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ags/tag12.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ags/tag13.xml" ContentType="application/vnd.openxmlformats-officedocument.presentationml.tags+xml"/>
  <Override PartName="/ppt/notesSlides/notesSlide12.xml" ContentType="application/vnd.openxmlformats-officedocument.presentationml.notesSlide+xml"/>
  <Override PartName="/ppt/tags/tag14.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8" r:id="rId2"/>
  </p:sldMasterIdLst>
  <p:notesMasterIdLst>
    <p:notesMasterId r:id="rId32"/>
  </p:notesMasterIdLst>
  <p:handoutMasterIdLst>
    <p:handoutMasterId r:id="rId33"/>
  </p:handoutMasterIdLst>
  <p:sldIdLst>
    <p:sldId id="754" r:id="rId3"/>
    <p:sldId id="257" r:id="rId4"/>
    <p:sldId id="649" r:id="rId5"/>
    <p:sldId id="347" r:id="rId6"/>
    <p:sldId id="509" r:id="rId7"/>
    <p:sldId id="674" r:id="rId8"/>
    <p:sldId id="702" r:id="rId9"/>
    <p:sldId id="701" r:id="rId10"/>
    <p:sldId id="722" r:id="rId11"/>
    <p:sldId id="510" r:id="rId12"/>
    <p:sldId id="650" r:id="rId13"/>
    <p:sldId id="611" r:id="rId14"/>
    <p:sldId id="723" r:id="rId15"/>
    <p:sldId id="684" r:id="rId16"/>
    <p:sldId id="741" r:id="rId17"/>
    <p:sldId id="652" r:id="rId18"/>
    <p:sldId id="614" r:id="rId19"/>
    <p:sldId id="609" r:id="rId20"/>
    <p:sldId id="724" r:id="rId21"/>
    <p:sldId id="687" r:id="rId22"/>
    <p:sldId id="725" r:id="rId23"/>
    <p:sldId id="558" r:id="rId24"/>
    <p:sldId id="567" r:id="rId25"/>
    <p:sldId id="512" r:id="rId26"/>
    <p:sldId id="268" r:id="rId27"/>
    <p:sldId id="296" r:id="rId28"/>
    <p:sldId id="556" r:id="rId29"/>
    <p:sldId id="782" r:id="rId30"/>
    <p:sldId id="783" r:id="rId31"/>
  </p:sldIdLst>
  <p:sldSz cx="9144000" cy="5143500" type="screen16x9"/>
  <p:notesSz cx="6858000" cy="9144000"/>
  <p:defaultTextStyle>
    <a:defPPr>
      <a:defRPr lang="zh-CN"/>
    </a:defPPr>
    <a:lvl1pPr marL="0" lvl="0" indent="0" algn="l" defTabSz="685800" rtl="0" eaLnBrk="1" fontAlgn="base" latinLnBrk="0" hangingPunct="1">
      <a:lnSpc>
        <a:spcPct val="100000"/>
      </a:lnSpc>
      <a:spcBef>
        <a:spcPct val="0"/>
      </a:spcBef>
      <a:spcAft>
        <a:spcPct val="0"/>
      </a:spcAft>
      <a:buNone/>
      <a:defRPr kern="1200">
        <a:solidFill>
          <a:schemeClr val="tx1"/>
        </a:solidFill>
        <a:latin typeface="GB Pinyinok-B" charset="0"/>
        <a:ea typeface="楷体" panose="02010609060101010101" charset="-122"/>
        <a:cs typeface="+mn-cs"/>
      </a:defRPr>
    </a:lvl1pPr>
    <a:lvl2pPr marL="342900" lvl="1" indent="0" algn="l" defTabSz="685800" rtl="0" eaLnBrk="1" fontAlgn="base" latinLnBrk="0" hangingPunct="1">
      <a:lnSpc>
        <a:spcPct val="100000"/>
      </a:lnSpc>
      <a:spcBef>
        <a:spcPct val="0"/>
      </a:spcBef>
      <a:spcAft>
        <a:spcPct val="0"/>
      </a:spcAft>
      <a:buNone/>
      <a:defRPr kern="1200">
        <a:solidFill>
          <a:schemeClr val="tx1"/>
        </a:solidFill>
        <a:latin typeface="GB Pinyinok-B" charset="0"/>
        <a:ea typeface="楷体" panose="02010609060101010101" charset="-122"/>
        <a:cs typeface="+mn-cs"/>
      </a:defRPr>
    </a:lvl2pPr>
    <a:lvl3pPr marL="685800" lvl="2" indent="0" algn="l" defTabSz="685800" rtl="0" eaLnBrk="1" fontAlgn="base" latinLnBrk="0" hangingPunct="1">
      <a:lnSpc>
        <a:spcPct val="100000"/>
      </a:lnSpc>
      <a:spcBef>
        <a:spcPct val="0"/>
      </a:spcBef>
      <a:spcAft>
        <a:spcPct val="0"/>
      </a:spcAft>
      <a:buNone/>
      <a:defRPr kern="1200">
        <a:solidFill>
          <a:schemeClr val="tx1"/>
        </a:solidFill>
        <a:latin typeface="GB Pinyinok-B" charset="0"/>
        <a:ea typeface="楷体" panose="02010609060101010101" charset="-122"/>
        <a:cs typeface="+mn-cs"/>
      </a:defRPr>
    </a:lvl3pPr>
    <a:lvl4pPr marL="1028700" lvl="3" indent="0" algn="l" defTabSz="685800" rtl="0" eaLnBrk="1" fontAlgn="base" latinLnBrk="0" hangingPunct="1">
      <a:lnSpc>
        <a:spcPct val="100000"/>
      </a:lnSpc>
      <a:spcBef>
        <a:spcPct val="0"/>
      </a:spcBef>
      <a:spcAft>
        <a:spcPct val="0"/>
      </a:spcAft>
      <a:buNone/>
      <a:defRPr kern="1200">
        <a:solidFill>
          <a:schemeClr val="tx1"/>
        </a:solidFill>
        <a:latin typeface="GB Pinyinok-B" charset="0"/>
        <a:ea typeface="楷体" panose="02010609060101010101" charset="-122"/>
        <a:cs typeface="+mn-cs"/>
      </a:defRPr>
    </a:lvl4pPr>
    <a:lvl5pPr marL="1371600" lvl="4" indent="0" algn="l" defTabSz="685800" rtl="0" eaLnBrk="1" fontAlgn="base" latinLnBrk="0" hangingPunct="1">
      <a:lnSpc>
        <a:spcPct val="100000"/>
      </a:lnSpc>
      <a:spcBef>
        <a:spcPct val="0"/>
      </a:spcBef>
      <a:spcAft>
        <a:spcPct val="0"/>
      </a:spcAft>
      <a:buNone/>
      <a:defRPr kern="1200">
        <a:solidFill>
          <a:schemeClr val="tx1"/>
        </a:solidFill>
        <a:latin typeface="GB Pinyinok-B" charset="0"/>
        <a:ea typeface="楷体" panose="02010609060101010101" charset="-122"/>
        <a:cs typeface="+mn-cs"/>
      </a:defRPr>
    </a:lvl5pPr>
    <a:lvl6pPr marL="1714500" lvl="5" indent="0" algn="l" defTabSz="685800" rtl="0" eaLnBrk="1" fontAlgn="base" latinLnBrk="0" hangingPunct="1">
      <a:lnSpc>
        <a:spcPct val="100000"/>
      </a:lnSpc>
      <a:spcBef>
        <a:spcPct val="0"/>
      </a:spcBef>
      <a:spcAft>
        <a:spcPct val="0"/>
      </a:spcAft>
      <a:buNone/>
      <a:defRPr kern="1200">
        <a:solidFill>
          <a:schemeClr val="tx1"/>
        </a:solidFill>
        <a:latin typeface="GB Pinyinok-B" charset="0"/>
        <a:ea typeface="楷体" panose="02010609060101010101" charset="-122"/>
        <a:cs typeface="+mn-cs"/>
      </a:defRPr>
    </a:lvl6pPr>
    <a:lvl7pPr marL="2057400" lvl="6" indent="0" algn="l" defTabSz="685800" rtl="0" eaLnBrk="1" fontAlgn="base" latinLnBrk="0" hangingPunct="1">
      <a:lnSpc>
        <a:spcPct val="100000"/>
      </a:lnSpc>
      <a:spcBef>
        <a:spcPct val="0"/>
      </a:spcBef>
      <a:spcAft>
        <a:spcPct val="0"/>
      </a:spcAft>
      <a:buNone/>
      <a:defRPr kern="1200">
        <a:solidFill>
          <a:schemeClr val="tx1"/>
        </a:solidFill>
        <a:latin typeface="GB Pinyinok-B" charset="0"/>
        <a:ea typeface="楷体" panose="02010609060101010101" charset="-122"/>
        <a:cs typeface="+mn-cs"/>
      </a:defRPr>
    </a:lvl7pPr>
    <a:lvl8pPr marL="2400300" lvl="7" indent="0" algn="l" defTabSz="685800" rtl="0" eaLnBrk="1" fontAlgn="base" latinLnBrk="0" hangingPunct="1">
      <a:lnSpc>
        <a:spcPct val="100000"/>
      </a:lnSpc>
      <a:spcBef>
        <a:spcPct val="0"/>
      </a:spcBef>
      <a:spcAft>
        <a:spcPct val="0"/>
      </a:spcAft>
      <a:buNone/>
      <a:defRPr kern="1200">
        <a:solidFill>
          <a:schemeClr val="tx1"/>
        </a:solidFill>
        <a:latin typeface="GB Pinyinok-B" charset="0"/>
        <a:ea typeface="楷体" panose="02010609060101010101" charset="-122"/>
        <a:cs typeface="+mn-cs"/>
      </a:defRPr>
    </a:lvl8pPr>
    <a:lvl9pPr marL="2743200" lvl="8" indent="0" algn="l" defTabSz="685800" rtl="0" eaLnBrk="1" fontAlgn="base" latinLnBrk="0" hangingPunct="1">
      <a:lnSpc>
        <a:spcPct val="100000"/>
      </a:lnSpc>
      <a:spcBef>
        <a:spcPct val="0"/>
      </a:spcBef>
      <a:spcAft>
        <a:spcPct val="0"/>
      </a:spcAft>
      <a:buNone/>
      <a:defRPr kern="1200">
        <a:solidFill>
          <a:schemeClr val="tx1"/>
        </a:solidFill>
        <a:latin typeface="GB Pinyinok-B" charset="0"/>
        <a:ea typeface="楷体" panose="02010609060101010101" charset="-122"/>
        <a:cs typeface="+mn-cs"/>
      </a:defRPr>
    </a:lvl9pPr>
  </p:defaultTextStyle>
  <p:extLst>
    <p:ext uri="{EFAFB233-063F-42B5-8137-9DF3F51BA10A}">
      <p15:sldGuideLst xmlns:p15="http://schemas.microsoft.com/office/powerpoint/2012/main">
        <p15:guide id="1" orient="horz" pos="1681">
          <p15:clr>
            <a:srgbClr val="A4A3A4"/>
          </p15:clr>
        </p15:guide>
        <p15:guide id="2" pos="296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ubeishijiyingcai@126.com" initials="h"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EFEFE"/>
    <a:srgbClr val="FFFFFF"/>
    <a:srgbClr val="E04236"/>
    <a:srgbClr val="A1C4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p:restoredTop sz="96314" autoAdjust="0"/>
  </p:normalViewPr>
  <p:slideViewPr>
    <p:cSldViewPr snapToGrid="0" showGuides="1">
      <p:cViewPr varScale="1">
        <p:scale>
          <a:sx n="143" d="100"/>
          <a:sy n="143" d="100"/>
        </p:scale>
        <p:origin x="666" y="120"/>
      </p:cViewPr>
      <p:guideLst>
        <p:guide orient="horz" pos="1681"/>
        <p:guide pos="2960"/>
      </p:guideLst>
    </p:cSldViewPr>
  </p:slideViewPr>
  <p:notesTextViewPr>
    <p:cViewPr>
      <p:scale>
        <a:sx n="1" d="1"/>
        <a:sy n="1" d="1"/>
      </p:scale>
      <p:origin x="0" y="0"/>
    </p:cViewPr>
  </p:notesTextViewPr>
  <p:sorterViewPr>
    <p:cViewPr>
      <p:scale>
        <a:sx n="168" d="100"/>
        <a:sy n="168" d="100"/>
      </p:scale>
      <p:origin x="0" y="0"/>
    </p:cViewPr>
  </p:sorterViewPr>
  <p:gridSpacing cx="72005" cy="72005"/>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commentAuthors" Target="commentAuthor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presProps" Target="presProps.xml"/><Relationship Id="rId8" Type="http://schemas.openxmlformats.org/officeDocument/2006/relationships/slide" Target="slides/slide6.xml"/><Relationship Id="rId3"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fontAlgn="base"/>
            <a:endParaRPr lang="zh-CN" altLang="en-US" strike="noStrike" noProof="1"/>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fontAlgn="base"/>
            <a:fld id="{0F9B84EA-7D68-4D60-9CB1-D50884785D1C}" type="datetimeFigureOut">
              <a:rPr lang="zh-CN" altLang="en-US" strike="noStrike" noProof="1" smtClean="0">
                <a:latin typeface="GB Pinyinok-B" charset="0"/>
                <a:ea typeface="楷体" panose="02010609060101010101" charset="-122"/>
                <a:cs typeface="+mn-cs"/>
              </a:rPr>
              <a:t>2021/9/23</a:t>
            </a:fld>
            <a:endParaRPr lang="zh-CN" altLang="en-US" strike="noStrike" noProof="1"/>
          </a:p>
        </p:txBody>
      </p:sp>
      <p:sp>
        <p:nvSpPr>
          <p:cNvPr id="4" name="页脚占位符 3"/>
          <p:cNvSpPr>
            <a:spLocks noGrp="1"/>
          </p:cNvSpPr>
          <p:nvPr>
            <p:ph type="ftr" sz="quarter" idx="2"/>
          </p:nvPr>
        </p:nvSpPr>
        <p:spPr>
          <a:xfrm>
            <a:off x="0" y="8685213"/>
            <a:ext cx="2971800" cy="458788"/>
          </a:xfrm>
          <a:prstGeom prst="rect">
            <a:avLst/>
          </a:prstGeom>
        </p:spPr>
        <p:txBody>
          <a:bodyPr vert="horz" lIns="91440" tIns="45720" rIns="91440" bIns="45720" rtlCol="0" anchor="b"/>
          <a:lstStyle>
            <a:lvl1pPr algn="l">
              <a:defRPr sz="1200"/>
            </a:lvl1pPr>
          </a:lstStyle>
          <a:p>
            <a:pPr fontAlgn="base"/>
            <a:endParaRPr lang="zh-CN" altLang="en-US" strike="noStrike" noProof="1"/>
          </a:p>
        </p:txBody>
      </p:sp>
      <p:sp>
        <p:nvSpPr>
          <p:cNvPr id="5" name="灯片编号占位符 4"/>
          <p:cNvSpPr>
            <a:spLocks noGrp="1"/>
          </p:cNvSpPr>
          <p:nvPr>
            <p:ph type="sldNum" sz="quarter" idx="3"/>
          </p:nvPr>
        </p:nvSpPr>
        <p:spPr>
          <a:xfrm>
            <a:off x="3884613" y="8685213"/>
            <a:ext cx="2971800" cy="458788"/>
          </a:xfrm>
          <a:prstGeom prst="rect">
            <a:avLst/>
          </a:prstGeom>
        </p:spPr>
        <p:txBody>
          <a:bodyPr vert="horz" lIns="91440" tIns="45720" rIns="91440" bIns="45720" rtlCol="0" anchor="b"/>
          <a:lstStyle>
            <a:lvl1pPr algn="r">
              <a:defRPr sz="1200"/>
            </a:lvl1pPr>
          </a:lstStyle>
          <a:p>
            <a:pPr fontAlgn="base"/>
            <a:fld id="{8D4E0FC9-F1F8-4FAE-9988-3BA365CFD46F}" type="slidenum">
              <a:rPr lang="zh-CN" altLang="en-US" strike="noStrike" noProof="1" smtClean="0">
                <a:latin typeface="GB Pinyinok-B" charset="0"/>
                <a:ea typeface="楷体" panose="02010609060101010101" charset="-122"/>
                <a:cs typeface="+mn-cs"/>
              </a:rPr>
              <a:t>‹#›</a:t>
            </a:fld>
            <a:endParaRPr lang="zh-CN" altLang="en-US" strike="noStrike" noProof="1"/>
          </a:p>
        </p:txBody>
      </p:sp>
    </p:spTree>
    <p:extLst>
      <p:ext uri="{BB962C8B-B14F-4D97-AF65-F5344CB8AC3E}">
        <p14:creationId xmlns:p14="http://schemas.microsoft.com/office/powerpoint/2010/main" val="156853393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fontAlgn="base"/>
            <a:endParaRPr lang="zh-CN" altLang="en-US" strike="noStrike" noProof="1"/>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fontAlgn="base"/>
            <a:fld id="{D2A48B96-639E-45A3-A0BA-2464DFDB1FAA}" type="datetimeFigureOut">
              <a:rPr lang="zh-CN" altLang="en-US" strike="noStrike" noProof="1" smtClean="0">
                <a:latin typeface="GB Pinyinok-B" charset="0"/>
                <a:ea typeface="楷体" panose="02010609060101010101" charset="-122"/>
                <a:cs typeface="+mn-cs"/>
              </a:rPr>
              <a:t>2021/9/23</a:t>
            </a:fld>
            <a:endParaRPr lang="zh-CN" altLang="en-US" strike="noStrike" noProof="1"/>
          </a:p>
        </p:txBody>
      </p:sp>
      <p:sp>
        <p:nvSpPr>
          <p:cNvPr id="121860" name="幻灯片图像占位符 3"/>
          <p:cNvSpPr>
            <a:spLocks noGrp="1" noRot="1" noChangeAspect="1"/>
          </p:cNvSpPr>
          <p:nvPr>
            <p:ph type="sldImg"/>
          </p:nvPr>
        </p:nvSpPr>
        <p:spPr>
          <a:xfrm>
            <a:off x="685800" y="1143000"/>
            <a:ext cx="5486400" cy="3086100"/>
          </a:xfrm>
          <a:prstGeom prst="rect">
            <a:avLst/>
          </a:prstGeom>
          <a:noFill/>
          <a:ln w="12700" cap="flat" cmpd="sng">
            <a:solidFill>
              <a:srgbClr val="000000"/>
            </a:solidFill>
            <a:prstDash val="solid"/>
            <a:round/>
            <a:headEnd type="none" w="med" len="med"/>
            <a:tailEnd type="none" w="med" len="med"/>
          </a:ln>
        </p:spPr>
      </p:sp>
      <p:sp>
        <p:nvSpPr>
          <p:cNvPr id="121861" name="备注占位符 4"/>
          <p:cNvSpPr>
            <a:spLocks noGrp="1"/>
          </p:cNvSpPr>
          <p:nvPr>
            <p:ph type="body" sz="quarter"/>
          </p:nvPr>
        </p:nvSpPr>
        <p:spPr>
          <a:xfrm>
            <a:off x="685800" y="4400550"/>
            <a:ext cx="5486400" cy="3600450"/>
          </a:xfrm>
          <a:prstGeom prst="rect">
            <a:avLst/>
          </a:prstGeom>
          <a:noFill/>
          <a:ln w="9525">
            <a:noFill/>
          </a:ln>
        </p:spPr>
        <p:txBody>
          <a:bodyPr vert="horz" lIns="91440" tIns="45720" rIns="91440" bIns="45720" anchor="t"/>
          <a:lstStyle/>
          <a:p>
            <a:pPr lvl="0"/>
            <a:r>
              <a:rPr lang="zh-CN" altLang="en-US"/>
              <a:t>单击此处编辑母版文本样式</a:t>
            </a:r>
          </a:p>
          <a:p>
            <a:pPr lvl="1" indent="0"/>
            <a:r>
              <a:rPr lang="zh-CN" altLang="en-US"/>
              <a:t>第二级</a:t>
            </a:r>
          </a:p>
          <a:p>
            <a:pPr lvl="2" indent="0"/>
            <a:r>
              <a:rPr lang="zh-CN" altLang="en-US"/>
              <a:t>第三级</a:t>
            </a:r>
          </a:p>
          <a:p>
            <a:pPr lvl="3" indent="0"/>
            <a:r>
              <a:rPr lang="zh-CN" altLang="en-US"/>
              <a:t>第四级</a:t>
            </a:r>
          </a:p>
          <a:p>
            <a:pPr lvl="4" indent="0"/>
            <a:r>
              <a:rPr lang="zh-CN" altLang="en-US"/>
              <a:t>第五级</a:t>
            </a:r>
          </a:p>
        </p:txBody>
      </p:sp>
      <p:sp>
        <p:nvSpPr>
          <p:cNvPr id="7" name="灯片编号占位符 6"/>
          <p:cNvSpPr>
            <a:spLocks noGrp="1"/>
          </p:cNvSpPr>
          <p:nvPr>
            <p:ph type="sldNum" sz="quarter" idx="5"/>
          </p:nvPr>
        </p:nvSpPr>
        <p:spPr>
          <a:xfrm>
            <a:off x="3884613" y="8685213"/>
            <a:ext cx="2971800" cy="458788"/>
          </a:xfrm>
          <a:prstGeom prst="rect">
            <a:avLst/>
          </a:prstGeom>
        </p:spPr>
        <p:txBody>
          <a:bodyPr vert="horz" lIns="91440" tIns="45720" rIns="91440" bIns="45720" rtlCol="0" anchor="b"/>
          <a:lstStyle>
            <a:lvl1pPr algn="r">
              <a:defRPr sz="1200"/>
            </a:lvl1pPr>
          </a:lstStyle>
          <a:p>
            <a:pPr fontAlgn="base"/>
            <a:fld id="{A6837353-30EB-4A48-80EB-173D804AEFBD}" type="slidenum">
              <a:rPr lang="zh-CN" altLang="en-US" strike="noStrike" noProof="1" smtClean="0">
                <a:latin typeface="GB Pinyinok-B" charset="0"/>
                <a:ea typeface="楷体" panose="02010609060101010101" charset="-122"/>
                <a:cs typeface="+mn-cs"/>
              </a:rPr>
              <a:t>‹#›</a:t>
            </a:fld>
            <a:endParaRPr lang="zh-CN" altLang="en-US" strike="noStrike" noProof="1"/>
          </a:p>
        </p:txBody>
      </p:sp>
    </p:spTree>
    <p:extLst>
      <p:ext uri="{BB962C8B-B14F-4D97-AF65-F5344CB8AC3E}">
        <p14:creationId xmlns:p14="http://schemas.microsoft.com/office/powerpoint/2010/main" val="3233889569"/>
      </p:ext>
    </p:extLst>
  </p:cSld>
  <p:clrMap bg1="lt1" tx1="dk1" bg2="lt2" tx2="dk2" accent1="accent1" accent2="accent2" accent3="accent3" accent4="accent4" accent5="accent5" accent6="accent6" hlink="hlink" folHlink="folHlink"/>
  <p:hf sldNum="0" hdr="0" ftr="0" dt="0"/>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3" name="幻灯片图像占位符 1"/>
          <p:cNvSpPr>
            <a:spLocks noGrp="1" noRot="1" noChangeAspect="1"/>
          </p:cNvSpPr>
          <p:nvPr>
            <p:ph type="sldImg"/>
          </p:nvPr>
        </p:nvSpPr>
        <p:spPr/>
      </p:sp>
      <p:sp>
        <p:nvSpPr>
          <p:cNvPr id="131074" name="文本占位符 2"/>
          <p:cNvSpPr>
            <a:spLocks noGrp="1"/>
          </p:cNvSpPr>
          <p:nvPr>
            <p:ph type="body"/>
          </p:nvPr>
        </p:nvSpPr>
        <p:spPr/>
        <p:txBody>
          <a:bodyPr lIns="91440" tIns="45720" rIns="91440" bIns="45720" anchor="t"/>
          <a:lstStyle/>
          <a:p>
            <a:pPr lvl="0"/>
            <a:endParaRPr lang="zh-CN" altLang="en-US"/>
          </a:p>
        </p:txBody>
      </p:sp>
    </p:spTree>
    <p:extLst>
      <p:ext uri="{BB962C8B-B14F-4D97-AF65-F5344CB8AC3E}">
        <p14:creationId xmlns:p14="http://schemas.microsoft.com/office/powerpoint/2010/main" val="23377253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69" name="幻灯片图像占位符 1"/>
          <p:cNvSpPr>
            <a:spLocks noGrp="1" noRot="1" noChangeAspect="1"/>
          </p:cNvSpPr>
          <p:nvPr>
            <p:ph type="sldImg"/>
          </p:nvPr>
        </p:nvSpPr>
        <p:spPr/>
      </p:sp>
      <p:sp>
        <p:nvSpPr>
          <p:cNvPr id="135170" name="文本占位符 2"/>
          <p:cNvSpPr>
            <a:spLocks noGrp="1"/>
          </p:cNvSpPr>
          <p:nvPr>
            <p:ph type="body"/>
          </p:nvPr>
        </p:nvSpPr>
        <p:spPr/>
        <p:txBody>
          <a:bodyPr lIns="91440" tIns="45720" rIns="91440" bIns="45720" anchor="t"/>
          <a:lstStyle/>
          <a:p>
            <a:pPr lvl="0"/>
            <a:r>
              <a:rPr lang="en-US" altLang="zh-CN" dirty="0" smtClean="0"/>
              <a:t>https://www.ypppt.com/</a:t>
            </a:r>
            <a:endParaRPr lang="zh-CN" altLang="en-US" dirty="0"/>
          </a:p>
        </p:txBody>
      </p:sp>
    </p:spTree>
    <p:extLst>
      <p:ext uri="{BB962C8B-B14F-4D97-AF65-F5344CB8AC3E}">
        <p14:creationId xmlns:p14="http://schemas.microsoft.com/office/powerpoint/2010/main" val="25457730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69" name="幻灯片图像占位符 1"/>
          <p:cNvSpPr>
            <a:spLocks noGrp="1" noRot="1" noChangeAspect="1"/>
          </p:cNvSpPr>
          <p:nvPr>
            <p:ph type="sldImg"/>
          </p:nvPr>
        </p:nvSpPr>
        <p:spPr/>
      </p:sp>
      <p:sp>
        <p:nvSpPr>
          <p:cNvPr id="135170" name="文本占位符 2"/>
          <p:cNvSpPr>
            <a:spLocks noGrp="1"/>
          </p:cNvSpPr>
          <p:nvPr>
            <p:ph type="body"/>
          </p:nvPr>
        </p:nvSpPr>
        <p:spPr/>
        <p:txBody>
          <a:bodyPr lIns="91440" tIns="45720" rIns="91440" bIns="45720" anchor="t"/>
          <a:lstStyle/>
          <a:p>
            <a:pPr lvl="0"/>
            <a:endParaRPr lang="zh-CN" altLang="en-US"/>
          </a:p>
        </p:txBody>
      </p:sp>
    </p:spTree>
    <p:extLst>
      <p:ext uri="{BB962C8B-B14F-4D97-AF65-F5344CB8AC3E}">
        <p14:creationId xmlns:p14="http://schemas.microsoft.com/office/powerpoint/2010/main" val="9438075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69" name="幻灯片图像占位符 1"/>
          <p:cNvSpPr>
            <a:spLocks noGrp="1" noRot="1" noChangeAspect="1"/>
          </p:cNvSpPr>
          <p:nvPr>
            <p:ph type="sldImg"/>
          </p:nvPr>
        </p:nvSpPr>
        <p:spPr/>
      </p:sp>
      <p:sp>
        <p:nvSpPr>
          <p:cNvPr id="135170" name="文本占位符 2"/>
          <p:cNvSpPr>
            <a:spLocks noGrp="1"/>
          </p:cNvSpPr>
          <p:nvPr>
            <p:ph type="body"/>
          </p:nvPr>
        </p:nvSpPr>
        <p:spPr/>
        <p:txBody>
          <a:bodyPr lIns="91440" tIns="45720" rIns="91440" bIns="45720" anchor="t"/>
          <a:lstStyle/>
          <a:p>
            <a:pPr lvl="0"/>
            <a:endParaRPr lang="zh-CN" altLang="en-US"/>
          </a:p>
        </p:txBody>
      </p:sp>
    </p:spTree>
    <p:extLst>
      <p:ext uri="{BB962C8B-B14F-4D97-AF65-F5344CB8AC3E}">
        <p14:creationId xmlns:p14="http://schemas.microsoft.com/office/powerpoint/2010/main" val="111683253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69" name="幻灯片图像占位符 1"/>
          <p:cNvSpPr>
            <a:spLocks noGrp="1" noRot="1" noChangeAspect="1"/>
          </p:cNvSpPr>
          <p:nvPr>
            <p:ph type="sldImg"/>
          </p:nvPr>
        </p:nvSpPr>
        <p:spPr/>
      </p:sp>
      <p:sp>
        <p:nvSpPr>
          <p:cNvPr id="135170" name="文本占位符 2"/>
          <p:cNvSpPr>
            <a:spLocks noGrp="1"/>
          </p:cNvSpPr>
          <p:nvPr>
            <p:ph type="body"/>
          </p:nvPr>
        </p:nvSpPr>
        <p:spPr/>
        <p:txBody>
          <a:bodyPr lIns="91440" tIns="45720" rIns="91440" bIns="45720" anchor="t"/>
          <a:lstStyle/>
          <a:p>
            <a:pPr lvl="0"/>
            <a:endParaRPr lang="zh-CN" altLang="en-US"/>
          </a:p>
        </p:txBody>
      </p:sp>
    </p:spTree>
    <p:extLst>
      <p:ext uri="{BB962C8B-B14F-4D97-AF65-F5344CB8AC3E}">
        <p14:creationId xmlns:p14="http://schemas.microsoft.com/office/powerpoint/2010/main" val="20081618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69" name="幻灯片图像占位符 1"/>
          <p:cNvSpPr>
            <a:spLocks noGrp="1" noRot="1" noChangeAspect="1"/>
          </p:cNvSpPr>
          <p:nvPr>
            <p:ph type="sldImg"/>
          </p:nvPr>
        </p:nvSpPr>
        <p:spPr/>
      </p:sp>
      <p:sp>
        <p:nvSpPr>
          <p:cNvPr id="135170" name="文本占位符 2"/>
          <p:cNvSpPr>
            <a:spLocks noGrp="1"/>
          </p:cNvSpPr>
          <p:nvPr>
            <p:ph type="body"/>
          </p:nvPr>
        </p:nvSpPr>
        <p:spPr/>
        <p:txBody>
          <a:bodyPr lIns="91440" tIns="45720" rIns="91440" bIns="45720" anchor="t"/>
          <a:lstStyle/>
          <a:p>
            <a:pPr lvl="0"/>
            <a:endParaRPr lang="zh-CN" altLang="en-US"/>
          </a:p>
        </p:txBody>
      </p:sp>
    </p:spTree>
    <p:extLst>
      <p:ext uri="{BB962C8B-B14F-4D97-AF65-F5344CB8AC3E}">
        <p14:creationId xmlns:p14="http://schemas.microsoft.com/office/powerpoint/2010/main" val="125928768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69" name="幻灯片图像占位符 1"/>
          <p:cNvSpPr>
            <a:spLocks noGrp="1" noRot="1" noChangeAspect="1"/>
          </p:cNvSpPr>
          <p:nvPr>
            <p:ph type="sldImg"/>
          </p:nvPr>
        </p:nvSpPr>
        <p:spPr/>
      </p:sp>
      <p:sp>
        <p:nvSpPr>
          <p:cNvPr id="135170" name="文本占位符 2"/>
          <p:cNvSpPr>
            <a:spLocks noGrp="1"/>
          </p:cNvSpPr>
          <p:nvPr>
            <p:ph type="body"/>
          </p:nvPr>
        </p:nvSpPr>
        <p:spPr/>
        <p:txBody>
          <a:bodyPr lIns="91440" tIns="45720" rIns="91440" bIns="45720" anchor="t"/>
          <a:lstStyle/>
          <a:p>
            <a:pPr lvl="0"/>
            <a:endParaRPr lang="zh-CN" altLang="en-US"/>
          </a:p>
        </p:txBody>
      </p:sp>
    </p:spTree>
    <p:extLst>
      <p:ext uri="{BB962C8B-B14F-4D97-AF65-F5344CB8AC3E}">
        <p14:creationId xmlns:p14="http://schemas.microsoft.com/office/powerpoint/2010/main" val="107042886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69" name="幻灯片图像占位符 1"/>
          <p:cNvSpPr>
            <a:spLocks noGrp="1" noRot="1" noChangeAspect="1"/>
          </p:cNvSpPr>
          <p:nvPr>
            <p:ph type="sldImg"/>
          </p:nvPr>
        </p:nvSpPr>
        <p:spPr/>
      </p:sp>
      <p:sp>
        <p:nvSpPr>
          <p:cNvPr id="135170" name="文本占位符 2"/>
          <p:cNvSpPr>
            <a:spLocks noGrp="1"/>
          </p:cNvSpPr>
          <p:nvPr>
            <p:ph type="body"/>
          </p:nvPr>
        </p:nvSpPr>
        <p:spPr/>
        <p:txBody>
          <a:bodyPr lIns="91440" tIns="45720" rIns="91440" bIns="45720" anchor="t"/>
          <a:lstStyle/>
          <a:p>
            <a:pPr lvl="0"/>
            <a:endParaRPr lang="zh-CN" altLang="en-US"/>
          </a:p>
        </p:txBody>
      </p:sp>
    </p:spTree>
    <p:extLst>
      <p:ext uri="{BB962C8B-B14F-4D97-AF65-F5344CB8AC3E}">
        <p14:creationId xmlns:p14="http://schemas.microsoft.com/office/powerpoint/2010/main" val="174652991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69" name="幻灯片图像占位符 1"/>
          <p:cNvSpPr>
            <a:spLocks noGrp="1" noRot="1" noChangeAspect="1"/>
          </p:cNvSpPr>
          <p:nvPr>
            <p:ph type="sldImg"/>
          </p:nvPr>
        </p:nvSpPr>
        <p:spPr/>
      </p:sp>
      <p:sp>
        <p:nvSpPr>
          <p:cNvPr id="135170" name="文本占位符 2"/>
          <p:cNvSpPr>
            <a:spLocks noGrp="1"/>
          </p:cNvSpPr>
          <p:nvPr>
            <p:ph type="body"/>
          </p:nvPr>
        </p:nvSpPr>
        <p:spPr/>
        <p:txBody>
          <a:bodyPr lIns="91440" tIns="45720" rIns="91440" bIns="45720" anchor="t"/>
          <a:lstStyle/>
          <a:p>
            <a:pPr lvl="0"/>
            <a:endParaRPr lang="zh-CN" altLang="en-US"/>
          </a:p>
        </p:txBody>
      </p:sp>
    </p:spTree>
    <p:extLst>
      <p:ext uri="{BB962C8B-B14F-4D97-AF65-F5344CB8AC3E}">
        <p14:creationId xmlns:p14="http://schemas.microsoft.com/office/powerpoint/2010/main" val="8053913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3" name="幻灯片图像占位符 1"/>
          <p:cNvSpPr>
            <a:spLocks noGrp="1" noRot="1" noChangeAspect="1"/>
          </p:cNvSpPr>
          <p:nvPr>
            <p:ph type="sldImg"/>
          </p:nvPr>
        </p:nvSpPr>
        <p:spPr/>
      </p:sp>
      <p:sp>
        <p:nvSpPr>
          <p:cNvPr id="141314" name="文本占位符 2"/>
          <p:cNvSpPr>
            <a:spLocks noGrp="1"/>
          </p:cNvSpPr>
          <p:nvPr>
            <p:ph type="body"/>
          </p:nvPr>
        </p:nvSpPr>
        <p:spPr/>
        <p:txBody>
          <a:bodyPr lIns="91440" tIns="45720" rIns="91440" bIns="45720" anchor="t"/>
          <a:lstStyle/>
          <a:p>
            <a:pPr lvl="0"/>
            <a:endParaRPr lang="zh-CN" altLang="en-US"/>
          </a:p>
        </p:txBody>
      </p:sp>
    </p:spTree>
    <p:extLst>
      <p:ext uri="{BB962C8B-B14F-4D97-AF65-F5344CB8AC3E}">
        <p14:creationId xmlns:p14="http://schemas.microsoft.com/office/powerpoint/2010/main" val="191296715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29</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2276957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69" name="幻灯片图像占位符 1"/>
          <p:cNvSpPr>
            <a:spLocks noGrp="1" noRot="1" noChangeAspect="1"/>
          </p:cNvSpPr>
          <p:nvPr>
            <p:ph type="sldImg"/>
          </p:nvPr>
        </p:nvSpPr>
        <p:spPr/>
      </p:sp>
      <p:sp>
        <p:nvSpPr>
          <p:cNvPr id="135170" name="文本占位符 2"/>
          <p:cNvSpPr>
            <a:spLocks noGrp="1"/>
          </p:cNvSpPr>
          <p:nvPr>
            <p:ph type="body"/>
          </p:nvPr>
        </p:nvSpPr>
        <p:spPr/>
        <p:txBody>
          <a:bodyPr lIns="91440" tIns="45720" rIns="91440" bIns="45720" anchor="t"/>
          <a:lstStyle/>
          <a:p>
            <a:pPr lvl="0"/>
            <a:endParaRPr lang="zh-CN" altLang="en-US"/>
          </a:p>
        </p:txBody>
      </p:sp>
    </p:spTree>
    <p:extLst>
      <p:ext uri="{BB962C8B-B14F-4D97-AF65-F5344CB8AC3E}">
        <p14:creationId xmlns:p14="http://schemas.microsoft.com/office/powerpoint/2010/main" val="13995008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69" name="幻灯片图像占位符 1"/>
          <p:cNvSpPr>
            <a:spLocks noGrp="1" noRot="1" noChangeAspect="1"/>
          </p:cNvSpPr>
          <p:nvPr>
            <p:ph type="sldImg"/>
          </p:nvPr>
        </p:nvSpPr>
        <p:spPr/>
      </p:sp>
      <p:sp>
        <p:nvSpPr>
          <p:cNvPr id="135170" name="文本占位符 2"/>
          <p:cNvSpPr>
            <a:spLocks noGrp="1"/>
          </p:cNvSpPr>
          <p:nvPr>
            <p:ph type="body"/>
          </p:nvPr>
        </p:nvSpPr>
        <p:spPr/>
        <p:txBody>
          <a:bodyPr lIns="91440" tIns="45720" rIns="91440" bIns="45720" anchor="t"/>
          <a:lstStyle/>
          <a:p>
            <a:pPr lvl="0"/>
            <a:endParaRPr lang="zh-CN" altLang="en-US"/>
          </a:p>
        </p:txBody>
      </p:sp>
    </p:spTree>
    <p:extLst>
      <p:ext uri="{BB962C8B-B14F-4D97-AF65-F5344CB8AC3E}">
        <p14:creationId xmlns:p14="http://schemas.microsoft.com/office/powerpoint/2010/main" val="29282490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69" name="幻灯片图像占位符 1"/>
          <p:cNvSpPr>
            <a:spLocks noGrp="1" noRot="1" noChangeAspect="1"/>
          </p:cNvSpPr>
          <p:nvPr>
            <p:ph type="sldImg"/>
          </p:nvPr>
        </p:nvSpPr>
        <p:spPr/>
      </p:sp>
      <p:sp>
        <p:nvSpPr>
          <p:cNvPr id="135170" name="文本占位符 2"/>
          <p:cNvSpPr>
            <a:spLocks noGrp="1"/>
          </p:cNvSpPr>
          <p:nvPr>
            <p:ph type="body"/>
          </p:nvPr>
        </p:nvSpPr>
        <p:spPr/>
        <p:txBody>
          <a:bodyPr lIns="91440" tIns="45720" rIns="91440" bIns="45720" anchor="t"/>
          <a:lstStyle/>
          <a:p>
            <a:pPr lvl="0"/>
            <a:endParaRPr lang="zh-CN" altLang="en-US"/>
          </a:p>
        </p:txBody>
      </p:sp>
    </p:spTree>
    <p:extLst>
      <p:ext uri="{BB962C8B-B14F-4D97-AF65-F5344CB8AC3E}">
        <p14:creationId xmlns:p14="http://schemas.microsoft.com/office/powerpoint/2010/main" val="10780377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69" name="幻灯片图像占位符 1"/>
          <p:cNvSpPr>
            <a:spLocks noGrp="1" noRot="1" noChangeAspect="1"/>
          </p:cNvSpPr>
          <p:nvPr>
            <p:ph type="sldImg"/>
          </p:nvPr>
        </p:nvSpPr>
        <p:spPr/>
      </p:sp>
      <p:sp>
        <p:nvSpPr>
          <p:cNvPr id="135170" name="文本占位符 2"/>
          <p:cNvSpPr>
            <a:spLocks noGrp="1"/>
          </p:cNvSpPr>
          <p:nvPr>
            <p:ph type="body"/>
          </p:nvPr>
        </p:nvSpPr>
        <p:spPr/>
        <p:txBody>
          <a:bodyPr lIns="91440" tIns="45720" rIns="91440" bIns="45720" anchor="t"/>
          <a:lstStyle/>
          <a:p>
            <a:pPr lvl="0"/>
            <a:endParaRPr lang="zh-CN" altLang="en-US"/>
          </a:p>
        </p:txBody>
      </p:sp>
    </p:spTree>
    <p:extLst>
      <p:ext uri="{BB962C8B-B14F-4D97-AF65-F5344CB8AC3E}">
        <p14:creationId xmlns:p14="http://schemas.microsoft.com/office/powerpoint/2010/main" val="36389267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69" name="幻灯片图像占位符 1"/>
          <p:cNvSpPr>
            <a:spLocks noGrp="1" noRot="1" noChangeAspect="1"/>
          </p:cNvSpPr>
          <p:nvPr>
            <p:ph type="sldImg"/>
          </p:nvPr>
        </p:nvSpPr>
        <p:spPr/>
      </p:sp>
      <p:sp>
        <p:nvSpPr>
          <p:cNvPr id="135170" name="文本占位符 2"/>
          <p:cNvSpPr>
            <a:spLocks noGrp="1"/>
          </p:cNvSpPr>
          <p:nvPr>
            <p:ph type="body"/>
          </p:nvPr>
        </p:nvSpPr>
        <p:spPr/>
        <p:txBody>
          <a:bodyPr lIns="91440" tIns="45720" rIns="91440" bIns="45720" anchor="t"/>
          <a:lstStyle/>
          <a:p>
            <a:pPr lvl="0"/>
            <a:endParaRPr lang="zh-CN" altLang="en-US"/>
          </a:p>
        </p:txBody>
      </p:sp>
    </p:spTree>
    <p:extLst>
      <p:ext uri="{BB962C8B-B14F-4D97-AF65-F5344CB8AC3E}">
        <p14:creationId xmlns:p14="http://schemas.microsoft.com/office/powerpoint/2010/main" val="30363562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69" name="幻灯片图像占位符 1"/>
          <p:cNvSpPr>
            <a:spLocks noGrp="1" noRot="1" noChangeAspect="1"/>
          </p:cNvSpPr>
          <p:nvPr>
            <p:ph type="sldImg"/>
          </p:nvPr>
        </p:nvSpPr>
        <p:spPr/>
      </p:sp>
      <p:sp>
        <p:nvSpPr>
          <p:cNvPr id="135170" name="文本占位符 2"/>
          <p:cNvSpPr>
            <a:spLocks noGrp="1"/>
          </p:cNvSpPr>
          <p:nvPr>
            <p:ph type="body"/>
          </p:nvPr>
        </p:nvSpPr>
        <p:spPr/>
        <p:txBody>
          <a:bodyPr lIns="91440" tIns="45720" rIns="91440" bIns="45720" anchor="t"/>
          <a:lstStyle/>
          <a:p>
            <a:pPr lvl="0"/>
            <a:endParaRPr lang="zh-CN" altLang="en-US"/>
          </a:p>
        </p:txBody>
      </p:sp>
    </p:spTree>
    <p:extLst>
      <p:ext uri="{BB962C8B-B14F-4D97-AF65-F5344CB8AC3E}">
        <p14:creationId xmlns:p14="http://schemas.microsoft.com/office/powerpoint/2010/main" val="13817028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69" name="幻灯片图像占位符 1"/>
          <p:cNvSpPr>
            <a:spLocks noGrp="1" noRot="1" noChangeAspect="1"/>
          </p:cNvSpPr>
          <p:nvPr>
            <p:ph type="sldImg"/>
          </p:nvPr>
        </p:nvSpPr>
        <p:spPr/>
      </p:sp>
      <p:sp>
        <p:nvSpPr>
          <p:cNvPr id="135170" name="文本占位符 2"/>
          <p:cNvSpPr>
            <a:spLocks noGrp="1"/>
          </p:cNvSpPr>
          <p:nvPr>
            <p:ph type="body"/>
          </p:nvPr>
        </p:nvSpPr>
        <p:spPr/>
        <p:txBody>
          <a:bodyPr lIns="91440" tIns="45720" rIns="91440" bIns="45720" anchor="t"/>
          <a:lstStyle/>
          <a:p>
            <a:pPr lvl="0"/>
            <a:endParaRPr lang="zh-CN" altLang="en-US"/>
          </a:p>
        </p:txBody>
      </p:sp>
    </p:spTree>
    <p:extLst>
      <p:ext uri="{BB962C8B-B14F-4D97-AF65-F5344CB8AC3E}">
        <p14:creationId xmlns:p14="http://schemas.microsoft.com/office/powerpoint/2010/main" val="16681075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69" name="幻灯片图像占位符 1"/>
          <p:cNvSpPr>
            <a:spLocks noGrp="1" noRot="1" noChangeAspect="1"/>
          </p:cNvSpPr>
          <p:nvPr>
            <p:ph type="sldImg"/>
          </p:nvPr>
        </p:nvSpPr>
        <p:spPr/>
      </p:sp>
      <p:sp>
        <p:nvSpPr>
          <p:cNvPr id="135170" name="文本占位符 2"/>
          <p:cNvSpPr>
            <a:spLocks noGrp="1"/>
          </p:cNvSpPr>
          <p:nvPr>
            <p:ph type="body"/>
          </p:nvPr>
        </p:nvSpPr>
        <p:spPr/>
        <p:txBody>
          <a:bodyPr lIns="91440" tIns="45720" rIns="91440" bIns="45720" anchor="t"/>
          <a:lstStyle/>
          <a:p>
            <a:pPr lvl="0"/>
            <a:endParaRPr lang="zh-CN" altLang="en-US"/>
          </a:p>
        </p:txBody>
      </p:sp>
    </p:spTree>
    <p:extLst>
      <p:ext uri="{BB962C8B-B14F-4D97-AF65-F5344CB8AC3E}">
        <p14:creationId xmlns:p14="http://schemas.microsoft.com/office/powerpoint/2010/main" val="139282673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tags" Target="../tags/tag9.xml"/><Relationship Id="rId2" Type="http://schemas.openxmlformats.org/officeDocument/2006/relationships/tags" Target="../tags/tag8.xml"/><Relationship Id="rId1" Type="http://schemas.openxmlformats.org/officeDocument/2006/relationships/tags" Target="../tags/tag7.xml"/><Relationship Id="rId6" Type="http://schemas.openxmlformats.org/officeDocument/2006/relationships/slideMaster" Target="../slideMasters/slideMaster1.xml"/><Relationship Id="rId5" Type="http://schemas.openxmlformats.org/officeDocument/2006/relationships/tags" Target="../tags/tag11.xml"/><Relationship Id="rId4" Type="http://schemas.openxmlformats.org/officeDocument/2006/relationships/tags" Target="../tags/tag10.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8" name="矩形 7"/>
          <p:cNvSpPr/>
          <p:nvPr userDrawn="1"/>
        </p:nvSpPr>
        <p:spPr>
          <a:xfrm>
            <a:off x="2555492" y="491443"/>
            <a:ext cx="735006" cy="241289"/>
          </a:xfrm>
          <a:prstGeom prst="rect">
            <a:avLst/>
          </a:prstGeom>
          <a:no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模板：</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www.1ppt.com/moban/                  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素材：</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背景：</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www.1ppt.com/beijing/                   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图表：</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下载：</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www.1ppt.com/xiazai/                     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教程： </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资料下载：</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www.1ppt.com/ziliao/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个人简历：</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www.1ppt.com/jianli/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试卷下载：</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www.1ppt.com/shiti/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教案下载：</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手抄报：</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www.1ppt.com/shouchaobao/          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语文课件：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www.1ppt.com/kejian/yuwen/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数学课件：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www.1ppt.com/kejian/shuxue/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英语课件：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www.1ppt.com/kejian/yingyu/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美术课件：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www.1ppt.com/kejian/meishu/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科学课件：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www.1ppt.com/kejian/kexue/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物理课件：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www.1ppt.com/kejian/wuli/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化学课件：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www.1ppt.com/kejian/huaxue/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生物课件：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www.1ppt.com/kejian/shengwu/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地理课件：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www.1ppt.com/kejian/dili/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历史课件：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www.1ppt.com/kejian/lishi/ </a:t>
            </a:r>
          </a:p>
        </p:txBody>
      </p:sp>
      <p:sp>
        <p:nvSpPr>
          <p:cNvPr id="2" name="标题 1"/>
          <p:cNvSpPr>
            <a:spLocks noGrp="1"/>
          </p:cNvSpPr>
          <p:nvPr>
            <p:ph type="title"/>
            <p:custDataLst>
              <p:tags r:id="rId1"/>
            </p:custDataLst>
          </p:nvPr>
        </p:nvSpPr>
        <p:spPr>
          <a:xfrm>
            <a:off x="502412" y="324000"/>
            <a:ext cx="8139178" cy="486000"/>
          </a:xfrm>
        </p:spPr>
        <p:txBody>
          <a:bodyPr vert="horz" lIns="76200" tIns="28575" rIns="57150" bIns="28575" rtlCol="0" anchor="ctr" anchorCtr="0">
            <a:noAutofit/>
          </a:bodyPr>
          <a:lstStyle>
            <a:lvl1pPr marL="0" marR="0" algn="l" defTabSz="685800" rtl="0" eaLnBrk="1" fontAlgn="auto" latinLnBrk="0" hangingPunct="1">
              <a:lnSpc>
                <a:spcPct val="100000"/>
              </a:lnSpc>
              <a:buNone/>
              <a:defRPr kumimoji="0" lang="zh-CN" altLang="en-US" sz="2100" b="1" i="0" u="none" strike="noStrike" kern="1200" cap="none" spc="150" normalizeH="0" baseline="0" noProof="1" dirty="0">
                <a:solidFill>
                  <a:schemeClr val="tx1"/>
                </a:solidFill>
                <a:uFillTx/>
                <a:latin typeface="+mj-lt"/>
                <a:ea typeface="+mj-ea"/>
                <a:cs typeface="+mj-cs"/>
                <a:sym typeface="+mn-ea"/>
              </a:defRPr>
            </a:lvl1pPr>
          </a:lstStyle>
          <a:p>
            <a:pPr lvl="0"/>
            <a:r>
              <a:rPr dirty="0">
                <a:sym typeface="+mn-ea"/>
              </a:rPr>
              <a:t>单击此处编辑母版标题样式</a:t>
            </a:r>
          </a:p>
        </p:txBody>
      </p:sp>
      <p:sp>
        <p:nvSpPr>
          <p:cNvPr id="3" name="内容占位符 2"/>
          <p:cNvSpPr>
            <a:spLocks noGrp="1"/>
          </p:cNvSpPr>
          <p:nvPr>
            <p:ph idx="1"/>
            <p:custDataLst>
              <p:tags r:id="rId2"/>
            </p:custDataLst>
          </p:nvPr>
        </p:nvSpPr>
        <p:spPr>
          <a:xfrm>
            <a:off x="502412" y="972000"/>
            <a:ext cx="8139178" cy="3781016"/>
          </a:xfrm>
        </p:spPr>
        <p:txBody>
          <a:bodyPr vert="horz" lIns="76200" tIns="0" rIns="61913" bIns="0" rtlCol="0">
            <a:noAutofit/>
          </a:bodyPr>
          <a:lstStyle>
            <a:lvl1pPr marL="171450" marR="0" lvl="0" indent="-171450" algn="l" defTabSz="685800" rtl="0" eaLnBrk="1" fontAlgn="auto" latinLnBrk="0" hangingPunct="1">
              <a:lnSpc>
                <a:spcPct val="130000"/>
              </a:lnSpc>
              <a:spcBef>
                <a:spcPts val="0"/>
              </a:spcBef>
              <a:spcAft>
                <a:spcPts val="750"/>
              </a:spcAft>
              <a:buFont typeface="Arial" panose="020B0604020202020204" pitchFamily="34" charset="0"/>
              <a:buChar char="•"/>
              <a:defRPr kumimoji="0" lang="zh-CN" altLang="en-US" sz="1200" b="0" i="0" u="none" strike="noStrike" kern="1200" cap="none" spc="113" normalizeH="0" baseline="0" noProof="1" dirty="0">
                <a:solidFill>
                  <a:schemeClr val="tx1">
                    <a:lumMod val="75000"/>
                    <a:lumOff val="25000"/>
                  </a:schemeClr>
                </a:solidFill>
                <a:uFillTx/>
                <a:latin typeface="+mn-lt"/>
                <a:ea typeface="+mn-ea"/>
                <a:cs typeface="+mn-cs"/>
                <a:sym typeface="+mn-ea"/>
              </a:defRPr>
            </a:lvl1pPr>
            <a:lvl2pPr marL="514350" marR="0" lvl="1" indent="-171450" algn="l" defTabSz="685800" rtl="0" eaLnBrk="1" fontAlgn="auto" latinLnBrk="0" hangingPunct="1">
              <a:lnSpc>
                <a:spcPct val="130000"/>
              </a:lnSpc>
              <a:spcBef>
                <a:spcPts val="0"/>
              </a:spcBef>
              <a:spcAft>
                <a:spcPts val="750"/>
              </a:spcAft>
              <a:buFont typeface="Arial" panose="020B0604020202020204" pitchFamily="34" charset="0"/>
              <a:buChar char="•"/>
              <a:tabLst>
                <a:tab pos="1207294" algn="l"/>
              </a:tabLst>
              <a:defRPr kumimoji="0" lang="zh-CN" altLang="en-US" sz="1200" b="0" i="0" u="none" strike="noStrike" kern="1200" cap="none" spc="113" normalizeH="0" baseline="0" noProof="1" dirty="0">
                <a:solidFill>
                  <a:schemeClr val="tx1">
                    <a:lumMod val="75000"/>
                    <a:lumOff val="25000"/>
                  </a:schemeClr>
                </a:solidFill>
                <a:uFillTx/>
                <a:latin typeface="+mn-lt"/>
                <a:ea typeface="+mn-ea"/>
                <a:cs typeface="+mn-cs"/>
                <a:sym typeface="+mn-ea"/>
              </a:defRPr>
            </a:lvl2pPr>
            <a:lvl3pPr marL="857250" marR="0" lvl="2" indent="-171450" algn="l" defTabSz="685800" rtl="0" eaLnBrk="1" fontAlgn="auto" latinLnBrk="0" hangingPunct="1">
              <a:lnSpc>
                <a:spcPct val="130000"/>
              </a:lnSpc>
              <a:spcBef>
                <a:spcPts val="0"/>
              </a:spcBef>
              <a:spcAft>
                <a:spcPts val="750"/>
              </a:spcAft>
              <a:buFont typeface="Arial" panose="020B0604020202020204" pitchFamily="34" charset="0"/>
              <a:buChar char="•"/>
              <a:defRPr kumimoji="0" lang="zh-CN" altLang="en-US" sz="1200" b="0" i="0" u="none" strike="noStrike" kern="1200" cap="none" spc="113" normalizeH="0" baseline="0" noProof="1" dirty="0">
                <a:solidFill>
                  <a:schemeClr val="tx1">
                    <a:lumMod val="75000"/>
                    <a:lumOff val="25000"/>
                  </a:schemeClr>
                </a:solidFill>
                <a:uFillTx/>
                <a:latin typeface="+mn-lt"/>
                <a:ea typeface="+mn-ea"/>
                <a:cs typeface="+mn-cs"/>
                <a:sym typeface="+mn-ea"/>
              </a:defRPr>
            </a:lvl3pPr>
            <a:lvl4pPr marL="1200150" marR="0" lvl="3" indent="-171450" algn="l" defTabSz="685800" rtl="0" eaLnBrk="1" fontAlgn="auto" latinLnBrk="0" hangingPunct="1">
              <a:lnSpc>
                <a:spcPct val="130000"/>
              </a:lnSpc>
              <a:spcBef>
                <a:spcPts val="0"/>
              </a:spcBef>
              <a:spcAft>
                <a:spcPts val="750"/>
              </a:spcAft>
              <a:buFont typeface="Arial" panose="020B0604020202020204" pitchFamily="34" charset="0"/>
              <a:buChar char="•"/>
              <a:defRPr kumimoji="0" lang="zh-CN" altLang="en-US" sz="1200" b="0" i="0" u="none" strike="noStrike" kern="1200" cap="none" spc="113" normalizeH="0" baseline="0" noProof="1" dirty="0">
                <a:solidFill>
                  <a:schemeClr val="tx1">
                    <a:lumMod val="75000"/>
                    <a:lumOff val="25000"/>
                  </a:schemeClr>
                </a:solidFill>
                <a:uFillTx/>
                <a:latin typeface="+mn-lt"/>
                <a:ea typeface="+mn-ea"/>
                <a:cs typeface="+mn-cs"/>
                <a:sym typeface="+mn-ea"/>
              </a:defRPr>
            </a:lvl4pPr>
            <a:lvl5pPr marL="1543050" marR="0" lvl="4" indent="-171450" algn="l" defTabSz="685800" rtl="0" eaLnBrk="1" fontAlgn="auto" latinLnBrk="0" hangingPunct="1">
              <a:lnSpc>
                <a:spcPct val="130000"/>
              </a:lnSpc>
              <a:spcBef>
                <a:spcPts val="0"/>
              </a:spcBef>
              <a:spcAft>
                <a:spcPts val="750"/>
              </a:spcAft>
              <a:buFont typeface="Arial" panose="020B0604020202020204" pitchFamily="34" charset="0"/>
              <a:buChar char="•"/>
              <a:defRPr kumimoji="0" lang="zh-CN" altLang="en-US" sz="1200" b="0" i="0" u="none" strike="noStrike" kern="1200" cap="none" spc="113" normalizeH="0" baseline="0" noProof="1" dirty="0">
                <a:solidFill>
                  <a:schemeClr val="tx1">
                    <a:lumMod val="75000"/>
                    <a:lumOff val="25000"/>
                  </a:schemeClr>
                </a:solidFill>
                <a:uFillTx/>
                <a:latin typeface="+mn-lt"/>
                <a:ea typeface="+mn-ea"/>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4" name="日期占位符 3"/>
          <p:cNvSpPr>
            <a:spLocks noGrp="1"/>
          </p:cNvSpPr>
          <p:nvPr>
            <p:ph type="dt" sz="half" idx="10"/>
            <p:custDataLst>
              <p:tags r:id="rId3"/>
            </p:custDataLst>
          </p:nvPr>
        </p:nvSpPr>
        <p:spPr/>
        <p:txBody>
          <a:bodyPr/>
          <a:lstStyle/>
          <a:p>
            <a:fld id="{760FBDFE-C587-4B4C-A407-44438C67B59E}" type="datetimeFigureOut">
              <a:rPr lang="zh-CN" altLang="en-US" smtClean="0"/>
              <a:t>2021/9/23</a:t>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8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t>2021/9/23</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9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t>2021/9/23</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0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t>2021/9/23</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1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t>2021/9/23</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2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t>2021/9/23</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3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t>2021/9/23</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4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t>2021/9/23</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5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t>2021/9/23</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6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t>2021/9/23</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7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t>2021/9/23</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t>2021/9/23</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8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t>2021/9/23</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9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t>2021/9/23</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0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t>2021/9/23</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1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t>2021/9/23</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2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t>2021/9/23</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3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t>2021/9/23</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4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t>2021/9/23</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5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t>2021/9/23</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6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t>2021/9/23</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7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t>2021/9/23</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t>2021/9/23</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2021/9/23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3321170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2021/9/23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2477019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2021/9/23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2740164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2021/9/23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6519072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2021/9/23</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342322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2021/9/23</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1315228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2021/9/23</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3013453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2021/9/23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830559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2021/9/23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3757811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2021/9/23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408517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t>2021/9/23</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2021/9/23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788687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t>2021/9/23</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t>2021/9/23</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t>2021/9/23</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t>2021/9/23</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7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t>2021/9/23</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tags" Target="../tags/tag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tags" Target="../tags/tag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tags" Target="../tags/tag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tags" Target="../tags/tag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ags" Target="../tags/tag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theme" Target="../theme/theme1.xml"/><Relationship Id="rId35" Type="http://schemas.openxmlformats.org/officeDocument/2006/relationships/tags" Target="../tags/tag5.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7.xml"/><Relationship Id="rId3" Type="http://schemas.openxmlformats.org/officeDocument/2006/relationships/slideLayout" Target="../slideLayouts/slideLayout32.xml"/><Relationship Id="rId7" Type="http://schemas.openxmlformats.org/officeDocument/2006/relationships/slideLayout" Target="../slideLayouts/slideLayout36.xml"/><Relationship Id="rId12" Type="http://schemas.openxmlformats.org/officeDocument/2006/relationships/theme" Target="../theme/theme2.xml"/><Relationship Id="rId2" Type="http://schemas.openxmlformats.org/officeDocument/2006/relationships/slideLayout" Target="../slideLayouts/slideLayout31.xml"/><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slideLayout" Target="../slideLayouts/slideLayout40.xml"/><Relationship Id="rId5" Type="http://schemas.openxmlformats.org/officeDocument/2006/relationships/slideLayout" Target="../slideLayouts/slideLayout34.xml"/><Relationship Id="rId10" Type="http://schemas.openxmlformats.org/officeDocument/2006/relationships/slideLayout" Target="../slideLayouts/slideLayout39.xml"/><Relationship Id="rId4" Type="http://schemas.openxmlformats.org/officeDocument/2006/relationships/slideLayout" Target="../slideLayouts/slideLayout33.xml"/><Relationship Id="rId9" Type="http://schemas.openxmlformats.org/officeDocument/2006/relationships/slideLayout" Target="../slideLayouts/slideLayout3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rgbClr val="FFFFFF"/>
            </a:gs>
            <a:gs pos="100000">
              <a:srgbClr val="DCDCDC"/>
            </a:gs>
          </a:gsLst>
          <a:lin ang="5400000" scaled="0"/>
        </a:gra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31"/>
            </p:custDataLst>
          </p:nvPr>
        </p:nvSpPr>
        <p:spPr>
          <a:xfrm>
            <a:off x="502412" y="324000"/>
            <a:ext cx="8139178" cy="486000"/>
          </a:xfrm>
          <a:prstGeom prst="rect">
            <a:avLst/>
          </a:prstGeom>
        </p:spPr>
        <p:txBody>
          <a:bodyPr vert="horz" lIns="76200" tIns="28575" rIns="57150" bIns="28575" rtlCol="0" anchor="ctr" anchorCtr="0">
            <a:noAutofit/>
          </a:bodyPr>
          <a:lstStyle/>
          <a:p>
            <a:r>
              <a:rPr lang="zh-CN" altLang="en-US" dirty="0"/>
              <a:t>单击此处编辑母版标题样式</a:t>
            </a:r>
          </a:p>
        </p:txBody>
      </p:sp>
      <p:sp>
        <p:nvSpPr>
          <p:cNvPr id="3" name="文本占位符 2"/>
          <p:cNvSpPr>
            <a:spLocks noGrp="1"/>
          </p:cNvSpPr>
          <p:nvPr>
            <p:ph type="body" idx="1"/>
            <p:custDataLst>
              <p:tags r:id="rId32"/>
            </p:custDataLst>
          </p:nvPr>
        </p:nvSpPr>
        <p:spPr>
          <a:xfrm>
            <a:off x="502412" y="972000"/>
            <a:ext cx="8139178" cy="3780000"/>
          </a:xfrm>
          <a:prstGeom prst="rect">
            <a:avLst/>
          </a:prstGeom>
        </p:spPr>
        <p:txBody>
          <a:bodyPr vert="horz" lIns="76200" tIns="0" rIns="61913" bIns="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custDataLst>
              <p:tags r:id="rId33"/>
            </p:custDataLst>
          </p:nvPr>
        </p:nvSpPr>
        <p:spPr>
          <a:xfrm>
            <a:off x="659807" y="4762375"/>
            <a:ext cx="2025000" cy="237600"/>
          </a:xfrm>
          <a:prstGeom prst="rect">
            <a:avLst/>
          </a:prstGeom>
        </p:spPr>
        <p:txBody>
          <a:bodyPr vert="horz" lIns="68580" tIns="34290" rIns="68580" bIns="34290" rtlCol="0" anchor="ctr">
            <a:normAutofit/>
          </a:bodyPr>
          <a:lstStyle>
            <a:lvl1pPr algn="l">
              <a:defRPr sz="900">
                <a:solidFill>
                  <a:schemeClr val="tx1">
                    <a:tint val="75000"/>
                  </a:schemeClr>
                </a:solidFill>
              </a:defRPr>
            </a:lvl1pPr>
          </a:lstStyle>
          <a:p>
            <a:fld id="{760FBDFE-C587-4B4C-A407-44438C67B59E}" type="datetimeFigureOut">
              <a:rPr lang="zh-CN" altLang="en-US" smtClean="0"/>
              <a:t>2021/9/23</a:t>
            </a:fld>
            <a:endParaRPr lang="zh-CN" altLang="en-US"/>
          </a:p>
        </p:txBody>
      </p:sp>
      <p:sp>
        <p:nvSpPr>
          <p:cNvPr id="5" name="页脚占位符 4"/>
          <p:cNvSpPr>
            <a:spLocks noGrp="1"/>
          </p:cNvSpPr>
          <p:nvPr>
            <p:ph type="ftr" sz="quarter" idx="3"/>
            <p:custDataLst>
              <p:tags r:id="rId34"/>
            </p:custDataLst>
          </p:nvPr>
        </p:nvSpPr>
        <p:spPr>
          <a:xfrm>
            <a:off x="3087000" y="4762375"/>
            <a:ext cx="2970000" cy="237600"/>
          </a:xfrm>
          <a:prstGeom prst="rect">
            <a:avLst/>
          </a:prstGeom>
        </p:spPr>
        <p:txBody>
          <a:bodyPr vert="horz" lIns="68580" tIns="34290" rIns="68580" bIns="34290" rtlCol="0" anchor="ctr">
            <a:normAutofit/>
          </a:bodyPr>
          <a:lstStyle>
            <a:lvl1pPr algn="ctr">
              <a:defRPr sz="9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35"/>
            </p:custDataLst>
          </p:nvPr>
        </p:nvSpPr>
        <p:spPr>
          <a:xfrm>
            <a:off x="6457950" y="4762375"/>
            <a:ext cx="2025000" cy="237600"/>
          </a:xfrm>
          <a:prstGeom prst="rect">
            <a:avLst/>
          </a:prstGeom>
        </p:spPr>
        <p:txBody>
          <a:bodyPr vert="horz" lIns="68580" tIns="34290" rIns="68580" bIns="34290" rtlCol="0" anchor="ctr">
            <a:normAutofit/>
          </a:bodyPr>
          <a:lstStyle>
            <a:lvl1pPr algn="r">
              <a:defRPr sz="900">
                <a:solidFill>
                  <a:schemeClr val="tx1">
                    <a:tint val="75000"/>
                  </a:schemeClr>
                </a:solidFill>
              </a:defRPr>
            </a:lvl1pPr>
          </a:lstStyle>
          <a:p>
            <a:fld id="{49AE70B2-8BF9-45C0-BB95-33D1B9D3A854}" type="slidenum">
              <a:rPr lang="zh-CN" altLang="en-US" smtClean="0"/>
              <a:t>‹#›</a:t>
            </a:fld>
            <a:endParaRPr lang="zh-CN" altLang="en-US" dirty="0"/>
          </a:p>
        </p:txBody>
      </p:sp>
      <p:sp>
        <p:nvSpPr>
          <p:cNvPr id="7" name="KSO_TEMPLATE" hidden="1"/>
          <p:cNvSpPr/>
          <p:nvPr>
            <p:custDataLst>
              <p:tags r:id="rId36"/>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Lst>
  <p:txStyles>
    <p:titleStyle>
      <a:lvl1pPr algn="l" defTabSz="685800" rtl="0" eaLnBrk="1" fontAlgn="auto" latinLnBrk="0" hangingPunct="1">
        <a:lnSpc>
          <a:spcPct val="100000"/>
        </a:lnSpc>
        <a:spcBef>
          <a:spcPct val="0"/>
        </a:spcBef>
        <a:buNone/>
        <a:defRPr sz="2100" b="1" u="none" strike="noStrike" kern="1200" cap="none" spc="150" normalizeH="0">
          <a:solidFill>
            <a:schemeClr val="tx1"/>
          </a:solidFill>
          <a:uFillTx/>
          <a:latin typeface="+mj-lt"/>
          <a:ea typeface="+mj-ea"/>
          <a:cs typeface="+mj-cs"/>
        </a:defRPr>
      </a:lvl1pPr>
    </p:titleStyle>
    <p:bodyStyle>
      <a:lvl1pPr marL="171450" indent="-171450" algn="l" defTabSz="685800" rtl="0" eaLnBrk="1" fontAlgn="auto" latinLnBrk="0" hangingPunct="1">
        <a:lnSpc>
          <a:spcPct val="130000"/>
        </a:lnSpc>
        <a:spcBef>
          <a:spcPts val="0"/>
        </a:spcBef>
        <a:spcAft>
          <a:spcPts val="750"/>
        </a:spcAft>
        <a:buFont typeface="Arial" panose="020B0604020202020204" pitchFamily="34" charset="0"/>
        <a:buChar char="•"/>
        <a:defRPr sz="1200" u="none" strike="noStrike" kern="1200" cap="none" spc="113" normalizeH="0" baseline="0">
          <a:solidFill>
            <a:schemeClr val="tx1"/>
          </a:solidFill>
          <a:uFillTx/>
          <a:latin typeface="+mn-lt"/>
          <a:ea typeface="+mn-ea"/>
          <a:cs typeface="+mn-cs"/>
        </a:defRPr>
      </a:lvl1pPr>
      <a:lvl2pPr marL="514350" indent="-171450" algn="l" defTabSz="685800" rtl="0" eaLnBrk="1" fontAlgn="auto" latinLnBrk="0" hangingPunct="1">
        <a:lnSpc>
          <a:spcPct val="130000"/>
        </a:lnSpc>
        <a:spcBef>
          <a:spcPts val="0"/>
        </a:spcBef>
        <a:spcAft>
          <a:spcPts val="750"/>
        </a:spcAft>
        <a:buFont typeface="Arial" panose="020B0604020202020204" pitchFamily="34" charset="0"/>
        <a:buChar char="•"/>
        <a:tabLst>
          <a:tab pos="1207294" algn="l"/>
        </a:tabLst>
        <a:defRPr sz="1200" u="none" strike="noStrike" kern="1200" cap="none" spc="113" normalizeH="0" baseline="0">
          <a:solidFill>
            <a:schemeClr val="tx1"/>
          </a:solidFill>
          <a:uFillTx/>
          <a:latin typeface="+mn-lt"/>
          <a:ea typeface="+mn-ea"/>
          <a:cs typeface="+mn-cs"/>
        </a:defRPr>
      </a:lvl2pPr>
      <a:lvl3pPr marL="857250" indent="-171450" algn="l" defTabSz="685800" rtl="0" eaLnBrk="1" fontAlgn="auto" latinLnBrk="0" hangingPunct="1">
        <a:lnSpc>
          <a:spcPct val="130000"/>
        </a:lnSpc>
        <a:spcBef>
          <a:spcPts val="0"/>
        </a:spcBef>
        <a:spcAft>
          <a:spcPts val="750"/>
        </a:spcAft>
        <a:buFont typeface="Arial" panose="020B0604020202020204" pitchFamily="34" charset="0"/>
        <a:buChar char="•"/>
        <a:defRPr sz="1200" u="none" strike="noStrike" kern="1200" cap="none" spc="113" normalizeH="0" baseline="0">
          <a:solidFill>
            <a:schemeClr val="tx1"/>
          </a:solidFill>
          <a:uFillTx/>
          <a:latin typeface="+mn-lt"/>
          <a:ea typeface="+mn-ea"/>
          <a:cs typeface="+mn-cs"/>
        </a:defRPr>
      </a:lvl3pPr>
      <a:lvl4pPr marL="1200150" indent="-171450" algn="l" defTabSz="685800" rtl="0" eaLnBrk="1" fontAlgn="auto" latinLnBrk="0" hangingPunct="1">
        <a:lnSpc>
          <a:spcPct val="130000"/>
        </a:lnSpc>
        <a:spcBef>
          <a:spcPts val="0"/>
        </a:spcBef>
        <a:spcAft>
          <a:spcPts val="750"/>
        </a:spcAft>
        <a:buFont typeface="Arial" panose="020B0604020202020204" pitchFamily="34" charset="0"/>
        <a:buChar char="•"/>
        <a:defRPr sz="1200" u="none" strike="noStrike" kern="1200" cap="none" spc="113" normalizeH="0" baseline="0">
          <a:solidFill>
            <a:schemeClr val="tx1"/>
          </a:solidFill>
          <a:uFillTx/>
          <a:latin typeface="+mn-lt"/>
          <a:ea typeface="+mn-ea"/>
          <a:cs typeface="+mn-cs"/>
        </a:defRPr>
      </a:lvl4pPr>
      <a:lvl5pPr marL="1543050" indent="-171450" algn="l" defTabSz="685800" rtl="0" eaLnBrk="1" fontAlgn="auto" latinLnBrk="0" hangingPunct="1">
        <a:lnSpc>
          <a:spcPct val="130000"/>
        </a:lnSpc>
        <a:spcBef>
          <a:spcPts val="0"/>
        </a:spcBef>
        <a:spcAft>
          <a:spcPts val="750"/>
        </a:spcAft>
        <a:buFont typeface="Arial" panose="020B0604020202020204" pitchFamily="34" charset="0"/>
        <a:buChar char="•"/>
        <a:defRPr sz="1200" u="none" strike="noStrike" kern="1200" cap="none" spc="113" normalizeH="0" baseline="0">
          <a:solidFill>
            <a:schemeClr val="tx1"/>
          </a:solidFill>
          <a:uFillTx/>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pPr fontAlgn="auto">
              <a:spcBef>
                <a:spcPts val="0"/>
              </a:spcBef>
              <a:spcAft>
                <a:spcPts val="0"/>
              </a:spcAft>
            </a:pPr>
            <a:fld id="{16E5758D-A3C3-4E88-8AC0-22500507BD7E}" type="datetimeFigureOut">
              <a:rPr lang="zh-CN" altLang="en-US" smtClean="0">
                <a:solidFill>
                  <a:prstClr val="black">
                    <a:tint val="75000"/>
                  </a:prstClr>
                </a:solidFill>
                <a:latin typeface="Calibri" panose="020F0502020204030204"/>
                <a:ea typeface="宋体" panose="02010600030101010101" pitchFamily="2" charset="-122"/>
              </a:rPr>
              <a:pPr fontAlgn="auto">
                <a:spcBef>
                  <a:spcPts val="0"/>
                </a:spcBef>
                <a:spcAft>
                  <a:spcPts val="0"/>
                </a:spcAft>
              </a:pPr>
              <a:t>2021/9/23</a:t>
            </a:fld>
            <a:endParaRPr lang="zh-CN" altLang="en-US">
              <a:solidFill>
                <a:prstClr val="black">
                  <a:tint val="75000"/>
                </a:prstClr>
              </a:solidFill>
              <a:latin typeface="Calibri" panose="020F0502020204030204"/>
              <a:ea typeface="宋体" panose="02010600030101010101" pitchFamily="2" charset="-122"/>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panose="020F0502020204030204"/>
              <a:ea typeface="宋体" panose="02010600030101010101" pitchFamily="2" charset="-122"/>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fontAlgn="auto">
              <a:spcBef>
                <a:spcPts val="0"/>
              </a:spcBef>
              <a:spcAft>
                <a:spcPts val="0"/>
              </a:spcAft>
            </a:pPr>
            <a:fld id="{AA4E786F-588D-4932-A7B2-AE3451FA4ACA}" type="slidenum">
              <a:rPr lang="zh-CN" altLang="en-US" smtClean="0">
                <a:solidFill>
                  <a:prstClr val="black">
                    <a:tint val="75000"/>
                  </a:prstClr>
                </a:solidFill>
                <a:latin typeface="Calibri" panose="020F0502020204030204"/>
                <a:ea typeface="宋体" panose="02010600030101010101" pitchFamily="2" charset="-122"/>
              </a:rPr>
              <a:pPr fontAlgn="auto">
                <a:spcBef>
                  <a:spcPts val="0"/>
                </a:spcBef>
                <a:spcAft>
                  <a:spcPts val="0"/>
                </a:spcAft>
              </a:pPr>
              <a:t>‹#›</a:t>
            </a:fld>
            <a:endParaRPr lang="zh-CN" altLang="en-US">
              <a:solidFill>
                <a:prstClr val="black">
                  <a:tint val="75000"/>
                </a:prstClr>
              </a:solidFill>
              <a:latin typeface="Calibri" panose="020F0502020204030204"/>
              <a:ea typeface="宋体" panose="02010600030101010101" pitchFamily="2" charset="-122"/>
            </a:endParaRPr>
          </a:p>
        </p:txBody>
      </p:sp>
    </p:spTree>
    <p:extLst>
      <p:ext uri="{BB962C8B-B14F-4D97-AF65-F5344CB8AC3E}">
        <p14:creationId xmlns:p14="http://schemas.microsoft.com/office/powerpoint/2010/main" val="2727208782"/>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tags" Target="../tags/tag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8.xml"/><Relationship Id="rId1" Type="http://schemas.openxmlformats.org/officeDocument/2006/relationships/tags" Target="../tags/tag13.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9.xml"/><Relationship Id="rId1" Type="http://schemas.openxmlformats.org/officeDocument/2006/relationships/tags" Target="../tags/tag1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0.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6.xml"/><Relationship Id="rId1" Type="http://schemas.openxmlformats.org/officeDocument/2006/relationships/slideLayout" Target="../slideLayouts/slideLayout2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3.xml"/></Relationships>
</file>

<file path=ppt/slides/_rels/slide2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eg"/><Relationship Id="rId1" Type="http://schemas.openxmlformats.org/officeDocument/2006/relationships/slideLayout" Target="../slideLayouts/slideLayout19.xml"/><Relationship Id="rId5" Type="http://schemas.openxmlformats.org/officeDocument/2006/relationships/image" Target="../media/image16.jpeg"/><Relationship Id="rId4" Type="http://schemas.openxmlformats.org/officeDocument/2006/relationships/image" Target="../media/image15.png"/></Relationships>
</file>

<file path=ppt/slides/_rels/slide29.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9.xml"/><Relationship Id="rId1" Type="http://schemas.openxmlformats.org/officeDocument/2006/relationships/slideLayout" Target="../slideLayouts/slideLayout36.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8.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4268391"/>
            <a:ext cx="9144000" cy="877967"/>
          </a:xfrm>
          <a:prstGeom prst="rect">
            <a:avLst/>
          </a:prstGeom>
          <a:ln>
            <a:noFill/>
          </a:ln>
        </p:spPr>
        <p:style>
          <a:lnRef idx="3">
            <a:schemeClr val="lt1"/>
          </a:lnRef>
          <a:fillRef idx="1">
            <a:schemeClr val="accent2"/>
          </a:fillRef>
          <a:effectRef idx="1">
            <a:schemeClr val="accent2"/>
          </a:effectRef>
          <a:fontRef idx="minor">
            <a:schemeClr val="lt1"/>
          </a:fontRef>
        </p:style>
        <p:txBody>
          <a:bodyPr lIns="68580" tIns="34290" rIns="68580" bIns="34290" rtlCol="0" anchor="ctr"/>
          <a:lstStyle/>
          <a:p>
            <a:pPr algn="ctr"/>
            <a:endParaRPr lang="zh-CN" altLang="en-US"/>
          </a:p>
        </p:txBody>
      </p:sp>
      <p:sp>
        <p:nvSpPr>
          <p:cNvPr id="3" name="文本框 2"/>
          <p:cNvSpPr txBox="1"/>
          <p:nvPr/>
        </p:nvSpPr>
        <p:spPr>
          <a:xfrm>
            <a:off x="3623310" y="1388171"/>
            <a:ext cx="5365726" cy="700192"/>
          </a:xfrm>
          <a:prstGeom prst="rect">
            <a:avLst/>
          </a:prstGeom>
          <a:noFill/>
        </p:spPr>
        <p:txBody>
          <a:bodyPr wrap="square" lIns="68580" tIns="34290" rIns="68580" bIns="34290" rtlCol="0">
            <a:spAutoFit/>
          </a:bodyPr>
          <a:lstStyle/>
          <a:p>
            <a:r>
              <a:rPr lang="en-US" altLang="zh-CN" sz="4100" b="1" dirty="0">
                <a:latin typeface="微软雅黑" panose="020B0503020204020204" charset="-122"/>
                <a:ea typeface="微软雅黑" panose="020B0503020204020204" charset="-122"/>
                <a:sym typeface="楷体" panose="02010609060101010101" charset="-122"/>
              </a:rPr>
              <a:t>18.</a:t>
            </a:r>
            <a:r>
              <a:rPr lang="zh-CN" altLang="en-US" sz="4100" b="1" dirty="0">
                <a:latin typeface="微软雅黑" panose="020B0503020204020204" charset="-122"/>
                <a:ea typeface="微软雅黑" panose="020B0503020204020204" charset="-122"/>
                <a:sym typeface="楷体" panose="02010609060101010101" charset="-122"/>
              </a:rPr>
              <a:t>小英雄雨来（节选）</a:t>
            </a:r>
            <a:endParaRPr lang="zh-CN" altLang="en-US" sz="4500" dirty="0">
              <a:latin typeface="华文新魏" panose="02010800040101010101" charset="-122"/>
              <a:ea typeface="华文新魏" panose="02010800040101010101" charset="-122"/>
            </a:endParaRPr>
          </a:p>
        </p:txBody>
      </p:sp>
      <p:pic>
        <p:nvPicPr>
          <p:cNvPr id="61" name="图片 60"/>
          <p:cNvPicPr>
            <a:picLocks noChangeAspect="1"/>
          </p:cNvPicPr>
          <p:nvPr/>
        </p:nvPicPr>
        <p:blipFill rotWithShape="1">
          <a:blip r:embed="rId3" cstate="email">
            <a:extLst>
              <a:ext uri="{28A0092B-C50C-407E-A947-70E740481C1C}">
                <a14:useLocalDpi xmlns:a14="http://schemas.microsoft.com/office/drawing/2010/main"/>
              </a:ext>
            </a:extLst>
          </a:blip>
          <a:srcRect/>
          <a:stretch>
            <a:fillRect/>
          </a:stretch>
        </p:blipFill>
        <p:spPr>
          <a:xfrm>
            <a:off x="-2858" y="1386602"/>
            <a:ext cx="3626168" cy="2881789"/>
          </a:xfrm>
          <a:prstGeom prst="rect">
            <a:avLst/>
          </a:prstGeom>
        </p:spPr>
      </p:pic>
      <p:sp>
        <p:nvSpPr>
          <p:cNvPr id="4" name="文本框 3"/>
          <p:cNvSpPr txBox="1"/>
          <p:nvPr/>
        </p:nvSpPr>
        <p:spPr>
          <a:xfrm>
            <a:off x="3496235" y="505848"/>
            <a:ext cx="5647765" cy="576263"/>
          </a:xfrm>
          <a:prstGeom prst="rect">
            <a:avLst/>
          </a:prstGeom>
          <a:noFill/>
        </p:spPr>
        <p:txBody>
          <a:bodyPr wrap="square" lIns="68580" tIns="34290" rIns="68580" bIns="34290" rtlCol="0">
            <a:spAutoFit/>
          </a:bodyPr>
          <a:lstStyle/>
          <a:p>
            <a:pPr algn="ctr"/>
            <a:r>
              <a:rPr lang="zh-CN" altLang="en-US" sz="3300" dirty="0"/>
              <a:t>人教部编版</a:t>
            </a:r>
            <a:r>
              <a:rPr lang="en-US" altLang="zh-CN" sz="3300" dirty="0"/>
              <a:t>·</a:t>
            </a:r>
            <a:r>
              <a:rPr lang="zh-CN" altLang="en-US" sz="3300" dirty="0"/>
              <a:t>四年级（下册）</a:t>
            </a:r>
          </a:p>
        </p:txBody>
      </p:sp>
      <p:sp>
        <p:nvSpPr>
          <p:cNvPr id="6" name="矩形 5"/>
          <p:cNvSpPr/>
          <p:nvPr/>
        </p:nvSpPr>
        <p:spPr>
          <a:xfrm>
            <a:off x="5411582" y="2712925"/>
            <a:ext cx="1242168" cy="438581"/>
          </a:xfrm>
          <a:prstGeom prst="rect">
            <a:avLst/>
          </a:prstGeom>
        </p:spPr>
        <p:txBody>
          <a:bodyPr wrap="none" lIns="68580" tIns="34290" rIns="68580" bIns="34290">
            <a:spAutoFit/>
          </a:bodyPr>
          <a:lstStyle/>
          <a:p>
            <a:pPr lvl="0" algn="ctr"/>
            <a:r>
              <a:rPr lang="zh-CN" altLang="zh-CN" sz="2400" b="1" dirty="0">
                <a:latin typeface="微软雅黑" panose="020B0503020204020204" charset="-122"/>
                <a:ea typeface="微软雅黑" panose="020B0503020204020204" charset="-122"/>
              </a:rPr>
              <a:t>第</a:t>
            </a:r>
            <a:r>
              <a:rPr lang="en-US" altLang="zh-CN" sz="2400" b="1" dirty="0">
                <a:latin typeface="微软雅黑" panose="020B0503020204020204" charset="-122"/>
                <a:ea typeface="微软雅黑" panose="020B0503020204020204" charset="-122"/>
              </a:rPr>
              <a:t>2</a:t>
            </a:r>
            <a:r>
              <a:rPr lang="zh-CN" altLang="zh-CN" sz="2400" b="1" dirty="0">
                <a:latin typeface="微软雅黑" panose="020B0503020204020204" charset="-122"/>
                <a:ea typeface="微软雅黑" panose="020B0503020204020204" charset="-122"/>
              </a:rPr>
              <a:t>课时</a:t>
            </a:r>
          </a:p>
        </p:txBody>
      </p:sp>
      <p:sp>
        <p:nvSpPr>
          <p:cNvPr id="8" name="矩形 7"/>
          <p:cNvSpPr/>
          <p:nvPr/>
        </p:nvSpPr>
        <p:spPr>
          <a:xfrm>
            <a:off x="0" y="4512139"/>
            <a:ext cx="9144000" cy="375809"/>
          </a:xfrm>
          <a:prstGeom prst="rect">
            <a:avLst/>
          </a:prstGeom>
        </p:spPr>
        <p:txBody>
          <a:bodyPr wrap="square">
            <a:spAutoFit/>
          </a:bodyPr>
          <a:lstStyle/>
          <a:p>
            <a:pPr marL="342900" lvl="0" indent="-342900" algn="ctr" fontAlgn="base">
              <a:lnSpc>
                <a:spcPct val="110000"/>
              </a:lnSpc>
              <a:spcBef>
                <a:spcPct val="0"/>
              </a:spcBef>
              <a:spcAft>
                <a:spcPct val="0"/>
              </a:spcAft>
            </a:pPr>
            <a:r>
              <a:rPr lang="zh-CN" altLang="en-US" kern="0" dirty="0" smtClean="0">
                <a:solidFill>
                  <a:srgbClr val="FFFFFF"/>
                </a:solidFill>
                <a:latin typeface="微软雅黑" panose="020B0503020204020204" pitchFamily="34" charset="-122"/>
                <a:ea typeface="微软雅黑" panose="020B0503020204020204" pitchFamily="34" charset="-122"/>
              </a:rPr>
              <a:t>优品</a:t>
            </a:r>
            <a:r>
              <a:rPr lang="en-US" altLang="zh-CN" kern="0" dirty="0" smtClean="0">
                <a:solidFill>
                  <a:srgbClr val="FFFFFF"/>
                </a:solidFill>
                <a:latin typeface="微软雅黑" panose="020B0503020204020204" pitchFamily="34" charset="-122"/>
                <a:ea typeface="微软雅黑" panose="020B0503020204020204" pitchFamily="34" charset="-122"/>
              </a:rPr>
              <a:t>PPT</a:t>
            </a:r>
            <a:endParaRPr lang="en-US" altLang="zh-CN" kern="0" dirty="0">
              <a:solidFill>
                <a:srgbClr val="FFFFFF"/>
              </a:solidFill>
              <a:latin typeface="微软雅黑" panose="020B0503020204020204" pitchFamily="34" charset="-122"/>
              <a:ea typeface="微软雅黑" panose="020B0503020204020204" pitchFamily="34" charset="-122"/>
            </a:endParaRPr>
          </a:p>
        </p:txBody>
      </p:sp>
    </p:spTree>
    <p:custDataLst>
      <p:tags r:id="rId1"/>
    </p:custData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文本框 2"/>
          <p:cNvSpPr txBox="1"/>
          <p:nvPr/>
        </p:nvSpPr>
        <p:spPr>
          <a:xfrm>
            <a:off x="672465" y="624364"/>
            <a:ext cx="7878128" cy="1037749"/>
          </a:xfrm>
          <a:prstGeom prst="rect">
            <a:avLst/>
          </a:prstGeom>
          <a:noFill/>
          <a:ln w="9525">
            <a:noFill/>
          </a:ln>
        </p:spPr>
        <p:txBody>
          <a:bodyPr wrap="square" lIns="68580" tIns="34290" rIns="68580" bIns="34290" anchor="t">
            <a:spAutoFit/>
          </a:bodyPr>
          <a:lstStyle/>
          <a:p>
            <a:pPr>
              <a:lnSpc>
                <a:spcPct val="150000"/>
              </a:lnSpc>
            </a:pPr>
            <a:r>
              <a:rPr sz="2100" dirty="0">
                <a:latin typeface="微软雅黑" panose="020B0503020204020204" charset="-122"/>
                <a:ea typeface="微软雅黑" panose="020B0503020204020204" charset="-122"/>
              </a:rPr>
              <a:t>雨来的故事流传了60多年，感染和教育了一代又一代人。同学们，读了课文，你觉得雨来是个什么样的孩子？从哪看出来的？</a:t>
            </a:r>
          </a:p>
        </p:txBody>
      </p:sp>
      <p:sp>
        <p:nvSpPr>
          <p:cNvPr id="2" name="文本框 1"/>
          <p:cNvSpPr txBox="1"/>
          <p:nvPr/>
        </p:nvSpPr>
        <p:spPr>
          <a:xfrm>
            <a:off x="747236" y="1903096"/>
            <a:ext cx="7728585" cy="2492216"/>
          </a:xfrm>
          <a:prstGeom prst="rect">
            <a:avLst/>
          </a:prstGeom>
          <a:noFill/>
        </p:spPr>
        <p:txBody>
          <a:bodyPr wrap="square" lIns="68580" tIns="34290" rIns="68580" bIns="34290" rtlCol="0" anchor="t">
            <a:spAutoFit/>
          </a:bodyPr>
          <a:lstStyle/>
          <a:p>
            <a:pPr algn="just">
              <a:lnSpc>
                <a:spcPct val="150000"/>
              </a:lnSpc>
            </a:pPr>
            <a:r>
              <a:rPr lang="en-US" altLang="zh-CN" sz="2100" dirty="0">
                <a:latin typeface="微软雅黑" panose="020B0503020204020204" charset="-122"/>
                <a:ea typeface="微软雅黑" panose="020B0503020204020204" charset="-122"/>
                <a:cs typeface="微软雅黑" panose="020B0503020204020204" charset="-122"/>
              </a:rPr>
              <a:t>1.</a:t>
            </a:r>
            <a:r>
              <a:rPr lang="zh-CN" altLang="en-US" sz="2100" dirty="0">
                <a:solidFill>
                  <a:srgbClr val="E04236"/>
                </a:solidFill>
                <a:latin typeface="微软雅黑" panose="020B0503020204020204" charset="-122"/>
                <a:ea typeface="微软雅黑" panose="020B0503020204020204" charset="-122"/>
                <a:cs typeface="微软雅黑" panose="020B0503020204020204" charset="-122"/>
                <a:sym typeface="+mn-ea"/>
              </a:rPr>
              <a:t>坚强不屈：</a:t>
            </a:r>
            <a:r>
              <a:rPr lang="zh-CN" altLang="en-US" sz="2100" dirty="0">
                <a:latin typeface="微软雅黑" panose="020B0503020204020204" charset="-122"/>
                <a:ea typeface="微软雅黑" panose="020B0503020204020204" charset="-122"/>
                <a:cs typeface="微软雅黑" panose="020B0503020204020204" charset="-122"/>
              </a:rPr>
              <a:t>鬼子的威逼利诱，也没有使雨来屈服，说出李大叔的下落。</a:t>
            </a:r>
          </a:p>
          <a:p>
            <a:pPr algn="just">
              <a:lnSpc>
                <a:spcPct val="150000"/>
              </a:lnSpc>
            </a:pPr>
            <a:r>
              <a:rPr lang="en-US" altLang="zh-CN" sz="2100" dirty="0">
                <a:latin typeface="微软雅黑" panose="020B0503020204020204" charset="-122"/>
                <a:ea typeface="微软雅黑" panose="020B0503020204020204" charset="-122"/>
                <a:cs typeface="微软雅黑" panose="020B0503020204020204" charset="-122"/>
              </a:rPr>
              <a:t>2.</a:t>
            </a:r>
            <a:r>
              <a:rPr lang="zh-CN" altLang="en-US" sz="2100" dirty="0">
                <a:solidFill>
                  <a:srgbClr val="E04236"/>
                </a:solidFill>
                <a:latin typeface="微软雅黑" panose="020B0503020204020204" charset="-122"/>
                <a:ea typeface="微软雅黑" panose="020B0503020204020204" charset="-122"/>
                <a:cs typeface="微软雅黑" panose="020B0503020204020204" charset="-122"/>
                <a:sym typeface="+mn-ea"/>
              </a:rPr>
              <a:t>热爱祖国：</a:t>
            </a:r>
            <a:r>
              <a:rPr lang="zh-CN" altLang="en-US" sz="2100" dirty="0">
                <a:latin typeface="微软雅黑" panose="020B0503020204020204" charset="-122"/>
                <a:ea typeface="微软雅黑" panose="020B0503020204020204" charset="-122"/>
                <a:cs typeface="微软雅黑" panose="020B0503020204020204" charset="-122"/>
              </a:rPr>
              <a:t>雨来被鬼子毒打得两眼直冒金花，鼻子流着血，但他想到的却是“我们是中国人，我们爱自己的祖国”。</a:t>
            </a:r>
            <a:r>
              <a:rPr lang="en-US" altLang="zh-CN" sz="2100" dirty="0">
                <a:latin typeface="微软雅黑" panose="020B0503020204020204" charset="-122"/>
                <a:ea typeface="微软雅黑" panose="020B0503020204020204" charset="-122"/>
                <a:cs typeface="微软雅黑" panose="020B0503020204020204" charset="-122"/>
              </a:rPr>
              <a:t>     </a:t>
            </a:r>
          </a:p>
          <a:p>
            <a:pPr algn="just">
              <a:lnSpc>
                <a:spcPct val="150000"/>
              </a:lnSpc>
            </a:pPr>
            <a:r>
              <a:rPr lang="en-US" altLang="zh-CN" sz="2100" dirty="0">
                <a:latin typeface="微软雅黑" panose="020B0503020204020204" charset="-122"/>
                <a:ea typeface="微软雅黑" panose="020B0503020204020204" charset="-122"/>
                <a:cs typeface="微软雅黑" panose="020B0503020204020204" charset="-122"/>
              </a:rPr>
              <a:t>3.</a:t>
            </a:r>
            <a:r>
              <a:rPr lang="zh-CN" altLang="en-US" sz="2100" dirty="0">
                <a:solidFill>
                  <a:srgbClr val="E04236"/>
                </a:solidFill>
                <a:latin typeface="微软雅黑" panose="020B0503020204020204" charset="-122"/>
                <a:ea typeface="微软雅黑" panose="020B0503020204020204" charset="-122"/>
                <a:cs typeface="微软雅黑" panose="020B0503020204020204" charset="-122"/>
                <a:sym typeface="+mn-ea"/>
              </a:rPr>
              <a:t>机智勇敢：</a:t>
            </a:r>
            <a:r>
              <a:rPr lang="zh-CN" altLang="en-US" sz="2100" dirty="0">
                <a:latin typeface="微软雅黑" panose="020B0503020204020204" charset="-122"/>
                <a:ea typeface="微软雅黑" panose="020B0503020204020204" charset="-122"/>
                <a:cs typeface="微软雅黑" panose="020B0503020204020204" charset="-122"/>
              </a:rPr>
              <a:t>雨来小小年纪就智斗鬼子，与鬼子斗智斗勇。 </a:t>
            </a:r>
            <a:endParaRPr lang="zh-CN" altLang="en-US" sz="2100" dirty="0">
              <a:solidFill>
                <a:srgbClr val="FF0000"/>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文本框 2"/>
          <p:cNvSpPr txBox="1"/>
          <p:nvPr/>
        </p:nvSpPr>
        <p:spPr>
          <a:xfrm>
            <a:off x="381476" y="462439"/>
            <a:ext cx="8509895" cy="714851"/>
          </a:xfrm>
          <a:prstGeom prst="rect">
            <a:avLst/>
          </a:prstGeom>
          <a:noFill/>
          <a:ln w="9525">
            <a:noFill/>
          </a:ln>
        </p:spPr>
        <p:txBody>
          <a:bodyPr wrap="square" lIns="68580" tIns="34290" rIns="68580" bIns="34290" anchor="t">
            <a:spAutoFit/>
          </a:bodyPr>
          <a:lstStyle/>
          <a:p>
            <a:pPr>
              <a:lnSpc>
                <a:spcPct val="200000"/>
              </a:lnSpc>
            </a:pPr>
            <a:r>
              <a:rPr lang="en-US" altLang="zh-CN" sz="2100" b="1" dirty="0">
                <a:solidFill>
                  <a:srgbClr val="FF0000"/>
                </a:solidFill>
                <a:latin typeface="微软雅黑" panose="020B0503020204020204" charset="-122"/>
                <a:ea typeface="微软雅黑" panose="020B0503020204020204" charset="-122"/>
              </a:rPr>
              <a:t> </a:t>
            </a:r>
            <a:r>
              <a:rPr sz="2100" b="1" dirty="0" err="1">
                <a:latin typeface="微软雅黑" panose="020B0503020204020204" charset="-122"/>
                <a:ea typeface="微软雅黑" panose="020B0503020204020204" charset="-122"/>
              </a:rPr>
              <a:t>默读第四部分，边读边思考，你从哪里具体感受到雨来是一个小英雄</a:t>
            </a:r>
            <a:r>
              <a:rPr sz="2100" b="1" dirty="0">
                <a:latin typeface="微软雅黑" panose="020B0503020204020204" charset="-122"/>
                <a:ea typeface="微软雅黑" panose="020B0503020204020204" charset="-122"/>
              </a:rPr>
              <a:t>？</a:t>
            </a:r>
          </a:p>
        </p:txBody>
      </p:sp>
      <p:sp>
        <p:nvSpPr>
          <p:cNvPr id="100" name="文本框 99"/>
          <p:cNvSpPr txBox="1"/>
          <p:nvPr/>
        </p:nvSpPr>
        <p:spPr>
          <a:xfrm>
            <a:off x="611506" y="1177290"/>
            <a:ext cx="7442489" cy="1037749"/>
          </a:xfrm>
          <a:prstGeom prst="rect">
            <a:avLst/>
          </a:prstGeom>
          <a:noFill/>
          <a:ln w="9525">
            <a:noFill/>
          </a:ln>
        </p:spPr>
        <p:txBody>
          <a:bodyPr wrap="square" lIns="68580" tIns="34290" rIns="68580" bIns="34290">
            <a:spAutoFit/>
          </a:bodyPr>
          <a:lstStyle/>
          <a:p>
            <a:pPr>
              <a:lnSpc>
                <a:spcPct val="150000"/>
              </a:lnSpc>
            </a:pPr>
            <a:r>
              <a:rPr lang="zh-CN" altLang="en-US" sz="2100" dirty="0">
                <a:ea typeface="微软雅黑" panose="020B0503020204020204" charset="-122"/>
              </a:rPr>
              <a:t>在鬼子对雨来的一连串盘问、哄骗、利诱中，有几段对话。读着这些对话，你感受到什么？</a:t>
            </a:r>
          </a:p>
        </p:txBody>
      </p:sp>
      <p:pic>
        <p:nvPicPr>
          <p:cNvPr id="2" name="图片 -2147482191"/>
          <p:cNvPicPr>
            <a:picLocks noChangeAspect="1"/>
          </p:cNvPicPr>
          <p:nvPr/>
        </p:nvPicPr>
        <p:blipFill>
          <a:blip r:embed="rId3"/>
          <a:stretch>
            <a:fillRect/>
          </a:stretch>
        </p:blipFill>
        <p:spPr>
          <a:xfrm>
            <a:off x="2534603" y="2275999"/>
            <a:ext cx="4074319" cy="2432685"/>
          </a:xfrm>
          <a:prstGeom prst="round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00"/>
                                        </p:tgtEl>
                                        <p:attrNameLst>
                                          <p:attrName>style.visibility</p:attrName>
                                        </p:attrNameLst>
                                      </p:cBhvr>
                                      <p:to>
                                        <p:strVal val="visible"/>
                                      </p:to>
                                    </p:set>
                                    <p:animEffect transition="in" filter="wipe(up)">
                                      <p:cBhvr>
                                        <p:cTn id="7" dur="500"/>
                                        <p:tgtEl>
                                          <p:spTgt spid="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780098" y="766763"/>
            <a:ext cx="4492466" cy="3461861"/>
          </a:xfrm>
          <a:prstGeom prst="rect">
            <a:avLst/>
          </a:prstGeom>
          <a:noFill/>
          <a:ln w="9525">
            <a:noFill/>
          </a:ln>
        </p:spPr>
        <p:txBody>
          <a:bodyPr wrap="square" lIns="68580" tIns="34290" rIns="68580" bIns="34290" anchor="t">
            <a:spAutoFit/>
          </a:bodyPr>
          <a:lstStyle/>
          <a:p>
            <a:pPr>
              <a:lnSpc>
                <a:spcPct val="150000"/>
              </a:lnSpc>
            </a:pPr>
            <a:r>
              <a:rPr lang="en-US" altLang="zh-CN" sz="2100" b="1" dirty="0">
                <a:latin typeface="+mn-ea"/>
                <a:ea typeface="+mn-ea"/>
              </a:rPr>
              <a:t>    </a:t>
            </a:r>
            <a:r>
              <a:rPr lang="zh-CN" altLang="en-US" sz="2100" b="1" dirty="0">
                <a:latin typeface="+mn-ea"/>
                <a:ea typeface="+mn-ea"/>
              </a:rPr>
              <a:t>扁鼻子军官用手摸着雨来的脑袋，说：“这本书谁给你的，没有关系，我不问了。别的话要统统告诉我！刚才有个人跑进来，看见没有？”</a:t>
            </a:r>
          </a:p>
          <a:p>
            <a:pPr>
              <a:lnSpc>
                <a:spcPct val="150000"/>
              </a:lnSpc>
            </a:pPr>
            <a:r>
              <a:rPr lang="zh-CN" altLang="en-US" sz="2100" b="1" dirty="0">
                <a:latin typeface="+mn-ea"/>
                <a:ea typeface="+mn-ea"/>
              </a:rPr>
              <a:t>    雨来用手背抹了一下鼻子，嘟嘟囔囔地说：“我在屋里，什么也没看见。”</a:t>
            </a:r>
          </a:p>
        </p:txBody>
      </p:sp>
      <p:pic>
        <p:nvPicPr>
          <p:cNvPr id="2" name="图片 -2147482191"/>
          <p:cNvPicPr>
            <a:picLocks noChangeAspect="1"/>
          </p:cNvPicPr>
          <p:nvPr/>
        </p:nvPicPr>
        <p:blipFill>
          <a:blip r:embed="rId3"/>
          <a:stretch>
            <a:fillRect/>
          </a:stretch>
        </p:blipFill>
        <p:spPr>
          <a:xfrm>
            <a:off x="5272564" y="1042988"/>
            <a:ext cx="3669506" cy="2799874"/>
          </a:xfrm>
          <a:prstGeom prst="round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822484" y="331470"/>
            <a:ext cx="7293293" cy="622459"/>
          </a:xfrm>
          <a:prstGeom prst="rect">
            <a:avLst/>
          </a:prstGeom>
          <a:noFill/>
          <a:ln w="9525">
            <a:noFill/>
          </a:ln>
        </p:spPr>
        <p:txBody>
          <a:bodyPr wrap="square" lIns="68580" tIns="34290" rIns="68580" bIns="34290" anchor="t">
            <a:spAutoFit/>
          </a:bodyPr>
          <a:lstStyle/>
          <a:p>
            <a:pPr>
              <a:lnSpc>
                <a:spcPct val="150000"/>
              </a:lnSpc>
            </a:pPr>
            <a:r>
              <a:rPr lang="en-US" altLang="zh-CN" sz="2400" b="1">
                <a:solidFill>
                  <a:srgbClr val="FF0000"/>
                </a:solidFill>
                <a:latin typeface="微软雅黑" panose="020B0503020204020204" charset="-122"/>
                <a:ea typeface="微软雅黑" panose="020B0503020204020204" charset="-122"/>
              </a:rPr>
              <a:t>      </a:t>
            </a:r>
            <a:endParaRPr lang="zh-CN" altLang="en-US" sz="2100">
              <a:latin typeface="微软雅黑" panose="020B0503020204020204" charset="-122"/>
              <a:ea typeface="微软雅黑" panose="020B0503020204020204" charset="-122"/>
            </a:endParaRPr>
          </a:p>
        </p:txBody>
      </p:sp>
      <p:sp>
        <p:nvSpPr>
          <p:cNvPr id="9" name="文本框 8"/>
          <p:cNvSpPr txBox="1"/>
          <p:nvPr/>
        </p:nvSpPr>
        <p:spPr>
          <a:xfrm>
            <a:off x="767239" y="456248"/>
            <a:ext cx="7455694" cy="2007394"/>
          </a:xfrm>
          <a:prstGeom prst="rect">
            <a:avLst/>
          </a:prstGeom>
          <a:noFill/>
        </p:spPr>
        <p:txBody>
          <a:bodyPr wrap="square" lIns="68580" tIns="34290" rIns="68580" bIns="34290" rtlCol="0" anchor="t">
            <a:spAutoFit/>
          </a:bodyPr>
          <a:lstStyle/>
          <a:p>
            <a:pPr algn="l">
              <a:lnSpc>
                <a:spcPct val="150000"/>
              </a:lnSpc>
            </a:pPr>
            <a:r>
              <a:rPr lang="en-US" altLang="zh-CN" sz="2100" dirty="0">
                <a:latin typeface="微软雅黑" panose="020B0503020204020204" charset="-122"/>
                <a:ea typeface="微软雅黑" panose="020B0503020204020204" charset="-122"/>
                <a:sym typeface="+mn-ea"/>
              </a:rPr>
              <a:t>       </a:t>
            </a:r>
            <a:r>
              <a:rPr lang="zh-CN" altLang="en-US" sz="2100" dirty="0">
                <a:latin typeface="+mn-ea"/>
                <a:ea typeface="+mn-ea"/>
                <a:sym typeface="+mn-ea"/>
              </a:rPr>
              <a:t>扁鼻子军官把糖往雨来手里一塞，说：“吃！你吃！你得说出来，他在什么地方？”他又伸出那个戴金戒指的手指，说：“这个，金的，也给你！”</a:t>
            </a:r>
          </a:p>
          <a:p>
            <a:pPr algn="l">
              <a:lnSpc>
                <a:spcPct val="150000"/>
              </a:lnSpc>
            </a:pPr>
            <a:r>
              <a:rPr lang="zh-CN" altLang="en-US" sz="2100" dirty="0">
                <a:latin typeface="+mn-ea"/>
                <a:ea typeface="+mn-ea"/>
                <a:sym typeface="+mn-ea"/>
              </a:rPr>
              <a:t>     雨来没有接他的糖，也没有回答他。</a:t>
            </a:r>
          </a:p>
        </p:txBody>
      </p:sp>
      <p:sp>
        <p:nvSpPr>
          <p:cNvPr id="4" name="文本框 3"/>
          <p:cNvSpPr txBox="1"/>
          <p:nvPr/>
        </p:nvSpPr>
        <p:spPr>
          <a:xfrm>
            <a:off x="5897880" y="1511142"/>
            <a:ext cx="2004060" cy="1037749"/>
          </a:xfrm>
          <a:prstGeom prst="rect">
            <a:avLst/>
          </a:prstGeom>
        </p:spPr>
        <p:style>
          <a:lnRef idx="1">
            <a:schemeClr val="accent2"/>
          </a:lnRef>
          <a:fillRef idx="2">
            <a:schemeClr val="accent2"/>
          </a:fillRef>
          <a:effectRef idx="1">
            <a:schemeClr val="accent2"/>
          </a:effectRef>
          <a:fontRef idx="minor">
            <a:schemeClr val="dk1"/>
          </a:fontRef>
        </p:style>
        <p:txBody>
          <a:bodyPr wrap="none" lIns="68580" tIns="34290" rIns="68580" bIns="34290" rtlCol="0" anchor="t">
            <a:spAutoFit/>
          </a:bodyPr>
          <a:lstStyle/>
          <a:p>
            <a:pPr algn="l">
              <a:lnSpc>
                <a:spcPct val="150000"/>
              </a:lnSpc>
            </a:pPr>
            <a:r>
              <a:rPr lang="zh-CN" altLang="en-US" sz="2100" dirty="0">
                <a:solidFill>
                  <a:schemeClr val="tx1"/>
                </a:solidFill>
                <a:latin typeface="微软雅黑" panose="020B0503020204020204" charset="-122"/>
                <a:ea typeface="微软雅黑" panose="020B0503020204020204" charset="-122"/>
                <a:sym typeface="+mn-ea"/>
              </a:rPr>
              <a:t>敌人：奸诈狡猾</a:t>
            </a:r>
          </a:p>
          <a:p>
            <a:pPr algn="l">
              <a:lnSpc>
                <a:spcPct val="150000"/>
              </a:lnSpc>
            </a:pPr>
            <a:r>
              <a:rPr lang="zh-CN" altLang="en-US" sz="2100" dirty="0">
                <a:solidFill>
                  <a:schemeClr val="tx1"/>
                </a:solidFill>
                <a:latin typeface="微软雅黑" panose="020B0503020204020204" charset="-122"/>
                <a:ea typeface="微软雅黑" panose="020B0503020204020204" charset="-122"/>
                <a:sym typeface="+mn-ea"/>
              </a:rPr>
              <a:t>雨来：沉着机智</a:t>
            </a:r>
          </a:p>
        </p:txBody>
      </p:sp>
      <p:sp>
        <p:nvSpPr>
          <p:cNvPr id="2" name="文本框 1"/>
          <p:cNvSpPr txBox="1"/>
          <p:nvPr/>
        </p:nvSpPr>
        <p:spPr>
          <a:xfrm>
            <a:off x="822484" y="2353628"/>
            <a:ext cx="7423309" cy="2007394"/>
          </a:xfrm>
          <a:prstGeom prst="rect">
            <a:avLst/>
          </a:prstGeom>
          <a:noFill/>
        </p:spPr>
        <p:txBody>
          <a:bodyPr wrap="square" lIns="68580" tIns="34290" rIns="68580" bIns="34290" rtlCol="0" anchor="t">
            <a:spAutoFit/>
          </a:bodyPr>
          <a:lstStyle/>
          <a:p>
            <a:pPr algn="l">
              <a:lnSpc>
                <a:spcPct val="200000"/>
              </a:lnSpc>
            </a:pPr>
            <a:r>
              <a:rPr lang="en-US" altLang="zh-CN" sz="2100" dirty="0">
                <a:latin typeface="微软雅黑" panose="020B0503020204020204" charset="-122"/>
                <a:ea typeface="微软雅黑" panose="020B0503020204020204" charset="-122"/>
                <a:sym typeface="+mn-ea"/>
              </a:rPr>
              <a:t>      </a:t>
            </a:r>
            <a:r>
              <a:rPr lang="zh-CN" altLang="en-US" sz="2100" dirty="0">
                <a:latin typeface="+mn-ea"/>
                <a:ea typeface="+mn-ea"/>
                <a:sym typeface="+mn-ea"/>
              </a:rPr>
              <a:t>扁鼻子军官压住肚子里的火气，用手轻轻地拍着雨来的肩膀，说：“我最喜欢小孩。那个人，你看见没有？说啊！”</a:t>
            </a:r>
          </a:p>
          <a:p>
            <a:pPr algn="l">
              <a:lnSpc>
                <a:spcPct val="200000"/>
              </a:lnSpc>
            </a:pPr>
            <a:r>
              <a:rPr lang="zh-CN" altLang="en-US" sz="2100" dirty="0">
                <a:latin typeface="+mn-ea"/>
                <a:ea typeface="+mn-ea"/>
                <a:sym typeface="+mn-ea"/>
              </a:rPr>
              <a:t>    雨来摇摇头，说：“我在屋里，什么也没看见。”</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up)">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up)">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up)">
                                      <p:cBhvr>
                                        <p:cTn id="1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4" grpId="0" bldLvl="0" animBg="1"/>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文本框 2"/>
          <p:cNvSpPr txBox="1"/>
          <p:nvPr/>
        </p:nvSpPr>
        <p:spPr>
          <a:xfrm>
            <a:off x="854392" y="1257300"/>
            <a:ext cx="7895161" cy="2746906"/>
          </a:xfrm>
          <a:prstGeom prst="rect">
            <a:avLst/>
          </a:prstGeom>
          <a:noFill/>
          <a:ln w="9525">
            <a:noFill/>
          </a:ln>
        </p:spPr>
        <p:txBody>
          <a:bodyPr wrap="square" lIns="68580" tIns="34290" rIns="68580" bIns="34290" anchor="t">
            <a:spAutoFit/>
          </a:bodyPr>
          <a:lstStyle/>
          <a:p>
            <a:pPr>
              <a:lnSpc>
                <a:spcPct val="200000"/>
              </a:lnSpc>
            </a:pPr>
            <a:r>
              <a:rPr lang="en-US" altLang="zh-CN" sz="2400" b="1" dirty="0">
                <a:solidFill>
                  <a:srgbClr val="FF0000"/>
                </a:solidFill>
                <a:latin typeface="微软雅黑" panose="020B0503020204020204" charset="-122"/>
                <a:ea typeface="微软雅黑" panose="020B0503020204020204" charset="-122"/>
              </a:rPr>
              <a:t>    </a:t>
            </a:r>
            <a:r>
              <a:rPr lang="en-US" altLang="zh-CN" sz="2100" b="1" dirty="0">
                <a:solidFill>
                  <a:srgbClr val="FF0000"/>
                </a:solidFill>
                <a:latin typeface="微软雅黑" panose="020B0503020204020204" charset="-122"/>
                <a:ea typeface="微软雅黑" panose="020B0503020204020204" charset="-122"/>
              </a:rPr>
              <a:t>  </a:t>
            </a:r>
            <a:r>
              <a:rPr lang="zh-CN" altLang="en-US" sz="2100" dirty="0">
                <a:latin typeface="+mn-ea"/>
                <a:ea typeface="+mn-ea"/>
              </a:rPr>
              <a:t>啊！</a:t>
            </a:r>
            <a:r>
              <a:rPr sz="2100" dirty="0">
                <a:latin typeface="+mn-ea"/>
                <a:ea typeface="+mn-ea"/>
              </a:rPr>
              <a:t>那双手就像鹰的爪子，</a:t>
            </a:r>
            <a:r>
              <a:rPr sz="2100" dirty="0">
                <a:solidFill>
                  <a:srgbClr val="E04236"/>
                </a:solidFill>
                <a:latin typeface="+mn-ea"/>
                <a:ea typeface="+mn-ea"/>
              </a:rPr>
              <a:t>扭</a:t>
            </a:r>
            <a:r>
              <a:rPr sz="2100" dirty="0">
                <a:latin typeface="+mn-ea"/>
                <a:ea typeface="+mn-ea"/>
              </a:rPr>
              <a:t>着雨来的两只耳朵，向两边</a:t>
            </a:r>
            <a:r>
              <a:rPr sz="2100" dirty="0">
                <a:solidFill>
                  <a:srgbClr val="E04236"/>
                </a:solidFill>
                <a:latin typeface="+mn-ea"/>
                <a:ea typeface="+mn-ea"/>
              </a:rPr>
              <a:t>拉</a:t>
            </a:r>
            <a:r>
              <a:rPr sz="2100" dirty="0">
                <a:latin typeface="+mn-ea"/>
                <a:ea typeface="+mn-ea"/>
              </a:rPr>
              <a:t>。雨来疼得直咧嘴。鬼子又抽出一只手来，在雨来的脸上</a:t>
            </a:r>
            <a:r>
              <a:rPr sz="2100" dirty="0">
                <a:solidFill>
                  <a:srgbClr val="E04236"/>
                </a:solidFill>
                <a:latin typeface="+mn-ea"/>
                <a:ea typeface="+mn-ea"/>
              </a:rPr>
              <a:t>打</a:t>
            </a:r>
            <a:r>
              <a:rPr sz="2100" dirty="0">
                <a:latin typeface="+mn-ea"/>
                <a:ea typeface="+mn-ea"/>
              </a:rPr>
              <a:t>了两巴掌，又把他脸上的肉</a:t>
            </a:r>
            <a:r>
              <a:rPr sz="2100" dirty="0">
                <a:solidFill>
                  <a:srgbClr val="E04236"/>
                </a:solidFill>
                <a:latin typeface="+mn-ea"/>
                <a:ea typeface="+mn-ea"/>
              </a:rPr>
              <a:t>揪</a:t>
            </a:r>
            <a:r>
              <a:rPr sz="2100" dirty="0">
                <a:latin typeface="+mn-ea"/>
                <a:ea typeface="+mn-ea"/>
              </a:rPr>
              <a:t>起一块，咬着牙</a:t>
            </a:r>
            <a:r>
              <a:rPr sz="2100" dirty="0">
                <a:solidFill>
                  <a:srgbClr val="E04236"/>
                </a:solidFill>
                <a:latin typeface="+mn-ea"/>
                <a:ea typeface="+mn-ea"/>
              </a:rPr>
              <a:t>拧</a:t>
            </a:r>
            <a:r>
              <a:rPr sz="2100" dirty="0">
                <a:latin typeface="+mn-ea"/>
                <a:ea typeface="+mn-ea"/>
              </a:rPr>
              <a:t>。雨来的脸立</a:t>
            </a:r>
            <a:r>
              <a:rPr lang="zh-CN" altLang="en-US" sz="2100" dirty="0">
                <a:latin typeface="+mn-ea"/>
                <a:ea typeface="+mn-ea"/>
              </a:rPr>
              <a:t>刻</a:t>
            </a:r>
            <a:r>
              <a:rPr sz="2100" dirty="0">
                <a:latin typeface="+mn-ea"/>
                <a:ea typeface="+mn-ea"/>
              </a:rPr>
              <a:t>变成白一块，青一块，紫一块。鬼子又向他胸脯上</a:t>
            </a:r>
            <a:r>
              <a:rPr sz="2100" dirty="0">
                <a:solidFill>
                  <a:srgbClr val="E04236"/>
                </a:solidFill>
                <a:latin typeface="+mn-ea"/>
                <a:ea typeface="+mn-ea"/>
              </a:rPr>
              <a:t>打</a:t>
            </a:r>
            <a:r>
              <a:rPr sz="2100" dirty="0">
                <a:latin typeface="+mn-ea"/>
                <a:ea typeface="+mn-ea"/>
              </a:rPr>
              <a:t>了一</a:t>
            </a:r>
            <a:r>
              <a:rPr sz="2100" dirty="0" err="1">
                <a:latin typeface="+mn-ea"/>
                <a:ea typeface="+mn-ea"/>
                <a:sym typeface="+mn-ea"/>
              </a:rPr>
              <a:t>拳。</a:t>
            </a:r>
            <a:endParaRPr sz="2100" dirty="0">
              <a:latin typeface="+mn-ea"/>
              <a:ea typeface="+mn-ea"/>
            </a:endParaRPr>
          </a:p>
        </p:txBody>
      </p:sp>
      <p:sp>
        <p:nvSpPr>
          <p:cNvPr id="6" name="文本框 5"/>
          <p:cNvSpPr txBox="1"/>
          <p:nvPr/>
        </p:nvSpPr>
        <p:spPr>
          <a:xfrm>
            <a:off x="903446" y="851059"/>
            <a:ext cx="6804660" cy="391478"/>
          </a:xfrm>
          <a:prstGeom prst="rect">
            <a:avLst/>
          </a:prstGeom>
          <a:noFill/>
        </p:spPr>
        <p:txBody>
          <a:bodyPr wrap="none" lIns="68580" tIns="34290" rIns="68580" bIns="34290" rtlCol="0" anchor="t">
            <a:spAutoFit/>
          </a:bodyPr>
          <a:lstStyle/>
          <a:p>
            <a:r>
              <a:rPr sz="2100" dirty="0" err="1">
                <a:latin typeface="微软雅黑" panose="020B0503020204020204" charset="-122"/>
                <a:ea typeface="微软雅黑" panose="020B0503020204020204" charset="-122"/>
                <a:sym typeface="+mn-ea"/>
              </a:rPr>
              <a:t>鬼子是怎样毒打</a:t>
            </a:r>
            <a:r>
              <a:rPr lang="zh-CN" altLang="en-US" sz="2100" dirty="0">
                <a:latin typeface="微软雅黑" panose="020B0503020204020204" charset="-122"/>
                <a:ea typeface="微软雅黑" panose="020B0503020204020204" charset="-122"/>
                <a:sym typeface="+mn-ea"/>
              </a:rPr>
              <a:t>雨来的，</a:t>
            </a:r>
            <a:r>
              <a:rPr sz="2100" dirty="0" err="1">
                <a:latin typeface="微软雅黑" panose="020B0503020204020204" charset="-122"/>
                <a:ea typeface="微软雅黑" panose="020B0503020204020204" charset="-122"/>
                <a:sym typeface="+mn-ea"/>
              </a:rPr>
              <a:t>请你找一找鬼子毒打的动作</a:t>
            </a:r>
            <a:r>
              <a:rPr sz="2100" dirty="0">
                <a:latin typeface="微软雅黑" panose="020B0503020204020204" charset="-122"/>
                <a:ea typeface="微软雅黑" panose="020B0503020204020204" charset="-122"/>
                <a:sym typeface="+mn-ea"/>
              </a:rPr>
              <a:t>。</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3010">
                                            <p:txEl>
                                              <p:pRg st="0" end="0"/>
                                            </p:txEl>
                                          </p:spTgt>
                                        </p:tgtEl>
                                        <p:attrNameLst>
                                          <p:attrName>style.visibility</p:attrName>
                                        </p:attrNameLst>
                                      </p:cBhvr>
                                      <p:to>
                                        <p:strVal val="visible"/>
                                      </p:to>
                                    </p:set>
                                    <p:animEffect transition="in" filter="fade">
                                      <p:cBhvr>
                                        <p:cTn id="7" dur="1000"/>
                                        <p:tgtEl>
                                          <p:spTgt spid="43010">
                                            <p:txEl>
                                              <p:pRg st="0" end="0"/>
                                            </p:txEl>
                                          </p:spTgt>
                                        </p:tgtEl>
                                      </p:cBhvr>
                                    </p:animEffect>
                                    <p:anim calcmode="lin" valueType="num">
                                      <p:cBhvr>
                                        <p:cTn id="8" dur="1000" fill="hold"/>
                                        <p:tgtEl>
                                          <p:spTgt spid="43010">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3010">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文本框 2"/>
          <p:cNvSpPr txBox="1"/>
          <p:nvPr/>
        </p:nvSpPr>
        <p:spPr>
          <a:xfrm>
            <a:off x="1023461" y="1432084"/>
            <a:ext cx="6892290" cy="1037749"/>
          </a:xfrm>
          <a:prstGeom prst="rect">
            <a:avLst/>
          </a:prstGeom>
          <a:noFill/>
          <a:ln w="9525">
            <a:noFill/>
          </a:ln>
        </p:spPr>
        <p:txBody>
          <a:bodyPr wrap="square" lIns="68580" tIns="34290" rIns="68580" bIns="34290" anchor="t">
            <a:spAutoFit/>
          </a:bodyPr>
          <a:lstStyle/>
          <a:p>
            <a:pPr>
              <a:lnSpc>
                <a:spcPct val="150000"/>
              </a:lnSpc>
            </a:pPr>
            <a:r>
              <a:rPr sz="2100" dirty="0" err="1">
                <a:latin typeface="+mn-ea"/>
                <a:ea typeface="+mn-ea"/>
              </a:rPr>
              <a:t>雨来打个趔趄，后退几步，后脑勺正碰在柜板上，但立刻又被</a:t>
            </a:r>
            <a:r>
              <a:rPr sz="2100" dirty="0" err="1">
                <a:solidFill>
                  <a:srgbClr val="E04236"/>
                </a:solidFill>
                <a:latin typeface="+mn-ea"/>
                <a:ea typeface="+mn-ea"/>
              </a:rPr>
              <a:t>抓</a:t>
            </a:r>
            <a:r>
              <a:rPr sz="2100" dirty="0" err="1">
                <a:latin typeface="+mn-ea"/>
                <a:ea typeface="+mn-ea"/>
              </a:rPr>
              <a:t>过来，肚子撞在炕沿上</a:t>
            </a:r>
            <a:r>
              <a:rPr sz="2100" dirty="0">
                <a:latin typeface="+mn-ea"/>
                <a:ea typeface="+mn-ea"/>
              </a:rPr>
              <a:t>。</a:t>
            </a:r>
          </a:p>
        </p:txBody>
      </p:sp>
      <p:grpSp>
        <p:nvGrpSpPr>
          <p:cNvPr id="4" name="组合 3"/>
          <p:cNvGrpSpPr/>
          <p:nvPr/>
        </p:nvGrpSpPr>
        <p:grpSpPr>
          <a:xfrm>
            <a:off x="903446" y="2840832"/>
            <a:ext cx="7145655" cy="1127284"/>
            <a:chOff x="2056" y="5025"/>
            <a:chExt cx="15004" cy="2999"/>
          </a:xfrm>
        </p:grpSpPr>
        <p:sp>
          <p:nvSpPr>
            <p:cNvPr id="3" name="圆角矩形标注 2"/>
            <p:cNvSpPr/>
            <p:nvPr/>
          </p:nvSpPr>
          <p:spPr>
            <a:xfrm>
              <a:off x="2059" y="5025"/>
              <a:ext cx="14835" cy="2999"/>
            </a:xfrm>
            <a:prstGeom prst="wedgeRoundRectCallout">
              <a:avLst>
                <a:gd name="adj1" fmla="val -20832"/>
                <a:gd name="adj2" fmla="val 46432"/>
                <a:gd name="adj3" fmla="val 16667"/>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a:p>
          </p:txBody>
        </p:sp>
        <p:sp>
          <p:nvSpPr>
            <p:cNvPr id="2" name="文本框 2"/>
            <p:cNvSpPr txBox="1"/>
            <p:nvPr/>
          </p:nvSpPr>
          <p:spPr>
            <a:xfrm>
              <a:off x="2056" y="5025"/>
              <a:ext cx="15004" cy="2825"/>
            </a:xfrm>
            <a:prstGeom prst="rect">
              <a:avLst/>
            </a:prstGeom>
            <a:noFill/>
            <a:ln w="9525">
              <a:noFill/>
            </a:ln>
          </p:spPr>
          <p:txBody>
            <a:bodyPr wrap="square" anchor="t">
              <a:spAutoFit/>
            </a:bodyPr>
            <a:lstStyle/>
            <a:p>
              <a:pPr>
                <a:lnSpc>
                  <a:spcPct val="150000"/>
                </a:lnSpc>
              </a:pPr>
              <a:r>
                <a:rPr sz="2100" dirty="0" err="1">
                  <a:latin typeface="微软雅黑" panose="020B0503020204020204" charset="-122"/>
                  <a:ea typeface="微软雅黑" panose="020B0503020204020204" charset="-122"/>
                </a:rPr>
                <a:t>从这一连串的扭、打、拧、揪中，我们完全可以想象，鬼子是多么残忍、残暴、没有人性</a:t>
              </a:r>
              <a:r>
                <a:rPr lang="zh-CN" altLang="en-US" sz="2100" dirty="0">
                  <a:latin typeface="微软雅黑" panose="020B0503020204020204" charset="-122"/>
                  <a:ea typeface="微软雅黑" panose="020B0503020204020204" charset="-122"/>
                </a:rPr>
                <a:t>。</a:t>
              </a:r>
            </a:p>
          </p:txBody>
        </p:sp>
      </p:grpSp>
      <p:sp>
        <p:nvSpPr>
          <p:cNvPr id="6" name="文本框 5"/>
          <p:cNvSpPr txBox="1"/>
          <p:nvPr/>
        </p:nvSpPr>
        <p:spPr>
          <a:xfrm>
            <a:off x="903446" y="851059"/>
            <a:ext cx="6804660" cy="391478"/>
          </a:xfrm>
          <a:prstGeom prst="rect">
            <a:avLst/>
          </a:prstGeom>
          <a:noFill/>
        </p:spPr>
        <p:txBody>
          <a:bodyPr wrap="none" lIns="68580" tIns="34290" rIns="68580" bIns="34290" rtlCol="0" anchor="t">
            <a:spAutoFit/>
          </a:bodyPr>
          <a:lstStyle/>
          <a:p>
            <a:r>
              <a:rPr sz="2100" dirty="0" err="1">
                <a:latin typeface="微软雅黑" panose="020B0503020204020204" charset="-122"/>
                <a:ea typeface="微软雅黑" panose="020B0503020204020204" charset="-122"/>
                <a:sym typeface="+mn-ea"/>
              </a:rPr>
              <a:t>鬼子是怎样毒打</a:t>
            </a:r>
            <a:r>
              <a:rPr lang="zh-CN" altLang="en-US" sz="2100" dirty="0">
                <a:latin typeface="微软雅黑" panose="020B0503020204020204" charset="-122"/>
                <a:ea typeface="微软雅黑" panose="020B0503020204020204" charset="-122"/>
                <a:sym typeface="+mn-ea"/>
              </a:rPr>
              <a:t>雨来的，</a:t>
            </a:r>
            <a:r>
              <a:rPr sz="2100" dirty="0" err="1">
                <a:latin typeface="微软雅黑" panose="020B0503020204020204" charset="-122"/>
                <a:ea typeface="微软雅黑" panose="020B0503020204020204" charset="-122"/>
                <a:sym typeface="+mn-ea"/>
              </a:rPr>
              <a:t>请你找一找鬼子毒打的动作</a:t>
            </a:r>
            <a:r>
              <a:rPr sz="2100" dirty="0">
                <a:latin typeface="微软雅黑" panose="020B0503020204020204" charset="-122"/>
                <a:ea typeface="微软雅黑" panose="020B0503020204020204" charset="-122"/>
                <a:sym typeface="+mn-ea"/>
              </a:rPr>
              <a:t>。</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000" fill="hold">
                                          <p:stCondLst>
                                            <p:cond delay="0"/>
                                          </p:stCondLst>
                                        </p:cTn>
                                        <p:tgtEl>
                                          <p:spTgt spid="43010">
                                            <p:txEl>
                                              <p:pRg st="0" end="0"/>
                                            </p:txEl>
                                          </p:spTgt>
                                        </p:tgtEl>
                                        <p:attrNameLst>
                                          <p:attrName>style.visibility</p:attrName>
                                        </p:attrNameLst>
                                      </p:cBhvr>
                                      <p:to>
                                        <p:strVal val="visible"/>
                                      </p:to>
                                    </p:set>
                                    <p:animEffect transition="in" filter="wipe(up)">
                                      <p:cBhvr>
                                        <p:cTn id="7" dur="1000"/>
                                        <p:tgtEl>
                                          <p:spTgt spid="4301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up)">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232059" y="1504950"/>
            <a:ext cx="6271260" cy="391478"/>
          </a:xfrm>
          <a:prstGeom prst="rect">
            <a:avLst/>
          </a:prstGeom>
          <a:noFill/>
        </p:spPr>
        <p:txBody>
          <a:bodyPr wrap="none" lIns="68580" tIns="34290" rIns="68580" bIns="34290" rtlCol="0" anchor="t">
            <a:spAutoFit/>
          </a:bodyPr>
          <a:lstStyle/>
          <a:p>
            <a:r>
              <a:rPr lang="zh-CN" altLang="en-US" sz="2100" dirty="0">
                <a:latin typeface="+mn-ea"/>
                <a:ea typeface="+mn-ea"/>
                <a:sym typeface="+mn-ea"/>
              </a:rPr>
              <a:t>鬼子打得累了，雨来还是</a:t>
            </a:r>
            <a:r>
              <a:rPr lang="zh-CN" altLang="en-US" sz="2100" dirty="0">
                <a:solidFill>
                  <a:srgbClr val="00B0F0"/>
                </a:solidFill>
                <a:latin typeface="+mn-ea"/>
                <a:ea typeface="+mn-ea"/>
                <a:sym typeface="+mn-ea"/>
              </a:rPr>
              <a:t>咬着牙</a:t>
            </a:r>
            <a:r>
              <a:rPr lang="zh-CN" altLang="en-US" sz="2100" dirty="0">
                <a:latin typeface="+mn-ea"/>
                <a:ea typeface="+mn-ea"/>
                <a:sym typeface="+mn-ea"/>
              </a:rPr>
              <a:t>，说：“</a:t>
            </a:r>
            <a:r>
              <a:rPr lang="zh-CN" altLang="en-US" sz="2100" dirty="0">
                <a:solidFill>
                  <a:srgbClr val="00B0F0"/>
                </a:solidFill>
                <a:latin typeface="+mn-ea"/>
                <a:ea typeface="+mn-ea"/>
                <a:sym typeface="+mn-ea"/>
              </a:rPr>
              <a:t>没看见</a:t>
            </a:r>
            <a:r>
              <a:rPr lang="zh-CN" altLang="en-US" sz="2100" dirty="0">
                <a:latin typeface="+mn-ea"/>
                <a:ea typeface="+mn-ea"/>
                <a:sym typeface="+mn-ea"/>
              </a:rPr>
              <a:t>！”</a:t>
            </a:r>
            <a:endParaRPr lang="zh-CN" altLang="en-US" dirty="0">
              <a:latin typeface="+mn-ea"/>
              <a:ea typeface="+mn-ea"/>
            </a:endParaRPr>
          </a:p>
        </p:txBody>
      </p:sp>
      <p:grpSp>
        <p:nvGrpSpPr>
          <p:cNvPr id="10" name="组合 9"/>
          <p:cNvGrpSpPr/>
          <p:nvPr/>
        </p:nvGrpSpPr>
        <p:grpSpPr>
          <a:xfrm>
            <a:off x="1232023" y="2342197"/>
            <a:ext cx="4884842" cy="2007107"/>
            <a:chOff x="365" y="4409"/>
            <a:chExt cx="11972" cy="4130"/>
          </a:xfrm>
        </p:grpSpPr>
        <p:sp>
          <p:nvSpPr>
            <p:cNvPr id="11" name="圆角矩形标注 10"/>
            <p:cNvSpPr/>
            <p:nvPr/>
          </p:nvSpPr>
          <p:spPr>
            <a:xfrm>
              <a:off x="365" y="4409"/>
              <a:ext cx="11972" cy="4130"/>
            </a:xfrm>
            <a:prstGeom prst="wedgeRoundRectCallout">
              <a:avLst>
                <a:gd name="adj1" fmla="val -20836"/>
                <a:gd name="adj2" fmla="val 49153"/>
                <a:gd name="adj3" fmla="val 16667"/>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a:p>
          </p:txBody>
        </p:sp>
        <p:sp>
          <p:nvSpPr>
            <p:cNvPr id="12" name="Title 6"/>
            <p:cNvSpPr txBox="1"/>
            <p:nvPr>
              <p:custDataLst>
                <p:tags r:id="rId1"/>
              </p:custDataLst>
            </p:nvPr>
          </p:nvSpPr>
          <p:spPr>
            <a:xfrm>
              <a:off x="699" y="4690"/>
              <a:ext cx="11303" cy="3608"/>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nSpc>
                  <a:spcPct val="130000"/>
                </a:lnSpc>
                <a:spcBef>
                  <a:spcPts val="750"/>
                </a:spcBef>
                <a:spcAft>
                  <a:spcPts val="0"/>
                </a:spcAft>
                <a:buSzPct val="100000"/>
              </a:pPr>
              <a:r>
                <a:rPr altLang="zh-CN" sz="2100" spc="188" dirty="0">
                  <a:ln w="3175">
                    <a:noFill/>
                    <a:prstDash val="dash"/>
                  </a:ln>
                  <a:latin typeface="微软雅黑" panose="020B0503020204020204" charset="-122"/>
                  <a:ea typeface="微软雅黑" panose="020B0503020204020204" charset="-122"/>
                  <a:cs typeface="微软雅黑" panose="020B0503020204020204" charset="-122"/>
                  <a:sym typeface="+mn-ea"/>
                </a:rPr>
                <a:t>“</a:t>
              </a:r>
              <a:r>
                <a:rPr lang="zh-CN" altLang="en-US" sz="2100" dirty="0">
                  <a:latin typeface="微软雅黑" panose="020B0503020204020204" charset="-122"/>
                  <a:ea typeface="微软雅黑" panose="020B0503020204020204" charset="-122"/>
                  <a:sym typeface="+mn-ea"/>
                </a:rPr>
                <a:t>咬着牙</a:t>
              </a:r>
              <a:r>
                <a:rPr altLang="zh-CN" sz="2100" dirty="0">
                  <a:latin typeface="微软雅黑" panose="020B0503020204020204" charset="-122"/>
                  <a:ea typeface="微软雅黑" panose="020B0503020204020204" charset="-122"/>
                  <a:sym typeface="+mn-ea"/>
                </a:rPr>
                <a:t>”“</a:t>
              </a:r>
              <a:r>
                <a:rPr altLang="zh-CN" sz="2100" dirty="0" err="1">
                  <a:latin typeface="微软雅黑" panose="020B0503020204020204" charset="-122"/>
                  <a:ea typeface="微软雅黑" panose="020B0503020204020204" charset="-122"/>
                  <a:sym typeface="+mn-ea"/>
                </a:rPr>
                <a:t>没看见</a:t>
              </a:r>
              <a:r>
                <a:rPr altLang="zh-CN" sz="2100" dirty="0">
                  <a:latin typeface="微软雅黑" panose="020B0503020204020204" charset="-122"/>
                  <a:ea typeface="微软雅黑" panose="020B0503020204020204" charset="-122"/>
                  <a:sym typeface="+mn-ea"/>
                </a:rPr>
                <a:t>”</a:t>
              </a:r>
              <a:r>
                <a:rPr lang="zh-CN" altLang="en-US" sz="2100" spc="188" dirty="0">
                  <a:ln w="3175">
                    <a:noFill/>
                    <a:prstDash val="dash"/>
                  </a:ln>
                  <a:latin typeface="微软雅黑" panose="020B0503020204020204" charset="-122"/>
                  <a:ea typeface="微软雅黑" panose="020B0503020204020204" charset="-122"/>
                  <a:cs typeface="微软雅黑" panose="020B0503020204020204" charset="-122"/>
                  <a:sym typeface="+mn-ea"/>
                </a:rPr>
                <a:t>说明了雨来的坚决，即使遭受毒打，他也绝对不会说出李大叔的下落。雨来是多么坚强不屈啊！</a:t>
              </a:r>
            </a:p>
          </p:txBody>
        </p:sp>
      </p:grpSp>
      <p:sp>
        <p:nvSpPr>
          <p:cNvPr id="2" name="文本框 1"/>
          <p:cNvSpPr txBox="1"/>
          <p:nvPr/>
        </p:nvSpPr>
        <p:spPr>
          <a:xfrm>
            <a:off x="1232059" y="667702"/>
            <a:ext cx="5130635" cy="392415"/>
          </a:xfrm>
          <a:prstGeom prst="rect">
            <a:avLst/>
          </a:prstGeom>
          <a:noFill/>
        </p:spPr>
        <p:txBody>
          <a:bodyPr wrap="none" lIns="68580" tIns="34290" rIns="68580" bIns="34290" rtlCol="0" anchor="t">
            <a:spAutoFit/>
          </a:bodyPr>
          <a:lstStyle/>
          <a:p>
            <a:pPr algn="l"/>
            <a:r>
              <a:rPr lang="zh-CN" altLang="en-US" sz="2100" spc="188" dirty="0">
                <a:ln w="3175">
                  <a:noFill/>
                  <a:prstDash val="dash"/>
                </a:ln>
                <a:latin typeface="微软雅黑" panose="020B0503020204020204" charset="-122"/>
                <a:ea typeface="微软雅黑" panose="020B0503020204020204" charset="-122"/>
                <a:cs typeface="微软雅黑" panose="020B0503020204020204" charset="-122"/>
                <a:sym typeface="+mn-ea"/>
              </a:rPr>
              <a:t>遭受了</a:t>
            </a:r>
            <a:r>
              <a:rPr lang="zh-CN" altLang="en-US" sz="2100" dirty="0">
                <a:latin typeface="微软雅黑" panose="020B0503020204020204" charset="-122"/>
                <a:ea typeface="微软雅黑" panose="020B0503020204020204" charset="-122"/>
                <a:sym typeface="+mn-ea"/>
              </a:rPr>
              <a:t>鬼子的</a:t>
            </a:r>
            <a:r>
              <a:rPr lang="zh-CN" altLang="en-US" sz="2100" spc="188" dirty="0">
                <a:ln w="3175">
                  <a:noFill/>
                  <a:prstDash val="dash"/>
                </a:ln>
                <a:latin typeface="微软雅黑" panose="020B0503020204020204" charset="-122"/>
                <a:ea typeface="微软雅黑" panose="020B0503020204020204" charset="-122"/>
                <a:cs typeface="微软雅黑" panose="020B0503020204020204" charset="-122"/>
                <a:sym typeface="+mn-ea"/>
              </a:rPr>
              <a:t>毒打后</a:t>
            </a:r>
            <a:r>
              <a:rPr lang="zh-CN" altLang="en-US" sz="2100" dirty="0">
                <a:latin typeface="微软雅黑" panose="020B0503020204020204" charset="-122"/>
                <a:ea typeface="微软雅黑" panose="020B0503020204020204" charset="-122"/>
                <a:sym typeface="+mn-ea"/>
              </a:rPr>
              <a:t>，雨来是怎样做的？</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up)">
                                      <p:cBhvr>
                                        <p:cTn id="1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文本框 2"/>
          <p:cNvSpPr txBox="1"/>
          <p:nvPr/>
        </p:nvSpPr>
        <p:spPr>
          <a:xfrm>
            <a:off x="358616" y="351949"/>
            <a:ext cx="5855970" cy="714851"/>
          </a:xfrm>
          <a:prstGeom prst="rect">
            <a:avLst/>
          </a:prstGeom>
          <a:noFill/>
          <a:ln w="9525">
            <a:noFill/>
          </a:ln>
        </p:spPr>
        <p:txBody>
          <a:bodyPr wrap="square" lIns="68580" tIns="34290" rIns="68580" bIns="34290" anchor="t">
            <a:spAutoFit/>
          </a:bodyPr>
          <a:lstStyle/>
          <a:p>
            <a:pPr>
              <a:lnSpc>
                <a:spcPct val="200000"/>
              </a:lnSpc>
            </a:pPr>
            <a:r>
              <a:rPr lang="zh-CN" altLang="en-US" sz="2100">
                <a:latin typeface="微软雅黑" panose="020B0503020204020204" charset="-122"/>
                <a:ea typeface="微软雅黑" panose="020B0503020204020204" charset="-122"/>
              </a:rPr>
              <a:t>读下面的句子，你从中体会到了什么？</a:t>
            </a:r>
          </a:p>
        </p:txBody>
      </p:sp>
      <p:grpSp>
        <p:nvGrpSpPr>
          <p:cNvPr id="11" name="组合 10"/>
          <p:cNvGrpSpPr/>
          <p:nvPr/>
        </p:nvGrpSpPr>
        <p:grpSpPr>
          <a:xfrm>
            <a:off x="1116330" y="3613786"/>
            <a:ext cx="6911340" cy="1105970"/>
            <a:chOff x="-614" y="4409"/>
            <a:chExt cx="12586" cy="3613"/>
          </a:xfrm>
        </p:grpSpPr>
        <p:sp>
          <p:nvSpPr>
            <p:cNvPr id="10" name="圆角矩形标注 9"/>
            <p:cNvSpPr/>
            <p:nvPr/>
          </p:nvSpPr>
          <p:spPr>
            <a:xfrm>
              <a:off x="-614" y="4409"/>
              <a:ext cx="12586" cy="3613"/>
            </a:xfrm>
            <a:prstGeom prst="wedgeRoundRectCallout">
              <a:avLst>
                <a:gd name="adj1" fmla="val -20836"/>
                <a:gd name="adj2" fmla="val 49153"/>
                <a:gd name="adj3" fmla="val 16667"/>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a:p>
          </p:txBody>
        </p:sp>
        <p:sp>
          <p:nvSpPr>
            <p:cNvPr id="9" name="Title 6"/>
            <p:cNvSpPr txBox="1"/>
            <p:nvPr>
              <p:custDataLst>
                <p:tags r:id="rId1"/>
              </p:custDataLst>
            </p:nvPr>
          </p:nvSpPr>
          <p:spPr>
            <a:xfrm>
              <a:off x="-311" y="4609"/>
              <a:ext cx="12179" cy="2984"/>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nSpc>
                  <a:spcPct val="130000"/>
                </a:lnSpc>
                <a:spcBef>
                  <a:spcPts val="750"/>
                </a:spcBef>
                <a:spcAft>
                  <a:spcPts val="0"/>
                </a:spcAft>
                <a:buSzPct val="100000"/>
              </a:pPr>
              <a:r>
                <a:rPr lang="zh-CN" altLang="en-US" sz="2100" spc="188" dirty="0">
                  <a:ln w="3175">
                    <a:noFill/>
                    <a:prstDash val="dash"/>
                  </a:ln>
                  <a:latin typeface="微软雅黑" panose="020B0503020204020204" charset="-122"/>
                  <a:ea typeface="微软雅黑" panose="020B0503020204020204" charset="-122"/>
                  <a:cs typeface="微软雅黑" panose="020B0503020204020204" charset="-122"/>
                  <a:sym typeface="+mn-ea"/>
                </a:rPr>
                <a:t>我们从描写扁鼻子军官的句子中，看到了雨来宁死不屈的英勇形象，这种描写叫做</a:t>
              </a:r>
              <a:r>
                <a:rPr lang="zh-CN" altLang="en-US" sz="2100" spc="188" dirty="0">
                  <a:ln w="3175">
                    <a:noFill/>
                    <a:prstDash val="dash"/>
                  </a:ln>
                  <a:solidFill>
                    <a:srgbClr val="E04236"/>
                  </a:solidFill>
                  <a:latin typeface="微软雅黑" panose="020B0503020204020204" charset="-122"/>
                  <a:ea typeface="微软雅黑" panose="020B0503020204020204" charset="-122"/>
                  <a:cs typeface="微软雅黑" panose="020B0503020204020204" charset="-122"/>
                  <a:sym typeface="+mn-ea"/>
                </a:rPr>
                <a:t>侧面描写</a:t>
              </a:r>
              <a:r>
                <a:rPr lang="zh-CN" altLang="en-US" sz="2100" spc="188" dirty="0">
                  <a:ln w="3175">
                    <a:noFill/>
                    <a:prstDash val="dash"/>
                  </a:ln>
                  <a:latin typeface="微软雅黑" panose="020B0503020204020204" charset="-122"/>
                  <a:ea typeface="微软雅黑" panose="020B0503020204020204" charset="-122"/>
                  <a:cs typeface="微软雅黑" panose="020B0503020204020204" charset="-122"/>
                  <a:sym typeface="+mn-ea"/>
                </a:rPr>
                <a:t>。</a:t>
              </a:r>
            </a:p>
          </p:txBody>
        </p:sp>
      </p:grpSp>
      <p:sp>
        <p:nvSpPr>
          <p:cNvPr id="5" name="文本框 4"/>
          <p:cNvSpPr txBox="1"/>
          <p:nvPr/>
        </p:nvSpPr>
        <p:spPr>
          <a:xfrm>
            <a:off x="706279" y="924401"/>
            <a:ext cx="7731443" cy="2561273"/>
          </a:xfrm>
          <a:prstGeom prst="rect">
            <a:avLst/>
          </a:prstGeom>
          <a:noFill/>
        </p:spPr>
        <p:txBody>
          <a:bodyPr wrap="square" lIns="68580" tIns="34290" rIns="68580" bIns="34290" rtlCol="0" anchor="t">
            <a:spAutoFit/>
          </a:bodyPr>
          <a:lstStyle/>
          <a:p>
            <a:pPr algn="l">
              <a:lnSpc>
                <a:spcPct val="150000"/>
              </a:lnSpc>
            </a:pPr>
            <a:r>
              <a:rPr lang="en-US" altLang="zh-CN" sz="2400" b="1" dirty="0">
                <a:solidFill>
                  <a:srgbClr val="FF0000"/>
                </a:solidFill>
                <a:latin typeface="微软雅黑" panose="020B0503020204020204" charset="-122"/>
                <a:ea typeface="微软雅黑" panose="020B0503020204020204" charset="-122"/>
                <a:sym typeface="+mn-ea"/>
              </a:rPr>
              <a:t>      </a:t>
            </a:r>
            <a:r>
              <a:rPr lang="zh-CN" altLang="en-US" sz="2100" dirty="0">
                <a:latin typeface="+mn-ea"/>
                <a:ea typeface="+mn-ea"/>
                <a:sym typeface="+mn-ea"/>
              </a:rPr>
              <a:t>扁鼻子军官压住肚子里的火气，用手轻轻地拍着雨来的肩膀。</a:t>
            </a:r>
            <a:r>
              <a:rPr lang="en-US" altLang="zh-CN" sz="2100" b="1" dirty="0">
                <a:solidFill>
                  <a:srgbClr val="FF0000"/>
                </a:solidFill>
                <a:latin typeface="+mn-ea"/>
                <a:ea typeface="+mn-ea"/>
                <a:sym typeface="+mn-ea"/>
              </a:rPr>
              <a:t>  </a:t>
            </a:r>
            <a:r>
              <a:rPr lang="en-US" altLang="zh-CN" sz="2400" b="1" dirty="0">
                <a:solidFill>
                  <a:srgbClr val="FF0000"/>
                </a:solidFill>
                <a:latin typeface="+mn-ea"/>
                <a:ea typeface="+mn-ea"/>
                <a:sym typeface="+mn-ea"/>
              </a:rPr>
              <a:t>   </a:t>
            </a:r>
          </a:p>
          <a:p>
            <a:pPr algn="l">
              <a:lnSpc>
                <a:spcPct val="150000"/>
              </a:lnSpc>
            </a:pPr>
            <a:r>
              <a:rPr lang="zh-CN" altLang="en-US" sz="2100" dirty="0">
                <a:latin typeface="+mn-ea"/>
                <a:ea typeface="+mn-ea"/>
                <a:sym typeface="+mn-ea"/>
              </a:rPr>
              <a:t>    扁鼻子军官的目光立刻变得凶恶可怕，他向前弓着身子，伸出两只大手。 </a:t>
            </a:r>
          </a:p>
          <a:p>
            <a:pPr algn="l">
              <a:lnSpc>
                <a:spcPct val="150000"/>
              </a:lnSpc>
            </a:pPr>
            <a:r>
              <a:rPr lang="zh-CN" altLang="en-US" sz="2100" dirty="0">
                <a:latin typeface="+mn-ea"/>
                <a:ea typeface="+mn-ea"/>
                <a:sym typeface="+mn-ea"/>
              </a:rPr>
              <a:t>    扁鼻子军官气得暴跳起来，嗷嗷地叫：“枪毙，枪毙！拉出去，拉出去！”</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up)">
                                      <p:cBhvr>
                                        <p:cTn id="1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文本框 2"/>
          <p:cNvSpPr txBox="1"/>
          <p:nvPr/>
        </p:nvSpPr>
        <p:spPr>
          <a:xfrm>
            <a:off x="438626" y="524828"/>
            <a:ext cx="8266748" cy="1037749"/>
          </a:xfrm>
          <a:prstGeom prst="rect">
            <a:avLst/>
          </a:prstGeom>
          <a:noFill/>
          <a:ln w="9525">
            <a:noFill/>
          </a:ln>
        </p:spPr>
        <p:txBody>
          <a:bodyPr wrap="square" lIns="68580" tIns="34290" rIns="68580" bIns="34290" anchor="t">
            <a:spAutoFit/>
          </a:bodyPr>
          <a:lstStyle/>
          <a:p>
            <a:pPr>
              <a:lnSpc>
                <a:spcPct val="150000"/>
              </a:lnSpc>
            </a:pPr>
            <a:r>
              <a:rPr lang="zh-CN" altLang="en-US" sz="2100" dirty="0">
                <a:latin typeface="微软雅黑" panose="020B0503020204020204" charset="-122"/>
                <a:ea typeface="微软雅黑" panose="020B0503020204020204" charset="-122"/>
              </a:rPr>
              <a:t>回想课文，</a:t>
            </a:r>
            <a:r>
              <a:rPr sz="2100" dirty="0">
                <a:latin typeface="微软雅黑" panose="020B0503020204020204" charset="-122"/>
                <a:ea typeface="微软雅黑" panose="020B0503020204020204" charset="-122"/>
              </a:rPr>
              <a:t>“</a:t>
            </a:r>
            <a:r>
              <a:rPr sz="2100" dirty="0" err="1">
                <a:latin typeface="微软雅黑" panose="020B0503020204020204" charset="-122"/>
                <a:ea typeface="微软雅黑" panose="020B0503020204020204" charset="-122"/>
              </a:rPr>
              <a:t>我们是中国人，我们爱自己的祖国</a:t>
            </a:r>
            <a:r>
              <a:rPr sz="2100" dirty="0">
                <a:latin typeface="微软雅黑" panose="020B0503020204020204" charset="-122"/>
                <a:ea typeface="微软雅黑" panose="020B0503020204020204" charset="-122"/>
              </a:rPr>
              <a:t>”</a:t>
            </a:r>
            <a:r>
              <a:rPr lang="zh-CN" altLang="en-US" sz="2100" dirty="0">
                <a:latin typeface="微软雅黑" panose="020B0503020204020204" charset="-122"/>
                <a:ea typeface="微软雅黑" panose="020B0503020204020204" charset="-122"/>
              </a:rPr>
              <a:t>，</a:t>
            </a:r>
            <a:r>
              <a:rPr sz="2100" dirty="0" err="1">
                <a:latin typeface="微软雅黑" panose="020B0503020204020204" charset="-122"/>
                <a:ea typeface="微软雅黑" panose="020B0503020204020204" charset="-122"/>
                <a:sym typeface="+mn-ea"/>
              </a:rPr>
              <a:t>这句</a:t>
            </a:r>
            <a:r>
              <a:rPr sz="2100" dirty="0" err="1">
                <a:latin typeface="微软雅黑" panose="020B0503020204020204" charset="-122"/>
                <a:ea typeface="微软雅黑" panose="020B0503020204020204" charset="-122"/>
              </a:rPr>
              <a:t>话在课文中一共出现几次</a:t>
            </a:r>
            <a:r>
              <a:rPr lang="zh-CN" altLang="en-US" sz="2100" dirty="0">
                <a:latin typeface="微软雅黑" panose="020B0503020204020204" charset="-122"/>
                <a:ea typeface="微软雅黑" panose="020B0503020204020204" charset="-122"/>
              </a:rPr>
              <a:t>？</a:t>
            </a:r>
            <a:r>
              <a:rPr sz="2100" dirty="0" err="1">
                <a:latin typeface="微软雅黑" panose="020B0503020204020204" charset="-122"/>
                <a:ea typeface="微软雅黑" panose="020B0503020204020204" charset="-122"/>
              </a:rPr>
              <a:t>作者为什么要多次强调这句话</a:t>
            </a:r>
            <a:r>
              <a:rPr sz="2100" dirty="0">
                <a:latin typeface="微软雅黑" panose="020B0503020204020204" charset="-122"/>
                <a:ea typeface="微软雅黑" panose="020B0503020204020204" charset="-122"/>
              </a:rPr>
              <a:t>?</a:t>
            </a:r>
          </a:p>
        </p:txBody>
      </p:sp>
      <p:sp>
        <p:nvSpPr>
          <p:cNvPr id="3" name="文本框 2"/>
          <p:cNvSpPr txBox="1"/>
          <p:nvPr/>
        </p:nvSpPr>
        <p:spPr>
          <a:xfrm>
            <a:off x="931545" y="1820228"/>
            <a:ext cx="6116479" cy="2007394"/>
          </a:xfrm>
          <a:prstGeom prst="rect">
            <a:avLst/>
          </a:prstGeom>
          <a:noFill/>
        </p:spPr>
        <p:txBody>
          <a:bodyPr wrap="square" lIns="68580" tIns="34290" rIns="68580" bIns="34290" rtlCol="0" anchor="t">
            <a:spAutoFit/>
          </a:bodyPr>
          <a:lstStyle/>
          <a:p>
            <a:pPr algn="l">
              <a:lnSpc>
                <a:spcPct val="200000"/>
              </a:lnSpc>
            </a:pPr>
            <a:r>
              <a:rPr lang="zh-CN" altLang="en-US" sz="2100" dirty="0">
                <a:solidFill>
                  <a:srgbClr val="E04236"/>
                </a:solidFill>
                <a:latin typeface="微软雅黑" panose="020B0503020204020204" charset="-122"/>
                <a:ea typeface="微软雅黑" panose="020B0503020204020204" charset="-122"/>
                <a:sym typeface="+mn-ea"/>
              </a:rPr>
              <a:t>两次</a:t>
            </a:r>
            <a:r>
              <a:rPr lang="zh-CN" altLang="en-US" sz="2100" dirty="0">
                <a:latin typeface="微软雅黑" panose="020B0503020204020204" charset="-122"/>
                <a:ea typeface="微软雅黑" panose="020B0503020204020204" charset="-122"/>
                <a:sym typeface="+mn-ea"/>
              </a:rPr>
              <a:t>，</a:t>
            </a:r>
            <a:r>
              <a:rPr sz="2100" dirty="0" err="1">
                <a:latin typeface="微软雅黑" panose="020B0503020204020204" charset="-122"/>
                <a:ea typeface="微软雅黑" panose="020B0503020204020204" charset="-122"/>
                <a:sym typeface="+mn-ea"/>
              </a:rPr>
              <a:t>这是雨来能够掩护革命干部，同日寇做作斗争的思想基础</a:t>
            </a:r>
            <a:r>
              <a:rPr lang="zh-CN" altLang="en-US" sz="2100" dirty="0">
                <a:latin typeface="微软雅黑" panose="020B0503020204020204" charset="-122"/>
                <a:ea typeface="微软雅黑" panose="020B0503020204020204" charset="-122"/>
                <a:sym typeface="+mn-ea"/>
              </a:rPr>
              <a:t>。</a:t>
            </a:r>
            <a:r>
              <a:rPr sz="2100" dirty="0" err="1">
                <a:latin typeface="微软雅黑" panose="020B0503020204020204" charset="-122"/>
                <a:ea typeface="微软雅黑" panose="020B0503020204020204" charset="-122"/>
                <a:sym typeface="+mn-ea"/>
              </a:rPr>
              <a:t>正是因为雨来对祖国的深切的爱，才有了后面勇救交通员、智斗鬼子的故事</a:t>
            </a:r>
            <a:r>
              <a:rPr sz="2100" dirty="0">
                <a:latin typeface="微软雅黑" panose="020B0503020204020204" charset="-122"/>
                <a:ea typeface="微软雅黑" panose="020B0503020204020204" charset="-122"/>
                <a:sym typeface="+mn-ea"/>
              </a:rPr>
              <a:t>。</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1" nodeType="afterEffect">
                                  <p:stCondLst>
                                    <p:cond delay="0"/>
                                  </p:stCondLst>
                                  <p:childTnLst>
                                    <p:set>
                                      <p:cBhvr>
                                        <p:cTn id="6" dur="1" fill="hold">
                                          <p:stCondLst>
                                            <p:cond delay="0"/>
                                          </p:stCondLst>
                                        </p:cTn>
                                        <p:tgtEl>
                                          <p:spTgt spid="43010"/>
                                        </p:tgtEl>
                                        <p:attrNameLst>
                                          <p:attrName>style.visibility</p:attrName>
                                        </p:attrNameLst>
                                      </p:cBhvr>
                                      <p:to>
                                        <p:strVal val="visible"/>
                                      </p:to>
                                    </p:set>
                                    <p:animEffect transition="in" filter="wipe(up)">
                                      <p:cBhvr>
                                        <p:cTn id="7" dur="500"/>
                                        <p:tgtEl>
                                          <p:spTgt spid="4301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up)">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0" grpId="1"/>
      <p:bldP spid="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449580" y="511017"/>
            <a:ext cx="7008019" cy="552926"/>
          </a:xfrm>
          <a:prstGeom prst="rect">
            <a:avLst/>
          </a:prstGeom>
          <a:noFill/>
        </p:spPr>
        <p:txBody>
          <a:bodyPr wrap="square" lIns="68580" tIns="34290" rIns="68580" bIns="34290" rtlCol="0" anchor="t">
            <a:spAutoFit/>
          </a:bodyPr>
          <a:lstStyle/>
          <a:p>
            <a:pPr>
              <a:lnSpc>
                <a:spcPct val="150000"/>
              </a:lnSpc>
            </a:pPr>
            <a:r>
              <a:rPr lang="zh-CN" altLang="en-US" sz="2100" dirty="0">
                <a:latin typeface="微软雅黑" panose="020B0503020204020204" charset="-122"/>
                <a:ea typeface="微软雅黑" panose="020B0503020204020204" charset="-122"/>
                <a:sym typeface="+mn-ea"/>
              </a:rPr>
              <a:t>默读第一部分，找出描写雨来游泳本领高的句子。</a:t>
            </a:r>
          </a:p>
        </p:txBody>
      </p:sp>
      <p:sp>
        <p:nvSpPr>
          <p:cNvPr id="6" name="文本框 5"/>
          <p:cNvSpPr txBox="1"/>
          <p:nvPr/>
        </p:nvSpPr>
        <p:spPr>
          <a:xfrm>
            <a:off x="923449" y="1167766"/>
            <a:ext cx="6977063" cy="3299936"/>
          </a:xfrm>
          <a:prstGeom prst="rect">
            <a:avLst/>
          </a:prstGeom>
          <a:noFill/>
        </p:spPr>
        <p:txBody>
          <a:bodyPr wrap="square" lIns="68580" tIns="34290" rIns="68580" bIns="34290" rtlCol="0" anchor="t">
            <a:spAutoFit/>
          </a:bodyPr>
          <a:lstStyle/>
          <a:p>
            <a:pPr>
              <a:lnSpc>
                <a:spcPct val="200000"/>
              </a:lnSpc>
            </a:pPr>
            <a:r>
              <a:rPr lang="en-US" altLang="zh-CN" sz="2100" dirty="0">
                <a:latin typeface="微软雅黑" panose="020B0503020204020204" charset="-122"/>
                <a:ea typeface="微软雅黑" panose="020B0503020204020204" charset="-122"/>
                <a:sym typeface="+mn-ea"/>
              </a:rPr>
              <a:t>       </a:t>
            </a:r>
            <a:r>
              <a:rPr lang="zh-CN" altLang="en-US" sz="2100" dirty="0">
                <a:latin typeface="+mn-ea"/>
                <a:ea typeface="+mn-ea"/>
                <a:sym typeface="+mn-ea"/>
              </a:rPr>
              <a:t>雨来仰浮的本领最高，能够脸朝天在水里躺着，不但不沉底，还要把小肚皮露在水面上。</a:t>
            </a:r>
          </a:p>
          <a:p>
            <a:pPr>
              <a:lnSpc>
                <a:spcPct val="200000"/>
              </a:lnSpc>
            </a:pPr>
            <a:r>
              <a:rPr lang="zh-CN" altLang="en-US" sz="2100" dirty="0">
                <a:latin typeface="+mn-ea"/>
                <a:ea typeface="+mn-ea"/>
                <a:sym typeface="+mn-ea"/>
              </a:rPr>
              <a:t>    忽然，远远的水面上露出个小脑袋来。雨来像小鸭子一样抖着头上的水，用手抹一下眼睛和鼻子，嘴里吹着气，望着妈妈笑。</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1203830" y="1626481"/>
            <a:ext cx="7305199" cy="2007394"/>
          </a:xfrm>
          <a:prstGeom prst="rect">
            <a:avLst/>
          </a:prstGeom>
          <a:noFill/>
          <a:ln w="9525">
            <a:noFill/>
          </a:ln>
        </p:spPr>
        <p:txBody>
          <a:bodyPr wrap="square" lIns="68580" tIns="34290" rIns="68580" bIns="34290" anchor="t">
            <a:spAutoFit/>
          </a:bodyPr>
          <a:lstStyle/>
          <a:p>
            <a:pPr marL="266700" indent="-266700" defTabSz="342900">
              <a:lnSpc>
                <a:spcPct val="200000"/>
              </a:lnSpc>
            </a:pPr>
            <a:r>
              <a:rPr lang="en-US" altLang="zh-CN" sz="2100" b="1" dirty="0">
                <a:latin typeface="楷体" panose="02010609060101010101" charset="-122"/>
                <a:sym typeface="楷体" panose="02010609060101010101" charset="-122"/>
              </a:rPr>
              <a:t>1.</a:t>
            </a:r>
            <a:r>
              <a:rPr lang="zh-CN" altLang="en-US" sz="2100" b="1" dirty="0">
                <a:latin typeface="楷体" panose="02010609060101010101" charset="-122"/>
                <a:sym typeface="楷体" panose="02010609060101010101" charset="-122"/>
              </a:rPr>
              <a:t>了解雨来为掩护革命干部和日寇英勇斗争的故事，学习雨来热爱祖国、勇敢机智的精神和品质。</a:t>
            </a:r>
            <a:r>
              <a:rPr lang="en-US" altLang="zh-CN" sz="2100" b="1" dirty="0">
                <a:solidFill>
                  <a:srgbClr val="E04236"/>
                </a:solidFill>
                <a:latin typeface="楷体" panose="02010609060101010101" charset="-122"/>
                <a:sym typeface="楷体" panose="02010609060101010101" charset="-122"/>
              </a:rPr>
              <a:t>(</a:t>
            </a:r>
            <a:r>
              <a:rPr lang="zh-CN" altLang="en-US" sz="2100" b="1" dirty="0">
                <a:solidFill>
                  <a:srgbClr val="E04236"/>
                </a:solidFill>
                <a:latin typeface="楷体" panose="02010609060101010101" charset="-122"/>
                <a:sym typeface="楷体" panose="02010609060101010101" charset="-122"/>
              </a:rPr>
              <a:t>重点</a:t>
            </a:r>
            <a:r>
              <a:rPr lang="en-US" altLang="zh-CN" sz="2100" b="1" dirty="0">
                <a:solidFill>
                  <a:srgbClr val="E04236"/>
                </a:solidFill>
                <a:latin typeface="楷体" panose="02010609060101010101" charset="-122"/>
                <a:sym typeface="楷体" panose="02010609060101010101" charset="-122"/>
              </a:rPr>
              <a:t>)</a:t>
            </a:r>
            <a:r>
              <a:rPr lang="zh-CN" altLang="en-US" sz="2100" b="1" dirty="0">
                <a:latin typeface="楷体" panose="02010609060101010101" charset="-122"/>
                <a:sym typeface="楷体" panose="02010609060101010101" charset="-122"/>
              </a:rPr>
              <a:t>  </a:t>
            </a:r>
          </a:p>
          <a:p>
            <a:pPr marL="266700" indent="-266700" defTabSz="342900">
              <a:lnSpc>
                <a:spcPct val="200000"/>
              </a:lnSpc>
            </a:pPr>
            <a:r>
              <a:rPr lang="en-US" altLang="zh-CN" sz="2100" b="1" dirty="0">
                <a:latin typeface="楷体" panose="02010609060101010101" charset="-122"/>
                <a:sym typeface="楷体" panose="02010609060101010101" charset="-122"/>
              </a:rPr>
              <a:t>2.</a:t>
            </a:r>
            <a:r>
              <a:rPr lang="zh-CN" altLang="en-US" sz="2100" b="1" dirty="0">
                <a:latin typeface="楷体" panose="02010609060101010101" charset="-122"/>
                <a:sym typeface="楷体" panose="02010609060101010101" charset="-122"/>
              </a:rPr>
              <a:t>体会作者的写法，感受作者独特的语言魅力。</a:t>
            </a:r>
            <a:r>
              <a:rPr lang="en-US" altLang="zh-CN" sz="2100" b="1" dirty="0">
                <a:solidFill>
                  <a:srgbClr val="E04236"/>
                </a:solidFill>
                <a:latin typeface="楷体" panose="02010609060101010101" charset="-122"/>
                <a:sym typeface="楷体" panose="02010609060101010101" charset="-122"/>
              </a:rPr>
              <a:t>(</a:t>
            </a:r>
            <a:r>
              <a:rPr lang="zh-CN" altLang="en-US" sz="2100" b="1" dirty="0">
                <a:solidFill>
                  <a:srgbClr val="E04236"/>
                </a:solidFill>
                <a:latin typeface="楷体" panose="02010609060101010101" charset="-122"/>
                <a:sym typeface="楷体" panose="02010609060101010101" charset="-122"/>
              </a:rPr>
              <a:t>难点</a:t>
            </a:r>
            <a:r>
              <a:rPr lang="en-US" altLang="zh-CN" sz="2100" b="1" dirty="0">
                <a:solidFill>
                  <a:srgbClr val="E04236"/>
                </a:solidFill>
                <a:latin typeface="楷体" panose="02010609060101010101" charset="-122"/>
                <a:sym typeface="楷体" panose="02010609060101010101" charset="-122"/>
              </a:rPr>
              <a:t>)</a:t>
            </a:r>
          </a:p>
        </p:txBody>
      </p:sp>
      <p:sp>
        <p:nvSpPr>
          <p:cNvPr id="4" name="圆角矩形 3"/>
          <p:cNvSpPr/>
          <p:nvPr/>
        </p:nvSpPr>
        <p:spPr>
          <a:xfrm>
            <a:off x="3996690" y="630555"/>
            <a:ext cx="1942624" cy="504349"/>
          </a:xfrm>
          <a:prstGeom prst="roundRect">
            <a:avLst>
              <a:gd name="adj" fmla="val 50000"/>
            </a:avLst>
          </a:prstGeom>
          <a:noFill/>
          <a:ln w="28575">
            <a:solidFill>
              <a:srgbClr val="A1C450"/>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fontAlgn="auto"/>
            <a:r>
              <a:rPr lang="zh-CN" altLang="en-US" sz="2400" noProof="1">
                <a:solidFill>
                  <a:schemeClr val="tx1"/>
                </a:solidFill>
                <a:latin typeface="微软雅黑" panose="020B0503020204020204" charset="-122"/>
                <a:ea typeface="微软雅黑" panose="020B0503020204020204" charset="-122"/>
              </a:rPr>
              <a:t>学习目标</a:t>
            </a:r>
            <a:endParaRPr lang="en-US" altLang="zh-CN" sz="2400" noProof="1">
              <a:solidFill>
                <a:schemeClr val="tx1"/>
              </a:solidFill>
              <a:latin typeface="微软雅黑" panose="020B0503020204020204" charset="-122"/>
              <a:ea typeface="微软雅黑" panose="020B0503020204020204" charset="-122"/>
            </a:endParaRPr>
          </a:p>
        </p:txBody>
      </p:sp>
      <p:sp>
        <p:nvSpPr>
          <p:cNvPr id="2" name="文本框 1"/>
          <p:cNvSpPr txBox="1"/>
          <p:nvPr/>
        </p:nvSpPr>
        <p:spPr>
          <a:xfrm>
            <a:off x="1203830" y="630555"/>
            <a:ext cx="2019931" cy="276999"/>
          </a:xfrm>
          <a:prstGeom prst="rect">
            <a:avLst/>
          </a:prstGeom>
          <a:noFill/>
        </p:spPr>
        <p:txBody>
          <a:bodyPr wrap="square" rtlCol="0">
            <a:spAutoFit/>
          </a:bodyPr>
          <a:lstStyle/>
          <a:p>
            <a:r>
              <a:rPr lang="en-US" altLang="zh-CN" sz="1200" dirty="0">
                <a:solidFill>
                  <a:srgbClr val="FEFEFE"/>
                </a:solidFill>
              </a:rPr>
              <a:t>https://www.ypppt.com/</a:t>
            </a:r>
            <a:endParaRPr lang="zh-CN" altLang="en-US" sz="1200" dirty="0">
              <a:solidFill>
                <a:srgbClr val="FEFEFE"/>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000" fill="hold">
                                          <p:stCondLst>
                                            <p:cond delay="0"/>
                                          </p:stCondLst>
                                        </p:cTn>
                                        <p:tgtEl>
                                          <p:spTgt spid="6">
                                            <p:txEl>
                                              <p:charRg st="2" end="2"/>
                                            </p:txEl>
                                          </p:spTgt>
                                        </p:tgtEl>
                                        <p:attrNameLst>
                                          <p:attrName>style.visibility</p:attrName>
                                        </p:attrNameLst>
                                      </p:cBhvr>
                                      <p:to>
                                        <p:strVal val="visible"/>
                                      </p:to>
                                    </p:set>
                                    <p:animEffect transition="in" filter="wipe(up)">
                                      <p:cBhvr>
                                        <p:cTn id="7" dur="1000"/>
                                        <p:tgtEl>
                                          <p:spTgt spid="6">
                                            <p:txEl>
                                              <p:char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544830" y="612934"/>
            <a:ext cx="7609523" cy="1037749"/>
          </a:xfrm>
          <a:prstGeom prst="rect">
            <a:avLst/>
          </a:prstGeom>
          <a:noFill/>
        </p:spPr>
        <p:txBody>
          <a:bodyPr wrap="square" lIns="68580" tIns="34290" rIns="68580" bIns="34290" rtlCol="0" anchor="t">
            <a:spAutoFit/>
          </a:bodyPr>
          <a:lstStyle/>
          <a:p>
            <a:pPr>
              <a:lnSpc>
                <a:spcPct val="150000"/>
              </a:lnSpc>
            </a:pPr>
            <a:r>
              <a:rPr lang="zh-CN" altLang="en-US" sz="2100">
                <a:latin typeface="微软雅黑" panose="020B0503020204020204" charset="-122"/>
                <a:ea typeface="微软雅黑" panose="020B0503020204020204" charset="-122"/>
                <a:sym typeface="+mn-ea"/>
              </a:rPr>
              <a:t>思考：这两处内容是否可以省略？这对故事情节的发展起到什么作用？</a:t>
            </a:r>
          </a:p>
        </p:txBody>
      </p:sp>
      <p:sp>
        <p:nvSpPr>
          <p:cNvPr id="6" name="文本框 5"/>
          <p:cNvSpPr txBox="1"/>
          <p:nvPr/>
        </p:nvSpPr>
        <p:spPr>
          <a:xfrm>
            <a:off x="657225" y="2210753"/>
            <a:ext cx="4045744" cy="1522571"/>
          </a:xfrm>
          <a:prstGeom prst="rect">
            <a:avLst/>
          </a:prstGeom>
          <a:noFill/>
        </p:spPr>
        <p:txBody>
          <a:bodyPr wrap="square" lIns="68580" tIns="34290" rIns="68580" bIns="34290" rtlCol="0" anchor="t">
            <a:spAutoFit/>
          </a:bodyPr>
          <a:lstStyle/>
          <a:p>
            <a:pPr algn="just">
              <a:lnSpc>
                <a:spcPct val="150000"/>
              </a:lnSpc>
            </a:pPr>
            <a:r>
              <a:rPr lang="zh-CN" altLang="en-US" sz="2100">
                <a:latin typeface="微软雅黑" panose="020B0503020204020204" charset="-122"/>
                <a:ea typeface="微软雅黑" panose="020B0503020204020204" charset="-122"/>
                <a:sym typeface="+mn-ea"/>
              </a:rPr>
              <a:t>不能省略，开头描写雨来游泳本领高，为后文雨来在鬼子枪口下通过游泳逃生埋下伏笔。</a:t>
            </a:r>
            <a:endParaRPr lang="zh-CN" altLang="en-US"/>
          </a:p>
        </p:txBody>
      </p:sp>
      <p:pic>
        <p:nvPicPr>
          <p:cNvPr id="2" name="图片 -214748219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889659" y="1810226"/>
            <a:ext cx="3007519" cy="2515553"/>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up)">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779319" y="832961"/>
            <a:ext cx="7414422" cy="2653665"/>
          </a:xfrm>
          <a:prstGeom prst="rect">
            <a:avLst/>
          </a:prstGeom>
          <a:noFill/>
        </p:spPr>
        <p:txBody>
          <a:bodyPr wrap="square" lIns="68580" tIns="34290" rIns="68580" bIns="34290" rtlCol="0" anchor="t">
            <a:spAutoFit/>
          </a:bodyPr>
          <a:lstStyle/>
          <a:p>
            <a:pPr algn="just">
              <a:lnSpc>
                <a:spcPct val="200000"/>
              </a:lnSpc>
            </a:pPr>
            <a:r>
              <a:rPr lang="en-US" altLang="zh-CN" sz="2100" dirty="0">
                <a:latin typeface="微软雅黑" panose="020B0503020204020204" charset="-122"/>
                <a:ea typeface="微软雅黑" panose="020B0503020204020204" charset="-122"/>
                <a:sym typeface="+mn-ea"/>
              </a:rPr>
              <a:t> </a:t>
            </a:r>
            <a:r>
              <a:rPr sz="2100" dirty="0">
                <a:latin typeface="微软雅黑" panose="020B0503020204020204" charset="-122"/>
                <a:ea typeface="微软雅黑" panose="020B0503020204020204" charset="-122"/>
                <a:sym typeface="+mn-ea"/>
              </a:rPr>
              <a:t>“伏笔”是写作中常用的一种表现手法。它可以理解为前段文章为后段文章埋伏线索，也可以理解为上文对下文的暗示。它的好处是交待含蓄，使文章结构紧密，</a:t>
            </a:r>
            <a:r>
              <a:rPr lang="zh-CN" altLang="en-US" sz="2100" dirty="0">
                <a:latin typeface="微软雅黑" panose="020B0503020204020204" charset="-122"/>
                <a:ea typeface="微软雅黑" panose="020B0503020204020204" charset="-122"/>
                <a:sym typeface="+mn-ea"/>
              </a:rPr>
              <a:t>使</a:t>
            </a:r>
            <a:r>
              <a:rPr sz="2100" dirty="0" err="1">
                <a:latin typeface="微软雅黑" panose="020B0503020204020204" charset="-122"/>
                <a:ea typeface="微软雅黑" panose="020B0503020204020204" charset="-122"/>
                <a:sym typeface="+mn-ea"/>
              </a:rPr>
              <a:t>读者</a:t>
            </a:r>
            <a:r>
              <a:rPr lang="zh-CN" altLang="en-US" sz="2100" dirty="0">
                <a:latin typeface="微软雅黑" panose="020B0503020204020204" charset="-122"/>
                <a:ea typeface="微软雅黑" panose="020B0503020204020204" charset="-122"/>
                <a:sym typeface="+mn-ea"/>
              </a:rPr>
              <a:t>读到</a:t>
            </a:r>
            <a:r>
              <a:rPr sz="2100" dirty="0" err="1">
                <a:latin typeface="微软雅黑" panose="020B0503020204020204" charset="-122"/>
                <a:ea typeface="微软雅黑" panose="020B0503020204020204" charset="-122"/>
                <a:sym typeface="+mn-ea"/>
              </a:rPr>
              <a:t>下文内容时，不至于产生</a:t>
            </a:r>
            <a:r>
              <a:rPr lang="zh-CN" altLang="en-US" sz="2100" dirty="0">
                <a:latin typeface="微软雅黑" panose="020B0503020204020204" charset="-122"/>
                <a:ea typeface="微软雅黑" panose="020B0503020204020204" charset="-122"/>
                <a:sym typeface="+mn-ea"/>
              </a:rPr>
              <a:t>出</a:t>
            </a:r>
            <a:r>
              <a:rPr sz="2100" dirty="0" err="1">
                <a:latin typeface="微软雅黑" panose="020B0503020204020204" charset="-122"/>
                <a:ea typeface="微软雅黑" panose="020B0503020204020204" charset="-122"/>
                <a:sym typeface="+mn-ea"/>
              </a:rPr>
              <a:t>怀疑之感</a:t>
            </a:r>
            <a:r>
              <a:rPr sz="2100" dirty="0">
                <a:latin typeface="微软雅黑" panose="020B0503020204020204" charset="-122"/>
                <a:ea typeface="微软雅黑" panose="020B0503020204020204" charset="-122"/>
                <a:sym typeface="+mn-ea"/>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圆角矩形 10"/>
          <p:cNvSpPr/>
          <p:nvPr/>
        </p:nvSpPr>
        <p:spPr>
          <a:xfrm>
            <a:off x="4378167" y="531972"/>
            <a:ext cx="1875949" cy="431959"/>
          </a:xfrm>
          <a:prstGeom prst="roundRect">
            <a:avLst>
              <a:gd name="adj" fmla="val 50000"/>
            </a:avLst>
          </a:prstGeom>
          <a:noFill/>
          <a:ln w="28575">
            <a:solidFill>
              <a:srgbClr val="A1C450"/>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fontAlgn="auto"/>
            <a:r>
              <a:rPr lang="zh-CN" altLang="en-US" sz="2400" noProof="1">
                <a:solidFill>
                  <a:schemeClr val="tx1"/>
                </a:solidFill>
                <a:latin typeface="微软雅黑" panose="020B0503020204020204" charset="-122"/>
                <a:ea typeface="微软雅黑" panose="020B0503020204020204" charset="-122"/>
              </a:rPr>
              <a:t>结构梳理</a:t>
            </a:r>
          </a:p>
        </p:txBody>
      </p:sp>
      <p:sp>
        <p:nvSpPr>
          <p:cNvPr id="125957" name="文本框 3"/>
          <p:cNvSpPr txBox="1"/>
          <p:nvPr/>
        </p:nvSpPr>
        <p:spPr>
          <a:xfrm>
            <a:off x="1687830" y="2213610"/>
            <a:ext cx="423863" cy="1684020"/>
          </a:xfrm>
          <a:prstGeom prst="rect">
            <a:avLst/>
          </a:prstGeom>
          <a:noFill/>
          <a:ln w="9525">
            <a:noFill/>
          </a:ln>
        </p:spPr>
        <p:txBody>
          <a:bodyPr wrap="square" lIns="68580" tIns="34290" rIns="68580" bIns="34290" anchor="t">
            <a:spAutoFit/>
          </a:bodyPr>
          <a:lstStyle/>
          <a:p>
            <a:r>
              <a:rPr lang="zh-CN" altLang="en-US" sz="2100" dirty="0">
                <a:latin typeface="微软雅黑" panose="020B0503020204020204" charset="-122"/>
                <a:ea typeface="微软雅黑" panose="020B0503020204020204" charset="-122"/>
                <a:sym typeface="楷体" panose="02010609060101010101" charset="-122"/>
              </a:rPr>
              <a:t>小英雄雨来</a:t>
            </a:r>
          </a:p>
        </p:txBody>
      </p:sp>
      <p:sp>
        <p:nvSpPr>
          <p:cNvPr id="101" name="文本框 100"/>
          <p:cNvSpPr txBox="1"/>
          <p:nvPr/>
        </p:nvSpPr>
        <p:spPr>
          <a:xfrm>
            <a:off x="2445544" y="2042637"/>
            <a:ext cx="1550670" cy="1799749"/>
          </a:xfrm>
          <a:prstGeom prst="rect">
            <a:avLst/>
          </a:prstGeom>
          <a:noFill/>
          <a:ln w="9525">
            <a:noFill/>
          </a:ln>
        </p:spPr>
        <p:txBody>
          <a:bodyPr wrap="square" lIns="68580" tIns="34290" rIns="68580" bIns="34290" anchor="t">
            <a:spAutoFit/>
          </a:bodyPr>
          <a:lstStyle/>
          <a:p>
            <a:endParaRPr lang="en-US" altLang="zh-CN" sz="900">
              <a:latin typeface="宋体" panose="02010600030101010101" pitchFamily="2" charset="-122"/>
            </a:endParaRPr>
          </a:p>
          <a:p>
            <a:pPr>
              <a:lnSpc>
                <a:spcPct val="150000"/>
              </a:lnSpc>
            </a:pPr>
            <a:r>
              <a:rPr lang="zh-CN" altLang="en-US" sz="2100" dirty="0">
                <a:latin typeface="微软雅黑" panose="020B0503020204020204" charset="-122"/>
                <a:ea typeface="微软雅黑" panose="020B0503020204020204" charset="-122"/>
                <a:sym typeface="楷体" panose="02010609060101010101" charset="-122"/>
              </a:rPr>
              <a:t>坚强不屈  </a:t>
            </a:r>
          </a:p>
          <a:p>
            <a:pPr>
              <a:lnSpc>
                <a:spcPct val="150000"/>
              </a:lnSpc>
            </a:pPr>
            <a:r>
              <a:rPr lang="zh-CN" altLang="en-US" sz="2100" dirty="0">
                <a:latin typeface="微软雅黑" panose="020B0503020204020204" charset="-122"/>
                <a:ea typeface="微软雅黑" panose="020B0503020204020204" charset="-122"/>
                <a:sym typeface="楷体" panose="02010609060101010101" charset="-122"/>
              </a:rPr>
              <a:t>热爱祖国</a:t>
            </a:r>
          </a:p>
          <a:p>
            <a:pPr>
              <a:lnSpc>
                <a:spcPct val="150000"/>
              </a:lnSpc>
            </a:pPr>
            <a:r>
              <a:rPr lang="zh-CN" altLang="en-US" sz="2100" dirty="0">
                <a:latin typeface="微软雅黑" panose="020B0503020204020204" charset="-122"/>
                <a:ea typeface="微软雅黑" panose="020B0503020204020204" charset="-122"/>
                <a:sym typeface="楷体" panose="02010609060101010101" charset="-122"/>
              </a:rPr>
              <a:t>机智勇敢    　　　　　　　　　　　　　　　　</a:t>
            </a:r>
          </a:p>
          <a:p>
            <a:r>
              <a:rPr lang="en-US" altLang="zh-CN" sz="900">
                <a:latin typeface="宋体" panose="02010600030101010101" pitchFamily="2" charset="-122"/>
              </a:rPr>
              <a:t>                      </a:t>
            </a:r>
            <a:endParaRPr lang="zh-CN" altLang="en-US">
              <a:latin typeface="GB Pinyinok-B" charset="0"/>
              <a:ea typeface="楷体" panose="02010609060101010101" charset="-122"/>
            </a:endParaRPr>
          </a:p>
        </p:txBody>
      </p:sp>
      <p:sp>
        <p:nvSpPr>
          <p:cNvPr id="15" name="左大括号 14"/>
          <p:cNvSpPr/>
          <p:nvPr/>
        </p:nvSpPr>
        <p:spPr>
          <a:xfrm>
            <a:off x="2235994" y="2377917"/>
            <a:ext cx="156686" cy="1355884"/>
          </a:xfrm>
          <a:prstGeom prst="leftBrace">
            <a:avLst>
              <a:gd name="adj1" fmla="val 619166"/>
              <a:gd name="adj2" fmla="val 49375"/>
            </a:avLst>
          </a:prstGeom>
        </p:spPr>
        <p:style>
          <a:lnRef idx="3">
            <a:schemeClr val="dk1"/>
          </a:lnRef>
          <a:fillRef idx="0">
            <a:schemeClr val="dk1"/>
          </a:fillRef>
          <a:effectRef idx="2">
            <a:schemeClr val="dk1"/>
          </a:effectRef>
          <a:fontRef idx="minor">
            <a:schemeClr val="tx1"/>
          </a:fontRef>
        </p:style>
        <p:txBody>
          <a:bodyPr lIns="68580" tIns="34290" rIns="68580" bIns="34290" rtlCol="0" anchor="ctr"/>
          <a:lstStyle/>
          <a:p>
            <a:pPr algn="ctr" fontAlgn="base"/>
            <a:endParaRPr lang="zh-CN" altLang="en-US" strike="noStrike" noProof="1"/>
          </a:p>
        </p:txBody>
      </p:sp>
      <p:pic>
        <p:nvPicPr>
          <p:cNvPr id="3" name="图片 -2147482193"/>
          <p:cNvPicPr>
            <a:picLocks noChangeAspect="1"/>
          </p:cNvPicPr>
          <p:nvPr/>
        </p:nvPicPr>
        <p:blipFill>
          <a:blip r:embed="rId2">
            <a:lum bright="6000"/>
          </a:blip>
          <a:stretch>
            <a:fillRect/>
          </a:stretch>
        </p:blipFill>
        <p:spPr>
          <a:xfrm>
            <a:off x="4305777" y="1879759"/>
            <a:ext cx="3367564" cy="2483168"/>
          </a:xfrm>
          <a:prstGeom prst="round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000" fill="hold">
                                          <p:stCondLst>
                                            <p:cond delay="0"/>
                                          </p:stCondLst>
                                        </p:cTn>
                                        <p:tgtEl>
                                          <p:spTgt spid="125957"/>
                                        </p:tgtEl>
                                        <p:attrNameLst>
                                          <p:attrName>style.visibility</p:attrName>
                                        </p:attrNameLst>
                                      </p:cBhvr>
                                      <p:to>
                                        <p:strVal val="visible"/>
                                      </p:to>
                                    </p:set>
                                    <p:animEffect transition="in" filter="wipe(up)">
                                      <p:cBhvr>
                                        <p:cTn id="12" dur="1000"/>
                                        <p:tgtEl>
                                          <p:spTgt spid="12595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wipe(up)">
                                      <p:cBhvr>
                                        <p:cTn id="17" dur="500"/>
                                        <p:tgtEl>
                                          <p:spTgt spid="15"/>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101"/>
                                        </p:tgtEl>
                                        <p:attrNameLst>
                                          <p:attrName>style.visibility</p:attrName>
                                        </p:attrNameLst>
                                      </p:cBhvr>
                                      <p:to>
                                        <p:strVal val="visible"/>
                                      </p:to>
                                    </p:set>
                                    <p:animEffect transition="in" filter="wipe(up)">
                                      <p:cBhvr>
                                        <p:cTn id="22" dur="500"/>
                                        <p:tgtEl>
                                          <p:spTgt spid="1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5957" grpId="0"/>
      <p:bldP spid="101" grpId="0"/>
      <p:bldP spid="15" grpId="0" bldLvl="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圆角矩形 10"/>
          <p:cNvSpPr/>
          <p:nvPr/>
        </p:nvSpPr>
        <p:spPr>
          <a:xfrm>
            <a:off x="4092893" y="601027"/>
            <a:ext cx="1630204" cy="420053"/>
          </a:xfrm>
          <a:prstGeom prst="roundRect">
            <a:avLst>
              <a:gd name="adj" fmla="val 50000"/>
            </a:avLst>
          </a:prstGeom>
          <a:noFill/>
          <a:ln w="28575">
            <a:solidFill>
              <a:srgbClr val="A1C450"/>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fontAlgn="auto"/>
            <a:r>
              <a:rPr lang="zh-CN" altLang="en-US" sz="2400" noProof="1">
                <a:solidFill>
                  <a:schemeClr val="tx1"/>
                </a:solidFill>
                <a:latin typeface="微软雅黑" panose="020B0503020204020204" charset="-122"/>
                <a:ea typeface="微软雅黑" panose="020B0503020204020204" charset="-122"/>
              </a:rPr>
              <a:t>概括主旨</a:t>
            </a:r>
          </a:p>
        </p:txBody>
      </p:sp>
      <p:sp>
        <p:nvSpPr>
          <p:cNvPr id="101" name="文本框 100"/>
          <p:cNvSpPr txBox="1"/>
          <p:nvPr/>
        </p:nvSpPr>
        <p:spPr>
          <a:xfrm>
            <a:off x="1227296" y="1498759"/>
            <a:ext cx="6689408" cy="2145983"/>
          </a:xfrm>
          <a:prstGeom prst="rect">
            <a:avLst/>
          </a:prstGeom>
          <a:noFill/>
          <a:ln w="9525">
            <a:noFill/>
          </a:ln>
        </p:spPr>
        <p:txBody>
          <a:bodyPr wrap="square" lIns="68580" tIns="34290" rIns="68580" bIns="34290" anchor="t">
            <a:spAutoFit/>
          </a:bodyPr>
          <a:lstStyle/>
          <a:p>
            <a:pPr algn="just"/>
            <a:endParaRPr lang="en-US" altLang="zh-CN" sz="900" dirty="0">
              <a:latin typeface="宋体" panose="02010600030101010101" pitchFamily="2" charset="-122"/>
            </a:endParaRPr>
          </a:p>
          <a:p>
            <a:pPr algn="just">
              <a:lnSpc>
                <a:spcPct val="200000"/>
              </a:lnSpc>
            </a:pPr>
            <a:r>
              <a:rPr lang="zh-CN" altLang="en-US" sz="2100" dirty="0">
                <a:latin typeface="微软雅黑" panose="020B0503020204020204" charset="-122"/>
                <a:ea typeface="微软雅黑" panose="020B0503020204020204" charset="-122"/>
                <a:sym typeface="楷体" panose="02010609060101010101" charset="-122"/>
              </a:rPr>
              <a:t>课文讲述了抗日战争时期，晋察冀边区的少年雨来为了掩护交通员李大叔和敌人勇敢斗争的故事，赞扬了雨来的机智、勇敢以及爱国主义精神。</a:t>
            </a:r>
            <a:r>
              <a:rPr lang="en-US" altLang="zh-CN" sz="900" dirty="0">
                <a:latin typeface="宋体" panose="02010600030101010101" pitchFamily="2" charset="-122"/>
              </a:rPr>
              <a:t>                      </a:t>
            </a:r>
            <a:endParaRPr lang="zh-CN" altLang="en-US" dirty="0">
              <a:latin typeface="GB Pinyinok-B" charset="0"/>
              <a:ea typeface="楷体" panose="0201060906010101010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000" fill="hold">
                                          <p:stCondLst>
                                            <p:cond delay="0"/>
                                          </p:stCondLst>
                                        </p:cTn>
                                        <p:tgtEl>
                                          <p:spTgt spid="101"/>
                                        </p:tgtEl>
                                        <p:attrNameLst>
                                          <p:attrName>style.visibility</p:attrName>
                                        </p:attrNameLst>
                                      </p:cBhvr>
                                      <p:to>
                                        <p:strVal val="visible"/>
                                      </p:to>
                                    </p:set>
                                    <p:animEffect transition="in" filter="wipe(up)">
                                      <p:cBhvr>
                                        <p:cTn id="7" dur="1000"/>
                                        <p:tgtEl>
                                          <p:spTgt spid="1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圆角矩形 11"/>
          <p:cNvSpPr/>
          <p:nvPr/>
        </p:nvSpPr>
        <p:spPr>
          <a:xfrm>
            <a:off x="3964305" y="670084"/>
            <a:ext cx="2413635" cy="485775"/>
          </a:xfrm>
          <a:prstGeom prst="roundRect">
            <a:avLst>
              <a:gd name="adj" fmla="val 50000"/>
            </a:avLst>
          </a:prstGeom>
          <a:noFill/>
          <a:ln w="28575">
            <a:solidFill>
              <a:srgbClr val="A1C450"/>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fontAlgn="auto"/>
            <a:r>
              <a:rPr lang="zh-CN" altLang="en-US" sz="2100" noProof="1">
                <a:solidFill>
                  <a:schemeClr val="tx1"/>
                </a:solidFill>
                <a:latin typeface="微软雅黑" panose="020B0503020204020204" charset="-122"/>
                <a:ea typeface="微软雅黑" panose="020B0503020204020204" charset="-122"/>
              </a:rPr>
              <a:t>中国人民抗日战争</a:t>
            </a:r>
          </a:p>
        </p:txBody>
      </p:sp>
      <p:sp>
        <p:nvSpPr>
          <p:cNvPr id="105477" name="文本框 13"/>
          <p:cNvSpPr txBox="1"/>
          <p:nvPr/>
        </p:nvSpPr>
        <p:spPr>
          <a:xfrm>
            <a:off x="961549" y="1577817"/>
            <a:ext cx="7220903" cy="2977039"/>
          </a:xfrm>
          <a:prstGeom prst="rect">
            <a:avLst/>
          </a:prstGeom>
          <a:noFill/>
          <a:ln w="9525">
            <a:noFill/>
          </a:ln>
        </p:spPr>
        <p:txBody>
          <a:bodyPr wrap="square" lIns="68580" tIns="34290" rIns="68580" bIns="34290" anchor="t">
            <a:spAutoFit/>
          </a:bodyPr>
          <a:lstStyle/>
          <a:p>
            <a:pPr>
              <a:lnSpc>
                <a:spcPct val="150000"/>
              </a:lnSpc>
            </a:pPr>
            <a:r>
              <a:rPr lang="en-US" sz="2100" dirty="0">
                <a:latin typeface="微软雅黑" panose="020B0503020204020204" charset="-122"/>
                <a:ea typeface="微软雅黑" panose="020B0503020204020204" charset="-122"/>
              </a:rPr>
              <a:t>中国人民</a:t>
            </a:r>
            <a:r>
              <a:rPr sz="2100" dirty="0">
                <a:latin typeface="微软雅黑" panose="020B0503020204020204" charset="-122"/>
                <a:ea typeface="微软雅黑" panose="020B0503020204020204" charset="-122"/>
              </a:rPr>
              <a:t>抗日战争简称</a:t>
            </a:r>
            <a:r>
              <a:rPr lang="en-US" sz="2100" dirty="0">
                <a:latin typeface="微软雅黑" panose="020B0503020204020204" charset="-122"/>
                <a:ea typeface="微软雅黑" panose="020B0503020204020204" charset="-122"/>
              </a:rPr>
              <a:t>“</a:t>
            </a:r>
            <a:r>
              <a:rPr sz="2100" dirty="0">
                <a:latin typeface="微软雅黑" panose="020B0503020204020204" charset="-122"/>
                <a:ea typeface="微软雅黑" panose="020B0503020204020204" charset="-122"/>
                <a:sym typeface="+mn-ea"/>
              </a:rPr>
              <a:t>抗日战争</a:t>
            </a:r>
            <a:r>
              <a:rPr lang="en-US" sz="2100" dirty="0">
                <a:latin typeface="微软雅黑" panose="020B0503020204020204" charset="-122"/>
                <a:ea typeface="微软雅黑" panose="020B0503020204020204" charset="-122"/>
              </a:rPr>
              <a:t>”</a:t>
            </a:r>
            <a:r>
              <a:rPr sz="2100" dirty="0">
                <a:latin typeface="微软雅黑" panose="020B0503020204020204" charset="-122"/>
                <a:ea typeface="微软雅黑" panose="020B0503020204020204" charset="-122"/>
              </a:rPr>
              <a:t>，指20世纪中期第二次世界大战中，中国抵抗日本侵略的一场民族性的全面战争。1931年，日军发动九一八事变，</a:t>
            </a:r>
            <a:r>
              <a:rPr lang="zh-CN" altLang="en-US" sz="2100" dirty="0">
                <a:latin typeface="微软雅黑" panose="020B0503020204020204" charset="-122"/>
                <a:ea typeface="微软雅黑" panose="020B0503020204020204" charset="-122"/>
              </a:rPr>
              <a:t>相继</a:t>
            </a:r>
            <a:r>
              <a:rPr sz="2100" dirty="0" err="1">
                <a:latin typeface="微软雅黑" panose="020B0503020204020204" charset="-122"/>
                <a:ea typeface="微软雅黑" panose="020B0503020204020204" charset="-122"/>
              </a:rPr>
              <a:t>侵占中国东北</a:t>
            </a:r>
            <a:r>
              <a:rPr lang="zh-CN" altLang="en-US" sz="2100" dirty="0">
                <a:latin typeface="微软雅黑" panose="020B0503020204020204" charset="-122"/>
                <a:ea typeface="微软雅黑" panose="020B0503020204020204" charset="-122"/>
              </a:rPr>
              <a:t>三省，中国局部抗战开始。</a:t>
            </a:r>
            <a:r>
              <a:rPr lang="en-US" altLang="zh-CN" sz="2100" dirty="0">
                <a:latin typeface="微软雅黑" panose="020B0503020204020204" charset="-122"/>
                <a:ea typeface="微软雅黑" panose="020B0503020204020204" charset="-122"/>
              </a:rPr>
              <a:t>1937</a:t>
            </a:r>
            <a:r>
              <a:rPr lang="zh-CN" altLang="en-US" sz="2100" dirty="0">
                <a:latin typeface="微软雅黑" panose="020B0503020204020204" charset="-122"/>
                <a:ea typeface="微软雅黑" panose="020B0503020204020204" charset="-122"/>
              </a:rPr>
              <a:t>年</a:t>
            </a:r>
            <a:r>
              <a:rPr lang="en-US" altLang="zh-CN" sz="2100" dirty="0">
                <a:latin typeface="微软雅黑" panose="020B0503020204020204" charset="-122"/>
                <a:ea typeface="微软雅黑" panose="020B0503020204020204" charset="-122"/>
              </a:rPr>
              <a:t>7</a:t>
            </a:r>
            <a:r>
              <a:rPr lang="zh-CN" altLang="en-US" sz="2100" dirty="0">
                <a:latin typeface="微软雅黑" panose="020B0503020204020204" charset="-122"/>
                <a:ea typeface="微软雅黑" panose="020B0503020204020204" charset="-122"/>
              </a:rPr>
              <a:t>月</a:t>
            </a:r>
            <a:r>
              <a:rPr lang="en-US" altLang="zh-CN" sz="2100" dirty="0">
                <a:latin typeface="微软雅黑" panose="020B0503020204020204" charset="-122"/>
                <a:ea typeface="微软雅黑" panose="020B0503020204020204" charset="-122"/>
              </a:rPr>
              <a:t>7</a:t>
            </a:r>
            <a:r>
              <a:rPr lang="zh-CN" altLang="en-US" sz="2100" dirty="0">
                <a:latin typeface="微软雅黑" panose="020B0503020204020204" charset="-122"/>
                <a:ea typeface="微软雅黑" panose="020B0503020204020204" charset="-122"/>
              </a:rPr>
              <a:t>日，日军在北平附近挑起卢沟桥事变，中日战争全面爆发。</a:t>
            </a:r>
            <a:r>
              <a:rPr lang="en-US" altLang="zh-CN" sz="2100" dirty="0">
                <a:latin typeface="微软雅黑" panose="020B0503020204020204" charset="-122"/>
                <a:ea typeface="微软雅黑" panose="020B0503020204020204" charset="-122"/>
              </a:rPr>
              <a:t>1945</a:t>
            </a:r>
            <a:r>
              <a:rPr lang="zh-CN" altLang="en-US" sz="2100" dirty="0">
                <a:latin typeface="微软雅黑" panose="020B0503020204020204" charset="-122"/>
                <a:ea typeface="微软雅黑" panose="020B0503020204020204" charset="-122"/>
              </a:rPr>
              <a:t>年</a:t>
            </a:r>
            <a:r>
              <a:rPr lang="en-US" altLang="zh-CN" sz="2100" dirty="0">
                <a:latin typeface="微软雅黑" panose="020B0503020204020204" charset="-122"/>
                <a:ea typeface="微软雅黑" panose="020B0503020204020204" charset="-122"/>
              </a:rPr>
              <a:t>8</a:t>
            </a:r>
            <a:r>
              <a:rPr lang="zh-CN" altLang="en-US" sz="2100" dirty="0">
                <a:latin typeface="微软雅黑" panose="020B0503020204020204" charset="-122"/>
                <a:ea typeface="微软雅黑" panose="020B0503020204020204" charset="-122"/>
              </a:rPr>
              <a:t>月</a:t>
            </a:r>
            <a:r>
              <a:rPr lang="en-US" altLang="zh-CN" sz="2100" dirty="0">
                <a:latin typeface="微软雅黑" panose="020B0503020204020204" charset="-122"/>
                <a:ea typeface="微软雅黑" panose="020B0503020204020204" charset="-122"/>
              </a:rPr>
              <a:t>15</a:t>
            </a:r>
            <a:r>
              <a:rPr lang="zh-CN" altLang="en-US" sz="2100" dirty="0">
                <a:latin typeface="微软雅黑" panose="020B0503020204020204" charset="-122"/>
                <a:ea typeface="微软雅黑" panose="020B0503020204020204" charset="-122"/>
              </a:rPr>
              <a:t>日，日本宣布投降。</a:t>
            </a:r>
            <a:r>
              <a:rPr lang="en-US" altLang="zh-CN" sz="2100" dirty="0">
                <a:latin typeface="微软雅黑" panose="020B0503020204020204" charset="-122"/>
                <a:ea typeface="微软雅黑" panose="020B0503020204020204" charset="-122"/>
              </a:rPr>
              <a:t>9</a:t>
            </a:r>
            <a:r>
              <a:rPr lang="zh-CN" altLang="en-US" sz="2100" dirty="0">
                <a:latin typeface="微软雅黑" panose="020B0503020204020204" charset="-122"/>
                <a:ea typeface="微软雅黑" panose="020B0503020204020204" charset="-122"/>
              </a:rPr>
              <a:t>月</a:t>
            </a:r>
            <a:r>
              <a:rPr lang="en-US" altLang="zh-CN" sz="2100" dirty="0">
                <a:latin typeface="微软雅黑" panose="020B0503020204020204" charset="-122"/>
                <a:ea typeface="微软雅黑" panose="020B0503020204020204" charset="-122"/>
              </a:rPr>
              <a:t>2</a:t>
            </a:r>
            <a:r>
              <a:rPr lang="zh-CN" altLang="en-US" sz="2100" dirty="0">
                <a:latin typeface="微软雅黑" panose="020B0503020204020204" charset="-122"/>
                <a:ea typeface="微软雅黑" panose="020B0503020204020204" charset="-122"/>
              </a:rPr>
              <a:t>日，日本在投降书上签字。抗日战争胜利结束。</a:t>
            </a:r>
            <a:r>
              <a:rPr sz="2100" dirty="0">
                <a:latin typeface="微软雅黑" panose="020B0503020204020204" charset="-122"/>
                <a:ea typeface="微软雅黑" panose="020B0503020204020204" charset="-122"/>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05477"/>
                                        </p:tgtEl>
                                        <p:attrNameLst>
                                          <p:attrName>style.visibility</p:attrName>
                                        </p:attrNameLst>
                                      </p:cBhvr>
                                      <p:to>
                                        <p:strVal val="visible"/>
                                      </p:to>
                                    </p:set>
                                    <p:animEffect transition="in" filter="wipe(up)">
                                      <p:cBhvr>
                                        <p:cTn id="7" dur="500"/>
                                        <p:tgtEl>
                                          <p:spTgt spid="1054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47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401479" y="547212"/>
            <a:ext cx="7113746" cy="437674"/>
          </a:xfrm>
          <a:prstGeom prst="rect">
            <a:avLst/>
          </a:prstGeom>
          <a:noFill/>
          <a:ln w="9525">
            <a:noFill/>
          </a:ln>
        </p:spPr>
        <p:txBody>
          <a:bodyPr wrap="square" lIns="68580" tIns="34290" rIns="68580" bIns="34290" anchor="t">
            <a:spAutoFit/>
          </a:bodyPr>
          <a:lstStyle/>
          <a:p>
            <a:r>
              <a:rPr lang="en-US" altLang="zh-CN" sz="2400" b="1" dirty="0">
                <a:solidFill>
                  <a:srgbClr val="000000"/>
                </a:solidFill>
                <a:latin typeface="微软雅黑" panose="020B0503020204020204" charset="-122"/>
                <a:ea typeface="微软雅黑" panose="020B0503020204020204" charset="-122"/>
              </a:rPr>
              <a:t> </a:t>
            </a:r>
            <a:r>
              <a:rPr lang="zh-CN" altLang="en-US" sz="2400" b="1" dirty="0">
                <a:solidFill>
                  <a:srgbClr val="000000"/>
                </a:solidFill>
                <a:latin typeface="微软雅黑" panose="020B0503020204020204" charset="-122"/>
                <a:ea typeface="微软雅黑" panose="020B0503020204020204" charset="-122"/>
              </a:rPr>
              <a:t>一、给下列多音字选择</a:t>
            </a:r>
            <a:r>
              <a:rPr lang="zh-CN" altLang="en-US" sz="2400" b="1" dirty="0">
                <a:solidFill>
                  <a:srgbClr val="000000"/>
                </a:solidFill>
                <a:latin typeface="微软雅黑" panose="020B0503020204020204" charset="-122"/>
                <a:ea typeface="微软雅黑" panose="020B0503020204020204" charset="-122"/>
                <a:sym typeface="+mn-ea"/>
              </a:rPr>
              <a:t>正确</a:t>
            </a:r>
            <a:r>
              <a:rPr lang="zh-CN" altLang="en-US" sz="2400" b="1" dirty="0">
                <a:solidFill>
                  <a:srgbClr val="000000"/>
                </a:solidFill>
                <a:latin typeface="微软雅黑" panose="020B0503020204020204" charset="-122"/>
                <a:ea typeface="微软雅黑" panose="020B0503020204020204" charset="-122"/>
              </a:rPr>
              <a:t>的读音。（打</a:t>
            </a:r>
            <a:r>
              <a:rPr lang="en-US" altLang="zh-CN" sz="2400" b="1" dirty="0">
                <a:solidFill>
                  <a:srgbClr val="000000"/>
                </a:solidFill>
                <a:latin typeface="微软雅黑" panose="020B0503020204020204" charset="-122"/>
                <a:ea typeface="微软雅黑" panose="020B0503020204020204" charset="-122"/>
              </a:rPr>
              <a:t>“√”</a:t>
            </a:r>
            <a:r>
              <a:rPr lang="zh-CN" altLang="en-US" sz="2400" b="1" dirty="0">
                <a:solidFill>
                  <a:srgbClr val="000000"/>
                </a:solidFill>
                <a:latin typeface="微软雅黑" panose="020B0503020204020204" charset="-122"/>
                <a:ea typeface="微软雅黑" panose="020B0503020204020204" charset="-122"/>
              </a:rPr>
              <a:t>）</a:t>
            </a:r>
          </a:p>
        </p:txBody>
      </p:sp>
      <p:sp>
        <p:nvSpPr>
          <p:cNvPr id="2" name="矩形 1"/>
          <p:cNvSpPr/>
          <p:nvPr/>
        </p:nvSpPr>
        <p:spPr>
          <a:xfrm>
            <a:off x="956786" y="1108234"/>
            <a:ext cx="7317638" cy="3393237"/>
          </a:xfrm>
          <a:prstGeom prst="rect">
            <a:avLst/>
          </a:prstGeom>
          <a:noFill/>
          <a:ln w="9525">
            <a:noFill/>
          </a:ln>
        </p:spPr>
        <p:txBody>
          <a:bodyPr wrap="square" lIns="68580" tIns="34290" rIns="68580" bIns="34290" anchor="t">
            <a:spAutoFit/>
          </a:bodyPr>
          <a:lstStyle/>
          <a:p>
            <a:pPr>
              <a:lnSpc>
                <a:spcPct val="200000"/>
              </a:lnSpc>
            </a:pPr>
            <a:r>
              <a:rPr lang="en-US" sz="2100" dirty="0">
                <a:solidFill>
                  <a:srgbClr val="000000"/>
                </a:solidFill>
                <a:latin typeface="微软雅黑" panose="020B0503020204020204" charset="-122"/>
                <a:ea typeface="微软雅黑" panose="020B0503020204020204" charset="-122"/>
              </a:rPr>
              <a:t>1.</a:t>
            </a:r>
            <a:r>
              <a:rPr sz="2100" dirty="0">
                <a:solidFill>
                  <a:srgbClr val="000000"/>
                </a:solidFill>
                <a:latin typeface="微软雅黑" panose="020B0503020204020204" charset="-122"/>
                <a:ea typeface="微软雅黑" panose="020B0503020204020204" charset="-122"/>
              </a:rPr>
              <a:t>雨来</a:t>
            </a:r>
            <a:r>
              <a:rPr lang="zh-CN" altLang="en-US" sz="2100" dirty="0">
                <a:solidFill>
                  <a:srgbClr val="000000"/>
                </a:solidFill>
                <a:latin typeface="微软雅黑" panose="020B0503020204020204" charset="-122"/>
                <a:ea typeface="微软雅黑" panose="020B0503020204020204" charset="-122"/>
              </a:rPr>
              <a:t>的家乡有一条</a:t>
            </a:r>
            <a:r>
              <a:rPr sz="2100" dirty="0">
                <a:solidFill>
                  <a:srgbClr val="000000"/>
                </a:solidFill>
                <a:latin typeface="微软雅黑" panose="020B0503020204020204" charset="-122"/>
                <a:ea typeface="微软雅黑" panose="020B0503020204020204" charset="-122"/>
              </a:rPr>
              <a:t>还</a:t>
            </a:r>
            <a:r>
              <a:rPr sz="2100" dirty="0">
                <a:solidFill>
                  <a:srgbClr val="000000"/>
                </a:solidFill>
                <a:latin typeface="微软雅黑" panose="020B0503020204020204" charset="-122"/>
                <a:ea typeface="微软雅黑" panose="020B0503020204020204" charset="-122"/>
                <a:sym typeface="+mn-ea"/>
              </a:rPr>
              <a:t>（</a:t>
            </a:r>
            <a:r>
              <a:rPr lang="en-US" altLang="zh-CN" sz="2700" dirty="0" err="1">
                <a:solidFill>
                  <a:srgbClr val="000000"/>
                </a:solidFill>
                <a:latin typeface="Pinyin Adjust" panose="02000500000000000000" charset="0"/>
                <a:ea typeface="GB Pinyinok-B" pitchFamily="2" charset="-122"/>
                <a:sym typeface="+mn-ea"/>
              </a:rPr>
              <a:t>huán  hái</a:t>
            </a:r>
            <a:r>
              <a:rPr sz="2100" dirty="0">
                <a:solidFill>
                  <a:srgbClr val="000000"/>
                </a:solidFill>
                <a:latin typeface="微软雅黑" panose="020B0503020204020204" charset="-122"/>
                <a:ea typeface="微软雅黑" panose="020B0503020204020204" charset="-122"/>
                <a:sym typeface="+mn-ea"/>
              </a:rPr>
              <a:t>）</a:t>
            </a:r>
            <a:r>
              <a:rPr sz="2100" dirty="0">
                <a:solidFill>
                  <a:srgbClr val="000000"/>
                </a:solidFill>
                <a:latin typeface="微软雅黑" panose="020B0503020204020204" charset="-122"/>
                <a:ea typeface="微软雅黑" panose="020B0503020204020204" charset="-122"/>
              </a:rPr>
              <a:t>乡河。</a:t>
            </a:r>
          </a:p>
          <a:p>
            <a:pPr>
              <a:lnSpc>
                <a:spcPct val="200000"/>
              </a:lnSpc>
            </a:pPr>
            <a:r>
              <a:rPr lang="en-US" sz="2100" dirty="0">
                <a:solidFill>
                  <a:srgbClr val="000000"/>
                </a:solidFill>
                <a:latin typeface="微软雅黑" panose="020B0503020204020204" charset="-122"/>
                <a:ea typeface="微软雅黑" panose="020B0503020204020204" charset="-122"/>
              </a:rPr>
              <a:t>2.</a:t>
            </a:r>
            <a:r>
              <a:rPr sz="2100" dirty="0">
                <a:solidFill>
                  <a:srgbClr val="000000"/>
                </a:solidFill>
                <a:latin typeface="微软雅黑" panose="020B0503020204020204" charset="-122"/>
                <a:ea typeface="微软雅黑" panose="020B0503020204020204" charset="-122"/>
                <a:sym typeface="+mn-ea"/>
              </a:rPr>
              <a:t>雨来</a:t>
            </a:r>
            <a:r>
              <a:rPr lang="zh-CN" altLang="en-US" sz="2100" dirty="0">
                <a:solidFill>
                  <a:srgbClr val="000000"/>
                </a:solidFill>
                <a:latin typeface="微软雅黑" panose="020B0503020204020204" charset="-122"/>
                <a:ea typeface="微软雅黑" panose="020B0503020204020204" charset="-122"/>
                <a:sym typeface="+mn-ea"/>
              </a:rPr>
              <a:t>藏好了</a:t>
            </a:r>
            <a:r>
              <a:rPr sz="2100" dirty="0">
                <a:solidFill>
                  <a:srgbClr val="000000"/>
                </a:solidFill>
                <a:latin typeface="微软雅黑" panose="020B0503020204020204" charset="-122"/>
                <a:ea typeface="微软雅黑" panose="020B0503020204020204" charset="-122"/>
              </a:rPr>
              <a:t>李大叔</a:t>
            </a:r>
            <a:r>
              <a:rPr lang="zh-CN" altLang="en-US" sz="2100" dirty="0">
                <a:solidFill>
                  <a:srgbClr val="000000"/>
                </a:solidFill>
                <a:latin typeface="微软雅黑" panose="020B0503020204020204" charset="-122"/>
                <a:ea typeface="微软雅黑" panose="020B0503020204020204" charset="-122"/>
              </a:rPr>
              <a:t>，撒</a:t>
            </a:r>
            <a:r>
              <a:rPr sz="2100" dirty="0">
                <a:solidFill>
                  <a:srgbClr val="000000"/>
                </a:solidFill>
                <a:latin typeface="微软雅黑" panose="020B0503020204020204" charset="-122"/>
                <a:ea typeface="微软雅黑" panose="020B0503020204020204" charset="-122"/>
                <a:sym typeface="+mn-ea"/>
              </a:rPr>
              <a:t>（</a:t>
            </a:r>
            <a:r>
              <a:rPr lang="en-US" altLang="zh-CN" sz="2700" dirty="0" err="1">
                <a:solidFill>
                  <a:srgbClr val="000000"/>
                </a:solidFill>
                <a:latin typeface="Pinyin Adjust" panose="02000500000000000000" charset="0"/>
                <a:ea typeface="GB Pinyinok-B" pitchFamily="2" charset="-122"/>
                <a:sym typeface="+mn-ea"/>
              </a:rPr>
              <a:t>sā sǎ</a:t>
            </a:r>
            <a:r>
              <a:rPr sz="2100" dirty="0">
                <a:solidFill>
                  <a:srgbClr val="000000"/>
                </a:solidFill>
                <a:latin typeface="微软雅黑" panose="020B0503020204020204" charset="-122"/>
                <a:ea typeface="微软雅黑" panose="020B0503020204020204" charset="-122"/>
                <a:sym typeface="+mn-ea"/>
              </a:rPr>
              <a:t>）</a:t>
            </a:r>
            <a:r>
              <a:rPr lang="zh-CN" altLang="en-US" sz="2100" dirty="0">
                <a:solidFill>
                  <a:srgbClr val="000000"/>
                </a:solidFill>
                <a:latin typeface="微软雅黑" panose="020B0503020204020204" charset="-122"/>
                <a:ea typeface="微软雅黑" panose="020B0503020204020204" charset="-122"/>
              </a:rPr>
              <a:t>腿就往后院跑去。</a:t>
            </a:r>
          </a:p>
          <a:p>
            <a:pPr>
              <a:lnSpc>
                <a:spcPct val="200000"/>
              </a:lnSpc>
            </a:pPr>
            <a:r>
              <a:rPr lang="en-US" sz="2100" dirty="0">
                <a:solidFill>
                  <a:srgbClr val="000000"/>
                </a:solidFill>
                <a:latin typeface="微软雅黑" panose="020B0503020204020204" charset="-122"/>
                <a:ea typeface="微软雅黑" panose="020B0503020204020204" charset="-122"/>
              </a:rPr>
              <a:t>3.</a:t>
            </a:r>
            <a:r>
              <a:rPr lang="zh-CN" altLang="en-US" sz="2100" dirty="0">
                <a:solidFill>
                  <a:srgbClr val="000000"/>
                </a:solidFill>
                <a:latin typeface="微软雅黑" panose="020B0503020204020204" charset="-122"/>
                <a:ea typeface="微软雅黑" panose="020B0503020204020204" charset="-122"/>
              </a:rPr>
              <a:t>他的眉毛拧</a:t>
            </a:r>
            <a:r>
              <a:rPr sz="2100" dirty="0">
                <a:solidFill>
                  <a:srgbClr val="000000"/>
                </a:solidFill>
                <a:latin typeface="微软雅黑" panose="020B0503020204020204" charset="-122"/>
                <a:ea typeface="微软雅黑" panose="020B0503020204020204" charset="-122"/>
                <a:sym typeface="+mn-ea"/>
              </a:rPr>
              <a:t>（</a:t>
            </a:r>
            <a:r>
              <a:rPr lang="en-US" altLang="zh-CN" sz="2700" dirty="0" err="1">
                <a:solidFill>
                  <a:srgbClr val="000000"/>
                </a:solidFill>
                <a:latin typeface="Pinyin Adjust" panose="02000500000000000000" charset="0"/>
                <a:ea typeface="GB Pinyinok-B" pitchFamily="2" charset="-122"/>
                <a:sym typeface="+mn-ea"/>
              </a:rPr>
              <a:t>nǐng  níng</a:t>
            </a:r>
            <a:r>
              <a:rPr sz="2100" dirty="0">
                <a:solidFill>
                  <a:srgbClr val="000000"/>
                </a:solidFill>
                <a:latin typeface="微软雅黑" panose="020B0503020204020204" charset="-122"/>
                <a:ea typeface="微软雅黑" panose="020B0503020204020204" charset="-122"/>
                <a:sym typeface="+mn-ea"/>
              </a:rPr>
              <a:t>）</a:t>
            </a:r>
            <a:r>
              <a:rPr lang="zh-CN" altLang="en-US" sz="2100" dirty="0">
                <a:solidFill>
                  <a:srgbClr val="000000"/>
                </a:solidFill>
                <a:latin typeface="微软雅黑" panose="020B0503020204020204" charset="-122"/>
                <a:ea typeface="微软雅黑" panose="020B0503020204020204" charset="-122"/>
              </a:rPr>
              <a:t>在了一起</a:t>
            </a:r>
            <a:r>
              <a:rPr sz="2100" dirty="0">
                <a:solidFill>
                  <a:srgbClr val="000000"/>
                </a:solidFill>
                <a:latin typeface="微软雅黑" panose="020B0503020204020204" charset="-122"/>
                <a:ea typeface="微软雅黑" panose="020B0503020204020204" charset="-122"/>
              </a:rPr>
              <a:t>。</a:t>
            </a:r>
          </a:p>
          <a:p>
            <a:pPr>
              <a:lnSpc>
                <a:spcPct val="200000"/>
              </a:lnSpc>
            </a:pPr>
            <a:r>
              <a:rPr lang="en-US" sz="2100" dirty="0">
                <a:solidFill>
                  <a:srgbClr val="000000"/>
                </a:solidFill>
                <a:latin typeface="微软雅黑" panose="020B0503020204020204" charset="-122"/>
                <a:ea typeface="微软雅黑" panose="020B0503020204020204" charset="-122"/>
              </a:rPr>
              <a:t>4.</a:t>
            </a:r>
            <a:r>
              <a:rPr sz="2100" dirty="0">
                <a:solidFill>
                  <a:srgbClr val="000000"/>
                </a:solidFill>
                <a:latin typeface="微软雅黑" panose="020B0503020204020204" charset="-122"/>
                <a:ea typeface="微软雅黑" panose="020B0503020204020204" charset="-122"/>
              </a:rPr>
              <a:t>这片杂草丛生的空（</a:t>
            </a:r>
            <a:r>
              <a:rPr lang="en-US" altLang="zh-CN" sz="2700" dirty="0" err="1">
                <a:solidFill>
                  <a:srgbClr val="000000"/>
                </a:solidFill>
                <a:latin typeface="Pinyin Adjust" panose="02000500000000000000" charset="0"/>
                <a:ea typeface="GB Pinyinok-B" pitchFamily="2" charset="-122"/>
                <a:sym typeface="+mn-ea"/>
              </a:rPr>
              <a:t>kōng kòng</a:t>
            </a:r>
            <a:r>
              <a:rPr sz="2100" dirty="0">
                <a:solidFill>
                  <a:srgbClr val="000000"/>
                </a:solidFill>
                <a:latin typeface="微软雅黑" panose="020B0503020204020204" charset="-122"/>
                <a:ea typeface="微软雅黑" panose="020B0503020204020204" charset="-122"/>
              </a:rPr>
              <a:t>）地已被我们清理干净了。</a:t>
            </a:r>
            <a:r>
              <a:rPr lang="zh-CN" altLang="en-US" sz="2100" dirty="0">
                <a:solidFill>
                  <a:srgbClr val="000000"/>
                </a:solidFill>
                <a:latin typeface="微软雅黑" panose="020B0503020204020204" charset="-122"/>
                <a:ea typeface="微软雅黑" panose="020B0503020204020204" charset="-122"/>
              </a:rPr>
              <a:t>              </a:t>
            </a:r>
            <a:endParaRPr lang="zh-CN" altLang="en-US" sz="2400" b="1" dirty="0">
              <a:solidFill>
                <a:srgbClr val="000000"/>
              </a:solidFill>
              <a:latin typeface="微软雅黑" panose="020B0503020204020204" charset="-122"/>
              <a:ea typeface="微软雅黑" panose="020B0503020204020204" charset="-122"/>
            </a:endParaRPr>
          </a:p>
        </p:txBody>
      </p:sp>
      <p:sp>
        <p:nvSpPr>
          <p:cNvPr id="6" name="文本框 5"/>
          <p:cNvSpPr txBox="1"/>
          <p:nvPr/>
        </p:nvSpPr>
        <p:spPr>
          <a:xfrm>
            <a:off x="4005262" y="1770698"/>
            <a:ext cx="399098" cy="437674"/>
          </a:xfrm>
          <a:prstGeom prst="rect">
            <a:avLst/>
          </a:prstGeom>
          <a:noFill/>
        </p:spPr>
        <p:txBody>
          <a:bodyPr wrap="square" lIns="68580" tIns="34290" rIns="68580" bIns="34290" rtlCol="0">
            <a:spAutoFit/>
          </a:bodyPr>
          <a:lstStyle/>
          <a:p>
            <a:r>
              <a:rPr lang="zh-CN" altLang="en-US" sz="2400">
                <a:solidFill>
                  <a:srgbClr val="E04236"/>
                </a:solidFill>
                <a:latin typeface="微软雅黑" panose="020B0503020204020204" charset="-122"/>
                <a:ea typeface="微软雅黑" panose="020B0503020204020204" charset="-122"/>
                <a:cs typeface="Arial" panose="020B0604020202020204" pitchFamily="34" charset="0"/>
              </a:rPr>
              <a:t>√</a:t>
            </a:r>
          </a:p>
        </p:txBody>
      </p:sp>
      <p:sp>
        <p:nvSpPr>
          <p:cNvPr id="9" name="文本框 8"/>
          <p:cNvSpPr txBox="1"/>
          <p:nvPr/>
        </p:nvSpPr>
        <p:spPr>
          <a:xfrm>
            <a:off x="4118610" y="2585562"/>
            <a:ext cx="399098" cy="437674"/>
          </a:xfrm>
          <a:prstGeom prst="rect">
            <a:avLst/>
          </a:prstGeom>
          <a:noFill/>
        </p:spPr>
        <p:txBody>
          <a:bodyPr wrap="square" lIns="68580" tIns="34290" rIns="68580" bIns="34290" rtlCol="0">
            <a:spAutoFit/>
          </a:bodyPr>
          <a:lstStyle/>
          <a:p>
            <a:r>
              <a:rPr lang="zh-CN" altLang="en-US" sz="2400">
                <a:solidFill>
                  <a:srgbClr val="E04236"/>
                </a:solidFill>
                <a:latin typeface="微软雅黑" panose="020B0503020204020204" charset="-122"/>
                <a:ea typeface="微软雅黑" panose="020B0503020204020204" charset="-122"/>
                <a:cs typeface="Arial" panose="020B0604020202020204" pitchFamily="34" charset="0"/>
              </a:rPr>
              <a:t>√</a:t>
            </a:r>
          </a:p>
        </p:txBody>
      </p:sp>
      <p:sp>
        <p:nvSpPr>
          <p:cNvPr id="11" name="文本框 10"/>
          <p:cNvSpPr txBox="1"/>
          <p:nvPr/>
        </p:nvSpPr>
        <p:spPr>
          <a:xfrm>
            <a:off x="3588068" y="3432334"/>
            <a:ext cx="417195" cy="437674"/>
          </a:xfrm>
          <a:prstGeom prst="rect">
            <a:avLst/>
          </a:prstGeom>
          <a:noFill/>
        </p:spPr>
        <p:txBody>
          <a:bodyPr wrap="square" lIns="68580" tIns="34290" rIns="68580" bIns="34290" rtlCol="0">
            <a:spAutoFit/>
          </a:bodyPr>
          <a:lstStyle/>
          <a:p>
            <a:r>
              <a:rPr lang="zh-CN" altLang="en-US" sz="2400">
                <a:solidFill>
                  <a:srgbClr val="E04236"/>
                </a:solidFill>
                <a:latin typeface="微软雅黑" panose="020B0503020204020204" charset="-122"/>
                <a:ea typeface="微软雅黑" panose="020B0503020204020204" charset="-122"/>
                <a:cs typeface="Arial" panose="020B0604020202020204" pitchFamily="34" charset="0"/>
              </a:rPr>
              <a:t>√</a:t>
            </a:r>
          </a:p>
        </p:txBody>
      </p:sp>
      <p:sp>
        <p:nvSpPr>
          <p:cNvPr id="12" name="文本框 11"/>
          <p:cNvSpPr txBox="1"/>
          <p:nvPr/>
        </p:nvSpPr>
        <p:spPr>
          <a:xfrm>
            <a:off x="4517707" y="4268153"/>
            <a:ext cx="399098" cy="437674"/>
          </a:xfrm>
          <a:prstGeom prst="rect">
            <a:avLst/>
          </a:prstGeom>
          <a:noFill/>
        </p:spPr>
        <p:txBody>
          <a:bodyPr wrap="square" lIns="68580" tIns="34290" rIns="68580" bIns="34290" rtlCol="0">
            <a:spAutoFit/>
          </a:bodyPr>
          <a:lstStyle/>
          <a:p>
            <a:r>
              <a:rPr lang="zh-CN" altLang="en-US" sz="2400">
                <a:solidFill>
                  <a:srgbClr val="E04236"/>
                </a:solidFill>
                <a:latin typeface="微软雅黑" panose="020B0503020204020204" charset="-122"/>
                <a:ea typeface="微软雅黑" panose="020B0503020204020204" charset="-122"/>
                <a:cs typeface="Arial" panose="020B0604020202020204" pitchFamily="34"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up)">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up)">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wipe(up)">
                                      <p:cBhvr>
                                        <p:cTn id="2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P spid="11" grpId="0"/>
      <p:bldP spid="1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93871" y="499111"/>
            <a:ext cx="4294686" cy="438581"/>
          </a:xfrm>
          <a:prstGeom prst="rect">
            <a:avLst/>
          </a:prstGeom>
          <a:noFill/>
          <a:ln w="9525">
            <a:noFill/>
          </a:ln>
        </p:spPr>
        <p:txBody>
          <a:bodyPr wrap="none" lIns="68580" tIns="34290" rIns="68580" bIns="34290" anchor="t">
            <a:spAutoFit/>
          </a:bodyPr>
          <a:lstStyle/>
          <a:p>
            <a:pPr algn="l"/>
            <a:r>
              <a:rPr lang="zh-CN" altLang="en-US" sz="2400" b="1" dirty="0">
                <a:solidFill>
                  <a:srgbClr val="000000"/>
                </a:solidFill>
                <a:latin typeface="微软雅黑" panose="020B0503020204020204" charset="-122"/>
                <a:ea typeface="微软雅黑" panose="020B0503020204020204" charset="-122"/>
                <a:sym typeface="+mn-ea"/>
              </a:rPr>
              <a:t>二</a:t>
            </a:r>
            <a:r>
              <a:rPr lang="zh-CN" altLang="en-US" sz="2400" b="1" dirty="0">
                <a:solidFill>
                  <a:srgbClr val="000000"/>
                </a:solidFill>
                <a:latin typeface="微软雅黑" panose="020B0503020204020204" charset="-122"/>
                <a:ea typeface="微软雅黑" panose="020B0503020204020204" charset="-122"/>
              </a:rPr>
              <a:t>、</a:t>
            </a:r>
            <a:r>
              <a:rPr lang="en-US" altLang="zh-CN" sz="2400" b="1" dirty="0">
                <a:latin typeface="微软雅黑" panose="020B0503020204020204" charset="-122"/>
                <a:ea typeface="微软雅黑" panose="020B0503020204020204" charset="-122"/>
                <a:sym typeface="+mn-ea"/>
              </a:rPr>
              <a:t>选</a:t>
            </a:r>
            <a:r>
              <a:rPr lang="zh-CN" altLang="en-US" sz="2400" b="1" dirty="0">
                <a:latin typeface="微软雅黑" panose="020B0503020204020204" charset="-122"/>
                <a:ea typeface="微软雅黑" panose="020B0503020204020204" charset="-122"/>
                <a:sym typeface="+mn-ea"/>
              </a:rPr>
              <a:t>择恰当的关联</a:t>
            </a:r>
            <a:r>
              <a:rPr lang="en-US" altLang="zh-CN" sz="2400" b="1" dirty="0" err="1">
                <a:latin typeface="微软雅黑" panose="020B0503020204020204" charset="-122"/>
                <a:ea typeface="微软雅黑" panose="020B0503020204020204" charset="-122"/>
                <a:sym typeface="+mn-ea"/>
              </a:rPr>
              <a:t>词填空</a:t>
            </a:r>
            <a:r>
              <a:rPr lang="en-US" altLang="zh-CN" sz="2400" b="1" dirty="0">
                <a:latin typeface="微软雅黑" panose="020B0503020204020204" charset="-122"/>
                <a:ea typeface="微软雅黑" panose="020B0503020204020204" charset="-122"/>
                <a:sym typeface="+mn-ea"/>
              </a:rPr>
              <a:t>。</a:t>
            </a:r>
            <a:r>
              <a:rPr lang="zh-CN" altLang="en-US" sz="2400" b="1" dirty="0">
                <a:solidFill>
                  <a:srgbClr val="000000"/>
                </a:solidFill>
                <a:latin typeface="微软雅黑" panose="020B0503020204020204" charset="-122"/>
                <a:ea typeface="微软雅黑" panose="020B0503020204020204" charset="-122"/>
              </a:rPr>
              <a:t> </a:t>
            </a:r>
          </a:p>
        </p:txBody>
      </p:sp>
      <p:sp>
        <p:nvSpPr>
          <p:cNvPr id="164866" name="TextBox 2"/>
          <p:cNvSpPr txBox="1"/>
          <p:nvPr/>
        </p:nvSpPr>
        <p:spPr>
          <a:xfrm>
            <a:off x="963930" y="1957388"/>
            <a:ext cx="7215664" cy="2653665"/>
          </a:xfrm>
          <a:prstGeom prst="rect">
            <a:avLst/>
          </a:prstGeom>
          <a:noFill/>
          <a:ln w="9525">
            <a:noFill/>
          </a:ln>
        </p:spPr>
        <p:txBody>
          <a:bodyPr wrap="square" lIns="68580" tIns="34290" rIns="68580" bIns="34290" anchor="t">
            <a:spAutoFit/>
          </a:bodyPr>
          <a:lstStyle/>
          <a:p>
            <a:pPr>
              <a:lnSpc>
                <a:spcPct val="200000"/>
              </a:lnSpc>
            </a:pPr>
            <a:r>
              <a:rPr lang="en-US" altLang="zh-CN" sz="2100" dirty="0">
                <a:latin typeface="微软雅黑" panose="020B0503020204020204" charset="-122"/>
                <a:ea typeface="微软雅黑" panose="020B0503020204020204" charset="-122"/>
                <a:sym typeface="+mn-ea"/>
              </a:rPr>
              <a:t>1.(        )</a:t>
            </a:r>
            <a:r>
              <a:rPr lang="zh-CN" altLang="en-US" sz="2100" dirty="0">
                <a:latin typeface="微软雅黑" panose="020B0503020204020204" charset="-122"/>
                <a:ea typeface="微软雅黑" panose="020B0503020204020204" charset="-122"/>
                <a:sym typeface="+mn-ea"/>
              </a:rPr>
              <a:t>敌人怎样威胁</a:t>
            </a:r>
            <a:r>
              <a:rPr lang="en-US" altLang="zh-CN" sz="2100" dirty="0">
                <a:latin typeface="微软雅黑" panose="020B0503020204020204" charset="-122"/>
                <a:ea typeface="微软雅黑" panose="020B0503020204020204" charset="-122"/>
                <a:sym typeface="+mn-ea"/>
              </a:rPr>
              <a:t>，</a:t>
            </a:r>
            <a:r>
              <a:rPr lang="zh-CN" altLang="en-US" sz="2100" dirty="0">
                <a:latin typeface="微软雅黑" panose="020B0503020204020204" charset="-122"/>
                <a:ea typeface="微软雅黑" panose="020B0503020204020204" charset="-122"/>
                <a:sym typeface="+mn-ea"/>
              </a:rPr>
              <a:t>雨来</a:t>
            </a:r>
            <a:r>
              <a:rPr lang="en-US" altLang="zh-CN" sz="2100" dirty="0">
                <a:latin typeface="微软雅黑" panose="020B0503020204020204" charset="-122"/>
                <a:ea typeface="微软雅黑" panose="020B0503020204020204" charset="-122"/>
                <a:sym typeface="+mn-ea"/>
              </a:rPr>
              <a:t>(        )</a:t>
            </a:r>
            <a:r>
              <a:rPr lang="zh-CN" altLang="en-US" sz="2100" dirty="0">
                <a:latin typeface="微软雅黑" panose="020B0503020204020204" charset="-122"/>
                <a:ea typeface="微软雅黑" panose="020B0503020204020204" charset="-122"/>
                <a:sym typeface="+mn-ea"/>
              </a:rPr>
              <a:t>不怕</a:t>
            </a:r>
            <a:r>
              <a:rPr lang="en-US" altLang="zh-CN" sz="2100" dirty="0">
                <a:latin typeface="微软雅黑" panose="020B0503020204020204" charset="-122"/>
                <a:ea typeface="微软雅黑" panose="020B0503020204020204" charset="-122"/>
                <a:sym typeface="+mn-ea"/>
              </a:rPr>
              <a:t>。 </a:t>
            </a:r>
          </a:p>
          <a:p>
            <a:pPr>
              <a:lnSpc>
                <a:spcPct val="200000"/>
              </a:lnSpc>
            </a:pPr>
            <a:r>
              <a:rPr lang="en-US" altLang="zh-CN" sz="2100" dirty="0">
                <a:latin typeface="微软雅黑" panose="020B0503020204020204" charset="-122"/>
                <a:ea typeface="微软雅黑" panose="020B0503020204020204" charset="-122"/>
                <a:sym typeface="+mn-ea"/>
              </a:rPr>
              <a:t>2.</a:t>
            </a:r>
            <a:r>
              <a:rPr lang="zh-CN" altLang="en-US" sz="2100" dirty="0">
                <a:latin typeface="微软雅黑" panose="020B0503020204020204" charset="-122"/>
                <a:ea typeface="微软雅黑" panose="020B0503020204020204" charset="-122"/>
                <a:sym typeface="+mn-ea"/>
              </a:rPr>
              <a:t>雨来</a:t>
            </a:r>
            <a:r>
              <a:rPr lang="en-US" altLang="zh-CN" sz="2100" dirty="0">
                <a:latin typeface="微软雅黑" panose="020B0503020204020204" charset="-122"/>
                <a:ea typeface="微软雅黑" panose="020B0503020204020204" charset="-122"/>
                <a:sym typeface="+mn-ea"/>
              </a:rPr>
              <a:t>(          )</a:t>
            </a:r>
            <a:r>
              <a:rPr lang="zh-CN" altLang="en-US" sz="2100" dirty="0">
                <a:latin typeface="微软雅黑" panose="020B0503020204020204" charset="-122"/>
                <a:ea typeface="微软雅黑" panose="020B0503020204020204" charset="-122"/>
                <a:sym typeface="+mn-ea"/>
              </a:rPr>
              <a:t>能顺利逃生，</a:t>
            </a:r>
            <a:r>
              <a:rPr lang="en-US" altLang="zh-CN" sz="2100" dirty="0">
                <a:latin typeface="微软雅黑" panose="020B0503020204020204" charset="-122"/>
                <a:ea typeface="微软雅黑" panose="020B0503020204020204" charset="-122"/>
                <a:sym typeface="+mn-ea"/>
              </a:rPr>
              <a:t>(          )</a:t>
            </a:r>
            <a:r>
              <a:rPr lang="zh-CN" altLang="en-US" sz="2100" dirty="0">
                <a:latin typeface="微软雅黑" panose="020B0503020204020204" charset="-122"/>
                <a:ea typeface="微软雅黑" panose="020B0503020204020204" charset="-122"/>
                <a:sym typeface="+mn-ea"/>
              </a:rPr>
              <a:t>他的游泳本领高</a:t>
            </a:r>
            <a:r>
              <a:rPr lang="en-US" altLang="zh-CN" sz="2100" dirty="0">
                <a:latin typeface="微软雅黑" panose="020B0503020204020204" charset="-122"/>
                <a:ea typeface="微软雅黑" panose="020B0503020204020204" charset="-122"/>
                <a:sym typeface="+mn-ea"/>
              </a:rPr>
              <a:t>。</a:t>
            </a:r>
          </a:p>
          <a:p>
            <a:pPr>
              <a:lnSpc>
                <a:spcPct val="200000"/>
              </a:lnSpc>
            </a:pPr>
            <a:r>
              <a:rPr lang="en-US" altLang="zh-CN" sz="2100" dirty="0">
                <a:latin typeface="微软雅黑" panose="020B0503020204020204" charset="-122"/>
                <a:ea typeface="微软雅黑" panose="020B0503020204020204" charset="-122"/>
                <a:sym typeface="+mn-ea"/>
              </a:rPr>
              <a:t>3.(        )</a:t>
            </a:r>
            <a:r>
              <a:rPr lang="zh-CN" altLang="en-US" sz="2100" dirty="0">
                <a:latin typeface="微软雅黑" panose="020B0503020204020204" charset="-122"/>
                <a:ea typeface="微软雅黑" panose="020B0503020204020204" charset="-122"/>
                <a:sym typeface="+mn-ea"/>
              </a:rPr>
              <a:t>敌人发现了李大叔，民兵的情报</a:t>
            </a:r>
            <a:r>
              <a:rPr lang="en-US" altLang="zh-CN" sz="2100" dirty="0">
                <a:latin typeface="微软雅黑" panose="020B0503020204020204" charset="-122"/>
                <a:ea typeface="微软雅黑" panose="020B0503020204020204" charset="-122"/>
                <a:sym typeface="+mn-ea"/>
              </a:rPr>
              <a:t>(        )</a:t>
            </a:r>
            <a:r>
              <a:rPr lang="zh-CN" altLang="en-US" sz="2100" dirty="0">
                <a:latin typeface="微软雅黑" panose="020B0503020204020204" charset="-122"/>
                <a:ea typeface="微软雅黑" panose="020B0503020204020204" charset="-122"/>
                <a:sym typeface="+mn-ea"/>
              </a:rPr>
              <a:t>送不出去了</a:t>
            </a:r>
            <a:r>
              <a:rPr lang="en-US" altLang="zh-CN" sz="2100" dirty="0">
                <a:latin typeface="微软雅黑" panose="020B0503020204020204" charset="-122"/>
                <a:ea typeface="微软雅黑" panose="020B0503020204020204" charset="-122"/>
                <a:sym typeface="+mn-ea"/>
              </a:rPr>
              <a:t>。</a:t>
            </a:r>
          </a:p>
          <a:p>
            <a:pPr>
              <a:lnSpc>
                <a:spcPct val="200000"/>
              </a:lnSpc>
            </a:pPr>
            <a:r>
              <a:rPr lang="en-US" altLang="zh-CN" sz="2100" dirty="0">
                <a:latin typeface="微软雅黑" panose="020B0503020204020204" charset="-122"/>
                <a:ea typeface="微软雅黑" panose="020B0503020204020204" charset="-122"/>
                <a:sym typeface="+mn-ea"/>
              </a:rPr>
              <a:t>4.</a:t>
            </a:r>
            <a:r>
              <a:rPr lang="zh-CN" altLang="en-US" sz="2100" dirty="0">
                <a:latin typeface="微软雅黑" panose="020B0503020204020204" charset="-122"/>
                <a:ea typeface="微软雅黑" panose="020B0503020204020204" charset="-122"/>
                <a:sym typeface="+mn-ea"/>
              </a:rPr>
              <a:t>我们</a:t>
            </a:r>
            <a:r>
              <a:rPr lang="en-US" altLang="zh-CN" sz="2100" dirty="0">
                <a:latin typeface="微软雅黑" panose="020B0503020204020204" charset="-122"/>
                <a:ea typeface="微软雅黑" panose="020B0503020204020204" charset="-122"/>
                <a:sym typeface="+mn-ea"/>
              </a:rPr>
              <a:t>(        )</a:t>
            </a:r>
            <a:r>
              <a:rPr lang="zh-CN" altLang="en-US" sz="2100" dirty="0">
                <a:latin typeface="微软雅黑" panose="020B0503020204020204" charset="-122"/>
                <a:ea typeface="微软雅黑" panose="020B0503020204020204" charset="-122"/>
                <a:sym typeface="+mn-ea"/>
              </a:rPr>
              <a:t>上学读书，将来</a:t>
            </a:r>
            <a:r>
              <a:rPr lang="en-US" altLang="zh-CN" sz="2100" dirty="0">
                <a:latin typeface="微软雅黑" panose="020B0503020204020204" charset="-122"/>
                <a:ea typeface="微软雅黑" panose="020B0503020204020204" charset="-122"/>
                <a:sym typeface="+mn-ea"/>
              </a:rPr>
              <a:t>(        )</a:t>
            </a:r>
            <a:r>
              <a:rPr lang="zh-CN" altLang="en-US" sz="2100" dirty="0">
                <a:latin typeface="微软雅黑" panose="020B0503020204020204" charset="-122"/>
                <a:ea typeface="微软雅黑" panose="020B0503020204020204" charset="-122"/>
                <a:sym typeface="+mn-ea"/>
              </a:rPr>
              <a:t>不会成为</a:t>
            </a:r>
            <a:r>
              <a:rPr lang="en-US" altLang="zh-CN" sz="2100" dirty="0">
                <a:latin typeface="微软雅黑" panose="020B0503020204020204" charset="-122"/>
                <a:ea typeface="微软雅黑" panose="020B0503020204020204" charset="-122"/>
                <a:sym typeface="+mn-ea"/>
              </a:rPr>
              <a:t>“</a:t>
            </a:r>
            <a:r>
              <a:rPr lang="zh-CN" altLang="en-US" sz="2100" dirty="0">
                <a:latin typeface="微软雅黑" panose="020B0503020204020204" charset="-122"/>
                <a:ea typeface="微软雅黑" panose="020B0503020204020204" charset="-122"/>
                <a:sym typeface="+mn-ea"/>
              </a:rPr>
              <a:t>睁眼瞎</a:t>
            </a:r>
            <a:r>
              <a:rPr lang="en-US" altLang="zh-CN" sz="2100" dirty="0">
                <a:latin typeface="微软雅黑" panose="020B0503020204020204" charset="-122"/>
                <a:ea typeface="微软雅黑" panose="020B0503020204020204" charset="-122"/>
                <a:sym typeface="+mn-ea"/>
              </a:rPr>
              <a:t>”。</a:t>
            </a:r>
          </a:p>
        </p:txBody>
      </p:sp>
      <p:sp>
        <p:nvSpPr>
          <p:cNvPr id="4" name="文本框 3"/>
          <p:cNvSpPr txBox="1"/>
          <p:nvPr/>
        </p:nvSpPr>
        <p:spPr>
          <a:xfrm>
            <a:off x="2371249" y="794862"/>
            <a:ext cx="5472113" cy="1315745"/>
          </a:xfrm>
          <a:prstGeom prst="rect">
            <a:avLst/>
          </a:prstGeom>
          <a:noFill/>
          <a:ln w="9525">
            <a:noFill/>
          </a:ln>
        </p:spPr>
        <p:txBody>
          <a:bodyPr wrap="square" lIns="68580" tIns="34290" rIns="68580" bIns="34290" anchor="t">
            <a:spAutoFit/>
          </a:bodyPr>
          <a:lstStyle/>
          <a:p>
            <a:endParaRPr lang="zh-CN" altLang="en-US" dirty="0">
              <a:latin typeface="GB Pinyinok-B" charset="0"/>
              <a:ea typeface="楷体" panose="02010609060101010101" charset="-122"/>
            </a:endParaRPr>
          </a:p>
          <a:p>
            <a:pPr>
              <a:lnSpc>
                <a:spcPct val="150000"/>
              </a:lnSpc>
            </a:pPr>
            <a:r>
              <a:rPr lang="zh-CN" altLang="en-US" sz="2100" dirty="0">
                <a:latin typeface="微软雅黑" panose="020B0503020204020204" charset="-122"/>
                <a:ea typeface="微软雅黑" panose="020B0503020204020204" charset="-122"/>
                <a:sym typeface="+mn-ea"/>
              </a:rPr>
              <a:t>只有</a:t>
            </a:r>
            <a:r>
              <a:rPr lang="zh-CN" altLang="en-US" sz="2100" dirty="0">
                <a:latin typeface="+mn-ea"/>
                <a:ea typeface="+mn-ea"/>
                <a:cs typeface="Arial" panose="020B0604020202020204" pitchFamily="34" charset="0"/>
                <a:sym typeface="+mn-ea"/>
              </a:rPr>
              <a:t>……</a:t>
            </a:r>
            <a:r>
              <a:rPr lang="zh-CN" altLang="en-US" sz="2100" dirty="0">
                <a:latin typeface="Arial" panose="020B0604020202020204" pitchFamily="34" charset="0"/>
                <a:ea typeface="微软雅黑" panose="020B0503020204020204" charset="-122"/>
                <a:cs typeface="Arial" panose="020B0604020202020204" pitchFamily="34" charset="0"/>
                <a:sym typeface="+mn-ea"/>
              </a:rPr>
              <a:t>才</a:t>
            </a:r>
            <a:r>
              <a:rPr lang="zh-CN" altLang="en-US" sz="2100" dirty="0">
                <a:latin typeface="+mn-ea"/>
                <a:ea typeface="+mn-ea"/>
                <a:cs typeface="Arial" panose="020B0604020202020204" pitchFamily="34" charset="0"/>
                <a:sym typeface="+mn-ea"/>
              </a:rPr>
              <a:t>……</a:t>
            </a:r>
            <a:r>
              <a:rPr lang="en-US" altLang="zh-CN" sz="2100" dirty="0">
                <a:latin typeface="微软雅黑" panose="020B0503020204020204" charset="-122"/>
                <a:ea typeface="微软雅黑" panose="020B0503020204020204" charset="-122"/>
                <a:sym typeface="+mn-ea"/>
              </a:rPr>
              <a:t>      </a:t>
            </a:r>
            <a:r>
              <a:rPr lang="zh-CN" altLang="en-US" sz="2100" dirty="0">
                <a:latin typeface="微软雅黑" panose="020B0503020204020204" charset="-122"/>
                <a:ea typeface="微软雅黑" panose="020B0503020204020204" charset="-122"/>
                <a:sym typeface="+mn-ea"/>
              </a:rPr>
              <a:t>之所以</a:t>
            </a:r>
            <a:r>
              <a:rPr lang="zh-CN" altLang="en-US" sz="2100" dirty="0">
                <a:latin typeface="+mn-ea"/>
                <a:ea typeface="+mn-ea"/>
                <a:cs typeface="Arial" panose="020B0604020202020204" pitchFamily="34" charset="0"/>
                <a:sym typeface="+mn-ea"/>
              </a:rPr>
              <a:t>……</a:t>
            </a:r>
            <a:r>
              <a:rPr lang="zh-CN" altLang="en-US" sz="2100" dirty="0">
                <a:latin typeface="Arial" panose="020B0604020202020204" pitchFamily="34" charset="0"/>
                <a:ea typeface="微软雅黑" panose="020B0503020204020204" charset="-122"/>
                <a:cs typeface="Arial" panose="020B0604020202020204" pitchFamily="34" charset="0"/>
                <a:sym typeface="+mn-ea"/>
              </a:rPr>
              <a:t>是因为</a:t>
            </a:r>
            <a:r>
              <a:rPr lang="zh-CN" altLang="en-US" sz="2100" dirty="0">
                <a:latin typeface="+mn-ea"/>
                <a:ea typeface="+mn-ea"/>
                <a:cs typeface="Arial" panose="020B0604020202020204" pitchFamily="34" charset="0"/>
                <a:sym typeface="+mn-ea"/>
              </a:rPr>
              <a:t>……</a:t>
            </a:r>
            <a:r>
              <a:rPr lang="en-US" altLang="zh-CN" sz="2100" dirty="0">
                <a:latin typeface="微软雅黑" panose="020B0503020204020204" charset="-122"/>
                <a:ea typeface="微软雅黑" panose="020B0503020204020204" charset="-122"/>
                <a:sym typeface="+mn-ea"/>
              </a:rPr>
              <a:t>    </a:t>
            </a:r>
          </a:p>
          <a:p>
            <a:pPr>
              <a:lnSpc>
                <a:spcPct val="150000"/>
              </a:lnSpc>
            </a:pPr>
            <a:r>
              <a:rPr lang="zh-CN" altLang="en-US" sz="2100" dirty="0">
                <a:latin typeface="微软雅黑" panose="020B0503020204020204" charset="-122"/>
                <a:ea typeface="微软雅黑" panose="020B0503020204020204" charset="-122"/>
                <a:sym typeface="+mn-ea"/>
              </a:rPr>
              <a:t>无论</a:t>
            </a:r>
            <a:r>
              <a:rPr lang="zh-CN" altLang="en-US" sz="2100" dirty="0">
                <a:latin typeface="+mn-ea"/>
                <a:ea typeface="+mn-ea"/>
                <a:cs typeface="Arial" panose="020B0604020202020204" pitchFamily="34" charset="0"/>
                <a:sym typeface="+mn-ea"/>
              </a:rPr>
              <a:t>……</a:t>
            </a:r>
            <a:r>
              <a:rPr lang="zh-CN" altLang="en-US" sz="2100" dirty="0">
                <a:latin typeface="Arial" panose="020B0604020202020204" pitchFamily="34" charset="0"/>
                <a:ea typeface="微软雅黑" panose="020B0503020204020204" charset="-122"/>
                <a:cs typeface="Arial" panose="020B0604020202020204" pitchFamily="34" charset="0"/>
                <a:sym typeface="+mn-ea"/>
              </a:rPr>
              <a:t>都</a:t>
            </a:r>
            <a:r>
              <a:rPr lang="zh-CN" altLang="en-US" sz="2100" dirty="0">
                <a:latin typeface="+mn-ea"/>
                <a:ea typeface="+mn-ea"/>
                <a:cs typeface="Arial" panose="020B0604020202020204" pitchFamily="34" charset="0"/>
                <a:sym typeface="+mn-ea"/>
              </a:rPr>
              <a:t>……</a:t>
            </a:r>
            <a:r>
              <a:rPr lang="zh-CN" altLang="en-US" sz="2100" dirty="0">
                <a:latin typeface="Arial" panose="020B0604020202020204" pitchFamily="34" charset="0"/>
                <a:ea typeface="微软雅黑" panose="020B0503020204020204" charset="-122"/>
                <a:cs typeface="Arial" panose="020B0604020202020204" pitchFamily="34" charset="0"/>
                <a:sym typeface="+mn-ea"/>
              </a:rPr>
              <a:t>       如果</a:t>
            </a:r>
            <a:r>
              <a:rPr lang="zh-CN" altLang="en-US" sz="2100" dirty="0">
                <a:latin typeface="+mn-ea"/>
                <a:ea typeface="+mn-ea"/>
                <a:cs typeface="Arial" panose="020B0604020202020204" pitchFamily="34" charset="0"/>
                <a:sym typeface="+mn-ea"/>
              </a:rPr>
              <a:t>……</a:t>
            </a:r>
            <a:r>
              <a:rPr lang="zh-CN" altLang="en-US" sz="2100" dirty="0">
                <a:latin typeface="Arial" panose="020B0604020202020204" pitchFamily="34" charset="0"/>
                <a:ea typeface="微软雅黑" panose="020B0503020204020204" charset="-122"/>
                <a:cs typeface="Arial" panose="020B0604020202020204" pitchFamily="34" charset="0"/>
                <a:sym typeface="+mn-ea"/>
              </a:rPr>
              <a:t>就</a:t>
            </a:r>
            <a:r>
              <a:rPr lang="zh-CN" altLang="en-US" sz="2100" dirty="0">
                <a:latin typeface="+mn-ea"/>
                <a:ea typeface="+mn-ea"/>
                <a:cs typeface="Arial" panose="020B0604020202020204" pitchFamily="34" charset="0"/>
                <a:sym typeface="+mn-ea"/>
              </a:rPr>
              <a:t>……</a:t>
            </a:r>
            <a:endParaRPr lang="en-US" altLang="zh-CN" sz="2100" dirty="0">
              <a:latin typeface="+mn-ea"/>
              <a:ea typeface="+mn-ea"/>
              <a:sym typeface="+mn-ea"/>
            </a:endParaRPr>
          </a:p>
        </p:txBody>
      </p:sp>
      <p:sp>
        <p:nvSpPr>
          <p:cNvPr id="6" name="文本框 5"/>
          <p:cNvSpPr txBox="1"/>
          <p:nvPr/>
        </p:nvSpPr>
        <p:spPr>
          <a:xfrm>
            <a:off x="1814036" y="2856547"/>
            <a:ext cx="974408" cy="391478"/>
          </a:xfrm>
          <a:prstGeom prst="rect">
            <a:avLst/>
          </a:prstGeom>
          <a:noFill/>
          <a:ln w="9525">
            <a:noFill/>
          </a:ln>
        </p:spPr>
        <p:txBody>
          <a:bodyPr wrap="square" lIns="68580" tIns="34290" rIns="68580" bIns="34290" anchor="t">
            <a:spAutoFit/>
          </a:bodyPr>
          <a:lstStyle/>
          <a:p>
            <a:r>
              <a:rPr sz="2100" dirty="0">
                <a:solidFill>
                  <a:srgbClr val="E04236"/>
                </a:solidFill>
                <a:latin typeface="微软雅黑" panose="020B0503020204020204" charset="-122"/>
                <a:ea typeface="微软雅黑" panose="020B0503020204020204" charset="-122"/>
              </a:rPr>
              <a:t>之所以</a:t>
            </a:r>
            <a:r>
              <a:rPr lang="zh-CN" altLang="en-US" sz="2100" dirty="0">
                <a:solidFill>
                  <a:srgbClr val="E04236"/>
                </a:solidFill>
                <a:latin typeface="微软雅黑" panose="020B0503020204020204" charset="-122"/>
                <a:ea typeface="微软雅黑" panose="020B0503020204020204" charset="-122"/>
              </a:rPr>
              <a:t>     </a:t>
            </a:r>
          </a:p>
        </p:txBody>
      </p:sp>
      <p:sp>
        <p:nvSpPr>
          <p:cNvPr id="7" name="文本框 6"/>
          <p:cNvSpPr txBox="1"/>
          <p:nvPr/>
        </p:nvSpPr>
        <p:spPr>
          <a:xfrm>
            <a:off x="1334452" y="2217420"/>
            <a:ext cx="799148" cy="391478"/>
          </a:xfrm>
          <a:prstGeom prst="rect">
            <a:avLst/>
          </a:prstGeom>
          <a:noFill/>
          <a:ln w="9525">
            <a:noFill/>
          </a:ln>
        </p:spPr>
        <p:txBody>
          <a:bodyPr wrap="square" lIns="68580" tIns="34290" rIns="68580" bIns="34290" anchor="t">
            <a:spAutoFit/>
          </a:bodyPr>
          <a:lstStyle/>
          <a:p>
            <a:r>
              <a:rPr lang="zh-CN" altLang="en-US" sz="2100" dirty="0">
                <a:solidFill>
                  <a:srgbClr val="E04236"/>
                </a:solidFill>
                <a:latin typeface="微软雅黑" panose="020B0503020204020204" charset="-122"/>
                <a:ea typeface="微软雅黑" panose="020B0503020204020204" charset="-122"/>
              </a:rPr>
              <a:t>无论     </a:t>
            </a:r>
          </a:p>
        </p:txBody>
      </p:sp>
      <p:sp>
        <p:nvSpPr>
          <p:cNvPr id="8" name="文本框 7"/>
          <p:cNvSpPr txBox="1"/>
          <p:nvPr/>
        </p:nvSpPr>
        <p:spPr>
          <a:xfrm>
            <a:off x="4552951" y="2217420"/>
            <a:ext cx="770096" cy="391478"/>
          </a:xfrm>
          <a:prstGeom prst="rect">
            <a:avLst/>
          </a:prstGeom>
          <a:noFill/>
          <a:ln w="9525">
            <a:noFill/>
          </a:ln>
        </p:spPr>
        <p:txBody>
          <a:bodyPr wrap="square" lIns="68580" tIns="34290" rIns="68580" bIns="34290" anchor="t">
            <a:spAutoFit/>
          </a:bodyPr>
          <a:lstStyle/>
          <a:p>
            <a:r>
              <a:rPr lang="zh-CN" altLang="en-US" sz="2100" dirty="0">
                <a:solidFill>
                  <a:srgbClr val="E04236"/>
                </a:solidFill>
                <a:latin typeface="微软雅黑" panose="020B0503020204020204" charset="-122"/>
                <a:ea typeface="微软雅黑" panose="020B0503020204020204" charset="-122"/>
              </a:rPr>
              <a:t>都    </a:t>
            </a:r>
          </a:p>
        </p:txBody>
      </p:sp>
      <p:sp>
        <p:nvSpPr>
          <p:cNvPr id="9" name="文本框 8"/>
          <p:cNvSpPr txBox="1"/>
          <p:nvPr/>
        </p:nvSpPr>
        <p:spPr>
          <a:xfrm>
            <a:off x="4311492" y="2856547"/>
            <a:ext cx="1067276" cy="391478"/>
          </a:xfrm>
          <a:prstGeom prst="rect">
            <a:avLst/>
          </a:prstGeom>
          <a:noFill/>
          <a:ln w="9525">
            <a:noFill/>
          </a:ln>
        </p:spPr>
        <p:txBody>
          <a:bodyPr wrap="square" lIns="68580" tIns="34290" rIns="68580" bIns="34290" anchor="t">
            <a:spAutoFit/>
          </a:bodyPr>
          <a:lstStyle/>
          <a:p>
            <a:r>
              <a:rPr lang="en-US" altLang="zh-CN" sz="2100" dirty="0">
                <a:solidFill>
                  <a:srgbClr val="E04236"/>
                </a:solidFill>
                <a:latin typeface="微软雅黑" panose="020B0503020204020204" charset="-122"/>
                <a:ea typeface="微软雅黑" panose="020B0503020204020204" charset="-122"/>
              </a:rPr>
              <a:t> </a:t>
            </a:r>
            <a:r>
              <a:rPr lang="zh-CN" altLang="en-US" sz="2100" dirty="0">
                <a:solidFill>
                  <a:srgbClr val="E04236"/>
                </a:solidFill>
                <a:latin typeface="微软雅黑" panose="020B0503020204020204" charset="-122"/>
                <a:ea typeface="微软雅黑" panose="020B0503020204020204" charset="-122"/>
              </a:rPr>
              <a:t>是因为     </a:t>
            </a:r>
          </a:p>
        </p:txBody>
      </p:sp>
      <p:sp>
        <p:nvSpPr>
          <p:cNvPr id="3" name="文本框 2"/>
          <p:cNvSpPr txBox="1"/>
          <p:nvPr/>
        </p:nvSpPr>
        <p:spPr>
          <a:xfrm>
            <a:off x="1255872" y="3497580"/>
            <a:ext cx="798671" cy="391478"/>
          </a:xfrm>
          <a:prstGeom prst="rect">
            <a:avLst/>
          </a:prstGeom>
          <a:noFill/>
          <a:ln w="9525">
            <a:noFill/>
          </a:ln>
        </p:spPr>
        <p:txBody>
          <a:bodyPr wrap="square" lIns="68580" tIns="34290" rIns="68580" bIns="34290" anchor="t">
            <a:spAutoFit/>
          </a:bodyPr>
          <a:lstStyle/>
          <a:p>
            <a:r>
              <a:rPr lang="en-US" altLang="zh-CN" sz="2100" dirty="0">
                <a:solidFill>
                  <a:srgbClr val="E04236"/>
                </a:solidFill>
                <a:latin typeface="微软雅黑" panose="020B0503020204020204" charset="-122"/>
                <a:ea typeface="微软雅黑" panose="020B0503020204020204" charset="-122"/>
              </a:rPr>
              <a:t> </a:t>
            </a:r>
            <a:r>
              <a:rPr lang="zh-CN" altLang="en-US" sz="2100" dirty="0">
                <a:solidFill>
                  <a:srgbClr val="E04236"/>
                </a:solidFill>
                <a:latin typeface="微软雅黑" panose="020B0503020204020204" charset="-122"/>
                <a:ea typeface="微软雅黑" panose="020B0503020204020204" charset="-122"/>
              </a:rPr>
              <a:t>如果     </a:t>
            </a:r>
          </a:p>
        </p:txBody>
      </p:sp>
      <p:sp>
        <p:nvSpPr>
          <p:cNvPr id="5" name="文本框 4"/>
          <p:cNvSpPr txBox="1"/>
          <p:nvPr/>
        </p:nvSpPr>
        <p:spPr>
          <a:xfrm>
            <a:off x="5936933" y="3497580"/>
            <a:ext cx="520065" cy="391478"/>
          </a:xfrm>
          <a:prstGeom prst="rect">
            <a:avLst/>
          </a:prstGeom>
          <a:noFill/>
          <a:ln w="9525">
            <a:noFill/>
          </a:ln>
        </p:spPr>
        <p:txBody>
          <a:bodyPr wrap="square" lIns="68580" tIns="34290" rIns="68580" bIns="34290" anchor="t">
            <a:spAutoFit/>
          </a:bodyPr>
          <a:lstStyle/>
          <a:p>
            <a:r>
              <a:rPr lang="en-US" altLang="zh-CN" sz="2100" dirty="0">
                <a:solidFill>
                  <a:srgbClr val="E04236"/>
                </a:solidFill>
                <a:latin typeface="微软雅黑" panose="020B0503020204020204" charset="-122"/>
                <a:ea typeface="微软雅黑" panose="020B0503020204020204" charset="-122"/>
              </a:rPr>
              <a:t> </a:t>
            </a:r>
            <a:r>
              <a:rPr lang="zh-CN" altLang="en-US" sz="2100" dirty="0">
                <a:solidFill>
                  <a:srgbClr val="E04236"/>
                </a:solidFill>
                <a:latin typeface="微软雅黑" panose="020B0503020204020204" charset="-122"/>
                <a:ea typeface="微软雅黑" panose="020B0503020204020204" charset="-122"/>
              </a:rPr>
              <a:t>就     </a:t>
            </a:r>
          </a:p>
        </p:txBody>
      </p:sp>
      <p:sp>
        <p:nvSpPr>
          <p:cNvPr id="10" name="文本框 9"/>
          <p:cNvSpPr txBox="1"/>
          <p:nvPr/>
        </p:nvSpPr>
        <p:spPr>
          <a:xfrm>
            <a:off x="1809274" y="4138612"/>
            <a:ext cx="872490" cy="391478"/>
          </a:xfrm>
          <a:prstGeom prst="rect">
            <a:avLst/>
          </a:prstGeom>
          <a:noFill/>
          <a:ln w="9525">
            <a:noFill/>
          </a:ln>
        </p:spPr>
        <p:txBody>
          <a:bodyPr wrap="square" lIns="68580" tIns="34290" rIns="68580" bIns="34290" anchor="t">
            <a:spAutoFit/>
          </a:bodyPr>
          <a:lstStyle/>
          <a:p>
            <a:r>
              <a:rPr lang="en-US" altLang="zh-CN" sz="2100" dirty="0">
                <a:solidFill>
                  <a:srgbClr val="E04236"/>
                </a:solidFill>
                <a:latin typeface="微软雅黑" panose="020B0503020204020204" charset="-122"/>
                <a:ea typeface="微软雅黑" panose="020B0503020204020204" charset="-122"/>
              </a:rPr>
              <a:t> </a:t>
            </a:r>
            <a:r>
              <a:rPr lang="zh-CN" altLang="en-US" sz="2100" dirty="0">
                <a:solidFill>
                  <a:srgbClr val="E04236"/>
                </a:solidFill>
                <a:latin typeface="微软雅黑" panose="020B0503020204020204" charset="-122"/>
                <a:ea typeface="微软雅黑" panose="020B0503020204020204" charset="-122"/>
              </a:rPr>
              <a:t>只有     </a:t>
            </a:r>
          </a:p>
        </p:txBody>
      </p:sp>
      <p:sp>
        <p:nvSpPr>
          <p:cNvPr id="11" name="文本框 10"/>
          <p:cNvSpPr txBox="1"/>
          <p:nvPr/>
        </p:nvSpPr>
        <p:spPr>
          <a:xfrm>
            <a:off x="4566761" y="4138612"/>
            <a:ext cx="557213" cy="391478"/>
          </a:xfrm>
          <a:prstGeom prst="rect">
            <a:avLst/>
          </a:prstGeom>
          <a:noFill/>
          <a:ln w="9525">
            <a:noFill/>
          </a:ln>
        </p:spPr>
        <p:txBody>
          <a:bodyPr wrap="square" lIns="68580" tIns="34290" rIns="68580" bIns="34290" anchor="t">
            <a:spAutoFit/>
          </a:bodyPr>
          <a:lstStyle/>
          <a:p>
            <a:r>
              <a:rPr lang="en-US" altLang="zh-CN" sz="2100" dirty="0">
                <a:solidFill>
                  <a:srgbClr val="E04236"/>
                </a:solidFill>
                <a:latin typeface="微软雅黑" panose="020B0503020204020204" charset="-122"/>
                <a:ea typeface="微软雅黑" panose="020B0503020204020204" charset="-122"/>
              </a:rPr>
              <a:t> </a:t>
            </a:r>
            <a:r>
              <a:rPr lang="zh-CN" altLang="en-US" sz="2100" dirty="0">
                <a:solidFill>
                  <a:srgbClr val="E04236"/>
                </a:solidFill>
                <a:latin typeface="微软雅黑" panose="020B0503020204020204" charset="-122"/>
                <a:ea typeface="微软雅黑" panose="020B0503020204020204" charset="-122"/>
              </a:rPr>
              <a:t>才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000" fill="hold">
                                          <p:stCondLst>
                                            <p:cond delay="0"/>
                                          </p:stCondLst>
                                        </p:cTn>
                                        <p:tgtEl>
                                          <p:spTgt spid="7"/>
                                        </p:tgtEl>
                                        <p:attrNameLst>
                                          <p:attrName>style.visibility</p:attrName>
                                        </p:attrNameLst>
                                      </p:cBhvr>
                                      <p:to>
                                        <p:strVal val="visible"/>
                                      </p:to>
                                    </p:set>
                                    <p:animEffect transition="in" filter="wipe(up)">
                                      <p:cBhvr>
                                        <p:cTn id="7" dur="1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000" fill="hold">
                                          <p:stCondLst>
                                            <p:cond delay="0"/>
                                          </p:stCondLst>
                                        </p:cTn>
                                        <p:tgtEl>
                                          <p:spTgt spid="8"/>
                                        </p:tgtEl>
                                        <p:attrNameLst>
                                          <p:attrName>style.visibility</p:attrName>
                                        </p:attrNameLst>
                                      </p:cBhvr>
                                      <p:to>
                                        <p:strVal val="visible"/>
                                      </p:to>
                                    </p:set>
                                    <p:animEffect transition="in" filter="wipe(up)">
                                      <p:cBhvr>
                                        <p:cTn id="12" dur="10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000" fill="hold">
                                          <p:stCondLst>
                                            <p:cond delay="0"/>
                                          </p:stCondLst>
                                        </p:cTn>
                                        <p:tgtEl>
                                          <p:spTgt spid="6"/>
                                        </p:tgtEl>
                                        <p:attrNameLst>
                                          <p:attrName>style.visibility</p:attrName>
                                        </p:attrNameLst>
                                      </p:cBhvr>
                                      <p:to>
                                        <p:strVal val="visible"/>
                                      </p:to>
                                    </p:set>
                                    <p:animEffect transition="in" filter="wipe(up)">
                                      <p:cBhvr>
                                        <p:cTn id="17" dur="10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000" fill="hold">
                                          <p:stCondLst>
                                            <p:cond delay="0"/>
                                          </p:stCondLst>
                                        </p:cTn>
                                        <p:tgtEl>
                                          <p:spTgt spid="9"/>
                                        </p:tgtEl>
                                        <p:attrNameLst>
                                          <p:attrName>style.visibility</p:attrName>
                                        </p:attrNameLst>
                                      </p:cBhvr>
                                      <p:to>
                                        <p:strVal val="visible"/>
                                      </p:to>
                                    </p:set>
                                    <p:animEffect transition="in" filter="wipe(up)">
                                      <p:cBhvr>
                                        <p:cTn id="22" dur="10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grpId="0" nodeType="clickEffect">
                                  <p:stCondLst>
                                    <p:cond delay="0"/>
                                  </p:stCondLst>
                                  <p:childTnLst>
                                    <p:set>
                                      <p:cBhvr>
                                        <p:cTn id="26" dur="1000" fill="hold">
                                          <p:stCondLst>
                                            <p:cond delay="0"/>
                                          </p:stCondLst>
                                        </p:cTn>
                                        <p:tgtEl>
                                          <p:spTgt spid="3"/>
                                        </p:tgtEl>
                                        <p:attrNameLst>
                                          <p:attrName>style.visibility</p:attrName>
                                        </p:attrNameLst>
                                      </p:cBhvr>
                                      <p:to>
                                        <p:strVal val="visible"/>
                                      </p:to>
                                    </p:set>
                                    <p:animEffect transition="in" filter="wipe(up)">
                                      <p:cBhvr>
                                        <p:cTn id="27" dur="1000"/>
                                        <p:tgtEl>
                                          <p:spTgt spid="3"/>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1" fill="hold" grpId="0" nodeType="clickEffect">
                                  <p:stCondLst>
                                    <p:cond delay="0"/>
                                  </p:stCondLst>
                                  <p:childTnLst>
                                    <p:set>
                                      <p:cBhvr>
                                        <p:cTn id="31" dur="1000" fill="hold">
                                          <p:stCondLst>
                                            <p:cond delay="0"/>
                                          </p:stCondLst>
                                        </p:cTn>
                                        <p:tgtEl>
                                          <p:spTgt spid="5"/>
                                        </p:tgtEl>
                                        <p:attrNameLst>
                                          <p:attrName>style.visibility</p:attrName>
                                        </p:attrNameLst>
                                      </p:cBhvr>
                                      <p:to>
                                        <p:strVal val="visible"/>
                                      </p:to>
                                    </p:set>
                                    <p:animEffect transition="in" filter="wipe(up)">
                                      <p:cBhvr>
                                        <p:cTn id="32" dur="1000"/>
                                        <p:tgtEl>
                                          <p:spTgt spid="5"/>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1" fill="hold" grpId="0" nodeType="clickEffect">
                                  <p:stCondLst>
                                    <p:cond delay="0"/>
                                  </p:stCondLst>
                                  <p:childTnLst>
                                    <p:set>
                                      <p:cBhvr>
                                        <p:cTn id="36" dur="1000" fill="hold">
                                          <p:stCondLst>
                                            <p:cond delay="0"/>
                                          </p:stCondLst>
                                        </p:cTn>
                                        <p:tgtEl>
                                          <p:spTgt spid="10"/>
                                        </p:tgtEl>
                                        <p:attrNameLst>
                                          <p:attrName>style.visibility</p:attrName>
                                        </p:attrNameLst>
                                      </p:cBhvr>
                                      <p:to>
                                        <p:strVal val="visible"/>
                                      </p:to>
                                    </p:set>
                                    <p:animEffect transition="in" filter="wipe(up)">
                                      <p:cBhvr>
                                        <p:cTn id="37" dur="1000"/>
                                        <p:tgtEl>
                                          <p:spTgt spid="10"/>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1" fill="hold" grpId="0" nodeType="clickEffect">
                                  <p:stCondLst>
                                    <p:cond delay="0"/>
                                  </p:stCondLst>
                                  <p:childTnLst>
                                    <p:set>
                                      <p:cBhvr>
                                        <p:cTn id="41" dur="1000" fill="hold">
                                          <p:stCondLst>
                                            <p:cond delay="0"/>
                                          </p:stCondLst>
                                        </p:cTn>
                                        <p:tgtEl>
                                          <p:spTgt spid="11"/>
                                        </p:tgtEl>
                                        <p:attrNameLst>
                                          <p:attrName>style.visibility</p:attrName>
                                        </p:attrNameLst>
                                      </p:cBhvr>
                                      <p:to>
                                        <p:strVal val="visible"/>
                                      </p:to>
                                    </p:set>
                                    <p:animEffect transition="in" filter="wipe(up)">
                                      <p:cBhvr>
                                        <p:cTn id="42"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3" grpId="0"/>
      <p:bldP spid="5" grpId="0"/>
      <p:bldP spid="10" grpId="0"/>
      <p:bldP spid="11"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471964" y="578644"/>
            <a:ext cx="2271236" cy="438582"/>
          </a:xfrm>
          <a:prstGeom prst="rect">
            <a:avLst/>
          </a:prstGeom>
          <a:noFill/>
          <a:ln w="9525">
            <a:noFill/>
          </a:ln>
        </p:spPr>
        <p:txBody>
          <a:bodyPr wrap="square" lIns="68580" tIns="34290" rIns="68580" bIns="34290" anchor="t">
            <a:spAutoFit/>
          </a:bodyPr>
          <a:lstStyle/>
          <a:p>
            <a:r>
              <a:rPr lang="zh-CN" altLang="en-US" sz="2400" b="1" dirty="0">
                <a:solidFill>
                  <a:srgbClr val="000000"/>
                </a:solidFill>
                <a:latin typeface="微软雅黑" panose="020B0503020204020204" charset="-122"/>
                <a:ea typeface="微软雅黑" panose="020B0503020204020204" charset="-122"/>
                <a:sym typeface="+mn-ea"/>
              </a:rPr>
              <a:t>三、缩写</a:t>
            </a:r>
            <a:r>
              <a:rPr sz="2400" b="1" dirty="0">
                <a:solidFill>
                  <a:srgbClr val="000000"/>
                </a:solidFill>
                <a:latin typeface="微软雅黑" panose="020B0503020204020204" charset="-122"/>
                <a:ea typeface="微软雅黑" panose="020B0503020204020204" charset="-122"/>
                <a:sym typeface="+mn-ea"/>
              </a:rPr>
              <a:t>句</a:t>
            </a:r>
            <a:r>
              <a:rPr lang="zh-CN" altLang="en-US" sz="2400" b="1" dirty="0">
                <a:solidFill>
                  <a:srgbClr val="000000"/>
                </a:solidFill>
                <a:latin typeface="微软雅黑" panose="020B0503020204020204" charset="-122"/>
                <a:ea typeface="微软雅黑" panose="020B0503020204020204" charset="-122"/>
                <a:sym typeface="+mn-ea"/>
              </a:rPr>
              <a:t>子</a:t>
            </a:r>
            <a:r>
              <a:rPr sz="2400" b="1" dirty="0">
                <a:solidFill>
                  <a:srgbClr val="000000"/>
                </a:solidFill>
                <a:latin typeface="微软雅黑" panose="020B0503020204020204" charset="-122"/>
                <a:ea typeface="微软雅黑" panose="020B0503020204020204" charset="-122"/>
                <a:sym typeface="+mn-ea"/>
              </a:rPr>
              <a:t>。</a:t>
            </a:r>
            <a:r>
              <a:rPr lang="zh-CN" altLang="en-US" sz="2400" b="1" dirty="0">
                <a:solidFill>
                  <a:srgbClr val="000000"/>
                </a:solidFill>
                <a:latin typeface="微软雅黑" panose="020B0503020204020204" charset="-122"/>
                <a:ea typeface="微软雅黑" panose="020B0503020204020204" charset="-122"/>
              </a:rPr>
              <a:t> </a:t>
            </a:r>
          </a:p>
        </p:txBody>
      </p:sp>
      <p:sp>
        <p:nvSpPr>
          <p:cNvPr id="2" name="矩形 1"/>
          <p:cNvSpPr/>
          <p:nvPr/>
        </p:nvSpPr>
        <p:spPr>
          <a:xfrm>
            <a:off x="2175034" y="1142048"/>
            <a:ext cx="5998845" cy="2977039"/>
          </a:xfrm>
          <a:prstGeom prst="rect">
            <a:avLst/>
          </a:prstGeom>
          <a:noFill/>
          <a:ln w="9525">
            <a:noFill/>
          </a:ln>
        </p:spPr>
        <p:txBody>
          <a:bodyPr wrap="square" lIns="68580" tIns="34290" rIns="68580" bIns="34290" anchor="t">
            <a:spAutoFit/>
          </a:bodyPr>
          <a:lstStyle/>
          <a:p>
            <a:pPr>
              <a:lnSpc>
                <a:spcPct val="150000"/>
              </a:lnSpc>
            </a:pPr>
            <a:r>
              <a:rPr sz="2100" dirty="0">
                <a:solidFill>
                  <a:srgbClr val="000000"/>
                </a:solidFill>
                <a:latin typeface="微软雅黑" panose="020B0503020204020204" charset="-122"/>
                <a:ea typeface="微软雅黑" panose="020B0503020204020204" charset="-122"/>
              </a:rPr>
              <a:t>1.蓝蓝的天上飘着一朵朵白云。</a:t>
            </a:r>
          </a:p>
          <a:p>
            <a:pPr>
              <a:lnSpc>
                <a:spcPct val="150000"/>
              </a:lnSpc>
            </a:pPr>
            <a:r>
              <a:rPr lang="en-US" sz="2100" dirty="0">
                <a:solidFill>
                  <a:srgbClr val="000000"/>
                </a:solidFill>
                <a:latin typeface="微软雅黑" panose="020B0503020204020204" charset="-122"/>
                <a:ea typeface="微软雅黑" panose="020B0503020204020204" charset="-122"/>
              </a:rPr>
              <a:t>________________</a:t>
            </a:r>
            <a:endParaRPr sz="2100" dirty="0">
              <a:solidFill>
                <a:srgbClr val="000000"/>
              </a:solidFill>
              <a:latin typeface="微软雅黑" panose="020B0503020204020204" charset="-122"/>
              <a:ea typeface="微软雅黑" panose="020B0503020204020204" charset="-122"/>
            </a:endParaRPr>
          </a:p>
          <a:p>
            <a:pPr>
              <a:lnSpc>
                <a:spcPct val="150000"/>
              </a:lnSpc>
            </a:pPr>
            <a:r>
              <a:rPr sz="2100" dirty="0">
                <a:solidFill>
                  <a:srgbClr val="000000"/>
                </a:solidFill>
                <a:latin typeface="微软雅黑" panose="020B0503020204020204" charset="-122"/>
                <a:ea typeface="微软雅黑" panose="020B0503020204020204" charset="-122"/>
              </a:rPr>
              <a:t>2.雨来最喜欢这条紧靠着村边的还乡河。 </a:t>
            </a:r>
            <a:r>
              <a:rPr lang="en-US" sz="2100" dirty="0">
                <a:solidFill>
                  <a:srgbClr val="000000"/>
                </a:solidFill>
                <a:latin typeface="微软雅黑" panose="020B0503020204020204" charset="-122"/>
                <a:ea typeface="微软雅黑" panose="020B0503020204020204" charset="-122"/>
                <a:sym typeface="+mn-ea"/>
              </a:rPr>
              <a:t>_________________</a:t>
            </a:r>
            <a:endParaRPr lang="zh-CN" altLang="en-US" sz="2100" dirty="0">
              <a:solidFill>
                <a:srgbClr val="000000"/>
              </a:solidFill>
              <a:latin typeface="微软雅黑" panose="020B0503020204020204" charset="-122"/>
              <a:ea typeface="微软雅黑" panose="020B0503020204020204" charset="-122"/>
            </a:endParaRPr>
          </a:p>
          <a:p>
            <a:pPr>
              <a:lnSpc>
                <a:spcPct val="150000"/>
              </a:lnSpc>
            </a:pPr>
            <a:r>
              <a:rPr sz="2100" dirty="0">
                <a:solidFill>
                  <a:srgbClr val="000000"/>
                </a:solidFill>
                <a:latin typeface="微软雅黑" panose="020B0503020204020204" charset="-122"/>
                <a:ea typeface="微软雅黑" panose="020B0503020204020204" charset="-122"/>
              </a:rPr>
              <a:t>3.中午太阳火辣辣</a:t>
            </a:r>
            <a:r>
              <a:rPr lang="zh-CN" altLang="en-US" sz="2100" dirty="0">
                <a:solidFill>
                  <a:srgbClr val="000000"/>
                </a:solidFill>
                <a:latin typeface="微软雅黑" panose="020B0503020204020204" charset="-122"/>
                <a:ea typeface="微软雅黑" panose="020B0503020204020204" charset="-122"/>
              </a:rPr>
              <a:t>地</a:t>
            </a:r>
            <a:r>
              <a:rPr sz="2100" dirty="0" err="1">
                <a:solidFill>
                  <a:srgbClr val="000000"/>
                </a:solidFill>
                <a:latin typeface="微软雅黑" panose="020B0503020204020204" charset="-122"/>
                <a:ea typeface="微软雅黑" panose="020B0503020204020204" charset="-122"/>
              </a:rPr>
              <a:t>照射着辽阔的原野</a:t>
            </a:r>
            <a:r>
              <a:rPr sz="2100" dirty="0">
                <a:solidFill>
                  <a:srgbClr val="000000"/>
                </a:solidFill>
                <a:latin typeface="微软雅黑" panose="020B0503020204020204" charset="-122"/>
                <a:ea typeface="微软雅黑" panose="020B0503020204020204" charset="-122"/>
              </a:rPr>
              <a:t>。 </a:t>
            </a:r>
          </a:p>
          <a:p>
            <a:pPr>
              <a:lnSpc>
                <a:spcPct val="150000"/>
              </a:lnSpc>
            </a:pPr>
            <a:r>
              <a:rPr lang="en-US" sz="2100" dirty="0">
                <a:solidFill>
                  <a:srgbClr val="000000"/>
                </a:solidFill>
                <a:latin typeface="微软雅黑" panose="020B0503020204020204" charset="-122"/>
                <a:ea typeface="微软雅黑" panose="020B0503020204020204" charset="-122"/>
                <a:sym typeface="+mn-ea"/>
              </a:rPr>
              <a:t>__________________</a:t>
            </a:r>
            <a:r>
              <a:rPr lang="zh-CN" altLang="en-US" sz="2100" dirty="0">
                <a:solidFill>
                  <a:srgbClr val="000000"/>
                </a:solidFill>
                <a:latin typeface="微软雅黑" panose="020B0503020204020204" charset="-122"/>
                <a:ea typeface="微软雅黑" panose="020B0503020204020204" charset="-122"/>
              </a:rPr>
              <a:t>                                     </a:t>
            </a:r>
            <a:r>
              <a:rPr lang="zh-CN" altLang="en-US" sz="2100" dirty="0">
                <a:solidFill>
                  <a:srgbClr val="000000"/>
                </a:solidFill>
                <a:latin typeface="微软雅黑" panose="020B0503020204020204" charset="-122"/>
                <a:ea typeface="微软雅黑" panose="020B0503020204020204" charset="-122"/>
                <a:sym typeface="楷体" panose="02010609060101010101" charset="-122"/>
              </a:rPr>
              <a:t>       </a:t>
            </a:r>
            <a:r>
              <a:rPr lang="zh-CN" altLang="en-US" sz="2100" dirty="0">
                <a:solidFill>
                  <a:srgbClr val="000000"/>
                </a:solidFill>
                <a:latin typeface="微软雅黑" panose="020B0503020204020204" charset="-122"/>
                <a:ea typeface="微软雅黑" panose="020B0503020204020204" charset="-122"/>
              </a:rPr>
              <a:t>             </a:t>
            </a:r>
            <a:endParaRPr lang="zh-CN" altLang="en-US" sz="2400" b="1" dirty="0">
              <a:solidFill>
                <a:srgbClr val="000000"/>
              </a:solidFill>
              <a:latin typeface="微软雅黑" panose="020B0503020204020204" charset="-122"/>
              <a:ea typeface="微软雅黑" panose="020B0503020204020204" charset="-122"/>
            </a:endParaRPr>
          </a:p>
        </p:txBody>
      </p:sp>
      <p:sp>
        <p:nvSpPr>
          <p:cNvPr id="3" name="文本框 2"/>
          <p:cNvSpPr txBox="1"/>
          <p:nvPr/>
        </p:nvSpPr>
        <p:spPr>
          <a:xfrm>
            <a:off x="2185987" y="3644741"/>
            <a:ext cx="2744153" cy="391478"/>
          </a:xfrm>
          <a:prstGeom prst="rect">
            <a:avLst/>
          </a:prstGeom>
          <a:noFill/>
          <a:ln w="9525">
            <a:noFill/>
          </a:ln>
        </p:spPr>
        <p:txBody>
          <a:bodyPr wrap="square" lIns="68580" tIns="34290" rIns="68580" bIns="34290" anchor="t">
            <a:spAutoFit/>
          </a:bodyPr>
          <a:lstStyle/>
          <a:p>
            <a:r>
              <a:rPr lang="en-US" altLang="zh-CN" sz="2100" dirty="0">
                <a:solidFill>
                  <a:srgbClr val="E04236"/>
                </a:solidFill>
                <a:latin typeface="微软雅黑" panose="020B0503020204020204" charset="-122"/>
                <a:ea typeface="微软雅黑" panose="020B0503020204020204" charset="-122"/>
                <a:sym typeface="楷体" panose="02010609060101010101" charset="-122"/>
              </a:rPr>
              <a:t> </a:t>
            </a:r>
            <a:r>
              <a:rPr lang="zh-CN" altLang="en-US" sz="2100" dirty="0">
                <a:solidFill>
                  <a:srgbClr val="E04236"/>
                </a:solidFill>
                <a:latin typeface="微软雅黑" panose="020B0503020204020204" charset="-122"/>
                <a:ea typeface="微软雅黑" panose="020B0503020204020204" charset="-122"/>
                <a:sym typeface="楷体" panose="02010609060101010101" charset="-122"/>
              </a:rPr>
              <a:t>太阳照射着原野。</a:t>
            </a:r>
          </a:p>
        </p:txBody>
      </p:sp>
      <p:sp>
        <p:nvSpPr>
          <p:cNvPr id="8" name="文本框 7"/>
          <p:cNvSpPr txBox="1"/>
          <p:nvPr/>
        </p:nvSpPr>
        <p:spPr>
          <a:xfrm>
            <a:off x="2185988" y="1718786"/>
            <a:ext cx="2434114" cy="391478"/>
          </a:xfrm>
          <a:prstGeom prst="rect">
            <a:avLst/>
          </a:prstGeom>
          <a:noFill/>
          <a:ln w="9525">
            <a:noFill/>
          </a:ln>
        </p:spPr>
        <p:txBody>
          <a:bodyPr wrap="square" lIns="68580" tIns="34290" rIns="68580" bIns="34290" anchor="t">
            <a:spAutoFit/>
          </a:bodyPr>
          <a:lstStyle/>
          <a:p>
            <a:r>
              <a:rPr lang="en-US" altLang="zh-CN" sz="2100" dirty="0">
                <a:solidFill>
                  <a:srgbClr val="E04236"/>
                </a:solidFill>
                <a:latin typeface="微软雅黑" panose="020B0503020204020204" charset="-122"/>
                <a:ea typeface="微软雅黑" panose="020B0503020204020204" charset="-122"/>
                <a:sym typeface="楷体" panose="02010609060101010101" charset="-122"/>
              </a:rPr>
              <a:t> </a:t>
            </a:r>
            <a:r>
              <a:rPr lang="zh-CN" altLang="en-US" sz="2100" dirty="0">
                <a:solidFill>
                  <a:srgbClr val="E04236"/>
                </a:solidFill>
                <a:latin typeface="微软雅黑" panose="020B0503020204020204" charset="-122"/>
                <a:ea typeface="微软雅黑" panose="020B0503020204020204" charset="-122"/>
                <a:sym typeface="楷体" panose="02010609060101010101" charset="-122"/>
              </a:rPr>
              <a:t>天上飘着白云。</a:t>
            </a:r>
          </a:p>
        </p:txBody>
      </p:sp>
      <p:sp>
        <p:nvSpPr>
          <p:cNvPr id="10" name="文本框 9"/>
          <p:cNvSpPr txBox="1"/>
          <p:nvPr/>
        </p:nvSpPr>
        <p:spPr>
          <a:xfrm>
            <a:off x="2185988" y="2668429"/>
            <a:ext cx="2512695" cy="391478"/>
          </a:xfrm>
          <a:prstGeom prst="rect">
            <a:avLst/>
          </a:prstGeom>
          <a:noFill/>
          <a:ln w="9525">
            <a:noFill/>
          </a:ln>
        </p:spPr>
        <p:txBody>
          <a:bodyPr wrap="square" lIns="68580" tIns="34290" rIns="68580" bIns="34290" anchor="t">
            <a:spAutoFit/>
          </a:bodyPr>
          <a:lstStyle/>
          <a:p>
            <a:r>
              <a:rPr lang="en-US" altLang="zh-CN" sz="2100" dirty="0">
                <a:solidFill>
                  <a:srgbClr val="E04236"/>
                </a:solidFill>
                <a:latin typeface="微软雅黑" panose="020B0503020204020204" charset="-122"/>
                <a:ea typeface="微软雅黑" panose="020B0503020204020204" charset="-122"/>
                <a:sym typeface="楷体" panose="02010609060101010101" charset="-122"/>
              </a:rPr>
              <a:t> </a:t>
            </a:r>
            <a:r>
              <a:rPr lang="zh-CN" altLang="en-US" sz="2100" dirty="0">
                <a:solidFill>
                  <a:srgbClr val="E04236"/>
                </a:solidFill>
                <a:latin typeface="微软雅黑" panose="020B0503020204020204" charset="-122"/>
                <a:ea typeface="微软雅黑" panose="020B0503020204020204" charset="-122"/>
                <a:sym typeface="楷体" panose="02010609060101010101" charset="-122"/>
              </a:rPr>
              <a:t>雨来喜欢还乡河。</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000" fill="hold">
                                          <p:stCondLst>
                                            <p:cond delay="0"/>
                                          </p:stCondLst>
                                        </p:cTn>
                                        <p:tgtEl>
                                          <p:spTgt spid="8"/>
                                        </p:tgtEl>
                                        <p:attrNameLst>
                                          <p:attrName>style.visibility</p:attrName>
                                        </p:attrNameLst>
                                      </p:cBhvr>
                                      <p:to>
                                        <p:strVal val="visible"/>
                                      </p:to>
                                    </p:set>
                                    <p:animEffect transition="in" filter="wipe(up)">
                                      <p:cBhvr>
                                        <p:cTn id="7" dur="10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000" fill="hold">
                                          <p:stCondLst>
                                            <p:cond delay="0"/>
                                          </p:stCondLst>
                                        </p:cTn>
                                        <p:tgtEl>
                                          <p:spTgt spid="10"/>
                                        </p:tgtEl>
                                        <p:attrNameLst>
                                          <p:attrName>style.visibility</p:attrName>
                                        </p:attrNameLst>
                                      </p:cBhvr>
                                      <p:to>
                                        <p:strVal val="visible"/>
                                      </p:to>
                                    </p:set>
                                    <p:animEffect transition="in" filter="wipe(up)">
                                      <p:cBhvr>
                                        <p:cTn id="12" dur="10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000" fill="hold">
                                          <p:stCondLst>
                                            <p:cond delay="0"/>
                                          </p:stCondLst>
                                        </p:cTn>
                                        <p:tgtEl>
                                          <p:spTgt spid="3"/>
                                        </p:tgtEl>
                                        <p:attrNameLst>
                                          <p:attrName>style.visibility</p:attrName>
                                        </p:attrNameLst>
                                      </p:cBhvr>
                                      <p:to>
                                        <p:strVal val="visible"/>
                                      </p:to>
                                    </p:set>
                                    <p:animEffect transition="in" filter="wipe(up)">
                                      <p:cBhvr>
                                        <p:cTn id="17"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8" grpId="0"/>
      <p:bldP spid="10"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1" name="图片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9144000" cy="5143500"/>
          </a:xfrm>
          <a:prstGeom prst="rect">
            <a:avLst/>
          </a:prstGeom>
          <a:noFill/>
          <a:ln w="9525">
            <a:noFill/>
          </a:ln>
        </p:spPr>
      </p:pic>
      <p:pic>
        <p:nvPicPr>
          <p:cNvPr id="46082" name="图片 2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68300" y="938214"/>
            <a:ext cx="3028950" cy="2482850"/>
          </a:xfrm>
          <a:prstGeom prst="rect">
            <a:avLst/>
          </a:prstGeom>
          <a:noFill/>
          <a:ln w="9525">
            <a:noFill/>
          </a:ln>
        </p:spPr>
      </p:pic>
      <p:pic>
        <p:nvPicPr>
          <p:cNvPr id="46083" name="图片 2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643813" y="1330326"/>
            <a:ext cx="687387" cy="892175"/>
          </a:xfrm>
          <a:prstGeom prst="rect">
            <a:avLst/>
          </a:prstGeom>
          <a:noFill/>
          <a:ln w="9525">
            <a:noFill/>
          </a:ln>
        </p:spPr>
      </p:pic>
      <p:sp>
        <p:nvSpPr>
          <p:cNvPr id="30" name="文本框 3"/>
          <p:cNvSpPr txBox="1"/>
          <p:nvPr/>
        </p:nvSpPr>
        <p:spPr>
          <a:xfrm>
            <a:off x="3205605" y="2131370"/>
            <a:ext cx="3546827" cy="899160"/>
          </a:xfrm>
          <a:prstGeom prst="rect">
            <a:avLst/>
          </a:prstGeom>
          <a:noFill/>
        </p:spPr>
        <p:txBody>
          <a:bodyPr lIns="68580" tIns="34290" rIns="68580" bIns="34290">
            <a:spAutoFit/>
          </a:bodyPr>
          <a:lstStyle/>
          <a:p>
            <a:pPr eaLnBrk="0" hangingPunct="0">
              <a:defRPr/>
            </a:pPr>
            <a:r>
              <a:rPr lang="zh-CN" altLang="en-US" sz="5400" b="1" dirty="0">
                <a:blipFill>
                  <a:blip r:embed="rId5"/>
                  <a:stretch>
                    <a:fillRect/>
                  </a:stretch>
                </a:blipFill>
                <a:latin typeface="黑体" panose="02010609060101010101" pitchFamily="49" charset="-122"/>
                <a:ea typeface="黑体" panose="02010609060101010101" pitchFamily="49" charset="-122"/>
              </a:rPr>
              <a:t>感谢观看</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212399"/>
            <a:ext cx="9143999"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fontAlgn="auto">
              <a:spcBef>
                <a:spcPts val="0"/>
              </a:spcBef>
              <a:spcAft>
                <a:spcPts val="0"/>
              </a:spcAft>
              <a:defRPr/>
            </a:pPr>
            <a:r>
              <a:rPr lang="en-US" altLang="zh-CN" sz="2100"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9143999"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fontAlgn="auto">
              <a:spcBef>
                <a:spcPts val="0"/>
              </a:spcBef>
              <a:spcAft>
                <a:spcPts val="0"/>
              </a:spcAft>
              <a:defRPr/>
            </a:pP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1800"/>
              </a:lnSpc>
              <a:spcBef>
                <a:spcPts val="0"/>
              </a:spcBef>
              <a:spcAft>
                <a:spcPts val="0"/>
              </a:spcAft>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课件：</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8295252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2147482187"/>
          <p:cNvPicPr>
            <a:picLocks noChangeAspect="1"/>
          </p:cNvPicPr>
          <p:nvPr/>
        </p:nvPicPr>
        <p:blipFill>
          <a:blip r:embed="rId2"/>
          <a:stretch>
            <a:fillRect/>
          </a:stretch>
        </p:blipFill>
        <p:spPr>
          <a:xfrm>
            <a:off x="4176713" y="833438"/>
            <a:ext cx="4770120" cy="3593306"/>
          </a:xfrm>
          <a:prstGeom prst="roundRect">
            <a:avLst/>
          </a:prstGeom>
          <a:noFill/>
          <a:ln w="9525">
            <a:noFill/>
          </a:ln>
        </p:spPr>
      </p:pic>
      <p:sp>
        <p:nvSpPr>
          <p:cNvPr id="7" name="文本框 6"/>
          <p:cNvSpPr txBox="1"/>
          <p:nvPr/>
        </p:nvSpPr>
        <p:spPr>
          <a:xfrm>
            <a:off x="440056" y="942976"/>
            <a:ext cx="3547586" cy="1522571"/>
          </a:xfrm>
          <a:prstGeom prst="rect">
            <a:avLst/>
          </a:prstGeom>
          <a:noFill/>
        </p:spPr>
        <p:txBody>
          <a:bodyPr wrap="square" lIns="68580" tIns="34290" rIns="68580" bIns="34290" rtlCol="0" anchor="t">
            <a:spAutoFit/>
          </a:bodyPr>
          <a:lstStyle/>
          <a:p>
            <a:pPr algn="just">
              <a:lnSpc>
                <a:spcPct val="150000"/>
              </a:lnSpc>
            </a:pPr>
            <a:r>
              <a:rPr lang="zh-CN" altLang="en-US" sz="2100" b="1" dirty="0">
                <a:latin typeface="微软雅黑" panose="020B0503020204020204" charset="-122"/>
                <a:ea typeface="微软雅黑" panose="020B0503020204020204" charset="-122"/>
                <a:sym typeface="+mn-ea"/>
              </a:rPr>
              <a:t>课文用了六个部分讲述雨来的英雄事迹，它们分别是什么？</a:t>
            </a:r>
          </a:p>
        </p:txBody>
      </p:sp>
      <p:sp>
        <p:nvSpPr>
          <p:cNvPr id="8" name="文本框 2"/>
          <p:cNvSpPr txBox="1"/>
          <p:nvPr/>
        </p:nvSpPr>
        <p:spPr>
          <a:xfrm>
            <a:off x="360522" y="2494598"/>
            <a:ext cx="3816191" cy="1522571"/>
          </a:xfrm>
          <a:prstGeom prst="rect">
            <a:avLst/>
          </a:prstGeom>
          <a:noFill/>
          <a:ln w="9525">
            <a:noFill/>
          </a:ln>
        </p:spPr>
        <p:txBody>
          <a:bodyPr wrap="square" lIns="68580" tIns="34290" rIns="68580" bIns="34290" anchor="t">
            <a:spAutoFit/>
          </a:bodyPr>
          <a:lstStyle/>
          <a:p>
            <a:pPr algn="just">
              <a:lnSpc>
                <a:spcPct val="150000"/>
              </a:lnSpc>
            </a:pPr>
            <a:r>
              <a:rPr sz="2100" dirty="0">
                <a:latin typeface="微软雅黑" panose="020B0503020204020204" charset="-122"/>
                <a:ea typeface="微软雅黑" panose="020B0503020204020204" charset="-122"/>
              </a:rPr>
              <a:t>①</a:t>
            </a:r>
            <a:r>
              <a:rPr sz="2100" dirty="0" err="1">
                <a:latin typeface="微软雅黑" panose="020B0503020204020204" charset="-122"/>
                <a:ea typeface="微软雅黑" panose="020B0503020204020204" charset="-122"/>
              </a:rPr>
              <a:t>游泳本领高</a:t>
            </a:r>
            <a:r>
              <a:rPr sz="2100" dirty="0">
                <a:latin typeface="微软雅黑" panose="020B0503020204020204" charset="-122"/>
                <a:ea typeface="微软雅黑" panose="020B0503020204020204" charset="-122"/>
              </a:rPr>
              <a:t>  ②</a:t>
            </a:r>
            <a:r>
              <a:rPr sz="2100" dirty="0" err="1">
                <a:latin typeface="微软雅黑" panose="020B0503020204020204" charset="-122"/>
                <a:ea typeface="微软雅黑" panose="020B0503020204020204" charset="-122"/>
              </a:rPr>
              <a:t>上夜校念书</a:t>
            </a:r>
            <a:endParaRPr sz="2100" dirty="0">
              <a:latin typeface="微软雅黑" panose="020B0503020204020204" charset="-122"/>
              <a:ea typeface="微软雅黑" panose="020B0503020204020204" charset="-122"/>
            </a:endParaRPr>
          </a:p>
          <a:p>
            <a:pPr algn="just">
              <a:lnSpc>
                <a:spcPct val="150000"/>
              </a:lnSpc>
            </a:pPr>
            <a:r>
              <a:rPr sz="2100" dirty="0">
                <a:latin typeface="微软雅黑" panose="020B0503020204020204" charset="-122"/>
                <a:ea typeface="微软雅黑" panose="020B0503020204020204" charset="-122"/>
              </a:rPr>
              <a:t>③</a:t>
            </a:r>
            <a:r>
              <a:rPr sz="2100" dirty="0" err="1">
                <a:latin typeface="微软雅黑" panose="020B0503020204020204" charset="-122"/>
                <a:ea typeface="微软雅黑" panose="020B0503020204020204" charset="-122"/>
              </a:rPr>
              <a:t>掩护李大叔</a:t>
            </a:r>
            <a:r>
              <a:rPr sz="2100" dirty="0">
                <a:latin typeface="微软雅黑" panose="020B0503020204020204" charset="-122"/>
                <a:ea typeface="微软雅黑" panose="020B0503020204020204" charset="-122"/>
              </a:rPr>
              <a:t>  ④</a:t>
            </a:r>
            <a:r>
              <a:rPr sz="2100" dirty="0" err="1">
                <a:latin typeface="微软雅黑" panose="020B0503020204020204" charset="-122"/>
                <a:ea typeface="微软雅黑" panose="020B0503020204020204" charset="-122"/>
              </a:rPr>
              <a:t>与鬼子作斗争</a:t>
            </a:r>
            <a:endParaRPr sz="2100" dirty="0">
              <a:latin typeface="微软雅黑" panose="020B0503020204020204" charset="-122"/>
              <a:ea typeface="微软雅黑" panose="020B0503020204020204" charset="-122"/>
            </a:endParaRPr>
          </a:p>
          <a:p>
            <a:pPr algn="just">
              <a:lnSpc>
                <a:spcPct val="150000"/>
              </a:lnSpc>
            </a:pPr>
            <a:r>
              <a:rPr sz="2100" dirty="0">
                <a:latin typeface="微软雅黑" panose="020B0503020204020204" charset="-122"/>
                <a:ea typeface="微软雅黑" panose="020B0503020204020204" charset="-122"/>
              </a:rPr>
              <a:t>⑤</a:t>
            </a:r>
            <a:r>
              <a:rPr sz="2100" dirty="0" err="1">
                <a:latin typeface="微软雅黑" panose="020B0503020204020204" charset="-122"/>
                <a:ea typeface="微软雅黑" panose="020B0503020204020204" charset="-122"/>
              </a:rPr>
              <a:t>河沿上的枪声</a:t>
            </a:r>
            <a:r>
              <a:rPr sz="2100" dirty="0">
                <a:latin typeface="微软雅黑" panose="020B0503020204020204" charset="-122"/>
                <a:ea typeface="微软雅黑" panose="020B0503020204020204" charset="-122"/>
              </a:rPr>
              <a:t>  ⑥</a:t>
            </a:r>
            <a:r>
              <a:rPr sz="2100" dirty="0" err="1">
                <a:latin typeface="微软雅黑" panose="020B0503020204020204" charset="-122"/>
                <a:ea typeface="微软雅黑" panose="020B0503020204020204" charset="-122"/>
              </a:rPr>
              <a:t>雨来没</a:t>
            </a:r>
            <a:r>
              <a:rPr lang="zh-CN" altLang="en-US" sz="2100" dirty="0">
                <a:latin typeface="微软雅黑" panose="020B0503020204020204" charset="-122"/>
                <a:ea typeface="微软雅黑" panose="020B0503020204020204" charset="-122"/>
              </a:rPr>
              <a:t>有</a:t>
            </a:r>
            <a:r>
              <a:rPr sz="2100" dirty="0">
                <a:latin typeface="微软雅黑" panose="020B0503020204020204" charset="-122"/>
                <a:ea typeface="微软雅黑" panose="020B0503020204020204" charset="-122"/>
              </a:rPr>
              <a:t>死</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left)">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wipe(up)">
                                      <p:cBhvr>
                                        <p:cTn id="1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文本框 2"/>
          <p:cNvSpPr txBox="1"/>
          <p:nvPr/>
        </p:nvSpPr>
        <p:spPr>
          <a:xfrm>
            <a:off x="4310063" y="1417320"/>
            <a:ext cx="4236244" cy="2007394"/>
          </a:xfrm>
          <a:prstGeom prst="rect">
            <a:avLst/>
          </a:prstGeom>
          <a:noFill/>
          <a:ln w="9525">
            <a:noFill/>
          </a:ln>
        </p:spPr>
        <p:txBody>
          <a:bodyPr wrap="square" lIns="68580" tIns="34290" rIns="68580" bIns="34290" anchor="t">
            <a:spAutoFit/>
          </a:bodyPr>
          <a:lstStyle/>
          <a:p>
            <a:pPr algn="just">
              <a:lnSpc>
                <a:spcPct val="200000"/>
              </a:lnSpc>
            </a:pPr>
            <a:r>
              <a:rPr lang="zh-CN" altLang="en-US" sz="2100" dirty="0">
                <a:latin typeface="微软雅黑" panose="020B0503020204020204" charset="-122"/>
                <a:ea typeface="微软雅黑" panose="020B0503020204020204" charset="-122"/>
              </a:rPr>
              <a:t>通过上节课的学习，我们初步了解了课文内容</a:t>
            </a:r>
            <a:r>
              <a:rPr lang="zh-CN" altLang="en-US" sz="2100" dirty="0">
                <a:latin typeface="微软雅黑" panose="020B0503020204020204" charset="-122"/>
                <a:ea typeface="微软雅黑" panose="020B0503020204020204" charset="-122"/>
                <a:sym typeface="+mn-ea"/>
              </a:rPr>
              <a:t>。</a:t>
            </a:r>
            <a:r>
              <a:rPr lang="zh-CN" altLang="en-US" sz="2100" dirty="0">
                <a:latin typeface="微软雅黑" panose="020B0503020204020204" charset="-122"/>
                <a:ea typeface="微软雅黑" panose="020B0503020204020204" charset="-122"/>
              </a:rPr>
              <a:t>这节课，我们深入理解课文，</a:t>
            </a:r>
            <a:r>
              <a:rPr lang="zh-CN" altLang="en-US" sz="2100" dirty="0">
                <a:latin typeface="微软雅黑" panose="020B0503020204020204" charset="-122"/>
                <a:ea typeface="微软雅黑" panose="020B0503020204020204" charset="-122"/>
                <a:sym typeface="+mn-ea"/>
              </a:rPr>
              <a:t>学习</a:t>
            </a:r>
            <a:r>
              <a:rPr lang="zh-CN" altLang="en-US" sz="2100" dirty="0">
                <a:latin typeface="微软雅黑" panose="020B0503020204020204" charset="-122"/>
                <a:ea typeface="微软雅黑" panose="020B0503020204020204" charset="-122"/>
              </a:rPr>
              <a:t>雨来的品质精神。</a:t>
            </a:r>
          </a:p>
        </p:txBody>
      </p:sp>
      <p:pic>
        <p:nvPicPr>
          <p:cNvPr id="2" name="图片 -2147482190"/>
          <p:cNvPicPr>
            <a:picLocks noChangeAspect="1"/>
          </p:cNvPicPr>
          <p:nvPr/>
        </p:nvPicPr>
        <p:blipFill>
          <a:blip r:embed="rId2" cstate="email">
            <a:lum bright="6000"/>
            <a:extLst>
              <a:ext uri="{28A0092B-C50C-407E-A947-70E740481C1C}">
                <a14:useLocalDpi xmlns:a14="http://schemas.microsoft.com/office/drawing/2010/main"/>
              </a:ext>
            </a:extLst>
          </a:blip>
          <a:srcRect l="382" t="1113" b="1209"/>
          <a:stretch>
            <a:fillRect/>
          </a:stretch>
        </p:blipFill>
        <p:spPr>
          <a:xfrm>
            <a:off x="609124" y="909161"/>
            <a:ext cx="3286125" cy="3325178"/>
          </a:xfrm>
          <a:prstGeom prst="round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92161"/>
                                        </p:tgtEl>
                                        <p:attrNameLst>
                                          <p:attrName>style.visibility</p:attrName>
                                        </p:attrNameLst>
                                      </p:cBhvr>
                                      <p:to>
                                        <p:strVal val="visible"/>
                                      </p:to>
                                    </p:set>
                                    <p:animEffect transition="in" filter="wipe(up)">
                                      <p:cBhvr>
                                        <p:cTn id="12" dur="500"/>
                                        <p:tgtEl>
                                          <p:spTgt spid="921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6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3"/>
          <p:cNvPicPr>
            <a:picLocks noChangeAspect="1"/>
          </p:cNvPicPr>
          <p:nvPr/>
        </p:nvPicPr>
        <p:blipFill>
          <a:blip r:embed="rId3">
            <a:lum bright="6000"/>
          </a:blip>
          <a:stretch>
            <a:fillRect/>
          </a:stretch>
        </p:blipFill>
        <p:spPr>
          <a:xfrm>
            <a:off x="80487" y="262414"/>
            <a:ext cx="9002554" cy="4808220"/>
          </a:xfrm>
          <a:prstGeom prst="rect">
            <a:avLst/>
          </a:prstGeom>
          <a:noFill/>
          <a:ln w="9525">
            <a:noFill/>
          </a:ln>
        </p:spPr>
      </p:pic>
      <p:sp>
        <p:nvSpPr>
          <p:cNvPr id="5" name="文本框 2"/>
          <p:cNvSpPr txBox="1"/>
          <p:nvPr/>
        </p:nvSpPr>
        <p:spPr>
          <a:xfrm>
            <a:off x="4961096" y="525780"/>
            <a:ext cx="3490913" cy="1176338"/>
          </a:xfrm>
          <a:prstGeom prst="rect">
            <a:avLst/>
          </a:prstGeom>
          <a:noFill/>
          <a:ln w="9525">
            <a:noFill/>
          </a:ln>
        </p:spPr>
        <p:txBody>
          <a:bodyPr wrap="square" lIns="68580" tIns="34290" rIns="68580" bIns="34290" anchor="t">
            <a:spAutoFit/>
          </a:bodyPr>
          <a:lstStyle/>
          <a:p>
            <a:pPr>
              <a:lnSpc>
                <a:spcPct val="150000"/>
              </a:lnSpc>
            </a:pPr>
            <a:r>
              <a:rPr lang="en-US" altLang="zh-CN" sz="2400" b="1" dirty="0">
                <a:solidFill>
                  <a:srgbClr val="E04236"/>
                </a:solidFill>
                <a:latin typeface="微软雅黑" panose="020B0503020204020204" charset="-122"/>
                <a:ea typeface="微软雅黑" panose="020B0503020204020204" charset="-122"/>
              </a:rPr>
              <a:t>  </a:t>
            </a:r>
            <a:r>
              <a:rPr lang="zh-CN" altLang="en-US" sz="2400" b="1" dirty="0">
                <a:solidFill>
                  <a:srgbClr val="E04236"/>
                </a:solidFill>
                <a:latin typeface="微软雅黑" panose="020B0503020204020204" charset="-122"/>
                <a:ea typeface="微软雅黑" panose="020B0503020204020204" charset="-122"/>
              </a:rPr>
              <a:t>小 英 雄 雨 来（节选）</a:t>
            </a:r>
            <a:endParaRPr lang="zh-CN" altLang="en-US" sz="2400" dirty="0">
              <a:solidFill>
                <a:srgbClr val="E04236"/>
              </a:solidFill>
              <a:latin typeface="微软雅黑" panose="020B0503020204020204" charset="-122"/>
              <a:ea typeface="微软雅黑" panose="020B0503020204020204" charset="-122"/>
            </a:endParaRPr>
          </a:p>
          <a:p>
            <a:pPr>
              <a:lnSpc>
                <a:spcPct val="150000"/>
              </a:lnSpc>
            </a:pPr>
            <a:r>
              <a:rPr lang="zh-CN" altLang="en-US" sz="2400" dirty="0">
                <a:solidFill>
                  <a:srgbClr val="E04236"/>
                </a:solidFill>
                <a:latin typeface="微软雅黑" panose="020B0503020204020204" charset="-122"/>
                <a:ea typeface="微软雅黑" panose="020B0503020204020204" charset="-122"/>
              </a:rPr>
              <a:t>          管桦</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up)">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100488" y="168116"/>
            <a:ext cx="8988743" cy="4807268"/>
            <a:chOff x="262" y="516"/>
            <a:chExt cx="18796" cy="10094"/>
          </a:xfrm>
        </p:grpSpPr>
        <p:pic>
          <p:nvPicPr>
            <p:cNvPr id="2" name="图片 1"/>
            <p:cNvPicPr>
              <a:picLocks noChangeAspect="1"/>
            </p:cNvPicPr>
            <p:nvPr/>
          </p:nvPicPr>
          <p:blipFill>
            <a:blip r:embed="rId3" cstate="email">
              <a:lum bright="6000"/>
              <a:extLst>
                <a:ext uri="{28A0092B-C50C-407E-A947-70E740481C1C}">
                  <a14:useLocalDpi xmlns:a14="http://schemas.microsoft.com/office/drawing/2010/main"/>
                </a:ext>
              </a:extLst>
            </a:blip>
            <a:stretch>
              <a:fillRect/>
            </a:stretch>
          </p:blipFill>
          <p:spPr>
            <a:xfrm>
              <a:off x="262" y="516"/>
              <a:ext cx="8508" cy="10094"/>
            </a:xfrm>
            <a:prstGeom prst="roundRect">
              <a:avLst/>
            </a:prstGeom>
          </p:spPr>
        </p:pic>
        <p:pic>
          <p:nvPicPr>
            <p:cNvPr id="3" name="图片 2"/>
            <p:cNvPicPr>
              <a:picLocks noChangeAspect="1"/>
            </p:cNvPicPr>
            <p:nvPr/>
          </p:nvPicPr>
          <p:blipFill>
            <a:blip r:embed="rId4" cstate="email">
              <a:lum bright="6000"/>
              <a:extLst>
                <a:ext uri="{28A0092B-C50C-407E-A947-70E740481C1C}">
                  <a14:useLocalDpi xmlns:a14="http://schemas.microsoft.com/office/drawing/2010/main"/>
                </a:ext>
              </a:extLst>
            </a:blip>
            <a:stretch>
              <a:fillRect/>
            </a:stretch>
          </p:blipFill>
          <p:spPr>
            <a:xfrm>
              <a:off x="8770" y="517"/>
              <a:ext cx="10288" cy="10093"/>
            </a:xfrm>
            <a:prstGeom prst="roundRect">
              <a:avLst/>
            </a:prstGeom>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up)">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lum bright="6000"/>
          </a:blip>
          <a:stretch>
            <a:fillRect/>
          </a:stretch>
        </p:blipFill>
        <p:spPr>
          <a:xfrm>
            <a:off x="82392" y="122872"/>
            <a:ext cx="8978741" cy="4935855"/>
          </a:xfrm>
          <a:prstGeom prst="round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3">
            <a:lum bright="6000"/>
          </a:blip>
          <a:stretch>
            <a:fillRect/>
          </a:stretch>
        </p:blipFill>
        <p:spPr>
          <a:xfrm>
            <a:off x="87154" y="230029"/>
            <a:ext cx="8974931" cy="4857274"/>
          </a:xfrm>
          <a:prstGeom prst="round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lum bright="12000"/>
          </a:blip>
          <a:stretch>
            <a:fillRect/>
          </a:stretch>
        </p:blipFill>
        <p:spPr>
          <a:xfrm>
            <a:off x="81439" y="224314"/>
            <a:ext cx="8940165" cy="4832985"/>
          </a:xfrm>
          <a:prstGeom prst="round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87308"/>
</p:tagLst>
</file>

<file path=ppt/tags/tag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160394"/>
</p:tagLst>
</file>

<file path=ppt/tags/tag13.xml><?xml version="1.0" encoding="utf-8"?>
<p:tagLst xmlns:a="http://schemas.openxmlformats.org/drawingml/2006/main" xmlns:r="http://schemas.openxmlformats.org/officeDocument/2006/relationships" xmlns:p="http://schemas.openxmlformats.org/presentationml/2006/main">
  <p:tag name="KSO_WM_UNIT_PRESET_TEXT_INDEX" val="0"/>
  <p:tag name="KSO_WM_UNIT_PRESET_TEXT_LEN" val="0"/>
  <p:tag name="KSO_WM_UNIT_NOCLEAR" val="0"/>
  <p:tag name="KSO_WM_UNIT_VALUE" val="31"/>
  <p:tag name="KSO_WM_UNIT_HIGHLIGHT" val="0"/>
  <p:tag name="KSO_WM_UNIT_COMPATIBLE" val="0"/>
  <p:tag name="KSO_WM_UNIT_DIAGRAM_ISNUMVISUAL" val="0"/>
  <p:tag name="KSO_WM_UNIT_DIAGRAM_ISREFERUNIT" val="0"/>
  <p:tag name="KSO_WM_UNIT_TYPE" val="f"/>
  <p:tag name="KSO_WM_UNIT_INDEX" val="1"/>
  <p:tag name="KSO_WM_UNIT_ID" val="OneParaText2_5*f*1"/>
  <p:tag name="KSO_WM_TEMPLATE_CATEGORY" val="OneParaText"/>
  <p:tag name="KSO_WM_TEMPLATE_INDEX" val="2"/>
  <p:tag name="KSO_WM_UNIT_LAYERLEVEL" val="1"/>
  <p:tag name="KSO_WM_TAG_VERSION" val="1.0"/>
  <p:tag name="KSO_WM_BEAUTIFY_FLAG" val="#wm#"/>
  <p:tag name="KSO_WM_UNIT_TEXTBOXSTYLE_GUID" val="{1d2fb4f4-3114-4d9b-9787-a8c9995af8a2}"/>
  <p:tag name="KSO_WM_UNIT_TEXTBOXSTYLE_INDEX" val="5"/>
  <p:tag name="KSO_WM_UNIT_TEXTBOXSTYLE_TYPE" val="OneParaText"/>
</p:tagLst>
</file>

<file path=ppt/tags/tag14.xml><?xml version="1.0" encoding="utf-8"?>
<p:tagLst xmlns:a="http://schemas.openxmlformats.org/drawingml/2006/main" xmlns:r="http://schemas.openxmlformats.org/officeDocument/2006/relationships" xmlns:p="http://schemas.openxmlformats.org/presentationml/2006/main">
  <p:tag name="KSO_WM_UNIT_PRESET_TEXT_INDEX" val="0"/>
  <p:tag name="KSO_WM_UNIT_PRESET_TEXT_LEN" val="0"/>
  <p:tag name="KSO_WM_UNIT_NOCLEAR" val="0"/>
  <p:tag name="KSO_WM_UNIT_VALUE" val="31"/>
  <p:tag name="KSO_WM_UNIT_HIGHLIGHT" val="0"/>
  <p:tag name="KSO_WM_UNIT_COMPATIBLE" val="0"/>
  <p:tag name="KSO_WM_UNIT_DIAGRAM_ISNUMVISUAL" val="0"/>
  <p:tag name="KSO_WM_UNIT_DIAGRAM_ISREFERUNIT" val="0"/>
  <p:tag name="KSO_WM_UNIT_TYPE" val="f"/>
  <p:tag name="KSO_WM_UNIT_INDEX" val="1"/>
  <p:tag name="KSO_WM_UNIT_ID" val="OneParaText2_5*f*1"/>
  <p:tag name="KSO_WM_TEMPLATE_CATEGORY" val="OneParaText"/>
  <p:tag name="KSO_WM_TEMPLATE_INDEX" val="2"/>
  <p:tag name="KSO_WM_UNIT_LAYERLEVEL" val="1"/>
  <p:tag name="KSO_WM_TAG_VERSION" val="1.0"/>
  <p:tag name="KSO_WM_BEAUTIFY_FLAG" val="#wm#"/>
  <p:tag name="KSO_WM_UNIT_TEXTBOXSTYLE_GUID" val="{1d2fb4f4-3114-4d9b-9787-a8c9995af8a2}"/>
  <p:tag name="KSO_WM_UNIT_TEXTBOXSTYLE_INDEX" val="5"/>
  <p:tag name="KSO_WM_UNIT_TEXTBOXSTYLE_TYPE" val="OneParaText"/>
</p:tagLst>
</file>

<file path=ppt/tags/tag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87308"/>
</p:tagLst>
</file>

<file path=ppt/tags/tag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a="http://schemas.openxmlformats.org/drawingml/2006/main" xmlns:r="http://schemas.openxmlformats.org/officeDocument/2006/relationships" xmlns:p="http://schemas.openxmlformats.org/presentationml/2006/main">
  <p:tag name="KSO_WM_TEMPLATE_THUMBS_INDEX" val="1"/>
  <p:tag name="KSO_WM_TEMPLATE_SUBCATEGORY" val="0"/>
  <p:tag name="KSO_WM_TAG_VERSION" val="1.0"/>
  <p:tag name="KSO_WM_BEAUTIFY_FLAG" val="#wm#"/>
  <p:tag name="KSO_WM_TEMPLATE_CATEGORY" val="custom"/>
  <p:tag name="KSO_WM_TEMPLATE_INDEX" val="20187308"/>
</p:tagLst>
</file>

<file path=ppt/tags/tag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TotalTime>
  <Words>1324</Words>
  <Application>Microsoft Office PowerPoint</Application>
  <PresentationFormat>全屏显示(16:9)</PresentationFormat>
  <Paragraphs>108</Paragraphs>
  <Slides>29</Slides>
  <Notes>19</Notes>
  <HiddenSlides>0</HiddenSlides>
  <MMClips>0</MMClips>
  <ScaleCrop>false</ScaleCrop>
  <HeadingPairs>
    <vt:vector size="6" baseType="variant">
      <vt:variant>
        <vt:lpstr>已用的字体</vt:lpstr>
      </vt:variant>
      <vt:variant>
        <vt:i4>12</vt:i4>
      </vt:variant>
      <vt:variant>
        <vt:lpstr>主题</vt:lpstr>
      </vt:variant>
      <vt:variant>
        <vt:i4>2</vt:i4>
      </vt:variant>
      <vt:variant>
        <vt:lpstr>幻灯片标题</vt:lpstr>
      </vt:variant>
      <vt:variant>
        <vt:i4>29</vt:i4>
      </vt:variant>
    </vt:vector>
  </HeadingPairs>
  <TitlesOfParts>
    <vt:vector size="43" baseType="lpstr">
      <vt:lpstr>GB Pinyinok-B</vt:lpstr>
      <vt:lpstr>Meiryo</vt:lpstr>
      <vt:lpstr>黑体</vt:lpstr>
      <vt:lpstr>华文新魏</vt:lpstr>
      <vt:lpstr>楷体</vt:lpstr>
      <vt:lpstr>宋体</vt:lpstr>
      <vt:lpstr>微软雅黑</vt:lpstr>
      <vt:lpstr>Arial</vt:lpstr>
      <vt:lpstr>Calibri</vt:lpstr>
      <vt:lpstr>Calibri Light</vt:lpstr>
      <vt:lpstr>Pinyin Adjust</vt:lpstr>
      <vt:lpstr>Segoe UI</vt:lpstr>
      <vt:lpstr>第一PPT模板网-WWW.1PPT.COM</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cp:lastModifiedBy>kan</cp:lastModifiedBy>
  <cp:revision>192</cp:revision>
  <dcterms:created xsi:type="dcterms:W3CDTF">2019-01-28T06:44:00Z</dcterms:created>
  <dcterms:modified xsi:type="dcterms:W3CDTF">2021-09-23T02:37:06Z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2052-11.1.0.9305</vt:lpwstr>
  </property>
</Properties>
</file>