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6"/>
  </p:notesMasterIdLst>
  <p:sldIdLst>
    <p:sldId id="256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3" r:id="rId15"/>
    <p:sldId id="277" r:id="rId16"/>
    <p:sldId id="278" r:id="rId17"/>
    <p:sldId id="280" r:id="rId18"/>
    <p:sldId id="282" r:id="rId19"/>
    <p:sldId id="281" r:id="rId20"/>
    <p:sldId id="283" r:id="rId21"/>
    <p:sldId id="284" r:id="rId22"/>
    <p:sldId id="285" r:id="rId23"/>
    <p:sldId id="258" r:id="rId24"/>
    <p:sldId id="286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1995F"/>
    <a:srgbClr val="167E2C"/>
    <a:srgbClr val="63C1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52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0C9742-104A-494B-BDB4-CB3C919C5967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B53B586-D7EC-422F-909C-64852814D8BB}">
      <dgm:prSet custT="1"/>
      <dgm:spPr>
        <a:solidFill>
          <a:srgbClr val="41995F"/>
        </a:solidFill>
      </dgm:spPr>
      <dgm:t>
        <a:bodyPr/>
        <a:lstStyle/>
        <a:p>
          <a:r>
            <a: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rPr>
            <a:t>鸡的叫声</a:t>
          </a:r>
        </a:p>
      </dgm:t>
    </dgm:pt>
    <dgm:pt modelId="{0722CA78-4D6D-4518-8A9F-D1BA9690007E}" type="parTrans" cxnId="{0811F20E-8DE9-4EA9-88E6-AA2D41673EBE}">
      <dgm:prSet/>
      <dgm:spPr/>
      <dgm:t>
        <a:bodyPr/>
        <a:lstStyle/>
        <a:p>
          <a:endParaRPr lang="zh-CN" altLang="en-US" sz="12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AD12C81-D526-42D0-8E3C-F45670788CA1}" type="sibTrans" cxnId="{0811F20E-8DE9-4EA9-88E6-AA2D41673EBE}">
      <dgm:prSet/>
      <dgm:spPr/>
      <dgm:t>
        <a:bodyPr/>
        <a:lstStyle/>
        <a:p>
          <a:endParaRPr lang="zh-CN" altLang="en-US" sz="12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6838DE6-4427-4C11-AD5D-339378E163C7}">
      <dgm:prSet custT="1"/>
      <dgm:spPr>
        <a:solidFill>
          <a:srgbClr val="41995F"/>
        </a:solidFill>
      </dgm:spPr>
      <dgm:t>
        <a:bodyPr/>
        <a:lstStyle/>
        <a:p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</a:rPr>
            <a:t>乱叫（没完没了）</a:t>
          </a:r>
        </a:p>
      </dgm:t>
    </dgm:pt>
    <dgm:pt modelId="{A1B64147-766C-4CD6-B402-C73E6F0681B7}" type="parTrans" cxnId="{4CC60469-0BB5-49AD-AF75-A1B44321FFC2}">
      <dgm:prSet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lang="zh-CN" altLang="en-US" sz="2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B204FAC-4D28-455E-9086-5B510B70C06D}" type="sibTrans" cxnId="{4CC60469-0BB5-49AD-AF75-A1B44321FFC2}">
      <dgm:prSet/>
      <dgm:spPr/>
      <dgm:t>
        <a:bodyPr/>
        <a:lstStyle/>
        <a:p>
          <a:endParaRPr lang="zh-CN" altLang="en-US" sz="12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D84F594-D697-43F1-A6D1-F6AC82FACC9A}">
      <dgm:prSet custT="1"/>
      <dgm:spPr>
        <a:solidFill>
          <a:srgbClr val="41995F"/>
        </a:solidFill>
      </dgm:spPr>
      <dgm:t>
        <a:bodyPr/>
        <a:lstStyle/>
        <a:p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</a:rPr>
            <a:t>扯长了声如怨如诉地叫</a:t>
          </a:r>
        </a:p>
      </dgm:t>
    </dgm:pt>
    <dgm:pt modelId="{79A03F70-97DE-49ED-9C06-53C0EE47254A}" type="parTrans" cxnId="{17641DD2-8528-4A12-8CE4-C0853A5E3641}">
      <dgm:prSet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lang="zh-CN" altLang="en-US" sz="2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35B6257-EC99-4E6E-87B3-851F24CF13F4}" type="sibTrans" cxnId="{17641DD2-8528-4A12-8CE4-C0853A5E3641}">
      <dgm:prSet/>
      <dgm:spPr/>
      <dgm:t>
        <a:bodyPr/>
        <a:lstStyle/>
        <a:p>
          <a:endParaRPr lang="zh-CN" altLang="en-US" sz="12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4F82236-DA32-478B-B892-ADFC1A9C4994}">
      <dgm:prSet custT="1"/>
      <dgm:spPr>
        <a:solidFill>
          <a:srgbClr val="41995F"/>
        </a:solidFill>
      </dgm:spPr>
      <dgm:t>
        <a:bodyPr/>
        <a:lstStyle/>
        <a:p>
          <a:r>
            <a:rPr lang="zh-CN" altLang="en-US" sz="1600">
              <a:latin typeface="微软雅黑" panose="020B0503020204020204" pitchFamily="34" charset="-122"/>
              <a:ea typeface="微软雅黑" panose="020B0503020204020204" pitchFamily="34" charset="-122"/>
            </a:rPr>
            <a:t>细声细气地叫</a:t>
          </a:r>
        </a:p>
      </dgm:t>
    </dgm:pt>
    <dgm:pt modelId="{03350E97-78BA-4963-BE57-8786DC20070F}" type="parTrans" cxnId="{C3D6C278-10A7-4FCF-8B70-DC0BEDEDA31A}">
      <dgm:prSet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lang="zh-CN" altLang="en-US" sz="2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A82AF4D-D648-4448-8C41-81C572F74438}" type="sibTrans" cxnId="{C3D6C278-10A7-4FCF-8B70-DC0BEDEDA31A}">
      <dgm:prSet/>
      <dgm:spPr/>
      <dgm:t>
        <a:bodyPr/>
        <a:lstStyle/>
        <a:p>
          <a:endParaRPr lang="zh-CN" altLang="en-US" sz="12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49D9293-FBDC-4EED-93F3-6C0EFB6A23BA}" type="pres">
      <dgm:prSet presAssocID="{810C9742-104A-494B-BDB4-CB3C919C596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A583AE0-1CAD-4BAF-875B-C55106F354E4}" type="pres">
      <dgm:prSet presAssocID="{FB53B586-D7EC-422F-909C-64852814D8BB}" presName="root1" presStyleCnt="0"/>
      <dgm:spPr/>
    </dgm:pt>
    <dgm:pt modelId="{A4F6E99B-70DB-4339-801C-BDA5B1ECABD3}" type="pres">
      <dgm:prSet presAssocID="{FB53B586-D7EC-422F-909C-64852814D8BB}" presName="LevelOneTextNode" presStyleLbl="node0" presStyleIdx="0" presStyleCnt="1" custScaleX="65048" custScaleY="5464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8D370D2-F1A1-4AAF-8C57-53B3FC7A5D72}" type="pres">
      <dgm:prSet presAssocID="{FB53B586-D7EC-422F-909C-64852814D8BB}" presName="level2hierChild" presStyleCnt="0"/>
      <dgm:spPr/>
    </dgm:pt>
    <dgm:pt modelId="{5DAD6556-F9DC-49B3-A8E3-0F1AF2FA774A}" type="pres">
      <dgm:prSet presAssocID="{A1B64147-766C-4CD6-B402-C73E6F0681B7}" presName="conn2-1" presStyleLbl="parChTrans1D2" presStyleIdx="0" presStyleCnt="3"/>
      <dgm:spPr/>
      <dgm:t>
        <a:bodyPr/>
        <a:lstStyle/>
        <a:p>
          <a:endParaRPr lang="zh-CN" altLang="en-US"/>
        </a:p>
      </dgm:t>
    </dgm:pt>
    <dgm:pt modelId="{039B4FF4-3074-4B6E-8E1F-0987FA276376}" type="pres">
      <dgm:prSet presAssocID="{A1B64147-766C-4CD6-B402-C73E6F0681B7}" presName="connTx" presStyleLbl="parChTrans1D2" presStyleIdx="0" presStyleCnt="3"/>
      <dgm:spPr/>
      <dgm:t>
        <a:bodyPr/>
        <a:lstStyle/>
        <a:p>
          <a:endParaRPr lang="zh-CN" altLang="en-US"/>
        </a:p>
      </dgm:t>
    </dgm:pt>
    <dgm:pt modelId="{3E8DAAAC-BF2F-4EEA-BBAB-6AB1DB997BF4}" type="pres">
      <dgm:prSet presAssocID="{B6838DE6-4427-4C11-AD5D-339378E163C7}" presName="root2" presStyleCnt="0"/>
      <dgm:spPr/>
    </dgm:pt>
    <dgm:pt modelId="{E7EDEAE9-7E31-4751-8545-A78D8C1A1C46}" type="pres">
      <dgm:prSet presAssocID="{B6838DE6-4427-4C11-AD5D-339378E163C7}" presName="LevelTwoTextNode" presStyleLbl="node2" presStyleIdx="0" presStyleCnt="3" custScaleX="115831" custScaleY="4268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C9F23126-8B15-4759-AB3A-52A19CE2F50D}" type="pres">
      <dgm:prSet presAssocID="{B6838DE6-4427-4C11-AD5D-339378E163C7}" presName="level3hierChild" presStyleCnt="0"/>
      <dgm:spPr/>
    </dgm:pt>
    <dgm:pt modelId="{1A957574-0F21-4A96-A4D1-63C349789DDD}" type="pres">
      <dgm:prSet presAssocID="{79A03F70-97DE-49ED-9C06-53C0EE47254A}" presName="conn2-1" presStyleLbl="parChTrans1D2" presStyleIdx="1" presStyleCnt="3"/>
      <dgm:spPr/>
      <dgm:t>
        <a:bodyPr/>
        <a:lstStyle/>
        <a:p>
          <a:endParaRPr lang="zh-CN" altLang="en-US"/>
        </a:p>
      </dgm:t>
    </dgm:pt>
    <dgm:pt modelId="{F107ACED-BE3B-435C-BAA5-9678CD6B00FF}" type="pres">
      <dgm:prSet presAssocID="{79A03F70-97DE-49ED-9C06-53C0EE47254A}" presName="connTx" presStyleLbl="parChTrans1D2" presStyleIdx="1" presStyleCnt="3"/>
      <dgm:spPr/>
      <dgm:t>
        <a:bodyPr/>
        <a:lstStyle/>
        <a:p>
          <a:endParaRPr lang="zh-CN" altLang="en-US"/>
        </a:p>
      </dgm:t>
    </dgm:pt>
    <dgm:pt modelId="{7A5A3733-29F8-4689-9FA1-E18FD3EFF728}" type="pres">
      <dgm:prSet presAssocID="{ED84F594-D697-43F1-A6D1-F6AC82FACC9A}" presName="root2" presStyleCnt="0"/>
      <dgm:spPr/>
    </dgm:pt>
    <dgm:pt modelId="{27116CF8-72C7-46B1-956A-DAD771E69E25}" type="pres">
      <dgm:prSet presAssocID="{ED84F594-D697-43F1-A6D1-F6AC82FACC9A}" presName="LevelTwoTextNode" presStyleLbl="node2" presStyleIdx="1" presStyleCnt="3" custScaleX="115831" custScaleY="4268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49B5B5F-4FD2-4B7C-A69F-8BC9C58D8794}" type="pres">
      <dgm:prSet presAssocID="{ED84F594-D697-43F1-A6D1-F6AC82FACC9A}" presName="level3hierChild" presStyleCnt="0"/>
      <dgm:spPr/>
    </dgm:pt>
    <dgm:pt modelId="{D5BDF7A0-7ACE-40AD-8E98-E1099BD8B048}" type="pres">
      <dgm:prSet presAssocID="{03350E97-78BA-4963-BE57-8786DC20070F}" presName="conn2-1" presStyleLbl="parChTrans1D2" presStyleIdx="2" presStyleCnt="3"/>
      <dgm:spPr/>
      <dgm:t>
        <a:bodyPr/>
        <a:lstStyle/>
        <a:p>
          <a:endParaRPr lang="zh-CN" altLang="en-US"/>
        </a:p>
      </dgm:t>
    </dgm:pt>
    <dgm:pt modelId="{57142219-474F-493A-AAC0-F3C69C3559E8}" type="pres">
      <dgm:prSet presAssocID="{03350E97-78BA-4963-BE57-8786DC20070F}" presName="connTx" presStyleLbl="parChTrans1D2" presStyleIdx="2" presStyleCnt="3"/>
      <dgm:spPr/>
      <dgm:t>
        <a:bodyPr/>
        <a:lstStyle/>
        <a:p>
          <a:endParaRPr lang="zh-CN" altLang="en-US"/>
        </a:p>
      </dgm:t>
    </dgm:pt>
    <dgm:pt modelId="{DF798BDE-19D8-4AE1-A8C2-EC379939F9D8}" type="pres">
      <dgm:prSet presAssocID="{74F82236-DA32-478B-B892-ADFC1A9C4994}" presName="root2" presStyleCnt="0"/>
      <dgm:spPr/>
    </dgm:pt>
    <dgm:pt modelId="{07E5B797-291E-490A-8C38-62E63BB616F9}" type="pres">
      <dgm:prSet presAssocID="{74F82236-DA32-478B-B892-ADFC1A9C4994}" presName="LevelTwoTextNode" presStyleLbl="node2" presStyleIdx="2" presStyleCnt="3" custScaleX="115831" custScaleY="4268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2EFF0A1-AB19-429A-953C-9C76836A53C2}" type="pres">
      <dgm:prSet presAssocID="{74F82236-DA32-478B-B892-ADFC1A9C4994}" presName="level3hierChild" presStyleCnt="0"/>
      <dgm:spPr/>
    </dgm:pt>
  </dgm:ptLst>
  <dgm:cxnLst>
    <dgm:cxn modelId="{EE4C25D7-F29C-41E4-BA8D-5EFFEB6CC5A0}" type="presOf" srcId="{FB53B586-D7EC-422F-909C-64852814D8BB}" destId="{A4F6E99B-70DB-4339-801C-BDA5B1ECABD3}" srcOrd="0" destOrd="0" presId="urn:microsoft.com/office/officeart/2005/8/layout/hierarchy2"/>
    <dgm:cxn modelId="{0811F20E-8DE9-4EA9-88E6-AA2D41673EBE}" srcId="{810C9742-104A-494B-BDB4-CB3C919C5967}" destId="{FB53B586-D7EC-422F-909C-64852814D8BB}" srcOrd="0" destOrd="0" parTransId="{0722CA78-4D6D-4518-8A9F-D1BA9690007E}" sibTransId="{CAD12C81-D526-42D0-8E3C-F45670788CA1}"/>
    <dgm:cxn modelId="{B965F091-E74B-4079-A753-28E8E7FC2A19}" type="presOf" srcId="{A1B64147-766C-4CD6-B402-C73E6F0681B7}" destId="{5DAD6556-F9DC-49B3-A8E3-0F1AF2FA774A}" srcOrd="0" destOrd="0" presId="urn:microsoft.com/office/officeart/2005/8/layout/hierarchy2"/>
    <dgm:cxn modelId="{6ABBD313-FA7B-43CF-959B-659D9D8077E7}" type="presOf" srcId="{B6838DE6-4427-4C11-AD5D-339378E163C7}" destId="{E7EDEAE9-7E31-4751-8545-A78D8C1A1C46}" srcOrd="0" destOrd="0" presId="urn:microsoft.com/office/officeart/2005/8/layout/hierarchy2"/>
    <dgm:cxn modelId="{C3D6C278-10A7-4FCF-8B70-DC0BEDEDA31A}" srcId="{FB53B586-D7EC-422F-909C-64852814D8BB}" destId="{74F82236-DA32-478B-B892-ADFC1A9C4994}" srcOrd="2" destOrd="0" parTransId="{03350E97-78BA-4963-BE57-8786DC20070F}" sibTransId="{3A82AF4D-D648-4448-8C41-81C572F74438}"/>
    <dgm:cxn modelId="{817E2A9D-E1A5-4738-852F-BB1452F1D993}" type="presOf" srcId="{79A03F70-97DE-49ED-9C06-53C0EE47254A}" destId="{1A957574-0F21-4A96-A4D1-63C349789DDD}" srcOrd="0" destOrd="0" presId="urn:microsoft.com/office/officeart/2005/8/layout/hierarchy2"/>
    <dgm:cxn modelId="{4CC60469-0BB5-49AD-AF75-A1B44321FFC2}" srcId="{FB53B586-D7EC-422F-909C-64852814D8BB}" destId="{B6838DE6-4427-4C11-AD5D-339378E163C7}" srcOrd="0" destOrd="0" parTransId="{A1B64147-766C-4CD6-B402-C73E6F0681B7}" sibTransId="{4B204FAC-4D28-455E-9086-5B510B70C06D}"/>
    <dgm:cxn modelId="{01AE9137-1907-439E-9457-AA50DBFCB05B}" type="presOf" srcId="{ED84F594-D697-43F1-A6D1-F6AC82FACC9A}" destId="{27116CF8-72C7-46B1-956A-DAD771E69E25}" srcOrd="0" destOrd="0" presId="urn:microsoft.com/office/officeart/2005/8/layout/hierarchy2"/>
    <dgm:cxn modelId="{17641DD2-8528-4A12-8CE4-C0853A5E3641}" srcId="{FB53B586-D7EC-422F-909C-64852814D8BB}" destId="{ED84F594-D697-43F1-A6D1-F6AC82FACC9A}" srcOrd="1" destOrd="0" parTransId="{79A03F70-97DE-49ED-9C06-53C0EE47254A}" sibTransId="{535B6257-EC99-4E6E-87B3-851F24CF13F4}"/>
    <dgm:cxn modelId="{E03F8F2E-4AB6-4C7E-833F-735C0464F19C}" type="presOf" srcId="{79A03F70-97DE-49ED-9C06-53C0EE47254A}" destId="{F107ACED-BE3B-435C-BAA5-9678CD6B00FF}" srcOrd="1" destOrd="0" presId="urn:microsoft.com/office/officeart/2005/8/layout/hierarchy2"/>
    <dgm:cxn modelId="{16C19A04-A64B-493A-B5DE-9F871BD81700}" type="presOf" srcId="{74F82236-DA32-478B-B892-ADFC1A9C4994}" destId="{07E5B797-291E-490A-8C38-62E63BB616F9}" srcOrd="0" destOrd="0" presId="urn:microsoft.com/office/officeart/2005/8/layout/hierarchy2"/>
    <dgm:cxn modelId="{E023BDD9-9376-4F52-B047-3019AC0375E8}" type="presOf" srcId="{03350E97-78BA-4963-BE57-8786DC20070F}" destId="{D5BDF7A0-7ACE-40AD-8E98-E1099BD8B048}" srcOrd="0" destOrd="0" presId="urn:microsoft.com/office/officeart/2005/8/layout/hierarchy2"/>
    <dgm:cxn modelId="{809566C3-27F3-4A1C-BD4A-A74A6033E78D}" type="presOf" srcId="{810C9742-104A-494B-BDB4-CB3C919C5967}" destId="{049D9293-FBDC-4EED-93F3-6C0EFB6A23BA}" srcOrd="0" destOrd="0" presId="urn:microsoft.com/office/officeart/2005/8/layout/hierarchy2"/>
    <dgm:cxn modelId="{FE631276-F4DB-4D01-8B4D-4D2170E5E599}" type="presOf" srcId="{03350E97-78BA-4963-BE57-8786DC20070F}" destId="{57142219-474F-493A-AAC0-F3C69C3559E8}" srcOrd="1" destOrd="0" presId="urn:microsoft.com/office/officeart/2005/8/layout/hierarchy2"/>
    <dgm:cxn modelId="{C62516E5-A7FD-4EB2-8607-255C5EF7A817}" type="presOf" srcId="{A1B64147-766C-4CD6-B402-C73E6F0681B7}" destId="{039B4FF4-3074-4B6E-8E1F-0987FA276376}" srcOrd="1" destOrd="0" presId="urn:microsoft.com/office/officeart/2005/8/layout/hierarchy2"/>
    <dgm:cxn modelId="{74F6AE97-E65A-45AA-86ED-F191541B5766}" type="presParOf" srcId="{049D9293-FBDC-4EED-93F3-6C0EFB6A23BA}" destId="{9A583AE0-1CAD-4BAF-875B-C55106F354E4}" srcOrd="0" destOrd="0" presId="urn:microsoft.com/office/officeart/2005/8/layout/hierarchy2"/>
    <dgm:cxn modelId="{45A13F7F-E55C-4F6A-87F6-58D908620A89}" type="presParOf" srcId="{9A583AE0-1CAD-4BAF-875B-C55106F354E4}" destId="{A4F6E99B-70DB-4339-801C-BDA5B1ECABD3}" srcOrd="0" destOrd="0" presId="urn:microsoft.com/office/officeart/2005/8/layout/hierarchy2"/>
    <dgm:cxn modelId="{08B33F1F-3AF5-4727-AFFC-51E765EA6956}" type="presParOf" srcId="{9A583AE0-1CAD-4BAF-875B-C55106F354E4}" destId="{58D370D2-F1A1-4AAF-8C57-53B3FC7A5D72}" srcOrd="1" destOrd="0" presId="urn:microsoft.com/office/officeart/2005/8/layout/hierarchy2"/>
    <dgm:cxn modelId="{D66F2051-E293-4505-9C9A-EE5E6131CEAF}" type="presParOf" srcId="{58D370D2-F1A1-4AAF-8C57-53B3FC7A5D72}" destId="{5DAD6556-F9DC-49B3-A8E3-0F1AF2FA774A}" srcOrd="0" destOrd="0" presId="urn:microsoft.com/office/officeart/2005/8/layout/hierarchy2"/>
    <dgm:cxn modelId="{23DF4585-AD3F-46A8-BE5D-264FE76FE8FA}" type="presParOf" srcId="{5DAD6556-F9DC-49B3-A8E3-0F1AF2FA774A}" destId="{039B4FF4-3074-4B6E-8E1F-0987FA276376}" srcOrd="0" destOrd="0" presId="urn:microsoft.com/office/officeart/2005/8/layout/hierarchy2"/>
    <dgm:cxn modelId="{BEB4AD82-F14A-495C-B0A7-E5C6C4E31B0A}" type="presParOf" srcId="{58D370D2-F1A1-4AAF-8C57-53B3FC7A5D72}" destId="{3E8DAAAC-BF2F-4EEA-BBAB-6AB1DB997BF4}" srcOrd="1" destOrd="0" presId="urn:microsoft.com/office/officeart/2005/8/layout/hierarchy2"/>
    <dgm:cxn modelId="{C10A5634-4C5F-4A12-9A38-EFEE91B94B58}" type="presParOf" srcId="{3E8DAAAC-BF2F-4EEA-BBAB-6AB1DB997BF4}" destId="{E7EDEAE9-7E31-4751-8545-A78D8C1A1C46}" srcOrd="0" destOrd="0" presId="urn:microsoft.com/office/officeart/2005/8/layout/hierarchy2"/>
    <dgm:cxn modelId="{CC868B1A-8CB0-483B-9F01-CA6F4892FA4A}" type="presParOf" srcId="{3E8DAAAC-BF2F-4EEA-BBAB-6AB1DB997BF4}" destId="{C9F23126-8B15-4759-AB3A-52A19CE2F50D}" srcOrd="1" destOrd="0" presId="urn:microsoft.com/office/officeart/2005/8/layout/hierarchy2"/>
    <dgm:cxn modelId="{16411485-D80A-4AF1-87C1-50ACDF8776BB}" type="presParOf" srcId="{58D370D2-F1A1-4AAF-8C57-53B3FC7A5D72}" destId="{1A957574-0F21-4A96-A4D1-63C349789DDD}" srcOrd="2" destOrd="0" presId="urn:microsoft.com/office/officeart/2005/8/layout/hierarchy2"/>
    <dgm:cxn modelId="{E85A3A98-1EE8-4ACE-A4E2-7A0CA82CC204}" type="presParOf" srcId="{1A957574-0F21-4A96-A4D1-63C349789DDD}" destId="{F107ACED-BE3B-435C-BAA5-9678CD6B00FF}" srcOrd="0" destOrd="0" presId="urn:microsoft.com/office/officeart/2005/8/layout/hierarchy2"/>
    <dgm:cxn modelId="{822EED1E-E6AE-40C3-96F3-96D0111573E9}" type="presParOf" srcId="{58D370D2-F1A1-4AAF-8C57-53B3FC7A5D72}" destId="{7A5A3733-29F8-4689-9FA1-E18FD3EFF728}" srcOrd="3" destOrd="0" presId="urn:microsoft.com/office/officeart/2005/8/layout/hierarchy2"/>
    <dgm:cxn modelId="{00CE0410-F799-46D6-88C2-9F40943E8CFA}" type="presParOf" srcId="{7A5A3733-29F8-4689-9FA1-E18FD3EFF728}" destId="{27116CF8-72C7-46B1-956A-DAD771E69E25}" srcOrd="0" destOrd="0" presId="urn:microsoft.com/office/officeart/2005/8/layout/hierarchy2"/>
    <dgm:cxn modelId="{D7C20665-049A-4BB6-8F6A-C593C4859618}" type="presParOf" srcId="{7A5A3733-29F8-4689-9FA1-E18FD3EFF728}" destId="{D49B5B5F-4FD2-4B7C-A69F-8BC9C58D8794}" srcOrd="1" destOrd="0" presId="urn:microsoft.com/office/officeart/2005/8/layout/hierarchy2"/>
    <dgm:cxn modelId="{B3703308-4B92-40DC-B253-DE8A5B39BC17}" type="presParOf" srcId="{58D370D2-F1A1-4AAF-8C57-53B3FC7A5D72}" destId="{D5BDF7A0-7ACE-40AD-8E98-E1099BD8B048}" srcOrd="4" destOrd="0" presId="urn:microsoft.com/office/officeart/2005/8/layout/hierarchy2"/>
    <dgm:cxn modelId="{B30EB9A5-ADB4-4A7A-80A9-A3F7DC92C6B3}" type="presParOf" srcId="{D5BDF7A0-7ACE-40AD-8E98-E1099BD8B048}" destId="{57142219-474F-493A-AAC0-F3C69C3559E8}" srcOrd="0" destOrd="0" presId="urn:microsoft.com/office/officeart/2005/8/layout/hierarchy2"/>
    <dgm:cxn modelId="{0A74F39A-3839-44EA-8F11-F7BD37ED022E}" type="presParOf" srcId="{58D370D2-F1A1-4AAF-8C57-53B3FC7A5D72}" destId="{DF798BDE-19D8-4AE1-A8C2-EC379939F9D8}" srcOrd="5" destOrd="0" presId="urn:microsoft.com/office/officeart/2005/8/layout/hierarchy2"/>
    <dgm:cxn modelId="{0B365045-B761-44A5-9E68-D353C9F38587}" type="presParOf" srcId="{DF798BDE-19D8-4AE1-A8C2-EC379939F9D8}" destId="{07E5B797-291E-490A-8C38-62E63BB616F9}" srcOrd="0" destOrd="0" presId="urn:microsoft.com/office/officeart/2005/8/layout/hierarchy2"/>
    <dgm:cxn modelId="{A73C27E6-60D7-473E-9070-CD199EE379F1}" type="presParOf" srcId="{DF798BDE-19D8-4AE1-A8C2-EC379939F9D8}" destId="{02EFF0A1-AB19-429A-953C-9C76836A53C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F6E99B-70DB-4339-801C-BDA5B1ECABD3}">
      <dsp:nvSpPr>
        <dsp:cNvPr id="0" name=""/>
        <dsp:cNvSpPr/>
      </dsp:nvSpPr>
      <dsp:spPr>
        <a:xfrm>
          <a:off x="193" y="1399382"/>
          <a:ext cx="1866196" cy="783926"/>
        </a:xfrm>
        <a:prstGeom prst="roundRect">
          <a:avLst>
            <a:gd name="adj" fmla="val 10000"/>
          </a:avLst>
        </a:prstGeom>
        <a:solidFill>
          <a:srgbClr val="41995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>
              <a:latin typeface="微软雅黑" panose="020B0503020204020204" pitchFamily="34" charset="-122"/>
              <a:ea typeface="微软雅黑" panose="020B0503020204020204" pitchFamily="34" charset="-122"/>
            </a:rPr>
            <a:t>鸡的叫声</a:t>
          </a:r>
        </a:p>
      </dsp:txBody>
      <dsp:txXfrm>
        <a:off x="23153" y="1422342"/>
        <a:ext cx="1820276" cy="738006"/>
      </dsp:txXfrm>
    </dsp:sp>
    <dsp:sp modelId="{5DAD6556-F9DC-49B3-A8E3-0F1AF2FA774A}">
      <dsp:nvSpPr>
        <dsp:cNvPr id="0" name=""/>
        <dsp:cNvSpPr/>
      </dsp:nvSpPr>
      <dsp:spPr>
        <a:xfrm rot="19452391">
          <a:off x="1732783" y="1341579"/>
          <a:ext cx="1414792" cy="72070"/>
        </a:xfrm>
        <a:custGeom>
          <a:avLst/>
          <a:gdLst/>
          <a:ahLst/>
          <a:cxnLst/>
          <a:rect l="0" t="0" r="0" b="0"/>
          <a:pathLst>
            <a:path>
              <a:moveTo>
                <a:pt x="0" y="36035"/>
              </a:moveTo>
              <a:lnTo>
                <a:pt x="1414792" y="36035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404810" y="1342244"/>
        <a:ext cx="70739" cy="70739"/>
      </dsp:txXfrm>
    </dsp:sp>
    <dsp:sp modelId="{E7EDEAE9-7E31-4751-8545-A78D8C1A1C46}">
      <dsp:nvSpPr>
        <dsp:cNvPr id="0" name=""/>
        <dsp:cNvSpPr/>
      </dsp:nvSpPr>
      <dsp:spPr>
        <a:xfrm>
          <a:off x="3013970" y="657736"/>
          <a:ext cx="3323136" cy="612291"/>
        </a:xfrm>
        <a:prstGeom prst="roundRect">
          <a:avLst>
            <a:gd name="adj" fmla="val 10000"/>
          </a:avLst>
        </a:prstGeom>
        <a:solidFill>
          <a:srgbClr val="41995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</a:rPr>
            <a:t>乱叫（没完没了）</a:t>
          </a:r>
        </a:p>
      </dsp:txBody>
      <dsp:txXfrm>
        <a:off x="3031903" y="675669"/>
        <a:ext cx="3287270" cy="576425"/>
      </dsp:txXfrm>
    </dsp:sp>
    <dsp:sp modelId="{1A957574-0F21-4A96-A4D1-63C349789DDD}">
      <dsp:nvSpPr>
        <dsp:cNvPr id="0" name=""/>
        <dsp:cNvSpPr/>
      </dsp:nvSpPr>
      <dsp:spPr>
        <a:xfrm>
          <a:off x="1866389" y="1755310"/>
          <a:ext cx="1147581" cy="72070"/>
        </a:xfrm>
        <a:custGeom>
          <a:avLst/>
          <a:gdLst/>
          <a:ahLst/>
          <a:cxnLst/>
          <a:rect l="0" t="0" r="0" b="0"/>
          <a:pathLst>
            <a:path>
              <a:moveTo>
                <a:pt x="0" y="36035"/>
              </a:moveTo>
              <a:lnTo>
                <a:pt x="1147581" y="36035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411490" y="1762656"/>
        <a:ext cx="57379" cy="57379"/>
      </dsp:txXfrm>
    </dsp:sp>
    <dsp:sp modelId="{27116CF8-72C7-46B1-956A-DAD771E69E25}">
      <dsp:nvSpPr>
        <dsp:cNvPr id="0" name=""/>
        <dsp:cNvSpPr/>
      </dsp:nvSpPr>
      <dsp:spPr>
        <a:xfrm>
          <a:off x="3013970" y="1485200"/>
          <a:ext cx="3323136" cy="612291"/>
        </a:xfrm>
        <a:prstGeom prst="roundRect">
          <a:avLst>
            <a:gd name="adj" fmla="val 10000"/>
          </a:avLst>
        </a:prstGeom>
        <a:solidFill>
          <a:srgbClr val="41995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</a:rPr>
            <a:t>扯长了声如怨如诉地叫</a:t>
          </a:r>
        </a:p>
      </dsp:txBody>
      <dsp:txXfrm>
        <a:off x="3031903" y="1503133"/>
        <a:ext cx="3287270" cy="576425"/>
      </dsp:txXfrm>
    </dsp:sp>
    <dsp:sp modelId="{D5BDF7A0-7ACE-40AD-8E98-E1099BD8B048}">
      <dsp:nvSpPr>
        <dsp:cNvPr id="0" name=""/>
        <dsp:cNvSpPr/>
      </dsp:nvSpPr>
      <dsp:spPr>
        <a:xfrm rot="2147609">
          <a:off x="1732783" y="2169042"/>
          <a:ext cx="1414792" cy="72070"/>
        </a:xfrm>
        <a:custGeom>
          <a:avLst/>
          <a:gdLst/>
          <a:ahLst/>
          <a:cxnLst/>
          <a:rect l="0" t="0" r="0" b="0"/>
          <a:pathLst>
            <a:path>
              <a:moveTo>
                <a:pt x="0" y="36035"/>
              </a:moveTo>
              <a:lnTo>
                <a:pt x="1414792" y="36035"/>
              </a:lnTo>
            </a:path>
          </a:pathLst>
        </a:custGeom>
        <a:noFill/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404810" y="2169707"/>
        <a:ext cx="70739" cy="70739"/>
      </dsp:txXfrm>
    </dsp:sp>
    <dsp:sp modelId="{07E5B797-291E-490A-8C38-62E63BB616F9}">
      <dsp:nvSpPr>
        <dsp:cNvPr id="0" name=""/>
        <dsp:cNvSpPr/>
      </dsp:nvSpPr>
      <dsp:spPr>
        <a:xfrm>
          <a:off x="3013970" y="2312663"/>
          <a:ext cx="3323136" cy="612291"/>
        </a:xfrm>
        <a:prstGeom prst="roundRect">
          <a:avLst>
            <a:gd name="adj" fmla="val 10000"/>
          </a:avLst>
        </a:prstGeom>
        <a:solidFill>
          <a:srgbClr val="41995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>
              <a:latin typeface="微软雅黑" panose="020B0503020204020204" pitchFamily="34" charset="-122"/>
              <a:ea typeface="微软雅黑" panose="020B0503020204020204" pitchFamily="34" charset="-122"/>
            </a:rPr>
            <a:t>细声细气地叫</a:t>
          </a:r>
        </a:p>
      </dsp:txBody>
      <dsp:txXfrm>
        <a:off x="3031903" y="2330596"/>
        <a:ext cx="3287270" cy="5764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0FE0A-D847-4019-B3FB-26EBA61328CD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AAF7E6-F2E7-4248-AF17-721F883E6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26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AF7E6-F2E7-4248-AF17-721F883E663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3721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AF7E6-F2E7-4248-AF17-721F883E663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075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5135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ED27FAF-C495-48F1-9F1E-7937D75E29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DDDC9290-C161-432C-9D62-EE86530C3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E388221-ACB9-4675-8E08-2C5FEFE91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07EDA-E42A-4B7F-A6F4-54086CD77AB0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670AC37-FE74-41DE-BDEF-9126BDBB5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00B7136-499C-4C1E-AB87-D00D5C40D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A2216-D22A-4CF3-90E6-76C91E2930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421755"/>
      </p:ext>
    </p:extLst>
  </p:cSld>
  <p:clrMapOvr>
    <a:masterClrMapping/>
  </p:clrMapOvr>
  <p:transition spd="slow" advTm="300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35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789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490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05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53D7F8E-2C2C-4B08-9465-89D86BD0DE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8" t="53703" b="9271"/>
          <a:stretch/>
        </p:blipFill>
        <p:spPr>
          <a:xfrm>
            <a:off x="0" y="0"/>
            <a:ext cx="12344400" cy="6858000"/>
          </a:xfrm>
          <a:prstGeom prst="rect">
            <a:avLst/>
          </a:prstGeom>
        </p:spPr>
      </p:pic>
      <p:sp>
        <p:nvSpPr>
          <p:cNvPr id="7" name="矩形: 圆角 6">
            <a:extLst>
              <a:ext uri="{FF2B5EF4-FFF2-40B4-BE49-F238E27FC236}">
                <a16:creationId xmlns="" xmlns:a16="http://schemas.microsoft.com/office/drawing/2014/main" id="{ECFB547F-F7C0-40F4-AA23-F397BC7595BE}"/>
              </a:ext>
            </a:extLst>
          </p:cNvPr>
          <p:cNvSpPr/>
          <p:nvPr userDrawn="1"/>
        </p:nvSpPr>
        <p:spPr>
          <a:xfrm>
            <a:off x="450850" y="352425"/>
            <a:ext cx="11290300" cy="6153150"/>
          </a:xfrm>
          <a:prstGeom prst="roundRect">
            <a:avLst>
              <a:gd name="adj" fmla="val 39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581684"/>
      </p:ext>
    </p:extLst>
  </p:cSld>
  <p:clrMapOvr>
    <a:masterClrMapping/>
  </p:clrMapOvr>
  <p:transition spd="slow" advTm="300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288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982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068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877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917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557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476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863DEFC3-ABC4-4868-B8C8-E634F9965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204F946-0046-42E6-B7A3-6594C3651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F227705-755C-439C-AD03-5D017439D3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07EDA-E42A-4B7F-A6F4-54086CD77AB0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B4048F1-A3E7-41EC-A2A7-DD9DF67617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98F8263-65AB-470C-84B6-5B8F849503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A2216-D22A-4CF3-90E6-76C91E2930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301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ransition spd="slow" advTm="300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08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2A8701C-3E9F-4E83-BC79-D9293337FA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12974"/>
          <a:stretch/>
        </p:blipFill>
        <p:spPr>
          <a:xfrm>
            <a:off x="0" y="0"/>
            <a:ext cx="12344400" cy="68580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FE45BB51-467E-4B82-8D40-C53958EBBC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6" t="81753" r="45161" b="6430"/>
          <a:stretch/>
        </p:blipFill>
        <p:spPr>
          <a:xfrm flipH="1">
            <a:off x="3511112" y="4148410"/>
            <a:ext cx="2584888" cy="193107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088C814-888F-4088-836E-B752FFA882C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22" b="2880"/>
          <a:stretch/>
        </p:blipFill>
        <p:spPr>
          <a:xfrm>
            <a:off x="0" y="3635585"/>
            <a:ext cx="12344400" cy="322241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E6A35CD-F732-410B-A5F0-11F76DE9943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8" t="15559" r="7088" b="51081"/>
          <a:stretch/>
        </p:blipFill>
        <p:spPr>
          <a:xfrm>
            <a:off x="8204200" y="3930236"/>
            <a:ext cx="5082458" cy="29277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B8F6F48F-AD22-4AB0-AE97-C3A20D5A462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186" b="60000"/>
          <a:stretch/>
        </p:blipFill>
        <p:spPr>
          <a:xfrm>
            <a:off x="0" y="0"/>
            <a:ext cx="3225800" cy="27432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6B82DDF8-0E93-4DBB-ABA9-6B67530256D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0000" r="76396" b="57778"/>
          <a:stretch/>
        </p:blipFill>
        <p:spPr>
          <a:xfrm>
            <a:off x="2821445" y="-38567"/>
            <a:ext cx="1379333" cy="107165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A96E5EBB-8F70-4F87-ABFD-AF4876FB54D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79" t="4445" r="32218" b="83333"/>
          <a:stretch/>
        </p:blipFill>
        <p:spPr>
          <a:xfrm>
            <a:off x="7170117" y="573193"/>
            <a:ext cx="1078855" cy="8382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A16A565B-13C1-4C1C-A99F-EDED883ADAA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66" t="14075" r="1231" b="73703"/>
          <a:stretch/>
        </p:blipFill>
        <p:spPr>
          <a:xfrm>
            <a:off x="10370517" y="1266189"/>
            <a:ext cx="1078855" cy="8382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A5D6EA6-4824-4F69-91B3-81721EAD9E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547" y="3222415"/>
            <a:ext cx="3555453" cy="3555453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85607395-5D6C-41E3-85A9-35849F5A5619}"/>
              </a:ext>
            </a:extLst>
          </p:cNvPr>
          <p:cNvGrpSpPr/>
          <p:nvPr/>
        </p:nvGrpSpPr>
        <p:grpSpPr>
          <a:xfrm>
            <a:off x="2175221" y="1350505"/>
            <a:ext cx="7841557" cy="1880699"/>
            <a:chOff x="2175221" y="1693405"/>
            <a:chExt cx="7841557" cy="1880699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88D2CB19-77AF-4029-A9C6-3BEE99655797}"/>
                </a:ext>
              </a:extLst>
            </p:cNvPr>
            <p:cNvSpPr txBox="1"/>
            <p:nvPr/>
          </p:nvSpPr>
          <p:spPr>
            <a:xfrm>
              <a:off x="2175221" y="1712056"/>
              <a:ext cx="784155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1500" b="1">
                  <a:ln w="95250"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11500" b="1">
                  <a:ln w="95250"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rPr>
                <a:t>母鸡</a:t>
              </a:r>
              <a:r>
                <a:rPr lang="en-US" altLang="zh-CN" sz="11500" b="1">
                  <a:ln w="95250"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A5CE8F86-8F66-4E29-9F3F-D1CC225E02F2}"/>
                </a:ext>
              </a:extLst>
            </p:cNvPr>
            <p:cNvSpPr txBox="1"/>
            <p:nvPr/>
          </p:nvSpPr>
          <p:spPr>
            <a:xfrm>
              <a:off x="2175221" y="1693405"/>
              <a:ext cx="784155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1500" b="1" dirty="0">
                  <a:solidFill>
                    <a:srgbClr val="167E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11500" b="1" dirty="0">
                  <a:solidFill>
                    <a:srgbClr val="167E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母鸡</a:t>
              </a:r>
              <a:r>
                <a:rPr lang="en-US" altLang="zh-CN" sz="11500" b="1" dirty="0">
                  <a:solidFill>
                    <a:srgbClr val="167E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3114D200-35AF-4DF5-B359-EBDE975FA5B7}"/>
              </a:ext>
            </a:extLst>
          </p:cNvPr>
          <p:cNvSpPr txBox="1"/>
          <p:nvPr/>
        </p:nvSpPr>
        <p:spPr>
          <a:xfrm>
            <a:off x="5333178" y="4329343"/>
            <a:ext cx="1525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作者：老舍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F15C3DBA-AD3E-4AA1-870D-063681ACE163}"/>
              </a:ext>
            </a:extLst>
          </p:cNvPr>
          <p:cNvGrpSpPr/>
          <p:nvPr/>
        </p:nvGrpSpPr>
        <p:grpSpPr>
          <a:xfrm>
            <a:off x="3447147" y="3530434"/>
            <a:ext cx="5189400" cy="400110"/>
            <a:chOff x="3447147" y="3708234"/>
            <a:chExt cx="5189400" cy="400110"/>
          </a:xfrm>
        </p:grpSpPr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2F9540D7-0CC9-4871-9C97-5ED160C66AFA}"/>
                </a:ext>
              </a:extLst>
            </p:cNvPr>
            <p:cNvSpPr/>
            <p:nvPr/>
          </p:nvSpPr>
          <p:spPr>
            <a:xfrm>
              <a:off x="3447147" y="3730282"/>
              <a:ext cx="5189400" cy="369332"/>
            </a:xfrm>
            <a:prstGeom prst="rect">
              <a:avLst/>
            </a:prstGeom>
            <a:solidFill>
              <a:srgbClr val="4199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EF871051-1D3F-4FAC-8A7C-3B863C0430E7}"/>
                </a:ext>
              </a:extLst>
            </p:cNvPr>
            <p:cNvSpPr txBox="1"/>
            <p:nvPr/>
          </p:nvSpPr>
          <p:spPr>
            <a:xfrm>
              <a:off x="3627970" y="3708234"/>
              <a:ext cx="48292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部编版四年级语文下册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0378526"/>
      </p:ext>
    </p:ext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矩形 1"/>
          <p:cNvSpPr>
            <a:spLocks noChangeArrowheads="1"/>
          </p:cNvSpPr>
          <p:nvPr/>
        </p:nvSpPr>
        <p:spPr bwMode="auto">
          <a:xfrm>
            <a:off x="918977" y="1346972"/>
            <a:ext cx="10354045" cy="1846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defTabSz="121917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itchFamily="34" charset="-122"/>
              </a:rPr>
              <a:t>我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itchFamily="34" charset="-122"/>
              </a:rPr>
              <a:t>一向</a:t>
            </a:r>
            <a:r>
              <a:rPr lang="zh-CN" altLang="en-US" sz="2000" b="1" u="sng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讨厌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itchFamily="34" charset="-122"/>
              </a:rPr>
              <a:t>母鸡。听吧，它由前院嘎嘎到后院，由后院再嘎嘎到前院，</a:t>
            </a:r>
            <a:r>
              <a:rPr lang="zh-CN" altLang="en-US" sz="2000" b="1" u="sng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没完没了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itchFamily="34" charset="-122"/>
              </a:rPr>
              <a:t>，并且没有什么理由，讨厌！有的时候，它不这样乱叫，而是</a:t>
            </a:r>
            <a:r>
              <a:rPr lang="zh-CN" altLang="en-US" sz="2000" b="1" u="sng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细声细气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itchFamily="34" charset="-122"/>
              </a:rPr>
              <a:t>的，有什么心事似的，颤颤巍巍的，顺着墙根，或沿着田坝，那么</a:t>
            </a:r>
            <a:r>
              <a:rPr lang="zh-CN" altLang="en-US" sz="2000" b="1" u="sng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扯长了声如怨如诉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itchFamily="34" charset="-122"/>
              </a:rPr>
              <a:t>，使人心中立刻结起个小疙瘩来。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F14F1912-8D91-4030-827E-B1CD297AFD9F}"/>
              </a:ext>
            </a:extLst>
          </p:cNvPr>
          <p:cNvSpPr txBox="1"/>
          <p:nvPr/>
        </p:nvSpPr>
        <p:spPr>
          <a:xfrm>
            <a:off x="708026" y="368196"/>
            <a:ext cx="2792731" cy="743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3200" b="1" spc="200" noProof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课文解读</a:t>
            </a:r>
          </a:p>
        </p:txBody>
      </p:sp>
      <p:graphicFrame>
        <p:nvGraphicFramePr>
          <p:cNvPr id="17" name="图示 16">
            <a:extLst>
              <a:ext uri="{FF2B5EF4-FFF2-40B4-BE49-F238E27FC236}">
                <a16:creationId xmlns="" xmlns:a16="http://schemas.microsoft.com/office/drawing/2014/main" id="{397BC4DB-96CD-408E-9CE7-6A69C51059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4383908"/>
              </p:ext>
            </p:extLst>
          </p:nvPr>
        </p:nvGraphicFramePr>
        <p:xfrm>
          <a:off x="1117600" y="3049091"/>
          <a:ext cx="6337300" cy="3582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650F6394-4796-4CB7-B4E7-B63B273A08FC}"/>
              </a:ext>
            </a:extLst>
          </p:cNvPr>
          <p:cNvGrpSpPr/>
          <p:nvPr/>
        </p:nvGrpSpPr>
        <p:grpSpPr>
          <a:xfrm>
            <a:off x="8515073" y="3621237"/>
            <a:ext cx="2138945" cy="2438400"/>
            <a:chOff x="8692873" y="3848100"/>
            <a:chExt cx="2138945" cy="2438400"/>
          </a:xfrm>
        </p:grpSpPr>
        <p:sp>
          <p:nvSpPr>
            <p:cNvPr id="23566" name="文本框 20"/>
            <p:cNvSpPr txBox="1">
              <a:spLocks noChangeArrowheads="1"/>
            </p:cNvSpPr>
            <p:nvPr/>
          </p:nvSpPr>
          <p:spPr bwMode="auto">
            <a:xfrm>
              <a:off x="8819873" y="5174226"/>
              <a:ext cx="2011945" cy="743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defTabSz="121917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>
                  <a:solidFill>
                    <a:srgbClr val="41995F"/>
                  </a:solidFill>
                  <a:latin typeface="微软雅黑" panose="020B0503020204020204" pitchFamily="34" charset="-122"/>
                </a:rPr>
                <a:t>叫声讨厌</a:t>
              </a:r>
            </a:p>
          </p:txBody>
        </p:sp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B2311332-8AFA-4D7F-8708-032EFB63398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7212" y="4026172"/>
              <a:ext cx="1143266" cy="1523402"/>
            </a:xfrm>
            <a:prstGeom prst="rect">
              <a:avLst/>
            </a:prstGeom>
          </p:spPr>
        </p:pic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EFA81BB1-DD0F-45DF-9055-172740BFAC02}"/>
                </a:ext>
              </a:extLst>
            </p:cNvPr>
            <p:cNvSpPr/>
            <p:nvPr/>
          </p:nvSpPr>
          <p:spPr>
            <a:xfrm>
              <a:off x="8692873" y="3848100"/>
              <a:ext cx="2011945" cy="2438400"/>
            </a:xfrm>
            <a:prstGeom prst="roundRect">
              <a:avLst/>
            </a:prstGeom>
            <a:noFill/>
            <a:ln>
              <a:solidFill>
                <a:srgbClr val="4199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Graphic spid="17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9EC5E31F-E0F1-4831-899C-0579DEDB8881}"/>
              </a:ext>
            </a:extLst>
          </p:cNvPr>
          <p:cNvGrpSpPr/>
          <p:nvPr/>
        </p:nvGrpSpPr>
        <p:grpSpPr>
          <a:xfrm>
            <a:off x="990600" y="1246555"/>
            <a:ext cx="10617200" cy="2614245"/>
            <a:chOff x="-3937000" y="763955"/>
            <a:chExt cx="10617200" cy="2614245"/>
          </a:xfrm>
        </p:grpSpPr>
        <p:sp>
          <p:nvSpPr>
            <p:cNvPr id="24578" name="矩形 2"/>
            <p:cNvSpPr>
              <a:spLocks noChangeArrowheads="1"/>
            </p:cNvSpPr>
            <p:nvPr/>
          </p:nvSpPr>
          <p:spPr bwMode="auto">
            <a:xfrm>
              <a:off x="-3937000" y="763955"/>
              <a:ext cx="10617200" cy="961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itchFamily="34" charset="-122"/>
                </a:rPr>
                <a:t>它永远不</a:t>
              </a:r>
              <a:r>
                <a:rPr lang="zh-CN" altLang="en-US" sz="2000" b="1" u="sng">
                  <a:solidFill>
                    <a:srgbClr val="41995F"/>
                  </a:solidFill>
                  <a:latin typeface="微软雅黑" panose="020B0503020204020204" pitchFamily="34" charset="-122"/>
                  <a:ea typeface="微软雅黑" pitchFamily="34" charset="-122"/>
                </a:rPr>
                <a:t>反抗公鸡</a:t>
              </a:r>
              <a:r>
                <a:rPr lang="zh-CN" altLang="en-US" sz="20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itchFamily="34" charset="-122"/>
                </a:rPr>
                <a:t>，有时候却</a:t>
              </a:r>
              <a:r>
                <a:rPr lang="zh-CN" altLang="en-US" sz="2000" b="1" u="sng">
                  <a:solidFill>
                    <a:srgbClr val="41995F"/>
                  </a:solidFill>
                  <a:latin typeface="微软雅黑" panose="020B0503020204020204" pitchFamily="34" charset="-122"/>
                  <a:ea typeface="微软雅黑" pitchFamily="34" charset="-122"/>
                </a:rPr>
                <a:t>欺侮</a:t>
              </a:r>
              <a:r>
                <a:rPr lang="zh-CN" altLang="en-US" sz="20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itchFamily="34" charset="-122"/>
                </a:rPr>
                <a:t>最忠厚的鸭子。更可恶的是遇到另一只母鸡的时候，它会下</a:t>
              </a:r>
              <a:r>
                <a:rPr lang="zh-CN" altLang="en-US" sz="2000" b="1" u="sng">
                  <a:solidFill>
                    <a:srgbClr val="41995F"/>
                  </a:solidFill>
                  <a:latin typeface="微软雅黑" panose="020B0503020204020204" pitchFamily="34" charset="-122"/>
                  <a:ea typeface="微软雅黑" pitchFamily="34" charset="-122"/>
                </a:rPr>
                <a:t>毒手</a:t>
              </a:r>
              <a:r>
                <a:rPr lang="zh-CN" altLang="en-US" sz="20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itchFamily="34" charset="-122"/>
                </a:rPr>
                <a:t>，趁其不备，</a:t>
              </a:r>
              <a:r>
                <a:rPr lang="zh-CN" altLang="en-US" sz="2000" b="1" u="sng">
                  <a:solidFill>
                    <a:srgbClr val="41995F"/>
                  </a:solidFill>
                  <a:latin typeface="微软雅黑" panose="020B0503020204020204" pitchFamily="34" charset="-122"/>
                  <a:ea typeface="微软雅黑" pitchFamily="34" charset="-122"/>
                </a:rPr>
                <a:t>狠狠地咬一口</a:t>
              </a:r>
              <a:r>
                <a:rPr lang="zh-CN" altLang="en-US" sz="20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itchFamily="34" charset="-122"/>
                </a:rPr>
                <a:t>，咬下一撮儿毛来。</a:t>
              </a:r>
            </a:p>
          </p:txBody>
        </p:sp>
        <p:sp>
          <p:nvSpPr>
            <p:cNvPr id="24586" name="文本框 8"/>
            <p:cNvSpPr txBox="1">
              <a:spLocks noChangeArrowheads="1"/>
            </p:cNvSpPr>
            <p:nvPr/>
          </p:nvSpPr>
          <p:spPr bwMode="auto">
            <a:xfrm>
              <a:off x="1833720" y="2312352"/>
              <a:ext cx="4567080" cy="874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defTabSz="121917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>
                  <a:solidFill>
                    <a:prstClr val="black"/>
                  </a:solidFill>
                  <a:latin typeface="微软雅黑" panose="020B0503020204020204" pitchFamily="34" charset="-122"/>
                </a:rPr>
                <a:t>生动形象地刻画了这只母鸡</a:t>
              </a:r>
              <a:r>
                <a:rPr lang="en-US" altLang="zh-CN">
                  <a:solidFill>
                    <a:prstClr val="black"/>
                  </a:solidFill>
                  <a:latin typeface="微软雅黑" panose="020B0503020204020204" pitchFamily="34" charset="-122"/>
                </a:rPr>
                <a:t>“</a:t>
              </a:r>
              <a:r>
                <a:rPr lang="zh-CN" altLang="en-US" b="1">
                  <a:solidFill>
                    <a:srgbClr val="41995F"/>
                  </a:solidFill>
                  <a:latin typeface="微软雅黑" panose="020B0503020204020204" pitchFamily="34" charset="-122"/>
                </a:rPr>
                <a:t>欺软怕硬</a:t>
              </a:r>
              <a:r>
                <a:rPr lang="en-US" altLang="zh-CN">
                  <a:solidFill>
                    <a:prstClr val="black"/>
                  </a:solidFill>
                  <a:latin typeface="微软雅黑" panose="020B0503020204020204" pitchFamily="34" charset="-122"/>
                </a:rPr>
                <a:t>”</a:t>
              </a:r>
              <a:r>
                <a:rPr lang="zh-CN" altLang="en-US">
                  <a:solidFill>
                    <a:prstClr val="black"/>
                  </a:solidFill>
                  <a:latin typeface="微软雅黑" panose="020B0503020204020204" pitchFamily="34" charset="-122"/>
                </a:rPr>
                <a:t>的形象，读起来让人感到母鸡确实很讨厌。</a:t>
              </a:r>
            </a:p>
          </p:txBody>
        </p:sp>
        <p:sp>
          <p:nvSpPr>
            <p:cNvPr id="3" name="对话气泡: 圆角矩形 2">
              <a:extLst>
                <a:ext uri="{FF2B5EF4-FFF2-40B4-BE49-F238E27FC236}">
                  <a16:creationId xmlns="" xmlns:a16="http://schemas.microsoft.com/office/drawing/2014/main" id="{7F424FA9-FA23-4D42-9184-4172412290CA}"/>
                </a:ext>
              </a:extLst>
            </p:cNvPr>
            <p:cNvSpPr/>
            <p:nvPr/>
          </p:nvSpPr>
          <p:spPr>
            <a:xfrm>
              <a:off x="1681320" y="2120900"/>
              <a:ext cx="4719480" cy="1257300"/>
            </a:xfrm>
            <a:prstGeom prst="wedgeRoundRectCallout">
              <a:avLst>
                <a:gd name="adj1" fmla="val -30678"/>
                <a:gd name="adj2" fmla="val -88004"/>
                <a:gd name="adj3" fmla="val 16667"/>
              </a:avLst>
            </a:prstGeom>
            <a:noFill/>
            <a:ln>
              <a:solidFill>
                <a:srgbClr val="4199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72B6DB3-B52B-49DE-BF34-901010647B4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49801" y="3719492"/>
            <a:ext cx="2273299" cy="2273299"/>
          </a:xfrm>
          <a:prstGeom prst="rect">
            <a:avLst/>
          </a:prstGeom>
        </p:spPr>
      </p:pic>
      <p:sp>
        <p:nvSpPr>
          <p:cNvPr id="15" name="矩形 2">
            <a:extLst>
              <a:ext uri="{FF2B5EF4-FFF2-40B4-BE49-F238E27FC236}">
                <a16:creationId xmlns="" xmlns:a16="http://schemas.microsoft.com/office/drawing/2014/main" id="{EDDA7297-405B-4C2D-BFC6-287829A5BD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673019"/>
            <a:ext cx="5219700" cy="1422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itchFamily="34" charset="-122"/>
              </a:rPr>
              <a:t>到下蛋的时候，它差不多是发了狂，</a:t>
            </a:r>
            <a:r>
              <a:rPr lang="zh-CN" altLang="en-US" sz="2000" b="1" u="sng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恨不能让全世界都知道它这点儿成绩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itchFamily="34" charset="-122"/>
              </a:rPr>
              <a:t>；就是聋人也会被它吵得受不了。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131E4E05-250B-4085-80DA-DA58E91E679B}"/>
              </a:ext>
            </a:extLst>
          </p:cNvPr>
          <p:cNvGrpSpPr/>
          <p:nvPr/>
        </p:nvGrpSpPr>
        <p:grpSpPr>
          <a:xfrm>
            <a:off x="1084420" y="4790271"/>
            <a:ext cx="2192180" cy="975529"/>
            <a:chOff x="970120" y="4358471"/>
            <a:chExt cx="2192180" cy="975529"/>
          </a:xfrm>
        </p:grpSpPr>
        <p:sp>
          <p:nvSpPr>
            <p:cNvPr id="16" name="文本框 20">
              <a:extLst>
                <a:ext uri="{FF2B5EF4-FFF2-40B4-BE49-F238E27FC236}">
                  <a16:creationId xmlns="" xmlns:a16="http://schemas.microsoft.com/office/drawing/2014/main" id="{DC1B4431-18E2-4719-9425-64BC6BBEE0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2472" y="4424342"/>
              <a:ext cx="1869828" cy="744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defTabSz="121917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>
                  <a:solidFill>
                    <a:srgbClr val="41995F"/>
                  </a:solidFill>
                  <a:latin typeface="微软雅黑" panose="020B0503020204020204" pitchFamily="34" charset="-122"/>
                </a:rPr>
                <a:t>爱炫耀</a:t>
              </a:r>
            </a:p>
          </p:txBody>
        </p:sp>
        <p:sp>
          <p:nvSpPr>
            <p:cNvPr id="17" name="对话气泡: 圆角矩形 16">
              <a:extLst>
                <a:ext uri="{FF2B5EF4-FFF2-40B4-BE49-F238E27FC236}">
                  <a16:creationId xmlns="" xmlns:a16="http://schemas.microsoft.com/office/drawing/2014/main" id="{177E8050-09D9-41C7-B380-D29EAEF3F50A}"/>
                </a:ext>
              </a:extLst>
            </p:cNvPr>
            <p:cNvSpPr/>
            <p:nvPr/>
          </p:nvSpPr>
          <p:spPr>
            <a:xfrm>
              <a:off x="970120" y="4358471"/>
              <a:ext cx="2192180" cy="975529"/>
            </a:xfrm>
            <a:prstGeom prst="wedgeRoundRectCallout">
              <a:avLst>
                <a:gd name="adj1" fmla="val -5767"/>
                <a:gd name="adj2" fmla="val -102324"/>
                <a:gd name="adj3" fmla="val 16667"/>
              </a:avLst>
            </a:prstGeom>
            <a:noFill/>
            <a:ln>
              <a:solidFill>
                <a:srgbClr val="4199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文本框 1"/>
          <p:cNvSpPr txBox="1">
            <a:spLocks noChangeArrowheads="1"/>
          </p:cNvSpPr>
          <p:nvPr/>
        </p:nvSpPr>
        <p:spPr bwMode="auto">
          <a:xfrm>
            <a:off x="1585913" y="1495426"/>
            <a:ext cx="9072563" cy="66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just" defTabSz="121917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41995F"/>
                </a:solidFill>
                <a:latin typeface="微软雅黑" panose="020B0503020204020204" pitchFamily="34" charset="-122"/>
              </a:rPr>
              <a:t>结合</a:t>
            </a:r>
            <a:r>
              <a:rPr lang="zh-CN" altLang="en-US" sz="2800" b="1" dirty="0">
                <a:solidFill>
                  <a:srgbClr val="41995F"/>
                </a:solidFill>
                <a:latin typeface="微软雅黑" panose="020B0503020204020204" pitchFamily="34" charset="-122"/>
              </a:rPr>
              <a:t>前三个自然段说一说，作者为什么一开始讨厌母鸡？</a:t>
            </a:r>
          </a:p>
        </p:txBody>
      </p:sp>
      <p:sp>
        <p:nvSpPr>
          <p:cNvPr id="26628" name="文本框 3"/>
          <p:cNvSpPr txBox="1">
            <a:spLocks noChangeArrowheads="1"/>
          </p:cNvSpPr>
          <p:nvPr/>
        </p:nvSpPr>
        <p:spPr bwMode="auto">
          <a:xfrm>
            <a:off x="1306513" y="3271839"/>
            <a:ext cx="4954587" cy="1884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just" defTabSz="121917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因为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母鸡没事喜欢乱叫，无病呻吟，令人心烦；常常欺负鸭子和别的母鸡，欺软怕硬；下了蛋就发了狂地叫，恨不得让全世界知道，喜欢炫耀。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AF86B6DC-1444-4053-9934-F42D9D6E551B}"/>
              </a:ext>
            </a:extLst>
          </p:cNvPr>
          <p:cNvSpPr txBox="1"/>
          <p:nvPr/>
        </p:nvSpPr>
        <p:spPr>
          <a:xfrm>
            <a:off x="708026" y="368196"/>
            <a:ext cx="2792731" cy="743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3200" b="1" spc="200" noProof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讨论交流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D85358C5-25C3-414D-870F-C80F531F8F4C}"/>
              </a:ext>
            </a:extLst>
          </p:cNvPr>
          <p:cNvCxnSpPr/>
          <p:nvPr/>
        </p:nvCxnSpPr>
        <p:spPr>
          <a:xfrm>
            <a:off x="6946900" y="2931448"/>
            <a:ext cx="0" cy="29591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41EBC61-E438-4C67-BD20-A0D94146FC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041" y="2734598"/>
            <a:ext cx="3209435" cy="29591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266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4"/>
          <p:cNvSpPr>
            <a:spLocks noChangeArrowheads="1"/>
          </p:cNvSpPr>
          <p:nvPr/>
        </p:nvSpPr>
        <p:spPr bwMode="auto">
          <a:xfrm>
            <a:off x="1016000" y="1109410"/>
            <a:ext cx="9945687" cy="1422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/>
          <a:p>
            <a:pPr algn="just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itchFamily="34" charset="-122"/>
              </a:rPr>
              <a:t>不论是在院里，还是在院外，它总是挺着脖儿，表示出世界上并没有可怕的东西。一只鸟儿飞过，或是什么东西响了一声，它立刻</a:t>
            </a:r>
            <a:r>
              <a:rPr lang="zh-CN" altLang="en-US" sz="2000" b="1" u="sng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警戒起来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itchFamily="34" charset="-122"/>
              </a:rPr>
              <a:t>：歪着头听；</a:t>
            </a:r>
            <a:r>
              <a:rPr lang="zh-CN" altLang="en-US" sz="2000" b="1" u="sng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挺着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itchFamily="34" charset="-122"/>
              </a:rPr>
              <a:t>身儿</a:t>
            </a:r>
            <a:r>
              <a:rPr lang="zh-CN" altLang="en-US" sz="2000" b="1" u="sng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预备作战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itchFamily="34" charset="-122"/>
              </a:rPr>
              <a:t>；看看前，看看后，咕咕地警告鸡雏要马上集合到它身边来。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559300" y="4185510"/>
            <a:ext cx="6218238" cy="1422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从母鸡的动作、叫声、情态等方面，生动形象地把一只爱护鸡雏的母鸡展现在我们眼前，从中可以体会到母鸡的尽职和勇敢。</a:t>
            </a:r>
          </a:p>
        </p:txBody>
      </p:sp>
      <p:sp>
        <p:nvSpPr>
          <p:cNvPr id="27658" name="文本框 20"/>
          <p:cNvSpPr txBox="1">
            <a:spLocks noChangeArrowheads="1"/>
          </p:cNvSpPr>
          <p:nvPr/>
        </p:nvSpPr>
        <p:spPr bwMode="auto">
          <a:xfrm>
            <a:off x="4559300" y="3429000"/>
            <a:ext cx="2394605" cy="66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41995F"/>
                </a:solidFill>
                <a:latin typeface="微软雅黑" panose="020B0503020204020204" pitchFamily="34" charset="-122"/>
              </a:rPr>
              <a:t>尽职、勇敢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45B1C020-800C-46CA-84CF-38ED79D19E24}"/>
              </a:ext>
            </a:extLst>
          </p:cNvPr>
          <p:cNvCxnSpPr>
            <a:cxnSpLocks/>
          </p:cNvCxnSpPr>
          <p:nvPr/>
        </p:nvCxnSpPr>
        <p:spPr>
          <a:xfrm>
            <a:off x="4292600" y="3429000"/>
            <a:ext cx="0" cy="246154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18693F7F-CF25-4A55-950B-56336098AD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800" y="3274348"/>
            <a:ext cx="2616200" cy="26162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8" grpId="0"/>
      <p:bldP spid="276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2"/>
          <p:cNvSpPr>
            <a:spLocks noChangeArrowheads="1"/>
          </p:cNvSpPr>
          <p:nvPr/>
        </p:nvSpPr>
        <p:spPr bwMode="auto">
          <a:xfrm>
            <a:off x="1203873" y="2155447"/>
            <a:ext cx="6009727" cy="1884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itchFamily="34" charset="-122"/>
              </a:rPr>
              <a:t>发现了一点儿可吃的东西，它咕咕地紧叫，啄一啄那个东西，马上便放下，让它的儿女吃。结果，</a:t>
            </a:r>
            <a:r>
              <a:rPr lang="zh-CN" altLang="en-US" sz="2000" b="1" u="sng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每一只鸡雏的肚子都圆圆地下垂，像刚装了一两个汤圆儿似的，它自己却消瘦了许多。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5800FD33-448B-4CE3-AE64-2F4CB8C72A3E}"/>
              </a:ext>
            </a:extLst>
          </p:cNvPr>
          <p:cNvGrpSpPr/>
          <p:nvPr/>
        </p:nvGrpSpPr>
        <p:grpSpPr>
          <a:xfrm>
            <a:off x="1203873" y="1274231"/>
            <a:ext cx="2187028" cy="786681"/>
            <a:chOff x="1076873" y="480141"/>
            <a:chExt cx="2187028" cy="786681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21FF533D-8C96-412E-81D2-D77BBD66AB90}"/>
                </a:ext>
              </a:extLst>
            </p:cNvPr>
            <p:cNvSpPr/>
            <p:nvPr/>
          </p:nvSpPr>
          <p:spPr>
            <a:xfrm>
              <a:off x="1076873" y="574676"/>
              <a:ext cx="2187028" cy="692146"/>
            </a:xfrm>
            <a:prstGeom prst="roundRect">
              <a:avLst/>
            </a:prstGeom>
            <a:solidFill>
              <a:srgbClr val="4199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680" name="文本框 20"/>
            <p:cNvSpPr txBox="1">
              <a:spLocks noChangeArrowheads="1"/>
            </p:cNvSpPr>
            <p:nvPr/>
          </p:nvSpPr>
          <p:spPr bwMode="auto">
            <a:xfrm>
              <a:off x="1498601" y="480141"/>
              <a:ext cx="1257300" cy="743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dist" defTabSz="121917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>
                  <a:solidFill>
                    <a:schemeClr val="bg1"/>
                  </a:solidFill>
                  <a:latin typeface="微软雅黑" panose="020B0503020204020204" pitchFamily="34" charset="-122"/>
                </a:rPr>
                <a:t>慈爱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617A9FDE-81F7-4BFA-AF27-F8F60A9C9965}"/>
              </a:ext>
            </a:extLst>
          </p:cNvPr>
          <p:cNvGrpSpPr/>
          <p:nvPr/>
        </p:nvGrpSpPr>
        <p:grpSpPr>
          <a:xfrm>
            <a:off x="1203873" y="4420238"/>
            <a:ext cx="5501727" cy="1172791"/>
            <a:chOff x="1140372" y="4555786"/>
            <a:chExt cx="5501727" cy="1172791"/>
          </a:xfrm>
        </p:grpSpPr>
        <p:sp>
          <p:nvSpPr>
            <p:cNvPr id="7" name="文本框 6"/>
            <p:cNvSpPr txBox="1"/>
            <p:nvPr/>
          </p:nvSpPr>
          <p:spPr bwMode="auto">
            <a:xfrm>
              <a:off x="1562101" y="4644686"/>
              <a:ext cx="4724400" cy="9612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121917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spc="200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itchFamily="34" charset="-122"/>
                </a:rPr>
                <a:t>比喻和对比的巧妙运用，更表现了母鸡对小鸡的疼爱。</a:t>
              </a:r>
            </a:p>
          </p:txBody>
        </p:sp>
        <p:sp>
          <p:nvSpPr>
            <p:cNvPr id="16" name="矩形: 圆角 15">
              <a:extLst>
                <a:ext uri="{FF2B5EF4-FFF2-40B4-BE49-F238E27FC236}">
                  <a16:creationId xmlns="" xmlns:a16="http://schemas.microsoft.com/office/drawing/2014/main" id="{1854AF0A-2529-48B9-85E3-07E5072558CA}"/>
                </a:ext>
              </a:extLst>
            </p:cNvPr>
            <p:cNvSpPr/>
            <p:nvPr/>
          </p:nvSpPr>
          <p:spPr>
            <a:xfrm>
              <a:off x="1140372" y="4555786"/>
              <a:ext cx="5501727" cy="1172791"/>
            </a:xfrm>
            <a:prstGeom prst="roundRect">
              <a:avLst/>
            </a:prstGeom>
            <a:noFill/>
            <a:ln>
              <a:solidFill>
                <a:srgbClr val="4199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7DD77934-D5EC-4EDE-BA4B-BC7829A67B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329" y="2060912"/>
            <a:ext cx="3388236" cy="329336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1"/>
          <p:cNvSpPr>
            <a:spLocks noChangeArrowheads="1"/>
          </p:cNvSpPr>
          <p:nvPr/>
        </p:nvSpPr>
        <p:spPr bwMode="auto">
          <a:xfrm>
            <a:off x="1121987" y="2565654"/>
            <a:ext cx="3589714" cy="326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itchFamily="34" charset="-122"/>
              </a:rPr>
              <a:t>它教鸡雏们啄食，掘地，用土洗澡，</a:t>
            </a:r>
            <a:r>
              <a:rPr lang="zh-CN" altLang="en-US" sz="2000" b="1" u="sng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一天不知教多少次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itchFamily="34" charset="-122"/>
              </a:rPr>
              <a:t>。它还半蹲着，让它们挤在它的翅下、胸下，得一点儿温暖。它若伏在地上，鸡雏们有的便爬到它的背上，啄它的头或别的地方，它一声也不哼。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ABCF0E3A-3B8A-44FE-8720-E591DA1CB869}"/>
              </a:ext>
            </a:extLst>
          </p:cNvPr>
          <p:cNvGrpSpPr/>
          <p:nvPr/>
        </p:nvGrpSpPr>
        <p:grpSpPr>
          <a:xfrm>
            <a:off x="1699056" y="1575142"/>
            <a:ext cx="2187028" cy="786681"/>
            <a:chOff x="1076873" y="480141"/>
            <a:chExt cx="2187028" cy="786681"/>
          </a:xfrm>
        </p:grpSpPr>
        <p:sp>
          <p:nvSpPr>
            <p:cNvPr id="21" name="矩形: 圆角 20">
              <a:extLst>
                <a:ext uri="{FF2B5EF4-FFF2-40B4-BE49-F238E27FC236}">
                  <a16:creationId xmlns="" xmlns:a16="http://schemas.microsoft.com/office/drawing/2014/main" id="{11261444-8338-429E-887C-A57649D5408F}"/>
                </a:ext>
              </a:extLst>
            </p:cNvPr>
            <p:cNvSpPr/>
            <p:nvPr/>
          </p:nvSpPr>
          <p:spPr>
            <a:xfrm>
              <a:off x="1076873" y="574676"/>
              <a:ext cx="2187028" cy="692146"/>
            </a:xfrm>
            <a:prstGeom prst="roundRect">
              <a:avLst/>
            </a:prstGeom>
            <a:solidFill>
              <a:srgbClr val="4199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0">
              <a:extLst>
                <a:ext uri="{FF2B5EF4-FFF2-40B4-BE49-F238E27FC236}">
                  <a16:creationId xmlns="" xmlns:a16="http://schemas.microsoft.com/office/drawing/2014/main" id="{23E0D35B-B720-4F50-99B5-B155DBFD3E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8601" y="480141"/>
              <a:ext cx="1257300" cy="743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dist" defTabSz="121917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>
                  <a:solidFill>
                    <a:schemeClr val="bg1"/>
                  </a:solidFill>
                  <a:latin typeface="微软雅黑" panose="020B0503020204020204" pitchFamily="34" charset="-122"/>
                </a:rPr>
                <a:t>耐心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3572BF75-40FF-4A32-8E23-BF7BBA27A4DE}"/>
              </a:ext>
            </a:extLst>
          </p:cNvPr>
          <p:cNvGrpSpPr/>
          <p:nvPr/>
        </p:nvGrpSpPr>
        <p:grpSpPr>
          <a:xfrm>
            <a:off x="8483651" y="2278100"/>
            <a:ext cx="3586786" cy="2712313"/>
            <a:chOff x="663485" y="3650387"/>
            <a:chExt cx="3586786" cy="2712313"/>
          </a:xfrm>
        </p:grpSpPr>
        <p:sp>
          <p:nvSpPr>
            <p:cNvPr id="29714" name="文本框 10"/>
            <p:cNvSpPr txBox="1">
              <a:spLocks noChangeArrowheads="1"/>
            </p:cNvSpPr>
            <p:nvPr/>
          </p:nvSpPr>
          <p:spPr bwMode="auto">
            <a:xfrm>
              <a:off x="1064056" y="5119685"/>
              <a:ext cx="2350292" cy="45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marL="285750" indent="-285750" defTabSz="121917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ü"/>
              </a:pPr>
              <a:r>
                <a:rPr lang="zh-CN" altLang="en-US">
                  <a:solidFill>
                    <a:prstClr val="black"/>
                  </a:solidFill>
                  <a:latin typeface="微软雅黑" panose="020B0503020204020204" pitchFamily="34" charset="-122"/>
                </a:rPr>
                <a:t>教鸡雏学习</a:t>
              </a:r>
            </a:p>
          </p:txBody>
        </p:sp>
        <p:sp>
          <p:nvSpPr>
            <p:cNvPr id="29712" name="文本框 15"/>
            <p:cNvSpPr txBox="1">
              <a:spLocks noChangeArrowheads="1"/>
            </p:cNvSpPr>
            <p:nvPr/>
          </p:nvSpPr>
          <p:spPr bwMode="auto">
            <a:xfrm>
              <a:off x="1036492" y="5589023"/>
              <a:ext cx="3213779" cy="45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marL="285750" indent="-285750" defTabSz="121917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ü"/>
              </a:pPr>
              <a:r>
                <a:rPr lang="zh-CN" altLang="en-US">
                  <a:solidFill>
                    <a:prstClr val="black"/>
                  </a:solidFill>
                  <a:latin typeface="微软雅黑" panose="020B0503020204020204" pitchFamily="34" charset="-122"/>
                </a:rPr>
                <a:t>身体供鸡雏游戏</a:t>
              </a:r>
            </a:p>
          </p:txBody>
        </p:sp>
        <p:sp>
          <p:nvSpPr>
            <p:cNvPr id="29710" name="文本框 18"/>
            <p:cNvSpPr txBox="1">
              <a:spLocks noChangeArrowheads="1"/>
            </p:cNvSpPr>
            <p:nvPr/>
          </p:nvSpPr>
          <p:spPr bwMode="auto">
            <a:xfrm>
              <a:off x="1065919" y="4660777"/>
              <a:ext cx="2348429" cy="45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marL="285750" indent="-285750" defTabSz="121917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ü"/>
              </a:pPr>
              <a:r>
                <a:rPr lang="zh-CN" altLang="en-US">
                  <a:solidFill>
                    <a:prstClr val="black"/>
                  </a:solidFill>
                  <a:latin typeface="微软雅黑" panose="020B0503020204020204" pitchFamily="34" charset="-122"/>
                </a:rPr>
                <a:t>给鸡雏取暖</a:t>
              </a:r>
            </a:p>
          </p:txBody>
        </p:sp>
        <p:sp>
          <p:nvSpPr>
            <p:cNvPr id="29708" name="文本框 20"/>
            <p:cNvSpPr txBox="1">
              <a:spLocks noChangeArrowheads="1"/>
            </p:cNvSpPr>
            <p:nvPr/>
          </p:nvSpPr>
          <p:spPr bwMode="auto">
            <a:xfrm>
              <a:off x="1036492" y="3782862"/>
              <a:ext cx="2011414" cy="743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defTabSz="121917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>
                  <a:solidFill>
                    <a:srgbClr val="41995F"/>
                  </a:solidFill>
                  <a:latin typeface="微软雅黑" panose="020B0503020204020204" pitchFamily="34" charset="-122"/>
                </a:rPr>
                <a:t>不辞辛苦</a:t>
              </a:r>
            </a:p>
          </p:txBody>
        </p:sp>
        <p:sp>
          <p:nvSpPr>
            <p:cNvPr id="23" name="矩形: 圆角 22">
              <a:extLst>
                <a:ext uri="{FF2B5EF4-FFF2-40B4-BE49-F238E27FC236}">
                  <a16:creationId xmlns="" xmlns:a16="http://schemas.microsoft.com/office/drawing/2014/main" id="{45E050B6-9CC6-4C41-9640-261ADF45924E}"/>
                </a:ext>
              </a:extLst>
            </p:cNvPr>
            <p:cNvSpPr/>
            <p:nvPr/>
          </p:nvSpPr>
          <p:spPr>
            <a:xfrm>
              <a:off x="663485" y="3650387"/>
              <a:ext cx="2750864" cy="2712313"/>
            </a:xfrm>
            <a:prstGeom prst="roundRect">
              <a:avLst/>
            </a:prstGeom>
            <a:noFill/>
            <a:ln>
              <a:solidFill>
                <a:srgbClr val="4199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19FBAB-5CDD-4EF6-9C96-E2C09E596F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330" y="2360398"/>
            <a:ext cx="4497602" cy="449760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2"/>
          <p:cNvSpPr>
            <a:spLocks noChangeArrowheads="1"/>
          </p:cNvSpPr>
          <p:nvPr/>
        </p:nvSpPr>
        <p:spPr bwMode="auto">
          <a:xfrm>
            <a:off x="3634984" y="2328011"/>
            <a:ext cx="7108822" cy="961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</a:rPr>
              <a:t>在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</a:rPr>
              <a:t>夜间若有什么动静，它便放声啼叫，顶尖锐，顶凄惨，无论多么贪睡的人都得起来看看，是不是有了黄鼠狼。</a:t>
            </a:r>
          </a:p>
        </p:txBody>
      </p:sp>
      <p:sp>
        <p:nvSpPr>
          <p:cNvPr id="4" name="标题 3"/>
          <p:cNvSpPr txBox="1"/>
          <p:nvPr/>
        </p:nvSpPr>
        <p:spPr>
          <a:xfrm>
            <a:off x="3678120" y="4725146"/>
            <a:ext cx="7004049" cy="1422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defPPr>
              <a:defRPr lang="zh-CN"/>
            </a:defPPr>
            <a:lvl1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/>
              <a:t>在</a:t>
            </a:r>
            <a:r>
              <a:rPr lang="zh-CN" altLang="en-US" dirty="0"/>
              <a:t>夜间若有什么动静，母鸡便</a:t>
            </a:r>
            <a:r>
              <a:rPr lang="zh-CN" altLang="en-US"/>
              <a:t>放声啼叫</a:t>
            </a:r>
            <a:r>
              <a:rPr lang="en-US" altLang="zh-CN" dirty="0"/>
              <a:t>,</a:t>
            </a:r>
            <a:r>
              <a:rPr lang="zh-CN" altLang="en-US" dirty="0"/>
              <a:t>顶尖锐，顶凄惨，好像在说：“</a:t>
            </a:r>
            <a:r>
              <a:rPr lang="zh-CN" altLang="en-US" u="sng" dirty="0"/>
              <a:t>　　　　    　　　　　　　　</a:t>
            </a:r>
            <a:r>
              <a:rPr lang="zh-CN" altLang="en-US" dirty="0"/>
              <a:t>。”</a:t>
            </a:r>
            <a:br>
              <a:rPr lang="zh-CN" altLang="en-US" dirty="0"/>
            </a:br>
            <a:endParaRPr lang="zh-CN" altLang="en-US" dirty="0"/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0A07CD18-3800-4521-9137-E8AEE0324ED9}"/>
              </a:ext>
            </a:extLst>
          </p:cNvPr>
          <p:cNvGrpSpPr/>
          <p:nvPr/>
        </p:nvGrpSpPr>
        <p:grpSpPr>
          <a:xfrm>
            <a:off x="3743362" y="1435442"/>
            <a:ext cx="2187028" cy="786681"/>
            <a:chOff x="1076873" y="480141"/>
            <a:chExt cx="2187028" cy="786681"/>
          </a:xfrm>
        </p:grpSpPr>
        <p:sp>
          <p:nvSpPr>
            <p:cNvPr id="11" name="矩形: 圆角 10">
              <a:extLst>
                <a:ext uri="{FF2B5EF4-FFF2-40B4-BE49-F238E27FC236}">
                  <a16:creationId xmlns="" xmlns:a16="http://schemas.microsoft.com/office/drawing/2014/main" id="{F486B7F3-D314-49EF-91F4-4B249AFCCC9A}"/>
                </a:ext>
              </a:extLst>
            </p:cNvPr>
            <p:cNvSpPr/>
            <p:nvPr/>
          </p:nvSpPr>
          <p:spPr>
            <a:xfrm>
              <a:off x="1076873" y="574676"/>
              <a:ext cx="2187028" cy="692146"/>
            </a:xfrm>
            <a:prstGeom prst="roundRect">
              <a:avLst/>
            </a:prstGeom>
            <a:solidFill>
              <a:srgbClr val="4199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20">
              <a:extLst>
                <a:ext uri="{FF2B5EF4-FFF2-40B4-BE49-F238E27FC236}">
                  <a16:creationId xmlns="" xmlns:a16="http://schemas.microsoft.com/office/drawing/2014/main" id="{5315E5A5-7B6D-4D5B-AC5B-662E8FC40E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8601" y="480141"/>
              <a:ext cx="1257300" cy="743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dist" defTabSz="121917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>
                  <a:solidFill>
                    <a:schemeClr val="bg1"/>
                  </a:solidFill>
                  <a:latin typeface="微软雅黑" panose="020B0503020204020204" pitchFamily="34" charset="-122"/>
                </a:rPr>
                <a:t>负责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4833439-1CB4-4673-94DC-72A34334C012}"/>
              </a:ext>
            </a:extLst>
          </p:cNvPr>
          <p:cNvGrpSpPr/>
          <p:nvPr/>
        </p:nvGrpSpPr>
        <p:grpSpPr>
          <a:xfrm>
            <a:off x="3743362" y="3769998"/>
            <a:ext cx="2187028" cy="786681"/>
            <a:chOff x="1076873" y="480141"/>
            <a:chExt cx="2187028" cy="786681"/>
          </a:xfrm>
        </p:grpSpPr>
        <p:sp>
          <p:nvSpPr>
            <p:cNvPr id="14" name="矩形: 圆角 13">
              <a:extLst>
                <a:ext uri="{FF2B5EF4-FFF2-40B4-BE49-F238E27FC236}">
                  <a16:creationId xmlns="" xmlns:a16="http://schemas.microsoft.com/office/drawing/2014/main" id="{5F7D12F7-1672-44CF-8964-54036BF7F860}"/>
                </a:ext>
              </a:extLst>
            </p:cNvPr>
            <p:cNvSpPr/>
            <p:nvPr/>
          </p:nvSpPr>
          <p:spPr>
            <a:xfrm>
              <a:off x="1076873" y="574676"/>
              <a:ext cx="2187028" cy="692146"/>
            </a:xfrm>
            <a:prstGeom prst="roundRect">
              <a:avLst/>
            </a:prstGeom>
            <a:solidFill>
              <a:srgbClr val="4199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20">
              <a:extLst>
                <a:ext uri="{FF2B5EF4-FFF2-40B4-BE49-F238E27FC236}">
                  <a16:creationId xmlns="" xmlns:a16="http://schemas.microsoft.com/office/drawing/2014/main" id="{2DDB56F0-0C1E-4762-91BF-1C36552F0B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1484" y="480141"/>
              <a:ext cx="1564078" cy="743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dist" defTabSz="121917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>
                  <a:solidFill>
                    <a:schemeClr val="bg1"/>
                  </a:solidFill>
                  <a:latin typeface="微软雅黑" panose="020B0503020204020204" pitchFamily="34" charset="-122"/>
                </a:rPr>
                <a:t>我会说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C0C02CC-AF80-4722-9200-BB9F598511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5651" y="1231900"/>
            <a:ext cx="3417711" cy="43942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2"/>
          <p:cNvSpPr>
            <a:spLocks noChangeArrowheads="1"/>
          </p:cNvSpPr>
          <p:nvPr/>
        </p:nvSpPr>
        <p:spPr bwMode="auto">
          <a:xfrm>
            <a:off x="1235074" y="1105309"/>
            <a:ext cx="9721851" cy="1135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/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它</a:t>
            </a:r>
            <a:r>
              <a:rPr lang="zh-CN" altLang="en-US" sz="2400" b="1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负责、慈爱、勇敢、辛苦，因为它有了一群鸡雏。它伟大，因为它是鸡母亲。一个母亲必定就是一位英雄。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E2262C67-4DCA-4C27-B4AA-404D631FA4AB}"/>
              </a:ext>
            </a:extLst>
          </p:cNvPr>
          <p:cNvGrpSpPr/>
          <p:nvPr/>
        </p:nvGrpSpPr>
        <p:grpSpPr>
          <a:xfrm>
            <a:off x="1235074" y="3017032"/>
            <a:ext cx="5831927" cy="2345932"/>
            <a:chOff x="1254673" y="3080532"/>
            <a:chExt cx="5831927" cy="2345932"/>
          </a:xfrm>
        </p:grpSpPr>
        <p:sp>
          <p:nvSpPr>
            <p:cNvPr id="7" name="文本框 6"/>
            <p:cNvSpPr txBox="1"/>
            <p:nvPr/>
          </p:nvSpPr>
          <p:spPr bwMode="auto">
            <a:xfrm>
              <a:off x="1437113" y="3300546"/>
              <a:ext cx="5501727" cy="18846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121917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spc="200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itchFamily="34" charset="-122"/>
                </a:rPr>
                <a:t>这三句话都是在写母亲，对母亲的赞颂之情在逐句加深。作者为母鸡身上所表现出来的母爱所震撼，认识到天地间所有的母亲都是英雄，这是对普天下所有母亲的赞颂。</a:t>
              </a: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92DC197D-7EAB-469F-99F1-AA19143E6A88}"/>
                </a:ext>
              </a:extLst>
            </p:cNvPr>
            <p:cNvSpPr/>
            <p:nvPr/>
          </p:nvSpPr>
          <p:spPr>
            <a:xfrm>
              <a:off x="1254673" y="3080532"/>
              <a:ext cx="5831927" cy="2345932"/>
            </a:xfrm>
            <a:prstGeom prst="roundRect">
              <a:avLst/>
            </a:prstGeom>
            <a:noFill/>
            <a:ln>
              <a:solidFill>
                <a:srgbClr val="4199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6A39AC5-4C6E-4211-A03B-83DB344201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225" y="2204505"/>
            <a:ext cx="3949700" cy="39497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Text Box 2"/>
          <p:cNvSpPr txBox="1">
            <a:spLocks noChangeArrowheads="1"/>
          </p:cNvSpPr>
          <p:nvPr/>
        </p:nvSpPr>
        <p:spPr bwMode="auto">
          <a:xfrm>
            <a:off x="1092201" y="3732723"/>
            <a:ext cx="6735763" cy="66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41995F"/>
                </a:solidFill>
                <a:latin typeface="微软雅黑" panose="020B0503020204020204" pitchFamily="34" charset="-122"/>
              </a:rPr>
              <a:t>为什么</a:t>
            </a:r>
            <a:r>
              <a:rPr lang="en-US" altLang="zh-CN" sz="2800" b="1" dirty="0">
                <a:solidFill>
                  <a:srgbClr val="41995F"/>
                </a:solidFill>
                <a:latin typeface="微软雅黑" panose="020B0503020204020204" pitchFamily="34" charset="-122"/>
              </a:rPr>
              <a:t>“</a:t>
            </a:r>
            <a:r>
              <a:rPr lang="zh-CN" altLang="en-US" sz="2800" b="1" dirty="0">
                <a:solidFill>
                  <a:srgbClr val="41995F"/>
                </a:solidFill>
                <a:latin typeface="微软雅黑" panose="020B0503020204020204" pitchFamily="34" charset="-122"/>
              </a:rPr>
              <a:t>我</a:t>
            </a:r>
            <a:r>
              <a:rPr lang="en-US" altLang="zh-CN" sz="2800" b="1" dirty="0">
                <a:solidFill>
                  <a:srgbClr val="41995F"/>
                </a:solidFill>
                <a:latin typeface="微软雅黑" panose="020B0503020204020204" pitchFamily="34" charset="-122"/>
              </a:rPr>
              <a:t>”</a:t>
            </a:r>
            <a:r>
              <a:rPr lang="zh-CN" altLang="en-US" sz="2800" b="1" dirty="0">
                <a:solidFill>
                  <a:srgbClr val="41995F"/>
                </a:solidFill>
                <a:latin typeface="微软雅黑" panose="020B0503020204020204" pitchFamily="34" charset="-122"/>
              </a:rPr>
              <a:t>后来不敢再讨厌母鸡了？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092201" y="4567806"/>
            <a:ext cx="10172699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后来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发现母鸡做了母亲，负责、慈爱、勇敢、辛苦，为了小鸡任劳任怨，是一个伟大的鸡母亲，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“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我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”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感受到了母爱的伟大，由讨厌顿生敬意。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91B3BE0-F7D0-43A8-9882-32BA19CBD4CF}"/>
              </a:ext>
            </a:extLst>
          </p:cNvPr>
          <p:cNvSpPr txBox="1"/>
          <p:nvPr/>
        </p:nvSpPr>
        <p:spPr>
          <a:xfrm>
            <a:off x="708026" y="368196"/>
            <a:ext cx="2792731" cy="743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3200" b="1" spc="200" noProof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讨论交流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BA82289-DC55-490D-86F0-FD0CFD388C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01" y="1377687"/>
            <a:ext cx="3316436" cy="268631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C62DD40-BBBE-44E9-BF6F-8BA8DA4B481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800" y="999106"/>
            <a:ext cx="3568700" cy="35687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467075"/>
              </p:ext>
            </p:extLst>
          </p:nvPr>
        </p:nvGraphicFramePr>
        <p:xfrm>
          <a:off x="1395411" y="2346330"/>
          <a:ext cx="9139239" cy="3765553"/>
        </p:xfrm>
        <a:graphic>
          <a:graphicData uri="http://schemas.openxmlformats.org/drawingml/2006/table">
            <a:tbl>
              <a:tblPr/>
              <a:tblGrid>
                <a:gridCol w="15932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5585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6901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210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108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10871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6903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537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35" marR="91435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4843" name="Text Box 26"/>
          <p:cNvSpPr txBox="1">
            <a:spLocks noChangeArrowheads="1"/>
          </p:cNvSpPr>
          <p:nvPr/>
        </p:nvSpPr>
        <p:spPr bwMode="auto">
          <a:xfrm>
            <a:off x="1604965" y="2897189"/>
            <a:ext cx="1107996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41995F"/>
                </a:solidFill>
                <a:latin typeface="微软雅黑" panose="020B0503020204020204" pitchFamily="34" charset="-122"/>
              </a:rPr>
              <a:t>情感上</a:t>
            </a:r>
          </a:p>
        </p:txBody>
      </p:sp>
      <p:sp>
        <p:nvSpPr>
          <p:cNvPr id="34844" name="Text Box 27"/>
          <p:cNvSpPr txBox="1">
            <a:spLocks noChangeArrowheads="1"/>
          </p:cNvSpPr>
          <p:nvPr/>
        </p:nvSpPr>
        <p:spPr bwMode="auto">
          <a:xfrm>
            <a:off x="4238626" y="2290765"/>
            <a:ext cx="1199367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41995F"/>
                </a:solidFill>
                <a:latin typeface="微软雅黑" panose="020B0503020204020204" pitchFamily="34" charset="-122"/>
              </a:rPr>
              <a:t> </a:t>
            </a:r>
            <a:r>
              <a:rPr lang="zh-CN" altLang="en-US" sz="2400" b="1">
                <a:solidFill>
                  <a:srgbClr val="41995F"/>
                </a:solidFill>
                <a:latin typeface="微软雅黑" panose="020B0503020204020204" pitchFamily="34" charset="-122"/>
              </a:rPr>
              <a:t>《猫》</a:t>
            </a:r>
          </a:p>
        </p:txBody>
      </p:sp>
      <p:sp>
        <p:nvSpPr>
          <p:cNvPr id="34845" name="Text Box 28"/>
          <p:cNvSpPr txBox="1">
            <a:spLocks noChangeArrowheads="1"/>
          </p:cNvSpPr>
          <p:nvPr/>
        </p:nvSpPr>
        <p:spPr bwMode="auto">
          <a:xfrm>
            <a:off x="7802563" y="2290765"/>
            <a:ext cx="1295400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41995F"/>
                </a:solidFill>
                <a:latin typeface="微软雅黑" panose="020B0503020204020204" pitchFamily="34" charset="-122"/>
              </a:rPr>
              <a:t> </a:t>
            </a:r>
            <a:r>
              <a:rPr lang="zh-CN" altLang="en-US" sz="2400" b="1">
                <a:solidFill>
                  <a:srgbClr val="41995F"/>
                </a:solidFill>
                <a:latin typeface="微软雅黑" panose="020B0503020204020204" pitchFamily="34" charset="-122"/>
              </a:rPr>
              <a:t>《母 鸡》</a:t>
            </a: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>
            <a:off x="4389439" y="2814639"/>
            <a:ext cx="1081087" cy="66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2000">
                <a:solidFill>
                  <a:prstClr val="black"/>
                </a:solidFill>
                <a:latin typeface="微软雅黑" panose="020B0503020204020204" pitchFamily="34" charset="-122"/>
              </a:rPr>
              <a:t>喜 爱</a:t>
            </a:r>
            <a:r>
              <a:rPr lang="zh-CN" altLang="en-US" sz="280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</a:p>
        </p:txBody>
      </p:sp>
      <p:sp>
        <p:nvSpPr>
          <p:cNvPr id="7" name="Text Box 30"/>
          <p:cNvSpPr txBox="1">
            <a:spLocks noChangeArrowheads="1"/>
          </p:cNvSpPr>
          <p:nvPr/>
        </p:nvSpPr>
        <p:spPr bwMode="auto">
          <a:xfrm>
            <a:off x="7232262" y="2913048"/>
            <a:ext cx="3362324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2000">
                <a:solidFill>
                  <a:prstClr val="black"/>
                </a:solidFill>
                <a:latin typeface="微软雅黑" panose="020B0503020204020204" pitchFamily="34" charset="-122"/>
              </a:rPr>
              <a:t>讨厌</a:t>
            </a:r>
            <a:r>
              <a:rPr lang="en-US" altLang="zh-CN" sz="2000">
                <a:solidFill>
                  <a:prstClr val="black"/>
                </a:solidFill>
                <a:latin typeface="微软雅黑" panose="020B0503020204020204" pitchFamily="34" charset="-122"/>
              </a:rPr>
              <a:t>——</a:t>
            </a:r>
            <a:r>
              <a:rPr lang="zh-CN" altLang="en-US" sz="2000">
                <a:solidFill>
                  <a:prstClr val="black"/>
                </a:solidFill>
                <a:latin typeface="微软雅黑" panose="020B0503020204020204" pitchFamily="34" charset="-122"/>
              </a:rPr>
              <a:t>尊敬、赞美</a:t>
            </a:r>
            <a:r>
              <a:rPr lang="zh-CN" altLang="en-US" sz="240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5867009" y="3557629"/>
            <a:ext cx="2055371" cy="499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r>
              <a:rPr lang="zh-CN" altLang="en-US" sz="2000">
                <a:solidFill>
                  <a:prstClr val="black"/>
                </a:solidFill>
                <a:latin typeface="微软雅黑" panose="020B0503020204020204" pitchFamily="34" charset="-122"/>
              </a:rPr>
              <a:t>都有一个过渡句</a:t>
            </a:r>
          </a:p>
        </p:txBody>
      </p:sp>
      <p:sp>
        <p:nvSpPr>
          <p:cNvPr id="34849" name="Text Box 32"/>
          <p:cNvSpPr txBox="1">
            <a:spLocks noChangeArrowheads="1"/>
          </p:cNvSpPr>
          <p:nvPr/>
        </p:nvSpPr>
        <p:spPr bwMode="auto">
          <a:xfrm>
            <a:off x="1585914" y="4108451"/>
            <a:ext cx="1107996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41995F"/>
                </a:solidFill>
                <a:latin typeface="微软雅黑" panose="020B0503020204020204" pitchFamily="34" charset="-122"/>
              </a:rPr>
              <a:t>结构上</a:t>
            </a:r>
          </a:p>
        </p:txBody>
      </p:sp>
      <p:sp>
        <p:nvSpPr>
          <p:cNvPr id="10" name="Text Box 33"/>
          <p:cNvSpPr txBox="1">
            <a:spLocks noChangeArrowheads="1"/>
          </p:cNvSpPr>
          <p:nvPr/>
        </p:nvSpPr>
        <p:spPr bwMode="auto">
          <a:xfrm>
            <a:off x="3168651" y="4438680"/>
            <a:ext cx="3597442" cy="499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2000">
                <a:solidFill>
                  <a:prstClr val="black"/>
                </a:solidFill>
                <a:latin typeface="微软雅黑" panose="020B0503020204020204" pitchFamily="34" charset="-122"/>
              </a:rPr>
              <a:t>写了猫的性格古怪和淘气可爱</a:t>
            </a:r>
          </a:p>
        </p:txBody>
      </p:sp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7070809" y="4295226"/>
            <a:ext cx="3159125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>
                <a:solidFill>
                  <a:prstClr val="black"/>
                </a:solidFill>
                <a:latin typeface="微软雅黑" panose="020B0503020204020204" pitchFamily="34" charset="-122"/>
              </a:rPr>
              <a:t>可以明显分为母鸡孵鸡雏以前和母鸡孵鸡雏以后两个部分。</a:t>
            </a:r>
          </a:p>
        </p:txBody>
      </p:sp>
      <p:sp>
        <p:nvSpPr>
          <p:cNvPr id="34852" name="Text Box 35"/>
          <p:cNvSpPr txBox="1">
            <a:spLocks noChangeArrowheads="1"/>
          </p:cNvSpPr>
          <p:nvPr/>
        </p:nvSpPr>
        <p:spPr bwMode="auto">
          <a:xfrm>
            <a:off x="1589089" y="5356226"/>
            <a:ext cx="1107996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41995F"/>
                </a:solidFill>
                <a:latin typeface="微软雅黑" panose="020B0503020204020204" pitchFamily="34" charset="-122"/>
              </a:rPr>
              <a:t>写法上</a:t>
            </a:r>
          </a:p>
        </p:txBody>
      </p:sp>
      <p:sp>
        <p:nvSpPr>
          <p:cNvPr id="13" name="Text Box 36"/>
          <p:cNvSpPr txBox="1">
            <a:spLocks noChangeArrowheads="1"/>
          </p:cNvSpPr>
          <p:nvPr/>
        </p:nvSpPr>
        <p:spPr bwMode="auto">
          <a:xfrm>
            <a:off x="4103277" y="5471130"/>
            <a:ext cx="5057795" cy="499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prstClr val="black"/>
                </a:solidFill>
                <a:latin typeface="微软雅黑" panose="020B0503020204020204" pitchFamily="34" charset="-122"/>
              </a:rPr>
              <a:t>都通过动作神态描写，写出了动物的特点。</a:t>
            </a:r>
          </a:p>
        </p:txBody>
      </p:sp>
      <p:sp>
        <p:nvSpPr>
          <p:cNvPr id="34854" name="Rectangle 37"/>
          <p:cNvSpPr>
            <a:spLocks noChangeArrowheads="1"/>
          </p:cNvSpPr>
          <p:nvPr/>
        </p:nvSpPr>
        <p:spPr bwMode="auto">
          <a:xfrm>
            <a:off x="1553329" y="1358077"/>
            <a:ext cx="9882187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/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比较一下，</a:t>
            </a:r>
            <a:r>
              <a:rPr lang="en-US" altLang="zh-CN" sz="24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《</a:t>
            </a:r>
            <a:r>
              <a:rPr lang="zh-CN" altLang="en-US" sz="24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母鸡</a:t>
            </a:r>
            <a:r>
              <a:rPr lang="en-US" altLang="zh-CN" sz="24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》</a:t>
            </a:r>
            <a:r>
              <a:rPr lang="zh-CN" altLang="en-US" sz="24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和</a:t>
            </a:r>
            <a:r>
              <a:rPr lang="en-US" altLang="zh-CN" sz="24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《</a:t>
            </a:r>
            <a:r>
              <a:rPr lang="zh-CN" altLang="en-US" sz="24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猫</a:t>
            </a:r>
            <a:r>
              <a:rPr lang="en-US" altLang="zh-CN" sz="24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》</a:t>
            </a:r>
            <a:r>
              <a:rPr lang="zh-CN" altLang="en-US" sz="24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两篇文章在写法上各有哪些特点？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F0A33181-3C2F-4B78-9707-C286F9629FF7}"/>
              </a:ext>
            </a:extLst>
          </p:cNvPr>
          <p:cNvSpPr txBox="1"/>
          <p:nvPr/>
        </p:nvSpPr>
        <p:spPr>
          <a:xfrm>
            <a:off x="708026" y="368196"/>
            <a:ext cx="2792731" cy="743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3200" b="1" spc="200" noProof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合作探究</a:t>
            </a:r>
          </a:p>
        </p:txBody>
      </p:sp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43" grpId="0"/>
      <p:bldP spid="34844" grpId="0"/>
      <p:bldP spid="34845" grpId="0"/>
      <p:bldP spid="6" grpId="0"/>
      <p:bldP spid="7" grpId="0"/>
      <p:bldP spid="8" grpId="0"/>
      <p:bldP spid="34849" grpId="0"/>
      <p:bldP spid="10" grpId="0"/>
      <p:bldP spid="11" grpId="0"/>
      <p:bldP spid="34852" grpId="0"/>
      <p:bldP spid="13" grpId="0"/>
      <p:bldP spid="348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8026" y="368196"/>
            <a:ext cx="2792731" cy="743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3200" b="1" spc="200" noProof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走近作者</a:t>
            </a:r>
          </a:p>
        </p:txBody>
      </p:sp>
      <p:sp>
        <p:nvSpPr>
          <p:cNvPr id="14345" name="矩形 3"/>
          <p:cNvSpPr>
            <a:spLocks noChangeArrowheads="1"/>
          </p:cNvSpPr>
          <p:nvPr/>
        </p:nvSpPr>
        <p:spPr bwMode="auto">
          <a:xfrm>
            <a:off x="1294448" y="1868155"/>
            <a:ext cx="3663949" cy="66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just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</a:rPr>
              <a:t>老舍</a:t>
            </a: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</a:rPr>
              <a:t>（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</a:rPr>
              <a:t>1899—1966</a:t>
            </a:r>
            <a:r>
              <a:rPr lang="zh-CN" altLang="en-US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</a:rPr>
              <a:t>）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itchFamily="34" charset="-122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3A75D27C-F105-496E-B611-679BC2F51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868" y="2005309"/>
            <a:ext cx="2286084" cy="3355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4ED7B87-2B3B-4F56-BDE8-DD061DAE0D3A}"/>
              </a:ext>
            </a:extLst>
          </p:cNvPr>
          <p:cNvSpPr txBox="1"/>
          <p:nvPr/>
        </p:nvSpPr>
        <p:spPr>
          <a:xfrm>
            <a:off x="1294448" y="2608188"/>
            <a:ext cx="6172200" cy="17054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</a:rPr>
              <a:t>原名舒庆春，字舍予。中国现代小说家、剧作家，新中国第一位获得“人民艺术家”称号的作家。老舍的作品大多取材于城市下层居民的生活，善于运用精确流畅的北京口语。  </a:t>
            </a:r>
            <a:endParaRPr lang="en-US" altLang="zh-CN" sz="18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itchFamily="34" charset="-122"/>
            </a:endParaRPr>
          </a:p>
          <a:p>
            <a:pPr algn="just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</a:rPr>
              <a:t>    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629B8D38-1D1D-4EAC-B01B-50EB151C5AF3}"/>
              </a:ext>
            </a:extLst>
          </p:cNvPr>
          <p:cNvSpPr txBox="1"/>
          <p:nvPr/>
        </p:nvSpPr>
        <p:spPr>
          <a:xfrm>
            <a:off x="1294448" y="4258382"/>
            <a:ext cx="6172200" cy="87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主要作品：长篇小说</a:t>
            </a:r>
            <a:r>
              <a:rPr lang="en-US" altLang="zh-CN" sz="18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《</a:t>
            </a:r>
            <a:r>
              <a:rPr lang="zh-CN" altLang="en-US" sz="18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骆驼祥子</a:t>
            </a:r>
            <a:r>
              <a:rPr lang="en-US" altLang="zh-CN" sz="18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》《</a:t>
            </a:r>
            <a:r>
              <a:rPr lang="zh-CN" altLang="en-US" sz="18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四世同堂</a:t>
            </a:r>
            <a:r>
              <a:rPr lang="en-US" altLang="zh-CN" sz="18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》</a:t>
            </a:r>
            <a:r>
              <a:rPr lang="zh-CN" altLang="en-US" sz="18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，剧本</a:t>
            </a:r>
            <a:r>
              <a:rPr lang="en-US" altLang="zh-CN" sz="18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《</a:t>
            </a:r>
            <a:r>
              <a:rPr lang="zh-CN" altLang="en-US" sz="18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龙须沟</a:t>
            </a:r>
            <a:r>
              <a:rPr lang="en-US" altLang="zh-CN" sz="18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》《</a:t>
            </a:r>
            <a:r>
              <a:rPr lang="zh-CN" altLang="en-US" sz="18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茶馆</a:t>
            </a:r>
            <a:r>
              <a:rPr lang="en-US" altLang="zh-CN" sz="18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》</a:t>
            </a:r>
            <a:r>
              <a:rPr lang="zh-CN" altLang="en-US" sz="1800" b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等。</a:t>
            </a:r>
            <a:endParaRPr lang="zh-CN" altLang="en-US">
              <a:solidFill>
                <a:srgbClr val="41995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67814" y="701336"/>
            <a:ext cx="24236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FFFF"/>
                </a:solidFill>
              </a:rPr>
              <a:t>https://www.ypppt.com/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/>
      <p:bldP spid="8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D8B9C867-5C4C-42D3-82F1-468A4B049DE7}"/>
              </a:ext>
            </a:extLst>
          </p:cNvPr>
          <p:cNvSpPr txBox="1"/>
          <p:nvPr/>
        </p:nvSpPr>
        <p:spPr>
          <a:xfrm>
            <a:off x="708026" y="368196"/>
            <a:ext cx="2792731" cy="743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3200" b="1" spc="200" noProof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结构梳理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3DA1C4C9-D328-451E-8A13-010C5B673865}"/>
              </a:ext>
            </a:extLst>
          </p:cNvPr>
          <p:cNvGrpSpPr/>
          <p:nvPr/>
        </p:nvGrpSpPr>
        <p:grpSpPr>
          <a:xfrm>
            <a:off x="853162" y="1504932"/>
            <a:ext cx="10915005" cy="4400730"/>
            <a:chOff x="903962" y="1504932"/>
            <a:chExt cx="10915005" cy="4400730"/>
          </a:xfrm>
        </p:grpSpPr>
        <p:sp>
          <p:nvSpPr>
            <p:cNvPr id="51204" name="矩形 1"/>
            <p:cNvSpPr>
              <a:spLocks noChangeArrowheads="1"/>
            </p:cNvSpPr>
            <p:nvPr/>
          </p:nvSpPr>
          <p:spPr bwMode="auto">
            <a:xfrm>
              <a:off x="903962" y="3389031"/>
              <a:ext cx="902811" cy="662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/>
            <a:p>
              <a: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>
                  <a:solidFill>
                    <a:srgbClr val="41995F"/>
                  </a:solidFill>
                  <a:latin typeface="微软雅黑" panose="020B0503020204020204" pitchFamily="34" charset="-122"/>
                  <a:ea typeface="微软雅黑" pitchFamily="34" charset="-122"/>
                </a:rPr>
                <a:t>母鸡</a:t>
              </a:r>
            </a:p>
          </p:txBody>
        </p:sp>
        <p:sp>
          <p:nvSpPr>
            <p:cNvPr id="51209" name="矩形 16"/>
            <p:cNvSpPr>
              <a:spLocks noChangeArrowheads="1"/>
            </p:cNvSpPr>
            <p:nvPr/>
          </p:nvSpPr>
          <p:spPr bwMode="auto">
            <a:xfrm>
              <a:off x="2492143" y="1947863"/>
              <a:ext cx="1144587" cy="662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/>
            <a:p>
              <a: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itchFamily="34" charset="-122"/>
                </a:rPr>
                <a:t>讨厌</a:t>
              </a:r>
            </a:p>
          </p:txBody>
        </p:sp>
        <p:sp>
          <p:nvSpPr>
            <p:cNvPr id="7" name="矩形 16"/>
            <p:cNvSpPr>
              <a:spLocks noChangeArrowheads="1"/>
            </p:cNvSpPr>
            <p:nvPr/>
          </p:nvSpPr>
          <p:spPr bwMode="auto">
            <a:xfrm>
              <a:off x="4030207" y="1504932"/>
              <a:ext cx="2425700" cy="581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/>
            <a:p>
              <a: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itchFamily="34" charset="-122"/>
                </a:rPr>
                <a:t>无病呻吟</a:t>
              </a:r>
            </a:p>
          </p:txBody>
        </p:sp>
        <p:sp>
          <p:nvSpPr>
            <p:cNvPr id="8" name="矩形 16"/>
            <p:cNvSpPr>
              <a:spLocks noChangeArrowheads="1"/>
            </p:cNvSpPr>
            <p:nvPr/>
          </p:nvSpPr>
          <p:spPr bwMode="auto">
            <a:xfrm>
              <a:off x="4041320" y="1993932"/>
              <a:ext cx="2425700" cy="581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/>
            <a:p>
              <a: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itchFamily="34" charset="-122"/>
                </a:rPr>
                <a:t>欺软怕硬</a:t>
              </a:r>
            </a:p>
          </p:txBody>
        </p:sp>
        <p:sp>
          <p:nvSpPr>
            <p:cNvPr id="9" name="矩形 16"/>
            <p:cNvSpPr>
              <a:spLocks noChangeArrowheads="1"/>
            </p:cNvSpPr>
            <p:nvPr/>
          </p:nvSpPr>
          <p:spPr bwMode="auto">
            <a:xfrm>
              <a:off x="4041320" y="2547966"/>
              <a:ext cx="2425700" cy="581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/>
            <a:p>
              <a: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itchFamily="34" charset="-122"/>
                </a:rPr>
                <a:t>拼命炫耀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53996" y="3228981"/>
              <a:ext cx="2064971" cy="1135054"/>
            </a:xfrm>
            <a:prstGeom prst="rect">
              <a:avLst/>
            </a:prstGeom>
            <a:noFill/>
          </p:spPr>
          <p:txBody>
            <a:bodyPr vert="horz" wrap="square" lIns="91440" tIns="45720" rIns="91440" bIns="45720">
              <a:spAutoFit/>
            </a:bodyPr>
            <a:lstStyle/>
            <a:p>
              <a:pPr defTabSz="121917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spc="300" noProof="1">
                  <a:solidFill>
                    <a:srgbClr val="41995F"/>
                  </a:solidFill>
                  <a:latin typeface="微软雅黑" panose="020B0503020204020204" pitchFamily="34" charset="-122"/>
                  <a:ea typeface="微软雅黑" pitchFamily="34" charset="-122"/>
                </a:rPr>
                <a:t>伟大的母亲</a:t>
              </a:r>
            </a:p>
            <a:p>
              <a:pPr defTabSz="121917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spc="300" noProof="1">
                  <a:solidFill>
                    <a:srgbClr val="41995F"/>
                  </a:solidFill>
                  <a:latin typeface="微软雅黑" panose="020B0503020204020204" pitchFamily="34" charset="-122"/>
                  <a:ea typeface="微软雅黑" pitchFamily="34" charset="-122"/>
                </a:rPr>
                <a:t>真正的英雄</a:t>
              </a:r>
            </a:p>
          </p:txBody>
        </p:sp>
        <p:sp>
          <p:nvSpPr>
            <p:cNvPr id="35875" name="文本框 14"/>
            <p:cNvSpPr txBox="1">
              <a:spLocks noChangeArrowheads="1"/>
            </p:cNvSpPr>
            <p:nvPr/>
          </p:nvSpPr>
          <p:spPr bwMode="auto">
            <a:xfrm>
              <a:off x="6803623" y="1985963"/>
              <a:ext cx="2407052" cy="662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defTabSz="121917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>
                  <a:solidFill>
                    <a:srgbClr val="41995F"/>
                  </a:solidFill>
                  <a:latin typeface="微软雅黑" panose="020B0503020204020204" pitchFamily="34" charset="-122"/>
                </a:rPr>
                <a:t>浅薄、媚俗</a:t>
              </a:r>
            </a:p>
          </p:txBody>
        </p:sp>
        <p:sp>
          <p:nvSpPr>
            <p:cNvPr id="21" name="矩形 16"/>
            <p:cNvSpPr>
              <a:spLocks noChangeArrowheads="1"/>
            </p:cNvSpPr>
            <p:nvPr/>
          </p:nvSpPr>
          <p:spPr bwMode="auto">
            <a:xfrm>
              <a:off x="2479384" y="3389031"/>
              <a:ext cx="1144587" cy="662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/>
            <a:p>
              <a: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itchFamily="34" charset="-122"/>
                </a:rPr>
                <a:t>尊敬</a:t>
              </a:r>
            </a:p>
          </p:txBody>
        </p:sp>
        <p:sp>
          <p:nvSpPr>
            <p:cNvPr id="23" name="矩形 16"/>
            <p:cNvSpPr>
              <a:spLocks noChangeArrowheads="1"/>
            </p:cNvSpPr>
            <p:nvPr/>
          </p:nvSpPr>
          <p:spPr bwMode="auto">
            <a:xfrm>
              <a:off x="4094116" y="3068812"/>
              <a:ext cx="2425700" cy="581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/>
            <a:p>
              <a: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itchFamily="34" charset="-122"/>
                </a:rPr>
                <a:t>负责、慈爱</a:t>
              </a:r>
            </a:p>
          </p:txBody>
        </p:sp>
        <p:sp>
          <p:nvSpPr>
            <p:cNvPr id="24" name="矩形 16"/>
            <p:cNvSpPr>
              <a:spLocks noChangeArrowheads="1"/>
            </p:cNvSpPr>
            <p:nvPr/>
          </p:nvSpPr>
          <p:spPr bwMode="auto">
            <a:xfrm>
              <a:off x="4074937" y="3863943"/>
              <a:ext cx="2425700" cy="581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/>
            <a:p>
              <a: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itchFamily="34" charset="-122"/>
                </a:rPr>
                <a:t>辛苦、勇敢</a:t>
              </a:r>
            </a:p>
          </p:txBody>
        </p:sp>
        <p:sp>
          <p:nvSpPr>
            <p:cNvPr id="35871" name="文本框 14"/>
            <p:cNvSpPr txBox="1">
              <a:spLocks noChangeArrowheads="1"/>
            </p:cNvSpPr>
            <p:nvPr/>
          </p:nvSpPr>
          <p:spPr bwMode="auto">
            <a:xfrm>
              <a:off x="6803623" y="3416300"/>
              <a:ext cx="2049613" cy="662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defTabSz="121917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>
                  <a:solidFill>
                    <a:srgbClr val="41995F"/>
                  </a:solidFill>
                  <a:latin typeface="微软雅黑" panose="020B0503020204020204" pitchFamily="34" charset="-122"/>
                </a:rPr>
                <a:t>尽职尽责</a:t>
              </a:r>
            </a:p>
          </p:txBody>
        </p:sp>
        <p:sp>
          <p:nvSpPr>
            <p:cNvPr id="32" name="矩形 16"/>
            <p:cNvSpPr>
              <a:spLocks noChangeArrowheads="1"/>
            </p:cNvSpPr>
            <p:nvPr/>
          </p:nvSpPr>
          <p:spPr bwMode="auto">
            <a:xfrm>
              <a:off x="2492143" y="4814326"/>
              <a:ext cx="1144587" cy="662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/>
            <a:p>
              <a: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itchFamily="34" charset="-122"/>
                </a:rPr>
                <a:t>赞美</a:t>
              </a:r>
            </a:p>
          </p:txBody>
        </p:sp>
        <p:sp>
          <p:nvSpPr>
            <p:cNvPr id="34" name="矩形 16"/>
            <p:cNvSpPr>
              <a:spLocks noChangeArrowheads="1"/>
            </p:cNvSpPr>
            <p:nvPr/>
          </p:nvSpPr>
          <p:spPr bwMode="auto">
            <a:xfrm>
              <a:off x="4114009" y="4529474"/>
              <a:ext cx="2425700" cy="581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/>
            <a:p>
              <a: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itchFamily="34" charset="-122"/>
                </a:rPr>
                <a:t>英雄母亲</a:t>
              </a:r>
            </a:p>
          </p:txBody>
        </p:sp>
        <p:sp>
          <p:nvSpPr>
            <p:cNvPr id="35" name="矩形 16"/>
            <p:cNvSpPr>
              <a:spLocks noChangeArrowheads="1"/>
            </p:cNvSpPr>
            <p:nvPr/>
          </p:nvSpPr>
          <p:spPr bwMode="auto">
            <a:xfrm>
              <a:off x="4000092" y="5324605"/>
              <a:ext cx="2425700" cy="581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/>
            <a:p>
              <a: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itchFamily="34" charset="-122"/>
                </a:rPr>
                <a:t>不敢讨厌</a:t>
              </a:r>
            </a:p>
          </p:txBody>
        </p:sp>
        <p:sp>
          <p:nvSpPr>
            <p:cNvPr id="35869" name="文本框 14"/>
            <p:cNvSpPr txBox="1">
              <a:spLocks noChangeArrowheads="1"/>
            </p:cNvSpPr>
            <p:nvPr/>
          </p:nvSpPr>
          <p:spPr bwMode="auto">
            <a:xfrm>
              <a:off x="6870748" y="4915553"/>
              <a:ext cx="2051121" cy="662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defTabSz="121917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>
                  <a:solidFill>
                    <a:srgbClr val="41995F"/>
                  </a:solidFill>
                  <a:latin typeface="微软雅黑" panose="020B0503020204020204" pitchFamily="34" charset="-122"/>
                </a:rPr>
                <a:t>母爱伟大</a:t>
              </a:r>
            </a:p>
          </p:txBody>
        </p:sp>
        <p:sp>
          <p:nvSpPr>
            <p:cNvPr id="12" name="左大括号 11">
              <a:extLst>
                <a:ext uri="{FF2B5EF4-FFF2-40B4-BE49-F238E27FC236}">
                  <a16:creationId xmlns="" xmlns:a16="http://schemas.microsoft.com/office/drawing/2014/main" id="{7B603BA3-25F3-4A54-8D15-FFD871A86E08}"/>
                </a:ext>
              </a:extLst>
            </p:cNvPr>
            <p:cNvSpPr/>
            <p:nvPr/>
          </p:nvSpPr>
          <p:spPr>
            <a:xfrm>
              <a:off x="1897042" y="2326766"/>
              <a:ext cx="476805" cy="2939485"/>
            </a:xfrm>
            <a:prstGeom prst="leftBrace">
              <a:avLst>
                <a:gd name="adj1" fmla="val 0"/>
                <a:gd name="adj2" fmla="val 5000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左大括号 39">
              <a:extLst>
                <a:ext uri="{FF2B5EF4-FFF2-40B4-BE49-F238E27FC236}">
                  <a16:creationId xmlns="" xmlns:a16="http://schemas.microsoft.com/office/drawing/2014/main" id="{0C04C9DE-94E6-4D50-B0FB-9ADE23C7F94E}"/>
                </a:ext>
              </a:extLst>
            </p:cNvPr>
            <p:cNvSpPr/>
            <p:nvPr/>
          </p:nvSpPr>
          <p:spPr>
            <a:xfrm>
              <a:off x="3500757" y="1804462"/>
              <a:ext cx="476805" cy="1107001"/>
            </a:xfrm>
            <a:prstGeom prst="leftBrace">
              <a:avLst>
                <a:gd name="adj1" fmla="val 0"/>
                <a:gd name="adj2" fmla="val 5000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左大括号 40">
              <a:extLst>
                <a:ext uri="{FF2B5EF4-FFF2-40B4-BE49-F238E27FC236}">
                  <a16:creationId xmlns="" xmlns:a16="http://schemas.microsoft.com/office/drawing/2014/main" id="{BFAC343F-5E59-4941-864B-372FCD678B75}"/>
                </a:ext>
              </a:extLst>
            </p:cNvPr>
            <p:cNvSpPr/>
            <p:nvPr/>
          </p:nvSpPr>
          <p:spPr>
            <a:xfrm>
              <a:off x="3503805" y="3434373"/>
              <a:ext cx="476805" cy="808578"/>
            </a:xfrm>
            <a:prstGeom prst="leftBrace">
              <a:avLst>
                <a:gd name="adj1" fmla="val 0"/>
                <a:gd name="adj2" fmla="val 5000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左大括号 42">
              <a:extLst>
                <a:ext uri="{FF2B5EF4-FFF2-40B4-BE49-F238E27FC236}">
                  <a16:creationId xmlns="" xmlns:a16="http://schemas.microsoft.com/office/drawing/2014/main" id="{E660EAEF-5B7C-4626-9055-7663AACD77D4}"/>
                </a:ext>
              </a:extLst>
            </p:cNvPr>
            <p:cNvSpPr/>
            <p:nvPr/>
          </p:nvSpPr>
          <p:spPr>
            <a:xfrm>
              <a:off x="3466255" y="4871404"/>
              <a:ext cx="476805" cy="808578"/>
            </a:xfrm>
            <a:prstGeom prst="leftBrace">
              <a:avLst>
                <a:gd name="adj1" fmla="val 0"/>
                <a:gd name="adj2" fmla="val 5000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左大括号 43">
              <a:extLst>
                <a:ext uri="{FF2B5EF4-FFF2-40B4-BE49-F238E27FC236}">
                  <a16:creationId xmlns="" xmlns:a16="http://schemas.microsoft.com/office/drawing/2014/main" id="{7636F312-03BA-4AD7-88B6-2F8CFA2C609F}"/>
                </a:ext>
              </a:extLst>
            </p:cNvPr>
            <p:cNvSpPr/>
            <p:nvPr/>
          </p:nvSpPr>
          <p:spPr>
            <a:xfrm flipH="1">
              <a:off x="6031657" y="4920316"/>
              <a:ext cx="476805" cy="808578"/>
            </a:xfrm>
            <a:prstGeom prst="leftBrace">
              <a:avLst>
                <a:gd name="adj1" fmla="val 0"/>
                <a:gd name="adj2" fmla="val 5000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左大括号 44">
              <a:extLst>
                <a:ext uri="{FF2B5EF4-FFF2-40B4-BE49-F238E27FC236}">
                  <a16:creationId xmlns="" xmlns:a16="http://schemas.microsoft.com/office/drawing/2014/main" id="{E716A77E-3540-4B7C-B402-9D120AC9ACBC}"/>
                </a:ext>
              </a:extLst>
            </p:cNvPr>
            <p:cNvSpPr/>
            <p:nvPr/>
          </p:nvSpPr>
          <p:spPr>
            <a:xfrm flipH="1">
              <a:off x="6069371" y="3459654"/>
              <a:ext cx="476805" cy="808578"/>
            </a:xfrm>
            <a:prstGeom prst="leftBrace">
              <a:avLst>
                <a:gd name="adj1" fmla="val 0"/>
                <a:gd name="adj2" fmla="val 5000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左大括号 45">
              <a:extLst>
                <a:ext uri="{FF2B5EF4-FFF2-40B4-BE49-F238E27FC236}">
                  <a16:creationId xmlns="" xmlns:a16="http://schemas.microsoft.com/office/drawing/2014/main" id="{85C82DD4-9D26-41D4-8680-10ED0B561433}"/>
                </a:ext>
              </a:extLst>
            </p:cNvPr>
            <p:cNvSpPr/>
            <p:nvPr/>
          </p:nvSpPr>
          <p:spPr>
            <a:xfrm flipH="1">
              <a:off x="6092352" y="1854774"/>
              <a:ext cx="476805" cy="1107001"/>
            </a:xfrm>
            <a:prstGeom prst="leftBrace">
              <a:avLst>
                <a:gd name="adj1" fmla="val 0"/>
                <a:gd name="adj2" fmla="val 5000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左大括号 46">
              <a:extLst>
                <a:ext uri="{FF2B5EF4-FFF2-40B4-BE49-F238E27FC236}">
                  <a16:creationId xmlns="" xmlns:a16="http://schemas.microsoft.com/office/drawing/2014/main" id="{1F58F0C8-0EF3-477A-BE2A-D348054B1AA8}"/>
                </a:ext>
              </a:extLst>
            </p:cNvPr>
            <p:cNvSpPr/>
            <p:nvPr/>
          </p:nvSpPr>
          <p:spPr>
            <a:xfrm flipH="1">
              <a:off x="9081585" y="2357962"/>
              <a:ext cx="476805" cy="3118918"/>
            </a:xfrm>
            <a:prstGeom prst="leftBrace">
              <a:avLst>
                <a:gd name="adj1" fmla="val 0"/>
                <a:gd name="adj2" fmla="val 5000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文本框 1"/>
          <p:cNvSpPr txBox="1">
            <a:spLocks noChangeArrowheads="1"/>
          </p:cNvSpPr>
          <p:nvPr/>
        </p:nvSpPr>
        <p:spPr bwMode="auto">
          <a:xfrm>
            <a:off x="942976" y="1614107"/>
            <a:ext cx="3332163" cy="74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41995F"/>
                </a:solidFill>
                <a:latin typeface="微软雅黑" panose="020B0503020204020204" pitchFamily="34" charset="-122"/>
              </a:rPr>
              <a:t>关于母爱的名言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A3A3FD2-E182-41E3-9737-32017B8F30D8}"/>
              </a:ext>
            </a:extLst>
          </p:cNvPr>
          <p:cNvSpPr txBox="1"/>
          <p:nvPr/>
        </p:nvSpPr>
        <p:spPr>
          <a:xfrm>
            <a:off x="708026" y="368196"/>
            <a:ext cx="2792731" cy="743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3200" b="1" spc="200" noProof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扩展延伸</a:t>
            </a:r>
          </a:p>
        </p:txBody>
      </p:sp>
      <p:sp>
        <p:nvSpPr>
          <p:cNvPr id="2" name="textcount">
            <a:extLst>
              <a:ext uri="{FF2B5EF4-FFF2-40B4-BE49-F238E27FC236}">
                <a16:creationId xmlns="" xmlns:a16="http://schemas.microsoft.com/office/drawing/2014/main" id="{F459DF57-1450-4820-9491-DADD8284BAFF}"/>
              </a:ext>
            </a:extLst>
          </p:cNvPr>
          <p:cNvSpPr txBox="1"/>
          <p:nvPr/>
        </p:nvSpPr>
        <p:spPr>
          <a:xfrm>
            <a:off x="942976" y="2379386"/>
            <a:ext cx="11125200" cy="16707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成功的时候，谁都是朋友，但只有母亲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她是失败时的伴侣。  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（郑振铎）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慈母爱子，非为报也。 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——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（汉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刘安）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世界上有一种最美丽的声音，那便是母亲的呼唤。 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——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（意大利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但丁）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0F32C4A-C69D-4792-A5EB-860B9DA88B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439" y="3460240"/>
            <a:ext cx="4125550" cy="368656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2A8701C-3E9F-4E83-BC79-D9293337FA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12974"/>
          <a:stretch/>
        </p:blipFill>
        <p:spPr>
          <a:xfrm>
            <a:off x="0" y="0"/>
            <a:ext cx="12344400" cy="68580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FE45BB51-467E-4B82-8D40-C53958EBBC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6" t="81753" r="45161" b="6430"/>
          <a:stretch/>
        </p:blipFill>
        <p:spPr>
          <a:xfrm flipH="1">
            <a:off x="3511112" y="4148410"/>
            <a:ext cx="2584888" cy="193107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088C814-888F-4088-836E-B752FFA882C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22" b="2880"/>
          <a:stretch/>
        </p:blipFill>
        <p:spPr>
          <a:xfrm>
            <a:off x="0" y="3635585"/>
            <a:ext cx="12344400" cy="322241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E6A35CD-F732-410B-A5F0-11F76DE9943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8" t="15559" r="7088" b="51081"/>
          <a:stretch/>
        </p:blipFill>
        <p:spPr>
          <a:xfrm>
            <a:off x="8204200" y="3930236"/>
            <a:ext cx="5082458" cy="29277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B8F6F48F-AD22-4AB0-AE97-C3A20D5A462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186" b="60000"/>
          <a:stretch/>
        </p:blipFill>
        <p:spPr>
          <a:xfrm>
            <a:off x="0" y="0"/>
            <a:ext cx="3225800" cy="27432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6B82DDF8-0E93-4DBB-ABA9-6B67530256D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0000" r="76396" b="57778"/>
          <a:stretch/>
        </p:blipFill>
        <p:spPr>
          <a:xfrm>
            <a:off x="2821445" y="-38567"/>
            <a:ext cx="1379333" cy="107165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A96E5EBB-8F70-4F87-ABFD-AF4876FB54D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79" t="4445" r="32218" b="83333"/>
          <a:stretch/>
        </p:blipFill>
        <p:spPr>
          <a:xfrm>
            <a:off x="7170117" y="573193"/>
            <a:ext cx="1078855" cy="8382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A16A565B-13C1-4C1C-A99F-EDED883ADAA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66" t="14075" r="1231" b="73703"/>
          <a:stretch/>
        </p:blipFill>
        <p:spPr>
          <a:xfrm>
            <a:off x="10370517" y="1266189"/>
            <a:ext cx="1078855" cy="8382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A5D6EA6-4824-4F69-91B3-81721EAD9E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547" y="3222415"/>
            <a:ext cx="3555453" cy="3555453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85607395-5D6C-41E3-85A9-35849F5A5619}"/>
              </a:ext>
            </a:extLst>
          </p:cNvPr>
          <p:cNvGrpSpPr/>
          <p:nvPr/>
        </p:nvGrpSpPr>
        <p:grpSpPr>
          <a:xfrm>
            <a:off x="2175221" y="1350505"/>
            <a:ext cx="7841557" cy="1880699"/>
            <a:chOff x="2175221" y="1693405"/>
            <a:chExt cx="7841557" cy="1880699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88D2CB19-77AF-4029-A9C6-3BEE99655797}"/>
                </a:ext>
              </a:extLst>
            </p:cNvPr>
            <p:cNvSpPr txBox="1"/>
            <p:nvPr/>
          </p:nvSpPr>
          <p:spPr>
            <a:xfrm>
              <a:off x="2175221" y="1712056"/>
              <a:ext cx="784155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1500" b="1">
                  <a:ln w="95250"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11500" b="1">
                  <a:ln w="95250"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rPr>
                <a:t>母鸡</a:t>
              </a:r>
              <a:r>
                <a:rPr lang="en-US" altLang="zh-CN" sz="11500" b="1">
                  <a:ln w="95250">
                    <a:solidFill>
                      <a:schemeClr val="bg1"/>
                    </a:solidFill>
                  </a:ln>
                  <a:noFill/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A5CE8F86-8F66-4E29-9F3F-D1CC225E02F2}"/>
                </a:ext>
              </a:extLst>
            </p:cNvPr>
            <p:cNvSpPr txBox="1"/>
            <p:nvPr/>
          </p:nvSpPr>
          <p:spPr>
            <a:xfrm>
              <a:off x="2175221" y="1693405"/>
              <a:ext cx="784155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1500" b="1">
                  <a:solidFill>
                    <a:srgbClr val="167E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11500" b="1">
                  <a:solidFill>
                    <a:srgbClr val="167E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母鸡</a:t>
              </a:r>
              <a:r>
                <a:rPr lang="en-US" altLang="zh-CN" sz="11500" b="1">
                  <a:solidFill>
                    <a:srgbClr val="167E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3114D200-35AF-4DF5-B359-EBDE975FA5B7}"/>
              </a:ext>
            </a:extLst>
          </p:cNvPr>
          <p:cNvSpPr txBox="1"/>
          <p:nvPr/>
        </p:nvSpPr>
        <p:spPr>
          <a:xfrm>
            <a:off x="5333178" y="4329343"/>
            <a:ext cx="1525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作者：老舍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F15C3DBA-AD3E-4AA1-870D-063681ACE163}"/>
              </a:ext>
            </a:extLst>
          </p:cNvPr>
          <p:cNvGrpSpPr/>
          <p:nvPr/>
        </p:nvGrpSpPr>
        <p:grpSpPr>
          <a:xfrm>
            <a:off x="3447147" y="3530434"/>
            <a:ext cx="5189400" cy="400110"/>
            <a:chOff x="3447147" y="3708234"/>
            <a:chExt cx="5189400" cy="400110"/>
          </a:xfrm>
        </p:grpSpPr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2F9540D7-0CC9-4871-9C97-5ED160C66AFA}"/>
                </a:ext>
              </a:extLst>
            </p:cNvPr>
            <p:cNvSpPr/>
            <p:nvPr/>
          </p:nvSpPr>
          <p:spPr>
            <a:xfrm>
              <a:off x="3447147" y="3730282"/>
              <a:ext cx="5189400" cy="369332"/>
            </a:xfrm>
            <a:prstGeom prst="rect">
              <a:avLst/>
            </a:prstGeom>
            <a:solidFill>
              <a:srgbClr val="4199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EF871051-1D3F-4FAC-8A7C-3B863C0430E7}"/>
                </a:ext>
              </a:extLst>
            </p:cNvPr>
            <p:cNvSpPr txBox="1"/>
            <p:nvPr/>
          </p:nvSpPr>
          <p:spPr>
            <a:xfrm>
              <a:off x="3627970" y="3708234"/>
              <a:ext cx="48292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部编版四年级语文下册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8418145"/>
      </p:ext>
    </p:ext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743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 bwMode="auto">
          <a:xfrm>
            <a:off x="5281931" y="2068371"/>
            <a:ext cx="5601969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pc="200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cs typeface="黑体" panose="02010609060101010101" pitchFamily="49" charset="-122"/>
                <a:sym typeface="+mn-ea"/>
              </a:rPr>
              <a:t>认识</a:t>
            </a:r>
            <a:r>
              <a:rPr lang="en-US" altLang="zh-CN" spc="200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cs typeface="黑体" panose="02010609060101010101" pitchFamily="49" charset="-122"/>
                <a:sym typeface="+mn-ea"/>
              </a:rPr>
              <a:t>“</a:t>
            </a:r>
            <a:r>
              <a:rPr lang="zh-CN" altLang="en-US" spc="200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cs typeface="黑体" panose="02010609060101010101" pitchFamily="49" charset="-122"/>
                <a:sym typeface="+mn-ea"/>
              </a:rPr>
              <a:t>疙、瘩</a:t>
            </a:r>
            <a:r>
              <a:rPr lang="en-US" altLang="zh-CN" spc="200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cs typeface="黑体" panose="02010609060101010101" pitchFamily="49" charset="-122"/>
                <a:sym typeface="+mn-ea"/>
              </a:rPr>
              <a:t>”</a:t>
            </a:r>
            <a:r>
              <a:rPr lang="zh-CN" altLang="en-US" spc="200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cs typeface="黑体" panose="02010609060101010101" pitchFamily="49" charset="-122"/>
                <a:sym typeface="+mn-ea"/>
              </a:rPr>
              <a:t>等</a:t>
            </a:r>
            <a:r>
              <a:rPr lang="en-US" altLang="zh-CN" spc="200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cs typeface="黑体" panose="02010609060101010101" pitchFamily="49" charset="-122"/>
                <a:sym typeface="+mn-ea"/>
              </a:rPr>
              <a:t>10</a:t>
            </a:r>
            <a:r>
              <a:rPr lang="zh-CN" altLang="en-US" spc="200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cs typeface="黑体" panose="02010609060101010101" pitchFamily="49" charset="-122"/>
                <a:sym typeface="+mn-ea"/>
              </a:rPr>
              <a:t>个生字，会写</a:t>
            </a:r>
            <a:r>
              <a:rPr lang="en-US" altLang="zh-CN" spc="200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cs typeface="黑体" panose="02010609060101010101" pitchFamily="49" charset="-122"/>
                <a:sym typeface="+mn-ea"/>
              </a:rPr>
              <a:t>“</a:t>
            </a:r>
            <a:r>
              <a:rPr lang="zh-CN" altLang="en-US" spc="200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cs typeface="黑体" panose="02010609060101010101" pitchFamily="49" charset="-122"/>
                <a:sym typeface="+mn-ea"/>
              </a:rPr>
              <a:t>讨、厌</a:t>
            </a:r>
            <a:r>
              <a:rPr lang="en-US" altLang="zh-CN" spc="200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cs typeface="黑体" panose="02010609060101010101" pitchFamily="49" charset="-122"/>
                <a:sym typeface="+mn-ea"/>
              </a:rPr>
              <a:t>”</a:t>
            </a:r>
            <a:r>
              <a:rPr lang="zh-CN" altLang="en-US" spc="200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cs typeface="黑体" panose="02010609060101010101" pitchFamily="49" charset="-122"/>
                <a:sym typeface="+mn-ea"/>
              </a:rPr>
              <a:t>等</a:t>
            </a:r>
            <a:r>
              <a:rPr lang="en-US" altLang="zh-CN" spc="200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cs typeface="黑体" panose="02010609060101010101" pitchFamily="49" charset="-122"/>
                <a:sym typeface="+mn-ea"/>
              </a:rPr>
              <a:t>15</a:t>
            </a:r>
            <a:r>
              <a:rPr lang="zh-CN" altLang="en-US" spc="200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cs typeface="黑体" panose="02010609060101010101" pitchFamily="49" charset="-122"/>
                <a:sym typeface="+mn-ea"/>
              </a:rPr>
              <a:t>个生字，正确理解课文中的相关词语。</a:t>
            </a:r>
          </a:p>
        </p:txBody>
      </p:sp>
      <p:sp>
        <p:nvSpPr>
          <p:cNvPr id="10" name="文本框 9"/>
          <p:cNvSpPr txBox="1"/>
          <p:nvPr/>
        </p:nvSpPr>
        <p:spPr bwMode="auto">
          <a:xfrm>
            <a:off x="5281395" y="3186145"/>
            <a:ext cx="5601969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pc="200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cs typeface="黑体" panose="02010609060101010101" pitchFamily="49" charset="-122"/>
                <a:sym typeface="+mn-ea"/>
              </a:rPr>
              <a:t>有感情地朗读课文，感受母鸡作为一个母亲的形象，体会母爱的伟大。</a:t>
            </a:r>
          </a:p>
        </p:txBody>
      </p:sp>
      <p:sp>
        <p:nvSpPr>
          <p:cNvPr id="13" name="文本框 12"/>
          <p:cNvSpPr txBox="1"/>
          <p:nvPr/>
        </p:nvSpPr>
        <p:spPr bwMode="auto">
          <a:xfrm>
            <a:off x="5281395" y="4303919"/>
            <a:ext cx="5601969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pc="200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cs typeface="黑体" panose="02010609060101010101" pitchFamily="49" charset="-122"/>
                <a:sym typeface="+mn-ea"/>
              </a:rPr>
              <a:t>比较《母鸡》和《猫》在写法上的特点，体会作者的语言风格。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98080E8A-6DC7-48D8-A978-634970EE75D1}"/>
              </a:ext>
            </a:extLst>
          </p:cNvPr>
          <p:cNvSpPr txBox="1"/>
          <p:nvPr/>
        </p:nvSpPr>
        <p:spPr>
          <a:xfrm>
            <a:off x="708026" y="368196"/>
            <a:ext cx="2792731" cy="743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3200" b="1" spc="200" noProof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学习目标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3185103-BCFF-42E0-92B3-12E0C543F3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34" y="1521785"/>
            <a:ext cx="3810532" cy="5077534"/>
          </a:xfrm>
          <a:prstGeom prst="rect">
            <a:avLst/>
          </a:prstGeom>
        </p:spPr>
      </p:pic>
      <p:sp>
        <p:nvSpPr>
          <p:cNvPr id="6" name="椭圆 5">
            <a:extLst>
              <a:ext uri="{FF2B5EF4-FFF2-40B4-BE49-F238E27FC236}">
                <a16:creationId xmlns="" xmlns:a16="http://schemas.microsoft.com/office/drawing/2014/main" id="{33536A4B-DDDA-42F6-8DCC-6DA53A8B55C0}"/>
              </a:ext>
            </a:extLst>
          </p:cNvPr>
          <p:cNvSpPr/>
          <p:nvPr/>
        </p:nvSpPr>
        <p:spPr>
          <a:xfrm>
            <a:off x="4824997" y="2406650"/>
            <a:ext cx="317500" cy="317500"/>
          </a:xfrm>
          <a:prstGeom prst="ellipse">
            <a:avLst/>
          </a:prstGeom>
          <a:solidFill>
            <a:srgbClr val="4199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840A71FD-8A1A-42E2-9B69-A4D7FC75F2A7}"/>
              </a:ext>
            </a:extLst>
          </p:cNvPr>
          <p:cNvSpPr/>
          <p:nvPr/>
        </p:nvSpPr>
        <p:spPr>
          <a:xfrm>
            <a:off x="4831580" y="3464598"/>
            <a:ext cx="317500" cy="317500"/>
          </a:xfrm>
          <a:prstGeom prst="ellipse">
            <a:avLst/>
          </a:prstGeom>
          <a:solidFill>
            <a:srgbClr val="4199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CA9D29AA-3A3B-46EE-AA2D-0F6A24E7F14E}"/>
              </a:ext>
            </a:extLst>
          </p:cNvPr>
          <p:cNvSpPr/>
          <p:nvPr/>
        </p:nvSpPr>
        <p:spPr>
          <a:xfrm>
            <a:off x="4831580" y="4582372"/>
            <a:ext cx="317500" cy="317500"/>
          </a:xfrm>
          <a:prstGeom prst="ellipse">
            <a:avLst/>
          </a:prstGeom>
          <a:solidFill>
            <a:srgbClr val="4199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3" grpId="0"/>
      <p:bldP spid="6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7">
            <a:extLst>
              <a:ext uri="{FF2B5EF4-FFF2-40B4-BE49-F238E27FC236}">
                <a16:creationId xmlns="" xmlns:a16="http://schemas.microsoft.com/office/drawing/2014/main" id="{FD8B9B9D-922B-4618-93FD-EDEB34018254}"/>
              </a:ext>
            </a:extLst>
          </p:cNvPr>
          <p:cNvGrpSpPr>
            <a:grpSpLocks/>
          </p:cNvGrpSpPr>
          <p:nvPr/>
        </p:nvGrpSpPr>
        <p:grpSpPr bwMode="auto">
          <a:xfrm>
            <a:off x="1881207" y="2144303"/>
            <a:ext cx="1004887" cy="1028867"/>
            <a:chOff x="2437" y="2032"/>
            <a:chExt cx="1244" cy="1264"/>
          </a:xfrm>
        </p:grpSpPr>
        <p:sp>
          <p:nvSpPr>
            <p:cNvPr id="49" name="矩形 1">
              <a:extLst>
                <a:ext uri="{FF2B5EF4-FFF2-40B4-BE49-F238E27FC236}">
                  <a16:creationId xmlns="" xmlns:a16="http://schemas.microsoft.com/office/drawing/2014/main" id="{C2CE0065-CDB8-4705-B7B9-F9C41E4BF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Arial" charset="0"/>
                <a:ea typeface="微软雅黑" pitchFamily="34" charset="-122"/>
              </a:endParaRPr>
            </a:p>
          </p:txBody>
        </p:sp>
        <p:cxnSp>
          <p:nvCxnSpPr>
            <p:cNvPr id="50" name="直接连接符 4">
              <a:extLst>
                <a:ext uri="{FF2B5EF4-FFF2-40B4-BE49-F238E27FC236}">
                  <a16:creationId xmlns="" xmlns:a16="http://schemas.microsoft.com/office/drawing/2014/main" id="{A304A4C9-2F2A-4980-B76B-69AD5073C75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直接连接符 6">
              <a:extLst>
                <a:ext uri="{FF2B5EF4-FFF2-40B4-BE49-F238E27FC236}">
                  <a16:creationId xmlns="" xmlns:a16="http://schemas.microsoft.com/office/drawing/2014/main" id="{9F269D31-1FDE-4BC4-B2C9-F110C10AE2F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2" name="组合 7">
            <a:extLst>
              <a:ext uri="{FF2B5EF4-FFF2-40B4-BE49-F238E27FC236}">
                <a16:creationId xmlns="" xmlns:a16="http://schemas.microsoft.com/office/drawing/2014/main" id="{28F5CEE1-005D-446B-B8CE-4447C67FEE79}"/>
              </a:ext>
            </a:extLst>
          </p:cNvPr>
          <p:cNvGrpSpPr>
            <a:grpSpLocks/>
          </p:cNvGrpSpPr>
          <p:nvPr/>
        </p:nvGrpSpPr>
        <p:grpSpPr bwMode="auto">
          <a:xfrm>
            <a:off x="3346450" y="2133534"/>
            <a:ext cx="1004887" cy="1028867"/>
            <a:chOff x="2437" y="2032"/>
            <a:chExt cx="1244" cy="1264"/>
          </a:xfrm>
        </p:grpSpPr>
        <p:sp>
          <p:nvSpPr>
            <p:cNvPr id="53" name="矩形 1">
              <a:extLst>
                <a:ext uri="{FF2B5EF4-FFF2-40B4-BE49-F238E27FC236}">
                  <a16:creationId xmlns="" xmlns:a16="http://schemas.microsoft.com/office/drawing/2014/main" id="{52659833-14FB-4045-9F68-6C0D069DB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Arial" charset="0"/>
                <a:ea typeface="微软雅黑" pitchFamily="34" charset="-122"/>
              </a:endParaRPr>
            </a:p>
          </p:txBody>
        </p:sp>
        <p:cxnSp>
          <p:nvCxnSpPr>
            <p:cNvPr id="54" name="直接连接符 4">
              <a:extLst>
                <a:ext uri="{FF2B5EF4-FFF2-40B4-BE49-F238E27FC236}">
                  <a16:creationId xmlns="" xmlns:a16="http://schemas.microsoft.com/office/drawing/2014/main" id="{57E5998C-B134-4A49-BE9B-33487950CDC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直接连接符 6">
              <a:extLst>
                <a:ext uri="{FF2B5EF4-FFF2-40B4-BE49-F238E27FC236}">
                  <a16:creationId xmlns="" xmlns:a16="http://schemas.microsoft.com/office/drawing/2014/main" id="{84F3E366-C624-4086-9EF4-C63A8DBD99F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6" name="组合 7">
            <a:extLst>
              <a:ext uri="{FF2B5EF4-FFF2-40B4-BE49-F238E27FC236}">
                <a16:creationId xmlns="" xmlns:a16="http://schemas.microsoft.com/office/drawing/2014/main" id="{8C21609C-9AF6-4857-902D-B1322F3085F1}"/>
              </a:ext>
            </a:extLst>
          </p:cNvPr>
          <p:cNvGrpSpPr>
            <a:grpSpLocks/>
          </p:cNvGrpSpPr>
          <p:nvPr/>
        </p:nvGrpSpPr>
        <p:grpSpPr bwMode="auto">
          <a:xfrm>
            <a:off x="4851419" y="2132565"/>
            <a:ext cx="1004887" cy="1028867"/>
            <a:chOff x="2437" y="2032"/>
            <a:chExt cx="1244" cy="1264"/>
          </a:xfrm>
        </p:grpSpPr>
        <p:sp>
          <p:nvSpPr>
            <p:cNvPr id="57" name="矩形 1">
              <a:extLst>
                <a:ext uri="{FF2B5EF4-FFF2-40B4-BE49-F238E27FC236}">
                  <a16:creationId xmlns="" xmlns:a16="http://schemas.microsoft.com/office/drawing/2014/main" id="{99AA841A-9315-4121-8A93-29D8D4511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Arial" charset="0"/>
                <a:ea typeface="微软雅黑" pitchFamily="34" charset="-122"/>
              </a:endParaRPr>
            </a:p>
          </p:txBody>
        </p:sp>
        <p:cxnSp>
          <p:nvCxnSpPr>
            <p:cNvPr id="58" name="直接连接符 4">
              <a:extLst>
                <a:ext uri="{FF2B5EF4-FFF2-40B4-BE49-F238E27FC236}">
                  <a16:creationId xmlns="" xmlns:a16="http://schemas.microsoft.com/office/drawing/2014/main" id="{1A8D8F50-F25E-4896-9FCB-48861F9B70D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" name="直接连接符 6">
              <a:extLst>
                <a:ext uri="{FF2B5EF4-FFF2-40B4-BE49-F238E27FC236}">
                  <a16:creationId xmlns="" xmlns:a16="http://schemas.microsoft.com/office/drawing/2014/main" id="{50DB4F93-1C79-4D1B-A9C4-F012D6A5645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0" name="组合 7">
            <a:extLst>
              <a:ext uri="{FF2B5EF4-FFF2-40B4-BE49-F238E27FC236}">
                <a16:creationId xmlns="" xmlns:a16="http://schemas.microsoft.com/office/drawing/2014/main" id="{EB8F05C7-9D65-4E08-8D07-46F2D38DA8CD}"/>
              </a:ext>
            </a:extLst>
          </p:cNvPr>
          <p:cNvGrpSpPr>
            <a:grpSpLocks/>
          </p:cNvGrpSpPr>
          <p:nvPr/>
        </p:nvGrpSpPr>
        <p:grpSpPr bwMode="auto">
          <a:xfrm>
            <a:off x="6316662" y="2121796"/>
            <a:ext cx="1004887" cy="1028867"/>
            <a:chOff x="2437" y="2032"/>
            <a:chExt cx="1244" cy="1264"/>
          </a:xfrm>
        </p:grpSpPr>
        <p:sp>
          <p:nvSpPr>
            <p:cNvPr id="61" name="矩形 1">
              <a:extLst>
                <a:ext uri="{FF2B5EF4-FFF2-40B4-BE49-F238E27FC236}">
                  <a16:creationId xmlns="" xmlns:a16="http://schemas.microsoft.com/office/drawing/2014/main" id="{E0B7EF17-9AE1-4499-86BA-33879138F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Arial" charset="0"/>
                <a:ea typeface="微软雅黑" pitchFamily="34" charset="-122"/>
              </a:endParaRPr>
            </a:p>
          </p:txBody>
        </p:sp>
        <p:cxnSp>
          <p:nvCxnSpPr>
            <p:cNvPr id="62" name="直接连接符 4">
              <a:extLst>
                <a:ext uri="{FF2B5EF4-FFF2-40B4-BE49-F238E27FC236}">
                  <a16:creationId xmlns="" xmlns:a16="http://schemas.microsoft.com/office/drawing/2014/main" id="{DC7B66E2-34FD-47C6-93F6-A502206A151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" name="直接连接符 6">
              <a:extLst>
                <a:ext uri="{FF2B5EF4-FFF2-40B4-BE49-F238E27FC236}">
                  <a16:creationId xmlns="" xmlns:a16="http://schemas.microsoft.com/office/drawing/2014/main" id="{E87D5E59-97E5-4063-A809-F5C7C4645A4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4" name="组合 7">
            <a:extLst>
              <a:ext uri="{FF2B5EF4-FFF2-40B4-BE49-F238E27FC236}">
                <a16:creationId xmlns="" xmlns:a16="http://schemas.microsoft.com/office/drawing/2014/main" id="{CB8D42A8-963C-440A-85F2-918BD856E078}"/>
              </a:ext>
            </a:extLst>
          </p:cNvPr>
          <p:cNvGrpSpPr>
            <a:grpSpLocks/>
          </p:cNvGrpSpPr>
          <p:nvPr/>
        </p:nvGrpSpPr>
        <p:grpSpPr bwMode="auto">
          <a:xfrm>
            <a:off x="7831139" y="2121796"/>
            <a:ext cx="1004887" cy="1028867"/>
            <a:chOff x="2437" y="2032"/>
            <a:chExt cx="1244" cy="1264"/>
          </a:xfrm>
        </p:grpSpPr>
        <p:sp>
          <p:nvSpPr>
            <p:cNvPr id="65" name="矩形 1">
              <a:extLst>
                <a:ext uri="{FF2B5EF4-FFF2-40B4-BE49-F238E27FC236}">
                  <a16:creationId xmlns="" xmlns:a16="http://schemas.microsoft.com/office/drawing/2014/main" id="{3EA18EDC-F8EA-4EC1-8B35-9161982146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Arial" charset="0"/>
                <a:ea typeface="微软雅黑" pitchFamily="34" charset="-122"/>
              </a:endParaRPr>
            </a:p>
          </p:txBody>
        </p:sp>
        <p:cxnSp>
          <p:nvCxnSpPr>
            <p:cNvPr id="66" name="直接连接符 4">
              <a:extLst>
                <a:ext uri="{FF2B5EF4-FFF2-40B4-BE49-F238E27FC236}">
                  <a16:creationId xmlns="" xmlns:a16="http://schemas.microsoft.com/office/drawing/2014/main" id="{9C91B9E9-D333-4D72-AA01-BD557687EF8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" name="直接连接符 6">
              <a:extLst>
                <a:ext uri="{FF2B5EF4-FFF2-40B4-BE49-F238E27FC236}">
                  <a16:creationId xmlns="" xmlns:a16="http://schemas.microsoft.com/office/drawing/2014/main" id="{E78F2388-E01A-4BD3-9748-E6CA27C2057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8" name="组合 7">
            <a:extLst>
              <a:ext uri="{FF2B5EF4-FFF2-40B4-BE49-F238E27FC236}">
                <a16:creationId xmlns="" xmlns:a16="http://schemas.microsoft.com/office/drawing/2014/main" id="{D00E408C-7BA8-4093-B35B-6706B53F3D47}"/>
              </a:ext>
            </a:extLst>
          </p:cNvPr>
          <p:cNvGrpSpPr>
            <a:grpSpLocks/>
          </p:cNvGrpSpPr>
          <p:nvPr/>
        </p:nvGrpSpPr>
        <p:grpSpPr bwMode="auto">
          <a:xfrm>
            <a:off x="9296382" y="2111027"/>
            <a:ext cx="1004887" cy="1028867"/>
            <a:chOff x="2437" y="2032"/>
            <a:chExt cx="1244" cy="1264"/>
          </a:xfrm>
        </p:grpSpPr>
        <p:sp>
          <p:nvSpPr>
            <p:cNvPr id="69" name="矩形 1">
              <a:extLst>
                <a:ext uri="{FF2B5EF4-FFF2-40B4-BE49-F238E27FC236}">
                  <a16:creationId xmlns="" xmlns:a16="http://schemas.microsoft.com/office/drawing/2014/main" id="{BC954423-BD02-4584-BDE2-AB15146E06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Arial" charset="0"/>
                <a:ea typeface="微软雅黑" pitchFamily="34" charset="-122"/>
              </a:endParaRPr>
            </a:p>
          </p:txBody>
        </p:sp>
        <p:cxnSp>
          <p:nvCxnSpPr>
            <p:cNvPr id="70" name="直接连接符 4">
              <a:extLst>
                <a:ext uri="{FF2B5EF4-FFF2-40B4-BE49-F238E27FC236}">
                  <a16:creationId xmlns="" xmlns:a16="http://schemas.microsoft.com/office/drawing/2014/main" id="{43C1A54D-D32C-4BD8-BFEA-9427270B496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" name="直接连接符 6">
              <a:extLst>
                <a:ext uri="{FF2B5EF4-FFF2-40B4-BE49-F238E27FC236}">
                  <a16:creationId xmlns="" xmlns:a16="http://schemas.microsoft.com/office/drawing/2014/main" id="{B453E9D4-A005-43F2-89F2-0107C8BB947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2" name="组合 7">
            <a:extLst>
              <a:ext uri="{FF2B5EF4-FFF2-40B4-BE49-F238E27FC236}">
                <a16:creationId xmlns="" xmlns:a16="http://schemas.microsoft.com/office/drawing/2014/main" id="{418AA2E8-75AB-4A17-898A-68910AAA8D57}"/>
              </a:ext>
            </a:extLst>
          </p:cNvPr>
          <p:cNvGrpSpPr>
            <a:grpSpLocks/>
          </p:cNvGrpSpPr>
          <p:nvPr/>
        </p:nvGrpSpPr>
        <p:grpSpPr bwMode="auto">
          <a:xfrm>
            <a:off x="3386984" y="4551014"/>
            <a:ext cx="1004887" cy="1028867"/>
            <a:chOff x="2437" y="2032"/>
            <a:chExt cx="1244" cy="1264"/>
          </a:xfrm>
        </p:grpSpPr>
        <p:sp>
          <p:nvSpPr>
            <p:cNvPr id="73" name="矩形 1">
              <a:extLst>
                <a:ext uri="{FF2B5EF4-FFF2-40B4-BE49-F238E27FC236}">
                  <a16:creationId xmlns="" xmlns:a16="http://schemas.microsoft.com/office/drawing/2014/main" id="{3842A572-5F00-48EB-ADA4-0CD83151D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Arial" charset="0"/>
                <a:ea typeface="微软雅黑" pitchFamily="34" charset="-122"/>
              </a:endParaRPr>
            </a:p>
          </p:txBody>
        </p:sp>
        <p:cxnSp>
          <p:nvCxnSpPr>
            <p:cNvPr id="74" name="直接连接符 4">
              <a:extLst>
                <a:ext uri="{FF2B5EF4-FFF2-40B4-BE49-F238E27FC236}">
                  <a16:creationId xmlns="" xmlns:a16="http://schemas.microsoft.com/office/drawing/2014/main" id="{EDF29ABB-0430-444D-97E7-103FB4F2A25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" name="直接连接符 6">
              <a:extLst>
                <a:ext uri="{FF2B5EF4-FFF2-40B4-BE49-F238E27FC236}">
                  <a16:creationId xmlns="" xmlns:a16="http://schemas.microsoft.com/office/drawing/2014/main" id="{17705B09-04A4-4497-A91A-8E062EC7A3F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6" name="组合 7">
            <a:extLst>
              <a:ext uri="{FF2B5EF4-FFF2-40B4-BE49-F238E27FC236}">
                <a16:creationId xmlns="" xmlns:a16="http://schemas.microsoft.com/office/drawing/2014/main" id="{4AB53FBC-601C-40D1-BF53-94E54BF2E0E7}"/>
              </a:ext>
            </a:extLst>
          </p:cNvPr>
          <p:cNvGrpSpPr>
            <a:grpSpLocks/>
          </p:cNvGrpSpPr>
          <p:nvPr/>
        </p:nvGrpSpPr>
        <p:grpSpPr bwMode="auto">
          <a:xfrm>
            <a:off x="4852227" y="4540245"/>
            <a:ext cx="1004887" cy="1028867"/>
            <a:chOff x="2437" y="2032"/>
            <a:chExt cx="1244" cy="1264"/>
          </a:xfrm>
        </p:grpSpPr>
        <p:sp>
          <p:nvSpPr>
            <p:cNvPr id="77" name="矩形 1">
              <a:extLst>
                <a:ext uri="{FF2B5EF4-FFF2-40B4-BE49-F238E27FC236}">
                  <a16:creationId xmlns="" xmlns:a16="http://schemas.microsoft.com/office/drawing/2014/main" id="{E2786846-274D-44B5-A05C-5D652C152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Arial" charset="0"/>
                <a:ea typeface="微软雅黑" pitchFamily="34" charset="-122"/>
              </a:endParaRPr>
            </a:p>
          </p:txBody>
        </p:sp>
        <p:cxnSp>
          <p:nvCxnSpPr>
            <p:cNvPr id="78" name="直接连接符 4">
              <a:extLst>
                <a:ext uri="{FF2B5EF4-FFF2-40B4-BE49-F238E27FC236}">
                  <a16:creationId xmlns="" xmlns:a16="http://schemas.microsoft.com/office/drawing/2014/main" id="{A3E8A0DC-A6D7-48FA-9D93-A9D2C7CC6E9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" name="直接连接符 6">
              <a:extLst>
                <a:ext uri="{FF2B5EF4-FFF2-40B4-BE49-F238E27FC236}">
                  <a16:creationId xmlns="" xmlns:a16="http://schemas.microsoft.com/office/drawing/2014/main" id="{AE428658-3C30-4C3D-854A-273273C995E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80" name="组合 7">
            <a:extLst>
              <a:ext uri="{FF2B5EF4-FFF2-40B4-BE49-F238E27FC236}">
                <a16:creationId xmlns="" xmlns:a16="http://schemas.microsoft.com/office/drawing/2014/main" id="{65600E13-25EC-499E-98E6-EFAA991C506B}"/>
              </a:ext>
            </a:extLst>
          </p:cNvPr>
          <p:cNvGrpSpPr>
            <a:grpSpLocks/>
          </p:cNvGrpSpPr>
          <p:nvPr/>
        </p:nvGrpSpPr>
        <p:grpSpPr bwMode="auto">
          <a:xfrm>
            <a:off x="6345248" y="4540245"/>
            <a:ext cx="1004887" cy="1028867"/>
            <a:chOff x="2437" y="2032"/>
            <a:chExt cx="1244" cy="1264"/>
          </a:xfrm>
        </p:grpSpPr>
        <p:sp>
          <p:nvSpPr>
            <p:cNvPr id="81" name="矩形 1">
              <a:extLst>
                <a:ext uri="{FF2B5EF4-FFF2-40B4-BE49-F238E27FC236}">
                  <a16:creationId xmlns="" xmlns:a16="http://schemas.microsoft.com/office/drawing/2014/main" id="{9A6DB952-3AFD-46C3-83ED-18D24130A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Arial" charset="0"/>
                <a:ea typeface="微软雅黑" pitchFamily="34" charset="-122"/>
              </a:endParaRPr>
            </a:p>
          </p:txBody>
        </p:sp>
        <p:cxnSp>
          <p:nvCxnSpPr>
            <p:cNvPr id="82" name="直接连接符 4">
              <a:extLst>
                <a:ext uri="{FF2B5EF4-FFF2-40B4-BE49-F238E27FC236}">
                  <a16:creationId xmlns="" xmlns:a16="http://schemas.microsoft.com/office/drawing/2014/main" id="{EAE4D500-8F7C-45B9-B741-E8445B5DD31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" name="直接连接符 6">
              <a:extLst>
                <a:ext uri="{FF2B5EF4-FFF2-40B4-BE49-F238E27FC236}">
                  <a16:creationId xmlns="" xmlns:a16="http://schemas.microsoft.com/office/drawing/2014/main" id="{1F6C91B2-B8AF-4B0A-9AE6-EFF548D2DDD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84" name="组合 7">
            <a:extLst>
              <a:ext uri="{FF2B5EF4-FFF2-40B4-BE49-F238E27FC236}">
                <a16:creationId xmlns="" xmlns:a16="http://schemas.microsoft.com/office/drawing/2014/main" id="{AF539DA9-BEEC-449A-89E1-7D5BED1CE5C5}"/>
              </a:ext>
            </a:extLst>
          </p:cNvPr>
          <p:cNvGrpSpPr>
            <a:grpSpLocks/>
          </p:cNvGrpSpPr>
          <p:nvPr/>
        </p:nvGrpSpPr>
        <p:grpSpPr bwMode="auto">
          <a:xfrm>
            <a:off x="7947007" y="4529476"/>
            <a:ext cx="1004887" cy="1028867"/>
            <a:chOff x="2437" y="2032"/>
            <a:chExt cx="1244" cy="1264"/>
          </a:xfrm>
        </p:grpSpPr>
        <p:sp>
          <p:nvSpPr>
            <p:cNvPr id="85" name="矩形 1">
              <a:extLst>
                <a:ext uri="{FF2B5EF4-FFF2-40B4-BE49-F238E27FC236}">
                  <a16:creationId xmlns="" xmlns:a16="http://schemas.microsoft.com/office/drawing/2014/main" id="{B71A54A1-F95B-445C-8E4E-DC6A18674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Arial" charset="0"/>
                <a:ea typeface="微软雅黑" pitchFamily="34" charset="-122"/>
              </a:endParaRPr>
            </a:p>
          </p:txBody>
        </p:sp>
        <p:cxnSp>
          <p:nvCxnSpPr>
            <p:cNvPr id="86" name="直接连接符 4">
              <a:extLst>
                <a:ext uri="{FF2B5EF4-FFF2-40B4-BE49-F238E27FC236}">
                  <a16:creationId xmlns="" xmlns:a16="http://schemas.microsoft.com/office/drawing/2014/main" id="{5E010A42-0D00-469C-8A83-7976353676D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直接连接符 6">
              <a:extLst>
                <a:ext uri="{FF2B5EF4-FFF2-40B4-BE49-F238E27FC236}">
                  <a16:creationId xmlns="" xmlns:a16="http://schemas.microsoft.com/office/drawing/2014/main" id="{F7ACACFA-C756-4307-AC3A-93CD15C0236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" name="文本框 15"/>
          <p:cNvSpPr txBox="1"/>
          <p:nvPr/>
        </p:nvSpPr>
        <p:spPr>
          <a:xfrm>
            <a:off x="3359150" y="1858964"/>
            <a:ext cx="954107" cy="13142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defTabSz="121917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sym typeface="+mn-ea"/>
              </a:rPr>
              <a:t>瘩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3062289" y="1304926"/>
            <a:ext cx="1565275" cy="74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41995F"/>
                </a:solidFill>
                <a:latin typeface="微软雅黑" panose="020B0503020204020204" pitchFamily="34" charset="-122"/>
              </a:rPr>
              <a:t>da</a:t>
            </a:r>
          </a:p>
        </p:txBody>
      </p:sp>
      <p:sp>
        <p:nvSpPr>
          <p:cNvPr id="20" name="文本框 1"/>
          <p:cNvSpPr txBox="1">
            <a:spLocks noChangeArrowheads="1"/>
          </p:cNvSpPr>
          <p:nvPr/>
        </p:nvSpPr>
        <p:spPr bwMode="auto">
          <a:xfrm>
            <a:off x="3194049" y="3114987"/>
            <a:ext cx="1263651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pitchFamily="34" charset="-122"/>
              </a:rPr>
              <a:t>疙瘩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846639" y="1858964"/>
            <a:ext cx="954107" cy="13142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defTabSz="121917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sym typeface="+mn-ea"/>
              </a:rPr>
              <a:t>侮</a:t>
            </a: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4556125" y="1304926"/>
            <a:ext cx="1565275" cy="74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41995F"/>
                </a:solidFill>
                <a:latin typeface="微软雅黑" panose="020B0503020204020204" pitchFamily="34" charset="-122"/>
              </a:rPr>
              <a:t>wǔ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6323014" y="1858964"/>
            <a:ext cx="954107" cy="13142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defTabSz="121917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sym typeface="+mn-ea"/>
              </a:rPr>
              <a:t>恶</a:t>
            </a: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6040438" y="1304926"/>
            <a:ext cx="1566863" cy="74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41995F"/>
                </a:solidFill>
                <a:latin typeface="微软雅黑" panose="020B0503020204020204" pitchFamily="34" charset="-122"/>
              </a:rPr>
              <a:t>wù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7848537" y="1858964"/>
            <a:ext cx="954107" cy="13142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defTabSz="121917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sym typeface="+mn-ea"/>
              </a:rPr>
              <a:t>聋</a:t>
            </a: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7518402" y="1306514"/>
            <a:ext cx="1566863" cy="74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41995F"/>
                </a:solidFill>
                <a:latin typeface="微软雅黑" panose="020B0503020204020204" pitchFamily="34" charset="-122"/>
              </a:rPr>
              <a:t>lóng</a:t>
            </a:r>
          </a:p>
        </p:txBody>
      </p:sp>
      <p:sp>
        <p:nvSpPr>
          <p:cNvPr id="41" name="文本框 1"/>
          <p:cNvSpPr txBox="1">
            <a:spLocks noChangeArrowheads="1"/>
          </p:cNvSpPr>
          <p:nvPr/>
        </p:nvSpPr>
        <p:spPr bwMode="auto">
          <a:xfrm>
            <a:off x="4686300" y="3124512"/>
            <a:ext cx="1263651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pitchFamily="34" charset="-122"/>
              </a:rPr>
              <a:t>侮辱</a:t>
            </a:r>
          </a:p>
        </p:txBody>
      </p:sp>
      <p:sp>
        <p:nvSpPr>
          <p:cNvPr id="42" name="文本框 1"/>
          <p:cNvSpPr txBox="1">
            <a:spLocks noChangeArrowheads="1"/>
          </p:cNvSpPr>
          <p:nvPr/>
        </p:nvSpPr>
        <p:spPr bwMode="auto">
          <a:xfrm>
            <a:off x="6178549" y="3124512"/>
            <a:ext cx="1263651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pitchFamily="34" charset="-122"/>
              </a:rPr>
              <a:t>可恶</a:t>
            </a:r>
          </a:p>
        </p:txBody>
      </p:sp>
      <p:sp>
        <p:nvSpPr>
          <p:cNvPr id="43" name="文本框 1"/>
          <p:cNvSpPr txBox="1">
            <a:spLocks noChangeArrowheads="1"/>
          </p:cNvSpPr>
          <p:nvPr/>
        </p:nvSpPr>
        <p:spPr bwMode="auto">
          <a:xfrm>
            <a:off x="7648575" y="3124512"/>
            <a:ext cx="1263651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pitchFamily="34" charset="-122"/>
              </a:rPr>
              <a:t>耳聋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1895475" y="1858964"/>
            <a:ext cx="954107" cy="13142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defTabSz="121917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sym typeface="+mn-ea"/>
              </a:rPr>
              <a:t>疙</a:t>
            </a: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1608139" y="1304926"/>
            <a:ext cx="1565275" cy="74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41995F"/>
                </a:solidFill>
                <a:latin typeface="微软雅黑" panose="020B0503020204020204" pitchFamily="34" charset="-122"/>
              </a:rPr>
              <a:t>gē</a:t>
            </a:r>
          </a:p>
        </p:txBody>
      </p:sp>
      <p:sp>
        <p:nvSpPr>
          <p:cNvPr id="47" name="文本框 1"/>
          <p:cNvSpPr txBox="1">
            <a:spLocks noChangeArrowheads="1"/>
          </p:cNvSpPr>
          <p:nvPr/>
        </p:nvSpPr>
        <p:spPr bwMode="auto">
          <a:xfrm>
            <a:off x="1739900" y="3114987"/>
            <a:ext cx="1263651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pitchFamily="34" charset="-122"/>
              </a:rPr>
              <a:t>疙瘩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845050" y="4237038"/>
            <a:ext cx="954107" cy="13142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defTabSz="121917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sym typeface="+mn-ea"/>
              </a:rPr>
              <a:t>哼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502151" y="3785427"/>
            <a:ext cx="1565275" cy="74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41995F"/>
                </a:solidFill>
                <a:latin typeface="微软雅黑" panose="020B0503020204020204" pitchFamily="34" charset="-122"/>
              </a:rPr>
              <a:t>hēng</a:t>
            </a:r>
          </a:p>
        </p:txBody>
      </p: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4681552" y="5542877"/>
            <a:ext cx="1263651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pitchFamily="34" charset="-122"/>
              </a:rPr>
              <a:t>嗯哼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321425" y="4237038"/>
            <a:ext cx="954107" cy="13142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defTabSz="121917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sym typeface="+mn-ea"/>
              </a:rPr>
              <a:t>啼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029325" y="3785427"/>
            <a:ext cx="1565275" cy="74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41995F"/>
                </a:solidFill>
                <a:latin typeface="微软雅黑" panose="020B0503020204020204" pitchFamily="34" charset="-122"/>
              </a:rPr>
              <a:t>tí</a:t>
            </a:r>
          </a:p>
        </p:txBody>
      </p:sp>
      <p:sp>
        <p:nvSpPr>
          <p:cNvPr id="17" name="文本框 1"/>
          <p:cNvSpPr txBox="1">
            <a:spLocks noChangeArrowheads="1"/>
          </p:cNvSpPr>
          <p:nvPr/>
        </p:nvSpPr>
        <p:spPr bwMode="auto">
          <a:xfrm>
            <a:off x="6225399" y="5500648"/>
            <a:ext cx="1263651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pitchFamily="34" charset="-122"/>
              </a:rPr>
              <a:t>啼哭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368675" y="4237038"/>
            <a:ext cx="954107" cy="13142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defTabSz="121917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sym typeface="+mn-ea"/>
              </a:rPr>
              <a:t>伏</a:t>
            </a: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3081339" y="3785427"/>
            <a:ext cx="1565275" cy="74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41995F"/>
                </a:solidFill>
                <a:latin typeface="微软雅黑" panose="020B0503020204020204" pitchFamily="34" charset="-122"/>
              </a:rPr>
              <a:t>fú</a:t>
            </a:r>
          </a:p>
        </p:txBody>
      </p:sp>
      <p:sp>
        <p:nvSpPr>
          <p:cNvPr id="28" name="文本框 1"/>
          <p:cNvSpPr txBox="1">
            <a:spLocks noChangeArrowheads="1"/>
          </p:cNvSpPr>
          <p:nvPr/>
        </p:nvSpPr>
        <p:spPr bwMode="auto">
          <a:xfrm>
            <a:off x="3276263" y="5531103"/>
            <a:ext cx="1263651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pitchFamily="34" charset="-122"/>
              </a:rPr>
              <a:t>埋伏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9339265" y="1858964"/>
            <a:ext cx="954107" cy="13142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defTabSz="121917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sym typeface="+mn-ea"/>
              </a:rPr>
              <a:t>啄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9059863" y="1306514"/>
            <a:ext cx="1566863" cy="74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41995F"/>
                </a:solidFill>
                <a:latin typeface="微软雅黑" panose="020B0503020204020204" pitchFamily="34" charset="-122"/>
              </a:rPr>
              <a:t>zhuó</a:t>
            </a:r>
          </a:p>
        </p:txBody>
      </p:sp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9190037" y="3124512"/>
            <a:ext cx="1263651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pitchFamily="34" charset="-122"/>
              </a:rPr>
              <a:t>啄食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985126" y="4237038"/>
            <a:ext cx="954107" cy="13142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defTabSz="1219170"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itchFamily="34" charset="-122"/>
                <a:sym typeface="+mn-ea"/>
              </a:rPr>
              <a:t>凄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673976" y="3785427"/>
            <a:ext cx="1565275" cy="74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srgbClr val="41995F"/>
                </a:solidFill>
                <a:latin typeface="微软雅黑" panose="020B0503020204020204" pitchFamily="34" charset="-122"/>
              </a:rPr>
              <a:t>qī</a:t>
            </a:r>
          </a:p>
        </p:txBody>
      </p:sp>
      <p:sp>
        <p:nvSpPr>
          <p:cNvPr id="19" name="文本框 1"/>
          <p:cNvSpPr txBox="1">
            <a:spLocks noChangeArrowheads="1"/>
          </p:cNvSpPr>
          <p:nvPr/>
        </p:nvSpPr>
        <p:spPr bwMode="auto">
          <a:xfrm>
            <a:off x="7824788" y="5502292"/>
            <a:ext cx="1263651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pitchFamily="34" charset="-122"/>
              </a:rPr>
              <a:t>凄凉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EA3ED7C4-1192-49F7-A38D-200AF749380F}"/>
              </a:ext>
            </a:extLst>
          </p:cNvPr>
          <p:cNvSpPr txBox="1"/>
          <p:nvPr/>
        </p:nvSpPr>
        <p:spPr>
          <a:xfrm>
            <a:off x="708026" y="368196"/>
            <a:ext cx="2792731" cy="743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3200" b="1" spc="200" noProof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会认字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2A8ABCF-C4A1-419E-AC14-2B5EF639BA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136" y="4654644"/>
            <a:ext cx="1219103" cy="141750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0" grpId="0"/>
      <p:bldP spid="23" grpId="0"/>
      <p:bldP spid="33" grpId="0"/>
      <p:bldP spid="35" grpId="0"/>
      <p:bldP spid="36" grpId="0"/>
      <p:bldP spid="37" grpId="0"/>
      <p:bldP spid="38" grpId="0"/>
      <p:bldP spid="41" grpId="0"/>
      <p:bldP spid="42" grpId="0"/>
      <p:bldP spid="43" grpId="0"/>
      <p:bldP spid="45" grpId="0"/>
      <p:bldP spid="46" grpId="0"/>
      <p:bldP spid="47" grpId="0"/>
      <p:bldP spid="3" grpId="0"/>
      <p:bldP spid="4" grpId="0"/>
      <p:bldP spid="5" grpId="0"/>
      <p:bldP spid="9" grpId="0"/>
      <p:bldP spid="10" grpId="0"/>
      <p:bldP spid="17" grpId="0"/>
      <p:bldP spid="26" grpId="0"/>
      <p:bldP spid="27" grpId="0"/>
      <p:bldP spid="28" grpId="0"/>
      <p:bldP spid="11" grpId="0"/>
      <p:bldP spid="12" grpId="0"/>
      <p:bldP spid="13" grpId="0"/>
      <p:bldP spid="14" grpId="0"/>
      <p:bldP spid="1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1" name="组合 2"/>
          <p:cNvGrpSpPr>
            <a:grpSpLocks/>
          </p:cNvGrpSpPr>
          <p:nvPr/>
        </p:nvGrpSpPr>
        <p:grpSpPr bwMode="auto">
          <a:xfrm>
            <a:off x="1017590" y="1990723"/>
            <a:ext cx="1004887" cy="1052512"/>
            <a:chOff x="3157" y="3140"/>
            <a:chExt cx="1584" cy="1647"/>
          </a:xfrm>
        </p:grpSpPr>
        <p:grpSp>
          <p:nvGrpSpPr>
            <p:cNvPr id="17497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7499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Arial" charset="0"/>
                  <a:ea typeface="微软雅黑" pitchFamily="34" charset="-122"/>
                </a:endParaRPr>
              </a:p>
            </p:txBody>
          </p:sp>
          <p:cxnSp>
            <p:nvCxnSpPr>
              <p:cNvPr id="17500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501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98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7" cy="1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defTabSz="121917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6000" b="1">
                  <a:solidFill>
                    <a:prstClr val="black"/>
                  </a:solidFill>
                  <a:latin typeface="微软雅黑" panose="020B0503020204020204" pitchFamily="34" charset="-122"/>
                </a:rPr>
                <a:t>讨</a:t>
              </a:r>
            </a:p>
          </p:txBody>
        </p:sp>
      </p:grpSp>
      <p:grpSp>
        <p:nvGrpSpPr>
          <p:cNvPr id="17412" name="组合 3"/>
          <p:cNvGrpSpPr>
            <a:grpSpLocks/>
          </p:cNvGrpSpPr>
          <p:nvPr/>
        </p:nvGrpSpPr>
        <p:grpSpPr bwMode="auto">
          <a:xfrm>
            <a:off x="2353284" y="1990723"/>
            <a:ext cx="1006475" cy="1052513"/>
            <a:chOff x="3157" y="3140"/>
            <a:chExt cx="1584" cy="1649"/>
          </a:xfrm>
        </p:grpSpPr>
        <p:grpSp>
          <p:nvGrpSpPr>
            <p:cNvPr id="17492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7494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Arial" charset="0"/>
                  <a:ea typeface="微软雅黑" pitchFamily="34" charset="-122"/>
                </a:endParaRPr>
              </a:p>
            </p:txBody>
          </p:sp>
          <p:cxnSp>
            <p:nvCxnSpPr>
              <p:cNvPr id="17495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96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93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spcBef>
                  <a:spcPct val="0"/>
                </a:spcBef>
                <a:spcAft>
                  <a:spcPct val="0"/>
                </a:spcAft>
                <a:defRPr sz="6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厌</a:t>
              </a:r>
            </a:p>
          </p:txBody>
        </p:sp>
      </p:grpSp>
      <p:grpSp>
        <p:nvGrpSpPr>
          <p:cNvPr id="17413" name="组合 9"/>
          <p:cNvGrpSpPr>
            <a:grpSpLocks/>
          </p:cNvGrpSpPr>
          <p:nvPr/>
        </p:nvGrpSpPr>
        <p:grpSpPr bwMode="auto">
          <a:xfrm>
            <a:off x="3688977" y="1990723"/>
            <a:ext cx="1004888" cy="1052513"/>
            <a:chOff x="3157" y="3140"/>
            <a:chExt cx="1584" cy="1647"/>
          </a:xfrm>
        </p:grpSpPr>
        <p:grpSp>
          <p:nvGrpSpPr>
            <p:cNvPr id="17487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7489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Arial" charset="0"/>
                  <a:ea typeface="微软雅黑" pitchFamily="34" charset="-122"/>
                </a:endParaRPr>
              </a:p>
            </p:txBody>
          </p:sp>
          <p:cxnSp>
            <p:nvCxnSpPr>
              <p:cNvPr id="17490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91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88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spcBef>
                  <a:spcPct val="0"/>
                </a:spcBef>
                <a:spcAft>
                  <a:spcPct val="0"/>
                </a:spcAft>
                <a:defRPr sz="6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坝</a:t>
              </a:r>
            </a:p>
          </p:txBody>
        </p:sp>
      </p:grpSp>
      <p:grpSp>
        <p:nvGrpSpPr>
          <p:cNvPr id="17414" name="组合 15"/>
          <p:cNvGrpSpPr>
            <a:grpSpLocks/>
          </p:cNvGrpSpPr>
          <p:nvPr/>
        </p:nvGrpSpPr>
        <p:grpSpPr bwMode="auto">
          <a:xfrm>
            <a:off x="5024671" y="1990723"/>
            <a:ext cx="1006475" cy="1052513"/>
            <a:chOff x="3157" y="3140"/>
            <a:chExt cx="1584" cy="1649"/>
          </a:xfrm>
        </p:grpSpPr>
        <p:grpSp>
          <p:nvGrpSpPr>
            <p:cNvPr id="17482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7484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Arial" charset="0"/>
                  <a:ea typeface="微软雅黑" pitchFamily="34" charset="-122"/>
                </a:endParaRPr>
              </a:p>
            </p:txBody>
          </p:sp>
          <p:cxnSp>
            <p:nvCxnSpPr>
              <p:cNvPr id="17485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86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83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spcBef>
                  <a:spcPct val="0"/>
                </a:spcBef>
                <a:spcAft>
                  <a:spcPct val="0"/>
                </a:spcAft>
                <a:defRPr sz="6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忠</a:t>
              </a:r>
            </a:p>
          </p:txBody>
        </p:sp>
      </p:grpSp>
      <p:grpSp>
        <p:nvGrpSpPr>
          <p:cNvPr id="17415" name="组合 21"/>
          <p:cNvGrpSpPr>
            <a:grpSpLocks/>
          </p:cNvGrpSpPr>
          <p:nvPr/>
        </p:nvGrpSpPr>
        <p:grpSpPr bwMode="auto">
          <a:xfrm>
            <a:off x="6360364" y="1990723"/>
            <a:ext cx="1006475" cy="1052512"/>
            <a:chOff x="3157" y="3140"/>
            <a:chExt cx="1584" cy="1647"/>
          </a:xfrm>
        </p:grpSpPr>
        <p:grpSp>
          <p:nvGrpSpPr>
            <p:cNvPr id="17477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7479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Arial" charset="0"/>
                  <a:ea typeface="微软雅黑" pitchFamily="34" charset="-122"/>
                </a:endParaRPr>
              </a:p>
            </p:txBody>
          </p:sp>
          <p:cxnSp>
            <p:nvCxnSpPr>
              <p:cNvPr id="17480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81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78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spcBef>
                  <a:spcPct val="0"/>
                </a:spcBef>
                <a:spcAft>
                  <a:spcPct val="0"/>
                </a:spcAft>
                <a:defRPr sz="6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毒</a:t>
              </a:r>
            </a:p>
          </p:txBody>
        </p:sp>
      </p:grpSp>
      <p:grpSp>
        <p:nvGrpSpPr>
          <p:cNvPr id="17416" name="组合 29"/>
          <p:cNvGrpSpPr>
            <a:grpSpLocks/>
          </p:cNvGrpSpPr>
          <p:nvPr/>
        </p:nvGrpSpPr>
        <p:grpSpPr bwMode="auto">
          <a:xfrm>
            <a:off x="7696058" y="1990723"/>
            <a:ext cx="1004888" cy="1052513"/>
            <a:chOff x="3157" y="3140"/>
            <a:chExt cx="1584" cy="1649"/>
          </a:xfrm>
        </p:grpSpPr>
        <p:grpSp>
          <p:nvGrpSpPr>
            <p:cNvPr id="17472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7474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Arial" charset="0"/>
                  <a:ea typeface="微软雅黑" pitchFamily="34" charset="-122"/>
                </a:endParaRPr>
              </a:p>
            </p:txBody>
          </p:sp>
          <p:cxnSp>
            <p:nvCxnSpPr>
              <p:cNvPr id="17475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76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73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spcBef>
                  <a:spcPct val="0"/>
                </a:spcBef>
                <a:spcAft>
                  <a:spcPct val="0"/>
                </a:spcAft>
                <a:defRPr sz="6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绩</a:t>
              </a:r>
            </a:p>
          </p:txBody>
        </p:sp>
      </p:grpSp>
      <p:grpSp>
        <p:nvGrpSpPr>
          <p:cNvPr id="17417" name="组合 29"/>
          <p:cNvGrpSpPr>
            <a:grpSpLocks/>
          </p:cNvGrpSpPr>
          <p:nvPr/>
        </p:nvGrpSpPr>
        <p:grpSpPr bwMode="auto">
          <a:xfrm>
            <a:off x="9031752" y="1990723"/>
            <a:ext cx="1004888" cy="1052191"/>
            <a:chOff x="3157" y="3140"/>
            <a:chExt cx="1584" cy="1663"/>
          </a:xfrm>
        </p:grpSpPr>
        <p:grpSp>
          <p:nvGrpSpPr>
            <p:cNvPr id="17467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7469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Arial" charset="0"/>
                  <a:ea typeface="微软雅黑" pitchFamily="34" charset="-122"/>
                </a:endParaRPr>
              </a:p>
            </p:txBody>
          </p:sp>
          <p:cxnSp>
            <p:nvCxnSpPr>
              <p:cNvPr id="17470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71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68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spcBef>
                  <a:spcPct val="0"/>
                </a:spcBef>
                <a:spcAft>
                  <a:spcPct val="0"/>
                </a:spcAft>
                <a:defRPr sz="6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孵</a:t>
              </a:r>
            </a:p>
          </p:txBody>
        </p:sp>
      </p:grpSp>
      <p:grpSp>
        <p:nvGrpSpPr>
          <p:cNvPr id="17418" name="组合 29"/>
          <p:cNvGrpSpPr>
            <a:grpSpLocks/>
          </p:cNvGrpSpPr>
          <p:nvPr/>
        </p:nvGrpSpPr>
        <p:grpSpPr bwMode="auto">
          <a:xfrm>
            <a:off x="10367445" y="1990723"/>
            <a:ext cx="1004887" cy="1052191"/>
            <a:chOff x="3157" y="3140"/>
            <a:chExt cx="1584" cy="1663"/>
          </a:xfrm>
        </p:grpSpPr>
        <p:grpSp>
          <p:nvGrpSpPr>
            <p:cNvPr id="17462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7464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Arial" charset="0"/>
                  <a:ea typeface="微软雅黑" pitchFamily="34" charset="-122"/>
                </a:endParaRPr>
              </a:p>
            </p:txBody>
          </p:sp>
          <p:cxnSp>
            <p:nvCxnSpPr>
              <p:cNvPr id="17465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66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63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spcBef>
                  <a:spcPct val="0"/>
                </a:spcBef>
                <a:spcAft>
                  <a:spcPct val="0"/>
                </a:spcAft>
                <a:defRPr sz="6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警</a:t>
              </a:r>
            </a:p>
          </p:txBody>
        </p:sp>
      </p:grpSp>
      <p:grpSp>
        <p:nvGrpSpPr>
          <p:cNvPr id="17419" name="组合 2"/>
          <p:cNvGrpSpPr>
            <a:grpSpLocks/>
          </p:cNvGrpSpPr>
          <p:nvPr/>
        </p:nvGrpSpPr>
        <p:grpSpPr bwMode="auto">
          <a:xfrm>
            <a:off x="1627190" y="3400403"/>
            <a:ext cx="1004887" cy="1052512"/>
            <a:chOff x="3157" y="3140"/>
            <a:chExt cx="1584" cy="1647"/>
          </a:xfrm>
        </p:grpSpPr>
        <p:grpSp>
          <p:nvGrpSpPr>
            <p:cNvPr id="17457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7459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Arial" charset="0"/>
                  <a:ea typeface="微软雅黑" pitchFamily="34" charset="-122"/>
                </a:endParaRPr>
              </a:p>
            </p:txBody>
          </p:sp>
          <p:cxnSp>
            <p:nvCxnSpPr>
              <p:cNvPr id="17460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61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58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7" cy="1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spcBef>
                  <a:spcPct val="0"/>
                </a:spcBef>
                <a:spcAft>
                  <a:spcPct val="0"/>
                </a:spcAft>
                <a:defRPr sz="6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戒</a:t>
              </a:r>
            </a:p>
          </p:txBody>
        </p:sp>
      </p:grpSp>
      <p:grpSp>
        <p:nvGrpSpPr>
          <p:cNvPr id="17420" name="组合 3"/>
          <p:cNvGrpSpPr>
            <a:grpSpLocks/>
          </p:cNvGrpSpPr>
          <p:nvPr/>
        </p:nvGrpSpPr>
        <p:grpSpPr bwMode="auto">
          <a:xfrm>
            <a:off x="2962884" y="3400403"/>
            <a:ext cx="1006475" cy="1052513"/>
            <a:chOff x="3157" y="3140"/>
            <a:chExt cx="1584" cy="1649"/>
          </a:xfrm>
        </p:grpSpPr>
        <p:grpSp>
          <p:nvGrpSpPr>
            <p:cNvPr id="17452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7454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Arial" charset="0"/>
                  <a:ea typeface="微软雅黑" pitchFamily="34" charset="-122"/>
                </a:endParaRPr>
              </a:p>
            </p:txBody>
          </p:sp>
          <p:cxnSp>
            <p:nvCxnSpPr>
              <p:cNvPr id="17455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56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53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spcBef>
                  <a:spcPct val="0"/>
                </a:spcBef>
                <a:spcAft>
                  <a:spcPct val="0"/>
                </a:spcAft>
                <a:defRPr sz="6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歪</a:t>
              </a:r>
            </a:p>
          </p:txBody>
        </p:sp>
      </p:grpSp>
      <p:grpSp>
        <p:nvGrpSpPr>
          <p:cNvPr id="17421" name="组合 9"/>
          <p:cNvGrpSpPr>
            <a:grpSpLocks/>
          </p:cNvGrpSpPr>
          <p:nvPr/>
        </p:nvGrpSpPr>
        <p:grpSpPr bwMode="auto">
          <a:xfrm>
            <a:off x="4298577" y="3400403"/>
            <a:ext cx="1004888" cy="1052513"/>
            <a:chOff x="3157" y="3140"/>
            <a:chExt cx="1584" cy="1647"/>
          </a:xfrm>
        </p:grpSpPr>
        <p:grpSp>
          <p:nvGrpSpPr>
            <p:cNvPr id="17447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7449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Arial" charset="0"/>
                  <a:ea typeface="微软雅黑" pitchFamily="34" charset="-122"/>
                </a:endParaRPr>
              </a:p>
            </p:txBody>
          </p:sp>
          <p:cxnSp>
            <p:nvCxnSpPr>
              <p:cNvPr id="17450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51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48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spcBef>
                  <a:spcPct val="0"/>
                </a:spcBef>
                <a:spcAft>
                  <a:spcPct val="0"/>
                </a:spcAft>
                <a:defRPr sz="6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咕</a:t>
              </a:r>
            </a:p>
          </p:txBody>
        </p:sp>
      </p:grpSp>
      <p:grpSp>
        <p:nvGrpSpPr>
          <p:cNvPr id="17422" name="组合 15"/>
          <p:cNvGrpSpPr>
            <a:grpSpLocks/>
          </p:cNvGrpSpPr>
          <p:nvPr/>
        </p:nvGrpSpPr>
        <p:grpSpPr bwMode="auto">
          <a:xfrm>
            <a:off x="5634271" y="3400403"/>
            <a:ext cx="1006475" cy="1052513"/>
            <a:chOff x="3157" y="3140"/>
            <a:chExt cx="1584" cy="1649"/>
          </a:xfrm>
        </p:grpSpPr>
        <p:grpSp>
          <p:nvGrpSpPr>
            <p:cNvPr id="17442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7444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Arial" charset="0"/>
                  <a:ea typeface="微软雅黑" pitchFamily="34" charset="-122"/>
                </a:endParaRPr>
              </a:p>
            </p:txBody>
          </p:sp>
          <p:cxnSp>
            <p:nvCxnSpPr>
              <p:cNvPr id="17445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46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43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spcBef>
                  <a:spcPct val="0"/>
                </a:spcBef>
                <a:spcAft>
                  <a:spcPct val="0"/>
                </a:spcAft>
                <a:defRPr sz="6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汤</a:t>
              </a:r>
            </a:p>
          </p:txBody>
        </p:sp>
      </p:grpSp>
      <p:grpSp>
        <p:nvGrpSpPr>
          <p:cNvPr id="17423" name="组合 21"/>
          <p:cNvGrpSpPr>
            <a:grpSpLocks/>
          </p:cNvGrpSpPr>
          <p:nvPr/>
        </p:nvGrpSpPr>
        <p:grpSpPr bwMode="auto">
          <a:xfrm>
            <a:off x="6969964" y="3400403"/>
            <a:ext cx="1006475" cy="1052512"/>
            <a:chOff x="3157" y="3140"/>
            <a:chExt cx="1584" cy="1647"/>
          </a:xfrm>
        </p:grpSpPr>
        <p:grpSp>
          <p:nvGrpSpPr>
            <p:cNvPr id="17437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7439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Arial" charset="0"/>
                  <a:ea typeface="微软雅黑" pitchFamily="34" charset="-122"/>
                </a:endParaRPr>
              </a:p>
            </p:txBody>
          </p:sp>
          <p:cxnSp>
            <p:nvCxnSpPr>
              <p:cNvPr id="17440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41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38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spcBef>
                  <a:spcPct val="0"/>
                </a:spcBef>
                <a:spcAft>
                  <a:spcPct val="0"/>
                </a:spcAft>
                <a:defRPr sz="6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掘</a:t>
              </a:r>
            </a:p>
          </p:txBody>
        </p:sp>
      </p:grpSp>
      <p:grpSp>
        <p:nvGrpSpPr>
          <p:cNvPr id="17424" name="组合 29"/>
          <p:cNvGrpSpPr>
            <a:grpSpLocks/>
          </p:cNvGrpSpPr>
          <p:nvPr/>
        </p:nvGrpSpPr>
        <p:grpSpPr bwMode="auto">
          <a:xfrm>
            <a:off x="8305658" y="3400403"/>
            <a:ext cx="1004888" cy="1052513"/>
            <a:chOff x="3157" y="3140"/>
            <a:chExt cx="1584" cy="1649"/>
          </a:xfrm>
        </p:grpSpPr>
        <p:grpSp>
          <p:nvGrpSpPr>
            <p:cNvPr id="17432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7434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Arial" charset="0"/>
                  <a:ea typeface="微软雅黑" pitchFamily="34" charset="-122"/>
                </a:endParaRPr>
              </a:p>
            </p:txBody>
          </p:sp>
          <p:cxnSp>
            <p:nvCxnSpPr>
              <p:cNvPr id="17435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36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33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spcBef>
                  <a:spcPct val="0"/>
                </a:spcBef>
                <a:spcAft>
                  <a:spcPct val="0"/>
                </a:spcAft>
                <a:defRPr sz="6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伏</a:t>
              </a:r>
            </a:p>
          </p:txBody>
        </p:sp>
      </p:grpSp>
      <p:grpSp>
        <p:nvGrpSpPr>
          <p:cNvPr id="17425" name="组合 29"/>
          <p:cNvGrpSpPr>
            <a:grpSpLocks/>
          </p:cNvGrpSpPr>
          <p:nvPr/>
        </p:nvGrpSpPr>
        <p:grpSpPr bwMode="auto">
          <a:xfrm>
            <a:off x="9641352" y="3400403"/>
            <a:ext cx="1004888" cy="1052191"/>
            <a:chOff x="3157" y="3140"/>
            <a:chExt cx="1584" cy="1663"/>
          </a:xfrm>
        </p:grpSpPr>
        <p:grpSp>
          <p:nvGrpSpPr>
            <p:cNvPr id="17427" name="组合 7"/>
            <p:cNvGrpSpPr>
              <a:grpSpLocks/>
            </p:cNvGrpSpPr>
            <p:nvPr/>
          </p:nvGrpSpPr>
          <p:grpSpPr bwMode="auto"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7429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Arial" charset="0"/>
                  <a:ea typeface="微软雅黑" pitchFamily="34" charset="-122"/>
                </a:endParaRPr>
              </a:p>
            </p:txBody>
          </p:sp>
          <p:cxnSp>
            <p:nvCxnSpPr>
              <p:cNvPr id="17430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31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28" name="文本框 64"/>
            <p:cNvSpPr txBox="1">
              <a:spLocks noChangeArrowheads="1"/>
            </p:cNvSpPr>
            <p:nvPr/>
          </p:nvSpPr>
          <p:spPr bwMode="auto">
            <a:xfrm>
              <a:off x="3202" y="3198"/>
              <a:ext cx="1278" cy="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spcBef>
                  <a:spcPct val="0"/>
                </a:spcBef>
                <a:spcAft>
                  <a:spcPct val="0"/>
                </a:spcAft>
                <a:defRPr sz="6000" b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啼</a:t>
              </a:r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2873376" y="4867277"/>
            <a:ext cx="6537325" cy="90691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/>
          <a:p>
            <a:pPr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000" b="1" spc="300" noProof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注意这些字的笔画顺序哟！</a:t>
            </a:r>
          </a:p>
        </p:txBody>
      </p:sp>
      <p:pic>
        <p:nvPicPr>
          <p:cNvPr id="94" name="图片 93">
            <a:extLst>
              <a:ext uri="{FF2B5EF4-FFF2-40B4-BE49-F238E27FC236}">
                <a16:creationId xmlns="" xmlns:a16="http://schemas.microsoft.com/office/drawing/2014/main" id="{01518596-9062-466B-91F8-2606D18F14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2108" y="4721828"/>
            <a:ext cx="1219103" cy="1417504"/>
          </a:xfrm>
          <a:prstGeom prst="rect">
            <a:avLst/>
          </a:prstGeom>
        </p:spPr>
      </p:pic>
      <p:sp>
        <p:nvSpPr>
          <p:cNvPr id="95" name="文本框 94">
            <a:extLst>
              <a:ext uri="{FF2B5EF4-FFF2-40B4-BE49-F238E27FC236}">
                <a16:creationId xmlns="" xmlns:a16="http://schemas.microsoft.com/office/drawing/2014/main" id="{5BF56C21-408A-4608-8854-CBC6F33E5789}"/>
              </a:ext>
            </a:extLst>
          </p:cNvPr>
          <p:cNvSpPr txBox="1"/>
          <p:nvPr/>
        </p:nvSpPr>
        <p:spPr>
          <a:xfrm>
            <a:off x="708026" y="368196"/>
            <a:ext cx="2792731" cy="743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3200" b="1" spc="200" noProof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会写字</a:t>
            </a:r>
          </a:p>
        </p:txBody>
      </p:sp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文本框 14"/>
          <p:cNvSpPr txBox="1">
            <a:spLocks noChangeArrowheads="1"/>
          </p:cNvSpPr>
          <p:nvPr/>
        </p:nvSpPr>
        <p:spPr bwMode="auto">
          <a:xfrm>
            <a:off x="1325564" y="1892300"/>
            <a:ext cx="7654660" cy="825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讨厌  欺侮  反抗  啼叫  颤颤巍巍      </a:t>
            </a:r>
          </a:p>
        </p:txBody>
      </p:sp>
      <p:sp>
        <p:nvSpPr>
          <p:cNvPr id="18437" name="文本框 14"/>
          <p:cNvSpPr txBox="1">
            <a:spLocks noChangeArrowheads="1"/>
          </p:cNvSpPr>
          <p:nvPr/>
        </p:nvSpPr>
        <p:spPr bwMode="auto">
          <a:xfrm>
            <a:off x="1316037" y="3098719"/>
            <a:ext cx="6827510" cy="825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忠厚  毒手  成绩  警戒  如怨如诉</a:t>
            </a:r>
            <a:endParaRPr lang="en-US" altLang="zh-CN" sz="36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8438" name="文本框 14"/>
          <p:cNvSpPr txBox="1">
            <a:spLocks noChangeArrowheads="1"/>
          </p:cNvSpPr>
          <p:nvPr/>
        </p:nvSpPr>
        <p:spPr bwMode="auto">
          <a:xfrm>
            <a:off x="1316039" y="4229100"/>
            <a:ext cx="5904180" cy="825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defTabSz="121917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预备  汤圆  消瘦  啄食  凄惨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968D780D-808D-4ECA-BA5E-6E2DB5092CCA}"/>
              </a:ext>
            </a:extLst>
          </p:cNvPr>
          <p:cNvSpPr txBox="1"/>
          <p:nvPr/>
        </p:nvSpPr>
        <p:spPr>
          <a:xfrm>
            <a:off x="708026" y="368196"/>
            <a:ext cx="2792731" cy="743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3200" b="1" spc="200" noProof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词语认读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2118E55-9E24-4627-8EA6-250C580D8E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384" y="3251200"/>
            <a:ext cx="2896133" cy="281504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  <p:bldP spid="184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组合 5"/>
          <p:cNvGrpSpPr>
            <a:grpSpLocks/>
          </p:cNvGrpSpPr>
          <p:nvPr/>
        </p:nvGrpSpPr>
        <p:grpSpPr bwMode="auto">
          <a:xfrm>
            <a:off x="708027" y="1584909"/>
            <a:ext cx="2765302" cy="743869"/>
            <a:chOff x="1971" y="2692"/>
            <a:chExt cx="4353" cy="1166"/>
          </a:xfrm>
        </p:grpSpPr>
        <p:sp>
          <p:nvSpPr>
            <p:cNvPr id="20502" name="文本框 3"/>
            <p:cNvSpPr txBox="1">
              <a:spLocks noChangeArrowheads="1"/>
            </p:cNvSpPr>
            <p:nvPr/>
          </p:nvSpPr>
          <p:spPr bwMode="auto">
            <a:xfrm>
              <a:off x="1971" y="2692"/>
              <a:ext cx="4353" cy="1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defTabSz="1219170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>
                  <a:solidFill>
                    <a:srgbClr val="41995F"/>
                  </a:solidFill>
                  <a:latin typeface="微软雅黑" panose="020B0503020204020204" pitchFamily="34" charset="-122"/>
                </a:rPr>
                <a:t>【欺侮】</a:t>
              </a:r>
            </a:p>
          </p:txBody>
        </p:sp>
        <p:sp>
          <p:nvSpPr>
            <p:cNvPr id="20503" name="文本框 28"/>
            <p:cNvSpPr txBox="1">
              <a:spLocks noChangeArrowheads="1"/>
            </p:cNvSpPr>
            <p:nvPr/>
          </p:nvSpPr>
          <p:spPr bwMode="auto">
            <a:xfrm>
              <a:off x="4568" y="2824"/>
              <a:ext cx="1744" cy="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欺负。</a:t>
              </a:r>
            </a:p>
          </p:txBody>
        </p:sp>
      </p:grpSp>
      <p:grpSp>
        <p:nvGrpSpPr>
          <p:cNvPr id="20484" name="组合 5"/>
          <p:cNvGrpSpPr>
            <a:grpSpLocks/>
          </p:cNvGrpSpPr>
          <p:nvPr/>
        </p:nvGrpSpPr>
        <p:grpSpPr bwMode="auto">
          <a:xfrm>
            <a:off x="708026" y="4922678"/>
            <a:ext cx="4911773" cy="743699"/>
            <a:chOff x="1971" y="2754"/>
            <a:chExt cx="7733" cy="1169"/>
          </a:xfrm>
        </p:grpSpPr>
        <p:sp>
          <p:nvSpPr>
            <p:cNvPr id="20500" name="文本框 3"/>
            <p:cNvSpPr txBox="1">
              <a:spLocks noChangeArrowheads="1"/>
            </p:cNvSpPr>
            <p:nvPr/>
          </p:nvSpPr>
          <p:spPr bwMode="auto">
            <a:xfrm>
              <a:off x="1971" y="2754"/>
              <a:ext cx="4353" cy="1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41995F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【可恶】</a:t>
              </a:r>
            </a:p>
          </p:txBody>
        </p:sp>
        <p:sp>
          <p:nvSpPr>
            <p:cNvPr id="20501" name="文本框 37"/>
            <p:cNvSpPr txBox="1">
              <a:spLocks noChangeArrowheads="1"/>
            </p:cNvSpPr>
            <p:nvPr/>
          </p:nvSpPr>
          <p:spPr bwMode="auto">
            <a:xfrm>
              <a:off x="4568" y="2948"/>
              <a:ext cx="5136" cy="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令人厌恶，使人恼恨。</a:t>
              </a:r>
            </a:p>
          </p:txBody>
        </p:sp>
      </p:grpSp>
      <p:grpSp>
        <p:nvGrpSpPr>
          <p:cNvPr id="20485" name="组合 5"/>
          <p:cNvGrpSpPr>
            <a:grpSpLocks/>
          </p:cNvGrpSpPr>
          <p:nvPr/>
        </p:nvGrpSpPr>
        <p:grpSpPr bwMode="auto">
          <a:xfrm>
            <a:off x="708026" y="3335016"/>
            <a:ext cx="10689242" cy="743880"/>
            <a:chOff x="1971" y="2754"/>
            <a:chExt cx="16834" cy="1170"/>
          </a:xfrm>
        </p:grpSpPr>
        <p:sp>
          <p:nvSpPr>
            <p:cNvPr id="20498" name="文本框 3"/>
            <p:cNvSpPr txBox="1">
              <a:spLocks noChangeArrowheads="1"/>
            </p:cNvSpPr>
            <p:nvPr/>
          </p:nvSpPr>
          <p:spPr bwMode="auto">
            <a:xfrm>
              <a:off x="1971" y="2754"/>
              <a:ext cx="4353" cy="1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41995F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【颤颤巍巍】</a:t>
              </a:r>
            </a:p>
          </p:txBody>
        </p:sp>
        <p:sp>
          <p:nvSpPr>
            <p:cNvPr id="20499" name="文本框 37"/>
            <p:cNvSpPr txBox="1">
              <a:spLocks noChangeArrowheads="1"/>
            </p:cNvSpPr>
            <p:nvPr/>
          </p:nvSpPr>
          <p:spPr bwMode="auto">
            <a:xfrm>
              <a:off x="5912" y="2906"/>
              <a:ext cx="12893" cy="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 sz="2400"/>
                <a:t>抖动摇晃的样子（多用来形容老年人或病人的某些动作）。</a:t>
              </a:r>
            </a:p>
          </p:txBody>
        </p:sp>
      </p:grpSp>
      <p:grpSp>
        <p:nvGrpSpPr>
          <p:cNvPr id="20486" name="组合 5"/>
          <p:cNvGrpSpPr>
            <a:grpSpLocks/>
          </p:cNvGrpSpPr>
          <p:nvPr/>
        </p:nvGrpSpPr>
        <p:grpSpPr bwMode="auto">
          <a:xfrm>
            <a:off x="708026" y="4120987"/>
            <a:ext cx="10702079" cy="743799"/>
            <a:chOff x="1971" y="2754"/>
            <a:chExt cx="16852" cy="1169"/>
          </a:xfrm>
        </p:grpSpPr>
        <p:sp>
          <p:nvSpPr>
            <p:cNvPr id="20496" name="文本框 3"/>
            <p:cNvSpPr txBox="1">
              <a:spLocks noChangeArrowheads="1"/>
            </p:cNvSpPr>
            <p:nvPr/>
          </p:nvSpPr>
          <p:spPr bwMode="auto">
            <a:xfrm>
              <a:off x="1971" y="2754"/>
              <a:ext cx="4353" cy="1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41995F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【如怨如诉】</a:t>
              </a:r>
            </a:p>
          </p:txBody>
        </p:sp>
        <p:sp>
          <p:nvSpPr>
            <p:cNvPr id="20497" name="文本框 37"/>
            <p:cNvSpPr txBox="1">
              <a:spLocks noChangeArrowheads="1"/>
            </p:cNvSpPr>
            <p:nvPr/>
          </p:nvSpPr>
          <p:spPr bwMode="auto">
            <a:xfrm>
              <a:off x="5932" y="2963"/>
              <a:ext cx="12891" cy="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 sz="2400"/>
                <a:t>形容没完没了地抱怨、诉说。形容声音（多指乐曲）悲切。</a:t>
              </a:r>
            </a:p>
          </p:txBody>
        </p:sp>
      </p:grpSp>
      <p:grpSp>
        <p:nvGrpSpPr>
          <p:cNvPr id="20487" name="组合 5"/>
          <p:cNvGrpSpPr>
            <a:grpSpLocks/>
          </p:cNvGrpSpPr>
          <p:nvPr/>
        </p:nvGrpSpPr>
        <p:grpSpPr bwMode="auto">
          <a:xfrm>
            <a:off x="4336814" y="1584909"/>
            <a:ext cx="3680734" cy="743869"/>
            <a:chOff x="1971" y="2754"/>
            <a:chExt cx="5793" cy="1166"/>
          </a:xfrm>
        </p:grpSpPr>
        <p:sp>
          <p:nvSpPr>
            <p:cNvPr id="20494" name="文本框 3"/>
            <p:cNvSpPr txBox="1">
              <a:spLocks noChangeArrowheads="1"/>
            </p:cNvSpPr>
            <p:nvPr/>
          </p:nvSpPr>
          <p:spPr bwMode="auto">
            <a:xfrm>
              <a:off x="1971" y="2754"/>
              <a:ext cx="4353" cy="1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41995F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【忠厚】</a:t>
              </a:r>
            </a:p>
          </p:txBody>
        </p:sp>
        <p:sp>
          <p:nvSpPr>
            <p:cNvPr id="20495" name="文本框 28"/>
            <p:cNvSpPr txBox="1">
              <a:spLocks noChangeArrowheads="1"/>
            </p:cNvSpPr>
            <p:nvPr/>
          </p:nvSpPr>
          <p:spPr bwMode="auto">
            <a:xfrm>
              <a:off x="4567" y="2942"/>
              <a:ext cx="3197" cy="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忠实，厚道。</a:t>
              </a:r>
            </a:p>
          </p:txBody>
        </p:sp>
      </p:grpSp>
      <p:grpSp>
        <p:nvGrpSpPr>
          <p:cNvPr id="20488" name="组合 5"/>
          <p:cNvGrpSpPr>
            <a:grpSpLocks/>
          </p:cNvGrpSpPr>
          <p:nvPr/>
        </p:nvGrpSpPr>
        <p:grpSpPr bwMode="auto">
          <a:xfrm>
            <a:off x="708026" y="2508382"/>
            <a:ext cx="2764154" cy="743699"/>
            <a:chOff x="1971" y="2754"/>
            <a:chExt cx="4353" cy="1169"/>
          </a:xfrm>
        </p:grpSpPr>
        <p:sp>
          <p:nvSpPr>
            <p:cNvPr id="20492" name="文本框 3"/>
            <p:cNvSpPr txBox="1">
              <a:spLocks noChangeArrowheads="1"/>
            </p:cNvSpPr>
            <p:nvPr/>
          </p:nvSpPr>
          <p:spPr bwMode="auto">
            <a:xfrm>
              <a:off x="1971" y="2754"/>
              <a:ext cx="4353" cy="1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41995F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【警戒】</a:t>
              </a:r>
            </a:p>
          </p:txBody>
        </p:sp>
        <p:sp>
          <p:nvSpPr>
            <p:cNvPr id="20493" name="文本框 37"/>
            <p:cNvSpPr txBox="1">
              <a:spLocks noChangeArrowheads="1"/>
            </p:cNvSpPr>
            <p:nvPr/>
          </p:nvSpPr>
          <p:spPr bwMode="auto">
            <a:xfrm>
              <a:off x="4569" y="2910"/>
              <a:ext cx="1745" cy="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戒备。</a:t>
              </a:r>
            </a:p>
          </p:txBody>
        </p:sp>
      </p:grpSp>
      <p:grpSp>
        <p:nvGrpSpPr>
          <p:cNvPr id="20489" name="组合 5"/>
          <p:cNvGrpSpPr>
            <a:grpSpLocks/>
          </p:cNvGrpSpPr>
          <p:nvPr/>
        </p:nvGrpSpPr>
        <p:grpSpPr bwMode="auto">
          <a:xfrm>
            <a:off x="4336814" y="2566275"/>
            <a:ext cx="3373121" cy="743699"/>
            <a:chOff x="1971" y="2754"/>
            <a:chExt cx="5312" cy="1169"/>
          </a:xfrm>
        </p:grpSpPr>
        <p:sp>
          <p:nvSpPr>
            <p:cNvPr id="20490" name="文本框 3"/>
            <p:cNvSpPr txBox="1">
              <a:spLocks noChangeArrowheads="1"/>
            </p:cNvSpPr>
            <p:nvPr/>
          </p:nvSpPr>
          <p:spPr bwMode="auto">
            <a:xfrm>
              <a:off x="1971" y="2754"/>
              <a:ext cx="4353" cy="1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41995F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【凄惨】</a:t>
              </a:r>
            </a:p>
          </p:txBody>
        </p:sp>
        <p:sp>
          <p:nvSpPr>
            <p:cNvPr id="20491" name="文本框 37"/>
            <p:cNvSpPr txBox="1">
              <a:spLocks noChangeArrowheads="1"/>
            </p:cNvSpPr>
            <p:nvPr/>
          </p:nvSpPr>
          <p:spPr bwMode="auto">
            <a:xfrm>
              <a:off x="4569" y="2919"/>
              <a:ext cx="2714" cy="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defTabSz="121917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prstClr val="black"/>
                  </a:solidFill>
                  <a:latin typeface="微软雅黑" panose="020B0503020204020204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微软雅黑" pitchFamily="34" charset="-122"/>
                </a:defRPr>
              </a:lvl9pPr>
            </a:lstStyle>
            <a:p>
              <a:r>
                <a:rPr lang="zh-CN" altLang="en-US"/>
                <a:t>凄凉悲惨。</a:t>
              </a: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71C12926-B58A-46EC-9690-475B7D809C57}"/>
              </a:ext>
            </a:extLst>
          </p:cNvPr>
          <p:cNvSpPr txBox="1"/>
          <p:nvPr/>
        </p:nvSpPr>
        <p:spPr>
          <a:xfrm>
            <a:off x="708026" y="368196"/>
            <a:ext cx="2792731" cy="743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3200" b="1" spc="200" noProof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词语解释</a:t>
            </a:r>
          </a:p>
        </p:txBody>
      </p:sp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矩形 1"/>
          <p:cNvSpPr>
            <a:spLocks noChangeArrowheads="1"/>
          </p:cNvSpPr>
          <p:nvPr/>
        </p:nvSpPr>
        <p:spPr bwMode="auto">
          <a:xfrm>
            <a:off x="1121568" y="1577976"/>
            <a:ext cx="9948863" cy="74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/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    </a:t>
            </a:r>
            <a:r>
              <a:rPr lang="zh-CN" altLang="en-US" sz="3200" b="1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有感情地朗读课文，说说课文的主要内容是什么。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574800" y="3106930"/>
            <a:ext cx="4699000" cy="2346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prstClr val="black"/>
                </a:solidFill>
                <a:latin typeface="微软雅黑" panose="020B0503020204020204" pitchFamily="34" charset="-122"/>
                <a:ea typeface="微软雅黑" pitchFamily="34" charset="-122"/>
              </a:rPr>
              <a:t>本文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itchFamily="34" charset="-122"/>
              </a:rPr>
              <a:t>以作者自己的情感变化为线索，描写了他对母鸡前后看法的变化，塑造了一个无私无畏、日夜操劳的伟大母亲的形象，表达了作者对母亲的崇敬以及对母爱的赞颂之情。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1C58317-45E8-49C0-937C-8870F8B1C016}"/>
              </a:ext>
            </a:extLst>
          </p:cNvPr>
          <p:cNvSpPr txBox="1"/>
          <p:nvPr/>
        </p:nvSpPr>
        <p:spPr>
          <a:xfrm>
            <a:off x="708026" y="368196"/>
            <a:ext cx="2792731" cy="743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3200" b="1" spc="200" noProof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整体感知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3F46293-0644-4E3C-9F24-F98261EE23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034" y="1780466"/>
            <a:ext cx="3810532" cy="507753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135063" y="2116150"/>
            <a:ext cx="7112000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/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itchFamily="34" charset="-122"/>
              </a:rPr>
              <a:t>介绍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itchFamily="34" charset="-122"/>
              </a:rPr>
              <a:t>了母鸡令人讨厌的理由。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135063" y="1592263"/>
            <a:ext cx="2632452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第一部分（</a:t>
            </a:r>
            <a:r>
              <a:rPr lang="en-US" altLang="zh-CN" sz="2400" b="1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1-3</a:t>
            </a:r>
            <a:r>
              <a:rPr lang="zh-CN" altLang="en-US" sz="2400" b="1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）</a:t>
            </a:r>
            <a:r>
              <a:rPr lang="en-US" altLang="zh-CN" sz="2400" b="1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:</a:t>
            </a:r>
          </a:p>
        </p:txBody>
      </p:sp>
      <p:sp>
        <p:nvSpPr>
          <p:cNvPr id="22534" name="Rectangle 5"/>
          <p:cNvSpPr>
            <a:spLocks noChangeArrowheads="1"/>
          </p:cNvSpPr>
          <p:nvPr/>
        </p:nvSpPr>
        <p:spPr bwMode="auto">
          <a:xfrm>
            <a:off x="1135063" y="2943842"/>
            <a:ext cx="2632452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第二部分（</a:t>
            </a:r>
            <a:r>
              <a:rPr lang="en-US" altLang="zh-CN" sz="2400" b="1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4-8</a:t>
            </a:r>
            <a:r>
              <a:rPr lang="zh-CN" altLang="en-US" sz="2400" b="1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）</a:t>
            </a:r>
            <a:r>
              <a:rPr lang="en-US" altLang="zh-CN" sz="2400" b="1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: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46175" y="3483593"/>
            <a:ext cx="5089526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itchFamily="34" charset="-122"/>
              </a:rPr>
              <a:t>通过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itchFamily="34" charset="-122"/>
              </a:rPr>
              <a:t>母鸡对待鸡雏的几个方面的表现，告诉我们这是一位负责、慈爱、勇敢</a:t>
            </a:r>
            <a:r>
              <a: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itchFamily="34" charset="-122"/>
              </a:rPr>
              <a:t>、辛苦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itchFamily="34" charset="-122"/>
              </a:rPr>
              <a:t>的母亲。</a:t>
            </a:r>
          </a:p>
        </p:txBody>
      </p:sp>
      <p:sp>
        <p:nvSpPr>
          <p:cNvPr id="22536" name="Rectangle 5"/>
          <p:cNvSpPr>
            <a:spLocks noChangeArrowheads="1"/>
          </p:cNvSpPr>
          <p:nvPr/>
        </p:nvSpPr>
        <p:spPr bwMode="auto">
          <a:xfrm>
            <a:off x="1135063" y="4697247"/>
            <a:ext cx="2994731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第三部分（</a:t>
            </a:r>
            <a:r>
              <a:rPr lang="en-US" altLang="zh-CN" sz="2400" b="1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9</a:t>
            </a:r>
            <a:r>
              <a:rPr lang="zh-CN" altLang="en-US" sz="2400" b="1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、</a:t>
            </a:r>
            <a:r>
              <a:rPr lang="en-US" altLang="zh-CN" sz="2400" b="1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10</a:t>
            </a:r>
            <a:r>
              <a:rPr lang="zh-CN" altLang="en-US" sz="2400" b="1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）</a:t>
            </a:r>
            <a:r>
              <a:rPr lang="en-US" altLang="zh-CN" sz="2400" b="1" dirty="0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: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146174" y="5265737"/>
            <a:ext cx="4568825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itchFamily="34" charset="-122"/>
              </a:rPr>
              <a:t>总结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itchFamily="34" charset="-122"/>
              </a:rPr>
              <a:t>母鸡的美好品质，表达对母鸡的赞美。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B42A9280-8830-4214-AA0C-B594CA5FD7E1}"/>
              </a:ext>
            </a:extLst>
          </p:cNvPr>
          <p:cNvSpPr txBox="1"/>
          <p:nvPr/>
        </p:nvSpPr>
        <p:spPr>
          <a:xfrm>
            <a:off x="708026" y="368196"/>
            <a:ext cx="2792731" cy="743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defTabSz="121917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3200" b="1" spc="200" noProof="1">
                <a:solidFill>
                  <a:srgbClr val="41995F"/>
                </a:solidFill>
                <a:latin typeface="微软雅黑" panose="020B0503020204020204" pitchFamily="34" charset="-122"/>
                <a:ea typeface="微软雅黑" pitchFamily="34" charset="-122"/>
              </a:rPr>
              <a:t>段落层次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278281C-ABC7-4C1F-A2AA-F85076DD53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600" y="1998132"/>
            <a:ext cx="3746500" cy="362161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2533" grpId="0"/>
      <p:bldP spid="22534" grpId="0"/>
      <p:bldP spid="7" grpId="0"/>
      <p:bldP spid="22536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1448</Words>
  <Application>Microsoft Office PowerPoint</Application>
  <PresentationFormat>宽屏</PresentationFormat>
  <Paragraphs>177</Paragraphs>
  <Slides>23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Meiryo</vt:lpstr>
      <vt:lpstr>等线</vt:lpstr>
      <vt:lpstr>等线 Light</vt:lpstr>
      <vt:lpstr>黑体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9</cp:revision>
  <dcterms:created xsi:type="dcterms:W3CDTF">2021-06-17T02:47:30Z</dcterms:created>
  <dcterms:modified xsi:type="dcterms:W3CDTF">2021-09-20T22:49:51Z</dcterms:modified>
</cp:coreProperties>
</file>