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2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  <p:sldMasterId id="2147483690" r:id="rId2"/>
    <p:sldMasterId id="2147483702" r:id="rId3"/>
  </p:sldMasterIdLst>
  <p:notesMasterIdLst>
    <p:notesMasterId r:id="rId15"/>
  </p:notesMasterIdLst>
  <p:sldIdLst>
    <p:sldId id="257" r:id="rId4"/>
    <p:sldId id="260" r:id="rId5"/>
    <p:sldId id="366" r:id="rId6"/>
    <p:sldId id="311" r:id="rId7"/>
    <p:sldId id="312" r:id="rId8"/>
    <p:sldId id="362" r:id="rId9"/>
    <p:sldId id="363" r:id="rId10"/>
    <p:sldId id="367" r:id="rId11"/>
    <p:sldId id="309" r:id="rId12"/>
    <p:sldId id="346" r:id="rId13"/>
    <p:sldId id="368" r:id="rId14"/>
  </p:sldIdLst>
  <p:sldSz cx="12192000" cy="6858000"/>
  <p:notesSz cx="6858000" cy="9144000"/>
  <p:custDataLst>
    <p:tags r:id="rId1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2" userDrawn="1">
          <p15:clr>
            <a:srgbClr val="A4A3A4"/>
          </p15:clr>
        </p15:guide>
        <p15:guide id="2" pos="38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EEF3"/>
    <a:srgbClr val="8AE3D7"/>
    <a:srgbClr val="B4EBDB"/>
    <a:srgbClr val="EBF7F3"/>
    <a:srgbClr val="ECF7F1"/>
    <a:srgbClr val="FFC750"/>
    <a:srgbClr val="7F2624"/>
    <a:srgbClr val="130ECE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52"/>
        <p:guide pos="38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5" cy="72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noProof="1" smtClean="0"/>
            </a:lvl1pPr>
          </a:lstStyle>
          <a:p>
            <a:fld id="{D2A48B96-639E-45A3-A0BA-2464DFDB1FAA}" type="datetimeFigureOut">
              <a:rPr lang="zh-CN" altLang="en-US"/>
              <a:pPr/>
              <a:t>2021/9/15</a:t>
            </a:fld>
            <a:endParaRPr lang="zh-CN" altLang="en-US"/>
          </a:p>
        </p:txBody>
      </p:sp>
      <p:sp>
        <p:nvSpPr>
          <p:cNvPr id="52228" name="幻灯片图像占位符 3"/>
          <p:cNvSpPr>
            <a:spLocks noGrp="1" noRot="1" noChangeAspect="1" noChangeArrowheads="1"/>
          </p:cNvSpPr>
          <p:nvPr>
            <p:ph type="sldImg" idx="4294967295"/>
          </p:nvPr>
        </p:nvSpPr>
        <p:spPr bwMode="auto"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2229" name="备注占位符 4"/>
          <p:cNvSpPr>
            <a:spLocks noGrp="1" noChangeArrowheads="1"/>
          </p:cNvSpPr>
          <p:nvPr>
            <p:ph type="body" sz="quarter" idx="4294967295"/>
          </p:nvPr>
        </p:nvSpPr>
        <p:spPr bwMode="auto"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noProof="1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1DB5749-A5A1-4148-BA33-475494CEEE71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9427049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55298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5529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A63BA4A0-0186-47A9-837C-1BBA49205A05}" type="slidenum">
              <a:rPr lang="zh-CN" altLang="en-US"/>
              <a:pPr/>
              <a:t>2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3647297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DB5749-A5A1-4148-BA33-475494CEEE71}" type="slidenum">
              <a:rPr lang="zh-CN" altLang="en-US" smtClean="0"/>
              <a:pPr/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26662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幻灯片图像占位符 1"/>
          <p:cNvSpPr>
            <a:spLocks noGrp="1" noRot="1" noChangeAspect="1" noChangeArrowheads="1"/>
          </p:cNvSpPr>
          <p:nvPr>
            <p:ph type="sldImg" idx="4294967295"/>
          </p:nvPr>
        </p:nvSpPr>
        <p:spPr>
          <a:xfrm>
            <a:off x="685800" y="1143000"/>
            <a:ext cx="5486400" cy="3086100"/>
          </a:xfrm>
          <a:ln>
            <a:miter lim="800000"/>
          </a:ln>
        </p:spPr>
      </p:sp>
      <p:sp>
        <p:nvSpPr>
          <p:cNvPr id="64514" name="备注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endParaRPr lang="zh-CN" altLang="en-US" smtClean="0"/>
          </a:p>
        </p:txBody>
      </p:sp>
      <p:sp>
        <p:nvSpPr>
          <p:cNvPr id="6451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5695C437-FB1F-4432-9ECE-EEE359AE89E0}" type="slidenum">
              <a:rPr lang="zh-CN" altLang="en-US"/>
              <a:pPr/>
              <a:t>10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44794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86686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D95977-5190-42C8-94D5-47DE5157CF00}" type="datetimeFigureOut">
              <a:rPr lang="zh-CN" altLang="en-US" smtClean="0"/>
              <a:pPr/>
              <a:t>2021/9/15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03AF89-70DE-413D-B4E8-DB7315BBCBBD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211606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D95977-5190-42C8-94D5-47DE5157CF00}" type="datetimeFigureOut">
              <a:rPr lang="zh-CN" altLang="en-US"/>
              <a:pPr/>
              <a:t>2021/9/15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C7CF5-D28C-412A-A703-0BA126EC2632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360457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0680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65059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576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0766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35688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48120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0904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5245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7054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D95977-5190-42C8-94D5-47DE5157CF00}" type="datetimeFigureOut">
              <a:rPr lang="zh-CN" altLang="en-US" smtClean="0"/>
              <a:pPr/>
              <a:t>2021/9/15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AC1B25-2119-4371-8A77-350D23915456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084923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982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81595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68294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48675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38056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635449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99148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68540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283246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9023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508000"/>
            <a:ext cx="10515600" cy="100647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D95977-5190-42C8-94D5-47DE5157CF00}" type="datetimeFigureOut">
              <a:rPr lang="zh-CN" altLang="en-US" smtClean="0"/>
              <a:pPr/>
              <a:t>2021/9/15</a:t>
            </a:fld>
            <a:endParaRPr lang="zh-CN" alt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FCAFE7-4F35-4595-94E7-C2A602E1F805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1831174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52990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587932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489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457203"/>
            <a:ext cx="6172200" cy="5403851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noProof="1" smtClean="0"/>
              <a:t>单击图标添加图片</a:t>
            </a:r>
            <a:endParaRPr lang="en-US" noProof="1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D95977-5190-42C8-94D5-47DE5157CF00}" type="datetimeFigureOut">
              <a:rPr lang="zh-CN" altLang="en-US" smtClean="0"/>
              <a:pPr/>
              <a:t>2021/9/15</a:t>
            </a:fld>
            <a:endParaRPr lang="zh-CN" alt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D44DC7-F757-4589-AC43-8878B128E921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474709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en-US" noProof="1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en-US" noProof="1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D95977-5190-42C8-94D5-47DE5157CF00}" type="datetimeFigureOut">
              <a:rPr lang="zh-CN" altLang="en-US" smtClean="0"/>
              <a:pPr/>
              <a:t>2021/9/15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8F5E03-24FE-4F7E-A5BE-03A74A55AF7C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66079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sz="quarter" idx="13"/>
          </p:nvPr>
        </p:nvSpPr>
        <p:spPr>
          <a:xfrm>
            <a:off x="838200" y="493713"/>
            <a:ext cx="10515600" cy="573246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3CD95977-5190-42C8-94D5-47DE5157CF00}" type="datetimeFigureOut">
              <a:rPr lang="zh-CN" altLang="en-US" smtClean="0"/>
              <a:pPr/>
              <a:t>2021/9/15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CDF32B72-3BB6-47DB-A6D6-F92C7D12A2AB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00049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D95977-5190-42C8-94D5-47DE5157CF00}" type="datetimeFigureOut">
              <a:rPr lang="zh-CN" altLang="en-US" smtClean="0"/>
              <a:pPr/>
              <a:t>2021/9/15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0C7CF5-D28C-412A-A703-0BA126EC2632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18845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3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3CD95977-5190-42C8-94D5-47DE5157CF00}" type="datetimeFigureOut">
              <a:rPr lang="zh-CN" altLang="en-US" smtClean="0"/>
              <a:pPr/>
              <a:t>2021/9/15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3"/>
            <a:ext cx="4114800" cy="365125"/>
          </a:xfrm>
        </p:spPr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3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fld id="{92A62656-D7E6-4C1F-BFAD-B2747A362255}" type="slidenum">
              <a:rPr lang="zh-CN" altLang="en-US" smtClean="0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85745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内容占位符 5"/>
          <p:cNvSpPr>
            <a:spLocks noGrp="1"/>
          </p:cNvSpPr>
          <p:nvPr>
            <p:ph sz="quarter" idx="13"/>
          </p:nvPr>
        </p:nvSpPr>
        <p:spPr>
          <a:xfrm>
            <a:off x="838200" y="493713"/>
            <a:ext cx="10515600" cy="5732462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fld id="{3CD95977-5190-42C8-94D5-47DE5157CF00}" type="datetimeFigureOut">
              <a:rPr lang="zh-CN" altLang="en-US"/>
              <a:pPr/>
              <a:t>2021/9/15</a:t>
            </a:fld>
            <a:endParaRPr lang="zh-CN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CDF32B72-3BB6-47DB-A6D6-F92C7D12A2AB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116761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组合 12"/>
          <p:cNvGrpSpPr>
            <a:grpSpLocks/>
          </p:cNvGrpSpPr>
          <p:nvPr/>
        </p:nvGrpSpPr>
        <p:grpSpPr bwMode="auto">
          <a:xfrm rot="10800000">
            <a:off x="9867902" y="6091238"/>
            <a:ext cx="2324100" cy="766762"/>
            <a:chOff x="1" y="0"/>
            <a:chExt cx="1743074" cy="766858"/>
          </a:xfrm>
        </p:grpSpPr>
        <p:sp>
          <p:nvSpPr>
            <p:cNvPr id="14" name="等腰三角形 6"/>
            <p:cNvSpPr/>
            <p:nvPr/>
          </p:nvSpPr>
          <p:spPr>
            <a:xfrm>
              <a:off x="3176" y="-1588"/>
              <a:ext cx="1566861" cy="673184"/>
            </a:xfrm>
            <a:custGeom>
              <a:avLst/>
              <a:gdLst>
                <a:gd name="connsiteX0" fmla="*/ 0 w 2081784"/>
                <a:gd name="connsiteY0" fmla="*/ 1024128 h 1024128"/>
                <a:gd name="connsiteX1" fmla="*/ 1040892 w 2081784"/>
                <a:gd name="connsiteY1" fmla="*/ 0 h 1024128"/>
                <a:gd name="connsiteX2" fmla="*/ 2081784 w 2081784"/>
                <a:gd name="connsiteY2" fmla="*/ 1024128 h 1024128"/>
                <a:gd name="connsiteX3" fmla="*/ 0 w 2081784"/>
                <a:gd name="connsiteY3" fmla="*/ 1024128 h 1024128"/>
                <a:gd name="connsiteX0-1" fmla="*/ 1524 w 2083308"/>
                <a:gd name="connsiteY0-2" fmla="*/ 1115568 h 1115568"/>
                <a:gd name="connsiteX1-3" fmla="*/ 0 w 2083308"/>
                <a:gd name="connsiteY1-4" fmla="*/ 0 h 1115568"/>
                <a:gd name="connsiteX2-5" fmla="*/ 2083308 w 2083308"/>
                <a:gd name="connsiteY2-6" fmla="*/ 1115568 h 1115568"/>
                <a:gd name="connsiteX3-7" fmla="*/ 1524 w 2083308"/>
                <a:gd name="connsiteY3-8" fmla="*/ 1115568 h 1115568"/>
                <a:gd name="connsiteX0-9" fmla="*/ 1524 w 2394204"/>
                <a:gd name="connsiteY0-10" fmla="*/ 1115568 h 1115568"/>
                <a:gd name="connsiteX1-11" fmla="*/ 0 w 2394204"/>
                <a:gd name="connsiteY1-12" fmla="*/ 0 h 1115568"/>
                <a:gd name="connsiteX2-13" fmla="*/ 2394204 w 2394204"/>
                <a:gd name="connsiteY2-14" fmla="*/ 128016 h 1115568"/>
                <a:gd name="connsiteX3-15" fmla="*/ 1524 w 2394204"/>
                <a:gd name="connsiteY3-16" fmla="*/ 1115568 h 1115568"/>
                <a:gd name="connsiteX0-17" fmla="*/ 0 w 2392680"/>
                <a:gd name="connsiteY0-18" fmla="*/ 987552 h 987552"/>
                <a:gd name="connsiteX1-19" fmla="*/ 16764 w 2392680"/>
                <a:gd name="connsiteY1-20" fmla="*/ 18288 h 987552"/>
                <a:gd name="connsiteX2-21" fmla="*/ 2392680 w 2392680"/>
                <a:gd name="connsiteY2-22" fmla="*/ 0 h 987552"/>
                <a:gd name="connsiteX3-23" fmla="*/ 0 w 2392680"/>
                <a:gd name="connsiteY3-24" fmla="*/ 987552 h 987552"/>
                <a:gd name="connsiteX0-25" fmla="*/ 0 w 2392680"/>
                <a:gd name="connsiteY0-26" fmla="*/ 1032764 h 1032764"/>
                <a:gd name="connsiteX1-27" fmla="*/ 4064 w 2392680"/>
                <a:gd name="connsiteY1-28" fmla="*/ 0 h 1032764"/>
                <a:gd name="connsiteX2-29" fmla="*/ 2392680 w 2392680"/>
                <a:gd name="connsiteY2-30" fmla="*/ 45212 h 1032764"/>
                <a:gd name="connsiteX3-31" fmla="*/ 0 w 2392680"/>
                <a:gd name="connsiteY3-32" fmla="*/ 1032764 h 1032764"/>
                <a:gd name="connsiteX0-33" fmla="*/ 0 w 2373630"/>
                <a:gd name="connsiteY0-34" fmla="*/ 1032764 h 1032764"/>
                <a:gd name="connsiteX1-35" fmla="*/ 4064 w 2373630"/>
                <a:gd name="connsiteY1-36" fmla="*/ 0 h 1032764"/>
                <a:gd name="connsiteX2-37" fmla="*/ 2373630 w 2373630"/>
                <a:gd name="connsiteY2-38" fmla="*/ 762 h 1032764"/>
                <a:gd name="connsiteX3-39" fmla="*/ 0 w 2373630"/>
                <a:gd name="connsiteY3-40" fmla="*/ 1032764 h 1032764"/>
                <a:gd name="connsiteX0-41" fmla="*/ 15060 w 2388690"/>
                <a:gd name="connsiteY0-42" fmla="*/ 1032764 h 1032764"/>
                <a:gd name="connsiteX1-43" fmla="*/ 74 w 2388690"/>
                <a:gd name="connsiteY1-44" fmla="*/ 0 h 1032764"/>
                <a:gd name="connsiteX2-45" fmla="*/ 2388690 w 2388690"/>
                <a:gd name="connsiteY2-46" fmla="*/ 762 h 1032764"/>
                <a:gd name="connsiteX3-47" fmla="*/ 15060 w 2388690"/>
                <a:gd name="connsiteY3-48" fmla="*/ 1032764 h 1032764"/>
                <a:gd name="connsiteX0-49" fmla="*/ 15060 w 2388690"/>
                <a:gd name="connsiteY0-50" fmla="*/ 1032764 h 1032764"/>
                <a:gd name="connsiteX1-51" fmla="*/ 74 w 2388690"/>
                <a:gd name="connsiteY1-52" fmla="*/ 0 h 1032764"/>
                <a:gd name="connsiteX2-53" fmla="*/ 2388690 w 2388690"/>
                <a:gd name="connsiteY2-54" fmla="*/ 762 h 1032764"/>
                <a:gd name="connsiteX3-55" fmla="*/ 15060 w 2388690"/>
                <a:gd name="connsiteY3-56" fmla="*/ 1032764 h 1032764"/>
                <a:gd name="connsiteX0-57" fmla="*/ 8748 w 2388728"/>
                <a:gd name="connsiteY0-58" fmla="*/ 1026414 h 1026414"/>
                <a:gd name="connsiteX1-59" fmla="*/ 112 w 2388728"/>
                <a:gd name="connsiteY1-60" fmla="*/ 0 h 1026414"/>
                <a:gd name="connsiteX2-61" fmla="*/ 2388728 w 2388728"/>
                <a:gd name="connsiteY2-62" fmla="*/ 762 h 1026414"/>
                <a:gd name="connsiteX3-63" fmla="*/ 8748 w 2388728"/>
                <a:gd name="connsiteY3-64" fmla="*/ 1026414 h 1026414"/>
                <a:gd name="connsiteX0-65" fmla="*/ 8748 w 2388728"/>
                <a:gd name="connsiteY0-66" fmla="*/ 1026414 h 1026414"/>
                <a:gd name="connsiteX1-67" fmla="*/ 112 w 2388728"/>
                <a:gd name="connsiteY1-68" fmla="*/ 0 h 1026414"/>
                <a:gd name="connsiteX2-69" fmla="*/ 2388728 w 2388728"/>
                <a:gd name="connsiteY2-70" fmla="*/ 762 h 1026414"/>
                <a:gd name="connsiteX3-71" fmla="*/ 8748 w 2388728"/>
                <a:gd name="connsiteY3-72" fmla="*/ 1026414 h 1026414"/>
                <a:gd name="connsiteX0-73" fmla="*/ 0 w 2392680"/>
                <a:gd name="connsiteY0-74" fmla="*/ 1026414 h 1026414"/>
                <a:gd name="connsiteX1-75" fmla="*/ 4064 w 2392680"/>
                <a:gd name="connsiteY1-76" fmla="*/ 0 h 1026414"/>
                <a:gd name="connsiteX2-77" fmla="*/ 2392680 w 2392680"/>
                <a:gd name="connsiteY2-78" fmla="*/ 762 h 1026414"/>
                <a:gd name="connsiteX3-79" fmla="*/ 0 w 2392680"/>
                <a:gd name="connsiteY3-80" fmla="*/ 1026414 h 1026414"/>
              </a:gdLst>
              <a:ahLst/>
              <a:cxnLst>
                <a:cxn ang="0">
                  <a:pos x="connsiteX0-73" y="connsiteY0-74"/>
                </a:cxn>
                <a:cxn ang="0">
                  <a:pos x="connsiteX1-75" y="connsiteY1-76"/>
                </a:cxn>
                <a:cxn ang="0">
                  <a:pos x="connsiteX2-77" y="connsiteY2-78"/>
                </a:cxn>
                <a:cxn ang="0">
                  <a:pos x="connsiteX3-79" y="connsiteY3-80"/>
                </a:cxn>
              </a:cxnLst>
              <a:rect l="l" t="t" r="r" b="b"/>
              <a:pathLst>
                <a:path w="2392680" h="1026414">
                  <a:moveTo>
                    <a:pt x="0" y="1026414"/>
                  </a:moveTo>
                  <a:cubicBezTo>
                    <a:pt x="1355" y="682159"/>
                    <a:pt x="2709" y="344255"/>
                    <a:pt x="4064" y="0"/>
                  </a:cubicBezTo>
                  <a:lnTo>
                    <a:pt x="2392680" y="762"/>
                  </a:lnTo>
                  <a:lnTo>
                    <a:pt x="0" y="102641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endParaRPr lang="zh-CN" altLang="en-US" noProof="1"/>
            </a:p>
          </p:txBody>
        </p:sp>
        <p:cxnSp>
          <p:nvCxnSpPr>
            <p:cNvPr id="15" name="直接连接符 14"/>
            <p:cNvCxnSpPr/>
            <p:nvPr/>
          </p:nvCxnSpPr>
          <p:spPr>
            <a:xfrm flipV="1">
              <a:off x="11113" y="19052"/>
              <a:ext cx="1733549" cy="747806"/>
            </a:xfrm>
            <a:prstGeom prst="line">
              <a:avLst/>
            </a:prstGeom>
            <a:ln w="571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9" name="组合 15"/>
          <p:cNvGrpSpPr>
            <a:grpSpLocks/>
          </p:cNvGrpSpPr>
          <p:nvPr/>
        </p:nvGrpSpPr>
        <p:grpSpPr bwMode="auto">
          <a:xfrm>
            <a:off x="2" y="3"/>
            <a:ext cx="2324100" cy="766763"/>
            <a:chOff x="1" y="0"/>
            <a:chExt cx="1743074" cy="766858"/>
          </a:xfrm>
        </p:grpSpPr>
        <p:sp>
          <p:nvSpPr>
            <p:cNvPr id="17" name="等腰三角形 6"/>
            <p:cNvSpPr/>
            <p:nvPr/>
          </p:nvSpPr>
          <p:spPr>
            <a:xfrm>
              <a:off x="1" y="0"/>
              <a:ext cx="1566862" cy="673183"/>
            </a:xfrm>
            <a:custGeom>
              <a:avLst/>
              <a:gdLst>
                <a:gd name="connsiteX0" fmla="*/ 0 w 2081784"/>
                <a:gd name="connsiteY0" fmla="*/ 1024128 h 1024128"/>
                <a:gd name="connsiteX1" fmla="*/ 1040892 w 2081784"/>
                <a:gd name="connsiteY1" fmla="*/ 0 h 1024128"/>
                <a:gd name="connsiteX2" fmla="*/ 2081784 w 2081784"/>
                <a:gd name="connsiteY2" fmla="*/ 1024128 h 1024128"/>
                <a:gd name="connsiteX3" fmla="*/ 0 w 2081784"/>
                <a:gd name="connsiteY3" fmla="*/ 1024128 h 1024128"/>
                <a:gd name="connsiteX0-1" fmla="*/ 1524 w 2083308"/>
                <a:gd name="connsiteY0-2" fmla="*/ 1115568 h 1115568"/>
                <a:gd name="connsiteX1-3" fmla="*/ 0 w 2083308"/>
                <a:gd name="connsiteY1-4" fmla="*/ 0 h 1115568"/>
                <a:gd name="connsiteX2-5" fmla="*/ 2083308 w 2083308"/>
                <a:gd name="connsiteY2-6" fmla="*/ 1115568 h 1115568"/>
                <a:gd name="connsiteX3-7" fmla="*/ 1524 w 2083308"/>
                <a:gd name="connsiteY3-8" fmla="*/ 1115568 h 1115568"/>
                <a:gd name="connsiteX0-9" fmla="*/ 1524 w 2394204"/>
                <a:gd name="connsiteY0-10" fmla="*/ 1115568 h 1115568"/>
                <a:gd name="connsiteX1-11" fmla="*/ 0 w 2394204"/>
                <a:gd name="connsiteY1-12" fmla="*/ 0 h 1115568"/>
                <a:gd name="connsiteX2-13" fmla="*/ 2394204 w 2394204"/>
                <a:gd name="connsiteY2-14" fmla="*/ 128016 h 1115568"/>
                <a:gd name="connsiteX3-15" fmla="*/ 1524 w 2394204"/>
                <a:gd name="connsiteY3-16" fmla="*/ 1115568 h 1115568"/>
                <a:gd name="connsiteX0-17" fmla="*/ 0 w 2392680"/>
                <a:gd name="connsiteY0-18" fmla="*/ 987552 h 987552"/>
                <a:gd name="connsiteX1-19" fmla="*/ 16764 w 2392680"/>
                <a:gd name="connsiteY1-20" fmla="*/ 18288 h 987552"/>
                <a:gd name="connsiteX2-21" fmla="*/ 2392680 w 2392680"/>
                <a:gd name="connsiteY2-22" fmla="*/ 0 h 987552"/>
                <a:gd name="connsiteX3-23" fmla="*/ 0 w 2392680"/>
                <a:gd name="connsiteY3-24" fmla="*/ 987552 h 987552"/>
                <a:gd name="connsiteX0-25" fmla="*/ 0 w 2392680"/>
                <a:gd name="connsiteY0-26" fmla="*/ 1032764 h 1032764"/>
                <a:gd name="connsiteX1-27" fmla="*/ 4064 w 2392680"/>
                <a:gd name="connsiteY1-28" fmla="*/ 0 h 1032764"/>
                <a:gd name="connsiteX2-29" fmla="*/ 2392680 w 2392680"/>
                <a:gd name="connsiteY2-30" fmla="*/ 45212 h 1032764"/>
                <a:gd name="connsiteX3-31" fmla="*/ 0 w 2392680"/>
                <a:gd name="connsiteY3-32" fmla="*/ 1032764 h 1032764"/>
                <a:gd name="connsiteX0-33" fmla="*/ 0 w 2373630"/>
                <a:gd name="connsiteY0-34" fmla="*/ 1032764 h 1032764"/>
                <a:gd name="connsiteX1-35" fmla="*/ 4064 w 2373630"/>
                <a:gd name="connsiteY1-36" fmla="*/ 0 h 1032764"/>
                <a:gd name="connsiteX2-37" fmla="*/ 2373630 w 2373630"/>
                <a:gd name="connsiteY2-38" fmla="*/ 762 h 1032764"/>
                <a:gd name="connsiteX3-39" fmla="*/ 0 w 2373630"/>
                <a:gd name="connsiteY3-40" fmla="*/ 1032764 h 1032764"/>
                <a:gd name="connsiteX0-41" fmla="*/ 15060 w 2388690"/>
                <a:gd name="connsiteY0-42" fmla="*/ 1032764 h 1032764"/>
                <a:gd name="connsiteX1-43" fmla="*/ 74 w 2388690"/>
                <a:gd name="connsiteY1-44" fmla="*/ 0 h 1032764"/>
                <a:gd name="connsiteX2-45" fmla="*/ 2388690 w 2388690"/>
                <a:gd name="connsiteY2-46" fmla="*/ 762 h 1032764"/>
                <a:gd name="connsiteX3-47" fmla="*/ 15060 w 2388690"/>
                <a:gd name="connsiteY3-48" fmla="*/ 1032764 h 1032764"/>
                <a:gd name="connsiteX0-49" fmla="*/ 15060 w 2388690"/>
                <a:gd name="connsiteY0-50" fmla="*/ 1032764 h 1032764"/>
                <a:gd name="connsiteX1-51" fmla="*/ 74 w 2388690"/>
                <a:gd name="connsiteY1-52" fmla="*/ 0 h 1032764"/>
                <a:gd name="connsiteX2-53" fmla="*/ 2388690 w 2388690"/>
                <a:gd name="connsiteY2-54" fmla="*/ 762 h 1032764"/>
                <a:gd name="connsiteX3-55" fmla="*/ 15060 w 2388690"/>
                <a:gd name="connsiteY3-56" fmla="*/ 1032764 h 1032764"/>
                <a:gd name="connsiteX0-57" fmla="*/ 8748 w 2388728"/>
                <a:gd name="connsiteY0-58" fmla="*/ 1026414 h 1026414"/>
                <a:gd name="connsiteX1-59" fmla="*/ 112 w 2388728"/>
                <a:gd name="connsiteY1-60" fmla="*/ 0 h 1026414"/>
                <a:gd name="connsiteX2-61" fmla="*/ 2388728 w 2388728"/>
                <a:gd name="connsiteY2-62" fmla="*/ 762 h 1026414"/>
                <a:gd name="connsiteX3-63" fmla="*/ 8748 w 2388728"/>
                <a:gd name="connsiteY3-64" fmla="*/ 1026414 h 1026414"/>
                <a:gd name="connsiteX0-65" fmla="*/ 8748 w 2388728"/>
                <a:gd name="connsiteY0-66" fmla="*/ 1026414 h 1026414"/>
                <a:gd name="connsiteX1-67" fmla="*/ 112 w 2388728"/>
                <a:gd name="connsiteY1-68" fmla="*/ 0 h 1026414"/>
                <a:gd name="connsiteX2-69" fmla="*/ 2388728 w 2388728"/>
                <a:gd name="connsiteY2-70" fmla="*/ 762 h 1026414"/>
                <a:gd name="connsiteX3-71" fmla="*/ 8748 w 2388728"/>
                <a:gd name="connsiteY3-72" fmla="*/ 1026414 h 1026414"/>
                <a:gd name="connsiteX0-73" fmla="*/ 0 w 2392680"/>
                <a:gd name="connsiteY0-74" fmla="*/ 1026414 h 1026414"/>
                <a:gd name="connsiteX1-75" fmla="*/ 4064 w 2392680"/>
                <a:gd name="connsiteY1-76" fmla="*/ 0 h 1026414"/>
                <a:gd name="connsiteX2-77" fmla="*/ 2392680 w 2392680"/>
                <a:gd name="connsiteY2-78" fmla="*/ 762 h 1026414"/>
                <a:gd name="connsiteX3-79" fmla="*/ 0 w 2392680"/>
                <a:gd name="connsiteY3-80" fmla="*/ 1026414 h 1026414"/>
              </a:gdLst>
              <a:ahLst/>
              <a:cxnLst>
                <a:cxn ang="0">
                  <a:pos x="connsiteX0-73" y="connsiteY0-74"/>
                </a:cxn>
                <a:cxn ang="0">
                  <a:pos x="connsiteX1-75" y="connsiteY1-76"/>
                </a:cxn>
                <a:cxn ang="0">
                  <a:pos x="connsiteX2-77" y="connsiteY2-78"/>
                </a:cxn>
                <a:cxn ang="0">
                  <a:pos x="connsiteX3-79" y="connsiteY3-80"/>
                </a:cxn>
              </a:cxnLst>
              <a:rect l="l" t="t" r="r" b="b"/>
              <a:pathLst>
                <a:path w="2392680" h="1026414">
                  <a:moveTo>
                    <a:pt x="0" y="1026414"/>
                  </a:moveTo>
                  <a:cubicBezTo>
                    <a:pt x="1355" y="682159"/>
                    <a:pt x="2709" y="344255"/>
                    <a:pt x="4064" y="0"/>
                  </a:cubicBezTo>
                  <a:lnTo>
                    <a:pt x="2392680" y="762"/>
                  </a:lnTo>
                  <a:lnTo>
                    <a:pt x="0" y="1026414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normAutofit/>
            </a:bodyPr>
            <a:lstStyle/>
            <a:p>
              <a:pPr algn="ctr"/>
              <a:endParaRPr lang="zh-CN" altLang="en-US" noProof="1"/>
            </a:p>
          </p:txBody>
        </p:sp>
        <p:cxnSp>
          <p:nvCxnSpPr>
            <p:cNvPr id="18" name="直接连接符 17"/>
            <p:cNvCxnSpPr/>
            <p:nvPr/>
          </p:nvCxnSpPr>
          <p:spPr>
            <a:xfrm flipV="1">
              <a:off x="9526" y="19052"/>
              <a:ext cx="1733549" cy="747806"/>
            </a:xfrm>
            <a:prstGeom prst="line">
              <a:avLst/>
            </a:prstGeom>
            <a:ln w="57150" cmpd="sng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32" name="Title Placeholder 1"/>
          <p:cNvSpPr>
            <a:spLocks noGrp="1" noChangeArrowheads="1"/>
          </p:cNvSpPr>
          <p:nvPr>
            <p:ph type="title" idx="4294967295"/>
            <p:custDataLst>
              <p:tags r:id="rId12"/>
            </p:custDataLst>
          </p:nvPr>
        </p:nvSpPr>
        <p:spPr bwMode="auto">
          <a:xfrm>
            <a:off x="838200" y="508000"/>
            <a:ext cx="10515600" cy="1138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33" name="Text Placeholder 2"/>
          <p:cNvSpPr>
            <a:spLocks noGrp="1" noChangeArrowheads="1"/>
          </p:cNvSpPr>
          <p:nvPr>
            <p:ph type="body" idx="4294967295"/>
            <p:custDataLst>
              <p:tags r:id="rId13"/>
            </p:custDataLst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3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noProof="1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3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 noProof="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algn="r">
              <a:defRPr sz="1200">
                <a:solidFill>
                  <a:srgbClr val="ABABAB"/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468740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54" r:id="rId9"/>
    <p:sldLayoutId id="2147483655" r:id="rId10"/>
  </p:sldLayoutIdLst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  <a:ea typeface="黑体" pitchFamily="49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  <a:ea typeface="黑体" pitchFamily="49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  <a:ea typeface="黑体" pitchFamily="49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  <a:ea typeface="黑体" pitchFamily="49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  <a:ea typeface="黑体" pitchFamily="49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  <a:ea typeface="黑体" pitchFamily="49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  <a:ea typeface="黑体" pitchFamily="49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600">
          <a:solidFill>
            <a:schemeClr val="accent1"/>
          </a:solidFill>
          <a:latin typeface="Arial" pitchFamily="34" charset="0"/>
          <a:ea typeface="黑体" pitchFamily="49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Blip>
          <a:blip r:embed="rId15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8544093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2021/9/15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971318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3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0.xml"/><Relationship Id="rId5" Type="http://schemas.openxmlformats.org/officeDocument/2006/relationships/image" Target="../media/image3.pn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tags" Target="../tags/tag14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文本框 14"/>
          <p:cNvSpPr txBox="1">
            <a:spLocks noChangeArrowheads="1"/>
          </p:cNvSpPr>
          <p:nvPr/>
        </p:nvSpPr>
        <p:spPr bwMode="auto">
          <a:xfrm rot="20510157">
            <a:off x="273052" y="413694"/>
            <a:ext cx="2717800" cy="398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2000" b="1" dirty="0">
                <a:solidFill>
                  <a:srgbClr val="404040"/>
                </a:solidFill>
                <a:latin typeface="楷体" pitchFamily="49" charset="-122"/>
                <a:ea typeface="楷体" pitchFamily="49" charset="-122"/>
              </a:rPr>
              <a:t>部编版四年级下册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1546225" y="2733675"/>
            <a:ext cx="8974138" cy="9144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lang="zh-CN" altLang="en-US" sz="4800" b="1" noProof="1">
                <a:solidFill>
                  <a:srgbClr val="FFFF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口语交际：转述</a:t>
            </a:r>
          </a:p>
        </p:txBody>
      </p:sp>
      <p:cxnSp>
        <p:nvCxnSpPr>
          <p:cNvPr id="19" name="直接连接符 18"/>
          <p:cNvCxnSpPr/>
          <p:nvPr/>
        </p:nvCxnSpPr>
        <p:spPr>
          <a:xfrm>
            <a:off x="1631953" y="3789363"/>
            <a:ext cx="8856663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1558925" y="2565400"/>
            <a:ext cx="885825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矩形 5"/>
          <p:cNvSpPr/>
          <p:nvPr/>
        </p:nvSpPr>
        <p:spPr>
          <a:xfrm>
            <a:off x="1524000" y="5661158"/>
            <a:ext cx="9144000" cy="4072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0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0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/>
          <p:cNvCxnSpPr/>
          <p:nvPr>
            <p:custDataLst>
              <p:tags r:id="rId2"/>
            </p:custDataLst>
          </p:nvPr>
        </p:nvCxnSpPr>
        <p:spPr>
          <a:xfrm>
            <a:off x="2279650" y="11113"/>
            <a:ext cx="0" cy="227965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3"/>
            </p:custDataLst>
          </p:nvPr>
        </p:nvCxnSpPr>
        <p:spPr>
          <a:xfrm flipH="1">
            <a:off x="2268538" y="4067175"/>
            <a:ext cx="4762" cy="278130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流程图: 可选过程 1"/>
          <p:cNvSpPr/>
          <p:nvPr/>
        </p:nvSpPr>
        <p:spPr>
          <a:xfrm>
            <a:off x="1992313" y="2205038"/>
            <a:ext cx="576262" cy="18716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63492" name="文本框 3"/>
          <p:cNvSpPr txBox="1">
            <a:spLocks noChangeArrowheads="1"/>
          </p:cNvSpPr>
          <p:nvPr/>
        </p:nvSpPr>
        <p:spPr bwMode="auto">
          <a:xfrm>
            <a:off x="1891467" y="2278063"/>
            <a:ext cx="677108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/>
          <a:p>
            <a:r>
              <a:rPr lang="zh-CN" altLang="en-US" sz="3200" b="1">
                <a:solidFill>
                  <a:srgbClr val="FFFF00"/>
                </a:solidFill>
              </a:rPr>
              <a:t>收束全篇</a:t>
            </a:r>
          </a:p>
        </p:txBody>
      </p:sp>
      <p:pic>
        <p:nvPicPr>
          <p:cNvPr id="63493" name="图片 4" descr="目录娃娃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8766" y="20638"/>
            <a:ext cx="2135187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/>
          <p:nvPr/>
        </p:nvSpPr>
        <p:spPr>
          <a:xfrm>
            <a:off x="3720468" y="2205348"/>
            <a:ext cx="4750435" cy="132207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r>
              <a:rPr lang="zh-CN" altLang="en-US" sz="8000" noProof="1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  <a:reflection blurRad="6350" stA="60000" endA="900" endPos="60000" dist="29997" dir="5400000" sy="-100000" algn="bl" rotWithShape="0"/>
                </a:effectLst>
                <a:latin typeface="楷体_GB2312" charset="-122"/>
                <a:ea typeface="楷体_GB2312" charset="-122"/>
              </a:rPr>
              <a:t>谢谢观赏！</a:t>
            </a:r>
          </a:p>
        </p:txBody>
      </p:sp>
      <p:sp>
        <p:nvSpPr>
          <p:cNvPr id="4" name="云形标注 3"/>
          <p:cNvSpPr/>
          <p:nvPr/>
        </p:nvSpPr>
        <p:spPr>
          <a:xfrm>
            <a:off x="6888166" y="4489453"/>
            <a:ext cx="3563937" cy="1376363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r>
              <a:rPr lang="zh-CN" altLang="en-US" noProof="1">
                <a:sym typeface="+mn-ea"/>
              </a:rPr>
              <a:t>温故而知新，同学们别忘了经常复习哦！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637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直接连接符 22"/>
          <p:cNvCxnSpPr>
            <a:endCxn id="22" idx="0"/>
          </p:cNvCxnSpPr>
          <p:nvPr>
            <p:custDataLst>
              <p:tags r:id="rId2"/>
            </p:custDataLst>
          </p:nvPr>
        </p:nvCxnSpPr>
        <p:spPr>
          <a:xfrm>
            <a:off x="2274888" y="0"/>
            <a:ext cx="0" cy="227965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/>
          <p:nvPr>
            <p:custDataLst>
              <p:tags r:id="rId3"/>
            </p:custDataLst>
          </p:nvPr>
        </p:nvCxnSpPr>
        <p:spPr>
          <a:xfrm flipH="1">
            <a:off x="2274888" y="4076700"/>
            <a:ext cx="4762" cy="2781300"/>
          </a:xfrm>
          <a:prstGeom prst="line">
            <a:avLst/>
          </a:prstGeom>
          <a:ln>
            <a:solidFill>
              <a:schemeClr val="accent1"/>
            </a:solidFill>
            <a:prstDash val="lgDashDot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流程图: 可选过程 1"/>
          <p:cNvSpPr/>
          <p:nvPr/>
        </p:nvSpPr>
        <p:spPr>
          <a:xfrm>
            <a:off x="1992313" y="2205038"/>
            <a:ext cx="576262" cy="18716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noProof="1"/>
          </a:p>
        </p:txBody>
      </p:sp>
      <p:sp>
        <p:nvSpPr>
          <p:cNvPr id="54276" name="文本框 3"/>
          <p:cNvSpPr txBox="1">
            <a:spLocks noChangeArrowheads="1"/>
          </p:cNvSpPr>
          <p:nvPr/>
        </p:nvSpPr>
        <p:spPr bwMode="auto">
          <a:xfrm>
            <a:off x="1891467" y="2278063"/>
            <a:ext cx="677108" cy="1708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none">
            <a:spAutoFit/>
          </a:bodyPr>
          <a:lstStyle/>
          <a:p>
            <a:r>
              <a:rPr lang="zh-CN" altLang="en-US" sz="3200" b="1" dirty="0">
                <a:solidFill>
                  <a:srgbClr val="FFFF00"/>
                </a:solidFill>
              </a:rPr>
              <a:t>课题导入</a:t>
            </a:r>
          </a:p>
        </p:txBody>
      </p:sp>
      <p:pic>
        <p:nvPicPr>
          <p:cNvPr id="54277" name="图片 4" descr="目录娃娃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7" y="0"/>
            <a:ext cx="21351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909891" y="3000378"/>
            <a:ext cx="6980237" cy="2030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57188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像刚才这样，把话转告给别人听，可以叫传话，也可以叫转述。今天，我们就一起来学习转述。</a:t>
            </a:r>
          </a:p>
        </p:txBody>
      </p:sp>
      <p:sp>
        <p:nvSpPr>
          <p:cNvPr id="54279" name="文本框 99"/>
          <p:cNvSpPr txBox="1">
            <a:spLocks noChangeArrowheads="1"/>
          </p:cNvSpPr>
          <p:nvPr/>
        </p:nvSpPr>
        <p:spPr bwMode="auto">
          <a:xfrm>
            <a:off x="2909891" y="1611313"/>
            <a:ext cx="6980237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我们先来玩一个游戏，名字叫“悄悄告诉他”。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079860" y="5805165"/>
            <a:ext cx="26641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0EEF3"/>
                </a:solidFill>
              </a:rPr>
              <a:t>https://www.ypppt.com/</a:t>
            </a:r>
            <a:endParaRPr lang="zh-CN" altLang="en-US" dirty="0">
              <a:solidFill>
                <a:srgbClr val="E0EEF3"/>
              </a:solidFill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" fill="hold"/>
                                        <p:tgtEl>
                                          <p:spTgt spid="8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1" name="图片 4" descr="目录娃娃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7" y="0"/>
            <a:ext cx="21351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430466" y="1341438"/>
            <a:ext cx="7331075" cy="608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2800" dirty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srgbClr val="000000"/>
                </a:solidFill>
                <a:latin typeface="宋体" pitchFamily="2" charset="-122"/>
              </a:rPr>
              <a:t>有时候，我们需要把一些事情转述给别人。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2800" dirty="0">
                <a:latin typeface="楷体" pitchFamily="49" charset="-122"/>
                <a:ea typeface="楷体" pitchFamily="49" charset="-122"/>
              </a:rPr>
              <a:t>   </a:t>
            </a:r>
          </a:p>
        </p:txBody>
      </p:sp>
      <p:sp>
        <p:nvSpPr>
          <p:cNvPr id="56323" name="文本框 99"/>
          <p:cNvSpPr txBox="1">
            <a:spLocks noChangeArrowheads="1"/>
          </p:cNvSpPr>
          <p:nvPr/>
        </p:nvSpPr>
        <p:spPr bwMode="auto">
          <a:xfrm>
            <a:off x="4041775" y="481016"/>
            <a:ext cx="52006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04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创设情境，练习转述</a:t>
            </a:r>
          </a:p>
        </p:txBody>
      </p:sp>
      <p:sp>
        <p:nvSpPr>
          <p:cNvPr id="56324" name="文本框 3"/>
          <p:cNvSpPr txBox="1">
            <a:spLocks noChangeArrowheads="1"/>
          </p:cNvSpPr>
          <p:nvPr/>
        </p:nvSpPr>
        <p:spPr bwMode="auto">
          <a:xfrm>
            <a:off x="2752728" y="2090741"/>
            <a:ext cx="7008813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dirty="0">
                <a:solidFill>
                  <a:srgbClr val="071D28"/>
                </a:solidFill>
              </a:rPr>
              <a:t>    </a:t>
            </a:r>
            <a:r>
              <a:rPr lang="en-US" altLang="zh-CN" sz="2800" b="1" dirty="0">
                <a:solidFill>
                  <a:srgbClr val="071D28"/>
                </a:solidFill>
              </a:rPr>
              <a:t>1.</a:t>
            </a:r>
            <a:r>
              <a:rPr lang="zh-CN" altLang="en-US" sz="2800" b="1" dirty="0">
                <a:solidFill>
                  <a:srgbClr val="071D28"/>
                </a:solidFill>
              </a:rPr>
              <a:t>图书馆贴出了更换借阅卡的通知，你需要把这个通知告诉小军。</a:t>
            </a:r>
          </a:p>
          <a:p>
            <a:pPr>
              <a:lnSpc>
                <a:spcPct val="150000"/>
              </a:lnSpc>
            </a:pPr>
            <a:endParaRPr lang="zh-CN" altLang="en-US" sz="2800" b="1" dirty="0">
              <a:solidFill>
                <a:srgbClr val="071D28"/>
              </a:solidFill>
            </a:endParaRP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071D28"/>
                </a:solidFill>
              </a:rPr>
              <a:t>    </a:t>
            </a:r>
            <a:r>
              <a:rPr lang="en-US" altLang="zh-CN" sz="2800" b="1" dirty="0">
                <a:solidFill>
                  <a:srgbClr val="071D28"/>
                </a:solidFill>
              </a:rPr>
              <a:t>2.</a:t>
            </a:r>
            <a:r>
              <a:rPr lang="zh-CN" altLang="en-US" sz="2800" b="1" dirty="0">
                <a:solidFill>
                  <a:srgbClr val="071D28"/>
                </a:solidFill>
              </a:rPr>
              <a:t>老师说：</a:t>
            </a:r>
            <a:r>
              <a:rPr lang="en-US" altLang="zh-CN" sz="2800" b="1" dirty="0">
                <a:solidFill>
                  <a:srgbClr val="071D28"/>
                </a:solidFill>
              </a:rPr>
              <a:t>“</a:t>
            </a:r>
            <a:r>
              <a:rPr lang="zh-CN" altLang="en-US" sz="2800" b="1" dirty="0">
                <a:solidFill>
                  <a:srgbClr val="071D28"/>
                </a:solidFill>
              </a:rPr>
              <a:t>明天参观博物馆注意：早上</a:t>
            </a:r>
            <a:r>
              <a:rPr lang="en-US" altLang="zh-CN" sz="2800" b="1" dirty="0">
                <a:solidFill>
                  <a:srgbClr val="071D28"/>
                </a:solidFill>
              </a:rPr>
              <a:t>8</a:t>
            </a:r>
            <a:r>
              <a:rPr lang="zh-CN" altLang="en-US" sz="2800" b="1" dirty="0">
                <a:solidFill>
                  <a:srgbClr val="071D28"/>
                </a:solidFill>
              </a:rPr>
              <a:t>点在学校北门集合</a:t>
            </a:r>
            <a:r>
              <a:rPr lang="en-US" altLang="zh-CN" sz="2800" b="1" dirty="0">
                <a:solidFill>
                  <a:srgbClr val="071D28"/>
                </a:solidFill>
              </a:rPr>
              <a:t>……”</a:t>
            </a:r>
            <a:r>
              <a:rPr lang="zh-CN" altLang="en-US" sz="2800" b="1" dirty="0">
                <a:solidFill>
                  <a:srgbClr val="071D28"/>
                </a:solidFill>
              </a:rPr>
              <a:t>你需要把老师的话转告给今天请事假了的小丽。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5" name="图片 4" descr="目录娃娃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7" y="0"/>
            <a:ext cx="21351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46" name="文本框 99"/>
          <p:cNvSpPr txBox="1">
            <a:spLocks noChangeArrowheads="1"/>
          </p:cNvSpPr>
          <p:nvPr/>
        </p:nvSpPr>
        <p:spPr bwMode="auto">
          <a:xfrm>
            <a:off x="2466978" y="1531941"/>
            <a:ext cx="7478713" cy="693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如果碰到上面的情况，你会怎么转述呢？</a:t>
            </a:r>
          </a:p>
        </p:txBody>
      </p:sp>
      <p:sp>
        <p:nvSpPr>
          <p:cNvPr id="57347" name="文本框 99"/>
          <p:cNvSpPr txBox="1">
            <a:spLocks noChangeArrowheads="1"/>
          </p:cNvSpPr>
          <p:nvPr/>
        </p:nvSpPr>
        <p:spPr bwMode="auto">
          <a:xfrm>
            <a:off x="3952875" y="709616"/>
            <a:ext cx="520065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04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创设情境，练习转述</a:t>
            </a:r>
          </a:p>
        </p:txBody>
      </p:sp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706688" y="2225675"/>
            <a:ext cx="72390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</a:rPr>
              <a:t>示例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FF0000"/>
                </a:solidFill>
              </a:rPr>
              <a:t>   </a:t>
            </a:r>
            <a:r>
              <a:rPr lang="zh-CN" altLang="en-US" sz="2800" b="1" dirty="0">
                <a:solidFill>
                  <a:srgbClr val="130ECE"/>
                </a:solidFill>
              </a:rPr>
              <a:t>     </a:t>
            </a:r>
            <a:r>
              <a:rPr lang="en-US" altLang="zh-CN" sz="2800" b="1" dirty="0">
                <a:solidFill>
                  <a:srgbClr val="130ECE"/>
                </a:solidFill>
              </a:rPr>
              <a:t>1.</a:t>
            </a:r>
            <a:r>
              <a:rPr lang="zh-CN" altLang="en-US" sz="2800" b="1" dirty="0">
                <a:solidFill>
                  <a:srgbClr val="130ECE"/>
                </a:solidFill>
              </a:rPr>
              <a:t>小军，学校图书馆的借阅卡更换了，你到学校后记得尽快凭借旧卡去图书馆更换新卡。</a:t>
            </a:r>
          </a:p>
          <a:p>
            <a:pPr>
              <a:lnSpc>
                <a:spcPct val="150000"/>
              </a:lnSpc>
            </a:pPr>
            <a:r>
              <a:rPr lang="zh-CN" altLang="en-US" sz="2800" b="1" dirty="0">
                <a:solidFill>
                  <a:srgbClr val="130ECE"/>
                </a:solidFill>
              </a:rPr>
              <a:t>        </a:t>
            </a:r>
            <a:r>
              <a:rPr lang="en-US" altLang="zh-CN" sz="2800" b="1" dirty="0">
                <a:solidFill>
                  <a:srgbClr val="130ECE"/>
                </a:solidFill>
              </a:rPr>
              <a:t>2.</a:t>
            </a:r>
            <a:r>
              <a:rPr lang="zh-CN" altLang="en-US" sz="2800" b="1" dirty="0">
                <a:solidFill>
                  <a:srgbClr val="130ECE"/>
                </a:solidFill>
              </a:rPr>
              <a:t>小丽，老师说明天去参观博物馆，大家早上8点在学校北门集合</a:t>
            </a:r>
            <a:r>
              <a:rPr lang="en-US" altLang="zh-CN" sz="2800" b="1" dirty="0">
                <a:solidFill>
                  <a:srgbClr val="130ECE"/>
                </a:solidFill>
              </a:rPr>
              <a:t>……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9" name="图片 1" descr="1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92366" y="1417641"/>
            <a:ext cx="7196137" cy="4351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0" name="图片 4" descr="目录娃娃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7" y="0"/>
            <a:ext cx="21351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536950" y="2160591"/>
            <a:ext cx="4908550" cy="267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130ECE"/>
                </a:solidFill>
                <a:latin typeface="黑体" pitchFamily="49" charset="-122"/>
                <a:ea typeface="黑体" pitchFamily="49" charset="-122"/>
              </a:rPr>
              <a:t>①主要信息要完整、准确。</a:t>
            </a:r>
          </a:p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130ECE"/>
                </a:solidFill>
                <a:latin typeface="黑体" pitchFamily="49" charset="-122"/>
                <a:ea typeface="黑体" pitchFamily="49" charset="-122"/>
              </a:rPr>
              <a:t>②要点明确。根据主要信息提  </a:t>
            </a:r>
          </a:p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130ECE"/>
                </a:solidFill>
                <a:latin typeface="黑体" pitchFamily="49" charset="-122"/>
                <a:ea typeface="黑体" pitchFamily="49" charset="-122"/>
              </a:rPr>
              <a:t>  取要点。 </a:t>
            </a:r>
          </a:p>
          <a:p>
            <a:pPr>
              <a:lnSpc>
                <a:spcPct val="150000"/>
              </a:lnSpc>
            </a:pPr>
            <a:r>
              <a:rPr lang="zh-CN" altLang="en-US" sz="2800" b="1">
                <a:solidFill>
                  <a:srgbClr val="130ECE"/>
                </a:solidFill>
                <a:latin typeface="黑体" pitchFamily="49" charset="-122"/>
                <a:ea typeface="黑体" pitchFamily="49" charset="-122"/>
              </a:rPr>
              <a:t>③注意转换人称。</a:t>
            </a:r>
          </a:p>
        </p:txBody>
      </p:sp>
      <p:sp>
        <p:nvSpPr>
          <p:cNvPr id="58372" name="文本框 99"/>
          <p:cNvSpPr txBox="1">
            <a:spLocks noChangeArrowheads="1"/>
          </p:cNvSpPr>
          <p:nvPr/>
        </p:nvSpPr>
        <p:spPr bwMode="auto">
          <a:xfrm>
            <a:off x="4632325" y="481016"/>
            <a:ext cx="3005138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4000" b="1">
                <a:solidFill>
                  <a:srgbClr val="FF0000"/>
                </a:solidFill>
              </a:rPr>
              <a:t>交流小贴士</a:t>
            </a: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3" name="图片 4" descr="目录娃娃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7" y="0"/>
            <a:ext cx="21351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9394" name="文本框 99"/>
          <p:cNvSpPr txBox="1">
            <a:spLocks noChangeArrowheads="1"/>
          </p:cNvSpPr>
          <p:nvPr/>
        </p:nvSpPr>
        <p:spPr bwMode="auto">
          <a:xfrm>
            <a:off x="2355853" y="1187453"/>
            <a:ext cx="7478713" cy="482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4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①本周四最后两节课要举行全校大扫除，需要同学们带抹布。可是你最好的朋友请假了，你会怎样向他转述这则通知？</a:t>
            </a:r>
          </a:p>
          <a:p>
            <a:pPr>
              <a:lnSpc>
                <a:spcPct val="140000"/>
              </a:lnSpc>
            </a:pP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②四（2）班的李老师过来找张老师，提醒他把备检材料准备好，下午三点前送到会议室，张老师正好不在，李老师让你向张老师转述。</a:t>
            </a:r>
          </a:p>
          <a:p>
            <a:pPr>
              <a:lnSpc>
                <a:spcPct val="140000"/>
              </a:lnSpc>
            </a:pP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 ③晚上，妈妈打电话来，让你告诉爸爸，今晚她要加班到十点，想让爸爸过去接她。怕路上下雨，最好带上伞。</a:t>
            </a:r>
          </a:p>
        </p:txBody>
      </p:sp>
      <p:sp>
        <p:nvSpPr>
          <p:cNvPr id="59395" name="文本框 99"/>
          <p:cNvSpPr txBox="1">
            <a:spLocks noChangeArrowheads="1"/>
          </p:cNvSpPr>
          <p:nvPr/>
        </p:nvSpPr>
        <p:spPr bwMode="auto">
          <a:xfrm>
            <a:off x="5256216" y="307975"/>
            <a:ext cx="1989137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04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练习</a:t>
            </a: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7" name="图片 4" descr="目录娃娃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7" y="0"/>
            <a:ext cx="21351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0418" name="文本框 99"/>
          <p:cNvSpPr txBox="1">
            <a:spLocks noChangeArrowheads="1"/>
          </p:cNvSpPr>
          <p:nvPr/>
        </p:nvSpPr>
        <p:spPr bwMode="auto">
          <a:xfrm>
            <a:off x="2600328" y="2081216"/>
            <a:ext cx="7478713" cy="2954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①指定一个接受转述的人离开教室，以听不到教室里的谈话为宜。老师对选定的转述者告知要转述的内容。转述者离开教室，进行转述。接受转述的人回到教室，根据通知做出行动。其他同学根据他的行动判断转述是否成功。</a:t>
            </a:r>
          </a:p>
        </p:txBody>
      </p:sp>
      <p:sp>
        <p:nvSpPr>
          <p:cNvPr id="60419" name="文本框 99"/>
          <p:cNvSpPr txBox="1">
            <a:spLocks noChangeArrowheads="1"/>
          </p:cNvSpPr>
          <p:nvPr/>
        </p:nvSpPr>
        <p:spPr bwMode="auto">
          <a:xfrm>
            <a:off x="4770438" y="1260478"/>
            <a:ext cx="28241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04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合作游戏</a:t>
            </a:r>
          </a:p>
        </p:txBody>
      </p:sp>
    </p:spTree>
    <p:custDataLst>
      <p:tags r:id="rId1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1" name="图片 4" descr="目录娃娃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6687" y="0"/>
            <a:ext cx="2135188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2" name="文本框 99"/>
          <p:cNvSpPr txBox="1">
            <a:spLocks noChangeArrowheads="1"/>
          </p:cNvSpPr>
          <p:nvPr/>
        </p:nvSpPr>
        <p:spPr bwMode="auto">
          <a:xfrm>
            <a:off x="2578103" y="1955800"/>
            <a:ext cx="6854825" cy="2306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4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②各小组各设计一个转述内容，选派一个转述者，由转述者将内容告诉非本组的转述者，并转述给另一个小组，另一组将收到的内容与原组的转述内容进行对比，看看是否转述完全、准确。</a:t>
            </a:r>
          </a:p>
        </p:txBody>
      </p:sp>
      <p:sp>
        <p:nvSpPr>
          <p:cNvPr id="61443" name="文本框 99"/>
          <p:cNvSpPr txBox="1">
            <a:spLocks noChangeArrowheads="1"/>
          </p:cNvSpPr>
          <p:nvPr/>
        </p:nvSpPr>
        <p:spPr bwMode="auto">
          <a:xfrm>
            <a:off x="4772025" y="911225"/>
            <a:ext cx="3022600" cy="70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304800"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zh-CN" altLang="zh-CN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合作游戏</a:t>
            </a:r>
          </a:p>
        </p:txBody>
      </p:sp>
    </p:spTree>
    <p:custDataLst>
      <p:tags r:id="rId1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5" name="图片 4" descr="目录娃娃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9566" y="11113"/>
            <a:ext cx="2135187" cy="1187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2466" name="文本框 1"/>
          <p:cNvSpPr txBox="1">
            <a:spLocks noChangeArrowheads="1"/>
          </p:cNvSpPr>
          <p:nvPr/>
        </p:nvSpPr>
        <p:spPr bwMode="auto">
          <a:xfrm>
            <a:off x="4667250" y="554041"/>
            <a:ext cx="2281238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宋体" pitchFamily="2" charset="-122"/>
              </a:rPr>
              <a:t>总 结</a:t>
            </a:r>
          </a:p>
        </p:txBody>
      </p:sp>
      <p:sp>
        <p:nvSpPr>
          <p:cNvPr id="62467" name="文本框 3"/>
          <p:cNvSpPr txBox="1">
            <a:spLocks noChangeArrowheads="1"/>
          </p:cNvSpPr>
          <p:nvPr/>
        </p:nvSpPr>
        <p:spPr bwMode="auto">
          <a:xfrm>
            <a:off x="2344741" y="1444625"/>
            <a:ext cx="7591425" cy="332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800" b="1" dirty="0">
                <a:solidFill>
                  <a:srgbClr val="000000"/>
                </a:solidFill>
                <a:latin typeface="楷体" pitchFamily="49" charset="-122"/>
                <a:ea typeface="楷体" pitchFamily="49" charset="-122"/>
              </a:rPr>
              <a:t>这节课我们练习了转述，知道了将事情准确地传达给别人的方法。在学习中，大家能积极动脑思考，发现问题，探究方法；在游戏中积极参与，巩固提升。相信大家在生活中遇到需要转述的情况，一定能做得很好。</a:t>
            </a:r>
          </a:p>
        </p:txBody>
      </p:sp>
      <p:pic>
        <p:nvPicPr>
          <p:cNvPr id="62468" name="图片 2" descr="f11f3a292df5e0feec6aa428576034a85edf72ac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18413" y="4987925"/>
            <a:ext cx="2317750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DOC_GUID" val="{31f7d35f-5aba-444b-9bdc-3384179b89e7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65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65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65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65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65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KSO_WM_TEMPLATE_CATEGORY" val="custom"/>
  <p:tag name="KSO_WM_TEMPLATE_INDEX" val="652"/>
  <p:tag name="KSO_WM_TAG_VERSION" val="1.0"/>
  <p:tag name="KSO_WM_SLIDE_ID" val="custom652_6"/>
  <p:tag name="KSO_WM_SLIDE_INDEX" val="6"/>
  <p:tag name="KSO_WM_SLIDE_ITEM_CNT" val="1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9"/>
  <p:tag name="KSO_WM_TAG_VERSION" val="1.0"/>
  <p:tag name="KSO_WM_BEAUTIFY_FLAG" val="#wm#"/>
  <p:tag name="KSO_WM_UNIT_TYPE" val="i"/>
  <p:tag name="KSO_WM_UNIT_ID" val="custom652_6*i*9"/>
  <p:tag name="KSO_WM_TEMPLATE_CATEGORY" val="custom"/>
  <p:tag name="KSO_WM_TEMPLATE_INDEX" val="652"/>
  <p:tag name="KSO_WM_UNIT_INDEX" val="9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22"/>
  <p:tag name="KSO_WM_TAG_VERSION" val="1.0"/>
  <p:tag name="KSO_WM_BEAUTIFY_FLAG" val="#wm#"/>
  <p:tag name="KSO_WM_UNIT_TYPE" val="i"/>
  <p:tag name="KSO_WM_UNIT_ID" val="custom652_6*i*10"/>
  <p:tag name="KSO_WM_TEMPLATE_CATEGORY" val="custom"/>
  <p:tag name="KSO_WM_TEMPLATE_INDEX" val="652"/>
  <p:tag name="KSO_WM_UNIT_INDEX" val="1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65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custom"/>
  <p:tag name="KSO_WM_TEMPLATE_INDEX" val="65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custom"/>
  <p:tag name="KSO_WM_TEMPLATE_INDEX" val="65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KSO_WM_TEMPLATE_CATEGORY" val="custom"/>
  <p:tag name="KSO_WM_TEMPLATE_INDEX" val="652"/>
  <p:tag name="KSO_WM_TAG_VERSION" val="1.0"/>
  <p:tag name="KSO_WM_SLIDE_ID" val="custom652_6"/>
  <p:tag name="KSO_WM_SLIDE_INDEX" val="6"/>
  <p:tag name="KSO_WM_SLIDE_ITEM_CNT" val="1"/>
  <p:tag name="KSO_WM_SLIDE_LAYOUT" val="a_l"/>
  <p:tag name="KSO_WM_SLIDE_LAYOUT_CNT" val="1_1"/>
  <p:tag name="KSO_WM_SLIDE_TYPE" val="contents"/>
  <p:tag name="KSO_WM_BEAUTIFY_FLAG" val="#wm#"/>
  <p:tag name="KSO_WM_DIAGRAM_GROUP_CODE" val="l1-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9"/>
  <p:tag name="KSO_WM_TAG_VERSION" val="1.0"/>
  <p:tag name="KSO_WM_BEAUTIFY_FLAG" val="#wm#"/>
  <p:tag name="KSO_WM_UNIT_TYPE" val="i"/>
  <p:tag name="KSO_WM_UNIT_ID" val="custom652_6*i*9"/>
  <p:tag name="KSO_WM_TEMPLATE_CATEGORY" val="custom"/>
  <p:tag name="KSO_WM_TEMPLATE_INDEX" val="652"/>
  <p:tag name="KSO_WM_UNIT_INDEX" val="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0923171813"/>
  <p:tag name="MH_LIBRARY" val="GRAPHIC"/>
  <p:tag name="MH_ORDER" val="Straight Connector 22"/>
  <p:tag name="KSO_WM_TAG_VERSION" val="1.0"/>
  <p:tag name="KSO_WM_BEAUTIFY_FLAG" val="#wm#"/>
  <p:tag name="KSO_WM_UNIT_TYPE" val="i"/>
  <p:tag name="KSO_WM_UNIT_ID" val="custom652_6*i*10"/>
  <p:tag name="KSO_WM_TEMPLATE_CATEGORY" val="custom"/>
  <p:tag name="KSO_WM_TEMPLATE_INDEX" val="652"/>
  <p:tag name="KSO_WM_UNIT_INDEX" val="1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65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#wm#"/>
  <p:tag name="KSO_WM_TEMPLATE_CATEGORY" val="custom"/>
  <p:tag name="KSO_WM_TEMPLATE_INDEX" val="652"/>
</p:tagLst>
</file>

<file path=ppt/theme/theme1.xml><?xml version="1.0" encoding="utf-8"?>
<a:theme xmlns:a="http://schemas.openxmlformats.org/drawingml/2006/main" name="主题2">
  <a:themeElements>
    <a:clrScheme name="446.16">
      <a:dk1>
        <a:srgbClr val="7F7F7F"/>
      </a:dk1>
      <a:lt1>
        <a:srgbClr val="FFFFFF"/>
      </a:lt1>
      <a:dk2>
        <a:srgbClr val="438AD7"/>
      </a:dk2>
      <a:lt2>
        <a:srgbClr val="DBEFF9"/>
      </a:lt2>
      <a:accent1>
        <a:srgbClr val="018BE9"/>
      </a:accent1>
      <a:accent2>
        <a:srgbClr val="FFC000"/>
      </a:accent2>
      <a:accent3>
        <a:srgbClr val="00B0F0"/>
      </a:accent3>
      <a:accent4>
        <a:srgbClr val="A5C249"/>
      </a:accent4>
      <a:accent5>
        <a:srgbClr val="009DD9"/>
      </a:accent5>
      <a:accent6>
        <a:srgbClr val="F49100"/>
      </a:accent6>
      <a:hlink>
        <a:srgbClr val="C764EE"/>
      </a:hlink>
      <a:folHlink>
        <a:srgbClr val="85DFD0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主题2" id="{4206FE73-B627-4CD9-AF05-39720976266E}" vid="{4E23DCCC-7C1E-4C0C-95EC-5E3419AE29B4}"/>
    </a:ext>
  </a:extLst>
</a:theme>
</file>

<file path=ppt/theme/theme2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</TotalTime>
  <Words>640</Words>
  <Application>Microsoft Office PowerPoint</Application>
  <PresentationFormat>宽屏</PresentationFormat>
  <Paragraphs>48</Paragraphs>
  <Slides>11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11</vt:i4>
      </vt:variant>
    </vt:vector>
  </HeadingPairs>
  <TitlesOfParts>
    <vt:vector size="23" baseType="lpstr">
      <vt:lpstr>Meiryo</vt:lpstr>
      <vt:lpstr>黑体</vt:lpstr>
      <vt:lpstr>楷体</vt:lpstr>
      <vt:lpstr>楷体_GB2312</vt:lpstr>
      <vt:lpstr>宋体</vt:lpstr>
      <vt:lpstr>微软雅黑</vt:lpstr>
      <vt:lpstr>Arial</vt:lpstr>
      <vt:lpstr>Calibri</vt:lpstr>
      <vt:lpstr>Calibri Light</vt:lpstr>
      <vt:lpstr>主题2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53</cp:revision>
  <dcterms:created xsi:type="dcterms:W3CDTF">2018-04-23T03:21:00Z</dcterms:created>
  <dcterms:modified xsi:type="dcterms:W3CDTF">2021-09-14T16:26:25Z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2052-11.1.0.9208</vt:lpwstr>
  </property>
</Properties>
</file>