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1.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0" r:id="rId1"/>
    <p:sldMasterId id="2147483692" r:id="rId2"/>
  </p:sldMasterIdLst>
  <p:notesMasterIdLst>
    <p:notesMasterId r:id="rId19"/>
  </p:notesMasterIdLst>
  <p:handoutMasterIdLst>
    <p:handoutMasterId r:id="rId20"/>
  </p:handoutMasterIdLst>
  <p:sldIdLst>
    <p:sldId id="274"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5" r:id="rId18"/>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43" d="100"/>
          <a:sy n="143" d="100"/>
        </p:scale>
        <p:origin x="792" y="120"/>
      </p:cViewPr>
      <p:guideLst>
        <p:guide orient="horz" pos="1620"/>
        <p:guide pos="2880"/>
      </p:guideLst>
    </p:cSldViewPr>
  </p:slideViewPr>
  <p:notesTextViewPr>
    <p:cViewPr>
      <p:scale>
        <a:sx n="3" d="2"/>
        <a:sy n="3" d="2"/>
      </p:scale>
      <p:origin x="0" y="0"/>
    </p:cViewPr>
  </p:notesTextViewPr>
  <p:sorterViewPr>
    <p:cViewPr>
      <p:scale>
        <a:sx n="168" d="100"/>
        <a:sy n="168" d="100"/>
      </p:scale>
      <p:origin x="0" y="0"/>
    </p:cViewPr>
  </p:sorterViewPr>
  <p:notesViewPr>
    <p:cSldViewPr snapToGrid="0">
      <p:cViewPr varScale="1">
        <p:scale>
          <a:sx n="80" d="100"/>
          <a:sy n="80" d="100"/>
        </p:scale>
        <p:origin x="-210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pPr/>
              <a:t>2021/9/10</a:t>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pPr/>
              <a:t>‹#›</a:t>
            </a:fld>
            <a:endParaRPr lang="zh-CN" altLang="en-US" smtClean="0">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0643920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pPr/>
              <a:t>2021/9/10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pPr/>
              <a:t>‹#›</a:t>
            </a:fld>
            <a:endParaRPr lang="zh-CN" altLang="en-US"/>
          </a:p>
        </p:txBody>
      </p:sp>
    </p:spTree>
    <p:extLst>
      <p:ext uri="{BB962C8B-B14F-4D97-AF65-F5344CB8AC3E}">
        <p14:creationId xmlns:p14="http://schemas.microsoft.com/office/powerpoint/2010/main" val="1014033645"/>
      </p:ext>
    </p:extLst>
  </p:cSld>
  <p:clrMap bg1="lt1" tx1="dk1" bg2="lt2" tx2="dk2" accent1="accent1" accent2="accent2" accent3="accent3" accent4="accent4" accent5="accent5" accent6="accent6" hlink="hlink" folHlink="folHlink"/>
  <p:notesStyle>
    <a:lvl1pPr marL="0" algn="l" defTabSz="685800" rtl="0" eaLnBrk="1" latinLnBrk="0" hangingPunct="1">
      <a:defRPr sz="1200" kern="1200">
        <a:solidFill>
          <a:schemeClr val="tx1"/>
        </a:solidFill>
        <a:latin typeface="微软雅黑" panose="020B0503020204020204" charset="-122"/>
        <a:ea typeface="微软雅黑" panose="020B0503020204020204" charset="-122"/>
        <a:cs typeface="+mn-cs"/>
      </a:defRPr>
    </a:lvl1pPr>
    <a:lvl2pPr marL="3429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2pPr>
    <a:lvl3pPr marL="6858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3pPr>
    <a:lvl4pPr marL="10287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4pPr>
    <a:lvl5pPr marL="13716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pPr/>
              <a:t>8</a:t>
            </a:fld>
            <a:endParaRPr lang="zh-CN" altLang="en-US"/>
          </a:p>
        </p:txBody>
      </p:sp>
    </p:spTree>
    <p:extLst>
      <p:ext uri="{BB962C8B-B14F-4D97-AF65-F5344CB8AC3E}">
        <p14:creationId xmlns:p14="http://schemas.microsoft.com/office/powerpoint/2010/main" val="2537301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53130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slideMaster" Target="../slideMasters/slideMaster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slideMaster" Target="../slideMasters/slideMaster1.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tags" Target="../tags/tag36.xml"/><Relationship Id="rId2" Type="http://schemas.openxmlformats.org/officeDocument/2006/relationships/tags" Target="../tags/tag21.xml"/><Relationship Id="rId16" Type="http://schemas.openxmlformats.org/officeDocument/2006/relationships/tags" Target="../tags/tag35.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tags" Target="../tags/tag34.xml"/><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slideMaster" Target="../slideMasters/slideMaster1.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tags" Target="../tags/tag48.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image" Target="../media/image3.jpeg"/></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56.xml"/><Relationship Id="rId3" Type="http://schemas.openxmlformats.org/officeDocument/2006/relationships/tags" Target="../tags/tag51.xml"/><Relationship Id="rId7" Type="http://schemas.openxmlformats.org/officeDocument/2006/relationships/tags" Target="../tags/tag55.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slideMaster" Target="../slideMasters/slideMaster1.xml"/><Relationship Id="rId5" Type="http://schemas.openxmlformats.org/officeDocument/2006/relationships/tags" Target="../tags/tag53.xml"/><Relationship Id="rId10" Type="http://schemas.openxmlformats.org/officeDocument/2006/relationships/tags" Target="../tags/tag58.xml"/><Relationship Id="rId4" Type="http://schemas.openxmlformats.org/officeDocument/2006/relationships/tags" Target="../tags/tag52.xml"/><Relationship Id="rId9" Type="http://schemas.openxmlformats.org/officeDocument/2006/relationships/tags" Target="../tags/tag57.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66.xml"/><Relationship Id="rId13" Type="http://schemas.openxmlformats.org/officeDocument/2006/relationships/tags" Target="../tags/tag71.xml"/><Relationship Id="rId18" Type="http://schemas.openxmlformats.org/officeDocument/2006/relationships/tags" Target="../tags/tag76.xml"/><Relationship Id="rId3" Type="http://schemas.openxmlformats.org/officeDocument/2006/relationships/tags" Target="../tags/tag61.xml"/><Relationship Id="rId7" Type="http://schemas.openxmlformats.org/officeDocument/2006/relationships/tags" Target="../tags/tag65.xml"/><Relationship Id="rId12" Type="http://schemas.openxmlformats.org/officeDocument/2006/relationships/tags" Target="../tags/tag70.xml"/><Relationship Id="rId17" Type="http://schemas.openxmlformats.org/officeDocument/2006/relationships/tags" Target="../tags/tag75.xml"/><Relationship Id="rId2" Type="http://schemas.openxmlformats.org/officeDocument/2006/relationships/tags" Target="../tags/tag60.xml"/><Relationship Id="rId16" Type="http://schemas.openxmlformats.org/officeDocument/2006/relationships/tags" Target="../tags/tag74.xml"/><Relationship Id="rId20" Type="http://schemas.openxmlformats.org/officeDocument/2006/relationships/slideMaster" Target="../slideMasters/slideMaster1.xml"/><Relationship Id="rId1" Type="http://schemas.openxmlformats.org/officeDocument/2006/relationships/tags" Target="../tags/tag59.xml"/><Relationship Id="rId6" Type="http://schemas.openxmlformats.org/officeDocument/2006/relationships/tags" Target="../tags/tag64.xml"/><Relationship Id="rId11" Type="http://schemas.openxmlformats.org/officeDocument/2006/relationships/tags" Target="../tags/tag69.xml"/><Relationship Id="rId5" Type="http://schemas.openxmlformats.org/officeDocument/2006/relationships/tags" Target="../tags/tag63.xml"/><Relationship Id="rId15" Type="http://schemas.openxmlformats.org/officeDocument/2006/relationships/tags" Target="../tags/tag73.xml"/><Relationship Id="rId10" Type="http://schemas.openxmlformats.org/officeDocument/2006/relationships/tags" Target="../tags/tag68.xml"/><Relationship Id="rId19" Type="http://schemas.openxmlformats.org/officeDocument/2006/relationships/tags" Target="../tags/tag77.xml"/><Relationship Id="rId4" Type="http://schemas.openxmlformats.org/officeDocument/2006/relationships/tags" Target="../tags/tag62.xml"/><Relationship Id="rId9" Type="http://schemas.openxmlformats.org/officeDocument/2006/relationships/tags" Target="../tags/tag67.xml"/><Relationship Id="rId14" Type="http://schemas.openxmlformats.org/officeDocument/2006/relationships/tags" Target="../tags/tag72.xml"/></Relationships>
</file>

<file path=ppt/slideLayouts/_rels/slideLayout17.xml.rels><?xml version="1.0" encoding="UTF-8" standalone="yes"?>
<Relationships xmlns="http://schemas.openxmlformats.org/package/2006/relationships"><Relationship Id="rId8" Type="http://schemas.openxmlformats.org/officeDocument/2006/relationships/tags" Target="../tags/tag85.xml"/><Relationship Id="rId13" Type="http://schemas.openxmlformats.org/officeDocument/2006/relationships/tags" Target="../tags/tag90.xml"/><Relationship Id="rId3" Type="http://schemas.openxmlformats.org/officeDocument/2006/relationships/tags" Target="../tags/tag80.xml"/><Relationship Id="rId7" Type="http://schemas.openxmlformats.org/officeDocument/2006/relationships/tags" Target="../tags/tag84.xml"/><Relationship Id="rId12" Type="http://schemas.openxmlformats.org/officeDocument/2006/relationships/tags" Target="../tags/tag89.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tags" Target="../tags/tag83.xml"/><Relationship Id="rId11" Type="http://schemas.openxmlformats.org/officeDocument/2006/relationships/tags" Target="../tags/tag88.xml"/><Relationship Id="rId5" Type="http://schemas.openxmlformats.org/officeDocument/2006/relationships/tags" Target="../tags/tag82.xml"/><Relationship Id="rId15" Type="http://schemas.openxmlformats.org/officeDocument/2006/relationships/slideMaster" Target="../slideMasters/slideMaster1.xml"/><Relationship Id="rId10" Type="http://schemas.openxmlformats.org/officeDocument/2006/relationships/tags" Target="../tags/tag87.xml"/><Relationship Id="rId4" Type="http://schemas.openxmlformats.org/officeDocument/2006/relationships/tags" Target="../tags/tag81.xml"/><Relationship Id="rId9" Type="http://schemas.openxmlformats.org/officeDocument/2006/relationships/tags" Target="../tags/tag86.xml"/><Relationship Id="rId14" Type="http://schemas.openxmlformats.org/officeDocument/2006/relationships/tags" Target="../tags/tag9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99.xml"/><Relationship Id="rId13" Type="http://schemas.openxmlformats.org/officeDocument/2006/relationships/tags" Target="../tags/tag104.xml"/><Relationship Id="rId3" Type="http://schemas.openxmlformats.org/officeDocument/2006/relationships/tags" Target="../tags/tag94.xml"/><Relationship Id="rId7" Type="http://schemas.openxmlformats.org/officeDocument/2006/relationships/tags" Target="../tags/tag98.xml"/><Relationship Id="rId12" Type="http://schemas.openxmlformats.org/officeDocument/2006/relationships/tags" Target="../tags/tag103.xml"/><Relationship Id="rId2" Type="http://schemas.openxmlformats.org/officeDocument/2006/relationships/tags" Target="../tags/tag93.xml"/><Relationship Id="rId16" Type="http://schemas.openxmlformats.org/officeDocument/2006/relationships/slideMaster" Target="../slideMasters/slideMaster1.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tags" Target="../tags/tag102.xml"/><Relationship Id="rId5" Type="http://schemas.openxmlformats.org/officeDocument/2006/relationships/tags" Target="../tags/tag96.xml"/><Relationship Id="rId15" Type="http://schemas.openxmlformats.org/officeDocument/2006/relationships/tags" Target="../tags/tag106.xml"/><Relationship Id="rId10" Type="http://schemas.openxmlformats.org/officeDocument/2006/relationships/tags" Target="../tags/tag101.xml"/><Relationship Id="rId4" Type="http://schemas.openxmlformats.org/officeDocument/2006/relationships/tags" Target="../tags/tag95.xml"/><Relationship Id="rId9" Type="http://schemas.openxmlformats.org/officeDocument/2006/relationships/tags" Target="../tags/tag100.xml"/><Relationship Id="rId14" Type="http://schemas.openxmlformats.org/officeDocument/2006/relationships/tags" Target="../tags/tag105.xml"/></Relationships>
</file>

<file path=ppt/slideLayouts/_rels/slideLayout19.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tags" Target="../tags/tag119.xml"/><Relationship Id="rId3" Type="http://schemas.openxmlformats.org/officeDocument/2006/relationships/tags" Target="../tags/tag109.xml"/><Relationship Id="rId7" Type="http://schemas.openxmlformats.org/officeDocument/2006/relationships/tags" Target="../tags/tag113.xml"/><Relationship Id="rId12" Type="http://schemas.openxmlformats.org/officeDocument/2006/relationships/tags" Target="../tags/tag118.xm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tags" Target="../tags/tag117.xml"/><Relationship Id="rId5" Type="http://schemas.openxmlformats.org/officeDocument/2006/relationships/tags" Target="../tags/tag111.xml"/><Relationship Id="rId10" Type="http://schemas.openxmlformats.org/officeDocument/2006/relationships/tags" Target="../tags/tag116.xml"/><Relationship Id="rId4" Type="http://schemas.openxmlformats.org/officeDocument/2006/relationships/tags" Target="../tags/tag110.xml"/><Relationship Id="rId9" Type="http://schemas.openxmlformats.org/officeDocument/2006/relationships/tags" Target="../tags/tag115.xml"/><Relationship Id="rId1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127.xml"/><Relationship Id="rId13" Type="http://schemas.openxmlformats.org/officeDocument/2006/relationships/tags" Target="../tags/tag132.xml"/><Relationship Id="rId18" Type="http://schemas.openxmlformats.org/officeDocument/2006/relationships/slideMaster" Target="../slideMasters/slideMaster1.xml"/><Relationship Id="rId3" Type="http://schemas.openxmlformats.org/officeDocument/2006/relationships/tags" Target="../tags/tag122.xml"/><Relationship Id="rId7" Type="http://schemas.openxmlformats.org/officeDocument/2006/relationships/tags" Target="../tags/tag126.xml"/><Relationship Id="rId12" Type="http://schemas.openxmlformats.org/officeDocument/2006/relationships/tags" Target="../tags/tag131.xml"/><Relationship Id="rId17" Type="http://schemas.openxmlformats.org/officeDocument/2006/relationships/tags" Target="../tags/tag136.xml"/><Relationship Id="rId2" Type="http://schemas.openxmlformats.org/officeDocument/2006/relationships/tags" Target="../tags/tag121.xml"/><Relationship Id="rId16" Type="http://schemas.openxmlformats.org/officeDocument/2006/relationships/tags" Target="../tags/tag135.xml"/><Relationship Id="rId1" Type="http://schemas.openxmlformats.org/officeDocument/2006/relationships/tags" Target="../tags/tag120.xml"/><Relationship Id="rId6" Type="http://schemas.openxmlformats.org/officeDocument/2006/relationships/tags" Target="../tags/tag125.xml"/><Relationship Id="rId11" Type="http://schemas.openxmlformats.org/officeDocument/2006/relationships/tags" Target="../tags/tag130.xml"/><Relationship Id="rId5" Type="http://schemas.openxmlformats.org/officeDocument/2006/relationships/tags" Target="../tags/tag124.xml"/><Relationship Id="rId15" Type="http://schemas.openxmlformats.org/officeDocument/2006/relationships/tags" Target="../tags/tag134.xml"/><Relationship Id="rId10" Type="http://schemas.openxmlformats.org/officeDocument/2006/relationships/tags" Target="../tags/tag129.xml"/><Relationship Id="rId4" Type="http://schemas.openxmlformats.org/officeDocument/2006/relationships/tags" Target="../tags/tag123.xml"/><Relationship Id="rId9" Type="http://schemas.openxmlformats.org/officeDocument/2006/relationships/tags" Target="../tags/tag128.xml"/><Relationship Id="rId14" Type="http://schemas.openxmlformats.org/officeDocument/2006/relationships/tags" Target="../tags/tag133.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tags" Target="../tags/tag149.xml"/><Relationship Id="rId18" Type="http://schemas.openxmlformats.org/officeDocument/2006/relationships/tags" Target="../tags/tag154.xml"/><Relationship Id="rId3" Type="http://schemas.openxmlformats.org/officeDocument/2006/relationships/tags" Target="../tags/tag139.xml"/><Relationship Id="rId21" Type="http://schemas.openxmlformats.org/officeDocument/2006/relationships/tags" Target="../tags/tag157.xml"/><Relationship Id="rId7" Type="http://schemas.openxmlformats.org/officeDocument/2006/relationships/tags" Target="../tags/tag143.xml"/><Relationship Id="rId12" Type="http://schemas.openxmlformats.org/officeDocument/2006/relationships/tags" Target="../tags/tag148.xml"/><Relationship Id="rId17" Type="http://schemas.openxmlformats.org/officeDocument/2006/relationships/tags" Target="../tags/tag153.xml"/><Relationship Id="rId2" Type="http://schemas.openxmlformats.org/officeDocument/2006/relationships/tags" Target="../tags/tag138.xml"/><Relationship Id="rId16" Type="http://schemas.openxmlformats.org/officeDocument/2006/relationships/tags" Target="../tags/tag152.xml"/><Relationship Id="rId20" Type="http://schemas.openxmlformats.org/officeDocument/2006/relationships/tags" Target="../tags/tag156.xml"/><Relationship Id="rId1" Type="http://schemas.openxmlformats.org/officeDocument/2006/relationships/tags" Target="../tags/tag137.xml"/><Relationship Id="rId6" Type="http://schemas.openxmlformats.org/officeDocument/2006/relationships/tags" Target="../tags/tag142.xml"/><Relationship Id="rId11" Type="http://schemas.openxmlformats.org/officeDocument/2006/relationships/tags" Target="../tags/tag147.xml"/><Relationship Id="rId5" Type="http://schemas.openxmlformats.org/officeDocument/2006/relationships/tags" Target="../tags/tag141.xml"/><Relationship Id="rId15" Type="http://schemas.openxmlformats.org/officeDocument/2006/relationships/tags" Target="../tags/tag151.xml"/><Relationship Id="rId10" Type="http://schemas.openxmlformats.org/officeDocument/2006/relationships/tags" Target="../tags/tag146.xml"/><Relationship Id="rId19" Type="http://schemas.openxmlformats.org/officeDocument/2006/relationships/tags" Target="../tags/tag155.xml"/><Relationship Id="rId4" Type="http://schemas.openxmlformats.org/officeDocument/2006/relationships/tags" Target="../tags/tag140.xml"/><Relationship Id="rId9" Type="http://schemas.openxmlformats.org/officeDocument/2006/relationships/tags" Target="../tags/tag145.xml"/><Relationship Id="rId14" Type="http://schemas.openxmlformats.org/officeDocument/2006/relationships/tags" Target="../tags/tag150.xml"/><Relationship Id="rId22"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4478274"/>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4539996"/>
            <a:ext cx="2249424"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4533138"/>
            <a:ext cx="6784848"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2362200" y="3028950"/>
            <a:ext cx="6477000" cy="1371600"/>
          </a:xfrm>
        </p:spPr>
        <p:txBody>
          <a:bodyPr anchor="b"/>
          <a:lstStyle>
            <a:lvl1pPr>
              <a:defRPr cap="all" baseline="0"/>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362200" y="4537528"/>
            <a:ext cx="6705600" cy="51435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76200" y="4551524"/>
            <a:ext cx="2057400" cy="514350"/>
          </a:xfrm>
        </p:spPr>
        <p:txBody>
          <a:bodyPr>
            <a:noAutofit/>
          </a:bodyPr>
          <a:lstStyle>
            <a:lvl1pPr algn="ctr">
              <a:defRPr sz="2000">
                <a:solidFill>
                  <a:srgbClr val="FFFFFF"/>
                </a:solidFill>
              </a:defRPr>
            </a:lvl1pPr>
          </a:lstStyle>
          <a:p>
            <a:fld id="{760FBDFE-C587-4B4C-A407-44438C67B59E}" type="datetimeFigureOut">
              <a:rPr lang="zh-CN" altLang="en-US" smtClean="0"/>
              <a:pPr/>
              <a:t>2021/9/10</a:t>
            </a:fld>
            <a:endParaRPr lang="zh-CN" altLang="en-US"/>
          </a:p>
        </p:txBody>
      </p:sp>
      <p:sp>
        <p:nvSpPr>
          <p:cNvPr id="17" name="页脚占位符 16"/>
          <p:cNvSpPr>
            <a:spLocks noGrp="1"/>
          </p:cNvSpPr>
          <p:nvPr>
            <p:ph type="ftr" sz="quarter" idx="11"/>
          </p:nvPr>
        </p:nvSpPr>
        <p:spPr>
          <a:xfrm>
            <a:off x="2085393" y="177404"/>
            <a:ext cx="5867400" cy="273844"/>
          </a:xfrm>
        </p:spPr>
        <p:txBody>
          <a:bodyPr/>
          <a:lstStyle>
            <a:lvl1pPr algn="r">
              <a:defRPr>
                <a:solidFill>
                  <a:schemeClr val="tx2"/>
                </a:solidFill>
              </a:defRPr>
            </a:lvl1pPr>
          </a:lstStyle>
          <a:p>
            <a:endParaRPr lang="zh-CN" altLang="en-US" dirty="0"/>
          </a:p>
        </p:txBody>
      </p:sp>
      <p:sp>
        <p:nvSpPr>
          <p:cNvPr id="29" name="灯片编号占位符 28"/>
          <p:cNvSpPr>
            <a:spLocks noGrp="1"/>
          </p:cNvSpPr>
          <p:nvPr>
            <p:ph type="sldNum" sz="quarter" idx="12"/>
          </p:nvPr>
        </p:nvSpPr>
        <p:spPr>
          <a:xfrm>
            <a:off x="8001000" y="171450"/>
            <a:ext cx="838200" cy="285750"/>
          </a:xfrm>
        </p:spPr>
        <p:txBody>
          <a:bodyPr/>
          <a:lstStyle>
            <a:lvl1pPr>
              <a:defRPr>
                <a:solidFill>
                  <a:schemeClr val="tx2"/>
                </a:solidFill>
              </a:defRPr>
            </a:lvl1pPr>
          </a:lstStyle>
          <a:p>
            <a:fld id="{49AE70B2-8BF9-45C0-BB95-33D1B9D3A854}" type="slidenum">
              <a:rPr lang="zh-CN" altLang="en-US" smtClean="0"/>
              <a:pPr/>
              <a:t>‹#›</a:t>
            </a:fld>
            <a:endParaRPr lang="zh-CN"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60FBDFE-C587-4B4C-A407-44438C67B59E}" type="datetimeFigureOut">
              <a:rPr lang="zh-CN" altLang="en-US" smtClean="0"/>
              <a:pPr/>
              <a:t>2021/9/10</a:t>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bg>
      <p:bgRef idx="1001">
        <a:schemeClr val="bg1"/>
      </p:bgRef>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457201"/>
            <a:ext cx="2057400" cy="413742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457200"/>
            <a:ext cx="5562600" cy="4137423"/>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6553200" y="4686302"/>
            <a:ext cx="2209800" cy="273844"/>
          </a:xfrm>
        </p:spPr>
        <p:txBody>
          <a:bodyPr/>
          <a:lstStyle/>
          <a:p>
            <a:fld id="{760FBDFE-C587-4B4C-A407-44438C67B59E}" type="datetimeFigureOut">
              <a:rPr lang="zh-CN" altLang="en-US" smtClean="0"/>
              <a:pPr/>
              <a:t>2021/9/10</a:t>
            </a:fld>
            <a:endParaRPr lang="zh-CN" altLang="en-US"/>
          </a:p>
        </p:txBody>
      </p:sp>
      <p:sp>
        <p:nvSpPr>
          <p:cNvPr id="5" name="页脚占位符 4"/>
          <p:cNvSpPr>
            <a:spLocks noGrp="1"/>
          </p:cNvSpPr>
          <p:nvPr>
            <p:ph type="ftr" sz="quarter" idx="11"/>
          </p:nvPr>
        </p:nvSpPr>
        <p:spPr>
          <a:xfrm>
            <a:off x="457202" y="4686156"/>
            <a:ext cx="5573483" cy="273844"/>
          </a:xfrm>
        </p:spPr>
        <p:txBody>
          <a:bodyPr/>
          <a:lstStyle/>
          <a:p>
            <a:endParaRPr lang="zh-CN" altLang="en-US" dirty="0"/>
          </a:p>
        </p:txBody>
      </p:sp>
      <p:sp>
        <p:nvSpPr>
          <p:cNvPr id="7" name="矩形 6"/>
          <p:cNvSpPr/>
          <p:nvPr/>
        </p:nvSpPr>
        <p:spPr bwMode="white">
          <a:xfrm>
            <a:off x="6096318" y="0"/>
            <a:ext cx="320040" cy="51435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457200"/>
            <a:ext cx="228600" cy="46863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40005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灯片编号占位符 5"/>
          <p:cNvSpPr>
            <a:spLocks noGrp="1"/>
          </p:cNvSpPr>
          <p:nvPr>
            <p:ph type="sldNum" sz="quarter" idx="12"/>
          </p:nvPr>
        </p:nvSpPr>
        <p:spPr>
          <a:xfrm rot="5400000">
            <a:off x="6056313" y="77787"/>
            <a:ext cx="400050" cy="244476"/>
          </a:xfrm>
        </p:spPr>
        <p:txBody>
          <a:bodyPr/>
          <a:lstStyle/>
          <a:p>
            <a:fld id="{49AE70B2-8BF9-45C0-BB95-33D1B9D3A854}" type="slidenum">
              <a:rPr lang="zh-CN" altLang="en-US" smtClean="0"/>
              <a:pPr/>
              <a:t>‹#›</a:t>
            </a:fld>
            <a:endParaRPr lang="zh-CN"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图片与标题">
    <p:bg>
      <p:bgPr>
        <a:solidFill>
          <a:schemeClr val="bg2"/>
        </a:solidFill>
        <a:effectLst/>
      </p:bgPr>
    </p:bg>
    <p:spTree>
      <p:nvGrpSpPr>
        <p:cNvPr id="1" name=""/>
        <p:cNvGrpSpPr/>
        <p:nvPr/>
      </p:nvGrpSpPr>
      <p:grpSpPr>
        <a:xfrm>
          <a:off x="0" y="0"/>
          <a:ext cx="0" cy="0"/>
          <a:chOff x="0" y="0"/>
          <a:chExt cx="0" cy="0"/>
        </a:xfrm>
      </p:grpSpPr>
      <p:grpSp>
        <p:nvGrpSpPr>
          <p:cNvPr id="23" name="组合 22"/>
          <p:cNvGrpSpPr/>
          <p:nvPr>
            <p:custDataLst>
              <p:tags r:id="rId1"/>
            </p:custDataLst>
          </p:nvPr>
        </p:nvGrpSpPr>
        <p:grpSpPr>
          <a:xfrm>
            <a:off x="35285" y="-32628"/>
            <a:ext cx="9108762" cy="5127611"/>
            <a:chOff x="47047" y="-43504"/>
            <a:chExt cx="12145016" cy="6836814"/>
          </a:xfrm>
        </p:grpSpPr>
        <p:sp>
          <p:nvSpPr>
            <p:cNvPr id="9" name="文本框 8"/>
            <p:cNvSpPr txBox="1"/>
            <p:nvPr userDrawn="1">
              <p:custDataLst>
                <p:tags r:id="rId8"/>
              </p:custDataLst>
            </p:nvPr>
          </p:nvSpPr>
          <p:spPr>
            <a:xfrm rot="778574">
              <a:off x="465612" y="-43504"/>
              <a:ext cx="1032761" cy="410369"/>
            </a:xfrm>
            <a:prstGeom prst="rect">
              <a:avLst/>
            </a:prstGeom>
            <a:noFill/>
          </p:spPr>
          <p:txBody>
            <a:bodyPr wrap="none" rtlCol="0">
              <a:spAutoFit/>
            </a:bodyPr>
            <a:lstStyle/>
            <a:p>
              <a:r>
                <a:rPr lang="en-US" altLang="zh-CN" baseline="0" dirty="0">
                  <a:solidFill>
                    <a:srgbClr val="1D658B"/>
                  </a:solidFill>
                  <a:latin typeface="Arial" panose="020B0604020202020204" pitchFamily="34" charset="0"/>
                  <a:ea typeface="幼圆" panose="02010509060101010101" pitchFamily="49" charset="-122"/>
                </a:rPr>
                <a:t>x(2π-6)</a:t>
              </a:r>
              <a:endParaRPr lang="zh-CN" altLang="en-US" baseline="0" dirty="0">
                <a:solidFill>
                  <a:srgbClr val="1D658B"/>
                </a:solidFill>
                <a:latin typeface="Arial" panose="020B0604020202020204" pitchFamily="34" charset="0"/>
                <a:ea typeface="幼圆" panose="02010509060101010101" pitchFamily="49" charset="-122"/>
              </a:endParaRPr>
            </a:p>
          </p:txBody>
        </p:sp>
        <p:grpSp>
          <p:nvGrpSpPr>
            <p:cNvPr id="10" name="组合 9"/>
            <p:cNvGrpSpPr/>
            <p:nvPr userDrawn="1"/>
          </p:nvGrpSpPr>
          <p:grpSpPr>
            <a:xfrm rot="1918594">
              <a:off x="47047" y="50247"/>
              <a:ext cx="529481" cy="504267"/>
              <a:chOff x="1144529" y="3057287"/>
              <a:chExt cx="1290161" cy="1228725"/>
            </a:xfrm>
          </p:grpSpPr>
          <p:sp>
            <p:nvSpPr>
              <p:cNvPr id="17" name="等腰三角形 16"/>
              <p:cNvSpPr/>
              <p:nvPr userDrawn="1">
                <p:custDataLst>
                  <p:tags r:id="rId14"/>
                </p:custDataLst>
              </p:nvPr>
            </p:nvSpPr>
            <p:spPr>
              <a:xfrm>
                <a:off x="1388269" y="3823654"/>
                <a:ext cx="802475" cy="44640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18" name="五边形 17"/>
              <p:cNvSpPr/>
              <p:nvPr userDrawn="1">
                <p:custDataLst>
                  <p:tags r:id="rId15"/>
                </p:custDataLst>
              </p:nvPr>
            </p:nvSpPr>
            <p:spPr>
              <a:xfrm>
                <a:off x="1144529" y="3057287"/>
                <a:ext cx="1290161" cy="1228725"/>
              </a:xfrm>
              <a:prstGeom prst="pentagon">
                <a:avLst/>
              </a:prstGeom>
              <a:noFill/>
              <a:ln w="28575">
                <a:solidFill>
                  <a:srgbClr val="1D6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cxnSp>
            <p:nvCxnSpPr>
              <p:cNvPr id="19" name="直接连接符 18"/>
              <p:cNvCxnSpPr>
                <a:stCxn id="18" idx="0"/>
              </p:cNvCxnSpPr>
              <p:nvPr userDrawn="1">
                <p:custDataLst>
                  <p:tags r:id="rId16"/>
                </p:custDataLst>
              </p:nvPr>
            </p:nvCxnSpPr>
            <p:spPr>
              <a:xfrm flipH="1">
                <a:off x="1789609" y="3057287"/>
                <a:ext cx="1" cy="75842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8" idx="1"/>
              </p:cNvCxnSpPr>
              <p:nvPr userDrawn="1">
                <p:custDataLst>
                  <p:tags r:id="rId17"/>
                </p:custDataLst>
              </p:nvPr>
            </p:nvCxnSpPr>
            <p:spPr>
              <a:xfrm>
                <a:off x="1144530" y="3526617"/>
                <a:ext cx="645079" cy="28909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18" idx="5"/>
              </p:cNvCxnSpPr>
              <p:nvPr userDrawn="1">
                <p:custDataLst>
                  <p:tags r:id="rId18"/>
                </p:custDataLst>
              </p:nvPr>
            </p:nvCxnSpPr>
            <p:spPr>
              <a:xfrm flipV="1">
                <a:off x="1789609" y="3526617"/>
                <a:ext cx="645080" cy="311323"/>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endCxn id="18" idx="3"/>
              </p:cNvCxnSpPr>
              <p:nvPr userDrawn="1">
                <p:custDataLst>
                  <p:tags r:id="rId19"/>
                </p:custDataLst>
              </p:nvPr>
            </p:nvCxnSpPr>
            <p:spPr>
              <a:xfrm>
                <a:off x="1789609" y="3815715"/>
                <a:ext cx="1" cy="470297"/>
              </a:xfrm>
              <a:prstGeom prst="line">
                <a:avLst/>
              </a:prstGeom>
              <a:ln w="28575">
                <a:solidFill>
                  <a:srgbClr val="1D658B"/>
                </a:solidFill>
                <a:prstDash val="sysDash"/>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userDrawn="1"/>
          </p:nvGrpSpPr>
          <p:grpSpPr>
            <a:xfrm>
              <a:off x="10208793" y="6211445"/>
              <a:ext cx="1983270" cy="581865"/>
              <a:chOff x="10208793" y="6090482"/>
              <a:chExt cx="1983270" cy="581865"/>
            </a:xfrm>
          </p:grpSpPr>
          <p:cxnSp>
            <p:nvCxnSpPr>
              <p:cNvPr id="12" name="直接箭头连接符 11"/>
              <p:cNvCxnSpPr/>
              <p:nvPr userDrawn="1">
                <p:custDataLst>
                  <p:tags r:id="rId9"/>
                </p:custDataLst>
              </p:nvPr>
            </p:nvCxnSpPr>
            <p:spPr>
              <a:xfrm flipV="1">
                <a:off x="10853299" y="6107906"/>
                <a:ext cx="381439" cy="558727"/>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userDrawn="1">
                <p:custDataLst>
                  <p:tags r:id="rId10"/>
                </p:custDataLst>
              </p:nvPr>
            </p:nvCxnSpPr>
            <p:spPr>
              <a:xfrm flipV="1">
                <a:off x="10853299" y="6562697"/>
                <a:ext cx="639633" cy="100760"/>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custDataLst>
                  <p:tags r:id="rId11"/>
                </p:custDataLst>
              </p:nvPr>
            </p:nvSpPr>
            <p:spPr>
              <a:xfrm>
                <a:off x="10853299" y="6364571"/>
                <a:ext cx="331715" cy="307776"/>
              </a:xfrm>
              <a:prstGeom prst="rect">
                <a:avLst/>
              </a:prstGeom>
              <a:noFill/>
            </p:spPr>
            <p:txBody>
              <a:bodyPr wrap="none" rtlCol="0">
                <a:spAutoFit/>
              </a:bodyPr>
              <a:lstStyle/>
              <a:p>
                <a:r>
                  <a:rPr lang="en-US" altLang="zh-CN" sz="900" i="1" baseline="0">
                    <a:solidFill>
                      <a:srgbClr val="1D658B"/>
                    </a:solidFill>
                    <a:latin typeface="Arial" panose="020B0604020202020204" pitchFamily="34" charset="0"/>
                    <a:ea typeface="幼圆" panose="02010509060101010101" pitchFamily="49" charset="-122"/>
                  </a:rPr>
                  <a:t>0</a:t>
                </a:r>
                <a:endParaRPr lang="zh-CN" altLang="en-US" sz="900" i="1" baseline="0">
                  <a:solidFill>
                    <a:srgbClr val="1D658B"/>
                  </a:solidFill>
                  <a:latin typeface="Arial" panose="020B0604020202020204" pitchFamily="34" charset="0"/>
                  <a:ea typeface="幼圆" panose="02010509060101010101" pitchFamily="49" charset="-122"/>
                </a:endParaRPr>
              </a:p>
            </p:txBody>
          </p:sp>
          <p:sp>
            <p:nvSpPr>
              <p:cNvPr id="15" name="文本框 14"/>
              <p:cNvSpPr txBox="1"/>
              <p:nvPr userDrawn="1">
                <p:custDataLst>
                  <p:tags r:id="rId12"/>
                </p:custDataLst>
              </p:nvPr>
            </p:nvSpPr>
            <p:spPr>
              <a:xfrm rot="2545674">
                <a:off x="11018238" y="6197786"/>
                <a:ext cx="1173825" cy="287258"/>
              </a:xfrm>
              <a:prstGeom prst="rect">
                <a:avLst/>
              </a:prstGeom>
              <a:noFill/>
            </p:spPr>
            <p:txBody>
              <a:bodyPr wrap="none" rtlCol="0">
                <a:spAutoFit/>
              </a:bodyPr>
              <a:lstStyle/>
              <a:p>
                <a:r>
                  <a:rPr lang="en-US" altLang="zh-CN" sz="800" baseline="0" dirty="0">
                    <a:solidFill>
                      <a:srgbClr val="1D658B"/>
                    </a:solidFill>
                    <a:latin typeface="Arial" panose="020B0604020202020204" pitchFamily="34" charset="0"/>
                    <a:ea typeface="幼圆" panose="02010509060101010101" pitchFamily="49" charset="-122"/>
                  </a:rPr>
                  <a:t>A+B+C+D=360</a:t>
                </a:r>
                <a:endParaRPr lang="zh-CN" altLang="en-US" sz="800" baseline="0" dirty="0">
                  <a:solidFill>
                    <a:srgbClr val="1D658B"/>
                  </a:solidFill>
                  <a:latin typeface="Arial" panose="020B0604020202020204" pitchFamily="34" charset="0"/>
                  <a:ea typeface="幼圆" panose="02010509060101010101" pitchFamily="49" charset="-122"/>
                </a:endParaRPr>
              </a:p>
            </p:txBody>
          </p:sp>
          <p:sp>
            <p:nvSpPr>
              <p:cNvPr id="16" name="文本框 15"/>
              <p:cNvSpPr txBox="1"/>
              <p:nvPr userDrawn="1">
                <p:custDataLst>
                  <p:tags r:id="rId13"/>
                </p:custDataLst>
              </p:nvPr>
            </p:nvSpPr>
            <p:spPr>
              <a:xfrm rot="20471546">
                <a:off x="10208793" y="6090482"/>
                <a:ext cx="1032761" cy="410369"/>
              </a:xfrm>
              <a:prstGeom prst="rect">
                <a:avLst/>
              </a:prstGeom>
              <a:noFill/>
            </p:spPr>
            <p:txBody>
              <a:bodyPr wrap="none" rtlCol="0">
                <a:spAutoFit/>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grpSp>
      <p:sp>
        <p:nvSpPr>
          <p:cNvPr id="2" name="标题 1"/>
          <p:cNvSpPr>
            <a:spLocks noGrp="1"/>
          </p:cNvSpPr>
          <p:nvPr>
            <p:ph type="title"/>
            <p:custDataLst>
              <p:tags r:id="rId2"/>
            </p:custDataLst>
          </p:nvPr>
        </p:nvSpPr>
        <p:spPr>
          <a:xfrm>
            <a:off x="502448" y="332426"/>
            <a:ext cx="8139178" cy="331473"/>
          </a:xfrm>
        </p:spPr>
        <p:txBody>
          <a:bodyPr vert="horz" lIns="67628" tIns="35243" rIns="67628" bIns="35243" rtlCol="0" anchor="t" anchorCtr="0">
            <a:normAutofit/>
          </a:bodyPr>
          <a:lstStyle>
            <a:lvl1pPr marL="0" marR="0" lvl="0" algn="l" defTabSz="685800" rtl="0" eaLnBrk="1" fontAlgn="auto" latinLnBrk="0" hangingPunct="1">
              <a:lnSpc>
                <a:spcPct val="100000"/>
              </a:lnSpc>
              <a:buNone/>
              <a:defRPr kumimoji="0" lang="zh-CN" altLang="en-US" sz="1800" b="1"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p>
        </p:txBody>
      </p:sp>
      <p:sp>
        <p:nvSpPr>
          <p:cNvPr id="3" name="图片占位符 2"/>
          <p:cNvSpPr>
            <a:spLocks noGrp="1"/>
          </p:cNvSpPr>
          <p:nvPr>
            <p:ph type="pic" idx="1"/>
            <p:custDataLst>
              <p:tags r:id="rId3"/>
            </p:custDataLst>
          </p:nvPr>
        </p:nvSpPr>
        <p:spPr>
          <a:xfrm>
            <a:off x="502447" y="714382"/>
            <a:ext cx="3962432" cy="4041680"/>
          </a:xfrm>
        </p:spPr>
        <p:txBody>
          <a:bodyPr vert="horz" lIns="67628" tIns="35243" rIns="67628" bIns="35243" rtlCol="0">
            <a:normAutofit/>
          </a:bodyPr>
          <a:lstStyle>
            <a:lvl1pPr marL="0" marR="0" lvl="0"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113"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4"/>
            </p:custDataLst>
          </p:nvPr>
        </p:nvSpPr>
        <p:spPr>
          <a:xfrm>
            <a:off x="4679194" y="714382"/>
            <a:ext cx="3962432" cy="4041680"/>
          </a:xfrm>
        </p:spPr>
        <p:txBody>
          <a:bodyPr vert="horz" lIns="67628" tIns="35243" rIns="67628" bIns="35243" rtlCol="0">
            <a:norm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pPr/>
              <a:t>2021/9/10</a:t>
            </a:fld>
            <a:endParaRPr lang="zh-CN" altLang="en-US" dirty="0"/>
          </a:p>
        </p:txBody>
      </p:sp>
      <p:sp>
        <p:nvSpPr>
          <p:cNvPr id="6" name="页脚占位符 5"/>
          <p:cNvSpPr>
            <a:spLocks noGrp="1"/>
          </p:cNvSpPr>
          <p:nvPr>
            <p:ph type="ftr" sz="quarter" idx="11"/>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2"/>
        </a:solidFill>
        <a:effectLst/>
      </p:bgPr>
    </p:bg>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35285" y="-32628"/>
            <a:ext cx="9108762" cy="5127611"/>
            <a:chOff x="47047" y="-43504"/>
            <a:chExt cx="12145016" cy="6836814"/>
          </a:xfrm>
        </p:grpSpPr>
        <p:sp>
          <p:nvSpPr>
            <p:cNvPr id="8" name="文本框 7"/>
            <p:cNvSpPr txBox="1"/>
            <p:nvPr userDrawn="1">
              <p:custDataLst>
                <p:tags r:id="rId6"/>
              </p:custDataLst>
            </p:nvPr>
          </p:nvSpPr>
          <p:spPr>
            <a:xfrm rot="778574">
              <a:off x="465612" y="-43504"/>
              <a:ext cx="1032761" cy="410369"/>
            </a:xfrm>
            <a:prstGeom prst="rect">
              <a:avLst/>
            </a:prstGeom>
            <a:noFill/>
          </p:spPr>
          <p:txBody>
            <a:bodyPr wrap="none" rtlCol="0">
              <a:spAutoFit/>
            </a:bodyPr>
            <a:lstStyle/>
            <a:p>
              <a:r>
                <a:rPr lang="en-US" altLang="zh-CN" baseline="0" dirty="0">
                  <a:solidFill>
                    <a:srgbClr val="1D658B"/>
                  </a:solidFill>
                  <a:latin typeface="Arial" panose="020B0604020202020204" pitchFamily="34" charset="0"/>
                  <a:ea typeface="幼圆" panose="02010509060101010101" pitchFamily="49" charset="-122"/>
                </a:rPr>
                <a:t>x(2π-6)</a:t>
              </a:r>
              <a:endParaRPr lang="zh-CN" altLang="en-US" baseline="0" dirty="0">
                <a:solidFill>
                  <a:srgbClr val="1D658B"/>
                </a:solidFill>
                <a:latin typeface="Arial" panose="020B0604020202020204" pitchFamily="34" charset="0"/>
                <a:ea typeface="幼圆" panose="02010509060101010101" pitchFamily="49" charset="-122"/>
              </a:endParaRPr>
            </a:p>
          </p:txBody>
        </p:sp>
        <p:grpSp>
          <p:nvGrpSpPr>
            <p:cNvPr id="9" name="组合 8"/>
            <p:cNvGrpSpPr/>
            <p:nvPr userDrawn="1"/>
          </p:nvGrpSpPr>
          <p:grpSpPr>
            <a:xfrm rot="1918594">
              <a:off x="47047" y="50247"/>
              <a:ext cx="529481" cy="504267"/>
              <a:chOff x="1144529" y="3057287"/>
              <a:chExt cx="1290161" cy="1228725"/>
            </a:xfrm>
          </p:grpSpPr>
          <p:sp>
            <p:nvSpPr>
              <p:cNvPr id="16" name="等腰三角形 15"/>
              <p:cNvSpPr/>
              <p:nvPr userDrawn="1">
                <p:custDataLst>
                  <p:tags r:id="rId12"/>
                </p:custDataLst>
              </p:nvPr>
            </p:nvSpPr>
            <p:spPr>
              <a:xfrm>
                <a:off x="1388269" y="3823654"/>
                <a:ext cx="802475" cy="44640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17" name="五边形 16"/>
              <p:cNvSpPr/>
              <p:nvPr userDrawn="1">
                <p:custDataLst>
                  <p:tags r:id="rId13"/>
                </p:custDataLst>
              </p:nvPr>
            </p:nvSpPr>
            <p:spPr>
              <a:xfrm>
                <a:off x="1144529" y="3057287"/>
                <a:ext cx="1290161" cy="1228725"/>
              </a:xfrm>
              <a:prstGeom prst="pentagon">
                <a:avLst/>
              </a:prstGeom>
              <a:noFill/>
              <a:ln w="28575">
                <a:solidFill>
                  <a:srgbClr val="1D6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cxnSp>
            <p:nvCxnSpPr>
              <p:cNvPr id="18" name="直接连接符 17"/>
              <p:cNvCxnSpPr>
                <a:stCxn id="17" idx="0"/>
              </p:cNvCxnSpPr>
              <p:nvPr userDrawn="1">
                <p:custDataLst>
                  <p:tags r:id="rId14"/>
                </p:custDataLst>
              </p:nvPr>
            </p:nvCxnSpPr>
            <p:spPr>
              <a:xfrm flipH="1">
                <a:off x="1789609" y="3057287"/>
                <a:ext cx="1" cy="75842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7" idx="1"/>
              </p:cNvCxnSpPr>
              <p:nvPr userDrawn="1">
                <p:custDataLst>
                  <p:tags r:id="rId15"/>
                </p:custDataLst>
              </p:nvPr>
            </p:nvCxnSpPr>
            <p:spPr>
              <a:xfrm>
                <a:off x="1144530" y="3526617"/>
                <a:ext cx="645079" cy="28909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endCxn id="17" idx="5"/>
              </p:cNvCxnSpPr>
              <p:nvPr userDrawn="1">
                <p:custDataLst>
                  <p:tags r:id="rId16"/>
                </p:custDataLst>
              </p:nvPr>
            </p:nvCxnSpPr>
            <p:spPr>
              <a:xfrm flipV="1">
                <a:off x="1789609" y="3526617"/>
                <a:ext cx="645080" cy="311323"/>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17" idx="3"/>
              </p:cNvCxnSpPr>
              <p:nvPr userDrawn="1">
                <p:custDataLst>
                  <p:tags r:id="rId17"/>
                </p:custDataLst>
              </p:nvPr>
            </p:nvCxnSpPr>
            <p:spPr>
              <a:xfrm>
                <a:off x="1789609" y="3815715"/>
                <a:ext cx="1" cy="470297"/>
              </a:xfrm>
              <a:prstGeom prst="line">
                <a:avLst/>
              </a:prstGeom>
              <a:ln w="28575">
                <a:solidFill>
                  <a:srgbClr val="1D658B"/>
                </a:solidFill>
                <a:prstDash val="sysDash"/>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userDrawn="1"/>
          </p:nvGrpSpPr>
          <p:grpSpPr>
            <a:xfrm>
              <a:off x="10208793" y="6211445"/>
              <a:ext cx="1983270" cy="581865"/>
              <a:chOff x="10208793" y="6090482"/>
              <a:chExt cx="1983270" cy="581865"/>
            </a:xfrm>
          </p:grpSpPr>
          <p:cxnSp>
            <p:nvCxnSpPr>
              <p:cNvPr id="11" name="直接箭头连接符 10"/>
              <p:cNvCxnSpPr/>
              <p:nvPr userDrawn="1">
                <p:custDataLst>
                  <p:tags r:id="rId7"/>
                </p:custDataLst>
              </p:nvPr>
            </p:nvCxnSpPr>
            <p:spPr>
              <a:xfrm flipV="1">
                <a:off x="10853299" y="6107906"/>
                <a:ext cx="381439" cy="558727"/>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userDrawn="1">
                <p:custDataLst>
                  <p:tags r:id="rId8"/>
                </p:custDataLst>
              </p:nvPr>
            </p:nvCxnSpPr>
            <p:spPr>
              <a:xfrm flipV="1">
                <a:off x="10853299" y="6562697"/>
                <a:ext cx="639633" cy="100760"/>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sp>
            <p:nvSpPr>
              <p:cNvPr id="13" name="文本框 12"/>
              <p:cNvSpPr txBox="1"/>
              <p:nvPr userDrawn="1">
                <p:custDataLst>
                  <p:tags r:id="rId9"/>
                </p:custDataLst>
              </p:nvPr>
            </p:nvSpPr>
            <p:spPr>
              <a:xfrm>
                <a:off x="10853299" y="6364571"/>
                <a:ext cx="331715" cy="307776"/>
              </a:xfrm>
              <a:prstGeom prst="rect">
                <a:avLst/>
              </a:prstGeom>
              <a:noFill/>
            </p:spPr>
            <p:txBody>
              <a:bodyPr wrap="none" rtlCol="0">
                <a:spAutoFit/>
              </a:bodyPr>
              <a:lstStyle/>
              <a:p>
                <a:r>
                  <a:rPr lang="en-US" altLang="zh-CN" sz="900" i="1" baseline="0">
                    <a:solidFill>
                      <a:srgbClr val="1D658B"/>
                    </a:solidFill>
                    <a:latin typeface="Arial" panose="020B0604020202020204" pitchFamily="34" charset="0"/>
                    <a:ea typeface="幼圆" panose="02010509060101010101" pitchFamily="49" charset="-122"/>
                  </a:rPr>
                  <a:t>0</a:t>
                </a:r>
                <a:endParaRPr lang="zh-CN" altLang="en-US" sz="900" i="1" baseline="0">
                  <a:solidFill>
                    <a:srgbClr val="1D658B"/>
                  </a:solidFill>
                  <a:latin typeface="Arial" panose="020B0604020202020204" pitchFamily="34" charset="0"/>
                  <a:ea typeface="幼圆" panose="02010509060101010101" pitchFamily="49" charset="-122"/>
                </a:endParaRPr>
              </a:p>
            </p:txBody>
          </p:sp>
          <p:sp>
            <p:nvSpPr>
              <p:cNvPr id="14" name="文本框 13"/>
              <p:cNvSpPr txBox="1"/>
              <p:nvPr userDrawn="1">
                <p:custDataLst>
                  <p:tags r:id="rId10"/>
                </p:custDataLst>
              </p:nvPr>
            </p:nvSpPr>
            <p:spPr>
              <a:xfrm rot="2545674">
                <a:off x="11018238" y="6197786"/>
                <a:ext cx="1173825" cy="287258"/>
              </a:xfrm>
              <a:prstGeom prst="rect">
                <a:avLst/>
              </a:prstGeom>
              <a:noFill/>
            </p:spPr>
            <p:txBody>
              <a:bodyPr wrap="none" rtlCol="0">
                <a:spAutoFit/>
              </a:bodyPr>
              <a:lstStyle/>
              <a:p>
                <a:r>
                  <a:rPr lang="en-US" altLang="zh-CN" sz="800" baseline="0" dirty="0">
                    <a:solidFill>
                      <a:srgbClr val="1D658B"/>
                    </a:solidFill>
                    <a:latin typeface="Arial" panose="020B0604020202020204" pitchFamily="34" charset="0"/>
                    <a:ea typeface="幼圆" panose="02010509060101010101" pitchFamily="49" charset="-122"/>
                  </a:rPr>
                  <a:t>A+B+C+D=360</a:t>
                </a:r>
                <a:endParaRPr lang="zh-CN" altLang="en-US" sz="800" baseline="0" dirty="0">
                  <a:solidFill>
                    <a:srgbClr val="1D658B"/>
                  </a:solidFill>
                  <a:latin typeface="Arial" panose="020B0604020202020204" pitchFamily="34" charset="0"/>
                  <a:ea typeface="幼圆" panose="02010509060101010101" pitchFamily="49" charset="-122"/>
                </a:endParaRPr>
              </a:p>
            </p:txBody>
          </p:sp>
          <p:sp>
            <p:nvSpPr>
              <p:cNvPr id="15" name="文本框 14"/>
              <p:cNvSpPr txBox="1"/>
              <p:nvPr userDrawn="1">
                <p:custDataLst>
                  <p:tags r:id="rId11"/>
                </p:custDataLst>
              </p:nvPr>
            </p:nvSpPr>
            <p:spPr>
              <a:xfrm rot="20471546">
                <a:off x="10208793" y="6090482"/>
                <a:ext cx="1032761" cy="410369"/>
              </a:xfrm>
              <a:prstGeom prst="rect">
                <a:avLst/>
              </a:prstGeom>
              <a:noFill/>
            </p:spPr>
            <p:txBody>
              <a:bodyPr wrap="none" rtlCol="0">
                <a:spAutoFit/>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grpSp>
      <p:sp>
        <p:nvSpPr>
          <p:cNvPr id="3" name="日期占位符 2"/>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5"/>
            </p:custDataLst>
          </p:nvPr>
        </p:nvSpPr>
        <p:spPr>
          <a:xfrm>
            <a:off x="502448" y="714382"/>
            <a:ext cx="8139178" cy="4041680"/>
          </a:xfrm>
        </p:spPr>
        <p:txBody>
          <a:bodyPr/>
          <a:lstStyle>
            <a:lvl1pPr>
              <a:defRPr baseline="0">
                <a:latin typeface="Arial" panose="020B0604020202020204" pitchFamily="34" charset="0"/>
                <a:ea typeface="幼圆" panose="02010509060101010101" pitchFamily="49" charset="-122"/>
              </a:defRPr>
            </a:lvl1pPr>
            <a:lvl2pPr>
              <a:defRPr baseline="0">
                <a:latin typeface="Arial" panose="020B0604020202020204" pitchFamily="34" charset="0"/>
                <a:ea typeface="幼圆" panose="02010509060101010101" pitchFamily="49" charset="-122"/>
              </a:defRPr>
            </a:lvl2pPr>
            <a:lvl3pPr>
              <a:defRPr baseline="0">
                <a:latin typeface="Arial" panose="020B0604020202020204" pitchFamily="34" charset="0"/>
                <a:ea typeface="幼圆" panose="02010509060101010101" pitchFamily="49" charset="-122"/>
              </a:defRPr>
            </a:lvl3pPr>
            <a:lvl4pPr>
              <a:defRPr baseline="0">
                <a:latin typeface="Arial" panose="020B0604020202020204" pitchFamily="34" charset="0"/>
                <a:ea typeface="幼圆" panose="02010509060101010101" pitchFamily="49" charset="-122"/>
              </a:defRPr>
            </a:lvl4pPr>
            <a:lvl5pPr>
              <a:defRPr baseline="0">
                <a:latin typeface="Arial" panose="020B0604020202020204" pitchFamily="34" charset="0"/>
                <a:ea typeface="幼圆" panose="02010509060101010101"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末尾幻灯片">
    <p:bg>
      <p:bgPr>
        <a:blipFill dpi="0" rotWithShape="1">
          <a:blip r:embed="rId1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3559493" y="2949893"/>
            <a:ext cx="2018824" cy="265271"/>
            <a:chOff x="7474" y="6194"/>
            <a:chExt cx="4239" cy="557"/>
          </a:xfrm>
        </p:grpSpPr>
        <p:sp>
          <p:nvSpPr>
            <p:cNvPr id="30" name="矩形 29"/>
            <p:cNvSpPr/>
            <p:nvPr userDrawn="1">
              <p:custDataLst>
                <p:tags r:id="rId11"/>
              </p:custDataLst>
            </p:nvPr>
          </p:nvSpPr>
          <p:spPr>
            <a:xfrm>
              <a:off x="7474" y="6199"/>
              <a:ext cx="1705" cy="553"/>
            </a:xfrm>
            <a:prstGeom prst="rect">
              <a:avLst/>
            </a:prstGeom>
            <a:noFill/>
            <a:ln w="22225">
              <a:solidFill>
                <a:srgbClr val="7AC67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31" name="矩形 30"/>
            <p:cNvSpPr/>
            <p:nvPr userDrawn="1">
              <p:custDataLst>
                <p:tags r:id="rId12"/>
              </p:custDataLst>
            </p:nvPr>
          </p:nvSpPr>
          <p:spPr>
            <a:xfrm>
              <a:off x="9443" y="6194"/>
              <a:ext cx="2270" cy="553"/>
            </a:xfrm>
            <a:prstGeom prst="rect">
              <a:avLst/>
            </a:prstGeom>
            <a:noFill/>
            <a:ln w="22225">
              <a:solidFill>
                <a:srgbClr val="7AC67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grpSp>
      <p:grpSp>
        <p:nvGrpSpPr>
          <p:cNvPr id="17" name="组合 16"/>
          <p:cNvGrpSpPr/>
          <p:nvPr>
            <p:custDataLst>
              <p:tags r:id="rId2"/>
            </p:custDataLst>
          </p:nvPr>
        </p:nvGrpSpPr>
        <p:grpSpPr>
          <a:xfrm>
            <a:off x="2212695" y="1272664"/>
            <a:ext cx="4718610" cy="2586741"/>
            <a:chOff x="2769393" y="1605355"/>
            <a:chExt cx="6653213" cy="3647290"/>
          </a:xfrm>
        </p:grpSpPr>
        <p:sp>
          <p:nvSpPr>
            <p:cNvPr id="18" name="矩形 17"/>
            <p:cNvSpPr/>
            <p:nvPr>
              <p:custDataLst>
                <p:tags r:id="rId9"/>
              </p:custDataLst>
            </p:nvPr>
          </p:nvSpPr>
          <p:spPr>
            <a:xfrm>
              <a:off x="2769393" y="1605355"/>
              <a:ext cx="6653213" cy="3647290"/>
            </a:xfrm>
            <a:prstGeom prst="rect">
              <a:avLst/>
            </a:prstGeom>
            <a:solidFill>
              <a:schemeClr val="bg1"/>
            </a:solidFill>
            <a:ln>
              <a:noFill/>
            </a:ln>
            <a:effectLst>
              <a:outerShdw blurRad="165100" dist="50800" dir="2700000" algn="tl"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custDataLst>
                <p:tags r:id="rId10"/>
              </p:custDataLst>
            </p:nvPr>
          </p:nvSpPr>
          <p:spPr>
            <a:xfrm>
              <a:off x="2937165" y="1775460"/>
              <a:ext cx="6308436" cy="3291839"/>
            </a:xfrm>
            <a:prstGeom prst="rect">
              <a:avLst/>
            </a:prstGeom>
            <a:noFill/>
            <a:ln w="444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3"/>
            </p:custDataLst>
          </p:nvPr>
        </p:nvSpPr>
        <p:spPr>
          <a:xfrm>
            <a:off x="2684621" y="1562101"/>
            <a:ext cx="3773805" cy="1299686"/>
          </a:xfrm>
        </p:spPr>
        <p:txBody>
          <a:bodyPr vert="horz" lIns="67500" tIns="35100" rIns="67500" bIns="0" rtlCol="0" anchor="b" anchorCtr="0">
            <a:normAutofit/>
          </a:bodyPr>
          <a:lstStyle>
            <a:lvl1pPr marL="0" marR="0" algn="ctr" defTabSz="685800" rtl="0" eaLnBrk="1" fontAlgn="auto" latinLnBrk="0" hangingPunct="1">
              <a:lnSpc>
                <a:spcPct val="100000"/>
              </a:lnSpc>
              <a:buNone/>
              <a:defRPr kumimoji="0" lang="zh-CN" altLang="en-US" sz="4100" b="1" i="0" u="none" strike="noStrike" kern="1200" cap="none" spc="450" normalizeH="0" baseline="0" noProof="1" dirty="0">
                <a:solidFill>
                  <a:srgbClr val="75C3D9"/>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p>
        </p:txBody>
      </p:sp>
      <p:sp>
        <p:nvSpPr>
          <p:cNvPr id="3" name="日期占位符 2"/>
          <p:cNvSpPr>
            <a:spLocks noGrp="1"/>
          </p:cNvSpPr>
          <p:nvPr>
            <p:ph type="dt" sz="half" idx="10"/>
            <p:custDataLst>
              <p:tags r:id="rId4"/>
            </p:custDataLst>
          </p:nvPr>
        </p:nvSpPr>
        <p:spPr/>
        <p:txBody>
          <a:body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custDataLst>
              <p:tags r:id="rId5"/>
            </p:custDataLst>
          </p:nvPr>
        </p:nvSpPr>
        <p:spPr/>
        <p:txBody>
          <a:bodyPr/>
          <a:lstStyle/>
          <a:p>
            <a:endParaRPr lang="zh-CN" altLang="en-US"/>
          </a:p>
        </p:txBody>
      </p:sp>
      <p:sp>
        <p:nvSpPr>
          <p:cNvPr id="5" name="灯片编号占位符 4"/>
          <p:cNvSpPr>
            <a:spLocks noGrp="1"/>
          </p:cNvSpPr>
          <p:nvPr>
            <p:ph type="sldNum" sz="quarter" idx="12"/>
            <p:custDataLst>
              <p:tags r:id="rId6"/>
            </p:custDataLst>
          </p:nvPr>
        </p:nvSpPr>
        <p:spPr/>
        <p:txBody>
          <a:bodyPr/>
          <a:lstStyle/>
          <a:p>
            <a:fld id="{49AE70B2-8BF9-45C0-BB95-33D1B9D3A854}" type="slidenum">
              <a:rPr lang="zh-CN" altLang="en-US" smtClean="0"/>
              <a:pPr/>
              <a:t>‹#›</a:t>
            </a:fld>
            <a:endParaRPr lang="zh-CN" altLang="en-US"/>
          </a:p>
        </p:txBody>
      </p:sp>
      <p:sp>
        <p:nvSpPr>
          <p:cNvPr id="33" name="文本占位符 32"/>
          <p:cNvSpPr>
            <a:spLocks noGrp="1"/>
          </p:cNvSpPr>
          <p:nvPr>
            <p:ph type="body" sz="quarter" idx="13" hasCustomPrompt="1"/>
            <p:custDataLst>
              <p:tags r:id="rId7"/>
            </p:custDataLst>
          </p:nvPr>
        </p:nvSpPr>
        <p:spPr>
          <a:xfrm>
            <a:off x="3070860" y="2878455"/>
            <a:ext cx="1362075" cy="334804"/>
          </a:xfrm>
        </p:spPr>
        <p:txBody>
          <a:bodyPr lIns="67500" tIns="35100" rIns="67500" bIns="35100" anchor="ctr" anchorCtr="0">
            <a:normAutofit/>
          </a:bodyPr>
          <a:lstStyle>
            <a:lvl1pPr marL="0" indent="0" algn="r">
              <a:buNone/>
              <a:defRPr sz="1400" baseline="0">
                <a:solidFill>
                  <a:schemeClr val="accent4"/>
                </a:solidFill>
                <a:latin typeface="Arial" panose="020B0604020202020204" pitchFamily="34" charset="0"/>
                <a:ea typeface="幼圆" panose="02010509060101010101" pitchFamily="49" charset="-122"/>
              </a:defRPr>
            </a:lvl1pPr>
          </a:lstStyle>
          <a:p>
            <a:pPr lvl="0"/>
            <a:r>
              <a:rPr lang="zh-CN" altLang="en-US" dirty="0"/>
              <a:t>编辑文本</a:t>
            </a:r>
          </a:p>
        </p:txBody>
      </p:sp>
      <p:sp>
        <p:nvSpPr>
          <p:cNvPr id="35" name="文本占位符 34"/>
          <p:cNvSpPr>
            <a:spLocks noGrp="1"/>
          </p:cNvSpPr>
          <p:nvPr>
            <p:ph type="body" sz="quarter" idx="14" hasCustomPrompt="1"/>
            <p:custDataLst>
              <p:tags r:id="rId8"/>
            </p:custDataLst>
          </p:nvPr>
        </p:nvSpPr>
        <p:spPr>
          <a:xfrm>
            <a:off x="4440079" y="2878931"/>
            <a:ext cx="1552099" cy="334328"/>
          </a:xfrm>
        </p:spPr>
        <p:txBody>
          <a:bodyPr lIns="67500" tIns="35100" rIns="67500" bIns="35100" anchor="ctr" anchorCtr="0">
            <a:normAutofit/>
          </a:bodyPr>
          <a:lstStyle>
            <a:lvl1pPr marL="0" indent="0" algn="l">
              <a:buNone/>
              <a:defRPr sz="1400" baseline="0">
                <a:solidFill>
                  <a:schemeClr val="accent4"/>
                </a:solidFill>
                <a:latin typeface="Arial" panose="020B0604020202020204" pitchFamily="34" charset="0"/>
                <a:ea typeface="幼圆" panose="02010509060101010101" pitchFamily="49" charset="-122"/>
              </a:defRPr>
            </a:lvl1pPr>
          </a:lstStyle>
          <a:p>
            <a:pPr lvl="0"/>
            <a:r>
              <a:rPr lang="zh-CN" altLang="en-US" dirty="0"/>
              <a:t>编辑文本</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通用">
    <p:bg>
      <p:bgPr>
        <a:solidFill>
          <a:schemeClr val="bg2"/>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p>
        </p:txBody>
      </p:sp>
      <p:grpSp>
        <p:nvGrpSpPr>
          <p:cNvPr id="6" name="组合 5"/>
          <p:cNvGrpSpPr/>
          <p:nvPr>
            <p:custDataLst>
              <p:tags r:id="rId2"/>
            </p:custDataLst>
          </p:nvPr>
        </p:nvGrpSpPr>
        <p:grpSpPr>
          <a:xfrm>
            <a:off x="7486664" y="4203487"/>
            <a:ext cx="1684234" cy="800779"/>
            <a:chOff x="9982217" y="5604646"/>
            <a:chExt cx="2245645" cy="1067704"/>
          </a:xfrm>
        </p:grpSpPr>
        <p:grpSp>
          <p:nvGrpSpPr>
            <p:cNvPr id="16" name="组合 15"/>
            <p:cNvGrpSpPr/>
            <p:nvPr userDrawn="1"/>
          </p:nvGrpSpPr>
          <p:grpSpPr>
            <a:xfrm>
              <a:off x="10853300" y="5604646"/>
              <a:ext cx="1374562" cy="1067704"/>
              <a:chOff x="10534650" y="5400676"/>
              <a:chExt cx="1029427" cy="799616"/>
            </a:xfrm>
          </p:grpSpPr>
          <p:cxnSp>
            <p:nvCxnSpPr>
              <p:cNvPr id="11" name="直接箭头连接符 10"/>
              <p:cNvCxnSpPr/>
              <p:nvPr userDrawn="1">
                <p:custDataLst>
                  <p:tags r:id="rId7"/>
                </p:custDataLst>
              </p:nvPr>
            </p:nvCxnSpPr>
            <p:spPr>
              <a:xfrm flipV="1">
                <a:off x="10534650" y="5400676"/>
                <a:ext cx="228600" cy="795337"/>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userDrawn="1">
                <p:custDataLst>
                  <p:tags r:id="rId8"/>
                </p:custDataLst>
              </p:nvPr>
            </p:nvCxnSpPr>
            <p:spPr>
              <a:xfrm flipV="1">
                <a:off x="10534650" y="6116721"/>
                <a:ext cx="647700" cy="76911"/>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sp>
            <p:nvSpPr>
              <p:cNvPr id="14" name="文本框 13"/>
              <p:cNvSpPr txBox="1"/>
              <p:nvPr userDrawn="1">
                <p:custDataLst>
                  <p:tags r:id="rId9"/>
                </p:custDataLst>
              </p:nvPr>
            </p:nvSpPr>
            <p:spPr>
              <a:xfrm>
                <a:off x="10534650" y="5969795"/>
                <a:ext cx="248425" cy="230497"/>
              </a:xfrm>
              <a:prstGeom prst="rect">
                <a:avLst/>
              </a:prstGeom>
              <a:noFill/>
            </p:spPr>
            <p:txBody>
              <a:bodyPr wrap="none" rtlCol="0">
                <a:spAutoFit/>
              </a:bodyPr>
              <a:lstStyle/>
              <a:p>
                <a:r>
                  <a:rPr lang="en-US" altLang="zh-CN" sz="900" i="1" baseline="0">
                    <a:solidFill>
                      <a:srgbClr val="1D658B"/>
                    </a:solidFill>
                    <a:latin typeface="Arial" panose="020B0604020202020204" pitchFamily="34" charset="0"/>
                    <a:ea typeface="幼圆" panose="02010509060101010101" pitchFamily="49" charset="-122"/>
                  </a:rPr>
                  <a:t>0</a:t>
                </a:r>
                <a:endParaRPr lang="zh-CN" altLang="en-US" sz="900" i="1" baseline="0">
                  <a:solidFill>
                    <a:srgbClr val="1D658B"/>
                  </a:solidFill>
                  <a:latin typeface="Arial" panose="020B0604020202020204" pitchFamily="34" charset="0"/>
                  <a:ea typeface="幼圆" panose="02010509060101010101" pitchFamily="49" charset="-122"/>
                </a:endParaRPr>
              </a:p>
            </p:txBody>
          </p:sp>
          <p:sp>
            <p:nvSpPr>
              <p:cNvPr id="15" name="文本框 14"/>
              <p:cNvSpPr txBox="1"/>
              <p:nvPr userDrawn="1">
                <p:custDataLst>
                  <p:tags r:id="rId10"/>
                </p:custDataLst>
              </p:nvPr>
            </p:nvSpPr>
            <p:spPr>
              <a:xfrm rot="2545674">
                <a:off x="10684984" y="5649597"/>
                <a:ext cx="879093" cy="215131"/>
              </a:xfrm>
              <a:prstGeom prst="rect">
                <a:avLst/>
              </a:prstGeom>
              <a:noFill/>
            </p:spPr>
            <p:txBody>
              <a:bodyPr wrap="none" rtlCol="0">
                <a:spAutoFit/>
              </a:bodyPr>
              <a:lstStyle/>
              <a:p>
                <a:r>
                  <a:rPr lang="en-US" altLang="zh-CN" sz="800" baseline="0">
                    <a:solidFill>
                      <a:srgbClr val="1D658B"/>
                    </a:solidFill>
                    <a:latin typeface="Arial" panose="020B0604020202020204" pitchFamily="34" charset="0"/>
                    <a:ea typeface="幼圆" panose="02010509060101010101" pitchFamily="49" charset="-122"/>
                  </a:rPr>
                  <a:t>A+B+C+D=360</a:t>
                </a:r>
                <a:endParaRPr lang="zh-CN" altLang="en-US" sz="800" baseline="0">
                  <a:solidFill>
                    <a:srgbClr val="1D658B"/>
                  </a:solidFill>
                  <a:latin typeface="Arial" panose="020B0604020202020204" pitchFamily="34" charset="0"/>
                  <a:ea typeface="幼圆" panose="02010509060101010101" pitchFamily="49" charset="-122"/>
                </a:endParaRPr>
              </a:p>
            </p:txBody>
          </p:sp>
        </p:grpSp>
        <p:sp>
          <p:nvSpPr>
            <p:cNvPr id="12" name="文本框 11"/>
            <p:cNvSpPr txBox="1"/>
            <p:nvPr userDrawn="1">
              <p:custDataLst>
                <p:tags r:id="rId6"/>
              </p:custDataLst>
            </p:nvPr>
          </p:nvSpPr>
          <p:spPr>
            <a:xfrm rot="20471546">
              <a:off x="9982217" y="6106551"/>
              <a:ext cx="1032761" cy="410369"/>
            </a:xfrm>
            <a:prstGeom prst="rect">
              <a:avLst/>
            </a:prstGeom>
            <a:noFill/>
          </p:spPr>
          <p:txBody>
            <a:bodyPr wrap="none" rtlCol="0">
              <a:spAutoFit/>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相框">
    <p:bg>
      <p:bgPr>
        <a:solidFill>
          <a:schemeClr val="tx2"/>
        </a:solidFill>
        <a:effectLst/>
      </p:bgPr>
    </p:bg>
    <p:spTree>
      <p:nvGrpSpPr>
        <p:cNvPr id="1" name=""/>
        <p:cNvGrpSpPr/>
        <p:nvPr/>
      </p:nvGrpSpPr>
      <p:grpSpPr>
        <a:xfrm>
          <a:off x="0" y="0"/>
          <a:ext cx="0" cy="0"/>
          <a:chOff x="0" y="0"/>
          <a:chExt cx="0" cy="0"/>
        </a:xfrm>
      </p:grpSpPr>
      <p:grpSp>
        <p:nvGrpSpPr>
          <p:cNvPr id="9" name="组合 8"/>
          <p:cNvGrpSpPr/>
          <p:nvPr>
            <p:custDataLst>
              <p:tags r:id="rId1"/>
            </p:custDataLst>
          </p:nvPr>
        </p:nvGrpSpPr>
        <p:grpSpPr>
          <a:xfrm>
            <a:off x="105135" y="114808"/>
            <a:ext cx="9038069" cy="4885167"/>
            <a:chOff x="140179" y="153077"/>
            <a:chExt cx="12050759" cy="6513556"/>
          </a:xfrm>
        </p:grpSpPr>
        <p:sp>
          <p:nvSpPr>
            <p:cNvPr id="8" name="矩形 7"/>
            <p:cNvSpPr/>
            <p:nvPr userDrawn="1">
              <p:custDataLst>
                <p:tags r:id="rId7"/>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baseline="0">
                <a:latin typeface="Arial" panose="020B0604020202020204" pitchFamily="34" charset="0"/>
                <a:ea typeface="幼圆" panose="02010509060101010101" pitchFamily="49" charset="-122"/>
              </a:endParaRPr>
            </a:p>
          </p:txBody>
        </p:sp>
        <p:grpSp>
          <p:nvGrpSpPr>
            <p:cNvPr id="6" name="组合 5"/>
            <p:cNvGrpSpPr/>
            <p:nvPr userDrawn="1"/>
          </p:nvGrpSpPr>
          <p:grpSpPr>
            <a:xfrm>
              <a:off x="140179" y="153077"/>
              <a:ext cx="12050759" cy="6513556"/>
              <a:chOff x="140179" y="153077"/>
              <a:chExt cx="12050759" cy="6513556"/>
            </a:xfrm>
          </p:grpSpPr>
          <p:grpSp>
            <p:nvGrpSpPr>
              <p:cNvPr id="10" name="组合 9"/>
              <p:cNvGrpSpPr/>
              <p:nvPr userDrawn="1"/>
            </p:nvGrpSpPr>
            <p:grpSpPr>
              <a:xfrm>
                <a:off x="10853299" y="5604643"/>
                <a:ext cx="1337639" cy="1061990"/>
                <a:chOff x="10534650" y="5400676"/>
                <a:chExt cx="1001775" cy="795337"/>
              </a:xfrm>
            </p:grpSpPr>
            <p:cxnSp>
              <p:nvCxnSpPr>
                <p:cNvPr id="11" name="直接箭头连接符 10"/>
                <p:cNvCxnSpPr/>
                <p:nvPr userDrawn="1">
                  <p:custDataLst>
                    <p:tags r:id="rId16"/>
                  </p:custDataLst>
                </p:nvPr>
              </p:nvCxnSpPr>
              <p:spPr>
                <a:xfrm flipV="1">
                  <a:off x="10534650" y="5400676"/>
                  <a:ext cx="228600" cy="795337"/>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userDrawn="1">
                  <p:custDataLst>
                    <p:tags r:id="rId17"/>
                  </p:custDataLst>
                </p:nvPr>
              </p:nvCxnSpPr>
              <p:spPr>
                <a:xfrm flipV="1">
                  <a:off x="10534650" y="6116721"/>
                  <a:ext cx="647700" cy="76911"/>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sp>
              <p:nvSpPr>
                <p:cNvPr id="13" name="文本框 12"/>
                <p:cNvSpPr txBox="1"/>
                <p:nvPr userDrawn="1">
                  <p:custDataLst>
                    <p:tags r:id="rId18"/>
                  </p:custDataLst>
                </p:nvPr>
              </p:nvSpPr>
              <p:spPr>
                <a:xfrm>
                  <a:off x="10534650" y="5969795"/>
                  <a:ext cx="201926" cy="207448"/>
                </a:xfrm>
                <a:prstGeom prst="rect">
                  <a:avLst/>
                </a:prstGeom>
                <a:noFill/>
              </p:spPr>
              <p:txBody>
                <a:bodyPr wrap="square" rtlCol="0">
                  <a:normAutofit fontScale="92500" lnSpcReduction="10000"/>
                </a:bodyPr>
                <a:lstStyle/>
                <a:p>
                  <a:r>
                    <a:rPr lang="en-US" altLang="zh-CN" sz="900" i="1" baseline="0">
                      <a:solidFill>
                        <a:srgbClr val="1D658B"/>
                      </a:solidFill>
                      <a:latin typeface="Arial" panose="020B0604020202020204" pitchFamily="34" charset="0"/>
                      <a:ea typeface="幼圆" panose="02010509060101010101" pitchFamily="49" charset="-122"/>
                    </a:rPr>
                    <a:t>0</a:t>
                  </a:r>
                  <a:endParaRPr lang="zh-CN" altLang="en-US" sz="900" i="1" baseline="0">
                    <a:solidFill>
                      <a:srgbClr val="1D658B"/>
                    </a:solidFill>
                    <a:latin typeface="Arial" panose="020B0604020202020204" pitchFamily="34" charset="0"/>
                    <a:ea typeface="幼圆" panose="02010509060101010101" pitchFamily="49" charset="-122"/>
                  </a:endParaRPr>
                </a:p>
              </p:txBody>
            </p:sp>
            <p:sp>
              <p:nvSpPr>
                <p:cNvPr id="14" name="文本框 13"/>
                <p:cNvSpPr txBox="1"/>
                <p:nvPr userDrawn="1">
                  <p:custDataLst>
                    <p:tags r:id="rId19"/>
                  </p:custDataLst>
                </p:nvPr>
              </p:nvSpPr>
              <p:spPr>
                <a:xfrm rot="2545674">
                  <a:off x="10712635" y="5662082"/>
                  <a:ext cx="823790" cy="190161"/>
                </a:xfrm>
                <a:prstGeom prst="rect">
                  <a:avLst/>
                </a:prstGeom>
                <a:noFill/>
              </p:spPr>
              <p:txBody>
                <a:bodyPr wrap="square" rtlCol="0">
                  <a:normAutofit fontScale="92500" lnSpcReduction="10000"/>
                </a:bodyPr>
                <a:lstStyle/>
                <a:p>
                  <a:r>
                    <a:rPr lang="en-US" altLang="zh-CN" sz="800" baseline="0">
                      <a:solidFill>
                        <a:srgbClr val="1D658B"/>
                      </a:solidFill>
                      <a:latin typeface="Arial" panose="020B0604020202020204" pitchFamily="34" charset="0"/>
                      <a:ea typeface="幼圆" panose="02010509060101010101" pitchFamily="49" charset="-122"/>
                    </a:rPr>
                    <a:t>A+B+C+D=360</a:t>
                  </a:r>
                  <a:endParaRPr lang="zh-CN" altLang="en-US" sz="800" baseline="0">
                    <a:solidFill>
                      <a:srgbClr val="1D658B"/>
                    </a:solidFill>
                    <a:latin typeface="Arial" panose="020B0604020202020204" pitchFamily="34" charset="0"/>
                    <a:ea typeface="幼圆" panose="02010509060101010101" pitchFamily="49" charset="-122"/>
                  </a:endParaRPr>
                </a:p>
              </p:txBody>
            </p:sp>
          </p:grpSp>
          <p:sp>
            <p:nvSpPr>
              <p:cNvPr id="15" name="文本框 14"/>
              <p:cNvSpPr txBox="1"/>
              <p:nvPr userDrawn="1">
                <p:custDataLst>
                  <p:tags r:id="rId8"/>
                </p:custDataLst>
              </p:nvPr>
            </p:nvSpPr>
            <p:spPr>
              <a:xfrm rot="778574">
                <a:off x="965501" y="271201"/>
                <a:ext cx="946093" cy="369332"/>
              </a:xfrm>
              <a:prstGeom prst="rect">
                <a:avLst/>
              </a:prstGeom>
              <a:noFill/>
            </p:spPr>
            <p:txBody>
              <a:bodyPr wrap="square" rtlCol="0">
                <a:normAutofit fontScale="92500" lnSpcReduction="10000"/>
              </a:bodyPr>
              <a:lstStyle/>
              <a:p>
                <a:r>
                  <a:rPr lang="en-US" altLang="zh-CN" baseline="0" dirty="0">
                    <a:solidFill>
                      <a:srgbClr val="1D658B"/>
                    </a:solidFill>
                    <a:latin typeface="Arial" panose="020B0604020202020204" pitchFamily="34" charset="0"/>
                    <a:ea typeface="幼圆" panose="02010509060101010101" pitchFamily="49" charset="-122"/>
                  </a:rPr>
                  <a:t>x(2π-6)</a:t>
                </a:r>
                <a:endParaRPr lang="zh-CN" altLang="en-US" baseline="0" dirty="0">
                  <a:solidFill>
                    <a:srgbClr val="1D658B"/>
                  </a:solidFill>
                  <a:latin typeface="Arial" panose="020B0604020202020204" pitchFamily="34" charset="0"/>
                  <a:ea typeface="幼圆" panose="02010509060101010101" pitchFamily="49" charset="-122"/>
                </a:endParaRPr>
              </a:p>
            </p:txBody>
          </p:sp>
          <p:grpSp>
            <p:nvGrpSpPr>
              <p:cNvPr id="16" name="组合 15"/>
              <p:cNvGrpSpPr/>
              <p:nvPr userDrawn="1"/>
            </p:nvGrpSpPr>
            <p:grpSpPr>
              <a:xfrm rot="1918594">
                <a:off x="140179" y="153077"/>
                <a:ext cx="795074" cy="757213"/>
                <a:chOff x="1144529" y="3057287"/>
                <a:chExt cx="1290161" cy="1228725"/>
              </a:xfrm>
            </p:grpSpPr>
            <p:sp>
              <p:nvSpPr>
                <p:cNvPr id="17" name="等腰三角形 16"/>
                <p:cNvSpPr/>
                <p:nvPr userDrawn="1">
                  <p:custDataLst>
                    <p:tags r:id="rId10"/>
                  </p:custDataLst>
                </p:nvPr>
              </p:nvSpPr>
              <p:spPr>
                <a:xfrm>
                  <a:off x="1388269" y="3823654"/>
                  <a:ext cx="802475" cy="44640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baseline="0">
                    <a:latin typeface="Arial" panose="020B0604020202020204" pitchFamily="34" charset="0"/>
                    <a:ea typeface="幼圆" panose="02010509060101010101" pitchFamily="49" charset="-122"/>
                  </a:endParaRPr>
                </a:p>
              </p:txBody>
            </p:sp>
            <p:sp>
              <p:nvSpPr>
                <p:cNvPr id="18" name="五边形 17"/>
                <p:cNvSpPr/>
                <p:nvPr userDrawn="1">
                  <p:custDataLst>
                    <p:tags r:id="rId11"/>
                  </p:custDataLst>
                </p:nvPr>
              </p:nvSpPr>
              <p:spPr>
                <a:xfrm>
                  <a:off x="1144529" y="3057287"/>
                  <a:ext cx="1290161" cy="1228725"/>
                </a:xfrm>
                <a:prstGeom prst="pentagon">
                  <a:avLst/>
                </a:prstGeom>
                <a:noFill/>
                <a:ln w="28575">
                  <a:solidFill>
                    <a:srgbClr val="1D658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baseline="0">
                    <a:latin typeface="Arial" panose="020B0604020202020204" pitchFamily="34" charset="0"/>
                    <a:ea typeface="幼圆" panose="02010509060101010101" pitchFamily="49" charset="-122"/>
                  </a:endParaRPr>
                </a:p>
              </p:txBody>
            </p:sp>
            <p:cxnSp>
              <p:nvCxnSpPr>
                <p:cNvPr id="19" name="直接连接符 18"/>
                <p:cNvCxnSpPr>
                  <a:stCxn id="18" idx="0"/>
                </p:cNvCxnSpPr>
                <p:nvPr userDrawn="1">
                  <p:custDataLst>
                    <p:tags r:id="rId12"/>
                  </p:custDataLst>
                </p:nvPr>
              </p:nvCxnSpPr>
              <p:spPr>
                <a:xfrm flipH="1">
                  <a:off x="1789609" y="3057287"/>
                  <a:ext cx="1" cy="75842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8" idx="1"/>
                </p:cNvCxnSpPr>
                <p:nvPr userDrawn="1">
                  <p:custDataLst>
                    <p:tags r:id="rId13"/>
                  </p:custDataLst>
                </p:nvPr>
              </p:nvCxnSpPr>
              <p:spPr>
                <a:xfrm>
                  <a:off x="1144530" y="3526617"/>
                  <a:ext cx="645079" cy="28909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18" idx="5"/>
                </p:cNvCxnSpPr>
                <p:nvPr userDrawn="1">
                  <p:custDataLst>
                    <p:tags r:id="rId14"/>
                  </p:custDataLst>
                </p:nvPr>
              </p:nvCxnSpPr>
              <p:spPr>
                <a:xfrm flipV="1">
                  <a:off x="1789609" y="3526617"/>
                  <a:ext cx="645080" cy="311323"/>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endCxn id="18" idx="3"/>
                </p:cNvCxnSpPr>
                <p:nvPr userDrawn="1">
                  <p:custDataLst>
                    <p:tags r:id="rId15"/>
                  </p:custDataLst>
                </p:nvPr>
              </p:nvCxnSpPr>
              <p:spPr>
                <a:xfrm>
                  <a:off x="1789609" y="3815715"/>
                  <a:ext cx="1" cy="470297"/>
                </a:xfrm>
                <a:prstGeom prst="line">
                  <a:avLst/>
                </a:prstGeom>
                <a:ln w="28575">
                  <a:solidFill>
                    <a:srgbClr val="1D658B"/>
                  </a:solidFill>
                  <a:prstDash val="sysDash"/>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userDrawn="1">
                <p:custDataLst>
                  <p:tags r:id="rId9"/>
                </p:custDataLst>
              </p:nvPr>
            </p:nvSpPr>
            <p:spPr>
              <a:xfrm rot="20471546">
                <a:off x="10025550" y="6127070"/>
                <a:ext cx="946093" cy="369332"/>
              </a:xfrm>
              <a:prstGeom prst="rect">
                <a:avLst/>
              </a:prstGeom>
              <a:noFill/>
            </p:spPr>
            <p:txBody>
              <a:bodyPr wrap="square" rtlCol="0">
                <a:normAutofit fontScale="92500" lnSpcReduction="10000"/>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grpSp>
      <p:sp>
        <p:nvSpPr>
          <p:cNvPr id="2" name="标题 1"/>
          <p:cNvSpPr>
            <a:spLocks noGrp="1"/>
          </p:cNvSpPr>
          <p:nvPr>
            <p:ph type="title" hasCustomPrompt="1"/>
            <p:custDataLst>
              <p:tags r:id="rId2"/>
            </p:custDataLst>
          </p:nvPr>
        </p:nvSpPr>
        <p:spPr>
          <a:xfrm>
            <a:off x="961200" y="936900"/>
            <a:ext cx="7219800" cy="542700"/>
          </a:xfrm>
        </p:spPr>
        <p:txBody>
          <a:bodyPr wrap="square" anchor="ctr">
            <a:normAutofit/>
          </a:bodyPr>
          <a:lstStyle>
            <a:lvl1pPr>
              <a:defRPr sz="24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p>
        </p:txBody>
      </p:sp>
      <p:sp>
        <p:nvSpPr>
          <p:cNvPr id="7" name="内容占位符 6"/>
          <p:cNvSpPr>
            <a:spLocks noGrp="1"/>
          </p:cNvSpPr>
          <p:nvPr>
            <p:ph sz="quarter" idx="13"/>
            <p:custDataLst>
              <p:tags r:id="rId3"/>
            </p:custDataLst>
          </p:nvPr>
        </p:nvSpPr>
        <p:spPr>
          <a:xfrm>
            <a:off x="960835" y="1622700"/>
            <a:ext cx="7219950" cy="2583900"/>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3" name="日期占位符 2"/>
          <p:cNvSpPr>
            <a:spLocks noGrp="1"/>
          </p:cNvSpPr>
          <p:nvPr>
            <p:ph type="dt" sz="half" idx="10"/>
            <p:custDataLst>
              <p:tags r:id="rId4"/>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a:xfrm>
            <a:off x="6457950" y="4762375"/>
            <a:ext cx="2025000" cy="237600"/>
          </a:xfrm>
        </p:spPr>
        <p:txBody>
          <a:bodyPr wrap="square">
            <a:normAutofit/>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1"/>
            </p:custDataLst>
          </p:nvPr>
        </p:nvSpPr>
        <p:spPr>
          <a:xfrm>
            <a:off x="0" y="1"/>
            <a:ext cx="3617595" cy="5149691"/>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rmAutofit/>
          </a:bodyPr>
          <a:lstStyle/>
          <a:p>
            <a:pPr lvl="0" algn="ctr"/>
            <a:endParaRPr lang="en-US" altLang="zh-CN" baseline="0" dirty="0">
              <a:solidFill>
                <a:schemeClr val="bg1"/>
              </a:solidFill>
              <a:latin typeface="Arial" panose="020B0604020202020204" pitchFamily="34" charset="0"/>
              <a:ea typeface="幼圆" panose="02010509060101010101" pitchFamily="49" charset="-122"/>
              <a:sym typeface="+mn-ea"/>
            </a:endParaRPr>
          </a:p>
        </p:txBody>
      </p:sp>
      <p:grpSp>
        <p:nvGrpSpPr>
          <p:cNvPr id="6" name="组合 5"/>
          <p:cNvGrpSpPr/>
          <p:nvPr>
            <p:custDataLst>
              <p:tags r:id="rId2"/>
            </p:custDataLst>
          </p:nvPr>
        </p:nvGrpSpPr>
        <p:grpSpPr>
          <a:xfrm>
            <a:off x="126979" y="4116764"/>
            <a:ext cx="1843592" cy="937499"/>
            <a:chOff x="169306" y="5489018"/>
            <a:chExt cx="2458122" cy="1249999"/>
          </a:xfrm>
        </p:grpSpPr>
        <p:sp>
          <p:nvSpPr>
            <p:cNvPr id="10" name="文本框 9"/>
            <p:cNvSpPr txBox="1"/>
            <p:nvPr userDrawn="1">
              <p:custDataLst>
                <p:tags r:id="rId9"/>
              </p:custDataLst>
            </p:nvPr>
          </p:nvSpPr>
          <p:spPr>
            <a:xfrm rot="20361026">
              <a:off x="1681335" y="6304601"/>
              <a:ext cx="946093" cy="369332"/>
            </a:xfrm>
            <a:prstGeom prst="rect">
              <a:avLst/>
            </a:prstGeom>
            <a:noFill/>
          </p:spPr>
          <p:txBody>
            <a:bodyPr wrap="square" rtlCol="0">
              <a:normAutofit fontScale="92500" lnSpcReduction="10000"/>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nvGrpSpPr>
            <p:cNvPr id="18" name="组合 17"/>
            <p:cNvGrpSpPr/>
            <p:nvPr userDrawn="1"/>
          </p:nvGrpSpPr>
          <p:grpSpPr>
            <a:xfrm>
              <a:off x="169306" y="5489018"/>
              <a:ext cx="1612665" cy="1249999"/>
              <a:chOff x="10534650" y="5400676"/>
              <a:chExt cx="1042163" cy="807794"/>
            </a:xfrm>
          </p:grpSpPr>
          <p:cxnSp>
            <p:nvCxnSpPr>
              <p:cNvPr id="19" name="直接箭头连接符 18"/>
              <p:cNvCxnSpPr/>
              <p:nvPr userDrawn="1">
                <p:custDataLst>
                  <p:tags r:id="rId11"/>
                </p:custDataLst>
              </p:nvPr>
            </p:nvCxnSpPr>
            <p:spPr>
              <a:xfrm flipV="1">
                <a:off x="10534650" y="5400676"/>
                <a:ext cx="228600" cy="795337"/>
              </a:xfrm>
              <a:prstGeom prst="straightConnector1">
                <a:avLst/>
              </a:prstGeom>
              <a:ln w="28575">
                <a:solidFill>
                  <a:srgbClr val="1D658B"/>
                </a:solidFill>
                <a:tailEnd type="triangle"/>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userDrawn="1">
                <p:custDataLst>
                  <p:tags r:id="rId12"/>
                </p:custDataLst>
              </p:nvPr>
            </p:nvCxnSpPr>
            <p:spPr>
              <a:xfrm flipV="1">
                <a:off x="10534650" y="6116721"/>
                <a:ext cx="647700" cy="76911"/>
              </a:xfrm>
              <a:prstGeom prst="straightConnector1">
                <a:avLst/>
              </a:prstGeom>
              <a:ln w="28575">
                <a:solidFill>
                  <a:srgbClr val="1D658B"/>
                </a:solidFill>
                <a:tailEnd type="triangle"/>
              </a:ln>
            </p:spPr>
            <p:style>
              <a:lnRef idx="1">
                <a:schemeClr val="accent1"/>
              </a:lnRef>
              <a:fillRef idx="0">
                <a:schemeClr val="accent1"/>
              </a:fillRef>
              <a:effectRef idx="0">
                <a:schemeClr val="accent1"/>
              </a:effectRef>
              <a:fontRef idx="minor">
                <a:schemeClr val="tx1"/>
              </a:fontRef>
            </p:style>
          </p:cxnSp>
          <p:sp>
            <p:nvSpPr>
              <p:cNvPr id="21" name="文本框 20"/>
              <p:cNvSpPr txBox="1"/>
              <p:nvPr userDrawn="1">
                <p:custDataLst>
                  <p:tags r:id="rId13"/>
                </p:custDataLst>
              </p:nvPr>
            </p:nvSpPr>
            <p:spPr>
              <a:xfrm>
                <a:off x="10534650" y="5969795"/>
                <a:ext cx="202211" cy="238675"/>
              </a:xfrm>
              <a:prstGeom prst="rect">
                <a:avLst/>
              </a:prstGeom>
              <a:noFill/>
            </p:spPr>
            <p:txBody>
              <a:bodyPr wrap="square" rtlCol="0">
                <a:normAutofit fontScale="92500" lnSpcReduction="10000"/>
              </a:bodyPr>
              <a:lstStyle/>
              <a:p>
                <a:r>
                  <a:rPr lang="en-US" altLang="zh-CN" sz="1400" i="1" baseline="0">
                    <a:solidFill>
                      <a:srgbClr val="1D658B"/>
                    </a:solidFill>
                    <a:latin typeface="Arial" panose="020B0604020202020204" pitchFamily="34" charset="0"/>
                    <a:ea typeface="幼圆" panose="02010509060101010101" pitchFamily="49" charset="-122"/>
                  </a:rPr>
                  <a:t>0</a:t>
                </a:r>
                <a:endParaRPr lang="zh-CN" altLang="en-US" sz="1400" i="1" baseline="0">
                  <a:solidFill>
                    <a:srgbClr val="1D658B"/>
                  </a:solidFill>
                  <a:latin typeface="Arial" panose="020B0604020202020204" pitchFamily="34" charset="0"/>
                  <a:ea typeface="幼圆" panose="02010509060101010101" pitchFamily="49" charset="-122"/>
                </a:endParaRPr>
              </a:p>
            </p:txBody>
          </p:sp>
          <p:sp>
            <p:nvSpPr>
              <p:cNvPr id="22" name="文本框 21"/>
              <p:cNvSpPr txBox="1"/>
              <p:nvPr userDrawn="1">
                <p:custDataLst>
                  <p:tags r:id="rId14"/>
                </p:custDataLst>
              </p:nvPr>
            </p:nvSpPr>
            <p:spPr>
              <a:xfrm rot="2545674">
                <a:off x="10672249" y="5657716"/>
                <a:ext cx="904564" cy="198896"/>
              </a:xfrm>
              <a:prstGeom prst="rect">
                <a:avLst/>
              </a:prstGeom>
              <a:noFill/>
            </p:spPr>
            <p:txBody>
              <a:bodyPr wrap="square" rtlCol="0">
                <a:normAutofit fontScale="92500" lnSpcReduction="10000"/>
              </a:bodyPr>
              <a:lstStyle/>
              <a:p>
                <a:r>
                  <a:rPr lang="en-US" altLang="zh-CN" sz="1100" baseline="0">
                    <a:solidFill>
                      <a:srgbClr val="1D658B"/>
                    </a:solidFill>
                    <a:latin typeface="Arial" panose="020B0604020202020204" pitchFamily="34" charset="0"/>
                    <a:ea typeface="幼圆" panose="02010509060101010101" pitchFamily="49" charset="-122"/>
                  </a:rPr>
                  <a:t>A+B+C+D=360</a:t>
                </a:r>
                <a:endParaRPr lang="zh-CN" altLang="en-US" sz="1100" baseline="0">
                  <a:solidFill>
                    <a:srgbClr val="1D658B"/>
                  </a:solidFill>
                  <a:latin typeface="Arial" panose="020B0604020202020204" pitchFamily="34" charset="0"/>
                  <a:ea typeface="幼圆" panose="02010509060101010101" pitchFamily="49" charset="-122"/>
                </a:endParaRPr>
              </a:p>
            </p:txBody>
          </p:sp>
        </p:grpSp>
        <p:sp>
          <p:nvSpPr>
            <p:cNvPr id="16" name="文本框 15"/>
            <p:cNvSpPr txBox="1"/>
            <p:nvPr userDrawn="1">
              <p:custDataLst>
                <p:tags r:id="rId10"/>
              </p:custDataLst>
            </p:nvPr>
          </p:nvSpPr>
          <p:spPr>
            <a:xfrm rot="793850">
              <a:off x="1216014" y="5641212"/>
              <a:ext cx="946093" cy="369332"/>
            </a:xfrm>
            <a:prstGeom prst="rect">
              <a:avLst/>
            </a:prstGeom>
            <a:noFill/>
          </p:spPr>
          <p:txBody>
            <a:bodyPr wrap="square" rtlCol="0">
              <a:normAutofit fontScale="92500" lnSpcReduction="10000"/>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sp>
        <p:nvSpPr>
          <p:cNvPr id="2" name="标题 1"/>
          <p:cNvSpPr>
            <a:spLocks noGrp="1"/>
          </p:cNvSpPr>
          <p:nvPr>
            <p:ph type="title" hasCustomPrompt="1"/>
            <p:custDataLst>
              <p:tags r:id="rId3"/>
            </p:custDataLst>
          </p:nvPr>
        </p:nvSpPr>
        <p:spPr>
          <a:xfrm>
            <a:off x="437400" y="577800"/>
            <a:ext cx="2970000" cy="661500"/>
          </a:xfrm>
        </p:spPr>
        <p:txBody>
          <a:bodyPr wrap="square" anchor="ctr">
            <a:normAutofit/>
          </a:bodyPr>
          <a:lstStyle>
            <a:lvl1pPr>
              <a:defRPr sz="27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p>
        </p:txBody>
      </p:sp>
      <p:sp>
        <p:nvSpPr>
          <p:cNvPr id="3" name="日期占位符 2"/>
          <p:cNvSpPr>
            <a:spLocks noGrp="1"/>
          </p:cNvSpPr>
          <p:nvPr>
            <p:ph type="dt" sz="half" idx="10"/>
            <p:custDataLst>
              <p:tags r:id="rId4"/>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pPr/>
              <a:t>‹#›</a:t>
            </a:fld>
            <a:endParaRPr lang="zh-CN" altLang="en-US" dirty="0"/>
          </a:p>
        </p:txBody>
      </p:sp>
      <p:sp>
        <p:nvSpPr>
          <p:cNvPr id="7" name="文本占位符 6"/>
          <p:cNvSpPr>
            <a:spLocks noGrp="1"/>
          </p:cNvSpPr>
          <p:nvPr>
            <p:ph type="body" sz="quarter" idx="13"/>
            <p:custDataLst>
              <p:tags r:id="rId7"/>
            </p:custDataLst>
          </p:nvPr>
        </p:nvSpPr>
        <p:spPr>
          <a:xfrm>
            <a:off x="440100" y="1323000"/>
            <a:ext cx="2967300" cy="3069900"/>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3825900" y="577454"/>
            <a:ext cx="4860000" cy="3815953"/>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上下">
    <p:bg>
      <p:bgPr>
        <a:solidFill>
          <a:schemeClr val="bg2"/>
        </a:solidFill>
        <a:effectLst/>
      </p:bgPr>
    </p:bg>
    <p:spTree>
      <p:nvGrpSpPr>
        <p:cNvPr id="1" name=""/>
        <p:cNvGrpSpPr/>
        <p:nvPr/>
      </p:nvGrpSpPr>
      <p:grpSpPr>
        <a:xfrm>
          <a:off x="0" y="0"/>
          <a:ext cx="0" cy="0"/>
          <a:chOff x="0" y="0"/>
          <a:chExt cx="0" cy="0"/>
        </a:xfrm>
      </p:grpSpPr>
      <p:sp>
        <p:nvSpPr>
          <p:cNvPr id="10" name="矩形 9"/>
          <p:cNvSpPr/>
          <p:nvPr>
            <p:custDataLst>
              <p:tags r:id="rId1"/>
            </p:custDataLst>
          </p:nvPr>
        </p:nvSpPr>
        <p:spPr>
          <a:xfrm>
            <a:off x="0" y="0"/>
            <a:ext cx="9144000" cy="1998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rmAutofit/>
          </a:bodyPr>
          <a:lstStyle/>
          <a:p>
            <a:pPr lvl="0" algn="ctr"/>
            <a:endParaRPr lang="en-US" altLang="zh-CN" baseline="0">
              <a:latin typeface="Arial" panose="020B0604020202020204" pitchFamily="34" charset="0"/>
              <a:ea typeface="幼圆" panose="02010509060101010101" pitchFamily="49" charset="-122"/>
              <a:sym typeface="+mn-ea"/>
            </a:endParaRPr>
          </a:p>
        </p:txBody>
      </p:sp>
      <p:grpSp>
        <p:nvGrpSpPr>
          <p:cNvPr id="6" name="组合 5"/>
          <p:cNvGrpSpPr/>
          <p:nvPr>
            <p:custDataLst>
              <p:tags r:id="rId2"/>
            </p:custDataLst>
          </p:nvPr>
        </p:nvGrpSpPr>
        <p:grpSpPr>
          <a:xfrm>
            <a:off x="105135" y="114808"/>
            <a:ext cx="1328561" cy="567910"/>
            <a:chOff x="140179" y="153077"/>
            <a:chExt cx="1771415" cy="757213"/>
          </a:xfrm>
        </p:grpSpPr>
        <p:sp>
          <p:nvSpPr>
            <p:cNvPr id="17" name="文本框 16"/>
            <p:cNvSpPr txBox="1"/>
            <p:nvPr userDrawn="1">
              <p:custDataLst>
                <p:tags r:id="rId9"/>
              </p:custDataLst>
            </p:nvPr>
          </p:nvSpPr>
          <p:spPr>
            <a:xfrm rot="778574">
              <a:off x="965501" y="271201"/>
              <a:ext cx="946093" cy="369332"/>
            </a:xfrm>
            <a:prstGeom prst="rect">
              <a:avLst/>
            </a:prstGeom>
            <a:noFill/>
          </p:spPr>
          <p:txBody>
            <a:bodyPr wrap="square" rtlCol="0">
              <a:normAutofit fontScale="92500" lnSpcReduction="10000"/>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nvGrpSpPr>
            <p:cNvPr id="18" name="组合 17"/>
            <p:cNvGrpSpPr/>
            <p:nvPr userDrawn="1"/>
          </p:nvGrpSpPr>
          <p:grpSpPr>
            <a:xfrm rot="1918594">
              <a:off x="140179" y="153077"/>
              <a:ext cx="795074" cy="757213"/>
              <a:chOff x="1144529" y="3057287"/>
              <a:chExt cx="1290161" cy="1228725"/>
            </a:xfrm>
          </p:grpSpPr>
          <p:sp>
            <p:nvSpPr>
              <p:cNvPr id="19" name="等腰三角形 18"/>
              <p:cNvSpPr/>
              <p:nvPr userDrawn="1">
                <p:custDataLst>
                  <p:tags r:id="rId10"/>
                </p:custDataLst>
              </p:nvPr>
            </p:nvSpPr>
            <p:spPr>
              <a:xfrm>
                <a:off x="1388269" y="3823654"/>
                <a:ext cx="802475" cy="44640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baseline="0">
                  <a:latin typeface="Arial" panose="020B0604020202020204" pitchFamily="34" charset="0"/>
                  <a:ea typeface="幼圆" panose="02010509060101010101" pitchFamily="49" charset="-122"/>
                </a:endParaRPr>
              </a:p>
            </p:txBody>
          </p:sp>
          <p:sp>
            <p:nvSpPr>
              <p:cNvPr id="20" name="五边形 19"/>
              <p:cNvSpPr/>
              <p:nvPr userDrawn="1">
                <p:custDataLst>
                  <p:tags r:id="rId11"/>
                </p:custDataLst>
              </p:nvPr>
            </p:nvSpPr>
            <p:spPr>
              <a:xfrm>
                <a:off x="1144529" y="3057287"/>
                <a:ext cx="1290161" cy="1228725"/>
              </a:xfrm>
              <a:prstGeom prst="pentagon">
                <a:avLst/>
              </a:prstGeom>
              <a:noFill/>
              <a:ln w="28575">
                <a:solidFill>
                  <a:srgbClr val="1D658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baseline="0">
                  <a:latin typeface="Arial" panose="020B0604020202020204" pitchFamily="34" charset="0"/>
                  <a:ea typeface="幼圆" panose="02010509060101010101" pitchFamily="49" charset="-122"/>
                </a:endParaRPr>
              </a:p>
            </p:txBody>
          </p:sp>
          <p:cxnSp>
            <p:nvCxnSpPr>
              <p:cNvPr id="21" name="直接连接符 20"/>
              <p:cNvCxnSpPr>
                <a:stCxn id="20" idx="0"/>
              </p:cNvCxnSpPr>
              <p:nvPr userDrawn="1">
                <p:custDataLst>
                  <p:tags r:id="rId12"/>
                </p:custDataLst>
              </p:nvPr>
            </p:nvCxnSpPr>
            <p:spPr>
              <a:xfrm flipH="1">
                <a:off x="1789609" y="3057287"/>
                <a:ext cx="1" cy="75842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20" idx="1"/>
              </p:cNvCxnSpPr>
              <p:nvPr userDrawn="1">
                <p:custDataLst>
                  <p:tags r:id="rId13"/>
                </p:custDataLst>
              </p:nvPr>
            </p:nvCxnSpPr>
            <p:spPr>
              <a:xfrm>
                <a:off x="1144530" y="3526617"/>
                <a:ext cx="645079" cy="28909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endCxn id="20" idx="5"/>
              </p:cNvCxnSpPr>
              <p:nvPr userDrawn="1">
                <p:custDataLst>
                  <p:tags r:id="rId14"/>
                </p:custDataLst>
              </p:nvPr>
            </p:nvCxnSpPr>
            <p:spPr>
              <a:xfrm flipV="1">
                <a:off x="1789609" y="3526617"/>
                <a:ext cx="645080" cy="311323"/>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0" idx="3"/>
              </p:cNvCxnSpPr>
              <p:nvPr userDrawn="1">
                <p:custDataLst>
                  <p:tags r:id="rId15"/>
                </p:custDataLst>
              </p:nvPr>
            </p:nvCxnSpPr>
            <p:spPr>
              <a:xfrm>
                <a:off x="1789609" y="3815715"/>
                <a:ext cx="1" cy="470297"/>
              </a:xfrm>
              <a:prstGeom prst="line">
                <a:avLst/>
              </a:prstGeom>
              <a:ln w="28575">
                <a:solidFill>
                  <a:srgbClr val="1D658B"/>
                </a:solidFill>
                <a:prstDash val="sysDash"/>
              </a:ln>
            </p:spPr>
            <p:style>
              <a:lnRef idx="1">
                <a:schemeClr val="accent1"/>
              </a:lnRef>
              <a:fillRef idx="0">
                <a:schemeClr val="accent1"/>
              </a:fillRef>
              <a:effectRef idx="0">
                <a:schemeClr val="accent1"/>
              </a:effectRef>
              <a:fontRef idx="minor">
                <a:schemeClr val="tx1"/>
              </a:fontRef>
            </p:style>
          </p:cxnSp>
        </p:grpSp>
      </p:grpSp>
      <p:sp>
        <p:nvSpPr>
          <p:cNvPr id="2" name="标题 1"/>
          <p:cNvSpPr>
            <a:spLocks noGrp="1"/>
          </p:cNvSpPr>
          <p:nvPr>
            <p:ph type="title"/>
            <p:custDataLst>
              <p:tags r:id="rId3"/>
            </p:custDataLst>
          </p:nvPr>
        </p:nvSpPr>
        <p:spPr>
          <a:xfrm>
            <a:off x="459000" y="585900"/>
            <a:ext cx="8232300" cy="469800"/>
          </a:xfrm>
        </p:spPr>
        <p:txBody>
          <a:bodyPr wrap="square" anchor="ctr">
            <a:normAutofit/>
          </a:bodyPr>
          <a:lstStyle>
            <a:lvl1pPr algn="ctr">
              <a:defRPr sz="27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a:t>单击此处编辑母版标题样式</a:t>
            </a:r>
          </a:p>
        </p:txBody>
      </p:sp>
      <p:sp>
        <p:nvSpPr>
          <p:cNvPr id="3" name="日期占位符 2"/>
          <p:cNvSpPr>
            <a:spLocks noGrp="1"/>
          </p:cNvSpPr>
          <p:nvPr>
            <p:ph type="dt" sz="half" idx="10"/>
            <p:custDataLst>
              <p:tags r:id="rId4"/>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pPr/>
              <a:t>‹#›</a:t>
            </a:fld>
            <a:endParaRPr lang="zh-CN" altLang="en-US" dirty="0"/>
          </a:p>
        </p:txBody>
      </p:sp>
      <p:sp>
        <p:nvSpPr>
          <p:cNvPr id="7" name="文本占位符 6"/>
          <p:cNvSpPr>
            <a:spLocks noGrp="1"/>
          </p:cNvSpPr>
          <p:nvPr>
            <p:ph type="body" sz="quarter" idx="13"/>
            <p:custDataLst>
              <p:tags r:id="rId7"/>
            </p:custDataLst>
          </p:nvPr>
        </p:nvSpPr>
        <p:spPr>
          <a:xfrm>
            <a:off x="459000" y="1244700"/>
            <a:ext cx="8231981" cy="621000"/>
          </a:xfrm>
        </p:spPr>
        <p:txBody>
          <a:bodyPr wrap="square">
            <a:normAutofit/>
          </a:bodyPr>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p>
        </p:txBody>
      </p:sp>
      <p:sp>
        <p:nvSpPr>
          <p:cNvPr id="9" name="内容占位符 8"/>
          <p:cNvSpPr>
            <a:spLocks noGrp="1"/>
          </p:cNvSpPr>
          <p:nvPr>
            <p:ph sz="quarter" idx="14"/>
            <p:custDataLst>
              <p:tags r:id="rId8"/>
            </p:custDataLst>
          </p:nvPr>
        </p:nvSpPr>
        <p:spPr>
          <a:xfrm>
            <a:off x="459581" y="2106000"/>
            <a:ext cx="8224200" cy="2573100"/>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1"/>
            </p:custDataLst>
          </p:nvPr>
        </p:nvSpPr>
        <p:spPr>
          <a:xfrm>
            <a:off x="0" y="3771901"/>
            <a:ext cx="9144000" cy="13715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rmAutofit/>
          </a:bodyPr>
          <a:lstStyle/>
          <a:p>
            <a:pPr lvl="0" algn="ctr"/>
            <a:endParaRPr lang="en-US" altLang="zh-CN" baseline="0">
              <a:latin typeface="Arial" panose="020B0604020202020204" pitchFamily="34" charset="0"/>
              <a:ea typeface="幼圆" panose="02010509060101010101" pitchFamily="49" charset="-122"/>
              <a:sym typeface="+mn-ea"/>
            </a:endParaRPr>
          </a:p>
        </p:txBody>
      </p:sp>
      <p:grpSp>
        <p:nvGrpSpPr>
          <p:cNvPr id="6" name="组合 5"/>
          <p:cNvGrpSpPr/>
          <p:nvPr>
            <p:custDataLst>
              <p:tags r:id="rId2"/>
            </p:custDataLst>
          </p:nvPr>
        </p:nvGrpSpPr>
        <p:grpSpPr>
          <a:xfrm>
            <a:off x="7543307" y="4327414"/>
            <a:ext cx="1606949" cy="691568"/>
            <a:chOff x="10057743" y="5769886"/>
            <a:chExt cx="2142598" cy="922090"/>
          </a:xfrm>
        </p:grpSpPr>
        <p:grpSp>
          <p:nvGrpSpPr>
            <p:cNvPr id="12" name="组合 11"/>
            <p:cNvGrpSpPr/>
            <p:nvPr userDrawn="1"/>
          </p:nvGrpSpPr>
          <p:grpSpPr>
            <a:xfrm>
              <a:off x="10981728" y="5769886"/>
              <a:ext cx="1218613" cy="922090"/>
              <a:chOff x="10534650" y="5400676"/>
              <a:chExt cx="1075099" cy="813496"/>
            </a:xfrm>
          </p:grpSpPr>
          <p:cxnSp>
            <p:nvCxnSpPr>
              <p:cNvPr id="13" name="直接箭头连接符 12"/>
              <p:cNvCxnSpPr/>
              <p:nvPr userDrawn="1">
                <p:custDataLst>
                  <p:tags r:id="rId10"/>
                </p:custDataLst>
              </p:nvPr>
            </p:nvCxnSpPr>
            <p:spPr>
              <a:xfrm flipV="1">
                <a:off x="10534650" y="5400676"/>
                <a:ext cx="228600" cy="795337"/>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userDrawn="1">
                <p:custDataLst>
                  <p:tags r:id="rId11"/>
                </p:custDataLst>
              </p:nvPr>
            </p:nvCxnSpPr>
            <p:spPr>
              <a:xfrm flipV="1">
                <a:off x="10534650" y="6116721"/>
                <a:ext cx="647700" cy="76911"/>
              </a:xfrm>
              <a:prstGeom prst="straightConnector1">
                <a:avLst/>
              </a:prstGeom>
              <a:ln>
                <a:solidFill>
                  <a:srgbClr val="1D658B"/>
                </a:solidFill>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userDrawn="1">
                <p:custDataLst>
                  <p:tags r:id="rId12"/>
                </p:custDataLst>
              </p:nvPr>
            </p:nvSpPr>
            <p:spPr>
              <a:xfrm>
                <a:off x="10534650" y="5969795"/>
                <a:ext cx="237873" cy="244377"/>
              </a:xfrm>
              <a:prstGeom prst="rect">
                <a:avLst/>
              </a:prstGeom>
              <a:noFill/>
            </p:spPr>
            <p:txBody>
              <a:bodyPr wrap="square" rtlCol="0">
                <a:normAutofit fontScale="92500" lnSpcReduction="10000"/>
              </a:bodyPr>
              <a:lstStyle/>
              <a:p>
                <a:r>
                  <a:rPr lang="en-US" altLang="zh-CN" sz="900" i="1" baseline="0">
                    <a:solidFill>
                      <a:srgbClr val="1D658B"/>
                    </a:solidFill>
                    <a:latin typeface="Arial" panose="020B0604020202020204" pitchFamily="34" charset="0"/>
                    <a:ea typeface="幼圆" panose="02010509060101010101" pitchFamily="49" charset="-122"/>
                  </a:rPr>
                  <a:t>0</a:t>
                </a:r>
                <a:endParaRPr lang="zh-CN" altLang="en-US" sz="900" i="1" baseline="0">
                  <a:solidFill>
                    <a:srgbClr val="1D658B"/>
                  </a:solidFill>
                  <a:latin typeface="Arial" panose="020B0604020202020204" pitchFamily="34" charset="0"/>
                  <a:ea typeface="幼圆" panose="02010509060101010101" pitchFamily="49" charset="-122"/>
                </a:endParaRPr>
              </a:p>
            </p:txBody>
          </p:sp>
          <p:sp>
            <p:nvSpPr>
              <p:cNvPr id="16" name="文本框 15"/>
              <p:cNvSpPr txBox="1"/>
              <p:nvPr userDrawn="1">
                <p:custDataLst>
                  <p:tags r:id="rId13"/>
                </p:custDataLst>
              </p:nvPr>
            </p:nvSpPr>
            <p:spPr>
              <a:xfrm rot="2545674">
                <a:off x="10639311" y="5645156"/>
                <a:ext cx="970438" cy="224012"/>
              </a:xfrm>
              <a:prstGeom prst="rect">
                <a:avLst/>
              </a:prstGeom>
              <a:noFill/>
            </p:spPr>
            <p:txBody>
              <a:bodyPr wrap="square" rtlCol="0">
                <a:normAutofit fontScale="92500" lnSpcReduction="10000"/>
              </a:bodyPr>
              <a:lstStyle/>
              <a:p>
                <a:r>
                  <a:rPr lang="en-US" altLang="zh-CN" sz="800" baseline="0">
                    <a:solidFill>
                      <a:srgbClr val="1D658B"/>
                    </a:solidFill>
                    <a:latin typeface="Arial" panose="020B0604020202020204" pitchFamily="34" charset="0"/>
                    <a:ea typeface="幼圆" panose="02010509060101010101" pitchFamily="49" charset="-122"/>
                  </a:rPr>
                  <a:t>A+B+C+D=360</a:t>
                </a:r>
                <a:endParaRPr lang="zh-CN" altLang="en-US" sz="800" baseline="0">
                  <a:solidFill>
                    <a:srgbClr val="1D658B"/>
                  </a:solidFill>
                  <a:latin typeface="Arial" panose="020B0604020202020204" pitchFamily="34" charset="0"/>
                  <a:ea typeface="幼圆" panose="02010509060101010101" pitchFamily="49" charset="-122"/>
                </a:endParaRPr>
              </a:p>
            </p:txBody>
          </p:sp>
        </p:grpSp>
        <p:sp>
          <p:nvSpPr>
            <p:cNvPr id="17" name="文本框 16"/>
            <p:cNvSpPr txBox="1"/>
            <p:nvPr userDrawn="1">
              <p:custDataLst>
                <p:tags r:id="rId9"/>
              </p:custDataLst>
            </p:nvPr>
          </p:nvSpPr>
          <p:spPr>
            <a:xfrm>
              <a:off x="10057743" y="6158466"/>
              <a:ext cx="946093" cy="369332"/>
            </a:xfrm>
            <a:prstGeom prst="rect">
              <a:avLst/>
            </a:prstGeom>
            <a:noFill/>
          </p:spPr>
          <p:txBody>
            <a:bodyPr wrap="square" rtlCol="0">
              <a:normAutofit fontScale="92500" lnSpcReduction="10000"/>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3"/>
            </p:custDataLst>
          </p:nvPr>
        </p:nvSpPr>
        <p:spPr>
          <a:xfrm>
            <a:off x="453600" y="502200"/>
            <a:ext cx="8232300" cy="423900"/>
          </a:xfrm>
        </p:spPr>
        <p:txBody>
          <a:bodyPr wrap="square" anchor="ctr">
            <a:normAutofit/>
          </a:bodyPr>
          <a:lstStyle>
            <a:lvl1pPr algn="ctr">
              <a:defRPr sz="24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pPr/>
              <a:t>‹#›</a:t>
            </a:fld>
            <a:endParaRPr lang="zh-CN" altLang="en-US" dirty="0"/>
          </a:p>
        </p:txBody>
      </p:sp>
      <p:sp>
        <p:nvSpPr>
          <p:cNvPr id="7" name="内容占位符 6"/>
          <p:cNvSpPr>
            <a:spLocks noGrp="1"/>
          </p:cNvSpPr>
          <p:nvPr>
            <p:ph sz="quarter" idx="13"/>
            <p:custDataLst>
              <p:tags r:id="rId7"/>
            </p:custDataLst>
          </p:nvPr>
        </p:nvSpPr>
        <p:spPr>
          <a:xfrm>
            <a:off x="453628" y="1260900"/>
            <a:ext cx="8243100" cy="2408400"/>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文本占位符 8"/>
          <p:cNvSpPr>
            <a:spLocks noGrp="1"/>
          </p:cNvSpPr>
          <p:nvPr>
            <p:ph type="body" sz="quarter" idx="14"/>
            <p:custDataLst>
              <p:tags r:id="rId8"/>
            </p:custDataLst>
          </p:nvPr>
        </p:nvSpPr>
        <p:spPr>
          <a:xfrm>
            <a:off x="445500" y="3885300"/>
            <a:ext cx="8251200" cy="758700"/>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12648" y="171450"/>
            <a:ext cx="8153400" cy="742950"/>
          </a:xfrm>
        </p:spPr>
        <p:txBody>
          <a:bodyPr/>
          <a:lstStyle/>
          <a:p>
            <a:r>
              <a:rPr kumimoji="0" lang="zh-CN" altLang="en-US" smtClean="0"/>
              <a:t>单击此处编辑母版标题样式</a:t>
            </a:r>
            <a:endParaRPr kumimoji="0" lang="en-US"/>
          </a:p>
        </p:txBody>
      </p:sp>
      <p:sp>
        <p:nvSpPr>
          <p:cNvPr id="4" name="日期占位符 3"/>
          <p:cNvSpPr>
            <a:spLocks noGrp="1"/>
          </p:cNvSpPr>
          <p:nvPr>
            <p:ph type="dt" sz="half" idx="10"/>
          </p:nvPr>
        </p:nvSpPr>
        <p:spPr/>
        <p:txBody>
          <a:bodyPr/>
          <a:lstStyle/>
          <a:p>
            <a:fld id="{760FBDFE-C587-4B4C-A407-44438C67B59E}" type="datetimeFigureOut">
              <a:rPr lang="zh-CN" altLang="en-US" smtClean="0"/>
              <a:pPr/>
              <a:t>2021/9/10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lvl1pPr>
              <a:defRPr>
                <a:solidFill>
                  <a:srgbClr val="FFFFFF"/>
                </a:solidFill>
              </a:defRPr>
            </a:lvl1pPr>
          </a:lstStyle>
          <a:p>
            <a:fld id="{49AE70B2-8BF9-45C0-BB95-33D1B9D3A854}" type="slidenum">
              <a:rPr lang="zh-CN" altLang="en-US" smtClean="0"/>
              <a:pPr/>
              <a:t>‹#›</a:t>
            </a:fld>
            <a:endParaRPr lang="zh-CN" altLang="en-US" dirty="0"/>
          </a:p>
        </p:txBody>
      </p:sp>
      <p:sp>
        <p:nvSpPr>
          <p:cNvPr id="8" name="内容占位符 7"/>
          <p:cNvSpPr>
            <a:spLocks noGrp="1"/>
          </p:cNvSpPr>
          <p:nvPr>
            <p:ph sz="quarter" idx="1"/>
          </p:nvPr>
        </p:nvSpPr>
        <p:spPr>
          <a:xfrm>
            <a:off x="612648" y="1200150"/>
            <a:ext cx="8153400" cy="337185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导航">
    <p:bg>
      <p:bgPr>
        <a:solidFill>
          <a:schemeClr val="bg2"/>
        </a:solidFill>
        <a:effectLst/>
      </p:bgPr>
    </p:bg>
    <p:spTree>
      <p:nvGrpSpPr>
        <p:cNvPr id="1" name=""/>
        <p:cNvGrpSpPr/>
        <p:nvPr/>
      </p:nvGrpSpPr>
      <p:grpSpPr>
        <a:xfrm>
          <a:off x="0" y="0"/>
          <a:ext cx="0" cy="0"/>
          <a:chOff x="0" y="0"/>
          <a:chExt cx="0" cy="0"/>
        </a:xfrm>
      </p:grpSpPr>
      <p:grpSp>
        <p:nvGrpSpPr>
          <p:cNvPr id="6" name="组合 5"/>
          <p:cNvGrpSpPr/>
          <p:nvPr>
            <p:custDataLst>
              <p:tags r:id="rId1"/>
            </p:custDataLst>
          </p:nvPr>
        </p:nvGrpSpPr>
        <p:grpSpPr>
          <a:xfrm>
            <a:off x="7641107" y="4467696"/>
            <a:ext cx="1242147" cy="567910"/>
            <a:chOff x="10188142" y="5956927"/>
            <a:chExt cx="1656196" cy="757213"/>
          </a:xfrm>
        </p:grpSpPr>
        <p:sp>
          <p:nvSpPr>
            <p:cNvPr id="14" name="文本框 13"/>
            <p:cNvSpPr txBox="1"/>
            <p:nvPr userDrawn="1">
              <p:custDataLst>
                <p:tags r:id="rId11"/>
              </p:custDataLst>
            </p:nvPr>
          </p:nvSpPr>
          <p:spPr>
            <a:xfrm rot="20821426" flipH="1">
              <a:off x="10188142" y="6075052"/>
              <a:ext cx="946093" cy="369332"/>
            </a:xfrm>
            <a:prstGeom prst="rect">
              <a:avLst/>
            </a:prstGeom>
            <a:noFill/>
          </p:spPr>
          <p:txBody>
            <a:bodyPr wrap="square" rtlCol="0">
              <a:normAutofit fontScale="92500" lnSpcReduction="10000"/>
            </a:bodyPr>
            <a:lstStyle/>
            <a:p>
              <a:r>
                <a:rPr lang="en-US" altLang="zh-CN" baseline="0" dirty="0">
                  <a:solidFill>
                    <a:srgbClr val="1D658B"/>
                  </a:solidFill>
                  <a:latin typeface="Arial" panose="020B0604020202020204" pitchFamily="34" charset="0"/>
                  <a:ea typeface="幼圆" panose="02010509060101010101" pitchFamily="49" charset="-122"/>
                </a:rPr>
                <a:t>x(2π-6)</a:t>
              </a:r>
              <a:endParaRPr lang="zh-CN" altLang="en-US" baseline="0" dirty="0">
                <a:solidFill>
                  <a:srgbClr val="1D658B"/>
                </a:solidFill>
                <a:latin typeface="Arial" panose="020B0604020202020204" pitchFamily="34" charset="0"/>
                <a:ea typeface="幼圆" panose="02010509060101010101" pitchFamily="49" charset="-122"/>
              </a:endParaRPr>
            </a:p>
          </p:txBody>
        </p:sp>
        <p:grpSp>
          <p:nvGrpSpPr>
            <p:cNvPr id="15" name="组合 14"/>
            <p:cNvGrpSpPr/>
            <p:nvPr userDrawn="1"/>
          </p:nvGrpSpPr>
          <p:grpSpPr>
            <a:xfrm rot="19681406" flipH="1">
              <a:off x="11049264" y="5956927"/>
              <a:ext cx="795074" cy="757213"/>
              <a:chOff x="1144529" y="3057287"/>
              <a:chExt cx="1290161" cy="1228725"/>
            </a:xfrm>
          </p:grpSpPr>
          <p:sp>
            <p:nvSpPr>
              <p:cNvPr id="16" name="等腰三角形 15"/>
              <p:cNvSpPr/>
              <p:nvPr userDrawn="1">
                <p:custDataLst>
                  <p:tags r:id="rId12"/>
                </p:custDataLst>
              </p:nvPr>
            </p:nvSpPr>
            <p:spPr>
              <a:xfrm>
                <a:off x="1388269" y="3823654"/>
                <a:ext cx="802475" cy="44640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25000" lnSpcReduction="20000"/>
              </a:bodyPr>
              <a:lstStyle/>
              <a:p>
                <a:pPr algn="ctr"/>
                <a:endParaRPr lang="zh-CN" altLang="en-US" baseline="0">
                  <a:latin typeface="Arial" panose="020B0604020202020204" pitchFamily="34" charset="0"/>
                  <a:ea typeface="幼圆" panose="02010509060101010101" pitchFamily="49" charset="-122"/>
                </a:endParaRPr>
              </a:p>
            </p:txBody>
          </p:sp>
          <p:sp>
            <p:nvSpPr>
              <p:cNvPr id="17" name="五边形 16"/>
              <p:cNvSpPr/>
              <p:nvPr userDrawn="1">
                <p:custDataLst>
                  <p:tags r:id="rId13"/>
                </p:custDataLst>
              </p:nvPr>
            </p:nvSpPr>
            <p:spPr>
              <a:xfrm>
                <a:off x="1144529" y="3057287"/>
                <a:ext cx="1290161" cy="1228725"/>
              </a:xfrm>
              <a:prstGeom prst="pentagon">
                <a:avLst/>
              </a:prstGeom>
              <a:noFill/>
              <a:ln w="28575">
                <a:solidFill>
                  <a:srgbClr val="1D658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baseline="0">
                  <a:latin typeface="Arial" panose="020B0604020202020204" pitchFamily="34" charset="0"/>
                  <a:ea typeface="幼圆" panose="02010509060101010101" pitchFamily="49" charset="-122"/>
                </a:endParaRPr>
              </a:p>
            </p:txBody>
          </p:sp>
          <p:cxnSp>
            <p:nvCxnSpPr>
              <p:cNvPr id="18" name="直接连接符 17"/>
              <p:cNvCxnSpPr>
                <a:stCxn id="17" idx="0"/>
              </p:cNvCxnSpPr>
              <p:nvPr userDrawn="1">
                <p:custDataLst>
                  <p:tags r:id="rId14"/>
                </p:custDataLst>
              </p:nvPr>
            </p:nvCxnSpPr>
            <p:spPr>
              <a:xfrm flipH="1">
                <a:off x="1789609" y="3057287"/>
                <a:ext cx="1" cy="75842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7" idx="1"/>
              </p:cNvCxnSpPr>
              <p:nvPr userDrawn="1">
                <p:custDataLst>
                  <p:tags r:id="rId15"/>
                </p:custDataLst>
              </p:nvPr>
            </p:nvCxnSpPr>
            <p:spPr>
              <a:xfrm>
                <a:off x="1144530" y="3526617"/>
                <a:ext cx="645079" cy="289098"/>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endCxn id="17" idx="5"/>
              </p:cNvCxnSpPr>
              <p:nvPr userDrawn="1">
                <p:custDataLst>
                  <p:tags r:id="rId16"/>
                </p:custDataLst>
              </p:nvPr>
            </p:nvCxnSpPr>
            <p:spPr>
              <a:xfrm flipV="1">
                <a:off x="1789609" y="3526617"/>
                <a:ext cx="645080" cy="311323"/>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17" idx="3"/>
              </p:cNvCxnSpPr>
              <p:nvPr userDrawn="1">
                <p:custDataLst>
                  <p:tags r:id="rId17"/>
                </p:custDataLst>
              </p:nvPr>
            </p:nvCxnSpPr>
            <p:spPr>
              <a:xfrm>
                <a:off x="1789609" y="3815715"/>
                <a:ext cx="1" cy="470297"/>
              </a:xfrm>
              <a:prstGeom prst="line">
                <a:avLst/>
              </a:prstGeom>
              <a:ln w="28575">
                <a:solidFill>
                  <a:srgbClr val="1D658B"/>
                </a:solidFill>
                <a:prstDash val="sysDash"/>
              </a:ln>
            </p:spPr>
            <p:style>
              <a:lnRef idx="1">
                <a:schemeClr val="accent1"/>
              </a:lnRef>
              <a:fillRef idx="0">
                <a:schemeClr val="accent1"/>
              </a:fillRef>
              <a:effectRef idx="0">
                <a:schemeClr val="accent1"/>
              </a:effectRef>
              <a:fontRef idx="minor">
                <a:schemeClr val="tx1"/>
              </a:fontRef>
            </p:style>
          </p:cxnSp>
        </p:grpSp>
      </p:grpSp>
      <p:sp>
        <p:nvSpPr>
          <p:cNvPr id="10" name="矩形 9"/>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rmAutofit/>
          </a:bodyPr>
          <a:lstStyle/>
          <a:p>
            <a:pPr lvl="0" algn="ctr"/>
            <a:endParaRPr lang="en-US" altLang="zh-CN" baseline="0">
              <a:solidFill>
                <a:schemeClr val="tx2"/>
              </a:solidFill>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434700" y="178200"/>
            <a:ext cx="8278200" cy="331473"/>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p>
        </p:txBody>
      </p:sp>
      <p:sp>
        <p:nvSpPr>
          <p:cNvPr id="3" name="日期占位符 2"/>
          <p:cNvSpPr>
            <a:spLocks noGrp="1"/>
          </p:cNvSpPr>
          <p:nvPr>
            <p:ph type="dt" sz="half" idx="10"/>
            <p:custDataLst>
              <p:tags r:id="rId4"/>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pPr/>
              <a:t>‹#›</a:t>
            </a:fld>
            <a:endParaRPr lang="zh-CN" altLang="en-US" dirty="0"/>
          </a:p>
        </p:txBody>
      </p:sp>
      <p:sp>
        <p:nvSpPr>
          <p:cNvPr id="7" name="内容占位符 6"/>
          <p:cNvSpPr>
            <a:spLocks noGrp="1"/>
          </p:cNvSpPr>
          <p:nvPr>
            <p:ph sz="quarter" idx="13"/>
            <p:custDataLst>
              <p:tags r:id="rId7"/>
            </p:custDataLst>
          </p:nvPr>
        </p:nvSpPr>
        <p:spPr>
          <a:xfrm>
            <a:off x="434700" y="1247400"/>
            <a:ext cx="4006800" cy="2170800"/>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内容占位符 8"/>
          <p:cNvSpPr>
            <a:spLocks noGrp="1"/>
          </p:cNvSpPr>
          <p:nvPr>
            <p:ph sz="quarter" idx="14"/>
            <p:custDataLst>
              <p:tags r:id="rId8"/>
            </p:custDataLst>
          </p:nvPr>
        </p:nvSpPr>
        <p:spPr>
          <a:xfrm>
            <a:off x="4681800" y="1247400"/>
            <a:ext cx="4025700" cy="2170800"/>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1" name="文本占位符 10"/>
          <p:cNvSpPr>
            <a:spLocks noGrp="1"/>
          </p:cNvSpPr>
          <p:nvPr>
            <p:ph type="body" sz="quarter" idx="15"/>
            <p:custDataLst>
              <p:tags r:id="rId9"/>
            </p:custDataLst>
          </p:nvPr>
        </p:nvSpPr>
        <p:spPr>
          <a:xfrm>
            <a:off x="429300" y="3612600"/>
            <a:ext cx="4006800" cy="585900"/>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p>
        </p:txBody>
      </p:sp>
      <p:sp>
        <p:nvSpPr>
          <p:cNvPr id="13" name="文本占位符 12"/>
          <p:cNvSpPr>
            <a:spLocks noGrp="1"/>
          </p:cNvSpPr>
          <p:nvPr>
            <p:ph type="body" sz="quarter" idx="16"/>
            <p:custDataLst>
              <p:tags r:id="rId10"/>
            </p:custDataLst>
          </p:nvPr>
        </p:nvSpPr>
        <p:spPr>
          <a:xfrm>
            <a:off x="4689900" y="3609900"/>
            <a:ext cx="4025700" cy="585900"/>
          </a:xfrm>
        </p:spPr>
        <p:txBody>
          <a:bodyPr wrap="square">
            <a:normAutofit/>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p:custDataLst>
              <p:tags r:id="rId1"/>
            </p:custDataLst>
          </p:nvPr>
        </p:nvSpPr>
        <p:spPr>
          <a:xfrm>
            <a:off x="0" y="719418"/>
            <a:ext cx="9144000" cy="370466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68580" tIns="34290" rIns="68580" bIns="34290" rtlCol="0" anchor="ctr">
            <a:normAutofit/>
          </a:bodyPr>
          <a:lstStyle/>
          <a:p>
            <a:pPr lvl="0" algn="ctr"/>
            <a:endParaRPr lang="en-US" altLang="zh-CN" baseline="0">
              <a:latin typeface="Arial" panose="020B0604020202020204" pitchFamily="34" charset="0"/>
              <a:ea typeface="幼圆" panose="02010509060101010101" pitchFamily="49" charset="-122"/>
              <a:sym typeface="+mn-ea"/>
            </a:endParaRPr>
          </a:p>
        </p:txBody>
      </p:sp>
      <p:grpSp>
        <p:nvGrpSpPr>
          <p:cNvPr id="9" name="组合 8"/>
          <p:cNvGrpSpPr/>
          <p:nvPr>
            <p:custDataLst>
              <p:tags r:id="rId2"/>
            </p:custDataLst>
          </p:nvPr>
        </p:nvGrpSpPr>
        <p:grpSpPr>
          <a:xfrm>
            <a:off x="-643932" y="1927663"/>
            <a:ext cx="10431713" cy="1326854"/>
            <a:chOff x="-856672" y="2570218"/>
            <a:chExt cx="13908951" cy="1769138"/>
          </a:xfrm>
        </p:grpSpPr>
        <p:sp>
          <p:nvSpPr>
            <p:cNvPr id="12" name="文本框 11"/>
            <p:cNvSpPr txBox="1"/>
            <p:nvPr userDrawn="1">
              <p:custDataLst>
                <p:tags r:id="rId8"/>
              </p:custDataLst>
            </p:nvPr>
          </p:nvSpPr>
          <p:spPr>
            <a:xfrm rot="1620114">
              <a:off x="89377" y="2570218"/>
              <a:ext cx="946093" cy="369332"/>
            </a:xfrm>
            <a:prstGeom prst="rect">
              <a:avLst/>
            </a:prstGeom>
            <a:noFill/>
          </p:spPr>
          <p:txBody>
            <a:bodyPr wrap="square" rtlCol="0">
              <a:normAutofit fontScale="92500" lnSpcReduction="10000"/>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nvGrpSpPr>
            <p:cNvPr id="8" name="组合 7"/>
            <p:cNvGrpSpPr/>
            <p:nvPr userDrawn="1"/>
          </p:nvGrpSpPr>
          <p:grpSpPr>
            <a:xfrm rot="19205951">
              <a:off x="-856672" y="2707600"/>
              <a:ext cx="1713344" cy="1631756"/>
              <a:chOff x="-720963" y="2707599"/>
              <a:chExt cx="1713344" cy="1631756"/>
            </a:xfrm>
          </p:grpSpPr>
          <p:sp>
            <p:nvSpPr>
              <p:cNvPr id="16" name="五边形 15"/>
              <p:cNvSpPr/>
              <p:nvPr userDrawn="1">
                <p:custDataLst>
                  <p:tags r:id="rId16"/>
                </p:custDataLst>
              </p:nvPr>
            </p:nvSpPr>
            <p:spPr>
              <a:xfrm rot="1918594">
                <a:off x="-720963" y="2707599"/>
                <a:ext cx="1713344" cy="1631756"/>
              </a:xfrm>
              <a:prstGeom prst="pentagon">
                <a:avLst/>
              </a:prstGeom>
              <a:noFill/>
              <a:ln w="28575">
                <a:solidFill>
                  <a:srgbClr val="1D658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baseline="0">
                  <a:latin typeface="Arial" panose="020B0604020202020204" pitchFamily="34" charset="0"/>
                  <a:ea typeface="幼圆" panose="02010509060101010101" pitchFamily="49" charset="-122"/>
                </a:endParaRPr>
              </a:p>
            </p:txBody>
          </p:sp>
          <p:grpSp>
            <p:nvGrpSpPr>
              <p:cNvPr id="6" name="组合 5"/>
              <p:cNvGrpSpPr/>
              <p:nvPr userDrawn="1"/>
            </p:nvGrpSpPr>
            <p:grpSpPr>
              <a:xfrm>
                <a:off x="-649932" y="2831396"/>
                <a:ext cx="1614322" cy="1428608"/>
                <a:chOff x="-649932" y="2831396"/>
                <a:chExt cx="1614322" cy="1428608"/>
              </a:xfrm>
            </p:grpSpPr>
            <p:sp>
              <p:nvSpPr>
                <p:cNvPr id="15" name="等腰三角形 14"/>
                <p:cNvSpPr/>
                <p:nvPr userDrawn="1">
                  <p:custDataLst>
                    <p:tags r:id="rId17"/>
                  </p:custDataLst>
                </p:nvPr>
              </p:nvSpPr>
              <p:spPr>
                <a:xfrm rot="1918594">
                  <a:off x="-649932" y="3579580"/>
                  <a:ext cx="1064983" cy="68042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20000"/>
                </a:bodyPr>
                <a:lstStyle/>
                <a:p>
                  <a:pPr algn="ctr"/>
                  <a:endParaRPr lang="zh-CN" altLang="en-US" baseline="0">
                    <a:latin typeface="Arial" panose="020B0604020202020204" pitchFamily="34" charset="0"/>
                    <a:ea typeface="幼圆" panose="02010509060101010101" pitchFamily="49" charset="-122"/>
                  </a:endParaRPr>
                </a:p>
              </p:txBody>
            </p:sp>
            <p:cxnSp>
              <p:nvCxnSpPr>
                <p:cNvPr id="17" name="直接连接符 16"/>
                <p:cNvCxnSpPr>
                  <a:stCxn id="16" idx="0"/>
                </p:cNvCxnSpPr>
                <p:nvPr userDrawn="1">
                  <p:custDataLst>
                    <p:tags r:id="rId18"/>
                  </p:custDataLst>
                </p:nvPr>
              </p:nvCxnSpPr>
              <p:spPr>
                <a:xfrm flipH="1">
                  <a:off x="72133" y="2831396"/>
                  <a:ext cx="495642" cy="770797"/>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6" idx="1"/>
                </p:cNvCxnSpPr>
                <p:nvPr userDrawn="1">
                  <p:custDataLst>
                    <p:tags r:id="rId19"/>
                  </p:custDataLst>
                </p:nvPr>
              </p:nvCxnSpPr>
              <p:spPr>
                <a:xfrm>
                  <a:off x="-488976" y="2906429"/>
                  <a:ext cx="561108" cy="695765"/>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a:endCxn id="16" idx="5"/>
                </p:cNvCxnSpPr>
                <p:nvPr userDrawn="1">
                  <p:custDataLst>
                    <p:tags r:id="rId20"/>
                  </p:custDataLst>
                </p:nvPr>
              </p:nvCxnSpPr>
              <p:spPr>
                <a:xfrm>
                  <a:off x="64878" y="3613812"/>
                  <a:ext cx="899512" cy="199955"/>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endCxn id="16" idx="3"/>
                </p:cNvCxnSpPr>
                <p:nvPr userDrawn="1">
                  <p:custDataLst>
                    <p:tags r:id="rId21"/>
                  </p:custDataLst>
                </p:nvPr>
              </p:nvCxnSpPr>
              <p:spPr>
                <a:xfrm flipH="1">
                  <a:off x="-296357" y="3602194"/>
                  <a:ext cx="368490" cy="613364"/>
                </a:xfrm>
                <a:prstGeom prst="line">
                  <a:avLst/>
                </a:prstGeom>
                <a:ln w="28575">
                  <a:solidFill>
                    <a:srgbClr val="1D658B"/>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1" name="组合 20"/>
            <p:cNvGrpSpPr/>
            <p:nvPr userDrawn="1"/>
          </p:nvGrpSpPr>
          <p:grpSpPr>
            <a:xfrm rot="2394049" flipH="1">
              <a:off x="11338935" y="2707600"/>
              <a:ext cx="1713344" cy="1631756"/>
              <a:chOff x="-720963" y="2707599"/>
              <a:chExt cx="1713344" cy="1631756"/>
            </a:xfrm>
          </p:grpSpPr>
          <p:sp>
            <p:nvSpPr>
              <p:cNvPr id="22" name="五边形 21"/>
              <p:cNvSpPr/>
              <p:nvPr userDrawn="1">
                <p:custDataLst>
                  <p:tags r:id="rId10"/>
                </p:custDataLst>
              </p:nvPr>
            </p:nvSpPr>
            <p:spPr>
              <a:xfrm rot="1918594">
                <a:off x="-720963" y="2707599"/>
                <a:ext cx="1713344" cy="1631756"/>
              </a:xfrm>
              <a:prstGeom prst="pentagon">
                <a:avLst/>
              </a:prstGeom>
              <a:noFill/>
              <a:ln w="28575">
                <a:solidFill>
                  <a:srgbClr val="1D658B"/>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baseline="0">
                  <a:latin typeface="Arial" panose="020B0604020202020204" pitchFamily="34" charset="0"/>
                  <a:ea typeface="幼圆" panose="02010509060101010101" pitchFamily="49" charset="-122"/>
                </a:endParaRPr>
              </a:p>
            </p:txBody>
          </p:sp>
          <p:grpSp>
            <p:nvGrpSpPr>
              <p:cNvPr id="23" name="组合 22"/>
              <p:cNvGrpSpPr/>
              <p:nvPr userDrawn="1"/>
            </p:nvGrpSpPr>
            <p:grpSpPr>
              <a:xfrm>
                <a:off x="-649932" y="2831396"/>
                <a:ext cx="1614322" cy="1428608"/>
                <a:chOff x="-649932" y="2831396"/>
                <a:chExt cx="1614322" cy="1428608"/>
              </a:xfrm>
            </p:grpSpPr>
            <p:sp>
              <p:nvSpPr>
                <p:cNvPr id="24" name="等腰三角形 23"/>
                <p:cNvSpPr/>
                <p:nvPr userDrawn="1">
                  <p:custDataLst>
                    <p:tags r:id="rId11"/>
                  </p:custDataLst>
                </p:nvPr>
              </p:nvSpPr>
              <p:spPr>
                <a:xfrm rot="1918594">
                  <a:off x="-649932" y="3579580"/>
                  <a:ext cx="1064983" cy="680424"/>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0000" lnSpcReduction="20000"/>
                </a:bodyPr>
                <a:lstStyle/>
                <a:p>
                  <a:pPr algn="ctr"/>
                  <a:endParaRPr lang="zh-CN" altLang="en-US" baseline="0">
                    <a:latin typeface="Arial" panose="020B0604020202020204" pitchFamily="34" charset="0"/>
                    <a:ea typeface="幼圆" panose="02010509060101010101" pitchFamily="49" charset="-122"/>
                  </a:endParaRPr>
                </a:p>
              </p:txBody>
            </p:sp>
            <p:cxnSp>
              <p:nvCxnSpPr>
                <p:cNvPr id="25" name="直接连接符 24"/>
                <p:cNvCxnSpPr>
                  <a:stCxn id="22" idx="0"/>
                </p:cNvCxnSpPr>
                <p:nvPr userDrawn="1">
                  <p:custDataLst>
                    <p:tags r:id="rId12"/>
                  </p:custDataLst>
                </p:nvPr>
              </p:nvCxnSpPr>
              <p:spPr>
                <a:xfrm flipH="1">
                  <a:off x="72133" y="2831396"/>
                  <a:ext cx="495642" cy="770797"/>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22" idx="1"/>
                </p:cNvCxnSpPr>
                <p:nvPr userDrawn="1">
                  <p:custDataLst>
                    <p:tags r:id="rId13"/>
                  </p:custDataLst>
                </p:nvPr>
              </p:nvCxnSpPr>
              <p:spPr>
                <a:xfrm>
                  <a:off x="-488976" y="2906429"/>
                  <a:ext cx="561108" cy="695765"/>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a:endCxn id="22" idx="5"/>
                </p:cNvCxnSpPr>
                <p:nvPr userDrawn="1">
                  <p:custDataLst>
                    <p:tags r:id="rId14"/>
                  </p:custDataLst>
                </p:nvPr>
              </p:nvCxnSpPr>
              <p:spPr>
                <a:xfrm>
                  <a:off x="64878" y="3613812"/>
                  <a:ext cx="899512" cy="199955"/>
                </a:xfrm>
                <a:prstGeom prst="line">
                  <a:avLst/>
                </a:prstGeom>
                <a:ln w="28575">
                  <a:solidFill>
                    <a:srgbClr val="1D658B"/>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2" idx="3"/>
                </p:cNvCxnSpPr>
                <p:nvPr userDrawn="1">
                  <p:custDataLst>
                    <p:tags r:id="rId15"/>
                  </p:custDataLst>
                </p:nvPr>
              </p:nvCxnSpPr>
              <p:spPr>
                <a:xfrm flipH="1">
                  <a:off x="-296357" y="3602194"/>
                  <a:ext cx="368490" cy="613364"/>
                </a:xfrm>
                <a:prstGeom prst="line">
                  <a:avLst/>
                </a:prstGeom>
                <a:ln w="28575">
                  <a:solidFill>
                    <a:srgbClr val="1D658B"/>
                  </a:solidFill>
                  <a:prstDash val="sysDash"/>
                </a:ln>
              </p:spPr>
              <p:style>
                <a:lnRef idx="1">
                  <a:schemeClr val="accent1"/>
                </a:lnRef>
                <a:fillRef idx="0">
                  <a:schemeClr val="accent1"/>
                </a:fillRef>
                <a:effectRef idx="0">
                  <a:schemeClr val="accent1"/>
                </a:effectRef>
                <a:fontRef idx="minor">
                  <a:schemeClr val="tx1"/>
                </a:fontRef>
              </p:style>
            </p:cxnSp>
          </p:grpSp>
        </p:grpSp>
        <p:sp>
          <p:nvSpPr>
            <p:cNvPr id="29" name="文本框 28"/>
            <p:cNvSpPr txBox="1"/>
            <p:nvPr userDrawn="1">
              <p:custDataLst>
                <p:tags r:id="rId9"/>
              </p:custDataLst>
            </p:nvPr>
          </p:nvSpPr>
          <p:spPr>
            <a:xfrm rot="19888953">
              <a:off x="11166521" y="2596084"/>
              <a:ext cx="946093" cy="369332"/>
            </a:xfrm>
            <a:prstGeom prst="rect">
              <a:avLst/>
            </a:prstGeom>
            <a:noFill/>
          </p:spPr>
          <p:txBody>
            <a:bodyPr wrap="square" rtlCol="0">
              <a:normAutofit fontScale="92500" lnSpcReduction="10000"/>
            </a:bodyPr>
            <a:lstStyle/>
            <a:p>
              <a:r>
                <a:rPr lang="en-US" altLang="zh-CN" baseline="0">
                  <a:solidFill>
                    <a:srgbClr val="1D658B"/>
                  </a:solidFill>
                  <a:latin typeface="Arial" panose="020B0604020202020204" pitchFamily="34" charset="0"/>
                  <a:ea typeface="幼圆" panose="02010509060101010101" pitchFamily="49" charset="-122"/>
                </a:rPr>
                <a:t>x(2π-6)</a:t>
              </a:r>
              <a:endParaRPr lang="zh-CN" altLang="en-US" baseline="0">
                <a:solidFill>
                  <a:srgbClr val="1D658B"/>
                </a:solidFill>
                <a:latin typeface="Arial" panose="020B0604020202020204" pitchFamily="34" charset="0"/>
                <a:ea typeface="幼圆" panose="02010509060101010101" pitchFamily="49" charset="-122"/>
              </a:endParaRPr>
            </a:p>
          </p:txBody>
        </p:sp>
      </p:grpSp>
      <p:sp>
        <p:nvSpPr>
          <p:cNvPr id="2" name="标题 1"/>
          <p:cNvSpPr>
            <a:spLocks noGrp="1"/>
          </p:cNvSpPr>
          <p:nvPr>
            <p:ph type="title" hasCustomPrompt="1"/>
            <p:custDataLst>
              <p:tags r:id="rId3"/>
            </p:custDataLst>
          </p:nvPr>
        </p:nvSpPr>
        <p:spPr>
          <a:xfrm>
            <a:off x="1142100" y="1004400"/>
            <a:ext cx="6858000" cy="1790100"/>
          </a:xfrm>
        </p:spPr>
        <p:txBody>
          <a:bodyPr wrap="square" anchor="b">
            <a:normAutofit/>
          </a:bodyPr>
          <a:lstStyle>
            <a:lvl1pPr algn="ctr">
              <a:defRPr sz="45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p>
        </p:txBody>
      </p:sp>
      <p:sp>
        <p:nvSpPr>
          <p:cNvPr id="3" name="日期占位符 2"/>
          <p:cNvSpPr>
            <a:spLocks noGrp="1"/>
          </p:cNvSpPr>
          <p:nvPr>
            <p:ph type="dt" sz="half" idx="10"/>
            <p:custDataLst>
              <p:tags r:id="rId4"/>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custDataLst>
              <p:tags r:id="rId5"/>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wrap="square">
            <a:normAutofit/>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pPr/>
              <a:t>‹#›</a:t>
            </a:fld>
            <a:endParaRPr lang="zh-CN" altLang="en-US" dirty="0"/>
          </a:p>
        </p:txBody>
      </p:sp>
      <p:sp>
        <p:nvSpPr>
          <p:cNvPr id="7" name="文本占位符 6"/>
          <p:cNvSpPr>
            <a:spLocks noGrp="1"/>
          </p:cNvSpPr>
          <p:nvPr>
            <p:ph type="body" sz="quarter" idx="13"/>
            <p:custDataLst>
              <p:tags r:id="rId7"/>
            </p:custDataLst>
          </p:nvPr>
        </p:nvSpPr>
        <p:spPr>
          <a:xfrm>
            <a:off x="1141810" y="2897100"/>
            <a:ext cx="6858000" cy="1242000"/>
          </a:xfrm>
        </p:spPr>
        <p:txBody>
          <a:bodyPr wrap="square">
            <a:normAutofit/>
          </a:bodyPr>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pPr/>
              <a:t>‹#›</a:t>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70154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61030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09565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1863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98543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45028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179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1371601" y="2057400"/>
            <a:ext cx="7123113" cy="1254919"/>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7" name="矩形 6"/>
          <p:cNvSpPr/>
          <p:nvPr/>
        </p:nvSpPr>
        <p:spPr bwMode="white">
          <a:xfrm>
            <a:off x="0" y="1143000"/>
            <a:ext cx="9144000" cy="85725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00150"/>
            <a:ext cx="1295400" cy="7429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200150"/>
            <a:ext cx="7772400" cy="7429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371600" y="1200150"/>
            <a:ext cx="7620000" cy="742950"/>
          </a:xfrm>
        </p:spPr>
        <p:txBody>
          <a:bodyPr/>
          <a:lstStyle>
            <a:lvl1pPr algn="l">
              <a:buNone/>
              <a:defRPr sz="4400" b="0" cap="none">
                <a:solidFill>
                  <a:srgbClr val="FFFFFF"/>
                </a:solidFill>
              </a:defRPr>
            </a:lvl1pPr>
          </a:lstStyle>
          <a:p>
            <a:r>
              <a:rPr kumimoji="0" lang="zh-CN" altLang="en-US" smtClean="0"/>
              <a:t>单击此处编辑母版标题样式</a:t>
            </a:r>
            <a:endParaRPr kumimoji="0" lang="en-US"/>
          </a:p>
        </p:txBody>
      </p:sp>
      <p:sp>
        <p:nvSpPr>
          <p:cNvPr id="12" name="日期占位符 11"/>
          <p:cNvSpPr>
            <a:spLocks noGrp="1"/>
          </p:cNvSpPr>
          <p:nvPr>
            <p:ph type="dt" sz="half" idx="10"/>
          </p:nvPr>
        </p:nvSpPr>
        <p:spPr/>
        <p:txBody>
          <a:bodyPr/>
          <a:lstStyle/>
          <a:p>
            <a:fld id="{760FBDFE-C587-4B4C-A407-44438C67B59E}" type="datetimeFigureOut">
              <a:rPr lang="zh-CN" altLang="en-US" smtClean="0"/>
              <a:pPr/>
              <a:t>2021/9/10</a:t>
            </a:fld>
            <a:endParaRPr lang="zh-CN" altLang="en-US"/>
          </a:p>
        </p:txBody>
      </p:sp>
      <p:sp>
        <p:nvSpPr>
          <p:cNvPr id="13" name="灯片编号占位符 12"/>
          <p:cNvSpPr>
            <a:spLocks noGrp="1"/>
          </p:cNvSpPr>
          <p:nvPr>
            <p:ph type="sldNum" sz="quarter" idx="11"/>
          </p:nvPr>
        </p:nvSpPr>
        <p:spPr>
          <a:xfrm>
            <a:off x="0" y="1314450"/>
            <a:ext cx="1295400" cy="526257"/>
          </a:xfrm>
        </p:spPr>
        <p:txBody>
          <a:bodyPr>
            <a:noAutofit/>
          </a:bodyPr>
          <a:lstStyle>
            <a:lvl1pPr>
              <a:defRPr sz="2400">
                <a:solidFill>
                  <a:srgbClr val="FFFFFF"/>
                </a:solidFill>
              </a:defRPr>
            </a:lvl1pPr>
          </a:lstStyle>
          <a:p>
            <a:fld id="{49AE70B2-8BF9-45C0-BB95-33D1B9D3A854}" type="slidenum">
              <a:rPr lang="zh-CN" altLang="en-US" smtClean="0"/>
              <a:pPr/>
              <a:t>‹#›</a:t>
            </a:fld>
            <a:endParaRPr lang="zh-CN" altLang="en-US"/>
          </a:p>
        </p:txBody>
      </p:sp>
      <p:sp>
        <p:nvSpPr>
          <p:cNvPr id="14" name="页脚占位符 13"/>
          <p:cNvSpPr>
            <a:spLocks noGrp="1"/>
          </p:cNvSpPr>
          <p:nvPr>
            <p:ph type="ftr" sz="quarter" idx="12"/>
          </p:nvPr>
        </p:nvSpPr>
        <p:spPr/>
        <p:txBody>
          <a:bodyPr/>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56739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29156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34300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118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9" name="内容占位符 8"/>
          <p:cNvSpPr>
            <a:spLocks noGrp="1"/>
          </p:cNvSpPr>
          <p:nvPr>
            <p:ph sz="quarter" idx="1"/>
          </p:nvPr>
        </p:nvSpPr>
        <p:spPr>
          <a:xfrm>
            <a:off x="609600" y="1192175"/>
            <a:ext cx="3886200" cy="3429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844901" y="1192175"/>
            <a:ext cx="3886200" cy="3429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8" name="日期占位符 7"/>
          <p:cNvSpPr>
            <a:spLocks noGrp="1"/>
          </p:cNvSpPr>
          <p:nvPr>
            <p:ph type="dt" sz="half" idx="15"/>
          </p:nvPr>
        </p:nvSpPr>
        <p:spPr/>
        <p:txBody>
          <a:bodyPr rtlCol="0"/>
          <a:lstStyle/>
          <a:p>
            <a:fld id="{760FBDFE-C587-4B4C-A407-44438C67B59E}" type="datetimeFigureOut">
              <a:rPr lang="zh-CN" altLang="en-US" smtClean="0"/>
              <a:pPr/>
              <a:t>2021/9/10</a:t>
            </a:fld>
            <a:endParaRPr lang="zh-CN" altLang="en-US"/>
          </a:p>
        </p:txBody>
      </p:sp>
      <p:sp>
        <p:nvSpPr>
          <p:cNvPr id="10" name="灯片编号占位符 9"/>
          <p:cNvSpPr>
            <a:spLocks noGrp="1"/>
          </p:cNvSpPr>
          <p:nvPr>
            <p:ph type="sldNum" sz="quarter" idx="16"/>
          </p:nvPr>
        </p:nvSpPr>
        <p:spPr/>
        <p:txBody>
          <a:bodyPr rtlCol="0"/>
          <a:lstStyle/>
          <a:p>
            <a:fld id="{49AE70B2-8BF9-45C0-BB95-33D1B9D3A854}" type="slidenum">
              <a:rPr lang="zh-CN" altLang="en-US" smtClean="0"/>
              <a:pPr/>
              <a:t>‹#›</a:t>
            </a:fld>
            <a:endParaRPr lang="zh-CN" altLang="en-US"/>
          </a:p>
        </p:txBody>
      </p:sp>
      <p:sp>
        <p:nvSpPr>
          <p:cNvPr id="12" name="页脚占位符 11"/>
          <p:cNvSpPr>
            <a:spLocks noGrp="1"/>
          </p:cNvSpPr>
          <p:nvPr>
            <p:ph type="ftr" sz="quarter" idx="17"/>
          </p:nvPr>
        </p:nvSpPr>
        <p:spPr/>
        <p:txBody>
          <a:bodyPr rtlCol="0"/>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33400" y="204787"/>
            <a:ext cx="8153400" cy="652463"/>
          </a:xfrm>
        </p:spPr>
        <p:txBody>
          <a:bodyPr anchor="ctr"/>
          <a:lstStyle>
            <a:lvl1pPr>
              <a:defRPr/>
            </a:lvl1pPr>
          </a:lstStyle>
          <a:p>
            <a:r>
              <a:rPr kumimoji="0" lang="zh-CN" altLang="en-US" smtClean="0"/>
              <a:t>单击此处编辑母版标题样式</a:t>
            </a:r>
            <a:endParaRPr kumimoji="0" lang="en-US"/>
          </a:p>
        </p:txBody>
      </p:sp>
      <p:sp>
        <p:nvSpPr>
          <p:cNvPr id="11" name="内容占位符 10"/>
          <p:cNvSpPr>
            <a:spLocks noGrp="1"/>
          </p:cNvSpPr>
          <p:nvPr>
            <p:ph sz="quarter" idx="2"/>
          </p:nvPr>
        </p:nvSpPr>
        <p:spPr>
          <a:xfrm>
            <a:off x="609600" y="1828800"/>
            <a:ext cx="3886200" cy="268605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800600" y="1828800"/>
            <a:ext cx="3886200" cy="268605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 name="日期占位符 9"/>
          <p:cNvSpPr>
            <a:spLocks noGrp="1"/>
          </p:cNvSpPr>
          <p:nvPr>
            <p:ph type="dt" sz="half" idx="15"/>
          </p:nvPr>
        </p:nvSpPr>
        <p:spPr/>
        <p:txBody>
          <a:bodyPr rtlCol="0"/>
          <a:lstStyle/>
          <a:p>
            <a:fld id="{760FBDFE-C587-4B4C-A407-44438C67B59E}" type="datetimeFigureOut">
              <a:rPr lang="zh-CN" altLang="en-US" smtClean="0"/>
              <a:pPr/>
              <a:t>2021/9/10</a:t>
            </a:fld>
            <a:endParaRPr lang="zh-CN" altLang="en-US"/>
          </a:p>
        </p:txBody>
      </p:sp>
      <p:sp>
        <p:nvSpPr>
          <p:cNvPr id="12" name="灯片编号占位符 11"/>
          <p:cNvSpPr>
            <a:spLocks noGrp="1"/>
          </p:cNvSpPr>
          <p:nvPr>
            <p:ph type="sldNum" sz="quarter" idx="16"/>
          </p:nvPr>
        </p:nvSpPr>
        <p:spPr/>
        <p:txBody>
          <a:bodyPr rtlCol="0"/>
          <a:lstStyle/>
          <a:p>
            <a:fld id="{49AE70B2-8BF9-45C0-BB95-33D1B9D3A854}" type="slidenum">
              <a:rPr lang="zh-CN" altLang="en-US" smtClean="0"/>
              <a:pPr/>
              <a:t>‹#›</a:t>
            </a:fld>
            <a:endParaRPr lang="zh-CN" altLang="en-US"/>
          </a:p>
        </p:txBody>
      </p:sp>
      <p:sp>
        <p:nvSpPr>
          <p:cNvPr id="14" name="页脚占位符 13"/>
          <p:cNvSpPr>
            <a:spLocks noGrp="1"/>
          </p:cNvSpPr>
          <p:nvPr>
            <p:ph type="ftr" sz="quarter" idx="17"/>
          </p:nvPr>
        </p:nvSpPr>
        <p:spPr/>
        <p:txBody>
          <a:bodyPr rtlCol="0"/>
          <a:lstStyle/>
          <a:p>
            <a:endParaRPr lang="zh-CN" altLang="en-US"/>
          </a:p>
        </p:txBody>
      </p:sp>
      <p:sp>
        <p:nvSpPr>
          <p:cNvPr id="16" name="文本占位符 15"/>
          <p:cNvSpPr>
            <a:spLocks noGrp="1"/>
          </p:cNvSpPr>
          <p:nvPr>
            <p:ph type="body" sz="quarter" idx="1"/>
          </p:nvPr>
        </p:nvSpPr>
        <p:spPr>
          <a:xfrm>
            <a:off x="609600" y="1314450"/>
            <a:ext cx="3886200" cy="48006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5" name="文本占位符 14"/>
          <p:cNvSpPr>
            <a:spLocks noGrp="1"/>
          </p:cNvSpPr>
          <p:nvPr>
            <p:ph type="body" sz="quarter" idx="3"/>
          </p:nvPr>
        </p:nvSpPr>
        <p:spPr>
          <a:xfrm>
            <a:off x="4800600" y="1314450"/>
            <a:ext cx="3886200" cy="48006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pPr/>
              <a:t>2021/9/10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lvl1pPr>
              <a:defRPr>
                <a:solidFill>
                  <a:srgbClr val="FFFFFF"/>
                </a:solidFill>
              </a:defRPr>
            </a:lvl1pPr>
          </a:lstStyle>
          <a:p>
            <a:fld id="{49AE70B2-8BF9-45C0-BB95-33D1B9D3A854}"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pPr/>
              <a:t>2021/9/10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a:xfrm>
            <a:off x="0" y="4686300"/>
            <a:ext cx="533400" cy="285750"/>
          </a:xfrm>
        </p:spPr>
        <p:txBody>
          <a:bodyPr/>
          <a:lstStyle>
            <a:lvl1pPr>
              <a:defRPr>
                <a:solidFill>
                  <a:schemeClr val="tx2"/>
                </a:solidFill>
              </a:defRPr>
            </a:lvl1pPr>
          </a:lstStyle>
          <a:p>
            <a:fld id="{49AE70B2-8BF9-45C0-BB95-33D1B9D3A854}"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04787"/>
            <a:ext cx="8077200" cy="652463"/>
          </a:xfrm>
        </p:spPr>
        <p:txBody>
          <a:bodyPr anchor="ctr"/>
          <a:lstStyle>
            <a:lvl1pPr algn="l">
              <a:buNone/>
              <a:defRPr sz="4400" b="0"/>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760FBDFE-C587-4B4C-A407-44438C67B59E}" type="datetimeFigureOut">
              <a:rPr lang="zh-CN" altLang="en-US" smtClean="0"/>
              <a:pPr/>
              <a:t>2021/9/10</a:t>
            </a:fld>
            <a:endParaRPr lang="zh-CN" altLang="en-US"/>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lvl1pPr>
              <a:defRPr>
                <a:solidFill>
                  <a:srgbClr val="FFFFFF"/>
                </a:solidFill>
              </a:defRPr>
            </a:lvl1pPr>
          </a:lstStyle>
          <a:p>
            <a:fld id="{49AE70B2-8BF9-45C0-BB95-33D1B9D3A854}" type="slidenum">
              <a:rPr lang="zh-CN" altLang="en-US" smtClean="0"/>
              <a:pPr/>
              <a:t>‹#›</a:t>
            </a:fld>
            <a:endParaRPr lang="zh-CN" altLang="en-US" dirty="0"/>
          </a:p>
        </p:txBody>
      </p:sp>
      <p:sp>
        <p:nvSpPr>
          <p:cNvPr id="3" name="文本占位符 2"/>
          <p:cNvSpPr>
            <a:spLocks noGrp="1"/>
          </p:cNvSpPr>
          <p:nvPr>
            <p:ph type="body" idx="2"/>
          </p:nvPr>
        </p:nvSpPr>
        <p:spPr>
          <a:xfrm>
            <a:off x="609600" y="1314450"/>
            <a:ext cx="1600200" cy="325755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9" name="内容占位符 8"/>
          <p:cNvSpPr>
            <a:spLocks noGrp="1"/>
          </p:cNvSpPr>
          <p:nvPr>
            <p:ph sz="quarter" idx="1"/>
          </p:nvPr>
        </p:nvSpPr>
        <p:spPr>
          <a:xfrm>
            <a:off x="2362200" y="1314450"/>
            <a:ext cx="6400800" cy="33147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3">
        <a:schemeClr val="bg2"/>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600200" y="4114800"/>
            <a:ext cx="7315200" cy="51435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smtClean="0"/>
              <a:t>单击此处编辑母版文本样式</a:t>
            </a:r>
          </a:p>
        </p:txBody>
      </p:sp>
      <p:sp>
        <p:nvSpPr>
          <p:cNvPr id="8" name="矩形 7"/>
          <p:cNvSpPr/>
          <p:nvPr/>
        </p:nvSpPr>
        <p:spPr bwMode="white">
          <a:xfrm>
            <a:off x="-9144" y="3429000"/>
            <a:ext cx="9144000" cy="665226"/>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3497580"/>
            <a:ext cx="1463040" cy="53492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3490722"/>
            <a:ext cx="7598664" cy="534924"/>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1600200" y="3486150"/>
            <a:ext cx="7315200" cy="514350"/>
          </a:xfrm>
        </p:spPr>
        <p:txBody>
          <a:bodyPr anchor="ctr"/>
          <a:lstStyle>
            <a:lvl1pPr algn="l">
              <a:buNone/>
              <a:defRPr sz="2800" b="0">
                <a:solidFill>
                  <a:srgbClr val="FFFFFF"/>
                </a:solidFill>
              </a:defRPr>
            </a:lvl1pPr>
          </a:lstStyle>
          <a:p>
            <a:r>
              <a:rPr kumimoji="0" lang="zh-CN" altLang="en-US" smtClean="0"/>
              <a:t>单击此处编辑母版标题样式</a:t>
            </a:r>
            <a:endParaRPr kumimoji="0" lang="en-US"/>
          </a:p>
        </p:txBody>
      </p:sp>
      <p:sp>
        <p:nvSpPr>
          <p:cNvPr id="11" name="矩形 10"/>
          <p:cNvSpPr/>
          <p:nvPr/>
        </p:nvSpPr>
        <p:spPr bwMode="white">
          <a:xfrm>
            <a:off x="1447800" y="0"/>
            <a:ext cx="100584" cy="515035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占位符 11"/>
          <p:cNvSpPr>
            <a:spLocks noGrp="1"/>
          </p:cNvSpPr>
          <p:nvPr>
            <p:ph type="dt" sz="half" idx="10"/>
          </p:nvPr>
        </p:nvSpPr>
        <p:spPr>
          <a:xfrm>
            <a:off x="6248400" y="4686300"/>
            <a:ext cx="2667000" cy="273844"/>
          </a:xfrm>
        </p:spPr>
        <p:txBody>
          <a:bodyPr rtlCol="0"/>
          <a:lstStyle/>
          <a:p>
            <a:fld id="{9EFD9D74-47D9-4702-A33C-335B63B48DBF}" type="datetimeFigureOut">
              <a:rPr lang="zh-CN" altLang="en-US" smtClean="0"/>
              <a:pPr/>
              <a:t>2021/9/10</a:t>
            </a:fld>
            <a:endParaRPr lang="zh-CN" altLang="en-US" dirty="0"/>
          </a:p>
        </p:txBody>
      </p:sp>
      <p:sp>
        <p:nvSpPr>
          <p:cNvPr id="13" name="灯片编号占位符 12"/>
          <p:cNvSpPr>
            <a:spLocks noGrp="1"/>
          </p:cNvSpPr>
          <p:nvPr>
            <p:ph type="sldNum" sz="quarter" idx="11"/>
          </p:nvPr>
        </p:nvSpPr>
        <p:spPr>
          <a:xfrm>
            <a:off x="0" y="3500437"/>
            <a:ext cx="1447800" cy="497684"/>
          </a:xfrm>
        </p:spPr>
        <p:txBody>
          <a:bodyPr rtlCol="0"/>
          <a:lstStyle>
            <a:lvl1pPr>
              <a:defRPr sz="2800"/>
            </a:lvl1pPr>
          </a:lstStyle>
          <a:p>
            <a:fld id="{FABC47A4-756D-490B-A52F-7D9E2C9FC05F}" type="slidenum">
              <a:rPr lang="zh-CN" altLang="en-US" smtClean="0"/>
              <a:pPr/>
              <a:t>‹#›</a:t>
            </a:fld>
            <a:endParaRPr lang="zh-CN" altLang="en-US"/>
          </a:p>
        </p:txBody>
      </p:sp>
      <p:sp>
        <p:nvSpPr>
          <p:cNvPr id="14" name="页脚占位符 13"/>
          <p:cNvSpPr>
            <a:spLocks noGrp="1"/>
          </p:cNvSpPr>
          <p:nvPr>
            <p:ph type="ftr" sz="quarter" idx="12"/>
          </p:nvPr>
        </p:nvSpPr>
        <p:spPr>
          <a:xfrm>
            <a:off x="1600200" y="4686155"/>
            <a:ext cx="4572000" cy="273844"/>
          </a:xfrm>
        </p:spPr>
        <p:txBody>
          <a:bodyPr rtlCol="0"/>
          <a:lstStyle/>
          <a:p>
            <a:endParaRPr lang="zh-CN" altLang="en-US" dirty="0"/>
          </a:p>
        </p:txBody>
      </p:sp>
      <p:sp>
        <p:nvSpPr>
          <p:cNvPr id="3" name="图片占位符 2"/>
          <p:cNvSpPr>
            <a:spLocks noGrp="1"/>
          </p:cNvSpPr>
          <p:nvPr>
            <p:ph type="pic" idx="1"/>
          </p:nvPr>
        </p:nvSpPr>
        <p:spPr>
          <a:xfrm>
            <a:off x="1560576" y="0"/>
            <a:ext cx="7583424" cy="3426714"/>
          </a:xfrm>
          <a:solidFill>
            <a:schemeClr val="accent1">
              <a:tint val="40000"/>
            </a:schemeClr>
          </a:solidFill>
          <a:ln>
            <a:noFill/>
          </a:ln>
        </p:spPr>
        <p:txBody>
          <a:bodyPr/>
          <a:lstStyle>
            <a:lvl1pPr marL="0" indent="0">
              <a:buNone/>
              <a:defRPr sz="3200"/>
            </a:lvl1pPr>
          </a:lstStyle>
          <a:p>
            <a:r>
              <a:rPr kumimoji="0" lang="zh-CN" altLang="en-US" smtClean="0"/>
              <a:t>单击图标添加图片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609600" y="171450"/>
            <a:ext cx="8153400" cy="742950"/>
          </a:xfrm>
          <a:prstGeom prst="rect">
            <a:avLst/>
          </a:prstGeom>
        </p:spPr>
        <p:txBody>
          <a:bodyPr vert="horz" anchor="ctr">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612648" y="1200150"/>
            <a:ext cx="8153400" cy="339471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096000" y="4686300"/>
            <a:ext cx="2667000" cy="273844"/>
          </a:xfrm>
          <a:prstGeom prst="rect">
            <a:avLst/>
          </a:prstGeom>
        </p:spPr>
        <p:txBody>
          <a:bodyPr vert="horz" anchor="ctr" anchorCtr="0"/>
          <a:lstStyle>
            <a:lvl1pPr algn="l" eaLnBrk="1" latinLnBrk="0" hangingPunct="1">
              <a:defRPr kumimoji="0" sz="1400">
                <a:solidFill>
                  <a:schemeClr val="tx2"/>
                </a:solidFill>
              </a:defRPr>
            </a:lvl1pPr>
          </a:lstStyle>
          <a:p>
            <a:fld id="{760FBDFE-C587-4B4C-A407-44438C67B59E}" type="datetimeFigureOut">
              <a:rPr lang="zh-CN" altLang="en-US" smtClean="0"/>
              <a:pPr/>
              <a:t>2021/9/10</a:t>
            </a:fld>
            <a:endParaRPr lang="zh-CN" altLang="en-US"/>
          </a:p>
        </p:txBody>
      </p:sp>
      <p:sp>
        <p:nvSpPr>
          <p:cNvPr id="3" name="页脚占位符 2"/>
          <p:cNvSpPr>
            <a:spLocks noGrp="1"/>
          </p:cNvSpPr>
          <p:nvPr>
            <p:ph type="ftr" sz="quarter" idx="3"/>
          </p:nvPr>
        </p:nvSpPr>
        <p:spPr>
          <a:xfrm>
            <a:off x="609601" y="4686155"/>
            <a:ext cx="5421083" cy="273844"/>
          </a:xfrm>
          <a:prstGeom prst="rect">
            <a:avLst/>
          </a:prstGeom>
        </p:spPr>
        <p:txBody>
          <a:bodyPr vert="horz" anchor="ctr"/>
          <a:lstStyle>
            <a:lvl1pPr algn="r" eaLnBrk="1" latinLnBrk="0" hangingPunct="1">
              <a:defRPr kumimoji="0" sz="1400">
                <a:solidFill>
                  <a:schemeClr val="tx2"/>
                </a:solidFill>
              </a:defRPr>
            </a:lvl1pPr>
          </a:lstStyle>
          <a:p>
            <a:endParaRPr lang="zh-CN" altLang="en-US" dirty="0"/>
          </a:p>
        </p:txBody>
      </p:sp>
      <p:sp>
        <p:nvSpPr>
          <p:cNvPr id="7" name="矩形 6"/>
          <p:cNvSpPr/>
          <p:nvPr/>
        </p:nvSpPr>
        <p:spPr bwMode="white">
          <a:xfrm>
            <a:off x="0" y="925830"/>
            <a:ext cx="9144000" cy="24003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960120"/>
            <a:ext cx="533400" cy="17145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960120"/>
            <a:ext cx="8553450" cy="17145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灯片编号占位符 22"/>
          <p:cNvSpPr>
            <a:spLocks noGrp="1"/>
          </p:cNvSpPr>
          <p:nvPr>
            <p:ph type="sldNum" sz="quarter" idx="4"/>
          </p:nvPr>
        </p:nvSpPr>
        <p:spPr>
          <a:xfrm>
            <a:off x="0" y="954167"/>
            <a:ext cx="533400" cy="183357"/>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9AE70B2-8BF9-45C0-BB95-33D1B9D3A854}"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56"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 id="2147483666" r:id="rId21"/>
    <p:sldLayoutId id="2147483667" r:id="rId22"/>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2021/9/10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11358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7.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68.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9.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0.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1.xml"/></Relationships>
</file>

<file path=ppt/slides/_rels/slide1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9.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0.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16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6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pPr algn="ctr"/>
            <a:r>
              <a:rPr lang="zh-CN" altLang="en-US" b="1" dirty="0">
                <a:latin typeface="微软雅黑" pitchFamily="34" charset="-122"/>
                <a:ea typeface="微软雅黑" pitchFamily="34" charset="-122"/>
                <a:cs typeface="方正康体简体" panose="03000509000000000000" charset="-122"/>
              </a:rPr>
              <a:t>为中华之崛起而读书</a:t>
            </a:r>
            <a:endParaRPr lang="zh-CN" altLang="en-US" b="1" dirty="0"/>
          </a:p>
        </p:txBody>
      </p:sp>
      <p:sp>
        <p:nvSpPr>
          <p:cNvPr id="4" name="文本占位符 3"/>
          <p:cNvSpPr txBox="1">
            <a:spLocks/>
          </p:cNvSpPr>
          <p:nvPr/>
        </p:nvSpPr>
        <p:spPr>
          <a:xfrm>
            <a:off x="0" y="4279751"/>
            <a:ext cx="9143999" cy="335280"/>
          </a:xfrm>
          <a:prstGeom prst="rect">
            <a:avLst/>
          </a:prstGeom>
        </p:spPr>
        <p:txBody>
          <a:bodyPr>
            <a:noAutofit/>
          </a:bodyPr>
          <a:lst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marL="0" indent="0" algn="ctr">
              <a:buNone/>
            </a:pPr>
            <a:r>
              <a:rPr lang="zh-CN" altLang="en-US" sz="1800" dirty="0" smtClean="0">
                <a:solidFill>
                  <a:schemeClr val="tx2">
                    <a:lumMod val="50000"/>
                  </a:schemeClr>
                </a:solidFill>
                <a:latin typeface="微软雅黑" pitchFamily="34" charset="-122"/>
                <a:ea typeface="微软雅黑" pitchFamily="34" charset="-122"/>
              </a:rPr>
              <a:t>优品</a:t>
            </a:r>
            <a:r>
              <a:rPr lang="en-US" altLang="zh-CN" sz="1800" dirty="0" smtClean="0">
                <a:solidFill>
                  <a:schemeClr val="tx2">
                    <a:lumMod val="50000"/>
                  </a:schemeClr>
                </a:solidFill>
                <a:latin typeface="微软雅黑" pitchFamily="34" charset="-122"/>
                <a:ea typeface="微软雅黑" pitchFamily="34" charset="-122"/>
              </a:rPr>
              <a:t>PPT</a:t>
            </a:r>
            <a:endParaRPr lang="en-US" altLang="zh-CN" sz="1800" dirty="0">
              <a:solidFill>
                <a:schemeClr val="tx2">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05716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634908" y="1352209"/>
            <a:ext cx="7577138" cy="2174762"/>
          </a:xfrm>
        </p:spPr>
        <p:txBody>
          <a:bodyPr/>
          <a:lstStyle/>
          <a:p>
            <a:pPr marL="0" indent="0">
              <a:buNone/>
            </a:pPr>
            <a:r>
              <a:rPr lang="en-US" altLang="zh-CN" sz="3000" dirty="0">
                <a:latin typeface="方正中倩简体" panose="03000509000000000000" charset="-122"/>
                <a:ea typeface="方正中倩简体" panose="03000509000000000000" charset="-122"/>
                <a:cs typeface="方正中倩简体" panose="03000509000000000000" charset="-122"/>
              </a:rPr>
              <a:t>3.</a:t>
            </a:r>
            <a:r>
              <a:rPr lang="zh-CN" altLang="en-US" sz="3000" dirty="0">
                <a:latin typeface="方正中倩简体" panose="03000509000000000000" charset="-122"/>
                <a:ea typeface="方正中倩简体" panose="03000509000000000000" charset="-122"/>
                <a:cs typeface="方正中倩简体" panose="03000509000000000000" charset="-122"/>
              </a:rPr>
              <a:t>周总理给你留下了一个怎样的印象?</a:t>
            </a:r>
          </a:p>
          <a:p>
            <a:pPr marL="0" indent="0">
              <a:buNone/>
            </a:pPr>
            <a:r>
              <a:rPr lang="zh-CN" altLang="en-US" sz="3000" dirty="0">
                <a:solidFill>
                  <a:srgbClr val="00B050"/>
                </a:solidFill>
                <a:latin typeface="方正中倩简体" panose="03000509000000000000" charset="-122"/>
                <a:ea typeface="方正中倩简体" panose="03000509000000000000" charset="-122"/>
                <a:cs typeface="方正中倩简体" panose="03000509000000000000" charset="-122"/>
              </a:rPr>
              <a:t>答：人小志高,从小就把自己的读书和国家命运联系在一起,励志振兴中华,忧国忧民,是一个爱国志士。</a:t>
            </a: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502444" y="1111568"/>
            <a:ext cx="8139113" cy="3049429"/>
          </a:xfrm>
        </p:spPr>
        <p:txBody>
          <a:bodyPr/>
          <a:lstStyle/>
          <a:p>
            <a:pPr marL="0" indent="0">
              <a:buNone/>
            </a:pPr>
            <a:r>
              <a:rPr lang="en-US" altLang="zh-CN" dirty="0"/>
              <a:t>                                      </a:t>
            </a:r>
            <a:r>
              <a:rPr lang="en-US" altLang="zh-CN" sz="1800" dirty="0"/>
              <a:t>                               </a:t>
            </a:r>
            <a:r>
              <a:rPr lang="zh-CN" altLang="en-US" sz="1800" dirty="0">
                <a:latin typeface="方正中倩简体" panose="03000509000000000000" charset="-122"/>
                <a:ea typeface="方正中倩简体" panose="03000509000000000000" charset="-122"/>
                <a:cs typeface="方正中倩简体" panose="03000509000000000000" charset="-122"/>
              </a:rPr>
              <a:t>为家父、为明理、为光耀门楣</a:t>
            </a:r>
          </a:p>
          <a:p>
            <a:pPr marL="0" indent="0">
              <a:buNone/>
            </a:pPr>
            <a:r>
              <a:rPr lang="zh-CN" altLang="en-US" sz="1800" dirty="0">
                <a:latin typeface="方正中倩简体" panose="03000509000000000000" charset="-122"/>
                <a:ea typeface="方正中倩简体" panose="03000509000000000000" charset="-122"/>
                <a:cs typeface="方正中倩简体" panose="03000509000000000000" charset="-122"/>
              </a:rPr>
              <a:t>                                   为什么而读书</a:t>
            </a:r>
          </a:p>
          <a:p>
            <a:pPr marL="0" indent="0">
              <a:buNone/>
            </a:pPr>
            <a:r>
              <a:rPr sz="1800" dirty="0">
                <a:latin typeface="方正中倩简体" panose="03000509000000000000" charset="-122"/>
                <a:ea typeface="方正中倩简体" panose="03000509000000000000" charset="-122"/>
                <a:cs typeface="方正中倩简体" panose="03000509000000000000" charset="-122"/>
              </a:rPr>
              <a:t>为中华之崛起而读书                              </a:t>
            </a:r>
            <a:r>
              <a:rPr lang="zh-CN" altLang="en-US" sz="1800" dirty="0">
                <a:latin typeface="方正中倩简体" panose="03000509000000000000" charset="-122"/>
                <a:ea typeface="方正中倩简体" panose="03000509000000000000" charset="-122"/>
                <a:cs typeface="方正中倩简体" panose="03000509000000000000" charset="-122"/>
              </a:rPr>
              <a:t>为中华之崛起而读书</a:t>
            </a:r>
          </a:p>
          <a:p>
            <a:pPr marL="0" indent="0">
              <a:buNone/>
            </a:pPr>
            <a:r>
              <a:rPr lang="zh-CN" altLang="en-US" sz="1800" dirty="0">
                <a:latin typeface="方正中倩简体" panose="03000509000000000000" charset="-122"/>
                <a:ea typeface="方正中倩简体" panose="03000509000000000000" charset="-122"/>
                <a:cs typeface="方正中倩简体" panose="03000509000000000000" charset="-122"/>
              </a:rPr>
              <a:t>                                    闻</a:t>
            </a:r>
            <a:r>
              <a:rPr lang="en-US" altLang="zh-CN" sz="1800" dirty="0">
                <a:latin typeface="方正中倩简体" panose="03000509000000000000" charset="-122"/>
                <a:ea typeface="方正中倩简体" panose="03000509000000000000" charset="-122"/>
                <a:cs typeface="方正中倩简体" panose="03000509000000000000" charset="-122"/>
              </a:rPr>
              <a:t>→“</a:t>
            </a:r>
            <a:r>
              <a:rPr sz="1800" dirty="0">
                <a:latin typeface="方正中倩简体" panose="03000509000000000000" charset="-122"/>
                <a:ea typeface="方正中倩简体" panose="03000509000000000000" charset="-122"/>
                <a:cs typeface="方正中倩简体" panose="03000509000000000000" charset="-122"/>
              </a:rPr>
              <a:t>中华不振</a:t>
            </a:r>
            <a:r>
              <a:rPr lang="en-US" altLang="zh-CN" sz="1800" dirty="0">
                <a:latin typeface="方正中倩简体" panose="03000509000000000000" charset="-122"/>
                <a:ea typeface="方正中倩简体" panose="03000509000000000000" charset="-122"/>
                <a:cs typeface="方正中倩简体" panose="03000509000000000000" charset="-122"/>
              </a:rPr>
              <a:t>”</a:t>
            </a:r>
          </a:p>
          <a:p>
            <a:pPr marL="0" indent="0">
              <a:buNone/>
            </a:pPr>
            <a:r>
              <a:rPr sz="1800" dirty="0">
                <a:latin typeface="方正中倩简体" panose="03000509000000000000" charset="-122"/>
                <a:ea typeface="方正中倩简体" panose="03000509000000000000" charset="-122"/>
                <a:cs typeface="方正中倩简体" panose="03000509000000000000" charset="-122"/>
              </a:rPr>
              <a:t>                                    见</a:t>
            </a:r>
            <a:r>
              <a:rPr lang="en-US" altLang="zh-CN" sz="1800" dirty="0">
                <a:latin typeface="方正中倩简体" panose="03000509000000000000" charset="-122"/>
                <a:ea typeface="方正中倩简体" panose="03000509000000000000" charset="-122"/>
                <a:cs typeface="方正中倩简体" panose="03000509000000000000" charset="-122"/>
              </a:rPr>
              <a:t>→</a:t>
            </a:r>
            <a:r>
              <a:rPr sz="1800" dirty="0">
                <a:latin typeface="方正中倩简体" panose="03000509000000000000" charset="-122"/>
                <a:ea typeface="方正中倩简体" panose="03000509000000000000" charset="-122"/>
                <a:cs typeface="方正中倩简体" panose="03000509000000000000" charset="-122"/>
              </a:rPr>
              <a:t>外国人的汽车扎死中国人</a:t>
            </a:r>
            <a:endParaRPr lang="zh-CN" altLang="en-US" sz="1800" dirty="0">
              <a:latin typeface="方正中倩简体" panose="03000509000000000000" charset="-122"/>
              <a:ea typeface="方正中倩简体" panose="03000509000000000000" charset="-122"/>
              <a:cs typeface="方正中倩简体" panose="03000509000000000000" charset="-122"/>
            </a:endParaRPr>
          </a:p>
          <a:p>
            <a:pPr marL="0" indent="0">
              <a:buNone/>
            </a:pPr>
            <a:endParaRPr lang="zh-CN" altLang="en-US" sz="1800" dirty="0">
              <a:latin typeface="方正中倩简体" panose="03000509000000000000" charset="-122"/>
              <a:ea typeface="方正中倩简体" panose="03000509000000000000" charset="-122"/>
              <a:cs typeface="方正中倩简体" panose="03000509000000000000" charset="-122"/>
            </a:endParaRPr>
          </a:p>
        </p:txBody>
      </p:sp>
      <p:sp>
        <p:nvSpPr>
          <p:cNvPr id="4" name="左大括号 3"/>
          <p:cNvSpPr/>
          <p:nvPr/>
        </p:nvSpPr>
        <p:spPr>
          <a:xfrm>
            <a:off x="3083243" y="1333024"/>
            <a:ext cx="74771" cy="1545908"/>
          </a:xfrm>
          <a:prstGeom prst="leftBrace">
            <a:avLst/>
          </a:prstGeom>
        </p:spPr>
        <p:style>
          <a:lnRef idx="3">
            <a:schemeClr val="dk1"/>
          </a:lnRef>
          <a:fillRef idx="0">
            <a:schemeClr val="dk1"/>
          </a:fillRef>
          <a:effectRef idx="2">
            <a:schemeClr val="dk1"/>
          </a:effectRef>
          <a:fontRef idx="minor">
            <a:schemeClr val="tx1"/>
          </a:fontRef>
        </p:style>
        <p:txBody>
          <a:bodyPr lIns="68580" tIns="34290" rIns="68580" bIns="34290" rtlCol="0" anchor="ctr"/>
          <a:lstStyle/>
          <a:p>
            <a:pPr algn="ctr"/>
            <a:endParaRPr lang="zh-CN" altLang="en-US"/>
          </a:p>
        </p:txBody>
      </p:sp>
      <p:sp>
        <p:nvSpPr>
          <p:cNvPr id="5" name="左大括号 4"/>
          <p:cNvSpPr/>
          <p:nvPr/>
        </p:nvSpPr>
        <p:spPr>
          <a:xfrm>
            <a:off x="5000458" y="1256264"/>
            <a:ext cx="82391" cy="1091089"/>
          </a:xfrm>
          <a:prstGeom prst="leftBrace">
            <a:avLst/>
          </a:prstGeom>
        </p:spPr>
        <p:style>
          <a:lnRef idx="3">
            <a:schemeClr val="dk1"/>
          </a:lnRef>
          <a:fillRef idx="0">
            <a:schemeClr val="dk1"/>
          </a:fillRef>
          <a:effectRef idx="2">
            <a:schemeClr val="dk1"/>
          </a:effectRef>
          <a:fontRef idx="minor">
            <a:schemeClr val="tx1"/>
          </a:fontRef>
        </p:style>
        <p:txBody>
          <a:bodyPr lIns="68580" tIns="34290" rIns="68580" bIns="34290" rtlCol="0" anchor="ctr"/>
          <a:lstStyle/>
          <a:p>
            <a:pPr algn="ctr"/>
            <a:endParaRPr lang="zh-CN" altLang="en-US"/>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cstate="prin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ctr"/>
            <a:r>
              <a:rPr lang="zh-CN" altLang="en-US" sz="4500">
                <a:latin typeface="方正康体简体" panose="03000509000000000000" charset="-122"/>
                <a:ea typeface="方正康体简体" panose="03000509000000000000" charset="-122"/>
              </a:rPr>
              <a:t>拓展延伸</a:t>
            </a:r>
          </a:p>
        </p:txBody>
      </p:sp>
      <p:sp>
        <p:nvSpPr>
          <p:cNvPr id="3" name="内容占位符 2"/>
          <p:cNvSpPr>
            <a:spLocks noGrp="1"/>
          </p:cNvSpPr>
          <p:nvPr>
            <p:ph sz="quarter" idx="1"/>
          </p:nvPr>
        </p:nvSpPr>
        <p:spPr>
          <a:xfrm>
            <a:off x="626745" y="1433989"/>
            <a:ext cx="8139113" cy="3124200"/>
          </a:xfrm>
        </p:spPr>
        <p:txBody>
          <a:bodyPr/>
          <a:lstStyle/>
          <a:p>
            <a:pPr marL="0" indent="0">
              <a:buNone/>
            </a:pPr>
            <a:r>
              <a:rPr lang="zh-CN" altLang="en-US" sz="3000" b="1">
                <a:solidFill>
                  <a:srgbClr val="00B050"/>
                </a:solidFill>
                <a:latin typeface="方正中倩简体" panose="03000509000000000000" charset="-122"/>
                <a:ea typeface="方正中倩简体" panose="03000509000000000000" charset="-122"/>
                <a:cs typeface="方正中倩简体" panose="03000509000000000000" charset="-122"/>
              </a:rPr>
              <a:t>黄沙百战穿金甲，不破楼兰终不还。</a:t>
            </a:r>
          </a:p>
          <a:p>
            <a:pPr marL="0" indent="0">
              <a:buNone/>
            </a:pPr>
            <a:endParaRPr lang="en-US" altLang="zh-CN" sz="3000" b="1">
              <a:solidFill>
                <a:srgbClr val="00B050"/>
              </a:solidFill>
              <a:latin typeface="方正中倩简体" panose="03000509000000000000" charset="-122"/>
              <a:ea typeface="方正中倩简体" panose="03000509000000000000" charset="-122"/>
              <a:cs typeface="方正中倩简体" panose="03000509000000000000" charset="-122"/>
            </a:endParaRPr>
          </a:p>
          <a:p>
            <a:pPr marL="0" indent="0" algn="r">
              <a:buNone/>
            </a:pPr>
            <a:r>
              <a:rPr lang="en-US" altLang="zh-CN" sz="3000" b="1">
                <a:solidFill>
                  <a:srgbClr val="00B050"/>
                </a:solidFill>
                <a:latin typeface="方正中倩简体" panose="03000509000000000000" charset="-122"/>
                <a:ea typeface="方正中倩简体" panose="03000509000000000000" charset="-122"/>
                <a:cs typeface="方正中倩简体" panose="03000509000000000000" charset="-122"/>
              </a:rPr>
              <a:t>——</a:t>
            </a:r>
            <a:r>
              <a:rPr sz="3000" b="1">
                <a:solidFill>
                  <a:srgbClr val="00B050"/>
                </a:solidFill>
                <a:latin typeface="方正中倩简体" panose="03000509000000000000" charset="-122"/>
                <a:ea typeface="方正中倩简体" panose="03000509000000000000" charset="-122"/>
                <a:cs typeface="方正中倩简体" panose="03000509000000000000" charset="-122"/>
              </a:rPr>
              <a:t>王昌龄《从军行七首·其四》</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ctr"/>
            <a:r>
              <a:rPr lang="zh-CN" altLang="en-US" sz="3000" dirty="0">
                <a:latin typeface="方正康体简体" panose="03000509000000000000" charset="-122"/>
                <a:ea typeface="方正康体简体" panose="03000509000000000000" charset="-122"/>
              </a:rPr>
              <a:t>随堂演练</a:t>
            </a:r>
          </a:p>
        </p:txBody>
      </p:sp>
      <p:sp>
        <p:nvSpPr>
          <p:cNvPr id="3" name="内容占位符 2"/>
          <p:cNvSpPr>
            <a:spLocks noGrp="1"/>
          </p:cNvSpPr>
          <p:nvPr>
            <p:ph sz="quarter" idx="1"/>
          </p:nvPr>
        </p:nvSpPr>
        <p:spPr>
          <a:xfrm>
            <a:off x="551688" y="1278527"/>
            <a:ext cx="8153400" cy="3371850"/>
          </a:xfrm>
        </p:spPr>
        <p:txBody>
          <a:bodyPr>
            <a:normAutofit lnSpcReduction="10000"/>
          </a:bodyPr>
          <a:lstStyle/>
          <a:p>
            <a:pPr marL="0" indent="0">
              <a:buNone/>
            </a:pPr>
            <a:r>
              <a:rPr lang="zh-CN" altLang="en-US" sz="2100" dirty="0">
                <a:latin typeface="方正中倩简体" panose="03000509000000000000" charset="-122"/>
                <a:ea typeface="方正中倩简体" panose="03000509000000000000" charset="-122"/>
              </a:rPr>
              <a:t>一、组词填空。</a:t>
            </a:r>
            <a:endParaRPr lang="zh-CN" altLang="en-US" sz="2100" dirty="0"/>
          </a:p>
          <a:p>
            <a:pPr marL="0" indent="0">
              <a:buNone/>
            </a:pPr>
            <a:r>
              <a:rPr lang="zh-CN" altLang="en-US" sz="2100" dirty="0">
                <a:solidFill>
                  <a:srgbClr val="00B050"/>
                </a:solidFill>
              </a:rPr>
              <a:t>肃（严肃）        振（振兴）           晰（清晰） </a:t>
            </a:r>
          </a:p>
          <a:p>
            <a:pPr marL="0" indent="0">
              <a:buNone/>
            </a:pPr>
            <a:r>
              <a:rPr lang="zh-CN" altLang="en-US" sz="2100" dirty="0">
                <a:solidFill>
                  <a:srgbClr val="00B050"/>
                </a:solidFill>
              </a:rPr>
              <a:t>赞（赞扬）        疑（疑惑）           训（训斥）</a:t>
            </a:r>
          </a:p>
          <a:p>
            <a:pPr marL="0" indent="0">
              <a:buNone/>
            </a:pPr>
            <a:r>
              <a:rPr lang="zh-CN" altLang="en-US" sz="2100" dirty="0">
                <a:latin typeface="方正中倩简体" panose="03000509000000000000" charset="-122"/>
                <a:ea typeface="方正中倩简体" panose="03000509000000000000" charset="-122"/>
              </a:rPr>
              <a:t>二、联系课文填空。</a:t>
            </a:r>
            <a:endParaRPr lang="zh-CN" altLang="en-US" sz="2100" dirty="0"/>
          </a:p>
          <a:p>
            <a:pPr marL="0" indent="0">
              <a:buNone/>
            </a:pPr>
            <a:r>
              <a:rPr lang="zh-CN" altLang="en-US" sz="2100" dirty="0">
                <a:solidFill>
                  <a:srgbClr val="00B050"/>
                </a:solidFill>
              </a:rPr>
              <a:t>（1）“有志者”的意思是</a:t>
            </a:r>
            <a:r>
              <a:rPr lang="zh-CN" altLang="en-US" sz="2100" u="sng" dirty="0">
                <a:solidFill>
                  <a:srgbClr val="00B050"/>
                </a:solidFill>
              </a:rPr>
              <a:t>有志向的人</a:t>
            </a:r>
            <a:r>
              <a:rPr lang="zh-CN" altLang="en-US" sz="2100" dirty="0">
                <a:solidFill>
                  <a:srgbClr val="00B050"/>
                </a:solidFill>
              </a:rPr>
              <a:t>,“效”的意思是</a:t>
            </a:r>
            <a:r>
              <a:rPr lang="zh-CN" altLang="en-US" sz="2100" u="sng" dirty="0">
                <a:solidFill>
                  <a:srgbClr val="00B050"/>
                </a:solidFill>
              </a:rPr>
              <a:t>效仿</a:t>
            </a:r>
            <a:r>
              <a:rPr lang="zh-CN" altLang="en-US" sz="2100" dirty="0">
                <a:solidFill>
                  <a:srgbClr val="00B050"/>
                </a:solidFill>
              </a:rPr>
              <a:t>,“此生”指</a:t>
            </a:r>
            <a:r>
              <a:rPr lang="zh-CN" altLang="en-US" sz="2100" u="sng" dirty="0">
                <a:solidFill>
                  <a:srgbClr val="00B050"/>
                </a:solidFill>
              </a:rPr>
              <a:t>周恩来</a:t>
            </a:r>
            <a:r>
              <a:rPr lang="zh-CN" altLang="en-US" sz="2100" dirty="0">
                <a:solidFill>
                  <a:srgbClr val="00B050"/>
                </a:solidFill>
              </a:rPr>
              <a:t>的一生,“有志者当效周生”的意思是 </a:t>
            </a:r>
            <a:r>
              <a:rPr lang="zh-CN" altLang="en-US" sz="2100" u="sng" dirty="0">
                <a:solidFill>
                  <a:srgbClr val="00B050"/>
                </a:solidFill>
              </a:rPr>
              <a:t>有志向的人都应该向周恩来学习。 </a:t>
            </a:r>
          </a:p>
          <a:p>
            <a:pPr marL="0" indent="0">
              <a:buNone/>
            </a:pPr>
            <a:r>
              <a:rPr lang="zh-CN" altLang="en-US" sz="2100" dirty="0">
                <a:solidFill>
                  <a:srgbClr val="00B050"/>
                </a:solidFill>
              </a:rPr>
              <a:t>（2）“静静地”看出周恩来</a:t>
            </a:r>
            <a:r>
              <a:rPr lang="zh-CN" altLang="en-US" sz="2100" u="sng" dirty="0">
                <a:solidFill>
                  <a:srgbClr val="00B050"/>
                </a:solidFill>
              </a:rPr>
              <a:t> 正在认真思考，不急于表明自己的观点</a:t>
            </a:r>
            <a:r>
              <a:rPr lang="zh-CN" altLang="en-US" sz="2100" u="sng" dirty="0" smtClean="0">
                <a:solidFill>
                  <a:srgbClr val="00B050"/>
                </a:solidFill>
              </a:rPr>
              <a:t>。</a:t>
            </a:r>
            <a:endParaRPr lang="zh-CN" altLang="en-US" dirty="0">
              <a:solidFill>
                <a:srgbClr val="00B050"/>
              </a:solidFill>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ctr"/>
            <a:r>
              <a:rPr lang="zh-CN" altLang="en-US" sz="2400" dirty="0">
                <a:latin typeface="方正康体简体" panose="03000509000000000000" charset="-122"/>
                <a:ea typeface="方正康体简体" panose="03000509000000000000" charset="-122"/>
              </a:rPr>
              <a:t>课后习题解答</a:t>
            </a:r>
          </a:p>
        </p:txBody>
      </p:sp>
      <p:sp>
        <p:nvSpPr>
          <p:cNvPr id="3" name="内容占位符 2"/>
          <p:cNvSpPr>
            <a:spLocks noGrp="1"/>
          </p:cNvSpPr>
          <p:nvPr>
            <p:ph sz="quarter" idx="1"/>
          </p:nvPr>
        </p:nvSpPr>
        <p:spPr>
          <a:xfrm>
            <a:off x="484995" y="1459781"/>
            <a:ext cx="8139178" cy="2563579"/>
          </a:xfrm>
        </p:spPr>
        <p:txBody>
          <a:bodyPr/>
          <a:lstStyle/>
          <a:p>
            <a:pPr marL="0" indent="0">
              <a:buNone/>
            </a:pPr>
            <a:r>
              <a:rPr lang="zh-CN" altLang="en-US" sz="2100" dirty="0">
                <a:latin typeface="方正中倩简体" panose="03000509000000000000" charset="-122"/>
                <a:ea typeface="方正中倩简体" panose="03000509000000000000" charset="-122"/>
                <a:cs typeface="方正中倩简体" panose="03000509000000000000" charset="-122"/>
              </a:rPr>
              <a:t>1.默读课文,想想课文讲了哪几件事,再连起来说说课文的主要内容。</a:t>
            </a:r>
          </a:p>
          <a:p>
            <a:pPr marL="0" indent="0">
              <a:buNone/>
            </a:pPr>
            <a:r>
              <a:rPr lang="zh-CN" altLang="en-US" sz="2100" dirty="0">
                <a:solidFill>
                  <a:srgbClr val="00B050"/>
                </a:solidFill>
                <a:latin typeface="方正中倩简体" panose="03000509000000000000" charset="-122"/>
                <a:ea typeface="方正中倩简体" panose="03000509000000000000" charset="-122"/>
                <a:cs typeface="方正中倩简体" panose="03000509000000000000" charset="-122"/>
              </a:rPr>
              <a:t>参考答案:课文写了三件事，分别是：周恩来年少立下“为中华之崛起而读书”的宏志;周恩来初到奉天,听见伯父说“中华不振”;周恩来在租界亲睹妇女受欺,理解“中华不振”的含义。课文的主要内容:通过周恩来少年时代目睹了中国人在租界受洋人欺凌却无处说理的事情,感悟到中华不振,从而立志要为振兴中华而读书,表现了少年周恩来的博大胸怀和远大抱负。</a:t>
            </a: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560396" y="1287236"/>
            <a:ext cx="8153400" cy="3371850"/>
          </a:xfrm>
        </p:spPr>
        <p:txBody>
          <a:bodyPr>
            <a:noAutofit/>
          </a:bodyPr>
          <a:lstStyle/>
          <a:p>
            <a:pPr marL="0" indent="0">
              <a:buNone/>
            </a:pPr>
            <a:r>
              <a:rPr lang="zh-CN" altLang="en-US" sz="1800" dirty="0">
                <a:latin typeface="方正中倩简体" panose="03000509000000000000" charset="-122"/>
                <a:ea typeface="方正中倩简体" panose="03000509000000000000" charset="-122"/>
                <a:cs typeface="方正中倩简体" panose="03000509000000000000" charset="-122"/>
              </a:rPr>
              <a:t>2.课文多次出现“中华不振”这个词语,查阅资料了解当时的社会状况,结合下面周恩来写的诗，理解他立下如此志向的原因。</a:t>
            </a:r>
          </a:p>
          <a:p>
            <a:pPr marL="0" indent="0" algn="ctr">
              <a:buNone/>
            </a:pPr>
            <a:r>
              <a:rPr lang="zh-CN" altLang="en-US" sz="1800" dirty="0">
                <a:latin typeface="方正中倩简体" panose="03000509000000000000" charset="-122"/>
                <a:ea typeface="方正中倩简体" panose="03000509000000000000" charset="-122"/>
                <a:cs typeface="方正中倩简体" panose="03000509000000000000" charset="-122"/>
              </a:rPr>
              <a:t>大江歌罢掉头东,邃密群科济世穷。</a:t>
            </a:r>
          </a:p>
          <a:p>
            <a:pPr marL="0" indent="0" algn="ctr">
              <a:buNone/>
            </a:pPr>
            <a:r>
              <a:rPr lang="zh-CN" altLang="en-US" sz="1800" dirty="0">
                <a:latin typeface="方正中倩简体" panose="03000509000000000000" charset="-122"/>
                <a:ea typeface="方正中倩简体" panose="03000509000000000000" charset="-122"/>
                <a:cs typeface="方正中倩简体" panose="03000509000000000000" charset="-122"/>
              </a:rPr>
              <a:t>面壁十年图破壁,难酬蹈海亦英雄。</a:t>
            </a:r>
          </a:p>
          <a:p>
            <a:pPr marL="0" indent="0">
              <a:buNone/>
            </a:pPr>
            <a:endParaRPr lang="zh-CN" altLang="en-US" sz="1800" dirty="0">
              <a:latin typeface="方正中倩简体" panose="03000509000000000000" charset="-122"/>
              <a:ea typeface="方正中倩简体" panose="03000509000000000000" charset="-122"/>
              <a:cs typeface="方正中倩简体" panose="03000509000000000000" charset="-122"/>
            </a:endParaRPr>
          </a:p>
          <a:p>
            <a:pPr marL="0" indent="0">
              <a:buNone/>
            </a:pPr>
            <a:r>
              <a:rPr lang="zh-CN" altLang="en-US" sz="1800" dirty="0">
                <a:solidFill>
                  <a:srgbClr val="00B050"/>
                </a:solidFill>
                <a:latin typeface="方正中倩简体" panose="03000509000000000000" charset="-122"/>
                <a:ea typeface="方正中倩简体" panose="03000509000000000000" charset="-122"/>
                <a:cs typeface="方正中倩简体" panose="03000509000000000000" charset="-122"/>
              </a:rPr>
              <a:t>参考答案:当时中国饱受帝国主义侵略,帝国主义者入侵中国，在中国的地盘上处处欺压中国人,正义得不到伸张,人民敢怒不敢言,所以少年周恩来目睹了这些场景后</a:t>
            </a:r>
            <a:r>
              <a:rPr sz="1800" dirty="0">
                <a:solidFill>
                  <a:srgbClr val="00B050"/>
                </a:solidFill>
                <a:latin typeface="方正中倩简体" panose="03000509000000000000" charset="-122"/>
                <a:ea typeface="方正中倩简体" panose="03000509000000000000" charset="-122"/>
                <a:cs typeface="方正中倩简体" panose="03000509000000000000" charset="-122"/>
              </a:rPr>
              <a:t>,深刻体会到</a:t>
            </a:r>
            <a:r>
              <a:rPr lang="zh-CN" altLang="en-US" sz="1800" dirty="0">
                <a:solidFill>
                  <a:srgbClr val="00B050"/>
                </a:solidFill>
                <a:latin typeface="方正中倩简体" panose="03000509000000000000" charset="-122"/>
                <a:ea typeface="方正中倩简体" panose="03000509000000000000" charset="-122"/>
                <a:cs typeface="方正中倩简体" panose="03000509000000000000" charset="-122"/>
              </a:rPr>
              <a:t>中华不振,所以立下了“为中华之崛起而读书”的宏伟志向。</a:t>
            </a: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30670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ctr"/>
            <a:r>
              <a:rPr lang="zh-CN" altLang="en-US" sz="3000" dirty="0">
                <a:latin typeface="方正康体简体" panose="03000509000000000000" charset="-122"/>
                <a:ea typeface="方正康体简体" panose="03000509000000000000" charset="-122"/>
              </a:rPr>
              <a:t>作者简介</a:t>
            </a:r>
          </a:p>
        </p:txBody>
      </p:sp>
      <p:sp>
        <p:nvSpPr>
          <p:cNvPr id="3" name="内容占位符 2"/>
          <p:cNvSpPr>
            <a:spLocks noGrp="1"/>
          </p:cNvSpPr>
          <p:nvPr>
            <p:ph sz="quarter" idx="1"/>
          </p:nvPr>
        </p:nvSpPr>
        <p:spPr>
          <a:xfrm>
            <a:off x="696685" y="1717561"/>
            <a:ext cx="7733211" cy="1556862"/>
          </a:xfrm>
        </p:spPr>
        <p:txBody>
          <a:bodyPr>
            <a:normAutofit fontScale="92500"/>
          </a:bodyPr>
          <a:lstStyle/>
          <a:p>
            <a:pPr marL="0" indent="0">
              <a:buNone/>
            </a:pPr>
            <a:r>
              <a:rPr lang="zh-CN" altLang="en-US" sz="2700" dirty="0">
                <a:latin typeface="方正中倩简体" panose="03000509000000000000" charset="-122"/>
                <a:ea typeface="方正中倩简体" panose="03000509000000000000" charset="-122"/>
                <a:cs typeface="方正中倩简体" panose="03000509000000000000" charset="-122"/>
              </a:rPr>
              <a:t>余心言，原名徐惟诚，安徽芜湖人。1949年肄业于上海大夏大学经济系。历任上海《青年报》总编辑，《解放日报》副总编辑，1985年加入中国作家协会。</a:t>
            </a:r>
          </a:p>
        </p:txBody>
      </p:sp>
      <p:sp>
        <p:nvSpPr>
          <p:cNvPr id="4" name="文本框 3"/>
          <p:cNvSpPr txBox="1"/>
          <p:nvPr/>
        </p:nvSpPr>
        <p:spPr>
          <a:xfrm>
            <a:off x="794260" y="300350"/>
            <a:ext cx="1855498"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ctr"/>
            <a:r>
              <a:rPr lang="zh-CN" altLang="en-US" sz="3300" dirty="0">
                <a:latin typeface="方正康体简体" panose="03000509000000000000" charset="-122"/>
                <a:ea typeface="方正康体简体" panose="03000509000000000000" charset="-122"/>
              </a:rPr>
              <a:t>我爱学字词</a:t>
            </a:r>
          </a:p>
        </p:txBody>
      </p:sp>
      <p:sp>
        <p:nvSpPr>
          <p:cNvPr id="3" name="内容占位符 2"/>
          <p:cNvSpPr>
            <a:spLocks noGrp="1"/>
          </p:cNvSpPr>
          <p:nvPr>
            <p:ph sz="quarter" idx="1"/>
          </p:nvPr>
        </p:nvSpPr>
        <p:spPr>
          <a:xfrm>
            <a:off x="915883" y="1153694"/>
            <a:ext cx="8139113" cy="3421380"/>
          </a:xfrm>
        </p:spPr>
        <p:txBody>
          <a:bodyPr>
            <a:normAutofit/>
          </a:bodyPr>
          <a:lstStyle/>
          <a:p>
            <a:pPr marL="0" indent="0">
              <a:buNone/>
            </a:pPr>
            <a:r>
              <a:rPr lang="en-US" altLang="zh-CN" sz="1500" dirty="0">
                <a:solidFill>
                  <a:srgbClr val="00B050"/>
                </a:solidFill>
              </a:rPr>
              <a:t> jué                       fàn                wèi                  xī   </a:t>
            </a:r>
          </a:p>
          <a:p>
            <a:pPr marL="0" indent="0">
              <a:buNone/>
            </a:pPr>
            <a:r>
              <a:rPr sz="3000" dirty="0">
                <a:latin typeface="方正中倩简体" panose="03000509000000000000" charset="-122"/>
                <a:ea typeface="方正中倩简体" panose="03000509000000000000" charset="-122"/>
                <a:cs typeface="方正中倩简体" panose="03000509000000000000" charset="-122"/>
              </a:rPr>
              <a:t>崛</a:t>
            </a:r>
            <a:r>
              <a:rPr lang="zh-CN" altLang="en-US" sz="3000" dirty="0">
                <a:latin typeface="方正中倩简体" panose="03000509000000000000" charset="-122"/>
                <a:ea typeface="方正中倩简体" panose="03000509000000000000" charset="-122"/>
                <a:cs typeface="方正中倩简体" panose="03000509000000000000" charset="-122"/>
              </a:rPr>
              <a:t>起</a:t>
            </a:r>
            <a:r>
              <a:rPr sz="3000" dirty="0">
                <a:latin typeface="方正中倩简体" panose="03000509000000000000" charset="-122"/>
                <a:ea typeface="方正中倩简体" panose="03000509000000000000" charset="-122"/>
                <a:cs typeface="方正中倩简体" panose="03000509000000000000" charset="-122"/>
              </a:rPr>
              <a:t>   </a:t>
            </a:r>
            <a:r>
              <a:rPr lang="zh-CN" altLang="en-US" sz="3000" dirty="0">
                <a:latin typeface="方正中倩简体" panose="03000509000000000000" charset="-122"/>
                <a:ea typeface="方正中倩简体" panose="03000509000000000000" charset="-122"/>
                <a:cs typeface="方正中倩简体" panose="03000509000000000000" charset="-122"/>
              </a:rPr>
              <a:t>模</a:t>
            </a:r>
            <a:r>
              <a:rPr sz="3000" dirty="0">
                <a:latin typeface="方正中倩简体" panose="03000509000000000000" charset="-122"/>
                <a:ea typeface="方正中倩简体" panose="03000509000000000000" charset="-122"/>
                <a:cs typeface="方正中倩简体" panose="03000509000000000000" charset="-122"/>
              </a:rPr>
              <a:t>范  </a:t>
            </a:r>
            <a:r>
              <a:rPr lang="zh-CN" altLang="en-US" sz="3000" dirty="0">
                <a:latin typeface="方正中倩简体" panose="03000509000000000000" charset="-122"/>
                <a:ea typeface="方正中倩简体" panose="03000509000000000000" charset="-122"/>
                <a:cs typeface="方正中倩简体" panose="03000509000000000000" charset="-122"/>
              </a:rPr>
              <a:t>姓</a:t>
            </a:r>
            <a:r>
              <a:rPr sz="3000" dirty="0">
                <a:latin typeface="方正中倩简体" panose="03000509000000000000" charset="-122"/>
                <a:ea typeface="方正中倩简体" panose="03000509000000000000" charset="-122"/>
                <a:cs typeface="方正中倩简体" panose="03000509000000000000" charset="-122"/>
              </a:rPr>
              <a:t>魏    </a:t>
            </a:r>
            <a:r>
              <a:rPr lang="zh-CN" altLang="en-US" sz="3000" dirty="0">
                <a:latin typeface="方正中倩简体" panose="03000509000000000000" charset="-122"/>
                <a:ea typeface="方正中倩简体" panose="03000509000000000000" charset="-122"/>
                <a:cs typeface="方正中倩简体" panose="03000509000000000000" charset="-122"/>
              </a:rPr>
              <a:t>清</a:t>
            </a:r>
            <a:r>
              <a:rPr sz="3000" dirty="0">
                <a:latin typeface="方正中倩简体" panose="03000509000000000000" charset="-122"/>
                <a:ea typeface="方正中倩简体" panose="03000509000000000000" charset="-122"/>
                <a:cs typeface="方正中倩简体" panose="03000509000000000000" charset="-122"/>
              </a:rPr>
              <a:t>晰    </a:t>
            </a:r>
            <a:endParaRPr lang="en-US" sz="3000" dirty="0">
              <a:latin typeface="方正中倩简体" panose="03000509000000000000" charset="-122"/>
              <a:ea typeface="方正中倩简体" panose="03000509000000000000" charset="-122"/>
              <a:cs typeface="方正中倩简体" panose="03000509000000000000" charset="-122"/>
            </a:endParaRPr>
          </a:p>
          <a:p>
            <a:pPr marL="0" indent="0">
              <a:buNone/>
            </a:pPr>
            <a:r>
              <a:rPr lang="en-US" altLang="zh-CN" sz="1500" dirty="0" err="1">
                <a:solidFill>
                  <a:srgbClr val="00B050"/>
                </a:solidFill>
              </a:rPr>
              <a:t>xiào</a:t>
            </a:r>
            <a:r>
              <a:rPr lang="en-US" altLang="zh-CN" sz="1500" dirty="0">
                <a:solidFill>
                  <a:srgbClr val="00B050"/>
                </a:solidFill>
              </a:rPr>
              <a:t>                 huái                   huò                  chì</a:t>
            </a:r>
            <a:endParaRPr sz="3000" dirty="0">
              <a:latin typeface="方正中倩简体" panose="03000509000000000000" charset="-122"/>
              <a:ea typeface="方正中倩简体" panose="03000509000000000000" charset="-122"/>
              <a:cs typeface="方正中倩简体" panose="03000509000000000000" charset="-122"/>
            </a:endParaRPr>
          </a:p>
          <a:p>
            <a:pPr marL="0" indent="0">
              <a:buNone/>
            </a:pPr>
            <a:r>
              <a:rPr sz="3000" dirty="0">
                <a:latin typeface="方正中倩简体" panose="03000509000000000000" charset="-122"/>
                <a:ea typeface="方正中倩简体" panose="03000509000000000000" charset="-122"/>
                <a:cs typeface="方正中倩简体" panose="03000509000000000000" charset="-122"/>
              </a:rPr>
              <a:t>效</a:t>
            </a:r>
            <a:r>
              <a:rPr lang="zh-CN" altLang="en-US" sz="3000" dirty="0">
                <a:latin typeface="方正中倩简体" panose="03000509000000000000" charset="-122"/>
                <a:ea typeface="方正中倩简体" panose="03000509000000000000" charset="-122"/>
                <a:cs typeface="方正中倩简体" panose="03000509000000000000" charset="-122"/>
              </a:rPr>
              <a:t>仿</a:t>
            </a:r>
            <a:r>
              <a:rPr sz="3000" dirty="0">
                <a:latin typeface="方正中倩简体" panose="03000509000000000000" charset="-122"/>
                <a:ea typeface="方正中倩简体" panose="03000509000000000000" charset="-122"/>
                <a:cs typeface="方正中倩简体" panose="03000509000000000000" charset="-122"/>
              </a:rPr>
              <a:t>   淮</a:t>
            </a:r>
            <a:r>
              <a:rPr lang="zh-CN" altLang="en-US" sz="3000" dirty="0">
                <a:latin typeface="方正中倩简体" panose="03000509000000000000" charset="-122"/>
                <a:ea typeface="方正中倩简体" panose="03000509000000000000" charset="-122"/>
                <a:cs typeface="方正中倩简体" panose="03000509000000000000" charset="-122"/>
              </a:rPr>
              <a:t>安</a:t>
            </a:r>
            <a:r>
              <a:rPr sz="3000" dirty="0">
                <a:latin typeface="方正中倩简体" panose="03000509000000000000" charset="-122"/>
                <a:ea typeface="方正中倩简体" panose="03000509000000000000" charset="-122"/>
                <a:cs typeface="方正中倩简体" panose="03000509000000000000" charset="-122"/>
              </a:rPr>
              <a:t>  </a:t>
            </a:r>
            <a:r>
              <a:rPr lang="zh-CN" altLang="en-US" sz="3000" dirty="0">
                <a:latin typeface="方正中倩简体" panose="03000509000000000000" charset="-122"/>
                <a:ea typeface="方正中倩简体" panose="03000509000000000000" charset="-122"/>
                <a:cs typeface="方正中倩简体" panose="03000509000000000000" charset="-122"/>
              </a:rPr>
              <a:t>疑</a:t>
            </a:r>
            <a:r>
              <a:rPr sz="3000" dirty="0">
                <a:latin typeface="方正中倩简体" panose="03000509000000000000" charset="-122"/>
                <a:ea typeface="方正中倩简体" panose="03000509000000000000" charset="-122"/>
                <a:cs typeface="方正中倩简体" panose="03000509000000000000" charset="-122"/>
              </a:rPr>
              <a:t>惑    </a:t>
            </a:r>
            <a:r>
              <a:rPr lang="zh-CN" altLang="en-US" sz="3000" dirty="0">
                <a:latin typeface="方正中倩简体" panose="03000509000000000000" charset="-122"/>
                <a:ea typeface="方正中倩简体" panose="03000509000000000000" charset="-122"/>
                <a:cs typeface="方正中倩简体" panose="03000509000000000000" charset="-122"/>
              </a:rPr>
              <a:t>训斥</a:t>
            </a:r>
            <a:endParaRPr sz="3000" dirty="0">
              <a:latin typeface="方正中倩简体" panose="03000509000000000000" charset="-122"/>
              <a:ea typeface="方正中倩简体" panose="03000509000000000000" charset="-122"/>
              <a:cs typeface="方正中倩简体" panose="03000509000000000000" charset="-122"/>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ctr"/>
            <a:r>
              <a:rPr lang="zh-CN" altLang="en-US" sz="3600" dirty="0">
                <a:latin typeface="方正康体简体" panose="03000509000000000000" charset="-122"/>
                <a:ea typeface="方正康体简体" panose="03000509000000000000" charset="-122"/>
              </a:rPr>
              <a:t>词语解释</a:t>
            </a:r>
          </a:p>
        </p:txBody>
      </p:sp>
      <p:sp>
        <p:nvSpPr>
          <p:cNvPr id="3" name="内容占位符 2"/>
          <p:cNvSpPr>
            <a:spLocks noGrp="1"/>
          </p:cNvSpPr>
          <p:nvPr>
            <p:ph sz="quarter" idx="1"/>
          </p:nvPr>
        </p:nvSpPr>
        <p:spPr>
          <a:xfrm>
            <a:off x="511125" y="1260531"/>
            <a:ext cx="8139113" cy="3411379"/>
          </a:xfrm>
        </p:spPr>
        <p:txBody>
          <a:bodyPr>
            <a:normAutofit/>
          </a:bodyPr>
          <a:lstStyle/>
          <a:p>
            <a:pPr marL="0" indent="0">
              <a:buNone/>
            </a:pPr>
            <a:r>
              <a:rPr lang="zh-CN" altLang="en-US" sz="2400" dirty="0">
                <a:solidFill>
                  <a:srgbClr val="00B050"/>
                </a:solidFill>
                <a:latin typeface="方正中倩简体" panose="03000509000000000000" charset="-122"/>
                <a:ea typeface="方正中倩简体" panose="03000509000000000000" charset="-122"/>
                <a:cs typeface="方正中倩简体" panose="03000509000000000000" charset="-122"/>
              </a:rPr>
              <a:t>胸怀</a:t>
            </a:r>
            <a:r>
              <a:rPr lang="zh-CN" altLang="en-US" sz="2400" dirty="0">
                <a:latin typeface="方正中倩简体" panose="03000509000000000000" charset="-122"/>
                <a:ea typeface="方正中倩简体" panose="03000509000000000000" charset="-122"/>
                <a:cs typeface="方正中倩简体" panose="03000509000000000000" charset="-122"/>
              </a:rPr>
              <a:t>             胸襟。</a:t>
            </a:r>
          </a:p>
          <a:p>
            <a:pPr marL="0" indent="0">
              <a:buNone/>
            </a:pPr>
            <a:r>
              <a:rPr lang="zh-CN" altLang="en-US" sz="2400" dirty="0">
                <a:solidFill>
                  <a:srgbClr val="00B050"/>
                </a:solidFill>
                <a:latin typeface="方正中倩简体" panose="03000509000000000000" charset="-122"/>
                <a:ea typeface="方正中倩简体" panose="03000509000000000000" charset="-122"/>
                <a:cs typeface="方正中倩简体" panose="03000509000000000000" charset="-122"/>
              </a:rPr>
              <a:t>疑惑</a:t>
            </a:r>
            <a:r>
              <a:rPr lang="zh-CN" altLang="en-US" sz="2400" dirty="0">
                <a:latin typeface="方正中倩简体" panose="03000509000000000000" charset="-122"/>
                <a:ea typeface="方正中倩简体" panose="03000509000000000000" charset="-122"/>
                <a:cs typeface="方正中倩简体" panose="03000509000000000000" charset="-122"/>
              </a:rPr>
              <a:t>             对人和事物有疑虑和困惑。 </a:t>
            </a:r>
          </a:p>
          <a:p>
            <a:pPr marL="0" indent="0">
              <a:buNone/>
            </a:pPr>
            <a:r>
              <a:rPr lang="zh-CN" altLang="en-US" sz="2400" dirty="0">
                <a:solidFill>
                  <a:srgbClr val="00B050"/>
                </a:solidFill>
                <a:latin typeface="方正中倩简体" panose="03000509000000000000" charset="-122"/>
                <a:ea typeface="方正中倩简体" panose="03000509000000000000" charset="-122"/>
                <a:cs typeface="方正中倩简体" panose="03000509000000000000" charset="-122"/>
              </a:rPr>
              <a:t>左顾右盼</a:t>
            </a:r>
            <a:r>
              <a:rPr lang="zh-CN" altLang="en-US" sz="2400" dirty="0">
                <a:latin typeface="方正中倩简体" panose="03000509000000000000" charset="-122"/>
                <a:ea typeface="方正中倩简体" panose="03000509000000000000" charset="-122"/>
                <a:cs typeface="方正中倩简体" panose="03000509000000000000" charset="-122"/>
              </a:rPr>
              <a:t>       向左右两边看。</a:t>
            </a:r>
          </a:p>
          <a:p>
            <a:pPr marL="0" indent="0">
              <a:buNone/>
            </a:pPr>
            <a:r>
              <a:rPr lang="zh-CN" altLang="en-US" sz="2400" dirty="0">
                <a:solidFill>
                  <a:srgbClr val="00B050"/>
                </a:solidFill>
                <a:latin typeface="方正中倩简体" panose="03000509000000000000" charset="-122"/>
                <a:ea typeface="方正中倩简体" panose="03000509000000000000" charset="-122"/>
                <a:cs typeface="方正中倩简体" panose="03000509000000000000" charset="-122"/>
              </a:rPr>
              <a:t>肇事</a:t>
            </a:r>
            <a:r>
              <a:rPr lang="zh-CN" altLang="en-US" sz="2400" dirty="0">
                <a:latin typeface="方正中倩简体" panose="03000509000000000000" charset="-122"/>
                <a:ea typeface="方正中倩简体" panose="03000509000000000000" charset="-122"/>
                <a:cs typeface="方正中倩简体" panose="03000509000000000000" charset="-122"/>
              </a:rPr>
              <a:t>             引起事故;闹事。</a:t>
            </a:r>
          </a:p>
          <a:p>
            <a:pPr marL="0" indent="0">
              <a:buNone/>
            </a:pPr>
            <a:r>
              <a:rPr lang="zh-CN" altLang="en-US" sz="2400" dirty="0">
                <a:solidFill>
                  <a:srgbClr val="00B050"/>
                </a:solidFill>
                <a:latin typeface="方正中倩简体" panose="03000509000000000000" charset="-122"/>
                <a:ea typeface="方正中倩简体" panose="03000509000000000000" charset="-122"/>
                <a:cs typeface="方正中倩简体" panose="03000509000000000000" charset="-122"/>
              </a:rPr>
              <a:t>劝慰</a:t>
            </a:r>
            <a:r>
              <a:rPr lang="zh-CN" altLang="en-US" sz="2400" dirty="0">
                <a:latin typeface="方正中倩简体" panose="03000509000000000000" charset="-122"/>
                <a:ea typeface="方正中倩简体" panose="03000509000000000000" charset="-122"/>
                <a:cs typeface="方正中倩简体" panose="03000509000000000000" charset="-122"/>
              </a:rPr>
              <a:t>             宽解安慰。</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ctr"/>
            <a:r>
              <a:rPr lang="zh-CN" altLang="en-US" sz="3300" dirty="0">
                <a:latin typeface="方正康体简体" panose="03000509000000000000" charset="-122"/>
                <a:ea typeface="方正康体简体" panose="03000509000000000000" charset="-122"/>
              </a:rPr>
              <a:t>帮你学课文</a:t>
            </a:r>
          </a:p>
        </p:txBody>
      </p:sp>
      <p:sp>
        <p:nvSpPr>
          <p:cNvPr id="3" name="内容占位符 2"/>
          <p:cNvSpPr>
            <a:spLocks noGrp="1"/>
          </p:cNvSpPr>
          <p:nvPr>
            <p:ph sz="quarter" idx="1"/>
          </p:nvPr>
        </p:nvSpPr>
        <p:spPr>
          <a:xfrm>
            <a:off x="502444" y="1284923"/>
            <a:ext cx="8139113" cy="3065621"/>
          </a:xfrm>
        </p:spPr>
        <p:txBody>
          <a:bodyPr/>
          <a:lstStyle/>
          <a:p>
            <a:pPr marL="0" indent="0">
              <a:buNone/>
            </a:pPr>
            <a:r>
              <a:rPr sz="3300" dirty="0">
                <a:latin typeface="方正中倩简体" panose="03000509000000000000" charset="-122"/>
                <a:ea typeface="方正中倩简体" panose="03000509000000000000" charset="-122"/>
                <a:cs typeface="方正中倩简体" panose="03000509000000000000" charset="-122"/>
              </a:rPr>
              <a:t>快速浏览课文，边读边想一想：</a:t>
            </a:r>
          </a:p>
          <a:p>
            <a:pPr marL="0" indent="0">
              <a:buNone/>
            </a:pPr>
            <a:r>
              <a:rPr lang="en-US" altLang="zh-CN" sz="3300" dirty="0">
                <a:latin typeface="方正中倩简体" panose="03000509000000000000" charset="-122"/>
                <a:ea typeface="方正中倩简体" panose="03000509000000000000" charset="-122"/>
                <a:cs typeface="方正中倩简体" panose="03000509000000000000" charset="-122"/>
              </a:rPr>
              <a:t>1.</a:t>
            </a:r>
            <a:r>
              <a:rPr sz="3300" dirty="0">
                <a:latin typeface="方正中倩简体" panose="03000509000000000000" charset="-122"/>
                <a:ea typeface="方正中倩简体" panose="03000509000000000000" charset="-122"/>
                <a:cs typeface="方正中倩简体" panose="03000509000000000000" charset="-122"/>
              </a:rPr>
              <a:t>这句话是谁提出来的？</a:t>
            </a:r>
          </a:p>
          <a:p>
            <a:pPr marL="0" indent="0">
              <a:buNone/>
            </a:pPr>
            <a:r>
              <a:rPr lang="en-US" altLang="zh-CN" sz="3300" dirty="0">
                <a:latin typeface="方正中倩简体" panose="03000509000000000000" charset="-122"/>
                <a:ea typeface="方正中倩简体" panose="03000509000000000000" charset="-122"/>
                <a:cs typeface="方正中倩简体" panose="03000509000000000000" charset="-122"/>
              </a:rPr>
              <a:t>2.</a:t>
            </a:r>
            <a:r>
              <a:rPr sz="3300" dirty="0">
                <a:latin typeface="方正中倩简体" panose="03000509000000000000" charset="-122"/>
                <a:ea typeface="方正中倩简体" panose="03000509000000000000" charset="-122"/>
                <a:cs typeface="方正中倩简体" panose="03000509000000000000" charset="-122"/>
              </a:rPr>
              <a:t>为什么他要提出这样的志向呢？</a:t>
            </a: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560396" y="1200150"/>
            <a:ext cx="8153400" cy="3371850"/>
          </a:xfrm>
        </p:spPr>
        <p:txBody>
          <a:bodyPr/>
          <a:lstStyle/>
          <a:p>
            <a:pPr marL="0" indent="0">
              <a:buNone/>
            </a:pPr>
            <a:r>
              <a:rPr lang="zh-CN" altLang="en-US" sz="2400" b="1" dirty="0">
                <a:latin typeface="方正康体简体" panose="03000509000000000000" charset="-122"/>
                <a:ea typeface="方正康体简体" panose="03000509000000000000" charset="-122"/>
                <a:cs typeface="方正中倩简体" panose="03000509000000000000" charset="-122"/>
              </a:rPr>
              <a:t>默读课文，概括每段大意：</a:t>
            </a:r>
            <a:endParaRPr lang="zh-CN" altLang="en-US" sz="2100" b="1" dirty="0">
              <a:latin typeface="方正中倩简体" panose="03000509000000000000" charset="-122"/>
              <a:ea typeface="方正中倩简体" panose="03000509000000000000" charset="-122"/>
              <a:cs typeface="方正中倩简体" panose="03000509000000000000" charset="-122"/>
            </a:endParaRPr>
          </a:p>
          <a:p>
            <a:pPr marL="0" indent="0">
              <a:buNone/>
            </a:pPr>
            <a:r>
              <a:rPr lang="zh-CN" altLang="en-US" sz="2100" b="1" dirty="0">
                <a:solidFill>
                  <a:srgbClr val="00B050"/>
                </a:solidFill>
                <a:latin typeface="方正中倩简体" panose="03000509000000000000" charset="-122"/>
                <a:ea typeface="方正中倩简体" panose="03000509000000000000" charset="-122"/>
                <a:cs typeface="方正中倩简体" panose="03000509000000000000" charset="-122"/>
              </a:rPr>
              <a:t>第一部分（</a:t>
            </a:r>
            <a:r>
              <a:rPr lang="en-US" altLang="zh-CN" sz="2100" b="1" dirty="0">
                <a:solidFill>
                  <a:srgbClr val="00B050"/>
                </a:solidFill>
                <a:latin typeface="方正中倩简体" panose="03000509000000000000" charset="-122"/>
                <a:ea typeface="方正中倩简体" panose="03000509000000000000" charset="-122"/>
                <a:cs typeface="方正中倩简体" panose="03000509000000000000" charset="-122"/>
              </a:rPr>
              <a:t>1—10</a:t>
            </a:r>
            <a:r>
              <a:rPr sz="2100" b="1" dirty="0">
                <a:solidFill>
                  <a:srgbClr val="00B050"/>
                </a:solidFill>
                <a:latin typeface="方正中倩简体" panose="03000509000000000000" charset="-122"/>
                <a:ea typeface="方正中倩简体" panose="03000509000000000000" charset="-122"/>
                <a:cs typeface="方正中倩简体" panose="03000509000000000000" charset="-122"/>
              </a:rPr>
              <a:t>）：</a:t>
            </a:r>
            <a:r>
              <a:rPr sz="2100" b="1" dirty="0">
                <a:latin typeface="方正中倩简体" panose="03000509000000000000" charset="-122"/>
                <a:ea typeface="方正中倩简体" panose="03000509000000000000" charset="-122"/>
                <a:cs typeface="方正中倩简体" panose="03000509000000000000" charset="-122"/>
              </a:rPr>
              <a:t>写</a:t>
            </a:r>
            <a:r>
              <a:rPr lang="zh-CN" altLang="en-US" sz="2100" b="1" dirty="0">
                <a:latin typeface="方正中倩简体" panose="03000509000000000000" charset="-122"/>
                <a:ea typeface="方正中倩简体" panose="03000509000000000000" charset="-122"/>
                <a:cs typeface="方正中倩简体" panose="03000509000000000000" charset="-122"/>
              </a:rPr>
              <a:t>少年</a:t>
            </a:r>
            <a:r>
              <a:rPr sz="2100" b="1" dirty="0">
                <a:latin typeface="方正中倩简体" panose="03000509000000000000" charset="-122"/>
                <a:ea typeface="方正中倩简体" panose="03000509000000000000" charset="-122"/>
                <a:cs typeface="方正中倩简体" panose="03000509000000000000" charset="-122"/>
              </a:rPr>
              <a:t>周</a:t>
            </a:r>
            <a:r>
              <a:rPr lang="zh-CN" altLang="en-US" sz="2100" b="1" dirty="0">
                <a:latin typeface="方正中倩简体" panose="03000509000000000000" charset="-122"/>
                <a:ea typeface="方正中倩简体" panose="03000509000000000000" charset="-122"/>
                <a:cs typeface="方正中倩简体" panose="03000509000000000000" charset="-122"/>
              </a:rPr>
              <a:t>恩来</a:t>
            </a:r>
            <a:r>
              <a:rPr sz="2100" b="1" dirty="0">
                <a:latin typeface="方正中倩简体" panose="03000509000000000000" charset="-122"/>
                <a:ea typeface="方正中倩简体" panose="03000509000000000000" charset="-122"/>
                <a:cs typeface="方正中倩简体" panose="03000509000000000000" charset="-122"/>
              </a:rPr>
              <a:t>立下</a:t>
            </a:r>
            <a:r>
              <a:rPr lang="en-US" altLang="zh-CN" sz="2100" b="1" dirty="0">
                <a:latin typeface="方正中倩简体" panose="03000509000000000000" charset="-122"/>
                <a:ea typeface="方正中倩简体" panose="03000509000000000000" charset="-122"/>
                <a:cs typeface="方正中倩简体" panose="03000509000000000000" charset="-122"/>
              </a:rPr>
              <a:t>“</a:t>
            </a:r>
            <a:r>
              <a:rPr sz="2100" b="1" dirty="0">
                <a:latin typeface="方正中倩简体" panose="03000509000000000000" charset="-122"/>
                <a:ea typeface="方正中倩简体" panose="03000509000000000000" charset="-122"/>
                <a:cs typeface="方正中倩简体" panose="03000509000000000000" charset="-122"/>
              </a:rPr>
              <a:t>为中华之崛起而读书</a:t>
            </a:r>
            <a:r>
              <a:rPr lang="en-US" altLang="zh-CN" sz="2100" b="1" dirty="0">
                <a:latin typeface="方正中倩简体" panose="03000509000000000000" charset="-122"/>
                <a:ea typeface="方正中倩简体" panose="03000509000000000000" charset="-122"/>
                <a:cs typeface="方正中倩简体" panose="03000509000000000000" charset="-122"/>
              </a:rPr>
              <a:t>”</a:t>
            </a:r>
            <a:r>
              <a:rPr sz="2100" b="1" dirty="0">
                <a:latin typeface="方正中倩简体" panose="03000509000000000000" charset="-122"/>
                <a:ea typeface="方正中倩简体" panose="03000509000000000000" charset="-122"/>
                <a:cs typeface="方正中倩简体" panose="03000509000000000000" charset="-122"/>
              </a:rPr>
              <a:t>的志向。</a:t>
            </a:r>
          </a:p>
          <a:p>
            <a:pPr marL="0" indent="0">
              <a:buNone/>
            </a:pPr>
            <a:r>
              <a:rPr sz="2100" b="1" dirty="0">
                <a:solidFill>
                  <a:srgbClr val="00B050"/>
                </a:solidFill>
                <a:latin typeface="方正中倩简体" panose="03000509000000000000" charset="-122"/>
                <a:ea typeface="方正中倩简体" panose="03000509000000000000" charset="-122"/>
                <a:cs typeface="方正中倩简体" panose="03000509000000000000" charset="-122"/>
              </a:rPr>
              <a:t>第二部分（</a:t>
            </a:r>
            <a:r>
              <a:rPr lang="en-US" altLang="zh-CN" sz="2100" b="1" dirty="0">
                <a:solidFill>
                  <a:srgbClr val="00B050"/>
                </a:solidFill>
                <a:latin typeface="方正中倩简体" panose="03000509000000000000" charset="-122"/>
                <a:ea typeface="方正中倩简体" panose="03000509000000000000" charset="-122"/>
                <a:cs typeface="方正中倩简体" panose="03000509000000000000" charset="-122"/>
              </a:rPr>
              <a:t>11—14</a:t>
            </a:r>
            <a:r>
              <a:rPr sz="2100" b="1" dirty="0">
                <a:solidFill>
                  <a:srgbClr val="00B050"/>
                </a:solidFill>
                <a:latin typeface="方正中倩简体" panose="03000509000000000000" charset="-122"/>
                <a:ea typeface="方正中倩简体" panose="03000509000000000000" charset="-122"/>
                <a:cs typeface="方正中倩简体" panose="03000509000000000000" charset="-122"/>
              </a:rPr>
              <a:t>）：</a:t>
            </a:r>
            <a:r>
              <a:rPr sz="2100" b="1" dirty="0">
                <a:latin typeface="方正中倩简体" panose="03000509000000000000" charset="-122"/>
                <a:ea typeface="方正中倩简体" panose="03000509000000000000" charset="-122"/>
                <a:cs typeface="方正中倩简体" panose="03000509000000000000" charset="-122"/>
              </a:rPr>
              <a:t>写</a:t>
            </a:r>
            <a:r>
              <a:rPr lang="zh-CN" altLang="en-US" sz="2100" b="1" dirty="0">
                <a:latin typeface="方正中倩简体" panose="03000509000000000000" charset="-122"/>
                <a:ea typeface="方正中倩简体" panose="03000509000000000000" charset="-122"/>
                <a:cs typeface="方正中倩简体" panose="03000509000000000000" charset="-122"/>
              </a:rPr>
              <a:t>少年周恩来</a:t>
            </a:r>
            <a:r>
              <a:rPr sz="2100" b="1" dirty="0">
                <a:latin typeface="方正中倩简体" panose="03000509000000000000" charset="-122"/>
                <a:ea typeface="方正中倩简体" panose="03000509000000000000" charset="-122"/>
                <a:cs typeface="方正中倩简体" panose="03000509000000000000" charset="-122"/>
              </a:rPr>
              <a:t>听到</a:t>
            </a:r>
            <a:r>
              <a:rPr lang="en-US" altLang="zh-CN" sz="2100" b="1" dirty="0">
                <a:latin typeface="方正中倩简体" panose="03000509000000000000" charset="-122"/>
                <a:ea typeface="方正中倩简体" panose="03000509000000000000" charset="-122"/>
                <a:cs typeface="方正中倩简体" panose="03000509000000000000" charset="-122"/>
              </a:rPr>
              <a:t>“</a:t>
            </a:r>
            <a:r>
              <a:rPr sz="2100" b="1" dirty="0">
                <a:latin typeface="方正中倩简体" panose="03000509000000000000" charset="-122"/>
                <a:ea typeface="方正中倩简体" panose="03000509000000000000" charset="-122"/>
                <a:cs typeface="方正中倩简体" panose="03000509000000000000" charset="-122"/>
              </a:rPr>
              <a:t>中华不振</a:t>
            </a:r>
            <a:r>
              <a:rPr lang="en-US" altLang="zh-CN" sz="2100" b="1" dirty="0">
                <a:latin typeface="方正中倩简体" panose="03000509000000000000" charset="-122"/>
                <a:ea typeface="方正中倩简体" panose="03000509000000000000" charset="-122"/>
                <a:cs typeface="方正中倩简体" panose="03000509000000000000" charset="-122"/>
              </a:rPr>
              <a:t>”</a:t>
            </a:r>
            <a:r>
              <a:rPr sz="2100" b="1" dirty="0">
                <a:latin typeface="方正中倩简体" panose="03000509000000000000" charset="-122"/>
                <a:ea typeface="方正中倩简体" panose="03000509000000000000" charset="-122"/>
                <a:cs typeface="方正中倩简体" panose="03000509000000000000" charset="-122"/>
              </a:rPr>
              <a:t>四个字。</a:t>
            </a:r>
          </a:p>
          <a:p>
            <a:pPr marL="0" indent="0">
              <a:buNone/>
            </a:pPr>
            <a:r>
              <a:rPr sz="2100" b="1" dirty="0">
                <a:solidFill>
                  <a:srgbClr val="00B050"/>
                </a:solidFill>
                <a:latin typeface="方正中倩简体" panose="03000509000000000000" charset="-122"/>
                <a:ea typeface="方正中倩简体" panose="03000509000000000000" charset="-122"/>
                <a:cs typeface="方正中倩简体" panose="03000509000000000000" charset="-122"/>
              </a:rPr>
              <a:t>第三部分（</a:t>
            </a:r>
            <a:r>
              <a:rPr lang="en-US" altLang="zh-CN" sz="2100" b="1" dirty="0">
                <a:solidFill>
                  <a:srgbClr val="00B050"/>
                </a:solidFill>
                <a:latin typeface="方正中倩简体" panose="03000509000000000000" charset="-122"/>
                <a:ea typeface="方正中倩简体" panose="03000509000000000000" charset="-122"/>
                <a:cs typeface="方正中倩简体" panose="03000509000000000000" charset="-122"/>
              </a:rPr>
              <a:t>15—17</a:t>
            </a:r>
            <a:r>
              <a:rPr sz="2100" b="1" dirty="0">
                <a:solidFill>
                  <a:srgbClr val="00B050"/>
                </a:solidFill>
                <a:latin typeface="方正中倩简体" panose="03000509000000000000" charset="-122"/>
                <a:ea typeface="方正中倩简体" panose="03000509000000000000" charset="-122"/>
                <a:cs typeface="方正中倩简体" panose="03000509000000000000" charset="-122"/>
              </a:rPr>
              <a:t>）：</a:t>
            </a:r>
            <a:r>
              <a:rPr sz="2100" b="1" dirty="0">
                <a:latin typeface="方正中倩简体" panose="03000509000000000000" charset="-122"/>
                <a:ea typeface="方正中倩简体" panose="03000509000000000000" charset="-122"/>
                <a:cs typeface="方正中倩简体" panose="03000509000000000000" charset="-122"/>
              </a:rPr>
              <a:t>写</a:t>
            </a:r>
            <a:r>
              <a:rPr lang="zh-CN" altLang="en-US" sz="2100" b="1" dirty="0">
                <a:latin typeface="方正中倩简体" panose="03000509000000000000" charset="-122"/>
                <a:ea typeface="方正中倩简体" panose="03000509000000000000" charset="-122"/>
                <a:cs typeface="方正中倩简体" panose="03000509000000000000" charset="-122"/>
              </a:rPr>
              <a:t>少年周恩来</a:t>
            </a:r>
            <a:r>
              <a:rPr sz="2100" b="1" dirty="0">
                <a:latin typeface="方正中倩简体" panose="03000509000000000000" charset="-122"/>
                <a:ea typeface="方正中倩简体" panose="03000509000000000000" charset="-122"/>
                <a:cs typeface="方正中倩简体" panose="03000509000000000000" charset="-122"/>
              </a:rPr>
              <a:t>看到妇女被欺负，理解</a:t>
            </a:r>
            <a:r>
              <a:rPr lang="en-US" altLang="zh-CN" sz="2100" b="1" dirty="0">
                <a:latin typeface="方正中倩简体" panose="03000509000000000000" charset="-122"/>
                <a:ea typeface="方正中倩简体" panose="03000509000000000000" charset="-122"/>
                <a:cs typeface="方正中倩简体" panose="03000509000000000000" charset="-122"/>
              </a:rPr>
              <a:t>“</a:t>
            </a:r>
            <a:r>
              <a:rPr sz="2100" b="1" dirty="0">
                <a:latin typeface="方正中倩简体" panose="03000509000000000000" charset="-122"/>
                <a:ea typeface="方正中倩简体" panose="03000509000000000000" charset="-122"/>
                <a:cs typeface="方正中倩简体" panose="03000509000000000000" charset="-122"/>
              </a:rPr>
              <a:t>中华不振</a:t>
            </a:r>
            <a:r>
              <a:rPr lang="en-US" altLang="zh-CN" sz="2100" b="1" dirty="0">
                <a:latin typeface="方正中倩简体" panose="03000509000000000000" charset="-122"/>
                <a:ea typeface="方正中倩简体" panose="03000509000000000000" charset="-122"/>
                <a:cs typeface="方正中倩简体" panose="03000509000000000000" charset="-122"/>
              </a:rPr>
              <a:t>”</a:t>
            </a:r>
            <a:r>
              <a:rPr sz="2100" b="1" dirty="0">
                <a:latin typeface="方正中倩简体" panose="03000509000000000000" charset="-122"/>
                <a:ea typeface="方正中倩简体" panose="03000509000000000000" charset="-122"/>
                <a:cs typeface="方正中倩简体" panose="03000509000000000000" charset="-122"/>
              </a:rPr>
              <a:t>四个字的含义。</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79051" y="332426"/>
            <a:ext cx="8139178" cy="331473"/>
          </a:xfrm>
        </p:spPr>
        <p:txBody>
          <a:bodyPr>
            <a:noAutofit/>
          </a:bodyPr>
          <a:lstStyle/>
          <a:p>
            <a:pPr algn="ctr"/>
            <a:r>
              <a:rPr lang="zh-CN" altLang="en-US" sz="5400">
                <a:solidFill>
                  <a:srgbClr val="00B050"/>
                </a:solidFill>
                <a:latin typeface="方正康体简体" panose="03000509000000000000" charset="-122"/>
                <a:ea typeface="方正康体简体" panose="03000509000000000000" charset="-122"/>
              </a:rPr>
              <a:t>朗读课文</a:t>
            </a: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lgn="ctr"/>
            <a:r>
              <a:rPr lang="zh-CN" altLang="en-US" sz="3000" dirty="0">
                <a:latin typeface="方正康体简体" panose="03000509000000000000" charset="-122"/>
                <a:ea typeface="方正康体简体" panose="03000509000000000000" charset="-122"/>
              </a:rPr>
              <a:t>问题提出</a:t>
            </a:r>
          </a:p>
        </p:txBody>
      </p:sp>
      <p:sp>
        <p:nvSpPr>
          <p:cNvPr id="3" name="内容占位符 2"/>
          <p:cNvSpPr>
            <a:spLocks noGrp="1"/>
          </p:cNvSpPr>
          <p:nvPr>
            <p:ph sz="quarter" idx="1"/>
          </p:nvPr>
        </p:nvSpPr>
        <p:spPr>
          <a:xfrm>
            <a:off x="1000671" y="1567475"/>
            <a:ext cx="6824186" cy="2333965"/>
          </a:xfrm>
        </p:spPr>
        <p:txBody>
          <a:bodyPr>
            <a:normAutofit/>
          </a:bodyPr>
          <a:lstStyle/>
          <a:p>
            <a:pPr marL="0" indent="0">
              <a:buNone/>
            </a:pPr>
            <a:r>
              <a:rPr lang="en-US" altLang="zh-CN" sz="2700" dirty="0">
                <a:latin typeface="方正中倩简体" panose="03000509000000000000" charset="-122"/>
                <a:ea typeface="方正中倩简体" panose="03000509000000000000" charset="-122"/>
                <a:cs typeface="方正中倩简体" panose="03000509000000000000" charset="-122"/>
              </a:rPr>
              <a:t>1.</a:t>
            </a:r>
            <a:r>
              <a:rPr sz="2700" dirty="0">
                <a:latin typeface="方正中倩简体" panose="03000509000000000000" charset="-122"/>
                <a:ea typeface="方正中倩简体" panose="03000509000000000000" charset="-122"/>
                <a:cs typeface="方正中倩简体" panose="03000509000000000000" charset="-122"/>
              </a:rPr>
              <a:t>周恩来和其他同学读书的目的有何不同？</a:t>
            </a:r>
          </a:p>
          <a:p>
            <a:pPr marL="0" indent="0">
              <a:buNone/>
            </a:pPr>
            <a:r>
              <a:rPr sz="2700" dirty="0">
                <a:solidFill>
                  <a:srgbClr val="00B050"/>
                </a:solidFill>
                <a:latin typeface="方正中倩简体" panose="03000509000000000000" charset="-122"/>
                <a:ea typeface="方正中倩简体" panose="03000509000000000000" charset="-122"/>
                <a:cs typeface="方正中倩简体" panose="03000509000000000000" charset="-122"/>
              </a:rPr>
              <a:t>答：</a:t>
            </a:r>
            <a:r>
              <a:rPr lang="en-US" altLang="zh-CN" sz="2700" dirty="0" err="1">
                <a:solidFill>
                  <a:srgbClr val="00B050"/>
                </a:solidFill>
                <a:latin typeface="方正中倩简体" panose="03000509000000000000" charset="-122"/>
                <a:ea typeface="方正中倩简体" panose="03000509000000000000" charset="-122"/>
                <a:cs typeface="方正中倩简体" panose="03000509000000000000" charset="-122"/>
              </a:rPr>
              <a:t>其他同学</a:t>
            </a:r>
            <a:r>
              <a:rPr sz="2700" dirty="0">
                <a:solidFill>
                  <a:srgbClr val="00B050"/>
                </a:solidFill>
                <a:latin typeface="方正中倩简体" panose="03000509000000000000" charset="-122"/>
                <a:ea typeface="方正中倩简体" panose="03000509000000000000" charset="-122"/>
                <a:cs typeface="方正中倩简体" panose="03000509000000000000" charset="-122"/>
              </a:rPr>
              <a:t>的读书目的</a:t>
            </a:r>
            <a:r>
              <a:rPr lang="en-US" altLang="zh-CN" sz="2700" dirty="0" err="1">
                <a:solidFill>
                  <a:srgbClr val="00B050"/>
                </a:solidFill>
                <a:latin typeface="方正中倩简体" panose="03000509000000000000" charset="-122"/>
                <a:ea typeface="方正中倩简体" panose="03000509000000000000" charset="-122"/>
                <a:cs typeface="方正中倩简体" panose="03000509000000000000" charset="-122"/>
              </a:rPr>
              <a:t>都是为了满足自己的生活需求，而</a:t>
            </a:r>
            <a:r>
              <a:rPr sz="2700" dirty="0">
                <a:solidFill>
                  <a:srgbClr val="00B050"/>
                </a:solidFill>
                <a:latin typeface="方正中倩简体" panose="03000509000000000000" charset="-122"/>
                <a:ea typeface="方正中倩简体" panose="03000509000000000000" charset="-122"/>
                <a:cs typeface="方正中倩简体" panose="03000509000000000000" charset="-122"/>
              </a:rPr>
              <a:t>周恩来</a:t>
            </a:r>
            <a:r>
              <a:rPr lang="en-US" altLang="zh-CN" sz="2700" dirty="0" err="1">
                <a:solidFill>
                  <a:srgbClr val="00B050"/>
                </a:solidFill>
                <a:latin typeface="方正中倩简体" panose="03000509000000000000" charset="-122"/>
                <a:ea typeface="方正中倩简体" panose="03000509000000000000" charset="-122"/>
                <a:cs typeface="方正中倩简体" panose="03000509000000000000" charset="-122"/>
              </a:rPr>
              <a:t>则是把个人的学习与民族的振兴联系起来,周恩来</a:t>
            </a:r>
            <a:r>
              <a:rPr sz="2700" dirty="0">
                <a:solidFill>
                  <a:srgbClr val="00B050"/>
                </a:solidFill>
                <a:latin typeface="方正中倩简体" panose="03000509000000000000" charset="-122"/>
                <a:ea typeface="方正中倩简体" panose="03000509000000000000" charset="-122"/>
                <a:cs typeface="方正中倩简体" panose="03000509000000000000" charset="-122"/>
              </a:rPr>
              <a:t>具有</a:t>
            </a:r>
            <a:r>
              <a:rPr lang="en-US" altLang="zh-CN" sz="2700" dirty="0">
                <a:solidFill>
                  <a:srgbClr val="00B050"/>
                </a:solidFill>
                <a:latin typeface="方正中倩简体" panose="03000509000000000000" charset="-122"/>
                <a:ea typeface="方正中倩简体" panose="03000509000000000000" charset="-122"/>
                <a:cs typeface="方正中倩简体" panose="03000509000000000000" charset="-122"/>
              </a:rPr>
              <a:t>“</a:t>
            </a:r>
            <a:r>
              <a:rPr lang="en-US" altLang="zh-CN" sz="2700" dirty="0" err="1">
                <a:solidFill>
                  <a:srgbClr val="00B050"/>
                </a:solidFill>
                <a:latin typeface="方正中倩简体" panose="03000509000000000000" charset="-122"/>
                <a:ea typeface="方正中倩简体" panose="03000509000000000000" charset="-122"/>
                <a:cs typeface="方正中倩简体" panose="03000509000000000000" charset="-122"/>
              </a:rPr>
              <a:t>天下兴亡,匹夫有责”的博大胸怀和远大抱负</a:t>
            </a:r>
            <a:r>
              <a:rPr lang="en-US" altLang="zh-CN" sz="2700" dirty="0">
                <a:solidFill>
                  <a:srgbClr val="00B050"/>
                </a:solidFill>
                <a:latin typeface="方正中倩简体" panose="03000509000000000000" charset="-122"/>
                <a:ea typeface="方正中倩简体" panose="03000509000000000000" charset="-122"/>
                <a:cs typeface="方正中倩简体" panose="03000509000000000000" charset="-122"/>
              </a:rPr>
              <a:t>。</a:t>
            </a: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sz="quarter" idx="1"/>
          </p:nvPr>
        </p:nvSpPr>
        <p:spPr>
          <a:xfrm>
            <a:off x="694032" y="1432967"/>
            <a:ext cx="7271385" cy="2363969"/>
          </a:xfrm>
        </p:spPr>
        <p:txBody>
          <a:bodyPr/>
          <a:lstStyle/>
          <a:p>
            <a:pPr marL="0" indent="0">
              <a:buNone/>
            </a:pPr>
            <a:r>
              <a:rPr lang="en-US" altLang="zh-CN" sz="2400" dirty="0">
                <a:latin typeface="方正中倩简体" panose="03000509000000000000" charset="-122"/>
                <a:ea typeface="方正中倩简体" panose="03000509000000000000" charset="-122"/>
                <a:cs typeface="方正中倩简体" panose="03000509000000000000" charset="-122"/>
              </a:rPr>
              <a:t>2.“</a:t>
            </a:r>
            <a:r>
              <a:rPr sz="2400" dirty="0">
                <a:latin typeface="方正中倩简体" panose="03000509000000000000" charset="-122"/>
                <a:ea typeface="方正中倩简体" panose="03000509000000000000" charset="-122"/>
                <a:cs typeface="方正中倩简体" panose="03000509000000000000" charset="-122"/>
              </a:rPr>
              <a:t>中华不振</a:t>
            </a:r>
            <a:r>
              <a:rPr lang="en-US" altLang="zh-CN" sz="2400" dirty="0">
                <a:latin typeface="方正中倩简体" panose="03000509000000000000" charset="-122"/>
                <a:ea typeface="方正中倩简体" panose="03000509000000000000" charset="-122"/>
                <a:cs typeface="方正中倩简体" panose="03000509000000000000" charset="-122"/>
              </a:rPr>
              <a:t>”</a:t>
            </a:r>
            <a:r>
              <a:rPr sz="2400" dirty="0">
                <a:latin typeface="方正中倩简体" panose="03000509000000000000" charset="-122"/>
                <a:ea typeface="方正中倩简体" panose="03000509000000000000" charset="-122"/>
                <a:cs typeface="方正中倩简体" panose="03000509000000000000" charset="-122"/>
              </a:rPr>
              <a:t>在文中是如何体现的？</a:t>
            </a:r>
          </a:p>
          <a:p>
            <a:pPr marL="0" indent="0">
              <a:buNone/>
            </a:pPr>
            <a:r>
              <a:rPr sz="2400" dirty="0">
                <a:solidFill>
                  <a:srgbClr val="00B050"/>
                </a:solidFill>
                <a:latin typeface="方正中倩简体" panose="03000509000000000000" charset="-122"/>
                <a:ea typeface="方正中倩简体" panose="03000509000000000000" charset="-122"/>
                <a:cs typeface="方正中倩简体" panose="03000509000000000000" charset="-122"/>
              </a:rPr>
              <a:t>答：中国人面对外来侵略者熟视无睹,只是敢怒不敢言，国人麻木。而其原因是中国当时关起国门发展,发展得速度很慢,而且对于外国的侵略没有反抗的能力和意识。</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2"/>
  <p:tag name="KSO_WM_UNIT_LAYERLEVEL" val="1"/>
  <p:tag name="KSO_WM_TAG_VERSION" val="1.0"/>
  <p:tag name="KSO_WM_BEAUTIFY_FLAG" val="#wm#"/>
  <p:tag name="KSO_WM_SLIDE_BACKGROUND_TYPE" val="topBottom"/>
  <p:tag name="KSO_WM_SLIDE_BK_DARK_LIGHT" val="2"/>
  <p:tag name="KSO_WM_UNIT_TYPE" val="i"/>
  <p:tag name="KSO_WM_UNIT_INDEX" val="2"/>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3"/>
  <p:tag name="KSO_WM_UNIT_LAYERLEVEL" val="1"/>
  <p:tag name="KSO_WM_TAG_VERSION" val="1.0"/>
  <p:tag name="KSO_WM_BEAUTIFY_FLAG" val="#wm#"/>
  <p:tag name="KSO_WM_SLIDE_BACKGROUND_TYPE" val="topBottom"/>
  <p:tag name="KSO_WM_SLIDE_BK_DARK_LIGHT" val="2"/>
  <p:tag name="KSO_WM_UNIT_TYPE" val="i"/>
  <p:tag name="KSO_WM_UNIT_INDEX" val="3"/>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4"/>
  <p:tag name="KSO_WM_UNIT_LAYERLEVEL" val="1"/>
  <p:tag name="KSO_WM_TAG_VERSION" val="1.0"/>
  <p:tag name="KSO_WM_BEAUTIFY_FLAG" val="#wm#"/>
  <p:tag name="KSO_WM_SLIDE_BACKGROUND_TYPE" val="topBottom"/>
  <p:tag name="KSO_WM_SLIDE_BK_DARK_LIGHT" val="2"/>
  <p:tag name="KSO_WM_UNIT_TYPE" val="i"/>
  <p:tag name="KSO_WM_UNIT_INDEX" val="4"/>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6"/>
  <p:tag name="KSO_WM_UNIT_LAYERLEVEL" val="1"/>
  <p:tag name="KSO_WM_TAG_VERSION" val="1.0"/>
  <p:tag name="KSO_WM_BEAUTIFY_FLAG" val="#wm#"/>
  <p:tag name="KSO_WM_SLIDE_BACKGROUND_TYPE" val="topBottom"/>
  <p:tag name="KSO_WM_SLIDE_BK_DARK_LIGHT" val="2"/>
  <p:tag name="KSO_WM_UNIT_TYPE" val="i"/>
  <p:tag name="KSO_WM_UNIT_INDEX" val="6"/>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5"/>
  <p:tag name="KSO_WM_UNIT_LAYERLEVEL" val="1"/>
  <p:tag name="KSO_WM_TAG_VERSION" val="1.0"/>
  <p:tag name="KSO_WM_BEAUTIFY_FLAG" val="#wm#"/>
  <p:tag name="KSO_WM_SLIDE_BACKGROUND_TYPE" val="topBottom"/>
  <p:tag name="KSO_WM_SLIDE_BK_DARK_LIGHT" val="2"/>
  <p:tag name="KSO_WM_UNIT_TYPE" val="i"/>
  <p:tag name="KSO_WM_UNIT_INDEX" val="5"/>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7"/>
  <p:tag name="KSO_WM_UNIT_LAYERLEVEL" val="1"/>
  <p:tag name="KSO_WM_TAG_VERSION" val="1.0"/>
  <p:tag name="KSO_WM_BEAUTIFY_FLAG" val="#wm#"/>
  <p:tag name="KSO_WM_SLIDE_BACKGROUND_TYPE" val="topBottom"/>
  <p:tag name="KSO_WM_SLIDE_BK_DARK_LIGHT" val="2"/>
  <p:tag name="KSO_WM_UNIT_TYPE" val="i"/>
  <p:tag name="KSO_WM_UNIT_INDEX" val="7"/>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8"/>
  <p:tag name="KSO_WM_UNIT_LAYERLEVEL" val="1"/>
  <p:tag name="KSO_WM_TAG_VERSION" val="1.0"/>
  <p:tag name="KSO_WM_BEAUTIFY_FLAG" val="#wm#"/>
  <p:tag name="KSO_WM_SLIDE_BACKGROUND_TYPE" val="topBottom"/>
  <p:tag name="KSO_WM_SLIDE_BK_DARK_LIGHT" val="2"/>
  <p:tag name="KSO_WM_UNIT_TYPE" val="i"/>
  <p:tag name="KSO_WM_UNIT_INDEX" val="8"/>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SLIDE_BACKGROUND_TYPE" val="bottomTop"/>
  <p:tag name="KSO_WM_SLIDE_BK_DARK_LIGHT" val="2"/>
  <p:tag name="KSO_WM_UNIT_TYPE" val="i"/>
  <p:tag name="KSO_WM_UNIT_INDEX" val="1"/>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6"/>
  <p:tag name="KSO_WM_UNIT_LAYERLEVEL" val="1"/>
  <p:tag name="KSO_WM_TAG_VERSION" val="1.0"/>
  <p:tag name="KSO_WM_BEAUTIFY_FLAG" val="#wm#"/>
  <p:tag name="KSO_WM_SLIDE_BACKGROUND_TYPE" val="bottomTop"/>
  <p:tag name="KSO_WM_SLIDE_BK_DARK_LIGHT" val="2"/>
  <p:tag name="KSO_WM_UNIT_TYPE" val="i"/>
  <p:tag name="KSO_WM_UNIT_INDEX" val="6"/>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2"/>
  <p:tag name="KSO_WM_UNIT_LAYERLEVEL" val="1"/>
  <p:tag name="KSO_WM_TAG_VERSION" val="1.0"/>
  <p:tag name="KSO_WM_BEAUTIFY_FLAG" val="#wm#"/>
  <p:tag name="KSO_WM_SLIDE_BACKGROUND_TYPE" val="bottomTop"/>
  <p:tag name="KSO_WM_SLIDE_BK_DARK_LIGHT" val="2"/>
  <p:tag name="KSO_WM_UNIT_TYPE" val="i"/>
  <p:tag name="KSO_WM_UNIT_INDEX" val="2"/>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3"/>
  <p:tag name="KSO_WM_UNIT_LAYERLEVEL" val="1"/>
  <p:tag name="KSO_WM_TAG_VERSION" val="1.0"/>
  <p:tag name="KSO_WM_BEAUTIFY_FLAG" val="#wm#"/>
  <p:tag name="KSO_WM_SLIDE_BACKGROUND_TYPE" val="bottomTop"/>
  <p:tag name="KSO_WM_SLIDE_BK_DARK_LIGHT" val="2"/>
  <p:tag name="KSO_WM_UNIT_TYPE" val="i"/>
  <p:tag name="KSO_WM_UNIT_INDEX" val="3"/>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4"/>
  <p:tag name="KSO_WM_UNIT_LAYERLEVEL" val="1"/>
  <p:tag name="KSO_WM_TAG_VERSION" val="1.0"/>
  <p:tag name="KSO_WM_BEAUTIFY_FLAG" val="#wm#"/>
  <p:tag name="KSO_WM_SLIDE_BACKGROUND_TYPE" val="bottomTop"/>
  <p:tag name="KSO_WM_SLIDE_BK_DARK_LIGHT" val="2"/>
  <p:tag name="KSO_WM_UNIT_TYPE" val="i"/>
  <p:tag name="KSO_WM_UNIT_INDEX" val="4"/>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6*i*5"/>
  <p:tag name="KSO_WM_UNIT_LAYERLEVEL" val="1"/>
  <p:tag name="KSO_WM_TAG_VERSION" val="1.0"/>
  <p:tag name="KSO_WM_BEAUTIFY_FLAG" val="#wm#"/>
  <p:tag name="KSO_WM_SLIDE_BACKGROUND_TYPE" val="bottomTop"/>
  <p:tag name="KSO_WM_SLIDE_BK_DARK_LIGHT" val="2"/>
  <p:tag name="KSO_WM_UNIT_TYPE" val="i"/>
  <p:tag name="KSO_WM_UNIT_INDEX" val="5"/>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SLIDE_BACKGROUND_TYPE" val="navigation"/>
  <p:tag name="KSO_WM_SLIDE_BK_DARK_LIGHT" val="2"/>
  <p:tag name="KSO_WM_UNIT_TYPE" val="i"/>
  <p:tag name="KSO_WM_UNIT_INDEX" val="1"/>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2"/>
  <p:tag name="KSO_WM_UNIT_LAYERLEVEL" val="1"/>
  <p:tag name="KSO_WM_TAG_VERSION" val="1.0"/>
  <p:tag name="KSO_WM_BEAUTIFY_FLAG" val="#wm#"/>
  <p:tag name="KSO_WM_SLIDE_BACKGROUND_TYPE" val="navigation"/>
  <p:tag name="KSO_WM_SLIDE_BK_DARK_LIGHT" val="2"/>
  <p:tag name="KSO_WM_UNIT_TYPE" val="i"/>
  <p:tag name="KSO_WM_UNIT_INDEX" val="2"/>
</p:tagLst>
</file>

<file path=ppt/tags/tag1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3"/>
  <p:tag name="KSO_WM_UNIT_LAYERLEVEL" val="1"/>
  <p:tag name="KSO_WM_TAG_VERSION" val="1.0"/>
  <p:tag name="KSO_WM_BEAUTIFY_FLAG" val="#wm#"/>
  <p:tag name="KSO_WM_SLIDE_BACKGROUND_TYPE" val="navigation"/>
  <p:tag name="KSO_WM_SLIDE_BK_DARK_LIGHT" val="2"/>
  <p:tag name="KSO_WM_UNIT_TYPE" val="i"/>
  <p:tag name="KSO_WM_UNIT_INDEX" val="3"/>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5"/>
  <p:tag name="KSO_WM_UNIT_LAYERLEVEL" val="1"/>
  <p:tag name="KSO_WM_TAG_VERSION" val="1.0"/>
  <p:tag name="KSO_WM_BEAUTIFY_FLAG" val="#wm#"/>
  <p:tag name="KSO_WM_SLIDE_BACKGROUND_TYPE" val="navigation"/>
  <p:tag name="KSO_WM_SLIDE_BK_DARK_LIGHT" val="2"/>
  <p:tag name="KSO_WM_UNIT_TYPE" val="i"/>
  <p:tag name="KSO_WM_UNIT_INDEX" val="5"/>
</p:tagLst>
</file>

<file path=ppt/tags/tag1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4"/>
  <p:tag name="KSO_WM_UNIT_LAYERLEVEL" val="1"/>
  <p:tag name="KSO_WM_TAG_VERSION" val="1.0"/>
  <p:tag name="KSO_WM_BEAUTIFY_FLAG" val="#wm#"/>
  <p:tag name="KSO_WM_SLIDE_BACKGROUND_TYPE" val="navigation"/>
  <p:tag name="KSO_WM_SLIDE_BK_DARK_LIGHT" val="2"/>
  <p:tag name="KSO_WM_UNIT_TYPE" val="i"/>
  <p:tag name="KSO_WM_UNIT_INDEX" val="4"/>
</p:tagLst>
</file>

<file path=ppt/tags/tag1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6"/>
  <p:tag name="KSO_WM_UNIT_LAYERLEVEL" val="1"/>
  <p:tag name="KSO_WM_TAG_VERSION" val="1.0"/>
  <p:tag name="KSO_WM_BEAUTIFY_FLAG" val="#wm#"/>
  <p:tag name="KSO_WM_SLIDE_BACKGROUND_TYPE" val="navigation"/>
  <p:tag name="KSO_WM_SLIDE_BK_DARK_LIGHT" val="2"/>
  <p:tag name="KSO_WM_UNIT_TYPE" val="i"/>
  <p:tag name="KSO_WM_UNIT_INDEX" val="6"/>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7"/>
  <p:tag name="KSO_WM_UNIT_LAYERLEVEL" val="1"/>
  <p:tag name="KSO_WM_TAG_VERSION" val="1.0"/>
  <p:tag name="KSO_WM_BEAUTIFY_FLAG" val="#wm#"/>
  <p:tag name="KSO_WM_SLIDE_BACKGROUND_TYPE" val="navigation"/>
  <p:tag name="KSO_WM_SLIDE_BK_DARK_LIGHT" val="2"/>
  <p:tag name="KSO_WM_UNIT_TYPE" val="i"/>
  <p:tag name="KSO_WM_UNIT_INDEX" val="7"/>
</p:tagLst>
</file>

<file path=ppt/tags/tag1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7*i*8"/>
  <p:tag name="KSO_WM_UNIT_LAYERLEVEL" val="1"/>
  <p:tag name="KSO_WM_TAG_VERSION" val="1.0"/>
  <p:tag name="KSO_WM_BEAUTIFY_FLAG" val="#wm#"/>
  <p:tag name="KSO_WM_SLIDE_BACKGROUND_TYPE" val="navigation"/>
  <p:tag name="KSO_WM_SLIDE_BK_DARK_LIGHT" val="2"/>
  <p:tag name="KSO_WM_UNIT_TYPE" val="i"/>
  <p:tag name="KSO_WM_UNIT_INDEX" val="8"/>
</p:tagLst>
</file>

<file path=ppt/tags/tag1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2"/>
  <p:tag name="KSO_WM_UNIT_LAYERLEVEL" val="1"/>
  <p:tag name="KSO_WM_TAG_VERSION" val="1.0"/>
  <p:tag name="KSO_WM_BEAUTIFY_FLAG" val="#wm#"/>
  <p:tag name="KSO_WM_SLIDE_BACKGROUND_TYPE" val="belt"/>
  <p:tag name="KSO_WM_SLIDE_BK_DARK_LIGHT" val="2"/>
  <p:tag name="KSO_WM_UNIT_TYPE" val="i"/>
  <p:tag name="KSO_WM_UNIT_INDEX" val="2"/>
</p:tagLst>
</file>

<file path=ppt/tags/tag1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SLIDE_BACKGROUND_TYPE" val="belt"/>
  <p:tag name="KSO_WM_SLIDE_BK_DARK_LIGHT" val="2"/>
  <p:tag name="KSO_WM_UNIT_TYPE" val="i"/>
  <p:tag name="KSO_WM_UNIT_INDEX" val="1"/>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5"/>
  <p:tag name="KSO_WM_UNIT_LAYERLEVEL" val="1"/>
  <p:tag name="KSO_WM_TAG_VERSION" val="1.0"/>
  <p:tag name="KSO_WM_BEAUTIFY_FLAG" val="#wm#"/>
  <p:tag name="KSO_WM_SLIDE_BACKGROUND_TYPE" val="belt"/>
  <p:tag name="KSO_WM_SLIDE_BK_DARK_LIGHT" val="2"/>
  <p:tag name="KSO_WM_UNIT_TYPE" val="i"/>
  <p:tag name="KSO_WM_UNIT_INDEX" val="15"/>
</p:tagLst>
</file>

<file path=ppt/tags/tag1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9"/>
  <p:tag name="KSO_WM_UNIT_LAYERLEVEL" val="1"/>
  <p:tag name="KSO_WM_TAG_VERSION" val="1.0"/>
  <p:tag name="KSO_WM_BEAUTIFY_FLAG" val="#wm#"/>
  <p:tag name="KSO_WM_SLIDE_BACKGROUND_TYPE" val="belt"/>
  <p:tag name="KSO_WM_SLIDE_BK_DARK_LIGHT" val="2"/>
  <p:tag name="KSO_WM_UNIT_TYPE" val="i"/>
  <p:tag name="KSO_WM_UNIT_INDEX" val="9"/>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0"/>
  <p:tag name="KSO_WM_UNIT_LAYERLEVEL" val="1"/>
  <p:tag name="KSO_WM_TAG_VERSION" val="1.0"/>
  <p:tag name="KSO_WM_BEAUTIFY_FLAG" val="#wm#"/>
  <p:tag name="KSO_WM_SLIDE_BACKGROUND_TYPE" val="belt"/>
  <p:tag name="KSO_WM_SLIDE_BK_DARK_LIGHT" val="2"/>
  <p:tag name="KSO_WM_UNIT_TYPE" val="i"/>
  <p:tag name="KSO_WM_UNIT_INDEX" val="10"/>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1"/>
  <p:tag name="KSO_WM_UNIT_LAYERLEVEL" val="1"/>
  <p:tag name="KSO_WM_TAG_VERSION" val="1.0"/>
  <p:tag name="KSO_WM_BEAUTIFY_FLAG" val="#wm#"/>
  <p:tag name="KSO_WM_SLIDE_BACKGROUND_TYPE" val="belt"/>
  <p:tag name="KSO_WM_SLIDE_BK_DARK_LIGHT" val="2"/>
  <p:tag name="KSO_WM_UNIT_TYPE" val="i"/>
  <p:tag name="KSO_WM_UNIT_INDEX" val="11"/>
</p:tagLst>
</file>

<file path=ppt/tags/tag1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2"/>
  <p:tag name="KSO_WM_UNIT_LAYERLEVEL" val="1"/>
  <p:tag name="KSO_WM_TAG_VERSION" val="1.0"/>
  <p:tag name="KSO_WM_BEAUTIFY_FLAG" val="#wm#"/>
  <p:tag name="KSO_WM_SLIDE_BACKGROUND_TYPE" val="belt"/>
  <p:tag name="KSO_WM_SLIDE_BK_DARK_LIGHT" val="2"/>
  <p:tag name="KSO_WM_UNIT_TYPE" val="i"/>
  <p:tag name="KSO_WM_UNIT_INDEX" val="12"/>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3"/>
  <p:tag name="KSO_WM_UNIT_LAYERLEVEL" val="1"/>
  <p:tag name="KSO_WM_TAG_VERSION" val="1.0"/>
  <p:tag name="KSO_WM_BEAUTIFY_FLAG" val="#wm#"/>
  <p:tag name="KSO_WM_SLIDE_BACKGROUND_TYPE" val="belt"/>
  <p:tag name="KSO_WM_SLIDE_BK_DARK_LIGHT" val="2"/>
  <p:tag name="KSO_WM_UNIT_TYPE" val="i"/>
  <p:tag name="KSO_WM_UNIT_INDEX" val="13"/>
</p:tagLst>
</file>

<file path=ppt/tags/tag1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14"/>
  <p:tag name="KSO_WM_UNIT_LAYERLEVEL" val="1"/>
  <p:tag name="KSO_WM_TAG_VERSION" val="1.0"/>
  <p:tag name="KSO_WM_BEAUTIFY_FLAG" val="#wm#"/>
  <p:tag name="KSO_WM_SLIDE_BACKGROUND_TYPE" val="belt"/>
  <p:tag name="KSO_WM_SLIDE_BK_DARK_LIGHT" val="2"/>
  <p:tag name="KSO_WM_UNIT_TYPE" val="i"/>
  <p:tag name="KSO_WM_UNIT_INDEX" val="14"/>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3"/>
  <p:tag name="KSO_WM_UNIT_LAYERLEVEL" val="1"/>
  <p:tag name="KSO_WM_TAG_VERSION" val="1.0"/>
  <p:tag name="KSO_WM_BEAUTIFY_FLAG" val="#wm#"/>
  <p:tag name="KSO_WM_SLIDE_BACKGROUND_TYPE" val="belt"/>
  <p:tag name="KSO_WM_SLIDE_BK_DARK_LIGHT" val="2"/>
  <p:tag name="KSO_WM_UNIT_TYPE" val="i"/>
  <p:tag name="KSO_WM_UNIT_INDEX" val="3"/>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4"/>
  <p:tag name="KSO_WM_UNIT_LAYERLEVEL" val="1"/>
  <p:tag name="KSO_WM_TAG_VERSION" val="1.0"/>
  <p:tag name="KSO_WM_BEAUTIFY_FLAG" val="#wm#"/>
  <p:tag name="KSO_WM_SLIDE_BACKGROUND_TYPE" val="belt"/>
  <p:tag name="KSO_WM_SLIDE_BK_DARK_LIGHT" val="2"/>
  <p:tag name="KSO_WM_UNIT_TYPE" val="i"/>
  <p:tag name="KSO_WM_UNIT_INDEX" val="4"/>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5"/>
  <p:tag name="KSO_WM_UNIT_LAYERLEVEL" val="1"/>
  <p:tag name="KSO_WM_TAG_VERSION" val="1.0"/>
  <p:tag name="KSO_WM_BEAUTIFY_FLAG" val="#wm#"/>
  <p:tag name="KSO_WM_SLIDE_BACKGROUND_TYPE" val="belt"/>
  <p:tag name="KSO_WM_SLIDE_BK_DARK_LIGHT" val="2"/>
  <p:tag name="KSO_WM_UNIT_TYPE" val="i"/>
  <p:tag name="KSO_WM_UNIT_INDEX" val="5"/>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6"/>
  <p:tag name="KSO_WM_UNIT_LAYERLEVEL" val="1"/>
  <p:tag name="KSO_WM_TAG_VERSION" val="1.0"/>
  <p:tag name="KSO_WM_BEAUTIFY_FLAG" val="#wm#"/>
  <p:tag name="KSO_WM_SLIDE_BACKGROUND_TYPE" val="belt"/>
  <p:tag name="KSO_WM_SLIDE_BK_DARK_LIGHT" val="2"/>
  <p:tag name="KSO_WM_UNIT_TYPE" val="i"/>
  <p:tag name="KSO_WM_UNIT_INDEX" val="6"/>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7"/>
  <p:tag name="KSO_WM_UNIT_LAYERLEVEL" val="1"/>
  <p:tag name="KSO_WM_TAG_VERSION" val="1.0"/>
  <p:tag name="KSO_WM_BEAUTIFY_FLAG" val="#wm#"/>
  <p:tag name="KSO_WM_SLIDE_BACKGROUND_TYPE" val="belt"/>
  <p:tag name="KSO_WM_SLIDE_BK_DARK_LIGHT" val="2"/>
  <p:tag name="KSO_WM_UNIT_TYPE" val="i"/>
  <p:tag name="KSO_WM_UNIT_INDEX" val="7"/>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8*i*8"/>
  <p:tag name="KSO_WM_UNIT_LAYERLEVEL" val="1"/>
  <p:tag name="KSO_WM_TAG_VERSION" val="1.0"/>
  <p:tag name="KSO_WM_BEAUTIFY_FLAG" val="#wm#"/>
  <p:tag name="KSO_WM_SLIDE_BACKGROUND_TYPE" val="belt"/>
  <p:tag name="KSO_WM_SLIDE_BK_DARK_LIGHT" val="2"/>
  <p:tag name="KSO_WM_UNIT_TYPE" val="i"/>
  <p:tag name="KSO_WM_UNIT_INDEX" val="8"/>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2367"/>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i*1"/>
  <p:tag name="KSO_WM_UNIT_LAYERLEVEL" val="1"/>
  <p:tag name="KSO_WM_TAG_VERSION" val="1.0"/>
  <p:tag name="KSO_WM_BEAUTIFY_FLAG" val="#wm#"/>
  <p:tag name="KSO_WM_SLIDE_BACKGROUND_TYPE" val="general"/>
  <p:tag name="KSO_WM_SLIDE_BK_DARK_LIGHT" val="2"/>
  <p:tag name="KSO_WM_UNIT_TYPE" val="i"/>
  <p:tag name="KSO_WM_UNIT_INDEX" val="1"/>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i*6"/>
  <p:tag name="KSO_WM_UNIT_LAYERLEVEL" val="1"/>
  <p:tag name="KSO_WM_TAG_VERSION" val="1.0"/>
  <p:tag name="KSO_WM_BEAUTIFY_FLAG" val="#wm#"/>
  <p:tag name="KSO_WM_SLIDE_BACKGROUND_TYPE" val="general"/>
  <p:tag name="KSO_WM_SLIDE_BK_DARK_LIGHT" val="2"/>
  <p:tag name="KSO_WM_UNIT_TYPE" val="i"/>
  <p:tag name="KSO_WM_UNIT_INDEX" val="6"/>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i*2"/>
  <p:tag name="KSO_WM_UNIT_LAYERLEVEL" val="1"/>
  <p:tag name="KSO_WM_TAG_VERSION" val="1.0"/>
  <p:tag name="KSO_WM_BEAUTIFY_FLAG" val="#wm#"/>
  <p:tag name="KSO_WM_SLIDE_BACKGROUND_TYPE" val="general"/>
  <p:tag name="KSO_WM_SLIDE_BK_DARK_LIGHT" val="2"/>
  <p:tag name="KSO_WM_UNIT_TYPE" val="i"/>
  <p:tag name="KSO_WM_UNIT_INDEX" val="2"/>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i*3"/>
  <p:tag name="KSO_WM_UNIT_LAYERLEVEL" val="1"/>
  <p:tag name="KSO_WM_TAG_VERSION" val="1.0"/>
  <p:tag name="KSO_WM_BEAUTIFY_FLAG" val="#wm#"/>
  <p:tag name="KSO_WM_SLIDE_BACKGROUND_TYPE" val="general"/>
  <p:tag name="KSO_WM_SLIDE_BK_DARK_LIGHT" val="2"/>
  <p:tag name="KSO_WM_UNIT_TYPE" val="i"/>
  <p:tag name="KSO_WM_UNIT_INDEX" val="3"/>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i*4"/>
  <p:tag name="KSO_WM_UNIT_LAYERLEVEL" val="1"/>
  <p:tag name="KSO_WM_TAG_VERSION" val="1.0"/>
  <p:tag name="KSO_WM_BEAUTIFY_FLAG" val="#wm#"/>
  <p:tag name="KSO_WM_SLIDE_BACKGROUND_TYPE" val="general"/>
  <p:tag name="KSO_WM_SLIDE_BK_DARK_LIGHT" val="2"/>
  <p:tag name="KSO_WM_UNIT_TYPE" val="i"/>
  <p:tag name="KSO_WM_UNIT_INDEX" val="4"/>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2*i*5"/>
  <p:tag name="KSO_WM_UNIT_LAYERLEVEL" val="1"/>
  <p:tag name="KSO_WM_TAG_VERSION" val="1.0"/>
  <p:tag name="KSO_WM_BEAUTIFY_FLAG" val="#wm#"/>
  <p:tag name="KSO_WM_SLIDE_BACKGROUND_TYPE" val="general"/>
  <p:tag name="KSO_WM_SLIDE_BK_DARK_LIGHT" val="2"/>
  <p:tag name="KSO_WM_UNIT_TYPE" val="i"/>
  <p:tag name="KSO_WM_UNIT_INDEX" val="5"/>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SLIDE_BACKGROUND_TYPE" val="frame"/>
  <p:tag name="KSO_WM_SLIDE_BK_DARK_LIGHT" val="2"/>
  <p:tag name="KSO_WM_UNIT_TYPE" val="i"/>
  <p:tag name="KSO_WM_UNIT_INDEX" val="1"/>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1"/>
  <p:tag name="KSO_WM_UNIT_LAYERLEVEL" val="1"/>
  <p:tag name="KSO_WM_TAG_VERSION" val="1.0"/>
  <p:tag name="KSO_WM_BEAUTIFY_FLAG" val="#wm#"/>
  <p:tag name="KSO_WM_SLIDE_BACKGROUND_TYPE" val="frame"/>
  <p:tag name="KSO_WM_SLIDE_BK_DARK_LIGHT" val="2"/>
  <p:tag name="KSO_WM_UNIT_TYPE" val="i"/>
  <p:tag name="KSO_WM_UNIT_INDEX" val="11"/>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3"/>
  <p:tag name="KSO_WM_UNIT_LAYERLEVEL" val="1"/>
  <p:tag name="KSO_WM_TAG_VERSION" val="1.0"/>
  <p:tag name="KSO_WM_BEAUTIFY_FLAG" val="#wm#"/>
  <p:tag name="KSO_WM_SLIDE_BACKGROUND_TYPE" val="frame"/>
  <p:tag name="KSO_WM_SLIDE_BK_DARK_LIGHT" val="2"/>
  <p:tag name="KSO_WM_UNIT_TYPE" val="i"/>
  <p:tag name="KSO_WM_UNIT_INDEX" val="13"/>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4"/>
  <p:tag name="KSO_WM_UNIT_LAYERLEVEL" val="1"/>
  <p:tag name="KSO_WM_TAG_VERSION" val="1.0"/>
  <p:tag name="KSO_WM_BEAUTIFY_FLAG" val="#wm#"/>
  <p:tag name="KSO_WM_SLIDE_BACKGROUND_TYPE" val="frame"/>
  <p:tag name="KSO_WM_SLIDE_BK_DARK_LIGHT" val="2"/>
  <p:tag name="KSO_WM_UNIT_TYPE" val="i"/>
  <p:tag name="KSO_WM_UNIT_INDEX" val="4"/>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5"/>
  <p:tag name="KSO_WM_UNIT_LAYERLEVEL" val="1"/>
  <p:tag name="KSO_WM_TAG_VERSION" val="1.0"/>
  <p:tag name="KSO_WM_BEAUTIFY_FLAG" val="#wm#"/>
  <p:tag name="KSO_WM_SLIDE_BACKGROUND_TYPE" val="frame"/>
  <p:tag name="KSO_WM_SLIDE_BK_DARK_LIGHT" val="2"/>
  <p:tag name="KSO_WM_UNIT_TYPE" val="i"/>
  <p:tag name="KSO_WM_UNIT_INDEX" val="5"/>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6"/>
  <p:tag name="KSO_WM_UNIT_LAYERLEVEL" val="1"/>
  <p:tag name="KSO_WM_TAG_VERSION" val="1.0"/>
  <p:tag name="KSO_WM_BEAUTIFY_FLAG" val="#wm#"/>
  <p:tag name="KSO_WM_SLIDE_BACKGROUND_TYPE" val="frame"/>
  <p:tag name="KSO_WM_SLIDE_BK_DARK_LIGHT" val="2"/>
  <p:tag name="KSO_WM_UNIT_TYPE" val="i"/>
  <p:tag name="KSO_WM_UNIT_INDEX" val="6"/>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7"/>
  <p:tag name="KSO_WM_UNIT_LAYERLEVEL" val="1"/>
  <p:tag name="KSO_WM_TAG_VERSION" val="1.0"/>
  <p:tag name="KSO_WM_BEAUTIFY_FLAG" val="#wm#"/>
  <p:tag name="KSO_WM_SLIDE_BACKGROUND_TYPE" val="frame"/>
  <p:tag name="KSO_WM_SLIDE_BK_DARK_LIGHT" val="2"/>
  <p:tag name="KSO_WM_UNIT_TYPE" val="i"/>
  <p:tag name="KSO_WM_UNIT_INDEX" val="7"/>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8"/>
  <p:tag name="KSO_WM_UNIT_LAYERLEVEL" val="1"/>
  <p:tag name="KSO_WM_TAG_VERSION" val="1.0"/>
  <p:tag name="KSO_WM_BEAUTIFY_FLAG" val="#wm#"/>
  <p:tag name="KSO_WM_SLIDE_BACKGROUND_TYPE" val="frame"/>
  <p:tag name="KSO_WM_SLIDE_BK_DARK_LIGHT" val="2"/>
  <p:tag name="KSO_WM_UNIT_TYPE" val="i"/>
  <p:tag name="KSO_WM_UNIT_INDEX" val="8"/>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9"/>
  <p:tag name="KSO_WM_UNIT_LAYERLEVEL" val="1"/>
  <p:tag name="KSO_WM_TAG_VERSION" val="1.0"/>
  <p:tag name="KSO_WM_BEAUTIFY_FLAG" val="#wm#"/>
  <p:tag name="KSO_WM_SLIDE_BACKGROUND_TYPE" val="frame"/>
  <p:tag name="KSO_WM_SLIDE_BK_DARK_LIGHT" val="2"/>
  <p:tag name="KSO_WM_UNIT_TYPE" val="i"/>
  <p:tag name="KSO_WM_UNIT_INDEX" val="9"/>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2"/>
  <p:tag name="KSO_WM_UNIT_LAYERLEVEL" val="1"/>
  <p:tag name="KSO_WM_TAG_VERSION" val="1.0"/>
  <p:tag name="KSO_WM_BEAUTIFY_FLAG" val="#wm#"/>
  <p:tag name="KSO_WM_SLIDE_BACKGROUND_TYPE" val="frame"/>
  <p:tag name="KSO_WM_SLIDE_BK_DARK_LIGHT" val="2"/>
  <p:tag name="KSO_WM_UNIT_TYPE" val="i"/>
  <p:tag name="KSO_WM_UNIT_INDEX" val="2"/>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3"/>
  <p:tag name="KSO_WM_UNIT_LAYERLEVEL" val="1"/>
  <p:tag name="KSO_WM_TAG_VERSION" val="1.0"/>
  <p:tag name="KSO_WM_BEAUTIFY_FLAG" val="#wm#"/>
  <p:tag name="KSO_WM_SLIDE_BACKGROUND_TYPE" val="frame"/>
  <p:tag name="KSO_WM_SLIDE_BK_DARK_LIGHT" val="2"/>
  <p:tag name="KSO_WM_UNIT_TYPE" val="i"/>
  <p:tag name="KSO_WM_UNIT_INDEX" val="3"/>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0"/>
  <p:tag name="KSO_WM_UNIT_LAYERLEVEL" val="1"/>
  <p:tag name="KSO_WM_TAG_VERSION" val="1.0"/>
  <p:tag name="KSO_WM_BEAUTIFY_FLAG" val="#wm#"/>
  <p:tag name="KSO_WM_SLIDE_BACKGROUND_TYPE" val="frame"/>
  <p:tag name="KSO_WM_SLIDE_BK_DARK_LIGHT" val="2"/>
  <p:tag name="KSO_WM_UNIT_TYPE" val="i"/>
  <p:tag name="KSO_WM_UNIT_INDEX" val="10"/>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3*i*12"/>
  <p:tag name="KSO_WM_UNIT_LAYERLEVEL" val="1"/>
  <p:tag name="KSO_WM_TAG_VERSION" val="1.0"/>
  <p:tag name="KSO_WM_BEAUTIFY_FLAG" val="#wm#"/>
  <p:tag name="KSO_WM_SLIDE_BACKGROUND_TYPE" val="frame"/>
  <p:tag name="KSO_WM_SLIDE_BK_DARK_LIGHT" val="2"/>
  <p:tag name="KSO_WM_UNIT_TYPE" val="i"/>
  <p:tag name="KSO_WM_UNIT_INDEX" val="12"/>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SLIDE_BACKGROUND_TYPE" val="leftRight"/>
  <p:tag name="KSO_WM_SLIDE_BK_DARK_LIGHT" val="2"/>
  <p:tag name="KSO_WM_UNIT_TYPE" val="i"/>
  <p:tag name="KSO_WM_UNIT_INDEX"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4"/>
  <p:tag name="KSO_WM_UNIT_LAYERLEVEL" val="1"/>
  <p:tag name="KSO_WM_TAG_VERSION" val="1.0"/>
  <p:tag name="KSO_WM_BEAUTIFY_FLAG" val="#wm#"/>
  <p:tag name="KSO_WM_SLIDE_BACKGROUND_TYPE" val="leftRight"/>
  <p:tag name="KSO_WM_SLIDE_BK_DARK_LIGHT" val="2"/>
  <p:tag name="KSO_WM_UNIT_TYPE" val="i"/>
  <p:tag name="KSO_WM_UNIT_INDEX" val="4"/>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7"/>
  <p:tag name="KSO_WM_UNIT_LAYERLEVEL" val="1"/>
  <p:tag name="KSO_WM_TAG_VERSION" val="1.0"/>
  <p:tag name="KSO_WM_BEAUTIFY_FLAG" val="#wm#"/>
  <p:tag name="KSO_WM_SLIDE_BACKGROUND_TYPE" val="leftRight"/>
  <p:tag name="KSO_WM_SLIDE_BK_DARK_LIGHT" val="2"/>
  <p:tag name="KSO_WM_UNIT_TYPE" val="i"/>
  <p:tag name="KSO_WM_UNIT_INDEX" val="7"/>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2"/>
  <p:tag name="KSO_WM_UNIT_LAYERLEVEL" val="1"/>
  <p:tag name="KSO_WM_TAG_VERSION" val="1.0"/>
  <p:tag name="KSO_WM_BEAUTIFY_FLAG" val="#wm#"/>
  <p:tag name="KSO_WM_SLIDE_BACKGROUND_TYPE" val="leftRight"/>
  <p:tag name="KSO_WM_SLIDE_BK_DARK_LIGHT" val="2"/>
  <p:tag name="KSO_WM_UNIT_TYPE" val="i"/>
  <p:tag name="KSO_WM_UNIT_INDEX" val="2"/>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3"/>
  <p:tag name="KSO_WM_UNIT_LAYERLEVEL" val="1"/>
  <p:tag name="KSO_WM_TAG_VERSION" val="1.0"/>
  <p:tag name="KSO_WM_BEAUTIFY_FLAG" val="#wm#"/>
  <p:tag name="KSO_WM_SLIDE_BACKGROUND_TYPE" val="leftRight"/>
  <p:tag name="KSO_WM_SLIDE_BK_DARK_LIGHT" val="2"/>
  <p:tag name="KSO_WM_UNIT_TYPE" val="i"/>
  <p:tag name="KSO_WM_UNIT_INDEX" val="3"/>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5"/>
  <p:tag name="KSO_WM_UNIT_LAYERLEVEL" val="1"/>
  <p:tag name="KSO_WM_TAG_VERSION" val="1.0"/>
  <p:tag name="KSO_WM_BEAUTIFY_FLAG" val="#wm#"/>
  <p:tag name="KSO_WM_SLIDE_BACKGROUND_TYPE" val="leftRight"/>
  <p:tag name="KSO_WM_SLIDE_BK_DARK_LIGHT" val="2"/>
  <p:tag name="KSO_WM_UNIT_TYPE" val="i"/>
  <p:tag name="KSO_WM_UNIT_INDEX" val="5"/>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4*i*6"/>
  <p:tag name="KSO_WM_UNIT_LAYERLEVEL" val="1"/>
  <p:tag name="KSO_WM_TAG_VERSION" val="1.0"/>
  <p:tag name="KSO_WM_BEAUTIFY_FLAG" val="#wm#"/>
  <p:tag name="KSO_WM_SLIDE_BACKGROUND_TYPE" val="leftRight"/>
  <p:tag name="KSO_WM_SLIDE_BK_DARK_LIGHT" val="2"/>
  <p:tag name="KSO_WM_UNIT_TYPE" val="i"/>
  <p:tag name="KSO_WM_UNIT_INDEX" val="6"/>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SLIDE_BACKGROUND_TYPE" val="topBottom"/>
  <p:tag name="KSO_WM_SLIDE_BK_DARK_LIGHT" val="2"/>
  <p:tag name="KSO_WM_UNIT_TYPE" val="i"/>
  <p:tag name="KSO_WM_UNIT_INDEX" val="1"/>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第一PPT模板网-WWW.1PPT.COM">
  <a:themeElements>
    <a:clrScheme name="中性">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中性">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中性">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714</Words>
  <Application>Microsoft Office PowerPoint</Application>
  <PresentationFormat>全屏显示(16:9)</PresentationFormat>
  <Paragraphs>67</Paragraphs>
  <Slides>16</Slides>
  <Notes>2</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16</vt:i4>
      </vt:variant>
    </vt:vector>
  </HeadingPairs>
  <TitlesOfParts>
    <vt:vector size="32" baseType="lpstr">
      <vt:lpstr>Meiryo</vt:lpstr>
      <vt:lpstr>Tw Cen MT</vt:lpstr>
      <vt:lpstr>方正康体简体</vt:lpstr>
      <vt:lpstr>方正中倩简体</vt:lpstr>
      <vt:lpstr>汉仪乐喵体W</vt:lpstr>
      <vt:lpstr>华文仿宋</vt:lpstr>
      <vt:lpstr>宋体</vt:lpstr>
      <vt:lpstr>微软雅黑</vt:lpstr>
      <vt:lpstr>幼圆</vt:lpstr>
      <vt:lpstr>Arial</vt:lpstr>
      <vt:lpstr>Calibri</vt:lpstr>
      <vt:lpstr>Calibri Light</vt:lpstr>
      <vt:lpstr>Wingdings</vt:lpstr>
      <vt:lpstr>Wingdings 2</vt:lpstr>
      <vt:lpstr>第一PPT模板网-WWW.1PPT.COM</vt:lpstr>
      <vt:lpstr>Office Theme</vt:lpstr>
      <vt:lpstr>为中华之崛起而读书</vt:lpstr>
      <vt:lpstr>作者简介</vt:lpstr>
      <vt:lpstr>我爱学字词</vt:lpstr>
      <vt:lpstr>词语解释</vt:lpstr>
      <vt:lpstr>帮你学课文</vt:lpstr>
      <vt:lpstr>PowerPoint 演示文稿</vt:lpstr>
      <vt:lpstr>朗读课文</vt:lpstr>
      <vt:lpstr>问题提出</vt:lpstr>
      <vt:lpstr>PowerPoint 演示文稿</vt:lpstr>
      <vt:lpstr>PowerPoint 演示文稿</vt:lpstr>
      <vt:lpstr>PowerPoint 演示文稿</vt:lpstr>
      <vt:lpstr>拓展延伸</vt:lpstr>
      <vt:lpstr>随堂演练</vt:lpstr>
      <vt:lpstr>课后习题解答</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37</cp:revision>
  <dcterms:created xsi:type="dcterms:W3CDTF">2019-06-19T02:08:00Z</dcterms:created>
  <dcterms:modified xsi:type="dcterms:W3CDTF">2021-09-09T22:08:05Z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