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4"/>
  </p:notesMasterIdLst>
  <p:handoutMasterIdLst>
    <p:handoutMasterId r:id="rId25"/>
  </p:handoutMasterIdLst>
  <p:sldIdLst>
    <p:sldId id="382" r:id="rId3"/>
    <p:sldId id="409" r:id="rId4"/>
    <p:sldId id="391" r:id="rId5"/>
    <p:sldId id="447" r:id="rId6"/>
    <p:sldId id="494" r:id="rId7"/>
    <p:sldId id="449" r:id="rId8"/>
    <p:sldId id="452" r:id="rId9"/>
    <p:sldId id="451" r:id="rId10"/>
    <p:sldId id="493" r:id="rId11"/>
    <p:sldId id="453" r:id="rId12"/>
    <p:sldId id="467" r:id="rId13"/>
    <p:sldId id="470" r:id="rId14"/>
    <p:sldId id="468" r:id="rId15"/>
    <p:sldId id="469" r:id="rId16"/>
    <p:sldId id="498" r:id="rId17"/>
    <p:sldId id="454" r:id="rId18"/>
    <p:sldId id="479" r:id="rId19"/>
    <p:sldId id="455" r:id="rId20"/>
    <p:sldId id="496" r:id="rId21"/>
    <p:sldId id="497" r:id="rId22"/>
    <p:sldId id="499" r:id="rId23"/>
  </p:sldIdLst>
  <p:sldSz cx="12192000" cy="6858000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2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FF0000"/>
    <a:srgbClr val="FFFFFF"/>
    <a:srgbClr val="6600CC"/>
    <a:srgbClr val="FF3399"/>
    <a:srgbClr val="006600"/>
    <a:srgbClr val="FF3300"/>
    <a:srgbClr val="CC0000"/>
    <a:srgbClr val="990033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howGuides="1">
      <p:cViewPr varScale="1">
        <p:scale>
          <a:sx n="108" d="100"/>
          <a:sy n="108" d="100"/>
        </p:scale>
        <p:origin x="678" y="150"/>
      </p:cViewPr>
      <p:guideLst>
        <p:guide orient="horz" pos="2024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2021/9/9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373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黑体" panose="02010609060101010101" charset="-122"/>
              </a:defRPr>
            </a:lvl1pPr>
          </a:lstStyle>
          <a:p>
            <a:fld id="{D2A48B96-639E-45A3-A0BA-2464DFDB1FAA}" type="datetimeFigureOut">
              <a:rPr lang="zh-CN" altLang="en-US" smtClean="0"/>
              <a:t>2021/9/9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黑体" panose="02010609060101010101" charset="-122"/>
              </a:defRPr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1345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0794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0744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4385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669883" y="2588283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405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669883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2021/9/9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1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669883" y="2588283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915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643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670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040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1021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4198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2205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904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3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69883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7701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6877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156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931" y="3808732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27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669926" y="4511677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3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69930" y="1296000"/>
            <a:ext cx="5283243" cy="5040000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238877" y="1296000"/>
            <a:ext cx="5283243" cy="504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69883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69930" y="1296001"/>
            <a:ext cx="5283243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69925" y="1789044"/>
            <a:ext cx="5283200" cy="4552235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1" y="1296001"/>
            <a:ext cx="5283243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1" y="1789044"/>
            <a:ext cx="5283243" cy="4552235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69930" y="1296000"/>
            <a:ext cx="5283243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238925" y="1296000"/>
            <a:ext cx="5283243" cy="504000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2021/9/9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10571135" y="952509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669926" y="952501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69883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69883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879743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2021/9/9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rtl="0"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2021/9/9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rtl="0"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228393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2"/>
          <p:cNvSpPr txBox="1"/>
          <p:nvPr/>
        </p:nvSpPr>
        <p:spPr>
          <a:xfrm>
            <a:off x="1524000" y="894647"/>
            <a:ext cx="9144000" cy="76944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4400" b="1" dirty="0">
                <a:latin typeface="微软雅黑" pitchFamily="34" charset="-122"/>
                <a:ea typeface="微软雅黑" pitchFamily="34" charset="-122"/>
              </a:rPr>
              <a:t>习作  </a:t>
            </a:r>
            <a:r>
              <a:rPr lang="zh-CN" altLang="en-US" sz="4400" b="1" dirty="0">
                <a:latin typeface="微软雅黑" pitchFamily="34" charset="-122"/>
                <a:ea typeface="微软雅黑" pitchFamily="34" charset="-122"/>
              </a:rPr>
              <a:t>记一次游戏</a:t>
            </a:r>
            <a:endParaRPr lang="zh-CN" altLang="en-US" sz="44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2530" name="Picture 2" descr="http://img5.iznb.cn/91/3de8499e6014ccc5bd6f5348beae8991.jpg"/>
          <p:cNvPicPr>
            <a:picLocks noChangeAspect="1" noChangeArrowheads="1"/>
          </p:cNvPicPr>
          <p:nvPr/>
        </p:nvPicPr>
        <p:blipFill>
          <a:blip r:embed="rId2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3155" y="1772816"/>
            <a:ext cx="5857916" cy="4032448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1527324" y="5909517"/>
            <a:ext cx="9140676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52664" y="1238235"/>
            <a:ext cx="7246937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文本框 1"/>
          <p:cNvSpPr txBox="1"/>
          <p:nvPr/>
        </p:nvSpPr>
        <p:spPr>
          <a:xfrm>
            <a:off x="3103244" y="238544"/>
            <a:ext cx="2584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u="dbl" noProof="1">
                <a:solidFill>
                  <a:srgbClr val="92D05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批阅范例</a:t>
            </a:r>
            <a:endParaRPr lang="zh-CN" altLang="en-US" sz="3600" noProof="1">
              <a:ea typeface="黑体" panose="02010609060101010101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595670" y="3524252"/>
            <a:ext cx="1785950" cy="211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标注 15"/>
          <p:cNvSpPr/>
          <p:nvPr/>
        </p:nvSpPr>
        <p:spPr>
          <a:xfrm>
            <a:off x="2666976" y="2666996"/>
            <a:ext cx="2428892" cy="476253"/>
          </a:xfrm>
          <a:prstGeom prst="wedgeRectCallout">
            <a:avLst>
              <a:gd name="adj1" fmla="val 2543"/>
              <a:gd name="adj2" fmla="val 134819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trike="noStrike" noProof="1" smtClean="0">
                <a:solidFill>
                  <a:srgbClr val="FF0000"/>
                </a:solidFill>
                <a:ea typeface="黑体" panose="02010609060101010101" charset="-122"/>
              </a:rPr>
              <a:t>点明游戏的名称。</a:t>
            </a:r>
            <a:endParaRPr lang="zh-CN" altLang="en-US" strike="noStrike" noProof="1">
              <a:solidFill>
                <a:srgbClr val="FF0000"/>
              </a:solidFill>
              <a:ea typeface="黑体" panose="02010609060101010101" charset="-122"/>
            </a:endParaRPr>
          </a:p>
        </p:txBody>
      </p:sp>
      <p:sp>
        <p:nvSpPr>
          <p:cNvPr id="12" name="右大括号 11"/>
          <p:cNvSpPr/>
          <p:nvPr/>
        </p:nvSpPr>
        <p:spPr>
          <a:xfrm>
            <a:off x="9667900" y="3047999"/>
            <a:ext cx="142876" cy="3333773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9882214" y="3429000"/>
            <a:ext cx="5715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游戏的准备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2" grpId="0" animBg="1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5474" y="948654"/>
            <a:ext cx="7604153" cy="4715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矩形 2"/>
          <p:cNvSpPr/>
          <p:nvPr/>
        </p:nvSpPr>
        <p:spPr>
          <a:xfrm>
            <a:off x="4452926" y="1047733"/>
            <a:ext cx="4071966" cy="43180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ea typeface="黑体" panose="02010609060101010101" charset="-122"/>
            </a:endParaRPr>
          </a:p>
        </p:txBody>
      </p:sp>
      <p:sp>
        <p:nvSpPr>
          <p:cNvPr id="8" name="矩形标注 7"/>
          <p:cNvSpPr/>
          <p:nvPr/>
        </p:nvSpPr>
        <p:spPr>
          <a:xfrm>
            <a:off x="3024166" y="380979"/>
            <a:ext cx="1500198" cy="595316"/>
          </a:xfrm>
          <a:prstGeom prst="wedgeRectCallout">
            <a:avLst>
              <a:gd name="adj1" fmla="val 71866"/>
              <a:gd name="adj2" fmla="val 59516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b="1" strike="noStrike" noProof="1" smtClean="0">
                <a:solidFill>
                  <a:srgbClr val="FF0000"/>
                </a:solidFill>
                <a:ea typeface="黑体" panose="02010609060101010101" charset="-122"/>
              </a:rPr>
              <a:t>引出下文。</a:t>
            </a:r>
            <a:endParaRPr lang="zh-CN" altLang="en-US" b="1" strike="noStrike" noProof="1">
              <a:solidFill>
                <a:srgbClr val="FF0000"/>
              </a:solidFill>
              <a:ea typeface="黑体" panose="02010609060101010101" charset="-122"/>
            </a:endParaRPr>
          </a:p>
        </p:txBody>
      </p:sp>
      <p:sp>
        <p:nvSpPr>
          <p:cNvPr id="9" name="矩形标注 8"/>
          <p:cNvSpPr/>
          <p:nvPr/>
        </p:nvSpPr>
        <p:spPr>
          <a:xfrm>
            <a:off x="5524496" y="4476758"/>
            <a:ext cx="2644778" cy="652460"/>
          </a:xfrm>
          <a:prstGeom prst="wedgeRectCallout">
            <a:avLst>
              <a:gd name="adj1" fmla="val -49450"/>
              <a:gd name="adj2" fmla="val -134408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b="1" strike="noStrike" noProof="1" smtClean="0">
                <a:solidFill>
                  <a:srgbClr val="FF0000"/>
                </a:solidFill>
                <a:ea typeface="黑体" panose="02010609060101010101" charset="-122"/>
              </a:rPr>
              <a:t>引出对此次游戏的感受。</a:t>
            </a:r>
            <a:endParaRPr lang="zh-CN" altLang="en-US" b="1" strike="noStrike" noProof="1">
              <a:solidFill>
                <a:srgbClr val="FF0000"/>
              </a:solidFill>
              <a:ea typeface="黑体" panose="0201060906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381488" y="3524251"/>
            <a:ext cx="4500594" cy="43180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ea typeface="黑体" panose="02010609060101010101" charset="-122"/>
            </a:endParaRPr>
          </a:p>
        </p:txBody>
      </p:sp>
      <p:sp>
        <p:nvSpPr>
          <p:cNvPr id="14" name="右大括号 13"/>
          <p:cNvSpPr/>
          <p:nvPr/>
        </p:nvSpPr>
        <p:spPr>
          <a:xfrm>
            <a:off x="9667900" y="1047735"/>
            <a:ext cx="142876" cy="4476781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9882214" y="1714490"/>
            <a:ext cx="4286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游戏的经过</a:t>
            </a:r>
            <a:endParaRPr lang="zh-CN" altLang="en-US" sz="2800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3" grpId="0" animBg="1"/>
      <p:bldP spid="14" grpId="0" animBg="1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文本框 1"/>
          <p:cNvSpPr txBox="1"/>
          <p:nvPr/>
        </p:nvSpPr>
        <p:spPr>
          <a:xfrm>
            <a:off x="2024034" y="1333485"/>
            <a:ext cx="814393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3200" b="1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</a:rPr>
              <a:t>总评：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本文作者通过详细叙述</a:t>
            </a:r>
            <a:r>
              <a:rPr lang="en-US" altLang="zh-CN" sz="3200" b="1" dirty="0"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老鹰捉小鸡</a:t>
            </a:r>
            <a:r>
              <a:rPr lang="en-US" altLang="zh-CN" sz="3200" b="1" dirty="0">
                <a:latin typeface="黑体" panose="02010609060101010101" charset="-122"/>
                <a:ea typeface="黑体" panose="02010609060101010101" charset="-122"/>
              </a:rPr>
              <a:t>”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的游戏经过。过程记叙详细，语言生动，富有童真童趣。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1266" name="Picture 2" descr="http://ww2.sinaimg.cn/large/005Owelvjw1ex9sa6n60lj30yi0ptjvn.jpg"/>
          <p:cNvPicPr>
            <a:picLocks noChangeAspect="1" noChangeArrowheads="1"/>
          </p:cNvPicPr>
          <p:nvPr/>
        </p:nvPicPr>
        <p:blipFill>
          <a:blip r:embed="rId2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1686" y="2762247"/>
            <a:ext cx="3915762" cy="39052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文本框 2"/>
          <p:cNvSpPr txBox="1"/>
          <p:nvPr/>
        </p:nvSpPr>
        <p:spPr>
          <a:xfrm>
            <a:off x="1738282" y="2190743"/>
            <a:ext cx="8743950" cy="310854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dirty="0"/>
              <a:t>　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今天，彬彬和几个小伙伴一起到我家玩，我们几个小脑袋凑在一起，玩起了“一二三木头人”的游戏。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经过“石头、剪子布”的抉择。彬彬当木头人，其他小伙伴都认真仔细观察着木头人。游戏开始了，第一回合，木头人说：“一”，我走近一步。“二”，我又走近一步，“三，木头人！我转”。我马上进入“睡眠模式”。木头人看着我们，足足十秒钟，才转回去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4" name="文本框 3"/>
          <p:cNvSpPr txBox="1"/>
          <p:nvPr/>
        </p:nvSpPr>
        <p:spPr>
          <a:xfrm>
            <a:off x="4667242" y="1357300"/>
            <a:ext cx="2244525" cy="5847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记一次游戏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02939" y="197910"/>
            <a:ext cx="218440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u="dbl" noProof="1">
                <a:solidFill>
                  <a:srgbClr val="92D05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优秀范文</a:t>
            </a:r>
            <a:endParaRPr lang="zh-CN" altLang="en-US" sz="3600" noProof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a typeface="黑体" panose="0201060906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184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文本框 1"/>
          <p:cNvSpPr txBox="1"/>
          <p:nvPr/>
        </p:nvSpPr>
        <p:spPr>
          <a:xfrm>
            <a:off x="1881160" y="761981"/>
            <a:ext cx="8483313" cy="35394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“一”、“啊”、“快跑！！！”一个小伙伴碰到了 “木头人”，马上像老鼠似的一溜烟就跑了。“木头人”只好认输。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第三回合。“一二三木头人。没人。”“一二三木头人。”“无人”；“一二三森头人。”“怎么老是不走！”“一，我捉，捉弄到了，我捉弄到了！”原来有位小伙伴碰到了“木头人”还没来得及逃跑，就被机灵的“木头人”给捉弄拿归案。木头人兴奋地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文本框 1"/>
          <p:cNvSpPr txBox="1"/>
          <p:nvPr/>
        </p:nvSpPr>
        <p:spPr>
          <a:xfrm>
            <a:off x="1970407" y="857234"/>
            <a:ext cx="8483313" cy="224676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说：“你是逃不过哥的手掌心，你来当木头人，我先拜拜了！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ye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！想不到，想不到这么快就抓到了，解放了。”“哈哈哈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我们都笑了。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一个下午就在我们的嘻嘻哈哈中过去了，木头人游戏真好玩。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4818" name="Picture 2" descr="http://ye.lhyc.com.cn/sybk/UploadFiles_1266/201405/2014052821511638.gif"/>
          <p:cNvPicPr>
            <a:picLocks noChangeAspect="1" noChangeArrowheads="1" noCrop="1"/>
          </p:cNvPicPr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4381488" y="3524252"/>
            <a:ext cx="3929090" cy="3113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50771" y="877572"/>
            <a:ext cx="2656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u="dbl" noProof="1">
                <a:solidFill>
                  <a:srgbClr val="92D05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素材积累</a:t>
            </a:r>
            <a:endParaRPr lang="zh-CN" altLang="en-US" sz="3600" b="1" u="dbl" noProof="1">
              <a:solidFill>
                <a:srgbClr val="92D05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2381225" y="2980058"/>
            <a:ext cx="1585622" cy="75374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24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形容学习</a:t>
            </a:r>
            <a:endParaRPr lang="zh-CN" altLang="en-US" sz="2400" b="1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667242" y="1428737"/>
            <a:ext cx="5644515" cy="123825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sz="24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4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兴趣盎然 津津有味 妙趣横生 别有风趣欢声笑语 眉开眼笑 余兴未尽 兴奋不已</a:t>
            </a:r>
          </a:p>
          <a:p>
            <a:endParaRPr lang="zh-CN" altLang="en-US" sz="24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381225" y="1764665"/>
            <a:ext cx="1585622" cy="7416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24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描写游戏</a:t>
            </a:r>
            <a:endParaRPr lang="zh-CN" altLang="en-US" sz="2400" b="1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683763" y="2831212"/>
            <a:ext cx="5644515" cy="10299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废寝忘食  学而不厌  悬梁刺股  </a:t>
            </a:r>
            <a:endParaRPr lang="en-US" altLang="zh-CN" sz="24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4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闻鸡起舞  勤学好问  专心致志</a:t>
            </a:r>
            <a:endParaRPr lang="zh-CN" altLang="en-US" sz="2400" b="1" noProof="1">
              <a:solidFill>
                <a:schemeClr val="tx1"/>
              </a:solidFill>
              <a:ea typeface="黑体" panose="02010609060101010101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667243" y="4143381"/>
            <a:ext cx="5644515" cy="90488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紧追不舍  奋力拼搏 遥遥领先</a:t>
            </a:r>
            <a:endParaRPr lang="en-US" altLang="zh-CN" sz="24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ctr"/>
            <a:r>
              <a:rPr lang="zh-CN" altLang="en-US" sz="24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并驾齐驱  争先恐后 旗开得胜</a:t>
            </a:r>
            <a:endParaRPr lang="zh-CN" altLang="en-US" sz="24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452662" y="4113530"/>
            <a:ext cx="1521460" cy="82677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2400" b="1" noProof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体育运动</a:t>
            </a:r>
            <a:endParaRPr lang="zh-CN" altLang="en-US" sz="2400" b="1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可选过程 1"/>
          <p:cNvSpPr/>
          <p:nvPr/>
        </p:nvSpPr>
        <p:spPr>
          <a:xfrm>
            <a:off x="2072640" y="1903732"/>
            <a:ext cx="8313420" cy="3239781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noProof="1">
                <a:solidFill>
                  <a:schemeClr val="tx1"/>
                </a:solidFill>
                <a:latin typeface="楷体_GB2312" panose="02010609030101010101" pitchFamily="1" charset="-122"/>
                <a:ea typeface="楷体_GB2312" panose="02010609030101010101" pitchFamily="1" charset="-122"/>
                <a:cs typeface="楷体_GB2312" panose="02010609030101010101" pitchFamily="1" charset="-122"/>
                <a:sym typeface="+mn-ea"/>
              </a:rPr>
              <a:t>    下课了，同学们兴高采烈的来到操场上做游戏。 </a:t>
            </a:r>
            <a:br>
              <a:rPr lang="zh-CN" altLang="en-US" sz="3200" b="1" noProof="1">
                <a:solidFill>
                  <a:schemeClr val="tx1"/>
                </a:solidFill>
                <a:latin typeface="楷体_GB2312" panose="02010609030101010101" pitchFamily="1" charset="-122"/>
                <a:ea typeface="楷体_GB2312" panose="02010609030101010101" pitchFamily="1" charset="-122"/>
                <a:cs typeface="楷体_GB2312" panose="02010609030101010101" pitchFamily="1" charset="-122"/>
                <a:sym typeface="+mn-ea"/>
              </a:rPr>
            </a:br>
            <a:r>
              <a:rPr lang="zh-CN" altLang="en-US" sz="3200" b="1" noProof="1">
                <a:solidFill>
                  <a:schemeClr val="tx1"/>
                </a:solidFill>
                <a:latin typeface="楷体_GB2312" panose="02010609030101010101" pitchFamily="1" charset="-122"/>
                <a:ea typeface="楷体_GB2312" panose="02010609030101010101" pitchFamily="1" charset="-122"/>
                <a:cs typeface="楷体_GB2312" panose="02010609030101010101" pitchFamily="1" charset="-122"/>
                <a:sym typeface="+mn-ea"/>
              </a:rPr>
              <a:t>    你看！同学们有的踢足球，有的跳皮筋，有的扔沙包，有的丢手绢</a:t>
            </a:r>
            <a:r>
              <a:rPr lang="en-US" altLang="zh-CN" sz="3200" b="1" noProof="1">
                <a:solidFill>
                  <a:schemeClr val="tx1"/>
                </a:solidFill>
                <a:latin typeface="楷体_GB2312" panose="02010609030101010101" pitchFamily="1" charset="-122"/>
                <a:ea typeface="楷体_GB2312" panose="02010609030101010101" pitchFamily="1" charset="-122"/>
                <a:cs typeface="楷体_GB2312" panose="02010609030101010101" pitchFamily="1" charset="-122"/>
                <a:sym typeface="+mn-ea"/>
              </a:rPr>
              <a:t>……</a:t>
            </a:r>
            <a:r>
              <a:rPr lang="zh-CN" altLang="en-US" sz="3200" b="1" noProof="1">
                <a:solidFill>
                  <a:schemeClr val="tx1"/>
                </a:solidFill>
                <a:latin typeface="楷体_GB2312" panose="02010609030101010101" pitchFamily="1" charset="-122"/>
                <a:ea typeface="楷体_GB2312" panose="02010609030101010101" pitchFamily="1" charset="-122"/>
                <a:cs typeface="楷体_GB2312" panose="02010609030101010101" pitchFamily="1" charset="-122"/>
                <a:sym typeface="+mn-ea"/>
              </a:rPr>
              <a:t>顿时，安静的操场变的热闹非凡。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106298" y="1005842"/>
            <a:ext cx="20834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charset="0"/>
              <a:buChar char="u"/>
            </a:pPr>
            <a:r>
              <a:rPr lang="zh-CN" altLang="en-US" sz="3200" b="1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好开头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流程图: 可选过程 2"/>
          <p:cNvSpPr/>
          <p:nvPr/>
        </p:nvSpPr>
        <p:spPr>
          <a:xfrm>
            <a:off x="2238350" y="1619239"/>
            <a:ext cx="7630795" cy="2762269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就这样“球”在场上飞来飞去，同学们上窜下跳，欢呼雀跃，这时上课的铃声响了起来，我们只好匆匆收兵，多么叫人留恋的课间十分钟啊！</a:t>
            </a:r>
            <a:endParaRPr lang="zh-CN" altLang="en-US" sz="2800" noProof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81226" y="666732"/>
            <a:ext cx="23298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charset="0"/>
              <a:buChar char="u"/>
            </a:pPr>
            <a:r>
              <a:rPr lang="zh-CN" altLang="en-US" sz="3200" b="1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好结尾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流程图: 可选过程 2"/>
          <p:cNvSpPr/>
          <p:nvPr/>
        </p:nvSpPr>
        <p:spPr>
          <a:xfrm>
            <a:off x="2024034" y="1428736"/>
            <a:ext cx="8143932" cy="4286280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星期六上午，我们班里组织去亲子活动。早上八点三十分在校门口集合，整装待发。一路上，我们开着长长的车龙，在弯弯曲曲的小路上看见小花向我们微笑、小草向我们点头、小鸟向我们欢唱，仿佛在欢迎小朋友到来。我们来到了山外山农庄。</a:t>
            </a:r>
            <a:endParaRPr lang="zh-CN" altLang="en-US" sz="2800" noProof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09788" y="571482"/>
            <a:ext cx="23298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charset="0"/>
              <a:buChar char="u"/>
            </a:pPr>
            <a:r>
              <a:rPr lang="zh-CN" altLang="en-US" sz="3200" b="1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好开头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文本框 4"/>
          <p:cNvSpPr txBox="1"/>
          <p:nvPr/>
        </p:nvSpPr>
        <p:spPr>
          <a:xfrm>
            <a:off x="2188477" y="1916832"/>
            <a:ext cx="7929618" cy="30469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    丢沙包、抡椅子、跳长绳、两人三足跳、一二三木头人</a:t>
            </a:r>
            <a:r>
              <a:rPr lang="en-US" altLang="zh-CN" sz="3200" b="1" dirty="0">
                <a:latin typeface="黑体" panose="02010609060101010101" charset="-122"/>
                <a:ea typeface="黑体" panose="02010609060101010101" charset="-122"/>
              </a:rPr>
              <a:t>……</a:t>
            </a: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</a:rPr>
              <a:t>游戏伴随我们成长，带给我们欢乐的童年。让我们写一写有趣的游戏，回味游戏的乐趣吧！</a:t>
            </a:r>
            <a:endParaRPr lang="zh-CN" altLang="en-US" sz="32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88478" y="910394"/>
            <a:ext cx="202247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3600" b="1" u="dbl" noProof="1">
                <a:latin typeface="黑体" panose="02010609060101010101" charset="-122"/>
                <a:ea typeface="黑体" panose="02010609060101010101" charset="-122"/>
                <a:sym typeface="+mn-ea"/>
              </a:rPr>
              <a:t>习作导入</a:t>
            </a:r>
          </a:p>
        </p:txBody>
      </p:sp>
      <p:sp>
        <p:nvSpPr>
          <p:cNvPr id="24578" name="AutoShape 2" descr="http://img0.imgtn.bdimg.com/it/u=2889013610,1672595279&amp;fm=214&amp;gp=0.jpg"/>
          <p:cNvSpPr>
            <a:spLocks noChangeAspect="1" noChangeArrowheads="1"/>
          </p:cNvSpPr>
          <p:nvPr/>
        </p:nvSpPr>
        <p:spPr bwMode="auto">
          <a:xfrm>
            <a:off x="1679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456040" y="548680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EFEFE"/>
                </a:solidFill>
              </a:rPr>
              <a:t>https://www.ypppt.com/</a:t>
            </a:r>
            <a:endParaRPr lang="zh-CN" altLang="en-US" sz="1600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可选过程 1"/>
          <p:cNvSpPr/>
          <p:nvPr/>
        </p:nvSpPr>
        <p:spPr>
          <a:xfrm>
            <a:off x="1952596" y="2095492"/>
            <a:ext cx="8313420" cy="1809763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b="1" noProof="1">
                <a:solidFill>
                  <a:schemeClr val="tx1"/>
                </a:solidFill>
                <a:latin typeface="楷体_GB2312" panose="02010609030101010101" pitchFamily="1" charset="-122"/>
                <a:ea typeface="楷体_GB2312" panose="02010609030101010101" pitchFamily="1" charset="-122"/>
                <a:cs typeface="楷体_GB2312" panose="02010609030101010101" pitchFamily="1" charset="-122"/>
                <a:sym typeface="+mn-ea"/>
              </a:rPr>
              <a:t>    游戏结束了，可我还想再玩，可是美好的时光总会过去。 </a:t>
            </a:r>
            <a:endParaRPr lang="zh-CN" altLang="en-US" sz="3200" b="1" noProof="1">
              <a:ea typeface="黑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06298" y="1005842"/>
            <a:ext cx="20834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charset="0"/>
              <a:buChar char="u"/>
            </a:pPr>
            <a:r>
              <a:rPr lang="zh-CN" altLang="en-US" sz="3200" b="1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好结尾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rtl="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rtl="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rtl="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rtl="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rtl="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rtl="0"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393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44390" y="680720"/>
            <a:ext cx="2638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u="dbl" noProof="1">
                <a:solidFill>
                  <a:srgbClr val="92D05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习作内容</a:t>
            </a:r>
            <a:endParaRPr lang="zh-CN" altLang="en-US" sz="3600" b="1" u="dbl" noProof="1">
              <a:solidFill>
                <a:srgbClr val="92D05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170" name="文本框 2"/>
          <p:cNvSpPr txBox="1"/>
          <p:nvPr/>
        </p:nvSpPr>
        <p:spPr>
          <a:xfrm>
            <a:off x="2238348" y="1809740"/>
            <a:ext cx="7389812" cy="5847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dirty="0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 选一个自己最喜欢的游戏，写一写。</a:t>
            </a:r>
            <a:endParaRPr lang="zh-CN" altLang="en-US" sz="3200" dirty="0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6" name="图片 5" descr="图片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3388" y="2762245"/>
            <a:ext cx="1279790" cy="3406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297432" y="655951"/>
            <a:ext cx="2037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u="dbl" noProof="1">
                <a:solidFill>
                  <a:srgbClr val="92D05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审题指导</a:t>
            </a:r>
            <a:endParaRPr lang="zh-CN" altLang="en-US" sz="3600" noProof="1">
              <a:ea typeface="黑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09720" y="2666996"/>
            <a:ext cx="83582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宋体" panose="02010600030101010101" pitchFamily="2" charset="-122"/>
              </a:rPr>
              <a:t>    既可以是个传统游戏，也可以是个新游戏；可以是室内的，也可以是室外的。如果大家能自己发明一个游戏更好。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09786" y="1714490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写作范围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4" name="AutoShape 2" descr="http://pic2.ooopic.com/11/26/73/66b1OOOPICcb.jpg"/>
          <p:cNvSpPr>
            <a:spLocks noChangeAspect="1" noChangeArrowheads="1"/>
          </p:cNvSpPr>
          <p:nvPr/>
        </p:nvSpPr>
        <p:spPr bwMode="auto">
          <a:xfrm>
            <a:off x="1679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436" name="AutoShape 4" descr="http://pic2.ooopic.com/11/26/73/66b1OOOPICcb.jpg"/>
          <p:cNvSpPr>
            <a:spLocks noChangeAspect="1" noChangeArrowheads="1"/>
          </p:cNvSpPr>
          <p:nvPr/>
        </p:nvSpPr>
        <p:spPr bwMode="auto">
          <a:xfrm>
            <a:off x="1679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AutoShape 2" descr="data:image/jpeg;base64,/9j/4AAQSkZJRgABAQEASABIAAD/2wBDAAYEBQYFBAYGBQYHBwYIChAKCgkJChQODwwQFxQYGBcUFhYaHSUfGhsjHBYWICwgIyYnKSopGR8tMC0oMCUoKSj/2wBDAQcHBwoIChMKChMoGhYaKCgoKCgoKCgoKCgoKCgoKCgoKCgoKCgoKCgoKCgoKCgoKCgoKCgoKCgoKCgoKCgoKCj/wAARCAEQAlgDASIAAhEBAxEB/8QAHQAAAQQDAQEAAAAAAAAAAAAAAAQFBgcBAgMICf/EAFIQAAEDAwEFBQQFBgsFCQACAwECAwQABREGEiExQVEHE2FxgRQiMpEVQlKhsSMzU2LB0QgWJDRDcoKS0uHwVGOTovEXJTVFc4OUssJEVTZks//EABsBAAIDAQEBAAAAAAAAAAAAAAAEAgMFAQYH/8QAKxEAAgICAgICAwACAgMBAQAAAAECAwQREiEFMRNBFCJRMmEGFSMzQnGB/9oADAMBAAIRAxEAPwD1RRRRQAUUUUAFFFFABRRRQAUUUUAFFFFABRRRQAUUUUAFFFFABRRRQAUUUGgArUmmXUWoLdYoqJFzf7oLOy2gAqW4rolI3k+VQOfqDUN+UpMdRscEn3RuXKX5nelHlxpXIyq6F+zLaqJWvSLGul2gWxrvbjMjxWvtPOBOfLPGopctf6ckxno7D0iaHElB9mjLcG8YxwxUUas0Jp3vnWjKkk7Xfy1F9eeuVZA+twFOKyDWJd5uOuMUadXjG+2yJWJpt20ewzYJWwwSy0ZDOyHW/qr2TneRgHG/IJpxYk363w12i3TiLc+NkPOK2n4o5hBPEHgD9U08K7v6xrQoarFefOM3KL9mp+PGUVGS9EduYXabAY1niuOrUO6aQ3vIKuKz14kknwqT2PUt1t1rhwIFgYbjxmktJMmYAtWBjOEpP+jWiQyg53A107xHJVWUeSnSnr7IXYkLfocm9d3FnBuGnXVN81wn0vY/s7jUisGq7TfFFqHLSZCRlcdYKHU/2TvqHAjlvpJcrfEuKAJLR7xJy26hRS42eRSsbxv8a08bzL2lMSt8Z1+rLfTjG6iqqtWqJ+nlhq/LcuNpOAJ2yO9YHR5P1k/rDhzFWXGkMyWGn2HEuMugKQtJyFA7wRXoKMmu9bizItplU9MVUCisirysKKKKkRMGgUGgVEkZoooqREwaKDWCQBkkCokjNMt91HZ7C13l5uUSCjGR37qUk+QO81Rvav23rZlPWbRS0F1vKHrkcKSlWSNlscz+sfka86zbrKuE1yS889cJiz7z76yoH1Vw8hUJT16LY1N+z2TJ7bdCMulH033mPrNsLUPwqNXv+EVp6LtCz264XIp+tjuUfNW/7q8sOvnGZMokn+ja3DPSuzCEGMlbeUp5g78VVK1omqC6rp/CN1E+VfR9ptUJvmXVreVj/lFR9/t2108T3VxgIH+7iJOPUk1WZ68U9a5mOyv+jA/q7qrdzZNVJFnNdtuvUKObnGV/WiI/fmnm3fwhdWRsGZCtMtHP3VtKPyz+FUsGVoB7l1Y6Z31hLrjRw+3/AG0HI+/fXVYzvxo9SWH+EXY5Wwi92ybbFHi4gh9r5jBx5gVbuntSWrUEL2my3CPMaxklpeSnzHEfKvAbbqHPgVn8aXWq4zLRNbmWmW/Alo3h+MsoJ8DxB8iKnGzvTITp66PoRyrI41567K+3dEt1m1a0DUZ9ScN3FsYacO4flB9U+PCr/acS4hKkkFJGQQc/5Vemn6FnFr2d6yKxWRUiJqqhNCqE1wkZoooqREwqhNCqE1EkZoooqREwqhNCqE1EkZoooqREwqhNCqE1EkZoooqRE1NFBoqJI2ooorpwKKKKACiiigAooooAKKKKACiiigAooooAKKKKACiiigAoorBOKABRxUQ1lqoWYtQoLIl3eT+Zj5wEj9Is8kj5nlS3V18asNpMpSC8+pQbjsDi86fhSOgzvzyANV3CbXHcflXBYeuUshyQ6kHGcbkJz9UZIA51l+RzljR19jmJiu6X+giwHDJVOur5nXNwbK5CwAEDJ91sfUT0xv60rU8Dw/b+2uDjhcVk1oK8Tk5tl0m5HpaseEFpI6qeVjAwK5Ek8TWaKT5SbGNIKKKKHsnpBRmjdWu0BxrnZzo3yUnIOK3bfUPi31pkYJyNkcTyHnWuR8+HjVik0c1EXB5K0EZxmk1luTujZJdbSXbAskvsoBPspJ3uN/qZxtJ5ZzyxXIV0QsD4jWhhZ88eXXoTysONsei2IslqXHbfjrS404ApC0HIUDwINKRVU6SuP8WbmzbnyfoSc4PZlKP81eP9H4JUfh+VWmk17rFyI5FanE8tdU6pcWdKKKKZKgooooAKKKKAMVQ/8JTtBNmgnTVreLc6U13kt1JwWWDkYB5KUfuq6L/cGbTZ5lwkr2GYrK3lK6BKSa+e2tL/ACNS6jn3GYtRcmOl5e1vKQfgRjoE4G6uFkIchC7KS6d4UlHJOd6vM9PCtFy1n3U4SnoOFaR470yS2xFaW8+6oIQ2gEqJ6YHHxq5NF9iL81KJOpJCmEq3+zR96v7S9+PIUtOUYPch2uLl0il+eafLMsPQlNk7t4q3+13s3tFm0UqTZLell6K4la1lRWtSOB3np5VR0J8sPg8lbjVaasX6knFp6Y7w0JegtlW5ScoPmM0FhSa1YUhucpPFt4haf63T1FLuNVT6YCEjFanck8fSl60gjeM1yDKTk1xSYaG96OlS9tJ2HOS0bv8ArWA642oB8J2DwdSMDPU9KcQwk8d9dShGCNkEHiDXebDRwSygFW2ErSRnwV4etXR2Jdqb1jdi2DULzjlrcUGo0lw7So6jwSrmUHl0qkXAuGStI24+feTj82OqaWJCHmsghSF7sjiQf9fOp1zcXshKCktM+gbJSW093jZ4jBzW4NUR/By16q5RXNLXZ/bmw29qGtXF1gY93xUnPy8ji9gaejJSWxCUXF6NqKKKkcCiiigAooooAKKKKACiiigAooooAKKKKACiiigAooooAKKKKACiiigAoorBIHGgDNFci6gbtoAnhk+NN1w1DaLa/wBzcLnCjOkZCHn0oUfQmgB1KgnjWin20rCCoBZ4JPE1UHax2t2y06UkJ0tdYku8OuiOjuVhXc5BJWfIDlzryxKuE6VIckyp0p+S4oqU648orJ+0SDnyweNAH0HLiRz8PWtgoHgc14LuGrNS3eLFhzr1PkMRk7LSe9UnyKlJ3qxyJ4Uufvd7lxmo86+3SQhpOyhC5SsJHpjPrmgD3PkDiaK8b6M7Qr/pac26xNkzLek/lYUhZWFI3ZKOYUPUeFek9K9pGmNTvpjWu5JM1SdoR3UlCvvGD6ZoAmtFaBXh/wBKztV3R3RtRRRXDgVo4d2K3FRTtDuzlp0zJciqxMfxHjf+qv3Un0yT6VXZJQi5P6JRi5PSIVfJ/wBN6nfnbW1Et5VGhgHcXODjnnn3AeQCutcAoqGVdc1yhRkQITUZoe62NnzPM+pJNdRXzzyOVLIte/R63Ex1XBG1FFFZ43rRo8cNLPRJP3VEWpDwQMOufOpJd3u5gub96vdAqFORpci929uFJDSnQtopcG02tQG0naHTdy31o4lXydEZSUVtjym4SU/0qj5766JusofXB/simmUZNtIRdob0Q8O8wXGleIUM49cHzrdh1L6dplSHE9ULBpieNw9oI2RkuhXF1K+iQI8xKAs7m1HcHB58M05pvg+FbG/ok7/Wo9JjtSGFNPIStB3YVwB/f0NIfY5cROIsnbaHBqSNoDyUBkffXFjwkuwbJeuVDk4W53jDn20kpV8xu+6siTLijaBE+L9YtbnR5j6341EfpRbCR7fDeZRwDjJLrZ+W8fKlUWWzIAXFkIc8Unf+8VF4yXtbRBsmkCbHnNFyK6lxAOyQM5SehB4UoIqCvGSiT7VCdDMrgpZ+BxP2VjgoeNSSxXhu4tKbcBamtbnWVHODyKTzSeR/Cl7cVpcoL/8Ah3kOMhpqVGcjSU5jujCscR0PhjjniCBU37PL29Ngu224qBuluKWnTw71H1HQP1h94NQs1oiabNfLdedpQZbUI0sfaZWeJ/qqII8Ca0vC5rqs+Kb6M3yWOp1817RdeaK5NHKc4AyOVda9uebCiiigAooooArH+EZLXF7KbvsKKC6WmSR9lTic/cDXiEMOvvIDTalOPnCEIGSSTgJHnXubt5s7l57K7+xHBU+yz7Q2BzKCFH7gTXnvsA0om93D6cmJC4MDCWUq+u9gZPkkEepFU3WcI7GaFt6J12P9nLenIaZ1xbSq7OjKnMfmQfqI6eJq10NpbGE7hUcla30zDmeyyr1FbkZxsbWceZG4fOpI2tLiErQoKQobSSN4I5Gse2bm9s1I6S0hs1BCanW16PJSFMPIU04DzSriK8Yaosj+m9RTLXKB22FYSo/XR9U17hdQHGyhXAiqe7a9ELvtpTcLe3m629JASkb3WsZI9OIq3Fs4viyFibXR5zYX3jSWlqwpJylXjTnEnlxB75IS4k4Vnl0PlTCFb93l5+HnSlDy1rC1YS7jZ2vtDoaenFNCykSAOpPE4rdIBGQc01x5Ad9xQ2HB9VVdcUtwaJppjhijFIQ6vGM0d6vrUdM6Lx0UrdyGKQKzEfCQcRnDjHJCvCs98s860kZfaUhw7lb9+4Z6iprf2QY82i8v6fusO8QnFJkwnUugD6wz7yfIjar3TYrpHvNpiXGGQqPKaS8g55KGa+e8R1Sm8K+NCsK4cudetP4L11XN7O1QXFlSrZKXHSM/Cg4UkffTdPXQrcvsuaiiimBcKKKKACiiigAooooAKKKKACiiigAooooAKKKKACiiigAooooAKKKKANVK2cbifKqw7au0QaN000q1uMO3aY4WmE7QV3eBlSiB0yB61E/4S+pZ8VcCwW+S9DjyGlSJK2iQp1OdkIyN4Gd568K88mClSgVLUQAR8+NAGbhf7xcpy5lxutwfkKO9xb6wd/LCcACm6W45IeL0h1x55X9I+suKHqcnypy9gY5g/OuqYzI+FsAUANCWyve2hJJ5hIyf3UragKWPyqtkdBS5biWk5UcDkOdI3ppIw2B5neaAFjTSWhhKQK2209aZluuOH31qPlurGyKAHsLQeO+ujDrjEhqRGfcaktKDjbqFYW2ocCDy/DrTAAOlZPnQBYMHXuroU32trUdxcd2topfc7xtXgUHdjyxXpvs71hH1XpaFPWWmJa8tvMFYBS6klKgB6ZHmK8R984ODivnWUOusLKmnFJUrO9JwQeRBHA9eprp0+hwWDwraqY/g8a0e1Bpl2Be5iHrlCeDKFOLAcebIBBxxOM4P31cYoA6VVvaRKEvVdot+ctxGlzFjOPfPuI/FR9KtFRwM1TV0cMrXGon1bw0tuKjySjJ+9ZrK8tc6qHocwIKdy2BFcZbwjMFzG0rISkdVHlXUbv8AXpTa6r2m+x4+1lEZvv3Ty2lZCa8DGPPbPWb0OgyNyhg9KDWcU3XeaIjQCT+WV8IrkY8npEhtv0gOSEtI+FH4032tJc1PZmkjg4t1R6AJwfxrQq3KUs8N5NPGgopeckXt3Ow9+QjlXHuk7yv1OMeArcwqmuxbIklHRN4kQSluN5A2hnAA3jjz86aLroS2yllwQEtu8e8iqLSs+OzgZ9Kl1njd0wCr41+8actnNbEaVJfsZLucH0yoHtFvMkmLdZaRzRIaS4PUjBNIndO31vJbctkgD7SltK+Zq7u6Sr4gCOlcVQmDxZbPmkVx4iZJZkkUUuDe2Ffl7M8pH2ozqHP2immcxGW6VTIEyLK4h0sLQ4PHaT/mK9ATLYx3ClNM++kZGySKgrNv1NMU5kmMlKuCzgY6YqqWOovWi6vK5LtlXt3IQlZVKRMjDftBQS+nxKT8Q8acnkF5pmfanQJTadtlxO4FPNHkfxxVkNadcmEsXq2xHm1f0vdgpP8AWxw/1uqNXjQK7Kl6RpttRaCtt2CFlSCRxKM7wfDnw3VH8dfRZHJ/bQr0/d2rpbUyNnu3APygPEEcQR1zS+SyiXCeYVgoebIB8CD/ANfMCoHp2U01fcNqPs1ybUsAjHvjcsHoeZ8Qamdif9ps0N8/GpsZ/Csa+n4LOaGnJTjosns1uLlx0jAdfXtyG0lh4njtoJSc+O6pWKr/ALJD3cW+Rk/A1cXCn+0lKj95NWAONe4xZ86ov/R5K6PGbRmiiimCoKKKDwoAZdWT49s05c50xCXGGIzjim1fXASfd9eHrVaaV0xHh6DjWf8ALRe9R3kj2ZZSrK/eUnPEDfj0qUdrK+/tNrtIVj6TuLDKwObaT3i/TCN/hSbUE82ixXK4oZLpiRnH0t88pTuGP9c6z8qTbUV9j2Mlpyf0Q26dkWlpUPuocVcF3k62sqJPiCcGpvYLSLNZYduQ+t9EZsNpccA2iB1ryvqjV/adpe7W26XudIje3tiRFj94lbSmz9UoBIHEbjvr1jp+d9J2G2zyjulSo6HS39nKcgVRbQ4a2y+Fql6Opb8aRzo3ejKd6xx8RTyU4rg6jI3il+Lj2i5S2eZ+2Xs3Ulb190+wCFe/LjIG8H9IkePEj5VSmcV7unxNohSN3Xdxqhe1LsoL6n7pptkIcJKnoCdwP6yOhPT8Kbou5PjIrsq+0UapRUAFbwOHUeVLGZikpHegrSPrgZPypudbdjurbIUClRSptacLGPDrxrLb6eKVYPXmP86aaTF29D40624Pya0qHga2zTS2424shwbB+2jd91LEF9CBhbbqeQVuPzqtwOqTFNP2kdOu6knutd8tiGwB3rqBklSuCRy4b6jRkFA/KsuJPUDI+dW32RNpGnJEhI3uyV/cAB+NcURvErVs9Mh2rtHuacdTMakLlW9w90txQAUheOZG7fj7qtv+CnM9mVqrv1pbipSw6pazhIwFAnw3CsaoitzdN3Nh5OUKYUT4Ebx+AqF2C0zrDaY7hlh+0XNUdU1CUbK9kD3ASDvbyQDwPA1fBaZbl+P3LUfR6Df7WbA06v2ePdpcRJwqZHiFTPjg7iR4gGpzaLnFu9vYnQHQ7FfQHG1jgpJ51Q6NltASlOAPh2QMDy3cPKp32HqKLLdoiT+QjXF1LSfsg4OPmTV2xPMwFjQTTLNHCiiipGWFFFFABRRRQAUUUUAFFFFABRRRQAUUUUAFFFFABRRRQAVGNdart2kbKu4XQqKAoIbaSMqdWRuSOniTyzXbVmqbTpe2GfeZIZZzsoSPeW4rolI4n8K8vdqmu39bXdsttOx7RFJMdhzcorIwpSsc9+4Z3b80AMmrdS3DVt9eulzd2j7yWGd2zHbJyEDHPqeeaZsVnHl6CuEiShncd6ulAHRWykZUoCkT804KWsjP1jxpE88t1WVHfWKkSMKyTlSsnxrGM0OEJGTwrCXEc1AetcOG2zWwpO/KSgHZIJ65pO1K2FJKse8OvChtBpjgKzSf2logELHpvrCJSVL2T6GgDpzrccK051sOFAHWHIkQZjMyE6piSyoLbcBxsKByDuPgM16U7Ou3uNdbjFtepYaYDryg2iUhzLe0eAUCARnrwrzRjPT1Fc3NyDkDIGcg8xvHOgD6JneKpRCyq+ajKt5+k3d/hsox91Tfsw1VbdR6Wt5hXFmbMZjNpkpSrC0LCQDtJO8b+dQuagMaw1IxwJlIkAdUuNjB+aTWL5uLlQ9Gh4z/AN6O43f69KZ7Ervn7pKI3uyS0D+q2kJH35p1xj55pp0sNmzJ/WfeP/Of3V4utahI9M/Y4TpSIzW2veo/Cn7RqMOuredU46oqUr5elbTZK5LylLOQD7o6Cm9SZMqU1At+wZbx2gTwaQBvcV4DpzPhupnFo20clNRWzozGVd5bsRSu7tzGyZr4PAHggdSodOoqWM3p9lbYg2xSmGhsoBSSBjhjG75U86f0lDh22NGUklholZSri6s8Vq6n8PSnLUGpNP6TZjovEtERb52WGUoK3F8vdSnJ/wBGvQVY+1qJlX5K32PtteXIhMvOtFlxSQSg/VNK08abbPdoV2g+1W6Q2+yFFGUggpUMZSoEAgjPCnNAp6MXFaZnuSfo6ITxrdKawmuoq6K2VtmmKrntX7RoOg0W9hbIlXCcvDLZWEISPtqVyGceNWTiqj7euy+Rr+NAk2yY0xc4aVNp7/c24gkHBPIjGc45mrIxjv8AYhJvXQ96K1xC1Ld7naMx03C3BK3DFdDzLjagMLQscQM4OalSkhQwaqLsZ7M3ezkTLheZTT1wlNhhLbOdltGc4zjeT8qsk3NQ/o00vbBN/qM48ZOO2VB2lxW9N6qhz2/ycaS+JAA3BDgSUuY6ZBBxTr2fl4acbjyv5ww642v+8SPuIqR9oumEavt1sZKwhMeY3IWeZQM5SPMYpqjutw7lqRSsIZZmqUccgGkEmsvOrUq1pdtmhTPi+yb9kuXGr87nKVXBSU+jaBVh8qh3ZfbnIWkYRfGzIk7Up0HkXFFWPkQPSpgDW9hwcKYp/wAMLIfKxtGaKKKaKQrFZooArzXyg/q7SrB+FHtLyh/YCR8to0qKUONqQ8EKQsFKwrgoHO776Sa4R3ev9NLUdyo8tA8/cNcHm1pWe89Kzb//AGGphxUoPZEZXYzYLpeI824zbrKiR9zMJ6RtttpznYScZCfCrSaZQ00hpsBKEDZSByHKme0rc77Y+JPjT+Kg5NvTJSgoPoyEbVc1snZNKYrjb20W3EuAKKCUngRxFdVo3YzUnDa6KFY0xndaIST0GaqntX1feLIuTG0xYzcHYbKX50kpy3GSrOB4kgEnlirjea3EZ41Vfapoa+3wy39K3z6MXNZTHuDLhOxJQnckk78YBI8RUKa4qW5FkrJNaiVLZ2LX2wQZq34rVr1FESFGRHGG3UHIBWOYyMeFVzq/SF20vNLN5iKQlR9yQkFSHPEH9leleyHs0Gg2JTsqUiVPlbKXSgHYbSnOEjPHj91TW7WmHcYi48hltxlYO0hxO0j1zuFTsucJtL0SjVtbZ4TKXEHGdroOtdWpTrIJ2FeIq/db9h7a9qVpd5MZRGTGdVlvPQK4j1z6VS180/drDJUxebe/EWDu20+6odQrgfnV8LIzWyqUXF6OMe5MrA2lbGeOeFWr2QXaIbdOhLko22nu8GfrJV067xiqe2V/ZX1yAcfPH+utcyUglW0kK6p4/d+2rFp+i7HvdMuSPQ2rtTWq2WiYy9MZVIdbUhLTatolRGOXiaY0ams93h2ywwJaCXktIfcc9xGynZKhk/W3Yx8qpIJClhXBIOTnnQCUHAAOPeT4Y6dKkuhizyVkpdHquQ82ywt95YQ2hO0snhjnn5Y+VWZ2OW92DoiK7JQpEqctcxYUMEd4olI/u4qjv4O0fTurUKtd69uduMTD6GTNc7qQ0DuJbzglJABHDh0r1U0AgYSN1TSE8/Nd+k0dqKBRUzNCiiigAooooAKKKKACiiigAooooAKKKKACiiigAooqPa4vg0zpS5XcoC1RmStKDwUrkPU4oA86/wAIebIla/ciOqUY8KK33CTwSXMkkc8kDHpVZEAcBSu63GddLhJuV2kqky3jtOOnrv8AdHIAcqZZUraBbbO7go9aAMyZgVlDZ38zSMevrWK2qR01IornJd7pvKTv/AeXOlUHTN8nxmpDEJamXRtIUVhPu8Mnp+NRckvZKMXJ9DbMdSobAPnW9qgS7pJQxBZW84rnvwkeJxVm6V7P4sdLL88e0yknaV735NPkP35qexLew0nATkDkBsj5dKXnkKPochidbZVWn+z+SZza7wpkto97uGjt7Z8SeAqctaMtDbq3BboqVqOTlvP7alQSEjCQAPCthS0rW3scjVFLWiodWdn0oXFcizqaLTp3tL90IV0GOVNrXZzcHGEqXLjhw8UFJOz69au9QBGCAQeRrXuk8gBUldJEHjVt7Z52v1pnafmIYllpQcSVJUgk5welImnVOKwrfV0doWlv4w25vuDsS4xKms/CoHik+dU/cLDdrY3302G6yyFbJWACmma7U12+xK2hxfXowk1mkjMlKsAkeYNK6vFR90FfpemNZWq5QFqSUyG23kD+lbUoBQPXcTjxr072hxfZNbQJqTst3FgxVKP6Rs7SQfMFQryxpafCteqLRPusZcmBGkoeeaQQMhJyDv6EA+mOdezNV2lGqtLhMJ5CVrSmVDfHJY95Bx0OcEeO6lM2n5qnEuxrfisUiHcceOPvP/SmbTZItjrCzhxiQ6ysHkc53+YUKWW2d7bES9sLYfCi0+yrcptxO5SSOuc48xUekT5sXUSpluhLftsh72ORsYKlPJG1tIT+qNx8RzrxNWPPlKtr0ep+ZaU/pia4q9hbeW6FHuiQUpGSd/ADxzwqcaE04q3MrflbKp7uFPLA+EjgkeA4ffUV1AWZ8Fq62rElyO83IW0g5UUoUFEFPEEDkRVj6enxn4zaozocYdQlxpf2kkbj/rhWniV6j67F8m3kv1HwJxXmz+EZYNQsa1gaiszct+MhpCW3oyCssOIJzkAbs8fOvQU99bZCEbsjOaQIdWFbQVhQJIrZo1B8hCVHNbIR/BvtOo4NmvN11R7Sl+6yg+ESM7asA7SyD1JHoKuUUjjbamk94crO8n1zSsVKU1J7FlBx6OgrZ99uOw488SlCE7RIGd1cga5yy6uK6iOtCHFJwlSxlIPiK7CSISixSw+3IYQ8woLbcG2lQ5gjIPyrK1EcDTfaIabbbWIiFFYaTjaIxten7KVKVurspHFHYjuUZMlICtxG8HpTam2bKgS5nyGKeFnNcHDVEp69DlcmloTLbCGwhO4E4qrrJFOpdQSoDG9iRcXZMtY+owheAD4rKQMdCasXUE36Os8uZne02dkdVHcn7yKV9nelI2ldPNRmtpUt0B2U6s5Utw7z5YycAUUUKx8n9Fd9vBaJa0lLaNlAASBgDpjlXQGskVmtVLRl7M0UZA40ZB4VIArBOKzyqF9p2rWdF6RnXZxKVvhOxHaJ/OOn4R5ZO+uN6OpbeiEdrWtbfC7QdH2hohyY3LzIWngyh1JQAT1JIOPCpskZNeJrnOlS5cm4zHy9PddL63jxUvcQfQ8PKvXui763qDS9tubRB9oZC1Jz8Kt4Uk+oPzrMyX3s08bcVxJGyNnPjSxP+scfSkSTUcssrUz7lzkRTDnsMznWBFdHcOISkjASv4TuI+IE+NQqi5+jt8teyS6chvW6G5FeLSghxa0LQd6wTnKh1348aeyN1RNGrocc7F7Yl2d3h/LGilsn9VwZSd/j6U8xbtBmpCokyM+nq28lf4ftppRaWhRNMWrTk0zXgOhpPdZ3K34OKd1L/q/3hSQlJ3BQVyO8Hf03etVNNey+qSTIsFcc/FnJpxiKUpoFQpwVHaznYT8q5LTS9slodVikcf3YpPMhxZrXdy4zL6M52XEBQ+RpWRXF99mMwt6U62w02MrW4rCUjqTS8W/o62vsS/RcINhAiR9jcMFpJFeU+3KyW6zdocpm1soZYcabfLSTuSpQ37uVei752i6Vs0BcmTeobhAylqO53i1HyHDlXk/WN/f1RqafeJCO6MleUN4xsIHwj5U/jRku2K3uP0MgGRmubp2VtnntY+ddq4ub3UJG8g7R8KcFx50bfpmmtTQLpBJQ9HXtgA/EPrJ8QU5GK+gmnLvGv1kg3WAoLiy2kutkHgDy8xwr51NIUHml43pWAPXP+Vetv4Kt9VK0zcrI6sqVBfDjQPJte/A8AQfnUoy70UWx+y9xRRRVpSFFFFABRRRQAUUUUAFFFFABRRRQAUUUUAFFFFABUV7SbG9qLRF4tcVWzIfYIb8VDCgPmKlVVz2z66/iNp1MiMhDlzlrLcVKz7qSBkrI5gAj1NAHkC4vuIWuO4hTTzS1NSG1bihYPvIPLOaQ1lTjjrinXVFa1qK1LPEqKio/eaxQAVkmsUnkuFAxjI6/510Dta7ZIvNy9jiDJPvKV9VCOZr0BbYbLcNpPdpUkABJI6VCey7T6IsFFyUsuuy20qJIwEjJ90etWKkZ3DcBwHhWddZyejVx6uCBKQOFdUDGa5uuNx2lOPOobQOKlkAD1NcYFygT1qRAmxpC0/ElpwEiquLGOSFmzQBWwTRs1zR3ZqRWuK6bNY2a7oBDdJ0e229+dNWUR2U7S1gZPyqu0docG4uOpjWC5SGeCnEN94SPLG6rLmRWJkZbEppLrKxhSFgEHzFcosONBZDMJlEdkcENDZAq2LS+iuabfspntAt8NyJEvNpjrTGdUWn1FstkKGNnKTjBzUabzsDa41f2p7Wm+WOXAcJSX0ABYGSFg5B+dUddrBd7GypcuPlsK2A6hQKcngSONN1WJrQlfS97EawShQSMnGQOpr2/2U3WFe9A2R+2uKWyiOlhW2PeStACVA+O75GvDyCQkbaskcSo/jXrH+DDbJVv7O3X5Ta2kzZjkhpC9x7vAAV6kGrRMetcaZeakOXyxNhcsp/lURO72lIG5Sf94nl14Hwg9kkRrtZ51oYkNMXJt5UqGpWEKUsKC04B35C8pUniMjNegCKrnXHZ3FvL6p1vTGbnH8408jLL457QG8H9YHI8eFI3YkW3OPsbqyJL9W+hpj2u0apgx7k7D7mW4n8otlZacCxuUFEcwoKG/pTjpnTsXT8JUaG7Jea2ipPtLm2UZ5DhgVDLTcHdG6hbg3WA/a4E9eyoEFTLTvAOJcG7ZOQDnGCB1qzE8f28qQlXKPtDkZqXo6KQlwYWARWW47STkIGa1BG/O7AyfLnTY5qK0sXF2A/cI7UxpsurbU5s7IG85PlvxXU39Emx/FblXh+NMtuvtruMBc2HPjuRUrKC5t7IBHXOMetRbUWo7JIu1rchypdyQ04pt+NbkOr2m1DG1lHNJ5Z4GroQcnpC9k0uyxQcUnlXKHCSVTJUaOOReeSkH1JzUOduOmwErfsOrFsni4uO/s+eNrP3U86Rumi51w9ktEdlu5BBUpiRFU28AOO5YzTkcfQs7t+hRHvRne7ZYMqecb3i2WWf76wM+iTXFpVzY1O3HucplYXEceMdhGG2iHEhJyTkk7R3npuAqeFISncAAOlQJp8T9S3Sa0csMpTBaUOez7yyD/WOPSuWxjCHYVTcpDypeaTLXnG6sldM99uSrew2mO2JE+QruYsfm6s8OHBI4k8APGs+O5vSH21FbOamvp3VUS2FOYMBQnTOhVwaQPXKj/V8asdKcUwaPshs1t2JDnfzn1d/KfI3uOnifIYAA6AVI+Na1EOEdGZdNzlsxXNw/j+0V0JxVYajuF8XreTBhXdVuDcVt+G0WEutyN57zbBwo43DcQanOSitkIx5PQmOsLpDv0m4ypTf8XhdVWtyOWwn2dIwA9t53jbOyeQyK0setLl9Ms3G8y2GbBOZkOtNbCQI7TW9KyridocQeqcU0WmKLlA1DpnUqER50uQ693bZwlxpZSdtoniMpyRvI505XnSrVyuNgLq9m3WzaJj7/wAsQkBAJ4EDjv3HHCknldjSxtk60hqeNqRuWY8aVGXHWkKbkN92rZUNpCgOQI34O+qF/hXXhxzUFls2QWGI5mLSOZUooHyAVjzqZWW9X+1aqlqRAjhF2u6WUtvrJfdZSnG2gDchKUpJ3548s1D/AOETpm7XvtHhGyQnJ6voradbaAyhKHCST5g7hz3imU3OG0U8eEtMoC4qKIykg71+6PLOcVcH8G/V6I8uTpqa6lLbpL0RSjj3zjbQfE4B86pu8IcbcDbqVIU2cKQsbKkkccp5GksSU9EktSIzndPtLS424g4KVDeCP2+FU/HtaY2pae0z3wDSXTj6bbrO5QV+6zc0JmMHl3qRsuJ88BCvnUG7J+0SLrS1JafU2zemBh+MN22PtoB4g8+lTS8W/wCk47fdvKjTIy+9jSEfE0vwHMEZBHMGlYSdM+/RO6PyQ6J4ttt1KkuISpKhgpUMg+lMk7SGn5atp60Q9s/WQ2EH5pwaYoetXLcAxqiG9EdBx7Wy2pyM7+sCMlJ6gjdSxXaLpopPs1x9pc4BuM0txRPQDHGtCMoyW9mfxlE4XfSulbXAkz5sJKI7CC4sl5wjAHTa3noKb9D236OshWuOIrst5clTAUT3G18KMnmE4z4k1pITP1NPZlXiMqHa2FhxmCv846scFvHgMHBCPI8QKfisq+LfjhSd9q9DdFbfbN1Krko5rVSq02qSb2PJCS73KJabc/OuL6WIjCStxxR3Af63edeTe1PtIuGsphZY24tlQr8kwjcpzH1l+J6VMf4S2qXZNziacYXiPGAkSUg7luH4QfADf61SSWi4oAdMU7RXGC5P7F7ZP0cx5JHkMVuKVqioaB79wgHgEjefKsojunehvuk9VHJNX7KGI1EggJSVE8AKURoJ+J3GSc0rYaZjJKjja6nnXYup2Nsn3MZ8/wDOhybOHF1GFsNp3AuBXkADv++rw/gpOLGub0znKHIAWodTt/51R7J2lreWdkqyltPRPPdgnfV3/wAG6Q1YrzdrlOi3MqXHRHYSzDcc2wTtK4DkQKI2Ri+2Qt1xPVorNQ8a4Qd6dP6hUOORCPDrxrB17a2lESol3jjq7Adx64Bqz8iv+ivFkxoqMQdd6amrDbd3jIcP1Hld0r5KxUgYkNPo22XEOIPBaVApPqKnGcZemB3oozRmrACiiigAooooAKKKKACiiigAooooAKoP+FbZ5Uqw2W6MIK2IL7ofwnOwlxIAUT0yMeoPKr8pNOjMzIzkeU2h1hxJStChkKB5UAfPX0PpRUl7SrfFs/aBf4FvjpixGJJS0wk7kJwMYHIE1G+NAGKRz8KQUJOT/r/XrStR2QTXG1W2VdZi40JsuOA5KuSB1PlurknpbJQTb6L20K407pa2rYSUtFhOEnkRuP3g1IR/rHH0pl0tbU2uyxYaFEoaRsg/awfePlk09isub3LZsx3pbI1ftJt6hm7d4lyFQk/mobS9hpJ6qP1jWmntA2jT98N0tq5KFtpUkNKcBR+/51IpjxjQ33sFYabU5sDirZGQKqKxdo8195yTOuIMgy22WrYmN7jjSzhSg5xSpO7dV0FNxKm0pdl2pHugbvQVnZrKRx/15fsrpioFqkn6OOzWpFdq5qoJHLFVJr/VcqDryPbZc2XAsqAhTyoQAdKVDeRkcj91W6aY9QWe03JKHLrBYkLb+ArT7wqdet9kXCU+oiDRN0eu+m482QVKcK1oStQ99aEn3VHxI4121ZBbn6euMdSQNtlRSehSMj8KUNSEsoS3HYaaaQkJShAwkAdKUoWmQwo43KBBGc7j5UOLUtkp0yjHs87JcUGW3BvUUg7PVRwceI5Y8a+gWnVuKsVvW82GnVx21LbA2QhRSMjHLfVPdjXZPptNltV/modnT3P5SgOnDbXvEpAQN3jvq4Lzc4Fmh+0XGQlhrOEg71LVyCRxJ6AU+YkvY7VgioQZup78c21lqxwCPdfmI7yQsEcUtZAT/aOaUp0Y2/710vF5nrPHalFpPolvZAFBwkkyKzKjuMSG0OsODZW2sZCh0Iqq50xjQU9mFd5qTZ5KlexOqVtPMJAz3bm45SOAVy4E1Mf+z7Th3riPqPUy3f8AFTZcuzLTshaXlszO8SgthYmuApSTkjJJ3VVbBTWiyEnF7K4uetrhd0QoseO7bo0tSlokNPBS3EJSSAd3u53HyqGT3Vy2ZcWUtVwuibgl0soby68kHOdgbz7oOcccVMdb9ns6xWj2iHckotFudS8gqQVSGm9rCk5PukJBO/G/hVo6W03E09CGwr2yWVqcXMW2hLi9rp0GMYAqiNCQx+QiH9nOlIF4fuN1ucFb0d1xCIzcpsoSQlOFLLZxnJON/TpVhXPU2ndOIRGlTYkdwbkxWRtLPk2gE/dSCZbrjeFbM2Y5AijixCWUrWn9ZziPJPlmnqw6ftFnZH0bbo7Cj8S0oG0s9ScZJpiEFH0KSk5PYiiavizE7TFvvRQfrLgON5/vYpu11JbjwLVqFtDqE22Wl13aQUqDKvcXuxnHvA9N1TfzpvvcBq62Wdb3UjYksraPqCKtOEXn32ZeG1x7OzJixlDZVNfQUrA/UQfeJ8TXSFHahRWo0ZOww2NlIzv8cn7RO81H7NqWGxpyG5epjMd9pHcvJWv3u8b9xeAd53pPzqH6x7S5MeLDGn7c8GZyVKj3KU3hpQGc7CDvUd4xnArNlXZkz4RG1OFMOTJzqbUcPT8dJkEuyXdzEZr844fAch1J4VB9L61uca6Srhc9NuTrg7kJeZlDDDP2UpUPmeZ31V7t1uonuTnJKJb7o/KqkAlS/FKhwHhwFSHTOo2JMhTDiTHkEYWyo5Kh1SeCh49Kf/6yePHlJDGLfjZS48uy+tNdpFlvcxuCoSbfcHM7EeY3sFe76qhlKvQ1OELChurzZqFpa7U46yPy8ZSJTJ6LbUFD8CK9DWaci42iHMbxsSGkPDH6wB/bQVZuKseS16Y4VBO1aMlvT7V3YGzOtj7bzax9krSlxJ/VKSSfIGp1wpq1AzFl2WbHnhJhuNLD2TwRg5Ph58jv5Vyxbi9iUW09kSuNrh3RttM+Ol7uztNqJIUg9UqG8ehrlCthirT3UyYpofUcd2wfXpTLoW6TnrTEYuMKSEhGGJW4pdaBIbJ6KwN49edOWop0yFG/kcBT7hScqUsJS3u5k5OPKsRL99GvGSUNsamblJV2jvG229ydOjW5LTJUcNMLcVkqcX9UEAcN56VO9OWP6OEmVNeEm7zDtyZAGN/AIQOSEjcB4Z515ks2o75Gub9+hXByLcJbhW8lCitlYBwlBSdygEgAbgd9W5pntLtt57pm/wCbJdydluW0vaYcVy3nh/VV6GtumDjDsxbcqM7Gkcu1ns4teqUB64oRbrmRss3ZlH5Fw8Al9PLPAE8+fKvLustJ3nSF2XAvURTThJU04N7byftIVw8fWvcTt4dgNFvUUdLkF0YM9gFbRT/vE8UDx3p8aYNVaTjXK0FmIwzebE6NpVvUregfpIy9+D+qcg8iKJR2WRm16PElsky4twYftTrqJjatptbBO2D0AH4V6R0H2n3dcVLesLLMbSnd7a2wrZI6rRxHpQ3b2rDGU5Cw9ZkL7tx9LAbfhn7ElA3jwUPd3Z3caXtlK0BaFBSTwINUTqUlpm3h0QugmpdliWe+2+8Md5aZ8aQnn3bgJSf1hxSfAinJClJJIJBPHGBmvMF2t7DeqroS2UOLWh9LiVlCsKTyUDnGQeG+pJoeVeJd/dtytRXZhj2UvMJLocI2VAEHbCsjBpadLgtpltmI4Iv2tdqoIYWoRua1U8R9pcFpZ+e4fdWDBvy9zuqpWz1Zhst/ec/hSUtP7KlFonJNMmoNVWPTrSl3m5xoygNze0C4T0CRv+6o8dMoe/8AEbrdpvVLstQSfROK859qlyt8zUiotmiMsW6CS0lbY3urHxLKuJwd3pV2PVz7IWNxQl7Tb3E1Hrm43O27ZhvFIQpaNknCQnhw5U2R2g02EjjzpsbVsuJV0qVaYsF81XLEbTdvdkq3bbp91tvzVwrQcH0kKSkktsZX1N+15dO5CBsjoc7/AMBTzpjS+oNXvlrTtvcdZTvdlKAQ0jxUs7vQb6trRnZJaWZRcuSlarvCcBUeOoohMK5hx362M7wM1Zd7Uq0NR7Wlpibc1IHcWuMju4cNPJa0/WweGR73SibjWuUirly9Fd6Z7JNLacS3M1lOcvUx0YbiRmyppa/soA95wjPH4RzpPY+wr2+W89fpj8O294pTERrBeLecpC1cAd/AVcOm7KmGtU+a4qXdnRsuynEgHH2UAbkIB4AcMcTxp+xWBl+W71V0XQr37I3pvRendNhIt1oihaR+ddR3ivPaO+paJJSkJxuHADcPlSXFbVjTyrZPbZZ8UTv7T+oK6MvhRwcp8jSSsDcciuRvnvewdMRZNhRJzZRNjMyEHiHmwvI6bwaj8rSEBr8raVybVI47cJ4oAPgjen0xin+M/n3VcaUq309DKnraYvKvT0yJRbvqSygJnti+weJeYSG5SU8yUD3V4/VIPTNSyx3qHeogk29/vm8lKk8FIUOKVA70q8DikkhrZytIyOY/yqNXW2usSjeLEUtXZsZWjOES0AfA51JHBXI4rSxPKSUlCZCdXW0WSKzUEg67TdIrb1mtFyuWUguFpAQhpWN6CpRAKgcg4p4seo2bg+Yz8WZAmgZ9nlt7BP8AVPwn0PSvQxkpLaFmmvZI6KKKkcCiiigAooooAKKKKACiiigDzJ/Cws8OLPsN0YYSiZLU6084ncFhKQUg9Tx31QqTXsnt9t8eX2XXlyQwh52MgPsk7i2sKHvDxwTnqK8bgAfCMDkKABYyCOop77LSr+N7WFAJ7le2P0nDAHjw+VM6ELcdbaZbW44s7KUoGSafdC2uW1q2HJlR3Y7Se8W2p1Gz3hAG4ehz6VVbJJaGMeLci7R+3Z9a6CuI/wBDlXQUgapst1DST3igCRjYPOo5btJ6YZvf0jGht+17W2EqJ2QTxIB4U4TI77shSggkeFdLfBdDyHV+6E8jxNXp6j0XuiMo7Y9g10BrhtBO9RwK2CvL0NVip0JxSOa93LJc3bWRxPHfj50oUsHFJ5brLDRXKW00jOdpxYSBQkdckkdKTy2UvI2FZyeGK0huy7u7sWS3yrgpXBxKQhkebit3yzXGC9LWqa1cG2ESY0pcdQZWVI90J3gnzrrjKK2ghak+mcfo9P6RXyFdXtlmO6obkoQokHwHOlCt9N94St6F7KwkmRMUiK0BxJcIT+BPyojJyeid10nDbLr7N2PZ9CWJvBGIiFYI5kZ/bUCtd6+nu1GPc3F/yFiU/ao8dY3IKU7XfAclKUCB4CrchR0xITEdsANtIS2kDkAAKouen6D17ewfdEe6RLggcthaglWPRSqe9GE+3suu6zVQmkFqM/JeWcIba3ZOOZO4DxNR12zahu+VXG9m2sk/za2pGQOinVDKj4gJFTPAVxAPnXN99uMyp19xDbaRlS1qwkepqQEQR2dWHa25X0hNc5rkzXVE/eBTrE0lY4hBjwEp/wDcWfxNNcjtDsveFm1iZeZAOzsW6Op0Z6beAn766sXzUU0ZY0u5FQeCpsxCD6pSSRXDo43W2MSbfJty0gsSGltEHltJI/b+FM+g5q5ukLcXzmTHbMV49VtHYPz2c0+NG5lO3cEQ2yngGFLV95AqL6WSIOpdT2olSWu9RcWgQCCh5OFYHD4kmg4PFxvsGG4WcvSXzwYitl1wnxA+H1pvauWrJqAm1WeBARx7y4SNtWOobb/f60+tMtsJ2WmwhBOSkJAB/b99J7hqWzWFSk3a4sR3CAQ24sFwnwSN5oATNWfVTpC5mp47Sj9WHbkgY81lRp5tkGbFz7Xc3ZmR/SNJRv6+7imRnXlvkKxAt16mDkpmAvZPqQKcI+pA6kF203Zj/wBSPgeu+usCtLxHcsuub7HtVjEy5zVJlx31oSENJWNlSlKOcDbGd2M5waiPatEj2bSGlbKl/vpUd/aCxxKQhQWsdAVKGPCp/wBtU6Zp9m1antCWS+kqgOl5BKO6d3gkeC0g1QlxlTLpcHbhdJK5cpxITtrGNlIOQEjkK0fG4qlLmjN8hkOK4M4qFcJDLTqAHMpUneladykY5g+fLnwruKST3CyphwcNvZPkf88V6OcFKPFmPTbKualBkq03qgnu7bfVJQ4pIbQ9wQ4PHorqK9A9i8wy+zq2oX+ciFyKr/21lI+4CvLa2kOtqQ4kKSetSnQOvbroSI5GiNNT7WVl5cd5RStCicqKF8PQ+hrCyvH8f3gegh5b54qNntHrbjUA7RLg5MfiaZgq2XZ35SW6Dvaig+8fNRGyPXpSf/tJagxkOX6zzLcp5O1G99LqX14yGwpH1jyBFJrBDko9quN2Cfpi4kOycbw2nHuNJPRKd3nk1gZU3XHTNDGgrXteh4aSlttDTaQltsBCUjgABjdUc7RJwtmjbrLUrHdsK2T+sRgfeakoNQDtcBuVoFoSMoWl2U8Oewygr/HA9RWTR+1qNC5cKmVDEaLMVlrGO7QEn0G+uikhSSlYC0ncoHGFDpWrRK2miT9VJrpXpl6PFWzfIf8ASetb7pTDdveEy3cVQZBJQBz2Fn3knw4VZulrxbb+tTmi5wsd63rfs0pILTvX3B4/WR6iqTrVxCVLbUoe82raQpJwpKhwII3g+VQcS6nKcf8AL0XdqKd7XdWDMhu2DVAGylwYWmSPsoPwyEH7B2V9BURRG25ARbEsxZ7h2vo0L2Y0xQ4mMs70KH6JQB8KTWPtDcVBXadbw/p+zr91TpSC+0PEfX8xhVP110y3c7Uu56Tni92pQyplxe3IbxvwR/SY3YCsLTyPKq3DRtYmYoLcGV3q5SVXGLPaDiQMwJLTgIcaVxSFg8DkkeWKT2i4fQ2oLdc3iRHaWWn1dGnBgn54NPUyTC1BDNs1Q87ElhIYj3ZAKnWsbw28N3eIB4E+8OlNN1tM6ySkQbuy33qk/kXWzlmSnhlCuB3cuIJpe2G0ehxs5Xx4y9l47lISpJBSoZChzHga1IqkrJfLxYGe5t7zL0NKt0SUklKcnglX1QOGN4p9d7SbmhlS1WWA3gZUtU1SRx/q59BWZLGb9Fs63D2SLtWv503ouZJZViW8PZ2PBagQT6DNeY7FZLlqC5JgWSE/Nknf3bSckDqenqav9/SN51xDj3XtDnosunGF941HQ3sOvk8kg794B6k7sCpzboMayafDEJCNHaYUvevH8vmnmd+SnIzjcVeQp7GocI9mNkZG3qJV+meyC12iYyjVzr15vSsKRY7X7xSBwLq87k7+ZxjPHlcKbCzCszatVy4VhsTW5u0wHO6Z8ErXuU4fBOBSJy9tWGH7JYWI+noz28ypqS9MkrP1kMDK1k/aWRxGBUTuep4lnuKJKmFu3hPwzbsfaZfm3HQQlv1IwOtN60Iu3+kyvmsJtvtMeLo2wJisvrEeE7Nb7pCzvJKGRhRAA2ipWyMDnW+mbQGu9clKU/McV3kl9z43XD+AGNw6VF9GvTr2HtQ3h6S67KRsRG5GD3TO7gBuG0d+eOEgc6nEOfHYZnFWG2IaQHnM53hO0R6DA9RXk/K5krZfHD0aFFa4qTHwn93r0rIqPaXcfuTa7nMwlbyfyLOPzLZ3pB6nGD61Ic1iNaehkzWhUOZAOcAE8a2Jx09TTTanPpDbuKj+SdJSz4Ng/EfFWPwrgDrms1jFZoOgKWRnQtAwc0kFYTlJyDipVy0yuUeQ4muDzOd6NxHLl6/dWzLu2MHjXYU1tP0Ly3F6IhL08/CkuTNOyl26acrW2cqjPqJydtvO4nqOFPmltQJujy4lximFeI352Ope0McloVzSfTxpyKQeNM+obGm5R0OxnTGuUYlcWUn4mTz3c0ncCOYNa2JnSrai/RVYtomYrNRnR16XeYTqJbHs1yhr7iZHznu3BzSeaTxSelSUV6WE1NbQs0ZoooqRwKKKKACiiigAooooARXSAxcYD8OW2l2M+gtuIVwUk8fWvJfaj2O3HRkKXd4stiVZWiMBZIfbSVABJGCFYzxzXsGmPWFhi6m03Os84HuZSNjI4pV9VQ8jg+lAHhjTlxTa9QwJ7iVFphz3wnjgjGfTNWdf7vbF2yPc49wjKdiKD6fymSRvCkjfneM8uOKh/aJ2f3rQcpkXQsSIkhSksSGVE95j7STvSrG88qhoQj7A9Ej/AKeVUzrbey+q3geiYTzcmOh5lW2y6kLSRxKSN3+fjXcVWXZjqEM7NklOHuyr+SrWcYJ4o+e+rLBpOcHF9mpCxTj17O6d1b7R8Nrln8K4pPCt9rHKop6J7OmjtPm+3i8QJN8nxZTaw8wEFBSphQxgBQJ3EYO/pUzPZm4d51HOz1DDX+GoGH5MC4RLpbcGfDJWlBP59BHvNHwI4dCBVz6Y1BC1HbEzIC+ew40r42ljihQ4g/8AWm6uEkZ2Q7IvaIyx2XxP/wCZebtIHMB0Ng/IU8WvQOmrc4h1q1suyE8HpGXVfNWalnGsVeoxFXOT9iJ/uYcZbhAbZabKiAMJSAM5A4CqAta1PR1ynPzkx5yUr+2tSh92KnXatqRDzJ0zbnMyZI/lqkk/kGMbwcfWV8IHjmoZhKRuGE/VHlwpW+X0hzFr72zIVTt2eW0XrWaH3QVRrOO8Uo8C+sYSM+Ccq9R4VF77ck22EXAFLdX7rSACdo444HIDfmrt7OrLGsmmYzUZ5ElT49pekJH55xe8q8uQHIAVHHrbfIllXpJwRKQPdFUv2uW9TetEPJG652t5kHo4176T59Kuqq47ZI4REstz/wBknJ2v6qxskU5J6WzOJZZpT0/T0GTGCO+fjNuBTm9O0U784pC9pOLcH0vagcdujifhaeOGU+TY3HzOTXPsuf7zRUJrOTGLjB/sLIH3YpXdtQiK+Ytvhv3KfyYYIAR4rUdyPXJ8K7F7Wzo9MR2ozKWo7bbTaRgIbTspHkBXORMjREFcqQwwgcVOrCMfM1FF2PUd5WTeb8u2sHhEtSdlQ83lAn5AUohdn+mYbneqtbUyRxL85RkuHxKnCa6dHBzU9jdbWhu7wXFAZw28lf4VF7lJZZ1tp25RlJVHntvWx5QyMqwHG/vCh61O2osZhotxmWmgRj8mkJA9Kg/acysaOkz2UlTtrW1OR/7agT/ylVADvKtsu4KUmXPWzGO4MxPc2k9FL+I+mK7WGw2m1ug2+3RmXfthG0tXiVqyfvro9c4bTCZK3fyToStvYG0pQUARgDng01rm6hmugWq3x4TecB+4rJKj1S2jf8zQBNEjPP8AGgj/AFk1EUacvz4Sqfq2YlX2YUZtoZ9QqnGLYH2EjYvl0cI5vLSv/wDIoAR9pFmF90NeIASFOrYUpvwWkZGPHIrya0vvGkOYxtJG6vbISdgBZ2iBjOONeQNbWv6D1jeLakbLTckuMjo24NpP7q2PE28ZOD+zJ8nByhtDPSC+Y9gKicbKkHPqP30vxTfeh/3VI9D/AMwrfs/xMepdmYUgN5S4eWB5j/rSwMqmvxobKkl2U+2wnf8AaUAf20zn82nxyanvYnaPpTWiJjgPcWxouY5F1W5PyBUfSl8iSVfZbXDctlvaiZSu7aUgI3IE3vyeQDLW70yoVJOON53jO88qjE2QHdew0qOREtylZ/WcWB88Jp8M1J+FKs+O6vn3kpp2aPa+Lrar2dpLgab/AFzw/wBeeKjtoifSc3VdxWctRIS4DK+ILikFbp9MpT6VrqC4fR8BcgDvZC1BqMykZLryjhCB1yRv6DfU20zp8WXRqbcvCn1tLW+o/XcWCVk+pNRwatvl9FmdYowcfs8qQN8GOerafwpRXCJlMVoEcj/9jXetyL2jxln+QUUUVIrClFruE60TUzbTKdhy04BW3uCx0UngoeB+dJ6Ki47LITcHssFWprFrFgRtVxm7PeT7jVxaAMd8/r8xy45xxBrDsORptk2HVrBn6bkEFp4EqVHUTuW0rpvyRxH31XxGQQd4O4g8COlOlm1RO03BcZIROso3uQJB3JGcZaVnKD0xuz0qEoGjRnuL02baosNwsF1ZixEqu8CY2X4cttaR3qQRtBWSAVDI4HeOPPEu7KdOhbLF9mW8y5r+VW+E6cJaQD+fdJzg9Pu61EtU6ui3XTa7VaLZdGG+9S+0ZTrYLJ4LAwckFJUMcN4qYN9q1lTD9ma0/ckKKUtMxO9bDRwnGypSTnZAxuPHlUFWbFvlvkhw2TSe4Uz9pDhvV7bTveZb75Ec4zstN5KEeaznzqD6g1DGt09b065OPXJPuFqAsSZQ8FyVDu2vENpBFRS/apvN/ZMaRITCtvD2GDltvHRR+JW4434HhTKlKW0JQhKUIHAJGCPl/nU1HRj3Zn0hxkXqc8X0RQi2Muk7Xs61LfczyckK99Xps02RYAkyYttipDapjoaJSMEpOSs58gf311FSDs6je1auU6d4gxFOjwUsgD7hSefZ8VEmQxXK65bLJmyWLLZ3ZJSEtxGvcTy3D3R88U3XVDsXs9lxlAl8tKeeUg5y4verPzPy6U16wUq6S4sJDmIkWUwqTjftrU4AlB6gDaJ8xTpP76/yZNrjOKYtjQ7ua+k4Uoni2g8BuO9VeOWPKTX++z1qWib2DZ9gQW+BAwfDG6l7zgZZW4v4EJyTUK0PdnIsNy1TQTIt5DC8cVgD3F48UbJ/6Uv1Ndiu1PpZJQ2U71c6Sug4T0zujpqa5qTp/DPuSJuywkA/DtnHHrg0/Q2UsQo7KEhKW0BCQOgG78Kgt1965WNJ4e0LV54Qoj/XhU9jKDkdsp4YqLWkcO1FJJExpl+Oyo5ceJCQOWBnJpUKgdM0VjNGaAA13bfUnjvFJ8VkVKMnF9EXFMXodSrhW5V8zw8f9fsprUK6tvLRuzkdDTML/plUqtjRqLasdyjakYSdhoCNcAPrsKO5RxxUg7wehIqeIUFoSpJCkKGQRzqOPuMyo7keSjLTqC2sdUncRVJ6auOo9IXKdabfdO/Rb3lIEKeStC0cUd2v4k5SRxyM5r03jcyM48Wxb8aU5aielKDVe6Y7Srbc5DcG6tOWe6LOyGJRGy6eja+CvLcfCrASrPCtjYvOuUHqSNqKKK6QCiiigAooooAKDvBFFFAEG7VNFNa30q5bitLUxCg7GeP1HAPwI415DvWjtRWKauLcrNMbcSdkKaaUttXiFJ5fLyr3pisKFdA+e0uDKhOhubFlRninvUBxBbJTn4hnfVkaJ1kiYWrdd3EpnEYbfUoBL4Hj14D9ua9K640PY9ZxkM32J3qmwe7fbUUOt547Khvx4VCHtK6I7P2HYUWzLulzntlKWXT3rq0b85UrchPjux6VXKtSXZbC/wCJbI7nHj4ZP4GtgqkUbT1xK3gLkYUNxWWorQDpZTyQHFbzj/WaWJ0xGKgqTOub555k7APokCl/xmEvMVL0bDfXJDciLcDcLXKdh3DGFLa3hY6OI4L9R0rY6TtaiSVXDfv/AJ89kHr8WK5O6flxk7VruTqjzZmHbQf7XxJ++uqmUfRFeWps/WRJouv9Ssp7t+HapRSMB1Dq2SfMYIpDdNYapuaSyl+Ja2c7zEy64fAKVw8wM1G49xJl+xTGFRZ4GQys/nB1QfreXGu02fFgp25khphHMuKx91RnOUPZoVQptXKJvEjtRkrDaSS4oqcccVtKcUfrLUeKvE8uVc7lcGoKUbQK3nTstMt/G4rokfjTBcdRPOKYbtUc4fcSyiU+MIG10Sd6sAHjjhUh0zZGo0hU+Sp2TMVuLrvHH2RyCfAVyuv5HyF87Pjir44+zaHDRZocq+XwoMltvIQg5RHbx8CepJ3E8ScY3VC4PaRqq32tiBAuDcOO1td2kMJWpKSolI2j0B+Vd+0y++1yxZoysx2VBclWcha/qp8hxqF+fHrWhGKitI8ndmTlLY+S9Y6ouCdmVqK6KGfhbf2AT03Viz6guTDdwtpkrkR7kgKX7U4pwpW2doFOTjJAIpjrV5QZUzJ+uw6lafLOCPkTULF+rO4uTN2LbPVHY5M9ot1zZJzsvokJx9l1pKtx48dr99T6JCYgoWI6EoSo7SsDGT1PU1T/AGESu7uD0Uqxtxe7A6lpZwf7rmPSrVu0T21KWnpTjcY/E22rYK/AqG8DrioV+j0I2XTV8ONIXEtrEm73BOQY8IBWD0UskJT6mkCG9b3YqLr9rsUc8ENoMt4eZVhA8sGpJCah2+IGYUdqOw2cbLYCEp8Tjh676QStXWKK5sybvbmyOIVJSVfIZqZ0TMaVnqwbhqe8vudWloZT8kprqLNHCVtOvS3g4hTR72QpYKVAg5BO/cTXAa60+s7Kb7bEE9XgM04RZ7E/CoUlmSnjllxK/LgaAIx2XPuL0jGiSDmVa3Xbc5nectKKQcneMp2TuxUu/q/HyqEWSS1Zu0LVMGSpMeLLjN3ZtSlYSnGUPbzjGCEk+taPXm4aoSpdteXa9Pg5M0e69KTzLedzaNx984yOVAEnvGtrTZnRGdU7KnE4EOGnvnh4qSPh/tEUxu3vWF0VmJAt1liKOUuTFmS+f7CMJT8zUeRqjS2mYyo9pQqSU71mKjPeK5qW6ogE8ySefCmOf2tJST7LHt7IP6aSp1f91oY++hJv0VucV7ZLJ8W+IgSJV31nPZZZQXHDFYaZSEgZOAQT99ef5s2Xc7pJnzZcuSl73WRLXtuIaBOyCcDfz+6pRrDtDuN+sku2soY7uUnYJRGWgbO0CRlav2VEgr/X+uWMVt+MoknzkjKzr048YmQMUhvI/wC6pO8fCTS6kd0H/dskbsbB3HhW1a9QbM3HjymkhAje2joRuI4EeFX/ANhdpETRKZZTsuXF9T+eqEnZT9wNU9cdKrDSH7OtKSUhRjOn3FEjkeVWzpHWtqtmjbda1981dosVMdERbZy44BuCDwVtH9tYV+arIpL2jal4u6r9mumdG79bm9W6hkT5Hs4MhMVpTiFBBS0gAhKsYOFKI404vapsjQwzcGpbh3BuL+VUo8MAJ57/AAqw9GWP6J0rAt8pKVOBvvHxgEKdWSpXH9Ymntm3xIxKo0ZhhR4lppKSfurztuMrJuTNejJlVXwRANG6dmTbk1f7/HLCmwUwYa/iZ5d6sfpCP7oqylDaSRWBUK7SbvNtca2qjSPYYb7xblzQgLLAKTsnB3AFWASeFXRiqY6KpSldLv2eZl7Lc2WxwU3Idbx5OKrcVJ9eaLbtVrlX+33f2plTgceQ8UArLihlTak7jvJOKiqFbSQavqmpLZhZVEqZ6kb0UUVcLBRRRQRCm6/H/u5Xg4j8acaQ3v8A8KkH7ICvkRXGSRzJ2lHPXf41xfJDsVY3YfTv88iuopPOJS02R+lR+NdOf/Q9UUUUEjIqY9mTjUZrUc98gNslsKPMJQjaIHrUNzipHo8d7p+dCSQozbq1G3c0lIUr7k/fWZ5SLdPX9NTxK/8AKSh2zXJ7RIeiIT9LuvJnbS/0pUFb/wCqMDHhipVb7cxYNNMsLz3oGSAMqW4d6yepKiTUhTGT3baFowE7xXR51mMyp6U8y00ncXFqASD0ySBWMk2tI9U3orG7vPG4N3S3MqTJQgNusk4L7ec7O/6wO8dMYp4iyo18tbyY7gIcQppxKxhTaiMYUnkf9c6kLzEeSBLgdxIT9pshSeROCNx51H7rY2ZEsTobzkG48328KCx9laTuUnwNKXYjl+zO7T9DS/MWq026VJyHrXKbEtHNJGUKOOhSQrPT5VM2pj8ZGwgpKMe6MZwOB/1486r28QNQNuLfZgRLktSO5kdw/wB0JDWOC0KxhQHBQO4+AFLdE3czYz1umodau0D8m808MOLSB7qyOe7AJFKZGHNV8kcJJCkkaua747SxGURnllYGamOari+LVAn266L3stEx5OPqtr+FR8AQPQ1JY855pOEuBafsnekf6FZ8lxipP7DRI6bGrl3t2RGRvQWlK9QR++m+VNfe4qAHhTUqV7JqS0PLOGnFOR1K805Sfmmoxak9INE3FZFcUSGVt7aXElPWto7yXkbSeG/8SP2UHDrWDuozRXTmgx/rwqq+0mJ7Dq633JoHExlTThHArbOUnz2VH5CrUqC9rjObDCkpHvR5zRJ6JUSlX3GtDxtnG1Itp6mmRqTFYnw+7lsodQ4MKSsZyOvh6YPjS/T+or3o1SUIckXmy7j7O4vMhlPVtajhY/VVg9DTZbHCWloP1DgU7RFpeCmXgCk17WLNTIxIWx9Fu6Z1Ha9S29E20SQ+18KgNykKHFKhxB8DT5XnaRDn2e6JvGnpJYngjvAclqSkfUdSNx3cFbiDzq29C6vj6qgLcQhcebHPdSojh99lzp4g8QeYq08zlYcqHtdomGaK1yOVFAkZooooAKKKwo4GaANSrFMWp9UWrTUISrxKSwhW5COK1nolI3k+VNnaFq1GmIDSWmRIuctRbiRs7lq5qV0QniT++qiREkS5Ll0vD/tlyd+N5YwEJ5IaH1QPDB60N6HsTClkPf0P2ou0m/zWj9DQmrXCPuiRMw4+pJ57GcJPnmotpq4y1akfTeJj0yVcW0qRIdxtBSActgAYCQFEj/OlN0c2WEo5qVuqPd8pN9tKY4K3mHO/VnfsoCSCfDO1geVRjLb0N+TwKaMVvfZZlFQ68ak9gjl6bKSw1j3QE5J8B1qKO9pbgd2YsWS7n7ZCc+m+rT584NFuUYqrWu0iayPytu2kgZx3gKj6ECusftNS8jK7dIShXBScL39CK4c4ky1Xao9ytikSE5Un4Vj3VJPgobxVf2mOxAmJizI6FyjnYlKBK3Ugb8n7Q3EjnxFOq9bQLhltyWWeiHWij766y2GLrbjsrSpBALbyD+bWN4UDyP8An1qFlamtMfwcyVFi36EswqVd7QkgFHfLUrzCFY4+Zpzv2pnLRZ9hptKpKwWmDzyefp+yo6mY45cLW3JATKYkKaeSBu3tqIWP1SEk/dUev1wNzujjyT/J28ttDw+sr1NQpi4LRd5S1Wz5r0IOhcUSScqWd5JO8n51tik8r+bOeVN8OUtKAoVfvRkcXJbQ8Y8a5TN0KTv4Nq+YGf8AOkwmq4rSCeo3VzlzVKjPJQ2febUOPAkYH41GUtosoqfNF19mtxTatWwXXXENNOJJUtatlOytrIJJ3AZSN9WmvUc285GnEJEQf+ZSEnYPi0ji4P1jhPnVJWZy1N3q1Jv6WlxDGQFhQKgFJHuqON/E8Oe4b6kmoO0WVJeMCwMuxEbBKDspD2yCM5O9LQ38N58BVMH0esjByaiia3W1WptAk6ruz09wjOxOe2G0nwZThPypmd1Zo+ztH2K2trQjgqPBQhP95ezu+dRDSNpVfdUTW7vJcVsRkvktOKLi9pRThTqveI3ctkVYLOlLYy0UN2+ErI3lSdvPmVZJ+dK25XF6GlhteyOudpNhmYDVg9qQfi9+Od/9XJpIvUGhJEgF6xyLfI5OQ9hC0nrllzP3VJv4kWZZ32mGk9Wstf8A1Iqku1S1wYGuH40GOnumozWApRXsk5J+LJpnBk8qfxr2K5cVjw5ssK/jSjkiFd7lqq4XBi3pWlFvkKy4+FYPdqyApSdpIOFHZ3VBNSawvOr38vOexWdJ/Iw0kYUn9cEDJ6Z3D5VHYjCXElTyM9ErUVbvs4zjHhStO26+I8VC5ElXwtNpyfM7tw8a9DXgRx1u70YssmeR+lPsz3SFFKnSt5wDG24vaP37q179v+iUrPRtBI+7NSq16OLpS5eXSUcfZmVYSf6yuJ+4VLY0diK0lqMy0ygcA2kJqq3Pqreq4mxi/wDHbro8rpaKoQtQ3hqVjwjrP34rKVLVnZjTD5Rl/uq3Crz9DWoyeJJ86pXlrF6Q9H/i9e/8tlUEuj/+JMPlHX+6uE1El+G821BmqWpBAHs6/wB1W/RUZ+WsktNF9f8AxmmuSkmRFqYUsNbcOeDsAY9nX9nw8ay1ODV2tL6Is9RjTmXzmKvcEqyTw6dKllZrLcv22bs8flX8b7LLT2m6cICjJlDIzhUN0f8A5roO03TBUAZjycjOVRXR/wDmqxHUkknjvP3CsBQHEkepqSkZj8PF+mXnaLxCvEJEu2vokMK3BaDuz034qtu1NyKzqW2OXlpV0tjjJaFtQhTi0OFW97uh8Ywdnw8ajFnuz+lrv9KRypcNwgToqfro4d6kfbTkZ6jyqV61Wq33KPqaydxcnbo01Ebh79p4ZJT3Sxw3HKs7sAVG39oMzLMZ49vFladpw0j9EpMW2Sod5XuiKRDWwnvNoZ2woBIGM8s5qGRT+RUT1z/rn86s3tXe1M/o57vbRFj29K0Lkq9rDryEhacFKcY4kA86rZoDu0/Ou4fUdGJ5b/2I6UUUU8Y+wooooDYUjvO+1Sx/uyr5b6WUnuI2oElPVtX4UBsQtHLST+qDy8K43E/yQnopJ+8HzrrGXmI0sA5KE4SPnUyf7O5Vx0BCu9jmrmzXY4kLjrACVjOSlvmCOGD0qudnAvoxpWttDHXGZLahRXH5CsNpHqTyH410S6lxvbQvaTnG8YIPMEcj4Vqi3pus9qCtWA6w6WdreA8EjZ+VWwXJbIOvjLTNrKy3cwkKvTEae58LCmTgeG0cZ9PHdUp7MmpUfWbNontpS+08u4bSFFSFpDWwFpPTJIxyqHPOsKCmbjlt4cWXuZ/V6jiQR+ypl2TyVu6/htSgt1xuG+21IUDlxs7JCVEge8MfKlM2UHU4/aNfx8ONiZeyTx8TmqY7bNUs6f1HEbvtkRerJJt7iGY7qtlCZG18XicYHXoRVtuy0tnZ2dpXgd1JrjBtV/hmJd4UaXHJyW5DYUAfA8Qax6FxfJo9FZBzh0efv4J8q4L1Rd47anDZjFLq0qyUod2wEY8d59K9Lv25l7gNj+rXCxWa12KGItngRoMYb9hlGM+fM+tO5FW2SVkiiCcENCbG3wLqynpTVqLRsS4908kKamND8nKZVsOoPgrp4EYqXo4iuqRkVD4k1ol8jRUj8DUUVDkeT7DdI5GFIkKLCyjoSAUnnypttU252ELbvFvdatCTssyUuh4tD7Dmzv2RyVyFXY42lWMpSfMZpBMtzD7JTsJSeSgOH+VL2YFUo6aOq7+kLjPNSWEvNOJW0velSSCPnwz5Uh1DGVKtL6WT/KGwHmSOIWjBH4Y9a63LSz9ukOP2V9dveUdpSAnajuHxb5eYpuN6lwFhF/tzscFWRKjkvMkdTjen5GsKzx8qp/r6LVNMd7bMbnwWJLW5LgC8DlyPrnIPiKdLFMR7dOYUoAgIcSDzCh+8GoRY7pCYvTsKHKZdhzCX4qW1/CvitvHEHfnfv407O/kNQskcHYqwD12FfsBpayhwk/4zpPW1haApPA1vTNpWV7XY4q85ISc/M08CqgM1DO13/wDwScejjRHn3iamdQjtbexpuPGHGTMaR6BW2fuTTeEm7lonX/miFW3IlrAO4kjHhyp2QShaVDlTPbB/KVHqKd69vB6SPQx9DyjDqP1VDeKjs5UvT94j3+17XtERP8obHB+LxU2RzI3qB4jl0p7t69pojmKLgElCCob949MGmF2tiORUppplx2uaxcrfHmxFbbEhtLrauqVDIoqKdi2f+zaypKidhtSAT0C1AUUHj7I8ZNE6ooooOBWq+GK2rVz4DQdRQNwkq1Drq9T3SotsPGBGHAJQ38eP6ys56jdSi4bKFhCeW/05U36a3S7mk7lonykKTzB70n8CKWT/AOcnyqM/R6/BrUIJIjEx7vpKlD4U/D6U36XDZtftqlBT0hRL6+SSM/kzzGzu9edLpDS2nlpWMb6aLxCS0zKmRHn4snulFSmTgrxniMYP/Wq4S0xLzeHZkVfq/RX19uj13ur8tw/k1KIaT9lA3D8Kxb0ZBWoeApuaP5NH9UU62/8ANq86ZT2fN71x3H+Co76TY7qWjZxsPEjJA+Ic6VVxmbmCscUFJHoRXWhat/R0wDW0dS4zochuuR1jmhWCfP8AzrKE4G+jFAcns4akvc55MZe2lc1CglLydxWnopPDdnljnWsN0iOkOt90oHu8bWR6nx3mudwbCojr5WzhCg2EFf5T4CdoJ4kDhnNdlHZyoIZUvu1JCXUbSRkYJSOR6HfiomnDjbxhP0znJfQGVHPrg4+eMU0wwt1xLDSFOPkkJbbQVKIz0AzUiRJEiEEMtKcZKdnK8BOcY3VfHYU7ZtOdk8O6zGWGZrzrqVrSgKefXtnCR9YnGNwqpT37Nm/xVFMUoPeymrN2aa0vGFRrA+y0f6SWoMJHorf8hVg6e/g8z3lNr1Hdo7TOQVsQ0FSlDcSNs4x03A1Zipeo7orvHZhszP1IrLSXHUjltqO4K8ANwrn9FvOJIlXy+Pk9ZewPklIqWyiGLCD2Okjs10y5EjRmbf7K2y4FlTB2VuDGClSzlRBHHf61AO2CBCteodMtwmGo8cR5DQQ0AlI95KhjGPOpQvT8BRSXPa3SObkx0/8A6FcHdJ2F5SC/aYzpRnZLpW4RnjxUajrRoUW/HYpfwhfZw823rOb+VRg29JIKgODnnxwas/2qKFKBlxwQcb3AKZ29K2BoEossABQwT3Iz5eVKEafsyBhNpggeDIpO3G+R72N25/KXoXG5wMDE+EeP9OnofGvOXahKak9oV4W26hxCe7QFJUCk4T18816BNltY/wDLYX/AR+6ucmFbIrRV7BDGf9wjeflTXj4/i2czPzZfkw4nmRiTtRWGmnUd48sNpI34JOKm1ls863xSiDLACle+v2dBUs9SSD8uFSzXcSGzY+8RHjtKVJZA2UJSrO1ndu4+FcoH83wOG0cDpT2ZmyuejU8D46qEXKS7GgQ7zn/xWR/wm/3UG33ZXG6Svk3/AIaf6yKz2epdaRH/AKOuo/8ANZvoWx/+a2+j7sNyrtMUOvufjs0+1muHOCGH6Mue0T9KTxno6n91H0Zcv/7Of6uI/dT7RQHBDCuDd07hdZaR0Km/8NH0fdf/AO1mfNv/AA05XiQ5GgOOMkJUCnKyM92kkAqxzwDnFPLWnrO6gK+npi87ytE5sAnPlu5HFSitlFtir+iHzIt3jw3nk3SV7ic7w3/hpz1Rap1sk2luBd5a/bO87wLS2cbLe1u93dnnXHVbTEAuRrfcHJrTsVxxYccDpZUMbJ2hu38MVINaJ/70015P/wD/ABqWhb5OU1p6IuIl7QjJuTxxyLLZH4U+aBfjOtOWC+3X2P2JQm22YpaUKZJUQpAB3FO/gRjCq32scqZrHLiwNeW1uWUhEpD0ZsrSChKjsqAPnjA864u+iHk6U6+a9oRdrFyk/wAYG7W7qFu42ksIkkNIQhKlgnIUU8cYT+2op7ZGH9O0P7Yr0guDEcThcWP/AMJII+6m6XYIKvebiRlHotlB+/FWw1DpHisih3PbZQXtkf8ATNnyWKPbI/6dkebgq73LbFQcLhRwf/RT+6tDbIK/jhRVDoWUfuqfyC34H+yk/a2P0zX96j2tj9K3/eq6TabaPht0P/gI/dWhs1scPvW6Gcf7hP7qPkD8D/ZTftDX6RH96sOOsuMupS62olChuV4Grn+grTj/AMNh/wDAR+6k/wDF2yg/+EQD5sJo+Q6sHX2URDeSIMTBLq1JShKG9+0eAHLnjjgeNXB2e2PVFvcn25N1biRGloMgIaDhaeUnKkNFRwcDcTjjwHM8mLVazqmfAYjR4PeQkR2pCWQEpkBXfBPD7OMcNrChTncri65dEexrl2rU7q20zY7LW204nO90ZGyQE/Crjywaz8m6Rq4OHGv9vtjR2g6IbtFum6hhTpTshGHJiHtkpdTwKhsjCTv4+ec7qg8a2S7xcY1vtaV/SDissqB2e6xxcJ5JA58+FXnrOPsaFuzDjjj+Yq9pTit6t/PGKaOymyQYzl6ukKI2x3spUZnBO5tvdzPNWTS08+VNTbZK/AjK3kjcWK2aUt5uNwT9J3vZSkyX07Sts4AS2k7kgnAAA5eBrg0w/C1BYJk1wKlLlLYWU7kNhaCAkeGU4++lV6eFx1dFjOZKI7SpZTndx2EZ8d6q56nQv6DeebQVPRFolJSOOUKzj1ANefWdZK1OT9j9VEYLomcuKXFbbeAccK5Roiw8CrApVDfRJisyGiFIeQFpUOYIyPxpSDW1G1pDXN60dga7pUCdxBpMOJHFWM+YzWkMbKVBaQle1kkc6si99i0nscW99dkcKTtnjXYKGMZq1Mqkjod9cZDjbDS3XFBKEAqUTwAHGt9qm+9REXG0y4Diy2JLS2dpPFIUkjPpmup96INMq7Vfa85ZIVuvB05Id05PWUR7gH0bTgB+IN8U534B5CpzaFWzUNoh3a3kqiS0d62oZScnqOGR4/KvJl+7Oe0dT8bTkqFc50KKvEUJWVx0g/WSeAGP216m7NNPL0loa1WZ9QXIjIIdUPhKySogfM76lkVx4hW5JiDVmj4EuGX4sZpi5NHvI8sJAUysbwrI5cQfPyqLP3QSmLfOfbLMuHJDE1oneztgoJx03gg86tpW+oF2h6Q+lrbKk2t9US49yW9sHc4j7CuvLB5ECsu2iNmt/Q2tjloJzaskdISRlAIB8zUpqE9mhJ0/bVEgn2ZO1j7Q+L781NAa85bFRm0v6TM1VXalcBL1HBgIJKYLJkOj9dz3Ug+QBPqKsq73CParZImzV7MdlBWrxx+/h45xVGtvPS35E6YAJUxwvrHNIO5KPRIA+dbHicdynzfpDOHD5J7+kOlqRl1RzwFOmKTw2u6a8TvNKK9Mbgqtxw4odRXa5HZZB6Z/A0mgn+VIre/K2IC15wENrV8gTTMf8Ra/rbJ/2MjZ7NrL+s2pXzWo0Ur7LGw12fWBA/2NteP6wz+2ig8Xa/3ZL6KKKCAVgjNZooAoGW37Br/UkRQwlUpMhPk4gE/eDXS4jEk+NL+0pj2LtHiyT7ouEDGeW20vOPks0hnDchVcket8ZPlUhEtKVY2kpPmKjN7CXoU8NhISppQxjw/zqSPn8kryqPq95KkngoYqlD+RHdckU2wAWUEbPAcvCl9uUNtSSePCkKmlMPPsrGFNOqb+R/dXVpZbdSscqYgfJc2txtlFjvXGb/M3v6tboWHE7STurDydtpaRzSRVjM6HUjZs+4nxSD91bJ50niK246OoGzjypQKDsoSTE9w92E+eqSPnRJdDTO/eeQ61zuiwmKsfWWobI5cf3UkR302UhhptTjzysICRk+gqD6GqoykkkTTs60r9OQJsiTPQxHiubLiUoK1qBGRgcMnON9W5ofT1vs1wLUVyRJHdd9Fckne0SSHsJ4JJOM46Ypn0rpR7RVoZdvTTUCPPbW1KfekHaKiMoyAMJHEAcc4FKo2p4KlsvQJTL8qO+D3biy0laXBhYBUN42hnIB+LhWHKy5ZHfo9XTWnUnL2WOTRSIMaq2No2KGSTgATxgj1HSsLa1MjG1p0HrszkHH3VrrsokLyKyKay7fk716VnEdW5LSv2isKuF0bx3mmb0ATjIQ2rHyVXTg6YoxTLIvpjI2nbLf0+cBRHzBNNr2rYZO9x2Nn9PFdR88ox99AElfeQ2nOQfI0xXS5NssPzJrgbYa98lXADp4nkKQtXy2vbWLlFUsDJ2nUjx5+nzqHT7rGv09D7siOi2x1lUdtxwDvlD+lUCfhzkJHrVldbm+iyEOT0NuqO/utvXdJ6C2GFIXFjqP5lG0MrV+sQQfD0pxi3mEy2pK32/iOPyid4+dd5VytqkKQ5NiHdhQU8jPkd9Ii7Yft2z5t0xLENnFvePHSFn05C/Sp/vp/fWq7/AAU4y6jf1WKS+0af+3bPmithMsSQEh22YHiio/hP+jv/AGb/AIdv4wwv0rf/ABBR/GGF+lb/AOIK5e12L9LbPmij2uxfp7V80fuo/Cf9D/s3/Dp9Pwv0rf8AxBR/GCDzdb/4grn7ZYv01q+aP3VkTLF+mtX95FH4X9Zz/s3/AA3/AIwQuTzXq4KRvT7HnacRAzyOU7vLd5ZpSqbYv0tr9FIrY3KzYP8AKLd/eRXfw/4yMvI7+hsuV4tLdqlNRVxWytOMNqSM7xvqR67v1u9u0241NiOpSXkr2XgdnLWN/TfSBydZVkBUmBjH20UCfZdvZTJt+2TgAKR73P8AfR+Lr2UTzOT3o1Oo7fspJfZGRn84KaClm83coZcSttuO4vvGzkIUVDZOeRBGae1TbSPikQB/ab/1mtk3K2IUQiXDSDgnDiN/y86lDFW9pnbs53Q4aLE0jdDebFHkuHElGWJCfsvI3KH3Z9aeeIBqtdIXeNC1YuKiXHUxc0bQCXAQH0Dj/aTu8cdasrOfT3T50rbBwlowZwcX2aLbStOFgEeNI3LfnJZUAPsnhThRVZAY3IzyB7zZJ8N9cgy6f6JfyNSGsYroDS1BfWnJAHhmuqbdslJW7vzwO18vXh61zuGobfBkCKFrlT1cIcNHevK9E8AfEj5V3i2bVF4T+WDNgiLO8DEmSoHp9RHnvIroEU1rbo9viSLiy5b+/dZCHotxJ7uVsE7PwnKVpKiAU548qU9nDMRu2MvxNpbr+0uQpxGy53mSClWTnCc4APDHjmrGsekLRZXQ+wyqROPxTJay68rx2jw9MCojECoWs9QxFjAW+iWjoUOJwT8xSOVDrY5jS/bQ4XuGbnZZsHaKQ+ypvI5EpIB+Zpk7Jg8zo1uNN92cxIfbkoHFK+8KjjwIIPlipOd3+vT9tMV2Q/Z7mq829tTjDiQm4R0DKlJHBxI+0nO/qKxslOyvgh+S+xkYUlGtrqhxWXFQ2VJ8gpwH7yKeePEFQ5pAzmmTWE2JAu1jv0aQl6PISqK4ln8otaFYUFJSAVHCwMj9Y0qbiXm8JOUuWeFzJ2TKWMHgMlLec5zvO/eKzXh2SnGS9HI9oOzC6B+1Ktrike0RDlCQrJ7hRJRnywU+lTpKvCquMOJpK03C8WtlbZtNyUw+lKipT8d3uyUkneSkqChy444mrGhTGZsRmTFcQ4w8gLQtJyCD+HlW7KmUIpkIWKT19iTU6pTgtkWDLVDckzUNF4JCtkYJwQeuMV0N2mWpwtaiiFlCdyZ7AK2Ff1t2Wyd3xYHQ1x1MruYUWbgn2KYxIVjiUhYCvTBz6VP9lDyMHZWlQ5bwQaexoqcBe6bjIj8WUzJbDkZxDzR+u2oLz6jP34pUk0mm6MtDzxfjIegSCcl2E4WSfMDcflSden74wn+SagDyBwRNiJXnzUnBqbx9eitXf0cwqubis4qNWSfc5F6uUOauC/HihKDIjpUkF071IwSeAIO7rjrUiXS03xYxDtbGW5qeEhSSshs7wBwrnGmONHZUcp5eVO7raXBhYBHjSQQmUEHAUfPNcdi1oZi464v2KCvwrRQBBChkH99YJrQndSkpdkuJEuz4stC428utpeiy30JQSNpTZUFBWBy3kcxSvWesbdpVlIkqD89X5uMhYHI+8oncE+J9BSq72SLcW1HuwzLSMsy2vddaWPhUFeB5HdVOo0LKvEQ3SVPFylyNpb4fBQXiCcJzwCcg7hx8MUl+LSp87HpFck29I1v+r5ermW/aZE5q3ocS623b4RLasb0krXvX6ADOMVxjuKZVHmouCblbXHktrWpsNuslRwFEADdkjOQCM/PhKuDtpQ39MW5cOKs7AeSrvGUEbikkD3cdDjFNqZabjqB2HbMrivBDsl0JIT7i8jHUkDjz3dBXpsT4vj/8a6LIVSrknCX/AOllk4Vitgc0mjv9+jaUff5jnXcVx+9Ho4+kKIX84TSfWjqWbFLWo4Ijukf3cftpRF/nCabdfAmzSW0jKnUpZH9taRTEP8RXKeotl56QYEbTFpYH9FDZRjphAopxhshmM02OCEBPyGKK6eNk+xXRRRQVhQeBNFFAFWdt8coa09dEjIizu5c/qOpKT94TUbfJXBSSeGD+P/T0qwe1yCqf2f3gNJ2nmWfaEeCmyFfsqtYT4kWvbByFgLHqM1yR6Pw1m4tCd8FTKwOOKj44+o/GpERmmF9Ow44niQTVSN6f+JVGogkaiuYSkAd6FHHXZGTSGn3WMND1+mKG0FpYb2Qk4ycHd5nhmpFb9LWKRDaltMLcbcQFp2niriM7+VTlPgtnzrJwfycqSTK+EgtEEKA5ceJ6VIrHbLrd1hLEZTDR/pn07J8wnn51YNqsdti/lI8NhCuoQP8ArTw2gJzil55La0i+nw1Vb3Z7I43oizIjpbU06pzO0t/vVBSz1ODj7qSStDMbJMO4yWVAfC6lLiR64H4mpjWaq+af9HpYNDWnEqu5aEvQUpTbkaTjhgqQT6HIqfdljFv0ahVwm2KZNvxUdhwqbDbORuwoq4nmcZHCnetcV1Xy+yEfHUxe0je7S5t/n+23haT3e6PDbP5FgceB4q57RHgMUiuLDcmKtt2OmQMZ2DuO7eMHljApXSd15pSSjbCtoY3L2fvqmUm3tjnxRUdFh9jmopF0hXG3z3XVyoDqEo79Oy8ppSApJUDvODkA88VNNTXNUCMy1GR3twluBiM3j6x4qP6qRlR8qo7svfVA7S4DMhMwtyI7zbYd98IIAVnb4kYB3Hhxq2NMrVqG+S7+5kQGSqHbkn6wBw49/aV7o8B41o1PcTKujqRKbdGMSI0wVqc2EgFauKjneaQ3O4KauMS3xCkynvyiyfqNA71Hz4DxpfcZjECC/MlLDceOguOLPBKQMkn0qOaHjPy2H75cUKRLuBC221jewwPzaPDd7xHVVWFJK9qm1me3KuT8NpAcEcDvVk5CVHgnzxxpJq68my2rvGG+/nvqDESOOLrqtyR5DifAV203a/oi0NRVLDr5Jdfex+dcVvUr5/cKAGHtMh2lnRV6mT4sPaREc2XXW0nCiMJxnnnGKom02iG5CZSWGhsNoGQgZI2RvNWB2jTFa0mzLTEXtWm3pW2dk4S/KKSB/ZRwxzUfCq5tV3REiMpdafQ93YSttTDhKFAYIO7qOPOm8WSj0xihpPbHYWSH+jQRyBbTu+6sizQ/0Lf/AA0/upKrUTP6Nz/gO/4ax9PtE+624T07h3/DTvyRG+cRcLRF+wn+4P3VkWmKCfcT/cH7qSLvhQceyyvSK6f/AM1gXxWP5nK/+M9/ho+SIc4iz6Ki/ox/cH7qyLVF/Rf8opH9O/8A+pK/+K9/hrH04r/Y5X/xnv8ADR8kQ5oW/RUX9F/yitfomL+jHyFJfpwf7JJ/+K7/AIax9OD/AGST/wDFd/w1znEOaFX0RF/Rj5Jo+iYv6NP90Um+mx/ssr/4zv8AhrH02P8AZZP/AMV3/DRziHJCsWqL+iT8q6QbawzqWxLCEn+XtgjZ45CqQfTY/wBkk/8AxXf8NdIN6QL7Z3HI0lEdmWlxxQiO+6kA7/h8qhOcWvZzkiTdpMCKqbZECOwnbW8SUtJ3p2RgcKj4s0UH4E/3af8AU03+NV5ssSwPpL6C8445JjrQltGyAVAKA2iM8B86iGo4jNs1Y3FaduNzfgNJU+7sqWlTjicpAQgYCQk5x41VXbFdEHbFPRi52eO3HyyhDbuDsLSgAoVjcoHlg7/OrZ0jcjdtOW+W4R3zzSVLHPOAD+FVRKmyHmyBbrgFgEpHsbm88t+NwyKnWlmH7fYrew8Ql9poJWnoriR+z0qrKcZeii5p9omlaOuJaQpbikoQkZUtRwE+vKk0Wah0ALOyTwzuzWbrAjXS3SIE9vvI0hBbdbzjIPj9/lSWhcbxfhPdLGm4T94czgvtYTHQr9Z1XunyGT4U5xNHXS5EO6kundMneYNsy22R+u6feV6bIqLaJsq49kLFtuc+2TLc8uGv2d3baVsEbKi0rKcKTg7sZqVx9TXqy5N/hNz4QPvTLek7YHVTXPHMp6cK6BKLZaLdYoJas8BlgbyEoASVnjvV18zWYF7hTJC4aXFNTm9yozyShwDqAfiHiMiu9sucS6xES7fIbkR1jKVtnI9eh8ONJNRafhX2Mlqa2QtH5p9klDrJ6pUN4/DqDXQOFwt93ZCpFiuP5Ta2vZZvvsqHQKHvJ88keFV5db+f4+WxFziu2q4vsrivRXfeQ7s4WhbaxuUncociMjOKk9qvF009PZtmqnxJivr7uHddnG2fsPD6q+h3A+e4uHaJZTdrA47FZC7nE/lEReMkLTvx6jI9aquhzgXUy4y2cEKChkVvTHY7m3KgsyG97DyAtON5RkcD5U8JWlaQUHNYLWno2faEka0W+JKckw4bDMhfxOIbSFHrvxzyaWkYBNYpE/LHwt7z1zwrqDSI9eo5kN60tCMqflwm58dIHxKbOFYPXIRnzqN6ZvY04UrcKlWCVh4kDfDUveVADig53jG47+FSm5OOwJcK7xkKcegLUpTad5cZUMOIxz93ePFIqF3FyFZ7k7BirXMgutmZAMZJfX3CjvQUJBI2SSN44bq3MP4rq+E/Zk5UbKbOUPRbZSzMjKSoJejPIxuOUrSen7KR2S9r020i3X9bggtYQxcCklITyQ6oZ2CBuyd3DBqsdE36fE71dvYQ/Zyc/Ra3QJTH/ppOCkbvgO7dyqyrHfYV6aKoUnbWkYdYUNl1rqFoO8H7qWcZUSevRanG6P8AsmqbzbVMh0T4ha+2l5JT881FrpqN+7JcgaZIcSTsPXAjLTA57B4LWOQ4DnSf6Es6llZtMEq69ykf5U5ICW0pShISkJACUjAA6AdKjLLlJaiEcb+mbbFZtsFiJHSQls7yTkqUSSSTzJJOfGm7UGooNjZCrg6VOnIbjNDacdP6qd2R1OQBSFN6ev1wft2l3GFuRylMuar3mmNocEj66vuqE3SxzNP311i7urmypfvs3F05XITzSrkCBySfKrMPFeRPU3pEL7fijqI5ytX3+UXPZI0W2tL3jv0l975AhI8t9Jo+o9TxSpZlW+enOS09H7kqHQKQd3qKTg5rY16JeLp460Y35tilvZM7DqiHdIshTqVQ5MQbUll4gFpONy880HhtfdTc3qiQ+Ez49vdetC1e73QJfUP0mwMnY6Ab8eFQHVttakQ25fd7bkP3ygHc80DlSD13ZO/duqwoC234zDkfKmnUJU3jeSk4II+fHzrx/moLCmuK6N7DyVdH/ZrP1YzKaWxYGnpMtY2UuLaU202ftKUoDGOlKLTavZbK2hpRU2ykAKI3rxxJ9c+gFFwyxOt8RK9uTKzlOeCE8T5ZxUiKA1FWlPJJyfGvNX5ErlqS0Ob0QNxlh65T7fKaS/HlxkvONrG5StrZVnpnj4GqtulsZ03eH4JkyoywO8RLKS+y+2Tgd4BvCkkKTnPAZq2LYhUjWr4SfcixW2if1lKKvw3019q0dLF4scxs7Klh5lW7lsg/sNafi8qVVir+jirds1p6IBarlMeuyEMyokhjZJedYaWEg8slW7eM8M8KmcSSH2gTucxnHWmdptbqwltOevhTrFhJZUFlW04a9O2m9o9BTCUI8ZPbF8U/yhNJtQhT861xBvL9wjN46jbyfwpVF/nCKw22ZOutNNDd/L+8P9htRq2HopzXqpsv5Pw0VlPCipHjDNFFFBwKKKKAEs5lEiK8y6App1BbWk8wdx+415z00HGLT7C8MPQnHIq/NCimvSaxXn+/Rhbu0HUcUbkvLamo/wDcTg/8yTXJGt4ifC3X9NcU0XRBbkqWfhIzTxTfd05QhWd+cVSepn6KuvSwrUVxx9VSED0QCK2sV9RZnTCmoV7As7YcH9Ernn9XP41wuKtu+XQ4xh8p+SQKarkcvJ/q/tNXTgpwPmGTl2U5k3H+lmxtRWwJKmbnFCTyKwPuNdV6hghOTc4g/wDcTVQKbbUvaKEH+tjP4U7ab069qG4CHCYQB8TrxT7jSepOOPQUt8CRow8tOx647LFY1HEkuKREmJlrSPgjNFxQ8NycffS61yLpd2y5arTcZTQUWy4GQhOQd4yrHMU9WOxxbQiJpmyvpiyJA25cpxYSpDX1nCTxJ4JHjnkauuyiz223swYEmJ7OwgISlDyTu8d/E134Iv2NvNmykWNN6ukgbNtZjA/WfkpyPROaXO6O1EIynkzrU68ke7HDSkhXhtk7vlir7S4lXwqCvKubkdlxOFNo+VS+GJD8qZ5ufi30qVGc0/cQ6eJQEqQf7XDFKn9JLt7USTdIsW4zZm0y+286UtsHGUJQobwrcUlXNRq9pVlbcGWVbJ6daZLpZ3JMVyLKZWtlY2VbAz6g8RjdULMdOPR1ZU29MqFnRF9bultbZvCWo7zoSA6jZfZQ42Q4naBwSAVYI47q9BWyGzboDEKIgNx2EBttA4JSOAqq4V4dhar07YLxHkN3J14utOlHuPNIQrCirko808QRv5Vbx3JJ6VLHUox0yu2Sk+iG6rb/AIw3yHp5OVQ2tmZciOBQD+TaP9ZQJI+yk9amIVTXYbcqC3IefIVMlul55Q6n4U+QGBTlKZ9oius7akbaSnaSd4yMUwUkQtDKtQandvb52rdBCo1vSR8a/wCld+7ZHkTzrbtLv71osKY1uVi6XBfs8XH1PtOeSU7/AJVKosRqFDbYjoShlpISlKRgAYxVPyJR1BqS4XxWVRmVKhQAfhCE/GsDmVK4HwoAxabe1bLc3GjjCEjnxJ4knxJrtIlNQ2Fvy3A3HQMrcP1R4eNEuUzEjOSJLiW2WxlalHeP38hgdafNH6YXcHGbzf2CkJO3DgOJ/Mj7TnVZ5DgkYoAZIsbU9waTJg2BIiub21SpQZWpPXY34/dSo2nVif8AyNteek5H7qtoCtsUAVEu2amQ4E/QCl/1Zjf7cVyXE1InOdNTt32ZLRz/AM1XCRTLqK6C121bqE95IccSyw1zccJwAPx9DQBWSvpxH5zTl44ZGwEq/BVaKlTk472wX5G7P81J/CrctkZUaI206sOrxlxZHxK5mkd1uBYlw4cfCpkokJSfqoGCpZHQcPMgc6AKoVe0NKIkR7qwQQPykF0f5VyGo7Xt7KrghtR5OpUj/wCwq8ab1SY0i6KgqbS8pKNtwlIIRyAPid9cAqqLcoctI7iXGdJ4BL6T92f2UryvmVjzqa32w6ZahvzLpa7cmO0grcdUwgbIHHeBn76rLSkf2h2XLix3IkWY7tR4qnCUsNDcOPBSs5ON28DlQA85V9tXzoK1H6x9TT02y2hOAhPypPJhJWkqaGD060bAjdykG3T7Zd1ZLMV/u5A6MuDZUr0OyfnUk0hpq0XyNdpd2tzEmQu6ScurSQvCV7KcKznGAPCmeawh1h6NJSQ0tJSsEfVO4/cc+lOPYjJkMW292e5qHtkC4LwR9dpaUlKvHnk8ONdQD0vs4spyYz90iE/oZzhA9FFQrkOzptAIZ1De05+0plWPm3U5WNpJAph07OLy5lufz7XAd7pWeKmyMtr8in7wR1rp0jn/AGbP7ST/ABrvG7/dsf4Ky9oSSyjLWor26kgZbDjSP/qipDq2Yu0tMXbeY8Vz+UgH+hVuKv7JwfAZNP6FpcbStBCkKAKSOYPCo6OHneYdb6Eul0dt0MXmyyZBkKDiit4e6ASVDChw6U/6V7U7De3ERpa1Wqard3UrAGegXjA9cVYttnB66XCz3D+dR1B1CjxcZWfdUDywQUkdQOtRfW/Z7Zb4pQu8JBcPwymQEOeZPP1zUjh1lWp+JO+lNOOpjTzvcY2sMTB0WkbgeQWN4zUp0vqWLfIbriUORpUdXdyorowthzoR0PI86owQ9Xdm5Uu3LVqHTafjYIKnmkjwB3EbzlO6pbbrzG1PHb1Vo50O3GKnYkxScKda+sy4OGRjKVdR0o0BaN2ah3KA5FmNJeYd9xSFjr+B5g8uPKuFuQ9GgMx3ZKpCmhgOq+JQ5FXU+PM4rjabjFu0CPPgKK2HkhSFEYVk8QU9QRvHUdKZ52pUOS3LfYIy7xcUHCktq2WWD+u5jCT+qMnwqL/hJEav8dOk5cmS4kt2CS4p5S0jIhOHG1tdEKOCD1z1oRfrWGu8F0g7BAO0l4Y6+HKpRA0kZ7zc7VcgXGQhW0iKgFERk/qoz7x/WVnNPc2DHj4diWeLIczk7LaEqH3caUsw4SexuGVKK0VerVdqde7qNKemvoAJaiNLeUM/cAcbs8cHpWPpC9St0Gz+z8wuc8EY80Jyr0yKetbKt7y2pZXI0/eGR3bciUyUR3k8e6cUPdKSeG/ceHOkFou7U5JbUnupKPzrQWFgHqlX10/rftpS7G+NbQ5TerPZzjacnXHBu11eWyeMeKnuG1dRnJUrzJpzb0hZYyUGBCEF5sYQ/EWpp1P9sHJ8ifSneEsFgJ5jcaUcaVjOUH0Wzgn7IpcbLLfITPiwNRRxvBlJEeWjyeR8XqB4morcrVETNbcjy5UWYPzcW7qLDwxyZloOD4BWR1NWpWkhhqSyWpLTbzSuKHEhST5g0zDLklqS2Lyxk3uPRV8DWF5ZdVFgyDd5jR7swJLB9oQriMPN5QpPLaI9alrcO739CTqAi3wynaVbozu2pf8A6jg5fqjFSGPFYithEVpthscENICU/ICugqmdu3tLRZCDitMZpdrXDMefp9KI0+EnDbadyH0c2lj7J5HkcHnTxd48LtA0UVRsocUnvGSRhbD6eAPkRg1sKbbDLRa9ZqiJ9yFdwpaRyTJQnJI/rJGfNJpvCyHGWmKZdHJbRXkF5UiKhbqdh5JKHU/YWCQoehzSjFd9axDadbXVlobMaYlM5GN2CfdX/wAyQfU0zd4sfXNe0onzhs8xbFxk0OPOu2hLvMiW6RardZ3ps2C+uOH1qS2wlo4UjKzv+FQ4dKRMvhQAVuNZ0/qWPpvUlxbksSVomsNPJ7hAVslJUg5G7kE1i+fxldSpJdoe8bJqzivsn2n7Q+xJfuV2fTIuslISoo3IZSODaAd+zzzzO+u2qbrGs9nekSlYGCEp5rPQeJOMVHT2gxJii1bobynCNnanPpip8yVHh5Ct2mYCpqb1qq+W2VLayGG0vpRHjdAkH4lcto7+leAWLNy3LZ6PUv4LNB2mREt70u4jZnzXFPPJPFBI3J9EgDzqHdo84XHWcWC0AUW1lRdUOAcdIwB4hI++nbUHaC0ttyLphIkvLGPa3EKSy1nmMj3yOO6oZaoakHY7xbzy1FbrqzvcUTvUT1/yHACtLCw5c/kkPYmPKT5SQ9wmO7jkZO0ohRzSoDFA3DArNbpt6OkX+cN+dKtLID/alZ0gZDMeU+T0+FP/AOqTRzh5J6HNO3Zc2qR2g3F3IKI1ubbPm44Vfgir4PozfKPjUy5uVFbUV08iFFFFdOBRRRQAc6pvtaiexazss8DCJsZ2Gs/rIIWj1I2xVyc6rXtwjbWkGJ4OFW6azJz4bWyoeWFGuSGcSfC6LIHnFJbnvjD+sKWn3QCefw/sprujwKg1j4TlVUntG9x2VJcXQzcroo8faVYHXcKaVqK1FSjkmlV4J+nbogn4ZKt3TcKU6VsE7Ul1bhwRsYwXnSPdaT/mOW/f6Vcn0fLc2tyy5tf0NNWKZqO5+xQAUhOC+8pOUNDx6nwHOvQGm7BB09bGocBv3EjaW4d6lrzvUT68PKleltLR7Ja0RYDQbaTvU4retw8yo8zT0LaDxcB9K4OUVKv0MFys0O4LCpLDDiwMbbjaSfU4zikC9JWpWf5HFAJyAGUjf5VMhbW0/WJrJgIP1jQNEJVpG3j82gNnqgqT+BrdNjeZSBHuNwa/qS3R+01MhbmvtKoVbmzwUoV0CLpavzO9vUN2QT0fSv8A+yT+NKE3XWLCQGb2twf7+I25n5KSaffo1PJZoVbOix8qAI+/qDUjkyJKmxbLOkQ1lbDjkd1paCRsnBSVDeCR607I7Sb4z/OdPxHOvczdn7lJ/bSj6NV9tPqK2TaiPicH92jYG7HagjcJWnrk0f8AdqbdH3HP3Utb7UbCVYkt3GLjiXYi8D1ANIBZ4v10hR64xXQWqFyjo9CR+2jYGNUdpNh/ixcTaLqy5clsqbjNEKSpTivdTjI45OaRIgM2myQrcjIbjJCFE79yUjKlHzBJNd1WWEl5pxKCFtqyneDv478+AP3Vy9h/jZd3LSkqFqiEe3uAfnVYyI46jgVdRu610A0XYzqSWze7i2fohghcFhY3PrH9MvPIZ90eZ6VaqDlINcGmktIShsBKEgAJA3AAYwB0ruKAM0UUUHDJOKgtqWdR6tkXIq27XalKjRN25x8kBxzx2fhHrThrmfJj29mFbFbFzuKzFjrAyWyfic/spBPmBTnYbZHs1oiwIaNlhhGwnPFWOZ8Sd/rQA4PvNsNLdeWlDaElS1KOAAOJqJaK27vIlalkJUhM38nDaVuKIwPuqI5FRyo+lGsNq8TYem2Noe2DvpziR8MZJAUnwKyAnyzUpjtJZaS22AEIASkDkBuwPCgBv1Jd2rLZpE15BX3Y2UNA73XDuSgeJJFJtJ2x6BblOzzt3KWr2iWvl3h4gfqpGEgdBTUy3/GPWYkPDNrsqsNJ5Oyz8S/JCTgeJPQUr1/f1adsRdYQHZ8hSY0RGM7Tis4PkBknyoAiGvZbmp78bBDUTb4DiXZ6wdzjvFLeRwA4nzGadYkZEZsJSN/OkemrR9DWhph1RcluEuyXVcXXFb1LPiSSfwre43LuJbcGDHdn3J1O2iM3uIH2lk7kp8T6VABySFcQM8/86aX9QQky1RYAfuUpJwWoTRdKT4ke6PnThD0bJuSQ5qyWXdo5ECIpSI6fBSvic8zipdBhRLdFRGt8ViJHSMBplAQAfIbvxqWgK5uM6aw2JF1sVzhR0HHtCQlQTwGVhJJCaalXD6AvEPUkZYdhKQGZpQch6OTkODxQd/U531Z+oNQQLG0ly4y20FSsIa3qcdPRCBvVn5VUVnTJYuN0gS4yWI0oG4MQ1J3xkOrKS0eXIKIGMEmgC947qHmkLaWFtqSFJUOBBqIawbdtU1jU0Bou+zo7ucygZU9GJBJA5qR8Q8CRUf7P7wqzThpu4LK2HEly2vr+snipk55p3lOeI8as9Qykjr/rH+VdOidS4l0t4KVNSYchvzS4hQ/AiovpOS7Zprml7ipRLCe9t7yv6aNnAH9dB3EdNk0stlskWO5uR4YKrHIUXENJwDFWd6gOrajv8D50uv8AaG7xDSkrLMlhYdjSEbltrHAg+PAjmDQBC+0zUlptF1hym7lHYv8ABSVtsKJw+2vAU0o8trAx0IHWpdYNQ2nU9qak2+VHebeRtBsOArHUFPI5ry32gs3C03+7KvaFNyHHVOd7sEJeBxgpPDG7hncaadFWxq4aktEdC1Nbb6O8W2ohSgDtK3g54UvO/wCNSk/o0L8SNUItPez17Js4HvRzu+wapzXelpml7g5rPR7Bals5M+3pBSiY0OJ8FAeHOn+PdZEZ5xEaTcIpSrYS2ZCXDu4YQ5gnd0zTqzqO6qc7mS3DnEg/knWlx14HEcCk+maTXlqv/roW/HkQ2M5A1TDdk2DWjdptM5YkybdsoCw6U4Wkq2x7pxkjmfCplarbd4NtRGtOoW2GEfChm3MlAHgAd56kk5qLXbRuibjMU/ddLSra+vepyGcoPjhP7qRRuyyxuKJ0frefb5PJpbhO/wAUkg07Tk1Xf4srnXKD0ywW5GsIqvydws9xA+rIiLYJ/tIKh91Kk6zmQtgXqwSmk/WfgrEpseOAAoeqar9+1drWm1BUeRA1HGTxC04cI+4/ImtIPazFjykwtVWa4WGcea21FB8QQAofI0zogXHa7xadQRlKt0pia0oe8kKBI8FJO8eRFQ/UvZTZLnIROtCnrHdWzlEmEcDPRTZ91QPTFckxrDqfu7rbZDftIOUzoCwhxJ3cVDf6KBB30oY1Fd9PrCL6g3S1DcZ8ZH5Vr/1mhxHVSflUJLa0dUnF7Qwvybjp1bUfVbTUcFXdpuTO0Yzudw2ubaj0O7PDjT8zO2QErGQeCs8RUxbVBvtqStsszrdJbyCCFtuJP4jwqDJ7OpFp70aZuKo8YnaajScutJzxR1A6YrOuw99wHacv6mOLcptasA13Kk/aqNyWr7b1AXSyPKA4PwVh9Gf6u5QHpTU1q6zLYceMpSGWioLWplwBGycHJ2cbvOk5UTXQ7G2ElvZOS4hPFQpK5NbA933jUJia3sU3bFvkvTlpxlMZhbmM8N4Fdl36U9gQbLMdPJT60MD5nJ+6ufDP+A7IfbJO7LcdO84FMOqnxEtnt4cDbsB5EptRUBvQoEjf1TtDA60hc+nphUHpkW2p+zFbLq/76t3/AC11jaXiqlB55t64PJ/pJai4E9cA5T91M0YstpsXuyYKLRy7QLwzqe522VpZtc1TDa2nXyktslKhkYWoe9gjkCah16s97hd3MlSy9DSMvtQUFKmvEZyVjrwOKtP2R4ICdncOFcnIziBkp3eHGtyvJlWuKMadcZPZXFvcYMdLsV9b7bgCkrUvax6AbqS3YlGoojqCr8pEczv6LSf207X7TUm2reuWnW0qz+Uk2/ghzqpv7Kjxxz41GDcWLnPtr0RwlIbebUg7ihXu5SodRwp2/IjbR/sn46jjkpocVIC04IB8wD+NaiLHCgpLDQWPrBIrrWaw3Wj6Aq4/w2ShTigEDJ9f+lO8GL7OjJ+I8fLpW0BRVFRnln8aU11LRZGKXoBRRRQS0ZScEGpP2Ktl276rmK35eYYSfBDZP4qqL1Oew5sDTU+VxMq4Prz1wrZH/wBasgYfmpf+NIsqiiirDy5//9k="/>
          <p:cNvSpPr>
            <a:spLocks noChangeAspect="1" noChangeArrowheads="1"/>
          </p:cNvSpPr>
          <p:nvPr/>
        </p:nvSpPr>
        <p:spPr bwMode="auto">
          <a:xfrm>
            <a:off x="1679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2728" y="952484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写作内容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238348" y="2095491"/>
            <a:ext cx="33575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宋体" panose="02010600030101010101" pitchFamily="2" charset="-122"/>
              </a:rPr>
              <a:t>    写自己玩游戏的过程和感受。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0" name="AutoShape 2" descr="http://img5.imgtn.bdimg.com/it/u=1518506501,2843939512&amp;fm=26&amp;gp=0.jpg"/>
          <p:cNvSpPr>
            <a:spLocks noChangeAspect="1" noChangeArrowheads="1"/>
          </p:cNvSpPr>
          <p:nvPr/>
        </p:nvSpPr>
        <p:spPr bwMode="auto">
          <a:xfrm>
            <a:off x="1679575" y="-192617"/>
            <a:ext cx="304800" cy="40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6386" name="Picture 2" descr="http://yn.people.com.cn/NMediaFile/2015/0319/LOCAL2015031909500005270195536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53060" y="1523987"/>
            <a:ext cx="4917571" cy="4375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流程图: 可选过程 5"/>
          <p:cNvSpPr/>
          <p:nvPr/>
        </p:nvSpPr>
        <p:spPr>
          <a:xfrm>
            <a:off x="1881158" y="1619238"/>
            <a:ext cx="7708900" cy="2095515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0" hangingPunct="0"/>
            <a:r>
              <a:rPr lang="zh-CN" altLang="en-US" sz="3200" noProof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    按照一定的</a:t>
            </a:r>
            <a:r>
              <a:rPr lang="zh-CN" altLang="en-US" sz="3200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顺序</a:t>
            </a:r>
            <a:r>
              <a:rPr lang="zh-CN" altLang="en-US" sz="3200" noProof="1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来写。游戏前，你作过哪些准备？要交代清楚。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95538" y="666732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写作方法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Picture 4" descr="http://img0.imgtn.bdimg.com/it/u=1925078857,2854630911&amp;fm=200&amp;gp=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24958" y="2952748"/>
            <a:ext cx="1500198" cy="3724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095474" y="1428737"/>
            <a:ext cx="6500857" cy="209551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/>
            <a:r>
              <a:rPr lang="zh-CN" altLang="en-US" sz="3200" noProof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  突出</a:t>
            </a:r>
            <a:r>
              <a:rPr lang="zh-CN" altLang="en-US" sz="3200" noProof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重点</a:t>
            </a:r>
            <a:r>
              <a:rPr lang="zh-CN" altLang="en-US" sz="3200" noProof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。游戏中 ，你做了些什么？印象比较深的是什么？</a:t>
            </a:r>
          </a:p>
        </p:txBody>
      </p:sp>
      <p:pic>
        <p:nvPicPr>
          <p:cNvPr id="5" name="Picture 4" descr="http://img0.imgtn.bdimg.com/it/u=1925078857,2854630911&amp;fm=200&amp;gp=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39206" y="2857497"/>
            <a:ext cx="1500198" cy="3724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24034" y="1333486"/>
            <a:ext cx="6643734" cy="280797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2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sym typeface="宋体" panose="02010600030101010101" pitchFamily="2" charset="-122"/>
              </a:rPr>
              <a:t>    要有所感悟。</a:t>
            </a:r>
            <a:r>
              <a:rPr lang="zh-CN" altLang="en-US" sz="32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sym typeface="宋体" panose="02010600030101010101" pitchFamily="2" charset="-122"/>
              </a:rPr>
              <a:t>你有什么想法和感受？比如，应遵守规则，伙伴间要团结协作，遇事要勇敢果断，坚持到底</a:t>
            </a:r>
            <a:r>
              <a:rPr lang="en-US" altLang="zh-CN" sz="32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sym typeface="宋体" panose="02010600030101010101" pitchFamily="2" charset="-122"/>
              </a:rPr>
              <a:t>……</a:t>
            </a:r>
            <a:r>
              <a:rPr lang="zh-CN" altLang="en-US" sz="320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sym typeface="宋体" panose="02010600030101010101" pitchFamily="2" charset="-122"/>
              </a:rPr>
              <a:t>。</a:t>
            </a:r>
          </a:p>
        </p:txBody>
      </p:sp>
      <p:pic>
        <p:nvPicPr>
          <p:cNvPr id="4" name="Picture 4" descr="http://img0.imgtn.bdimg.com/it/u=1925078857,2854630911&amp;fm=200&amp;gp=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39206" y="2857497"/>
            <a:ext cx="1500198" cy="3724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3452794" y="3619503"/>
            <a:ext cx="4929222" cy="1384995"/>
          </a:xfrm>
          <a:prstGeom prst="wedgeRectCallout">
            <a:avLst>
              <a:gd name="adj1" fmla="val 57574"/>
              <a:gd name="adj2" fmla="val -11445"/>
            </a:avLst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师：</a:t>
            </a:r>
            <a:r>
              <a:rPr lang="en-US" altLang="zh-CN" sz="2800" b="1" u="sng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按顺序写。</a:t>
            </a:r>
          </a:p>
          <a:p>
            <a:r>
              <a:rPr lang="en-US" altLang="zh-CN" sz="2800" b="1" u="sng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重点突出</a:t>
            </a:r>
            <a:r>
              <a:rPr lang="zh-CN" altLang="en-US" sz="2800" b="1" u="sng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en-US" altLang="zh-CN" sz="2800" b="1" u="sng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u="sng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</a:t>
            </a:r>
            <a:r>
              <a:rPr lang="zh-CN" altLang="en-US" sz="2800" b="1" u="sng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28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真情实感</a:t>
            </a:r>
            <a:r>
              <a:rPr lang="zh-CN" altLang="en-US" sz="2800" b="1" u="sng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595670" y="1047735"/>
            <a:ext cx="4786346" cy="1525581"/>
            <a:chOff x="285720" y="1000114"/>
            <a:chExt cx="4786346" cy="1144186"/>
          </a:xfrm>
        </p:grpSpPr>
        <p:sp>
          <p:nvSpPr>
            <p:cNvPr id="3" name="矩形标注 2"/>
            <p:cNvSpPr/>
            <p:nvPr/>
          </p:nvSpPr>
          <p:spPr>
            <a:xfrm>
              <a:off x="285720" y="1000114"/>
              <a:ext cx="4786346" cy="1144186"/>
            </a:xfrm>
            <a:prstGeom prst="wedgeRectCallout">
              <a:avLst>
                <a:gd name="adj1" fmla="val -60061"/>
                <a:gd name="adj2" fmla="val 48327"/>
              </a:avLst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 fontAlgn="base"/>
              <a:r>
                <a:rPr lang="en-US" altLang="zh-CN" sz="28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  </a:t>
              </a:r>
              <a:endParaRPr lang="zh-CN" altLang="en-US" sz="2800" b="1" i="1" u="sng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  <p:sp>
          <p:nvSpPr>
            <p:cNvPr id="8" name="文本框 14"/>
            <p:cNvSpPr txBox="1"/>
            <p:nvPr/>
          </p:nvSpPr>
          <p:spPr>
            <a:xfrm>
              <a:off x="285720" y="1071552"/>
              <a:ext cx="4786346" cy="715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 </a:t>
              </a:r>
              <a:r>
                <a:rPr lang="zh-CN" altLang="en-US" sz="2800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生</a:t>
              </a:r>
              <a:r>
                <a:rPr lang="zh-CN" altLang="en-US" sz="2800" b="1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：怎样才能把游戏写得精彩感人呢？ </a:t>
              </a:r>
              <a:endParaRPr lang="zh-CN" altLang="en-US" sz="2800" b="1" u="sng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endParaRPr>
            </a:p>
          </p:txBody>
        </p:sp>
      </p:grpSp>
      <p:pic>
        <p:nvPicPr>
          <p:cNvPr id="13316" name="Picture 4" descr="http://img0.imgtn.bdimg.com/it/u=1925078857,2854630911&amp;fm=200&amp;gp=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39206" y="2857497"/>
            <a:ext cx="1500198" cy="3724629"/>
          </a:xfrm>
          <a:prstGeom prst="rect">
            <a:avLst/>
          </a:prstGeom>
          <a:noFill/>
        </p:spPr>
      </p:pic>
      <p:pic>
        <p:nvPicPr>
          <p:cNvPr id="13318" name="Picture 6" descr="http://pic.51yuansu.com/pic3/cover/02/59/76/59fbfd6807d5a_6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2596" y="1809740"/>
            <a:ext cx="928694" cy="30337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712</Words>
  <Application>Microsoft Office PowerPoint</Application>
  <PresentationFormat>宽屏</PresentationFormat>
  <Paragraphs>66</Paragraphs>
  <Slides>21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Meiryo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205</cp:revision>
  <dcterms:created xsi:type="dcterms:W3CDTF">2005-11-14T08:07:00Z</dcterms:created>
  <dcterms:modified xsi:type="dcterms:W3CDTF">2021-09-08T23:41:02Z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2052-11.1.0.8894</vt:lpwstr>
  </property>
</Properties>
</file>