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14"/>
  </p:notesMasterIdLst>
  <p:sldIdLst>
    <p:sldId id="256" r:id="rId3"/>
    <p:sldId id="288" r:id="rId4"/>
    <p:sldId id="270" r:id="rId5"/>
    <p:sldId id="293" r:id="rId6"/>
    <p:sldId id="294" r:id="rId7"/>
    <p:sldId id="295" r:id="rId8"/>
    <p:sldId id="285" r:id="rId9"/>
    <p:sldId id="268" r:id="rId10"/>
    <p:sldId id="296" r:id="rId11"/>
    <p:sldId id="297" r:id="rId12"/>
    <p:sldId id="298" r:id="rId13"/>
  </p:sldIdLst>
  <p:sldSz cx="9144000" cy="5143500" type="screen16x9"/>
  <p:notesSz cx="6858000" cy="9144000"/>
  <p:custDataLst>
    <p:tags r:id="rId15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4">
          <p15:clr>
            <a:srgbClr val="A4A3A4"/>
          </p15:clr>
        </p15:guide>
        <p15:guide id="2" pos="3872">
          <p15:clr>
            <a:srgbClr val="A4A3A4"/>
          </p15:clr>
        </p15:guide>
        <p15:guide id="3" orient="horz" pos="1601">
          <p15:clr>
            <a:srgbClr val="A4A3A4"/>
          </p15:clr>
        </p15:guide>
        <p15:guide id="4" pos="29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1C9A98"/>
    <a:srgbClr val="1C9997"/>
    <a:srgbClr val="1B9391"/>
    <a:srgbClr val="52C9C0"/>
    <a:srgbClr val="51C8BF"/>
    <a:srgbClr val="91AB88"/>
    <a:srgbClr val="B1CB63"/>
    <a:srgbClr val="6AAD86"/>
    <a:srgbClr val="F0BB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2134"/>
        <p:guide pos="3872"/>
        <p:guide orient="horz" pos="1601"/>
        <p:guide pos="290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5CC1D4-B042-4B99-A617-290D30B6AC4E}" type="datetimeFigureOut">
              <a:rPr lang="zh-CN" altLang="en-US" smtClean="0"/>
              <a:pPr/>
              <a:t>2021/9/5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109CE8-D8C6-4D0D-866A-8671FF9CD5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6809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09CE8-D8C6-4D0D-866A-8671FF9CD5AD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8502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09CE8-D8C6-4D0D-866A-8671FF9CD5AD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39845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5220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09CE8-D8C6-4D0D-866A-8671FF9CD5AD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6415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09CE8-D8C6-4D0D-866A-8671FF9CD5AD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644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09CE8-D8C6-4D0D-866A-8671FF9CD5AD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42746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09CE8-D8C6-4D0D-866A-8671FF9CD5AD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61849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09CE8-D8C6-4D0D-866A-8671FF9CD5AD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48859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09CE8-D8C6-4D0D-866A-8671FF9CD5AD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39381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09CE8-D8C6-4D0D-866A-8671FF9CD5AD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23794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09CE8-D8C6-4D0D-866A-8671FF9CD5AD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2335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pic>
        <p:nvPicPr>
          <p:cNvPr id="1026" name="Picture 2" descr="http://img.hb.aicdn.com/6a03f7ee06395d2b9039f54a47833f9553961195d1a7-L2BdiF" hidden="1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79" y="-47066"/>
            <a:ext cx="8740589" cy="5619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任意多边形: 形状 9"/>
          <p:cNvSpPr/>
          <p:nvPr userDrawn="1"/>
        </p:nvSpPr>
        <p:spPr>
          <a:xfrm>
            <a:off x="565996" y="1"/>
            <a:ext cx="510691" cy="968876"/>
          </a:xfrm>
          <a:custGeom>
            <a:avLst/>
            <a:gdLst>
              <a:gd name="connsiteX0" fmla="*/ 34724 w 613459"/>
              <a:gd name="connsiteY0" fmla="*/ 509286 h 1493134"/>
              <a:gd name="connsiteX1" fmla="*/ 613459 w 613459"/>
              <a:gd name="connsiteY1" fmla="*/ 1493134 h 1493134"/>
              <a:gd name="connsiteX2" fmla="*/ 324091 w 613459"/>
              <a:gd name="connsiteY2" fmla="*/ 590309 h 1493134"/>
              <a:gd name="connsiteX3" fmla="*/ 324091 w 613459"/>
              <a:gd name="connsiteY3" fmla="*/ 300942 h 1493134"/>
              <a:gd name="connsiteX4" fmla="*/ 219919 w 613459"/>
              <a:gd name="connsiteY4" fmla="*/ 0 h 1493134"/>
              <a:gd name="connsiteX5" fmla="*/ 0 w 613459"/>
              <a:gd name="connsiteY5" fmla="*/ 46299 h 1493134"/>
              <a:gd name="connsiteX6" fmla="*/ 34724 w 613459"/>
              <a:gd name="connsiteY6" fmla="*/ 509286 h 1493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3459" h="1493134">
                <a:moveTo>
                  <a:pt x="34724" y="509286"/>
                </a:moveTo>
                <a:lnTo>
                  <a:pt x="613459" y="1493134"/>
                </a:lnTo>
                <a:lnTo>
                  <a:pt x="324091" y="590309"/>
                </a:lnTo>
                <a:lnTo>
                  <a:pt x="324091" y="300942"/>
                </a:lnTo>
                <a:lnTo>
                  <a:pt x="219919" y="0"/>
                </a:lnTo>
                <a:lnTo>
                  <a:pt x="0" y="46299"/>
                </a:lnTo>
                <a:lnTo>
                  <a:pt x="34724" y="509286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: 形状 10"/>
          <p:cNvSpPr/>
          <p:nvPr userDrawn="1"/>
        </p:nvSpPr>
        <p:spPr>
          <a:xfrm>
            <a:off x="1163405" y="-11224"/>
            <a:ext cx="385426" cy="413551"/>
          </a:xfrm>
          <a:custGeom>
            <a:avLst/>
            <a:gdLst>
              <a:gd name="connsiteX0" fmla="*/ 462987 w 462987"/>
              <a:gd name="connsiteY0" fmla="*/ 34724 h 544010"/>
              <a:gd name="connsiteX1" fmla="*/ 300941 w 462987"/>
              <a:gd name="connsiteY1" fmla="*/ 544010 h 544010"/>
              <a:gd name="connsiteX2" fmla="*/ 0 w 462987"/>
              <a:gd name="connsiteY2" fmla="*/ 451413 h 544010"/>
              <a:gd name="connsiteX3" fmla="*/ 127321 w 462987"/>
              <a:gd name="connsiteY3" fmla="*/ 138897 h 544010"/>
              <a:gd name="connsiteX4" fmla="*/ 324091 w 462987"/>
              <a:gd name="connsiteY4" fmla="*/ 0 h 544010"/>
              <a:gd name="connsiteX5" fmla="*/ 462987 w 462987"/>
              <a:gd name="connsiteY5" fmla="*/ 34724 h 544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987" h="544010">
                <a:moveTo>
                  <a:pt x="462987" y="34724"/>
                </a:moveTo>
                <a:lnTo>
                  <a:pt x="300941" y="544010"/>
                </a:lnTo>
                <a:lnTo>
                  <a:pt x="0" y="451413"/>
                </a:lnTo>
                <a:lnTo>
                  <a:pt x="127321" y="138897"/>
                </a:lnTo>
                <a:lnTo>
                  <a:pt x="324091" y="0"/>
                </a:lnTo>
                <a:lnTo>
                  <a:pt x="462987" y="34724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任意多边形: 形状 11"/>
          <p:cNvSpPr/>
          <p:nvPr userDrawn="1"/>
        </p:nvSpPr>
        <p:spPr>
          <a:xfrm>
            <a:off x="1539196" y="1"/>
            <a:ext cx="541433" cy="968876"/>
          </a:xfrm>
          <a:custGeom>
            <a:avLst/>
            <a:gdLst>
              <a:gd name="connsiteX0" fmla="*/ 544010 w 544010"/>
              <a:gd name="connsiteY0" fmla="*/ 104172 h 6724891"/>
              <a:gd name="connsiteX1" fmla="*/ 312517 w 544010"/>
              <a:gd name="connsiteY1" fmla="*/ 6724891 h 6724891"/>
              <a:gd name="connsiteX2" fmla="*/ 0 w 544010"/>
              <a:gd name="connsiteY2" fmla="*/ 6724891 h 6724891"/>
              <a:gd name="connsiteX3" fmla="*/ 0 w 544010"/>
              <a:gd name="connsiteY3" fmla="*/ 6528121 h 6724891"/>
              <a:gd name="connsiteX4" fmla="*/ 219919 w 544010"/>
              <a:gd name="connsiteY4" fmla="*/ 0 h 6724891"/>
              <a:gd name="connsiteX5" fmla="*/ 544010 w 544010"/>
              <a:gd name="connsiteY5" fmla="*/ 104172 h 6724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4010" h="6724891">
                <a:moveTo>
                  <a:pt x="544010" y="104172"/>
                </a:moveTo>
                <a:lnTo>
                  <a:pt x="312517" y="6724891"/>
                </a:lnTo>
                <a:lnTo>
                  <a:pt x="0" y="6724891"/>
                </a:lnTo>
                <a:lnTo>
                  <a:pt x="0" y="6528121"/>
                </a:lnTo>
                <a:lnTo>
                  <a:pt x="219919" y="0"/>
                </a:lnTo>
                <a:lnTo>
                  <a:pt x="544010" y="104172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任意多边形: 形状 12"/>
          <p:cNvSpPr/>
          <p:nvPr userDrawn="1"/>
        </p:nvSpPr>
        <p:spPr>
          <a:xfrm>
            <a:off x="2734019" y="-24908"/>
            <a:ext cx="192713" cy="547974"/>
          </a:xfrm>
          <a:custGeom>
            <a:avLst/>
            <a:gdLst>
              <a:gd name="connsiteX0" fmla="*/ 0 w 231494"/>
              <a:gd name="connsiteY0" fmla="*/ 69448 h 682906"/>
              <a:gd name="connsiteX1" fmla="*/ 69448 w 231494"/>
              <a:gd name="connsiteY1" fmla="*/ 682906 h 682906"/>
              <a:gd name="connsiteX2" fmla="*/ 231494 w 231494"/>
              <a:gd name="connsiteY2" fmla="*/ 555585 h 682906"/>
              <a:gd name="connsiteX3" fmla="*/ 162046 w 231494"/>
              <a:gd name="connsiteY3" fmla="*/ 0 h 682906"/>
              <a:gd name="connsiteX4" fmla="*/ 0 w 231494"/>
              <a:gd name="connsiteY4" fmla="*/ 69448 h 682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1494" h="682906">
                <a:moveTo>
                  <a:pt x="0" y="69448"/>
                </a:moveTo>
                <a:lnTo>
                  <a:pt x="69448" y="682906"/>
                </a:lnTo>
                <a:lnTo>
                  <a:pt x="231494" y="555585"/>
                </a:lnTo>
                <a:lnTo>
                  <a:pt x="162046" y="0"/>
                </a:lnTo>
                <a:lnTo>
                  <a:pt x="0" y="69448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任意多边形: 形状 13"/>
          <p:cNvSpPr/>
          <p:nvPr userDrawn="1"/>
        </p:nvSpPr>
        <p:spPr>
          <a:xfrm>
            <a:off x="7946907" y="-6333"/>
            <a:ext cx="385426" cy="612989"/>
          </a:xfrm>
          <a:custGeom>
            <a:avLst/>
            <a:gdLst>
              <a:gd name="connsiteX0" fmla="*/ 0 w 462987"/>
              <a:gd name="connsiteY0" fmla="*/ 34724 h 763929"/>
              <a:gd name="connsiteX1" fmla="*/ 11575 w 462987"/>
              <a:gd name="connsiteY1" fmla="*/ 763929 h 763929"/>
              <a:gd name="connsiteX2" fmla="*/ 439838 w 462987"/>
              <a:gd name="connsiteY2" fmla="*/ 763929 h 763929"/>
              <a:gd name="connsiteX3" fmla="*/ 462987 w 462987"/>
              <a:gd name="connsiteY3" fmla="*/ 0 h 763929"/>
              <a:gd name="connsiteX4" fmla="*/ 0 w 462987"/>
              <a:gd name="connsiteY4" fmla="*/ 34724 h 763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2987" h="763929">
                <a:moveTo>
                  <a:pt x="0" y="34724"/>
                </a:moveTo>
                <a:lnTo>
                  <a:pt x="11575" y="763929"/>
                </a:lnTo>
                <a:lnTo>
                  <a:pt x="439838" y="763929"/>
                </a:lnTo>
                <a:lnTo>
                  <a:pt x="462987" y="0"/>
                </a:lnTo>
                <a:lnTo>
                  <a:pt x="0" y="34724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任意多边形: 形状 14"/>
          <p:cNvSpPr/>
          <p:nvPr userDrawn="1"/>
        </p:nvSpPr>
        <p:spPr>
          <a:xfrm>
            <a:off x="8468699" y="268345"/>
            <a:ext cx="713038" cy="380796"/>
          </a:xfrm>
          <a:custGeom>
            <a:avLst/>
            <a:gdLst>
              <a:gd name="connsiteX0" fmla="*/ 648182 w 856526"/>
              <a:gd name="connsiteY0" fmla="*/ 0 h 474562"/>
              <a:gd name="connsiteX1" fmla="*/ 0 w 856526"/>
              <a:gd name="connsiteY1" fmla="*/ 219919 h 474562"/>
              <a:gd name="connsiteX2" fmla="*/ 57873 w 856526"/>
              <a:gd name="connsiteY2" fmla="*/ 474562 h 474562"/>
              <a:gd name="connsiteX3" fmla="*/ 856526 w 856526"/>
              <a:gd name="connsiteY3" fmla="*/ 196770 h 474562"/>
              <a:gd name="connsiteX4" fmla="*/ 648182 w 856526"/>
              <a:gd name="connsiteY4" fmla="*/ 0 h 47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26" h="474562">
                <a:moveTo>
                  <a:pt x="648182" y="0"/>
                </a:moveTo>
                <a:lnTo>
                  <a:pt x="0" y="219919"/>
                </a:lnTo>
                <a:lnTo>
                  <a:pt x="57873" y="474562"/>
                </a:lnTo>
                <a:lnTo>
                  <a:pt x="856526" y="196770"/>
                </a:lnTo>
                <a:lnTo>
                  <a:pt x="648182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任意多边形: 形状 15"/>
          <p:cNvSpPr/>
          <p:nvPr userDrawn="1"/>
        </p:nvSpPr>
        <p:spPr>
          <a:xfrm>
            <a:off x="8497606" y="1401446"/>
            <a:ext cx="603458" cy="241479"/>
          </a:xfrm>
          <a:custGeom>
            <a:avLst/>
            <a:gdLst>
              <a:gd name="connsiteX0" fmla="*/ 0 w 960699"/>
              <a:gd name="connsiteY0" fmla="*/ 0 h 219919"/>
              <a:gd name="connsiteX1" fmla="*/ 960699 w 960699"/>
              <a:gd name="connsiteY1" fmla="*/ 46298 h 219919"/>
              <a:gd name="connsiteX2" fmla="*/ 590309 w 960699"/>
              <a:gd name="connsiteY2" fmla="*/ 219919 h 219919"/>
              <a:gd name="connsiteX3" fmla="*/ 23149 w 960699"/>
              <a:gd name="connsiteY3" fmla="*/ 185194 h 219919"/>
              <a:gd name="connsiteX4" fmla="*/ 0 w 960699"/>
              <a:gd name="connsiteY4" fmla="*/ 0 h 219919"/>
              <a:gd name="connsiteX0-1" fmla="*/ 0 w 647982"/>
              <a:gd name="connsiteY0-2" fmla="*/ 0 h 219919"/>
              <a:gd name="connsiteX1-3" fmla="*/ 647982 w 647982"/>
              <a:gd name="connsiteY1-4" fmla="*/ 46298 h 219919"/>
              <a:gd name="connsiteX2-5" fmla="*/ 590309 w 647982"/>
              <a:gd name="connsiteY2-6" fmla="*/ 219919 h 219919"/>
              <a:gd name="connsiteX3-7" fmla="*/ 23149 w 647982"/>
              <a:gd name="connsiteY3-8" fmla="*/ 185194 h 219919"/>
              <a:gd name="connsiteX4-9" fmla="*/ 0 w 647982"/>
              <a:gd name="connsiteY4-10" fmla="*/ 0 h 21991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47982" h="219919">
                <a:moveTo>
                  <a:pt x="0" y="0"/>
                </a:moveTo>
                <a:lnTo>
                  <a:pt x="647982" y="46298"/>
                </a:lnTo>
                <a:lnTo>
                  <a:pt x="590309" y="219919"/>
                </a:lnTo>
                <a:lnTo>
                  <a:pt x="23149" y="185194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任意多边形: 形状 16"/>
          <p:cNvSpPr/>
          <p:nvPr userDrawn="1"/>
        </p:nvSpPr>
        <p:spPr>
          <a:xfrm>
            <a:off x="8497606" y="1884406"/>
            <a:ext cx="607046" cy="167179"/>
          </a:xfrm>
          <a:custGeom>
            <a:avLst/>
            <a:gdLst>
              <a:gd name="connsiteX0" fmla="*/ 0 w 729205"/>
              <a:gd name="connsiteY0" fmla="*/ 23149 h 208344"/>
              <a:gd name="connsiteX1" fmla="*/ 729205 w 729205"/>
              <a:gd name="connsiteY1" fmla="*/ 0 h 208344"/>
              <a:gd name="connsiteX2" fmla="*/ 694481 w 729205"/>
              <a:gd name="connsiteY2" fmla="*/ 138896 h 208344"/>
              <a:gd name="connsiteX3" fmla="*/ 590309 w 729205"/>
              <a:gd name="connsiteY3" fmla="*/ 208344 h 208344"/>
              <a:gd name="connsiteX4" fmla="*/ 57873 w 729205"/>
              <a:gd name="connsiteY4" fmla="*/ 208344 h 208344"/>
              <a:gd name="connsiteX5" fmla="*/ 0 w 729205"/>
              <a:gd name="connsiteY5" fmla="*/ 23149 h 208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9205" h="208344">
                <a:moveTo>
                  <a:pt x="0" y="23149"/>
                </a:moveTo>
                <a:lnTo>
                  <a:pt x="729205" y="0"/>
                </a:lnTo>
                <a:lnTo>
                  <a:pt x="694481" y="138896"/>
                </a:lnTo>
                <a:lnTo>
                  <a:pt x="590309" y="208344"/>
                </a:lnTo>
                <a:lnTo>
                  <a:pt x="57873" y="208344"/>
                </a:lnTo>
                <a:lnTo>
                  <a:pt x="0" y="23149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8" name="任意多边形: 形状 17"/>
          <p:cNvSpPr/>
          <p:nvPr userDrawn="1"/>
        </p:nvSpPr>
        <p:spPr>
          <a:xfrm>
            <a:off x="8391615" y="2358078"/>
            <a:ext cx="703403" cy="269344"/>
          </a:xfrm>
          <a:custGeom>
            <a:avLst/>
            <a:gdLst>
              <a:gd name="connsiteX0" fmla="*/ 92598 w 844952"/>
              <a:gd name="connsiteY0" fmla="*/ 23149 h 335666"/>
              <a:gd name="connsiteX1" fmla="*/ 844952 w 844952"/>
              <a:gd name="connsiteY1" fmla="*/ 0 h 335666"/>
              <a:gd name="connsiteX2" fmla="*/ 752355 w 844952"/>
              <a:gd name="connsiteY2" fmla="*/ 335666 h 335666"/>
              <a:gd name="connsiteX3" fmla="*/ 0 w 844952"/>
              <a:gd name="connsiteY3" fmla="*/ 243068 h 335666"/>
              <a:gd name="connsiteX4" fmla="*/ 92598 w 844952"/>
              <a:gd name="connsiteY4" fmla="*/ 23149 h 335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4952" h="335666">
                <a:moveTo>
                  <a:pt x="92598" y="23149"/>
                </a:moveTo>
                <a:lnTo>
                  <a:pt x="844952" y="0"/>
                </a:lnTo>
                <a:lnTo>
                  <a:pt x="752355" y="335666"/>
                </a:lnTo>
                <a:lnTo>
                  <a:pt x="0" y="243068"/>
                </a:lnTo>
                <a:lnTo>
                  <a:pt x="92598" y="23149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" name="任意多边形: 形状 18"/>
          <p:cNvSpPr/>
          <p:nvPr userDrawn="1"/>
        </p:nvSpPr>
        <p:spPr>
          <a:xfrm>
            <a:off x="8381978" y="2887476"/>
            <a:ext cx="664860" cy="250768"/>
          </a:xfrm>
          <a:custGeom>
            <a:avLst/>
            <a:gdLst>
              <a:gd name="connsiteX0" fmla="*/ 0 w 798653"/>
              <a:gd name="connsiteY0" fmla="*/ 11575 h 312516"/>
              <a:gd name="connsiteX1" fmla="*/ 787078 w 798653"/>
              <a:gd name="connsiteY1" fmla="*/ 69448 h 312516"/>
              <a:gd name="connsiteX2" fmla="*/ 798653 w 798653"/>
              <a:gd name="connsiteY2" fmla="*/ 219919 h 312516"/>
              <a:gd name="connsiteX3" fmla="*/ 717630 w 798653"/>
              <a:gd name="connsiteY3" fmla="*/ 312516 h 312516"/>
              <a:gd name="connsiteX4" fmla="*/ 335665 w 798653"/>
              <a:gd name="connsiteY4" fmla="*/ 289367 h 312516"/>
              <a:gd name="connsiteX5" fmla="*/ 138896 w 798653"/>
              <a:gd name="connsiteY5" fmla="*/ 243068 h 312516"/>
              <a:gd name="connsiteX6" fmla="*/ 92597 w 798653"/>
              <a:gd name="connsiteY6" fmla="*/ 23149 h 312516"/>
              <a:gd name="connsiteX7" fmla="*/ 231493 w 798653"/>
              <a:gd name="connsiteY7" fmla="*/ 0 h 312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98653" h="312516">
                <a:moveTo>
                  <a:pt x="0" y="11575"/>
                </a:moveTo>
                <a:lnTo>
                  <a:pt x="787078" y="69448"/>
                </a:lnTo>
                <a:lnTo>
                  <a:pt x="798653" y="219919"/>
                </a:lnTo>
                <a:lnTo>
                  <a:pt x="717630" y="312516"/>
                </a:lnTo>
                <a:lnTo>
                  <a:pt x="335665" y="289367"/>
                </a:lnTo>
                <a:lnTo>
                  <a:pt x="138896" y="243068"/>
                </a:lnTo>
                <a:lnTo>
                  <a:pt x="92597" y="23149"/>
                </a:lnTo>
                <a:lnTo>
                  <a:pt x="231493" y="0"/>
                </a:lnTo>
              </a:path>
            </a:pathLst>
          </a:custGeom>
          <a:noFill/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: 形状 19"/>
          <p:cNvSpPr/>
          <p:nvPr userDrawn="1"/>
        </p:nvSpPr>
        <p:spPr>
          <a:xfrm>
            <a:off x="8372342" y="2906052"/>
            <a:ext cx="684132" cy="241481"/>
          </a:xfrm>
          <a:custGeom>
            <a:avLst/>
            <a:gdLst>
              <a:gd name="connsiteX0" fmla="*/ 0 w 821803"/>
              <a:gd name="connsiteY0" fmla="*/ 11575 h 300942"/>
              <a:gd name="connsiteX1" fmla="*/ 821803 w 821803"/>
              <a:gd name="connsiteY1" fmla="*/ 0 h 300942"/>
              <a:gd name="connsiteX2" fmla="*/ 729205 w 821803"/>
              <a:gd name="connsiteY2" fmla="*/ 300942 h 300942"/>
              <a:gd name="connsiteX3" fmla="*/ 173620 w 821803"/>
              <a:gd name="connsiteY3" fmla="*/ 277793 h 300942"/>
              <a:gd name="connsiteX4" fmla="*/ 0 w 821803"/>
              <a:gd name="connsiteY4" fmla="*/ 11575 h 3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1803" h="300942">
                <a:moveTo>
                  <a:pt x="0" y="11575"/>
                </a:moveTo>
                <a:lnTo>
                  <a:pt x="821803" y="0"/>
                </a:lnTo>
                <a:lnTo>
                  <a:pt x="729205" y="300942"/>
                </a:lnTo>
                <a:lnTo>
                  <a:pt x="173620" y="277793"/>
                </a:lnTo>
                <a:lnTo>
                  <a:pt x="0" y="11575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任意多边形: 形状 20"/>
          <p:cNvSpPr/>
          <p:nvPr userDrawn="1"/>
        </p:nvSpPr>
        <p:spPr>
          <a:xfrm>
            <a:off x="8478336" y="3398302"/>
            <a:ext cx="549233" cy="287918"/>
          </a:xfrm>
          <a:custGeom>
            <a:avLst/>
            <a:gdLst>
              <a:gd name="connsiteX0" fmla="*/ 0 w 659757"/>
              <a:gd name="connsiteY0" fmla="*/ 0 h 358815"/>
              <a:gd name="connsiteX1" fmla="*/ 659757 w 659757"/>
              <a:gd name="connsiteY1" fmla="*/ 104172 h 358815"/>
              <a:gd name="connsiteX2" fmla="*/ 625033 w 659757"/>
              <a:gd name="connsiteY2" fmla="*/ 347240 h 358815"/>
              <a:gd name="connsiteX3" fmla="*/ 92598 w 659757"/>
              <a:gd name="connsiteY3" fmla="*/ 358815 h 358815"/>
              <a:gd name="connsiteX4" fmla="*/ 11575 w 659757"/>
              <a:gd name="connsiteY4" fmla="*/ 69448 h 358815"/>
              <a:gd name="connsiteX5" fmla="*/ 0 w 659757"/>
              <a:gd name="connsiteY5" fmla="*/ 0 h 358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757" h="358815">
                <a:moveTo>
                  <a:pt x="0" y="0"/>
                </a:moveTo>
                <a:lnTo>
                  <a:pt x="659757" y="104172"/>
                </a:lnTo>
                <a:lnTo>
                  <a:pt x="625033" y="347240"/>
                </a:lnTo>
                <a:lnTo>
                  <a:pt x="92598" y="358815"/>
                </a:lnTo>
                <a:lnTo>
                  <a:pt x="11575" y="69448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2" name="任意多边形: 形状 21"/>
          <p:cNvSpPr/>
          <p:nvPr userDrawn="1"/>
        </p:nvSpPr>
        <p:spPr>
          <a:xfrm>
            <a:off x="8314528" y="3992713"/>
            <a:ext cx="741946" cy="167180"/>
          </a:xfrm>
          <a:custGeom>
            <a:avLst/>
            <a:gdLst>
              <a:gd name="connsiteX0" fmla="*/ 138896 w 891251"/>
              <a:gd name="connsiteY0" fmla="*/ 81023 h 208345"/>
              <a:gd name="connsiteX1" fmla="*/ 891251 w 891251"/>
              <a:gd name="connsiteY1" fmla="*/ 0 h 208345"/>
              <a:gd name="connsiteX2" fmla="*/ 879676 w 891251"/>
              <a:gd name="connsiteY2" fmla="*/ 208345 h 208345"/>
              <a:gd name="connsiteX3" fmla="*/ 0 w 891251"/>
              <a:gd name="connsiteY3" fmla="*/ 208345 h 208345"/>
              <a:gd name="connsiteX4" fmla="*/ 138896 w 891251"/>
              <a:gd name="connsiteY4" fmla="*/ 81023 h 208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1251" h="208345">
                <a:moveTo>
                  <a:pt x="138896" y="81023"/>
                </a:moveTo>
                <a:lnTo>
                  <a:pt x="891251" y="0"/>
                </a:lnTo>
                <a:lnTo>
                  <a:pt x="879676" y="208345"/>
                </a:lnTo>
                <a:lnTo>
                  <a:pt x="0" y="208345"/>
                </a:lnTo>
                <a:lnTo>
                  <a:pt x="138896" y="81023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任意多边形: 形状 22"/>
          <p:cNvSpPr/>
          <p:nvPr userDrawn="1"/>
        </p:nvSpPr>
        <p:spPr>
          <a:xfrm>
            <a:off x="8671049" y="4438524"/>
            <a:ext cx="498845" cy="297206"/>
          </a:xfrm>
          <a:custGeom>
            <a:avLst/>
            <a:gdLst>
              <a:gd name="connsiteX0" fmla="*/ 486137 w 509286"/>
              <a:gd name="connsiteY0" fmla="*/ 173620 h 370390"/>
              <a:gd name="connsiteX1" fmla="*/ 428263 w 509286"/>
              <a:gd name="connsiteY1" fmla="*/ 370390 h 370390"/>
              <a:gd name="connsiteX2" fmla="*/ 0 w 509286"/>
              <a:gd name="connsiteY2" fmla="*/ 0 h 370390"/>
              <a:gd name="connsiteX3" fmla="*/ 509286 w 509286"/>
              <a:gd name="connsiteY3" fmla="*/ 46299 h 370390"/>
              <a:gd name="connsiteX4" fmla="*/ 486137 w 509286"/>
              <a:gd name="connsiteY4" fmla="*/ 173620 h 370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9286" h="370390">
                <a:moveTo>
                  <a:pt x="486137" y="173620"/>
                </a:moveTo>
                <a:lnTo>
                  <a:pt x="428263" y="370390"/>
                </a:lnTo>
                <a:lnTo>
                  <a:pt x="0" y="0"/>
                </a:lnTo>
                <a:lnTo>
                  <a:pt x="509286" y="46299"/>
                </a:lnTo>
                <a:lnTo>
                  <a:pt x="486137" y="17362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" name="任意多边形: 形状 23"/>
          <p:cNvSpPr/>
          <p:nvPr userDrawn="1"/>
        </p:nvSpPr>
        <p:spPr>
          <a:xfrm>
            <a:off x="8410885" y="4717154"/>
            <a:ext cx="501054" cy="408659"/>
          </a:xfrm>
          <a:custGeom>
            <a:avLst/>
            <a:gdLst>
              <a:gd name="connsiteX0" fmla="*/ 162045 w 601883"/>
              <a:gd name="connsiteY0" fmla="*/ 0 h 509286"/>
              <a:gd name="connsiteX1" fmla="*/ 601883 w 601883"/>
              <a:gd name="connsiteY1" fmla="*/ 428263 h 509286"/>
              <a:gd name="connsiteX2" fmla="*/ 0 w 601883"/>
              <a:gd name="connsiteY2" fmla="*/ 509286 h 509286"/>
              <a:gd name="connsiteX3" fmla="*/ 46298 w 601883"/>
              <a:gd name="connsiteY3" fmla="*/ 162045 h 509286"/>
              <a:gd name="connsiteX4" fmla="*/ 162045 w 601883"/>
              <a:gd name="connsiteY4" fmla="*/ 0 h 509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1883" h="509286">
                <a:moveTo>
                  <a:pt x="162045" y="0"/>
                </a:moveTo>
                <a:lnTo>
                  <a:pt x="601883" y="428263"/>
                </a:lnTo>
                <a:lnTo>
                  <a:pt x="0" y="509286"/>
                </a:lnTo>
                <a:lnTo>
                  <a:pt x="46298" y="162045"/>
                </a:lnTo>
                <a:lnTo>
                  <a:pt x="162045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5" name="任意多边形: 形状 24"/>
          <p:cNvSpPr/>
          <p:nvPr userDrawn="1"/>
        </p:nvSpPr>
        <p:spPr>
          <a:xfrm>
            <a:off x="6164310" y="30820"/>
            <a:ext cx="423970" cy="343645"/>
          </a:xfrm>
          <a:custGeom>
            <a:avLst/>
            <a:gdLst>
              <a:gd name="connsiteX0" fmla="*/ 57874 w 509287"/>
              <a:gd name="connsiteY0" fmla="*/ 23149 h 428263"/>
              <a:gd name="connsiteX1" fmla="*/ 0 w 509287"/>
              <a:gd name="connsiteY1" fmla="*/ 428263 h 428263"/>
              <a:gd name="connsiteX2" fmla="*/ 474562 w 509287"/>
              <a:gd name="connsiteY2" fmla="*/ 347241 h 428263"/>
              <a:gd name="connsiteX3" fmla="*/ 509287 w 509287"/>
              <a:gd name="connsiteY3" fmla="*/ 0 h 428263"/>
              <a:gd name="connsiteX4" fmla="*/ 57874 w 509287"/>
              <a:gd name="connsiteY4" fmla="*/ 23149 h 428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9287" h="428263">
                <a:moveTo>
                  <a:pt x="57874" y="23149"/>
                </a:moveTo>
                <a:lnTo>
                  <a:pt x="0" y="428263"/>
                </a:lnTo>
                <a:lnTo>
                  <a:pt x="474562" y="347241"/>
                </a:lnTo>
                <a:lnTo>
                  <a:pt x="509287" y="0"/>
                </a:lnTo>
                <a:lnTo>
                  <a:pt x="57874" y="23149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6" name="任意多边形: 形状 25"/>
          <p:cNvSpPr/>
          <p:nvPr userDrawn="1"/>
        </p:nvSpPr>
        <p:spPr>
          <a:xfrm>
            <a:off x="4256451" y="-11224"/>
            <a:ext cx="395062" cy="255661"/>
          </a:xfrm>
          <a:custGeom>
            <a:avLst/>
            <a:gdLst>
              <a:gd name="connsiteX0" fmla="*/ 0 w 474562"/>
              <a:gd name="connsiteY0" fmla="*/ 0 h 428263"/>
              <a:gd name="connsiteX1" fmla="*/ 57874 w 474562"/>
              <a:gd name="connsiteY1" fmla="*/ 428263 h 428263"/>
              <a:gd name="connsiteX2" fmla="*/ 416689 w 474562"/>
              <a:gd name="connsiteY2" fmla="*/ 393539 h 428263"/>
              <a:gd name="connsiteX3" fmla="*/ 474562 w 474562"/>
              <a:gd name="connsiteY3" fmla="*/ 57873 h 428263"/>
              <a:gd name="connsiteX4" fmla="*/ 0 w 474562"/>
              <a:gd name="connsiteY4" fmla="*/ 0 h 428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562" h="428263">
                <a:moveTo>
                  <a:pt x="0" y="0"/>
                </a:moveTo>
                <a:lnTo>
                  <a:pt x="57874" y="428263"/>
                </a:lnTo>
                <a:lnTo>
                  <a:pt x="416689" y="393539"/>
                </a:lnTo>
                <a:lnTo>
                  <a:pt x="474562" y="57873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任意多边形: 形状 26"/>
          <p:cNvSpPr/>
          <p:nvPr userDrawn="1"/>
        </p:nvSpPr>
        <p:spPr>
          <a:xfrm>
            <a:off x="5595809" y="-11225"/>
            <a:ext cx="308341" cy="376401"/>
          </a:xfrm>
          <a:custGeom>
            <a:avLst/>
            <a:gdLst>
              <a:gd name="connsiteX0" fmla="*/ 0 w 370390"/>
              <a:gd name="connsiteY0" fmla="*/ 0 h 486137"/>
              <a:gd name="connsiteX1" fmla="*/ 0 w 370390"/>
              <a:gd name="connsiteY1" fmla="*/ 486137 h 486137"/>
              <a:gd name="connsiteX2" fmla="*/ 335666 w 370390"/>
              <a:gd name="connsiteY2" fmla="*/ 451413 h 486137"/>
              <a:gd name="connsiteX3" fmla="*/ 370390 w 370390"/>
              <a:gd name="connsiteY3" fmla="*/ 11575 h 486137"/>
              <a:gd name="connsiteX4" fmla="*/ 0 w 370390"/>
              <a:gd name="connsiteY4" fmla="*/ 0 h 486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390" h="486137">
                <a:moveTo>
                  <a:pt x="0" y="0"/>
                </a:moveTo>
                <a:lnTo>
                  <a:pt x="0" y="486137"/>
                </a:lnTo>
                <a:lnTo>
                  <a:pt x="335666" y="451413"/>
                </a:lnTo>
                <a:lnTo>
                  <a:pt x="370390" y="11575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8" name="任意多边形: 形状 27"/>
          <p:cNvSpPr/>
          <p:nvPr userDrawn="1"/>
        </p:nvSpPr>
        <p:spPr>
          <a:xfrm>
            <a:off x="3196528" y="21532"/>
            <a:ext cx="260162" cy="371509"/>
          </a:xfrm>
          <a:custGeom>
            <a:avLst/>
            <a:gdLst>
              <a:gd name="connsiteX0" fmla="*/ 0 w 312516"/>
              <a:gd name="connsiteY0" fmla="*/ 57874 h 462988"/>
              <a:gd name="connsiteX1" fmla="*/ 23149 w 312516"/>
              <a:gd name="connsiteY1" fmla="*/ 462988 h 462988"/>
              <a:gd name="connsiteX2" fmla="*/ 312516 w 312516"/>
              <a:gd name="connsiteY2" fmla="*/ 405114 h 462988"/>
              <a:gd name="connsiteX3" fmla="*/ 243068 w 312516"/>
              <a:gd name="connsiteY3" fmla="*/ 0 h 462988"/>
              <a:gd name="connsiteX4" fmla="*/ 0 w 312516"/>
              <a:gd name="connsiteY4" fmla="*/ 57874 h 462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2516" h="462988">
                <a:moveTo>
                  <a:pt x="0" y="57874"/>
                </a:moveTo>
                <a:lnTo>
                  <a:pt x="23149" y="462988"/>
                </a:lnTo>
                <a:lnTo>
                  <a:pt x="312516" y="405114"/>
                </a:lnTo>
                <a:lnTo>
                  <a:pt x="243068" y="0"/>
                </a:lnTo>
                <a:lnTo>
                  <a:pt x="0" y="57874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9" name="任意多边形: 形状 28"/>
          <p:cNvSpPr/>
          <p:nvPr userDrawn="1"/>
        </p:nvSpPr>
        <p:spPr>
          <a:xfrm>
            <a:off x="3678313" y="-11224"/>
            <a:ext cx="308341" cy="422839"/>
          </a:xfrm>
          <a:custGeom>
            <a:avLst/>
            <a:gdLst>
              <a:gd name="connsiteX0" fmla="*/ 370390 w 370390"/>
              <a:gd name="connsiteY0" fmla="*/ 127322 h 659757"/>
              <a:gd name="connsiteX1" fmla="*/ 277793 w 370390"/>
              <a:gd name="connsiteY1" fmla="*/ 659757 h 659757"/>
              <a:gd name="connsiteX2" fmla="*/ 0 w 370390"/>
              <a:gd name="connsiteY2" fmla="*/ 601884 h 659757"/>
              <a:gd name="connsiteX3" fmla="*/ 115747 w 370390"/>
              <a:gd name="connsiteY3" fmla="*/ 0 h 659757"/>
              <a:gd name="connsiteX4" fmla="*/ 370390 w 370390"/>
              <a:gd name="connsiteY4" fmla="*/ 127322 h 659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390" h="659757">
                <a:moveTo>
                  <a:pt x="370390" y="127322"/>
                </a:moveTo>
                <a:lnTo>
                  <a:pt x="277793" y="659757"/>
                </a:lnTo>
                <a:lnTo>
                  <a:pt x="0" y="601884"/>
                </a:lnTo>
                <a:lnTo>
                  <a:pt x="115747" y="0"/>
                </a:lnTo>
                <a:lnTo>
                  <a:pt x="370390" y="127322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0" name="任意多边形: 形状 29"/>
          <p:cNvSpPr/>
          <p:nvPr userDrawn="1"/>
        </p:nvSpPr>
        <p:spPr>
          <a:xfrm>
            <a:off x="6925528" y="-11226"/>
            <a:ext cx="250527" cy="339250"/>
          </a:xfrm>
          <a:custGeom>
            <a:avLst/>
            <a:gdLst>
              <a:gd name="connsiteX0" fmla="*/ 0 w 300942"/>
              <a:gd name="connsiteY0" fmla="*/ 115746 h 497711"/>
              <a:gd name="connsiteX1" fmla="*/ 11575 w 300942"/>
              <a:gd name="connsiteY1" fmla="*/ 497711 h 497711"/>
              <a:gd name="connsiteX2" fmla="*/ 300942 w 300942"/>
              <a:gd name="connsiteY2" fmla="*/ 486136 h 497711"/>
              <a:gd name="connsiteX3" fmla="*/ 254643 w 300942"/>
              <a:gd name="connsiteY3" fmla="*/ 0 h 497711"/>
              <a:gd name="connsiteX4" fmla="*/ 0 w 300942"/>
              <a:gd name="connsiteY4" fmla="*/ 115746 h 497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942" h="497711">
                <a:moveTo>
                  <a:pt x="0" y="115746"/>
                </a:moveTo>
                <a:lnTo>
                  <a:pt x="11575" y="497711"/>
                </a:lnTo>
                <a:lnTo>
                  <a:pt x="300942" y="486136"/>
                </a:lnTo>
                <a:lnTo>
                  <a:pt x="254643" y="0"/>
                </a:lnTo>
                <a:lnTo>
                  <a:pt x="0" y="115746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1" name="任意多边形: 形状 30"/>
          <p:cNvSpPr/>
          <p:nvPr userDrawn="1"/>
        </p:nvSpPr>
        <p:spPr>
          <a:xfrm>
            <a:off x="2329318" y="2955"/>
            <a:ext cx="125264" cy="371508"/>
          </a:xfrm>
          <a:custGeom>
            <a:avLst/>
            <a:gdLst>
              <a:gd name="connsiteX0" fmla="*/ 0 w 150471"/>
              <a:gd name="connsiteY0" fmla="*/ 23149 h 462987"/>
              <a:gd name="connsiteX1" fmla="*/ 11575 w 150471"/>
              <a:gd name="connsiteY1" fmla="*/ 462987 h 462987"/>
              <a:gd name="connsiteX2" fmla="*/ 150471 w 150471"/>
              <a:gd name="connsiteY2" fmla="*/ 462987 h 462987"/>
              <a:gd name="connsiteX3" fmla="*/ 92598 w 150471"/>
              <a:gd name="connsiteY3" fmla="*/ 0 h 462987"/>
              <a:gd name="connsiteX4" fmla="*/ 0 w 150471"/>
              <a:gd name="connsiteY4" fmla="*/ 23149 h 462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471" h="462987">
                <a:moveTo>
                  <a:pt x="0" y="23149"/>
                </a:moveTo>
                <a:lnTo>
                  <a:pt x="11575" y="462987"/>
                </a:lnTo>
                <a:lnTo>
                  <a:pt x="150471" y="462987"/>
                </a:lnTo>
                <a:lnTo>
                  <a:pt x="92598" y="0"/>
                </a:lnTo>
                <a:lnTo>
                  <a:pt x="0" y="23149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24" name="任意多边形: 形状 1023"/>
          <p:cNvSpPr/>
          <p:nvPr userDrawn="1"/>
        </p:nvSpPr>
        <p:spPr>
          <a:xfrm>
            <a:off x="7416947" y="12244"/>
            <a:ext cx="173443" cy="455097"/>
          </a:xfrm>
          <a:custGeom>
            <a:avLst/>
            <a:gdLst>
              <a:gd name="connsiteX0" fmla="*/ 34724 w 208345"/>
              <a:gd name="connsiteY0" fmla="*/ 0 h 567159"/>
              <a:gd name="connsiteX1" fmla="*/ 0 w 208345"/>
              <a:gd name="connsiteY1" fmla="*/ 567159 h 567159"/>
              <a:gd name="connsiteX2" fmla="*/ 208345 w 208345"/>
              <a:gd name="connsiteY2" fmla="*/ 520860 h 567159"/>
              <a:gd name="connsiteX3" fmla="*/ 208345 w 208345"/>
              <a:gd name="connsiteY3" fmla="*/ 23149 h 567159"/>
              <a:gd name="connsiteX4" fmla="*/ 34724 w 208345"/>
              <a:gd name="connsiteY4" fmla="*/ 0 h 567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345" h="567159">
                <a:moveTo>
                  <a:pt x="34724" y="0"/>
                </a:moveTo>
                <a:lnTo>
                  <a:pt x="0" y="567159"/>
                </a:lnTo>
                <a:lnTo>
                  <a:pt x="208345" y="520860"/>
                </a:lnTo>
                <a:lnTo>
                  <a:pt x="208345" y="23149"/>
                </a:lnTo>
                <a:lnTo>
                  <a:pt x="34724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25" name="任意多边形: 形状 1024"/>
          <p:cNvSpPr/>
          <p:nvPr userDrawn="1"/>
        </p:nvSpPr>
        <p:spPr>
          <a:xfrm>
            <a:off x="-1043" y="54728"/>
            <a:ext cx="501055" cy="371509"/>
          </a:xfrm>
          <a:custGeom>
            <a:avLst/>
            <a:gdLst>
              <a:gd name="connsiteX0" fmla="*/ 104172 w 601884"/>
              <a:gd name="connsiteY0" fmla="*/ 0 h 462988"/>
              <a:gd name="connsiteX1" fmla="*/ 601884 w 601884"/>
              <a:gd name="connsiteY1" fmla="*/ 335666 h 462988"/>
              <a:gd name="connsiteX2" fmla="*/ 428263 w 601884"/>
              <a:gd name="connsiteY2" fmla="*/ 462988 h 462988"/>
              <a:gd name="connsiteX3" fmla="*/ 0 w 601884"/>
              <a:gd name="connsiteY3" fmla="*/ 312517 h 462988"/>
              <a:gd name="connsiteX4" fmla="*/ 104172 w 601884"/>
              <a:gd name="connsiteY4" fmla="*/ 0 h 462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1884" h="462988">
                <a:moveTo>
                  <a:pt x="104172" y="0"/>
                </a:moveTo>
                <a:lnTo>
                  <a:pt x="601884" y="335666"/>
                </a:lnTo>
                <a:lnTo>
                  <a:pt x="428263" y="462988"/>
                </a:lnTo>
                <a:lnTo>
                  <a:pt x="0" y="312517"/>
                </a:lnTo>
                <a:lnTo>
                  <a:pt x="104172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27" name="任意多边形: 形状 1026"/>
          <p:cNvSpPr/>
          <p:nvPr userDrawn="1"/>
        </p:nvSpPr>
        <p:spPr>
          <a:xfrm>
            <a:off x="-17005" y="630566"/>
            <a:ext cx="459201" cy="269344"/>
          </a:xfrm>
          <a:custGeom>
            <a:avLst/>
            <a:gdLst>
              <a:gd name="connsiteX0" fmla="*/ 92597 w 625032"/>
              <a:gd name="connsiteY0" fmla="*/ 0 h 335666"/>
              <a:gd name="connsiteX1" fmla="*/ 625032 w 625032"/>
              <a:gd name="connsiteY1" fmla="*/ 150471 h 335666"/>
              <a:gd name="connsiteX2" fmla="*/ 601883 w 625032"/>
              <a:gd name="connsiteY2" fmla="*/ 335666 h 335666"/>
              <a:gd name="connsiteX3" fmla="*/ 0 w 625032"/>
              <a:gd name="connsiteY3" fmla="*/ 196769 h 335666"/>
              <a:gd name="connsiteX4" fmla="*/ 92597 w 625032"/>
              <a:gd name="connsiteY4" fmla="*/ 0 h 335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5032" h="335666">
                <a:moveTo>
                  <a:pt x="92597" y="0"/>
                </a:moveTo>
                <a:lnTo>
                  <a:pt x="625032" y="150471"/>
                </a:lnTo>
                <a:lnTo>
                  <a:pt x="601883" y="335666"/>
                </a:lnTo>
                <a:lnTo>
                  <a:pt x="0" y="196769"/>
                </a:lnTo>
                <a:lnTo>
                  <a:pt x="92597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28" name="任意多边形: 形状 1027"/>
          <p:cNvSpPr/>
          <p:nvPr userDrawn="1"/>
        </p:nvSpPr>
        <p:spPr>
          <a:xfrm>
            <a:off x="-1043" y="1150677"/>
            <a:ext cx="674496" cy="232193"/>
          </a:xfrm>
          <a:custGeom>
            <a:avLst/>
            <a:gdLst>
              <a:gd name="connsiteX0" fmla="*/ 0 w 810228"/>
              <a:gd name="connsiteY0" fmla="*/ 0 h 289367"/>
              <a:gd name="connsiteX1" fmla="*/ 23149 w 810228"/>
              <a:gd name="connsiteY1" fmla="*/ 289367 h 289367"/>
              <a:gd name="connsiteX2" fmla="*/ 810228 w 810228"/>
              <a:gd name="connsiteY2" fmla="*/ 254643 h 289367"/>
              <a:gd name="connsiteX3" fmla="*/ 729205 w 810228"/>
              <a:gd name="connsiteY3" fmla="*/ 92598 h 289367"/>
              <a:gd name="connsiteX4" fmla="*/ 0 w 810228"/>
              <a:gd name="connsiteY4" fmla="*/ 0 h 289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0228" h="289367">
                <a:moveTo>
                  <a:pt x="0" y="0"/>
                </a:moveTo>
                <a:lnTo>
                  <a:pt x="23149" y="289367"/>
                </a:lnTo>
                <a:lnTo>
                  <a:pt x="810228" y="254643"/>
                </a:lnTo>
                <a:lnTo>
                  <a:pt x="729205" y="92598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29" name="任意多边形: 形状 1028"/>
          <p:cNvSpPr/>
          <p:nvPr userDrawn="1"/>
        </p:nvSpPr>
        <p:spPr>
          <a:xfrm>
            <a:off x="8593" y="1642925"/>
            <a:ext cx="452876" cy="250769"/>
          </a:xfrm>
          <a:custGeom>
            <a:avLst/>
            <a:gdLst>
              <a:gd name="connsiteX0" fmla="*/ 0 w 544010"/>
              <a:gd name="connsiteY0" fmla="*/ 104172 h 312517"/>
              <a:gd name="connsiteX1" fmla="*/ 544010 w 544010"/>
              <a:gd name="connsiteY1" fmla="*/ 0 h 312517"/>
              <a:gd name="connsiteX2" fmla="*/ 544010 w 544010"/>
              <a:gd name="connsiteY2" fmla="*/ 312517 h 312517"/>
              <a:gd name="connsiteX3" fmla="*/ 46298 w 544010"/>
              <a:gd name="connsiteY3" fmla="*/ 300942 h 312517"/>
              <a:gd name="connsiteX4" fmla="*/ 57873 w 544010"/>
              <a:gd name="connsiteY4" fmla="*/ 104172 h 312517"/>
              <a:gd name="connsiteX5" fmla="*/ 57873 w 544010"/>
              <a:gd name="connsiteY5" fmla="*/ 81023 h 312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4010" h="312517">
                <a:moveTo>
                  <a:pt x="0" y="104172"/>
                </a:moveTo>
                <a:lnTo>
                  <a:pt x="544010" y="0"/>
                </a:lnTo>
                <a:lnTo>
                  <a:pt x="544010" y="312517"/>
                </a:lnTo>
                <a:lnTo>
                  <a:pt x="46298" y="300942"/>
                </a:lnTo>
                <a:lnTo>
                  <a:pt x="57873" y="104172"/>
                </a:lnTo>
                <a:lnTo>
                  <a:pt x="57873" y="81023"/>
                </a:lnTo>
              </a:path>
            </a:pathLst>
          </a:custGeom>
          <a:noFill/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30" name="任意多边形: 形状 1029"/>
          <p:cNvSpPr/>
          <p:nvPr userDrawn="1"/>
        </p:nvSpPr>
        <p:spPr>
          <a:xfrm>
            <a:off x="27865" y="2190900"/>
            <a:ext cx="414333" cy="315782"/>
          </a:xfrm>
          <a:custGeom>
            <a:avLst/>
            <a:gdLst>
              <a:gd name="connsiteX0" fmla="*/ 0 w 497711"/>
              <a:gd name="connsiteY0" fmla="*/ 0 h 393539"/>
              <a:gd name="connsiteX1" fmla="*/ 497711 w 497711"/>
              <a:gd name="connsiteY1" fmla="*/ 23149 h 393539"/>
              <a:gd name="connsiteX2" fmla="*/ 393539 w 497711"/>
              <a:gd name="connsiteY2" fmla="*/ 393539 h 393539"/>
              <a:gd name="connsiteX3" fmla="*/ 57873 w 497711"/>
              <a:gd name="connsiteY3" fmla="*/ 393539 h 393539"/>
              <a:gd name="connsiteX4" fmla="*/ 0 w 497711"/>
              <a:gd name="connsiteY4" fmla="*/ 0 h 393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7711" h="393539">
                <a:moveTo>
                  <a:pt x="0" y="0"/>
                </a:moveTo>
                <a:lnTo>
                  <a:pt x="497711" y="23149"/>
                </a:lnTo>
                <a:lnTo>
                  <a:pt x="393539" y="393539"/>
                </a:lnTo>
                <a:lnTo>
                  <a:pt x="57873" y="393539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31" name="任意多边形: 形状 1030"/>
          <p:cNvSpPr/>
          <p:nvPr userDrawn="1"/>
        </p:nvSpPr>
        <p:spPr>
          <a:xfrm>
            <a:off x="-29951" y="1670789"/>
            <a:ext cx="433605" cy="222905"/>
          </a:xfrm>
          <a:custGeom>
            <a:avLst/>
            <a:gdLst>
              <a:gd name="connsiteX0" fmla="*/ 0 w 520861"/>
              <a:gd name="connsiteY0" fmla="*/ 0 h 277793"/>
              <a:gd name="connsiteX1" fmla="*/ 520861 w 520861"/>
              <a:gd name="connsiteY1" fmla="*/ 11575 h 277793"/>
              <a:gd name="connsiteX2" fmla="*/ 497711 w 520861"/>
              <a:gd name="connsiteY2" fmla="*/ 254643 h 277793"/>
              <a:gd name="connsiteX3" fmla="*/ 11575 w 520861"/>
              <a:gd name="connsiteY3" fmla="*/ 277793 h 277793"/>
              <a:gd name="connsiteX4" fmla="*/ 0 w 520861"/>
              <a:gd name="connsiteY4" fmla="*/ 0 h 277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0861" h="277793">
                <a:moveTo>
                  <a:pt x="0" y="0"/>
                </a:moveTo>
                <a:lnTo>
                  <a:pt x="520861" y="11575"/>
                </a:lnTo>
                <a:lnTo>
                  <a:pt x="497711" y="254643"/>
                </a:lnTo>
                <a:lnTo>
                  <a:pt x="11575" y="277793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32" name="任意多边形: 形状 1031"/>
          <p:cNvSpPr/>
          <p:nvPr userDrawn="1"/>
        </p:nvSpPr>
        <p:spPr>
          <a:xfrm>
            <a:off x="-10679" y="2794599"/>
            <a:ext cx="510691" cy="204329"/>
          </a:xfrm>
          <a:custGeom>
            <a:avLst/>
            <a:gdLst>
              <a:gd name="connsiteX0" fmla="*/ 46299 w 613459"/>
              <a:gd name="connsiteY0" fmla="*/ 0 h 254643"/>
              <a:gd name="connsiteX1" fmla="*/ 613459 w 613459"/>
              <a:gd name="connsiteY1" fmla="*/ 57874 h 254643"/>
              <a:gd name="connsiteX2" fmla="*/ 497712 w 613459"/>
              <a:gd name="connsiteY2" fmla="*/ 254643 h 254643"/>
              <a:gd name="connsiteX3" fmla="*/ 0 w 613459"/>
              <a:gd name="connsiteY3" fmla="*/ 243068 h 254643"/>
              <a:gd name="connsiteX4" fmla="*/ 46299 w 613459"/>
              <a:gd name="connsiteY4" fmla="*/ 0 h 254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3459" h="254643">
                <a:moveTo>
                  <a:pt x="46299" y="0"/>
                </a:moveTo>
                <a:lnTo>
                  <a:pt x="613459" y="57874"/>
                </a:lnTo>
                <a:lnTo>
                  <a:pt x="497712" y="254643"/>
                </a:lnTo>
                <a:lnTo>
                  <a:pt x="0" y="243068"/>
                </a:lnTo>
                <a:lnTo>
                  <a:pt x="46299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33" name="任意多边形: 形状 1032"/>
          <p:cNvSpPr/>
          <p:nvPr userDrawn="1"/>
        </p:nvSpPr>
        <p:spPr>
          <a:xfrm>
            <a:off x="66407" y="3361150"/>
            <a:ext cx="337248" cy="139316"/>
          </a:xfrm>
          <a:custGeom>
            <a:avLst/>
            <a:gdLst>
              <a:gd name="connsiteX0" fmla="*/ 0 w 405114"/>
              <a:gd name="connsiteY0" fmla="*/ 0 h 173620"/>
              <a:gd name="connsiteX1" fmla="*/ 405114 w 405114"/>
              <a:gd name="connsiteY1" fmla="*/ 23149 h 173620"/>
              <a:gd name="connsiteX2" fmla="*/ 347240 w 405114"/>
              <a:gd name="connsiteY2" fmla="*/ 162045 h 173620"/>
              <a:gd name="connsiteX3" fmla="*/ 34724 w 405114"/>
              <a:gd name="connsiteY3" fmla="*/ 173620 h 173620"/>
              <a:gd name="connsiteX4" fmla="*/ 0 w 405114"/>
              <a:gd name="connsiteY4" fmla="*/ 0 h 173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5114" h="173620">
                <a:moveTo>
                  <a:pt x="0" y="0"/>
                </a:moveTo>
                <a:lnTo>
                  <a:pt x="405114" y="23149"/>
                </a:lnTo>
                <a:lnTo>
                  <a:pt x="347240" y="162045"/>
                </a:lnTo>
                <a:lnTo>
                  <a:pt x="34724" y="173620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34" name="任意多边形: 形状 1033"/>
          <p:cNvSpPr/>
          <p:nvPr userDrawn="1"/>
        </p:nvSpPr>
        <p:spPr>
          <a:xfrm>
            <a:off x="18228" y="3806960"/>
            <a:ext cx="395062" cy="204329"/>
          </a:xfrm>
          <a:custGeom>
            <a:avLst/>
            <a:gdLst>
              <a:gd name="connsiteX0" fmla="*/ 34724 w 474562"/>
              <a:gd name="connsiteY0" fmla="*/ 0 h 254643"/>
              <a:gd name="connsiteX1" fmla="*/ 474562 w 474562"/>
              <a:gd name="connsiteY1" fmla="*/ 34724 h 254643"/>
              <a:gd name="connsiteX2" fmla="*/ 462988 w 474562"/>
              <a:gd name="connsiteY2" fmla="*/ 254643 h 254643"/>
              <a:gd name="connsiteX3" fmla="*/ 0 w 474562"/>
              <a:gd name="connsiteY3" fmla="*/ 196769 h 254643"/>
              <a:gd name="connsiteX4" fmla="*/ 34724 w 474562"/>
              <a:gd name="connsiteY4" fmla="*/ 0 h 254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562" h="254643">
                <a:moveTo>
                  <a:pt x="34724" y="0"/>
                </a:moveTo>
                <a:lnTo>
                  <a:pt x="474562" y="34724"/>
                </a:lnTo>
                <a:lnTo>
                  <a:pt x="462988" y="254643"/>
                </a:lnTo>
                <a:lnTo>
                  <a:pt x="0" y="196769"/>
                </a:lnTo>
                <a:lnTo>
                  <a:pt x="34724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35" name="任意多边形: 形状 1034"/>
          <p:cNvSpPr/>
          <p:nvPr userDrawn="1"/>
        </p:nvSpPr>
        <p:spPr>
          <a:xfrm>
            <a:off x="27863" y="4271344"/>
            <a:ext cx="337248" cy="380796"/>
          </a:xfrm>
          <a:custGeom>
            <a:avLst/>
            <a:gdLst>
              <a:gd name="connsiteX0" fmla="*/ 0 w 405114"/>
              <a:gd name="connsiteY0" fmla="*/ 0 h 474562"/>
              <a:gd name="connsiteX1" fmla="*/ 11575 w 405114"/>
              <a:gd name="connsiteY1" fmla="*/ 474562 h 474562"/>
              <a:gd name="connsiteX2" fmla="*/ 381965 w 405114"/>
              <a:gd name="connsiteY2" fmla="*/ 208344 h 474562"/>
              <a:gd name="connsiteX3" fmla="*/ 405114 w 405114"/>
              <a:gd name="connsiteY3" fmla="*/ 23149 h 474562"/>
              <a:gd name="connsiteX4" fmla="*/ 0 w 405114"/>
              <a:gd name="connsiteY4" fmla="*/ 0 h 47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5114" h="474562">
                <a:moveTo>
                  <a:pt x="0" y="0"/>
                </a:moveTo>
                <a:lnTo>
                  <a:pt x="11575" y="474562"/>
                </a:lnTo>
                <a:lnTo>
                  <a:pt x="381965" y="208344"/>
                </a:lnTo>
                <a:lnTo>
                  <a:pt x="405114" y="23149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36" name="任意多边形: 形状 1035"/>
          <p:cNvSpPr/>
          <p:nvPr userDrawn="1"/>
        </p:nvSpPr>
        <p:spPr>
          <a:xfrm>
            <a:off x="114584" y="4735730"/>
            <a:ext cx="452876" cy="397535"/>
          </a:xfrm>
          <a:custGeom>
            <a:avLst/>
            <a:gdLst>
              <a:gd name="connsiteX0" fmla="*/ 347241 w 544010"/>
              <a:gd name="connsiteY0" fmla="*/ 0 h 567159"/>
              <a:gd name="connsiteX1" fmla="*/ 0 w 544010"/>
              <a:gd name="connsiteY1" fmla="*/ 347240 h 567159"/>
              <a:gd name="connsiteX2" fmla="*/ 544010 w 544010"/>
              <a:gd name="connsiteY2" fmla="*/ 567159 h 567159"/>
              <a:gd name="connsiteX3" fmla="*/ 347241 w 544010"/>
              <a:gd name="connsiteY3" fmla="*/ 0 h 567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4010" h="567159">
                <a:moveTo>
                  <a:pt x="347241" y="0"/>
                </a:moveTo>
                <a:lnTo>
                  <a:pt x="0" y="347240"/>
                </a:lnTo>
                <a:lnTo>
                  <a:pt x="544010" y="567159"/>
                </a:lnTo>
                <a:lnTo>
                  <a:pt x="347241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37" name="任意多边形: 形状 1036"/>
          <p:cNvSpPr/>
          <p:nvPr userDrawn="1"/>
        </p:nvSpPr>
        <p:spPr>
          <a:xfrm>
            <a:off x="798716" y="4819318"/>
            <a:ext cx="289070" cy="320576"/>
          </a:xfrm>
          <a:custGeom>
            <a:avLst/>
            <a:gdLst>
              <a:gd name="connsiteX0" fmla="*/ 231493 w 347240"/>
              <a:gd name="connsiteY0" fmla="*/ 0 h 532436"/>
              <a:gd name="connsiteX1" fmla="*/ 347240 w 347240"/>
              <a:gd name="connsiteY1" fmla="*/ 509286 h 532436"/>
              <a:gd name="connsiteX2" fmla="*/ 104172 w 347240"/>
              <a:gd name="connsiteY2" fmla="*/ 532436 h 532436"/>
              <a:gd name="connsiteX3" fmla="*/ 0 w 347240"/>
              <a:gd name="connsiteY3" fmla="*/ 23149 h 532436"/>
              <a:gd name="connsiteX4" fmla="*/ 231493 w 347240"/>
              <a:gd name="connsiteY4" fmla="*/ 0 h 532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7240" h="532436">
                <a:moveTo>
                  <a:pt x="231493" y="0"/>
                </a:moveTo>
                <a:lnTo>
                  <a:pt x="347240" y="509286"/>
                </a:lnTo>
                <a:lnTo>
                  <a:pt x="104172" y="532436"/>
                </a:lnTo>
                <a:lnTo>
                  <a:pt x="0" y="23149"/>
                </a:lnTo>
                <a:lnTo>
                  <a:pt x="231493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38" name="任意多边形: 形状 1037"/>
          <p:cNvSpPr/>
          <p:nvPr userDrawn="1"/>
        </p:nvSpPr>
        <p:spPr>
          <a:xfrm>
            <a:off x="1347949" y="4707866"/>
            <a:ext cx="327612" cy="445811"/>
          </a:xfrm>
          <a:custGeom>
            <a:avLst/>
            <a:gdLst>
              <a:gd name="connsiteX0" fmla="*/ 0 w 393539"/>
              <a:gd name="connsiteY0" fmla="*/ 0 h 590309"/>
              <a:gd name="connsiteX1" fmla="*/ 23149 w 393539"/>
              <a:gd name="connsiteY1" fmla="*/ 590309 h 590309"/>
              <a:gd name="connsiteX2" fmla="*/ 393539 w 393539"/>
              <a:gd name="connsiteY2" fmla="*/ 509286 h 590309"/>
              <a:gd name="connsiteX3" fmla="*/ 347240 w 393539"/>
              <a:gd name="connsiteY3" fmla="*/ 0 h 590309"/>
              <a:gd name="connsiteX4" fmla="*/ 0 w 393539"/>
              <a:gd name="connsiteY4" fmla="*/ 0 h 590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539" h="590309">
                <a:moveTo>
                  <a:pt x="0" y="0"/>
                </a:moveTo>
                <a:lnTo>
                  <a:pt x="23149" y="590309"/>
                </a:lnTo>
                <a:lnTo>
                  <a:pt x="393539" y="509286"/>
                </a:lnTo>
                <a:lnTo>
                  <a:pt x="347240" y="0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39" name="任意多边形: 形状 1038"/>
          <p:cNvSpPr/>
          <p:nvPr userDrawn="1"/>
        </p:nvSpPr>
        <p:spPr>
          <a:xfrm>
            <a:off x="5674358" y="4791457"/>
            <a:ext cx="279434" cy="352045"/>
          </a:xfrm>
          <a:custGeom>
            <a:avLst/>
            <a:gdLst>
              <a:gd name="connsiteX0" fmla="*/ 11574 w 335665"/>
              <a:gd name="connsiteY0" fmla="*/ 23149 h 671332"/>
              <a:gd name="connsiteX1" fmla="*/ 0 w 335665"/>
              <a:gd name="connsiteY1" fmla="*/ 671332 h 671332"/>
              <a:gd name="connsiteX2" fmla="*/ 324091 w 335665"/>
              <a:gd name="connsiteY2" fmla="*/ 532435 h 671332"/>
              <a:gd name="connsiteX3" fmla="*/ 335665 w 335665"/>
              <a:gd name="connsiteY3" fmla="*/ 0 h 671332"/>
              <a:gd name="connsiteX4" fmla="*/ 11574 w 335665"/>
              <a:gd name="connsiteY4" fmla="*/ 23149 h 671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665" h="671332">
                <a:moveTo>
                  <a:pt x="11574" y="23149"/>
                </a:moveTo>
                <a:lnTo>
                  <a:pt x="0" y="671332"/>
                </a:lnTo>
                <a:lnTo>
                  <a:pt x="324091" y="532435"/>
                </a:lnTo>
                <a:lnTo>
                  <a:pt x="335665" y="0"/>
                </a:lnTo>
                <a:lnTo>
                  <a:pt x="11574" y="23149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40" name="任意多边形: 形状 1039"/>
          <p:cNvSpPr/>
          <p:nvPr userDrawn="1"/>
        </p:nvSpPr>
        <p:spPr>
          <a:xfrm>
            <a:off x="6782459" y="4707866"/>
            <a:ext cx="346884" cy="445811"/>
          </a:xfrm>
          <a:custGeom>
            <a:avLst/>
            <a:gdLst>
              <a:gd name="connsiteX0" fmla="*/ 0 w 416689"/>
              <a:gd name="connsiteY0" fmla="*/ 81023 h 706056"/>
              <a:gd name="connsiteX1" fmla="*/ 150471 w 416689"/>
              <a:gd name="connsiteY1" fmla="*/ 706056 h 706056"/>
              <a:gd name="connsiteX2" fmla="*/ 416689 w 416689"/>
              <a:gd name="connsiteY2" fmla="*/ 567159 h 706056"/>
              <a:gd name="connsiteX3" fmla="*/ 335666 w 416689"/>
              <a:gd name="connsiteY3" fmla="*/ 0 h 706056"/>
              <a:gd name="connsiteX4" fmla="*/ 0 w 416689"/>
              <a:gd name="connsiteY4" fmla="*/ 81023 h 706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6689" h="706056">
                <a:moveTo>
                  <a:pt x="0" y="81023"/>
                </a:moveTo>
                <a:lnTo>
                  <a:pt x="150471" y="706056"/>
                </a:lnTo>
                <a:lnTo>
                  <a:pt x="416689" y="567159"/>
                </a:lnTo>
                <a:lnTo>
                  <a:pt x="335666" y="0"/>
                </a:lnTo>
                <a:lnTo>
                  <a:pt x="0" y="81023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41" name="任意多边形: 形状 1040"/>
          <p:cNvSpPr/>
          <p:nvPr userDrawn="1"/>
        </p:nvSpPr>
        <p:spPr>
          <a:xfrm>
            <a:off x="7909832" y="4772880"/>
            <a:ext cx="208675" cy="351096"/>
          </a:xfrm>
          <a:custGeom>
            <a:avLst/>
            <a:gdLst>
              <a:gd name="connsiteX0" fmla="*/ 243069 w 243069"/>
              <a:gd name="connsiteY0" fmla="*/ 11574 h 509286"/>
              <a:gd name="connsiteX1" fmla="*/ 243069 w 243069"/>
              <a:gd name="connsiteY1" fmla="*/ 509286 h 509286"/>
              <a:gd name="connsiteX2" fmla="*/ 0 w 243069"/>
              <a:gd name="connsiteY2" fmla="*/ 486136 h 509286"/>
              <a:gd name="connsiteX3" fmla="*/ 0 w 243069"/>
              <a:gd name="connsiteY3" fmla="*/ 0 h 509286"/>
              <a:gd name="connsiteX4" fmla="*/ 243069 w 243069"/>
              <a:gd name="connsiteY4" fmla="*/ 11574 h 509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069" h="509286">
                <a:moveTo>
                  <a:pt x="243069" y="11574"/>
                </a:moveTo>
                <a:lnTo>
                  <a:pt x="243069" y="509286"/>
                </a:lnTo>
                <a:lnTo>
                  <a:pt x="0" y="486136"/>
                </a:lnTo>
                <a:lnTo>
                  <a:pt x="0" y="0"/>
                </a:lnTo>
                <a:lnTo>
                  <a:pt x="243069" y="11574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42" name="任意多边形: 形状 1041"/>
          <p:cNvSpPr/>
          <p:nvPr userDrawn="1"/>
        </p:nvSpPr>
        <p:spPr>
          <a:xfrm>
            <a:off x="7408777" y="4726442"/>
            <a:ext cx="163806" cy="436522"/>
          </a:xfrm>
          <a:custGeom>
            <a:avLst/>
            <a:gdLst>
              <a:gd name="connsiteX0" fmla="*/ 11574 w 196769"/>
              <a:gd name="connsiteY0" fmla="*/ 0 h 544010"/>
              <a:gd name="connsiteX1" fmla="*/ 0 w 196769"/>
              <a:gd name="connsiteY1" fmla="*/ 532436 h 544010"/>
              <a:gd name="connsiteX2" fmla="*/ 150471 w 196769"/>
              <a:gd name="connsiteY2" fmla="*/ 544010 h 544010"/>
              <a:gd name="connsiteX3" fmla="*/ 196769 w 196769"/>
              <a:gd name="connsiteY3" fmla="*/ 34724 h 544010"/>
              <a:gd name="connsiteX4" fmla="*/ 11574 w 196769"/>
              <a:gd name="connsiteY4" fmla="*/ 0 h 544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769" h="544010">
                <a:moveTo>
                  <a:pt x="11574" y="0"/>
                </a:moveTo>
                <a:lnTo>
                  <a:pt x="0" y="532436"/>
                </a:lnTo>
                <a:lnTo>
                  <a:pt x="150471" y="544010"/>
                </a:lnTo>
                <a:lnTo>
                  <a:pt x="196769" y="34724"/>
                </a:lnTo>
                <a:lnTo>
                  <a:pt x="11574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43" name="任意多边形: 形状 1042"/>
          <p:cNvSpPr/>
          <p:nvPr userDrawn="1"/>
        </p:nvSpPr>
        <p:spPr>
          <a:xfrm>
            <a:off x="6242862" y="4745018"/>
            <a:ext cx="337248" cy="378959"/>
          </a:xfrm>
          <a:custGeom>
            <a:avLst/>
            <a:gdLst>
              <a:gd name="connsiteX0" fmla="*/ 0 w 405114"/>
              <a:gd name="connsiteY0" fmla="*/ 69448 h 532435"/>
              <a:gd name="connsiteX1" fmla="*/ 69448 w 405114"/>
              <a:gd name="connsiteY1" fmla="*/ 520860 h 532435"/>
              <a:gd name="connsiteX2" fmla="*/ 405114 w 405114"/>
              <a:gd name="connsiteY2" fmla="*/ 532435 h 532435"/>
              <a:gd name="connsiteX3" fmla="*/ 196770 w 405114"/>
              <a:gd name="connsiteY3" fmla="*/ 0 h 532435"/>
              <a:gd name="connsiteX4" fmla="*/ 0 w 405114"/>
              <a:gd name="connsiteY4" fmla="*/ 69448 h 532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5114" h="532435">
                <a:moveTo>
                  <a:pt x="0" y="69448"/>
                </a:moveTo>
                <a:lnTo>
                  <a:pt x="69448" y="520860"/>
                </a:lnTo>
                <a:lnTo>
                  <a:pt x="405114" y="532435"/>
                </a:lnTo>
                <a:lnTo>
                  <a:pt x="196770" y="0"/>
                </a:lnTo>
                <a:lnTo>
                  <a:pt x="0" y="69448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44" name="任意多边形: 形状 1043"/>
          <p:cNvSpPr/>
          <p:nvPr userDrawn="1"/>
        </p:nvSpPr>
        <p:spPr>
          <a:xfrm>
            <a:off x="2253703" y="4680003"/>
            <a:ext cx="173441" cy="371508"/>
          </a:xfrm>
          <a:custGeom>
            <a:avLst/>
            <a:gdLst>
              <a:gd name="connsiteX0" fmla="*/ 0 w 208344"/>
              <a:gd name="connsiteY0" fmla="*/ 46299 h 462987"/>
              <a:gd name="connsiteX1" fmla="*/ 11575 w 208344"/>
              <a:gd name="connsiteY1" fmla="*/ 462987 h 462987"/>
              <a:gd name="connsiteX2" fmla="*/ 208344 w 208344"/>
              <a:gd name="connsiteY2" fmla="*/ 462987 h 462987"/>
              <a:gd name="connsiteX3" fmla="*/ 138896 w 208344"/>
              <a:gd name="connsiteY3" fmla="*/ 0 h 462987"/>
              <a:gd name="connsiteX4" fmla="*/ 34724 w 208344"/>
              <a:gd name="connsiteY4" fmla="*/ 104172 h 462987"/>
              <a:gd name="connsiteX5" fmla="*/ 0 w 208344"/>
              <a:gd name="connsiteY5" fmla="*/ 46299 h 462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8344" h="462987">
                <a:moveTo>
                  <a:pt x="0" y="46299"/>
                </a:moveTo>
                <a:lnTo>
                  <a:pt x="11575" y="462987"/>
                </a:lnTo>
                <a:lnTo>
                  <a:pt x="208344" y="462987"/>
                </a:lnTo>
                <a:lnTo>
                  <a:pt x="138896" y="0"/>
                </a:lnTo>
                <a:lnTo>
                  <a:pt x="34724" y="104172"/>
                </a:lnTo>
                <a:lnTo>
                  <a:pt x="0" y="46299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45" name="任意多边形: 形状 1044"/>
          <p:cNvSpPr/>
          <p:nvPr userDrawn="1"/>
        </p:nvSpPr>
        <p:spPr>
          <a:xfrm>
            <a:off x="2754756" y="4605701"/>
            <a:ext cx="183077" cy="492249"/>
          </a:xfrm>
          <a:custGeom>
            <a:avLst/>
            <a:gdLst>
              <a:gd name="connsiteX0" fmla="*/ 104173 w 219919"/>
              <a:gd name="connsiteY0" fmla="*/ 0 h 613459"/>
              <a:gd name="connsiteX1" fmla="*/ 0 w 219919"/>
              <a:gd name="connsiteY1" fmla="*/ 567160 h 613459"/>
              <a:gd name="connsiteX2" fmla="*/ 150471 w 219919"/>
              <a:gd name="connsiteY2" fmla="*/ 613459 h 613459"/>
              <a:gd name="connsiteX3" fmla="*/ 219919 w 219919"/>
              <a:gd name="connsiteY3" fmla="*/ 208345 h 613459"/>
              <a:gd name="connsiteX4" fmla="*/ 104173 w 219919"/>
              <a:gd name="connsiteY4" fmla="*/ 0 h 613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919" h="613459">
                <a:moveTo>
                  <a:pt x="104173" y="0"/>
                </a:moveTo>
                <a:lnTo>
                  <a:pt x="0" y="567160"/>
                </a:lnTo>
                <a:lnTo>
                  <a:pt x="150471" y="613459"/>
                </a:lnTo>
                <a:lnTo>
                  <a:pt x="219919" y="208345"/>
                </a:lnTo>
                <a:lnTo>
                  <a:pt x="104173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46" name="任意多边形: 形状 1045"/>
          <p:cNvSpPr/>
          <p:nvPr userDrawn="1"/>
        </p:nvSpPr>
        <p:spPr>
          <a:xfrm>
            <a:off x="3381075" y="4726442"/>
            <a:ext cx="192713" cy="408659"/>
          </a:xfrm>
          <a:custGeom>
            <a:avLst/>
            <a:gdLst>
              <a:gd name="connsiteX0" fmla="*/ 0 w 231494"/>
              <a:gd name="connsiteY0" fmla="*/ 0 h 509286"/>
              <a:gd name="connsiteX1" fmla="*/ 0 w 231494"/>
              <a:gd name="connsiteY1" fmla="*/ 497712 h 509286"/>
              <a:gd name="connsiteX2" fmla="*/ 231494 w 231494"/>
              <a:gd name="connsiteY2" fmla="*/ 509286 h 509286"/>
              <a:gd name="connsiteX3" fmla="*/ 138896 w 231494"/>
              <a:gd name="connsiteY3" fmla="*/ 0 h 509286"/>
              <a:gd name="connsiteX4" fmla="*/ 0 w 231494"/>
              <a:gd name="connsiteY4" fmla="*/ 0 h 509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1494" h="509286">
                <a:moveTo>
                  <a:pt x="0" y="0"/>
                </a:moveTo>
                <a:lnTo>
                  <a:pt x="0" y="497712"/>
                </a:lnTo>
                <a:lnTo>
                  <a:pt x="231494" y="509286"/>
                </a:lnTo>
                <a:lnTo>
                  <a:pt x="138896" y="0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47" name="任意多边形: 形状 1046"/>
          <p:cNvSpPr/>
          <p:nvPr userDrawn="1"/>
        </p:nvSpPr>
        <p:spPr>
          <a:xfrm>
            <a:off x="3949576" y="4782169"/>
            <a:ext cx="404698" cy="371509"/>
          </a:xfrm>
          <a:custGeom>
            <a:avLst/>
            <a:gdLst>
              <a:gd name="connsiteX0" fmla="*/ 0 w 486137"/>
              <a:gd name="connsiteY0" fmla="*/ 0 h 462988"/>
              <a:gd name="connsiteX1" fmla="*/ 23150 w 486137"/>
              <a:gd name="connsiteY1" fmla="*/ 462988 h 462988"/>
              <a:gd name="connsiteX2" fmla="*/ 486137 w 486137"/>
              <a:gd name="connsiteY2" fmla="*/ 405114 h 462988"/>
              <a:gd name="connsiteX3" fmla="*/ 358815 w 486137"/>
              <a:gd name="connsiteY3" fmla="*/ 23150 h 462988"/>
              <a:gd name="connsiteX4" fmla="*/ 0 w 486137"/>
              <a:gd name="connsiteY4" fmla="*/ 0 h 462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137" h="462988">
                <a:moveTo>
                  <a:pt x="0" y="0"/>
                </a:moveTo>
                <a:lnTo>
                  <a:pt x="23150" y="462988"/>
                </a:lnTo>
                <a:lnTo>
                  <a:pt x="486137" y="405114"/>
                </a:lnTo>
                <a:lnTo>
                  <a:pt x="358815" y="23150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48" name="任意多边形: 形状 1047"/>
          <p:cNvSpPr/>
          <p:nvPr userDrawn="1"/>
        </p:nvSpPr>
        <p:spPr>
          <a:xfrm>
            <a:off x="4778244" y="4763593"/>
            <a:ext cx="356519" cy="379908"/>
          </a:xfrm>
          <a:custGeom>
            <a:avLst/>
            <a:gdLst>
              <a:gd name="connsiteX0" fmla="*/ 0 w 428263"/>
              <a:gd name="connsiteY0" fmla="*/ 0 h 544010"/>
              <a:gd name="connsiteX1" fmla="*/ 81023 w 428263"/>
              <a:gd name="connsiteY1" fmla="*/ 544010 h 544010"/>
              <a:gd name="connsiteX2" fmla="*/ 428263 w 428263"/>
              <a:gd name="connsiteY2" fmla="*/ 497711 h 544010"/>
              <a:gd name="connsiteX3" fmla="*/ 416689 w 428263"/>
              <a:gd name="connsiteY3" fmla="*/ 34724 h 544010"/>
              <a:gd name="connsiteX4" fmla="*/ 92597 w 428263"/>
              <a:gd name="connsiteY4" fmla="*/ 23149 h 544010"/>
              <a:gd name="connsiteX5" fmla="*/ 0 w 428263"/>
              <a:gd name="connsiteY5" fmla="*/ 0 h 544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8263" h="544010">
                <a:moveTo>
                  <a:pt x="0" y="0"/>
                </a:moveTo>
                <a:lnTo>
                  <a:pt x="81023" y="544010"/>
                </a:lnTo>
                <a:lnTo>
                  <a:pt x="428263" y="497711"/>
                </a:lnTo>
                <a:lnTo>
                  <a:pt x="416689" y="34724"/>
                </a:lnTo>
                <a:lnTo>
                  <a:pt x="92597" y="23149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任意多边形: 形状 8"/>
          <p:cNvSpPr/>
          <p:nvPr userDrawn="1"/>
        </p:nvSpPr>
        <p:spPr>
          <a:xfrm>
            <a:off x="243943" y="154183"/>
            <a:ext cx="8682671" cy="4827854"/>
          </a:xfrm>
          <a:custGeom>
            <a:avLst/>
            <a:gdLst>
              <a:gd name="connsiteX0" fmla="*/ 36774 w 10606444"/>
              <a:gd name="connsiteY0" fmla="*/ 906177 h 6795989"/>
              <a:gd name="connsiteX1" fmla="*/ 916 w 10606444"/>
              <a:gd name="connsiteY1" fmla="*/ 1919189 h 6795989"/>
              <a:gd name="connsiteX2" fmla="*/ 63669 w 10606444"/>
              <a:gd name="connsiteY2" fmla="*/ 2869448 h 6795989"/>
              <a:gd name="connsiteX3" fmla="*/ 81598 w 10606444"/>
              <a:gd name="connsiteY3" fmla="*/ 3541801 h 6795989"/>
              <a:gd name="connsiteX4" fmla="*/ 54704 w 10606444"/>
              <a:gd name="connsiteY4" fmla="*/ 5289919 h 6795989"/>
              <a:gd name="connsiteX5" fmla="*/ 45739 w 10606444"/>
              <a:gd name="connsiteY5" fmla="*/ 6383613 h 6795989"/>
              <a:gd name="connsiteX6" fmla="*/ 467080 w 10606444"/>
              <a:gd name="connsiteY6" fmla="*/ 6697377 h 6795989"/>
              <a:gd name="connsiteX7" fmla="*/ 1489057 w 10606444"/>
              <a:gd name="connsiteY7" fmla="*/ 6643589 h 6795989"/>
              <a:gd name="connsiteX8" fmla="*/ 2815833 w 10606444"/>
              <a:gd name="connsiteY8" fmla="*/ 6580836 h 6795989"/>
              <a:gd name="connsiteX9" fmla="*/ 4850821 w 10606444"/>
              <a:gd name="connsiteY9" fmla="*/ 6795989 h 6795989"/>
              <a:gd name="connsiteX10" fmla="*/ 7091998 w 10606444"/>
              <a:gd name="connsiteY10" fmla="*/ 6715307 h 6795989"/>
              <a:gd name="connsiteX11" fmla="*/ 8418774 w 10606444"/>
              <a:gd name="connsiteY11" fmla="*/ 6688413 h 6795989"/>
              <a:gd name="connsiteX12" fmla="*/ 9862092 w 10606444"/>
              <a:gd name="connsiteY12" fmla="*/ 6661519 h 6795989"/>
              <a:gd name="connsiteX13" fmla="*/ 10408939 w 10606444"/>
              <a:gd name="connsiteY13" fmla="*/ 6607730 h 6795989"/>
              <a:gd name="connsiteX14" fmla="*/ 10606163 w 10606444"/>
              <a:gd name="connsiteY14" fmla="*/ 6114672 h 6795989"/>
              <a:gd name="connsiteX15" fmla="*/ 10453763 w 10606444"/>
              <a:gd name="connsiteY15" fmla="*/ 4698248 h 6795989"/>
              <a:gd name="connsiteX16" fmla="*/ 10507551 w 10606444"/>
              <a:gd name="connsiteY16" fmla="*/ 2977024 h 6795989"/>
              <a:gd name="connsiteX17" fmla="*/ 10588233 w 10606444"/>
              <a:gd name="connsiteY17" fmla="*/ 1076507 h 6795989"/>
              <a:gd name="connsiteX18" fmla="*/ 10525480 w 10606444"/>
              <a:gd name="connsiteY18" fmla="*/ 305542 h 6795989"/>
              <a:gd name="connsiteX19" fmla="*/ 10104139 w 10606444"/>
              <a:gd name="connsiteY19" fmla="*/ 108319 h 6795989"/>
              <a:gd name="connsiteX20" fmla="*/ 9566257 w 10606444"/>
              <a:gd name="connsiteY20" fmla="*/ 144177 h 6795989"/>
              <a:gd name="connsiteX21" fmla="*/ 8347057 w 10606444"/>
              <a:gd name="connsiteY21" fmla="*/ 144177 h 6795989"/>
              <a:gd name="connsiteX22" fmla="*/ 6374821 w 10606444"/>
              <a:gd name="connsiteY22" fmla="*/ 90389 h 6795989"/>
              <a:gd name="connsiteX23" fmla="*/ 5191480 w 10606444"/>
              <a:gd name="connsiteY23" fmla="*/ 742 h 6795989"/>
              <a:gd name="connsiteX24" fmla="*/ 3730233 w 10606444"/>
              <a:gd name="connsiteY24" fmla="*/ 144177 h 6795989"/>
              <a:gd name="connsiteX25" fmla="*/ 1282869 w 10606444"/>
              <a:gd name="connsiteY25" fmla="*/ 135213 h 6795989"/>
              <a:gd name="connsiteX26" fmla="*/ 592586 w 10606444"/>
              <a:gd name="connsiteY26" fmla="*/ 144177 h 6795989"/>
              <a:gd name="connsiteX27" fmla="*/ 171245 w 10606444"/>
              <a:gd name="connsiteY27" fmla="*/ 413119 h 6795989"/>
              <a:gd name="connsiteX28" fmla="*/ 36774 w 10606444"/>
              <a:gd name="connsiteY28" fmla="*/ 906177 h 6795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606444" h="6795989">
                <a:moveTo>
                  <a:pt x="36774" y="906177"/>
                </a:moveTo>
                <a:cubicBezTo>
                  <a:pt x="8386" y="1157189"/>
                  <a:pt x="-3566" y="1591977"/>
                  <a:pt x="916" y="1919189"/>
                </a:cubicBezTo>
                <a:cubicBezTo>
                  <a:pt x="5398" y="2246401"/>
                  <a:pt x="50222" y="2599013"/>
                  <a:pt x="63669" y="2869448"/>
                </a:cubicBezTo>
                <a:cubicBezTo>
                  <a:pt x="77116" y="3139883"/>
                  <a:pt x="83092" y="3138389"/>
                  <a:pt x="81598" y="3541801"/>
                </a:cubicBezTo>
                <a:cubicBezTo>
                  <a:pt x="80104" y="3945213"/>
                  <a:pt x="60681" y="4816284"/>
                  <a:pt x="54704" y="5289919"/>
                </a:cubicBezTo>
                <a:cubicBezTo>
                  <a:pt x="48728" y="5763554"/>
                  <a:pt x="-22990" y="6149037"/>
                  <a:pt x="45739" y="6383613"/>
                </a:cubicBezTo>
                <a:cubicBezTo>
                  <a:pt x="114468" y="6618189"/>
                  <a:pt x="226527" y="6654048"/>
                  <a:pt x="467080" y="6697377"/>
                </a:cubicBezTo>
                <a:cubicBezTo>
                  <a:pt x="707633" y="6740706"/>
                  <a:pt x="1489057" y="6643589"/>
                  <a:pt x="1489057" y="6643589"/>
                </a:cubicBezTo>
                <a:cubicBezTo>
                  <a:pt x="1880516" y="6624166"/>
                  <a:pt x="2255539" y="6555436"/>
                  <a:pt x="2815833" y="6580836"/>
                </a:cubicBezTo>
                <a:cubicBezTo>
                  <a:pt x="3376127" y="6606236"/>
                  <a:pt x="4138127" y="6773577"/>
                  <a:pt x="4850821" y="6795989"/>
                </a:cubicBezTo>
                <a:lnTo>
                  <a:pt x="7091998" y="6715307"/>
                </a:lnTo>
                <a:lnTo>
                  <a:pt x="8418774" y="6688413"/>
                </a:lnTo>
                <a:lnTo>
                  <a:pt x="9862092" y="6661519"/>
                </a:lnTo>
                <a:cubicBezTo>
                  <a:pt x="10193786" y="6648072"/>
                  <a:pt x="10284927" y="6698871"/>
                  <a:pt x="10408939" y="6607730"/>
                </a:cubicBezTo>
                <a:cubicBezTo>
                  <a:pt x="10532951" y="6516589"/>
                  <a:pt x="10598692" y="6432919"/>
                  <a:pt x="10606163" y="6114672"/>
                </a:cubicBezTo>
                <a:cubicBezTo>
                  <a:pt x="10613634" y="5796425"/>
                  <a:pt x="10470198" y="5221189"/>
                  <a:pt x="10453763" y="4698248"/>
                </a:cubicBezTo>
                <a:cubicBezTo>
                  <a:pt x="10437328" y="4175307"/>
                  <a:pt x="10485139" y="3580648"/>
                  <a:pt x="10507551" y="2977024"/>
                </a:cubicBezTo>
                <a:cubicBezTo>
                  <a:pt x="10529963" y="2373401"/>
                  <a:pt x="10585245" y="1521754"/>
                  <a:pt x="10588233" y="1076507"/>
                </a:cubicBezTo>
                <a:cubicBezTo>
                  <a:pt x="10591221" y="631260"/>
                  <a:pt x="10606162" y="466907"/>
                  <a:pt x="10525480" y="305542"/>
                </a:cubicBezTo>
                <a:cubicBezTo>
                  <a:pt x="10444798" y="144177"/>
                  <a:pt x="10264009" y="135213"/>
                  <a:pt x="10104139" y="108319"/>
                </a:cubicBezTo>
                <a:cubicBezTo>
                  <a:pt x="9944269" y="81425"/>
                  <a:pt x="9859104" y="138201"/>
                  <a:pt x="9566257" y="144177"/>
                </a:cubicBezTo>
                <a:cubicBezTo>
                  <a:pt x="9273410" y="150153"/>
                  <a:pt x="8878963" y="153142"/>
                  <a:pt x="8347057" y="144177"/>
                </a:cubicBezTo>
                <a:cubicBezTo>
                  <a:pt x="7815151" y="135212"/>
                  <a:pt x="6900750" y="114295"/>
                  <a:pt x="6374821" y="90389"/>
                </a:cubicBezTo>
                <a:cubicBezTo>
                  <a:pt x="5848892" y="66483"/>
                  <a:pt x="5632245" y="-8223"/>
                  <a:pt x="5191480" y="742"/>
                </a:cubicBezTo>
                <a:cubicBezTo>
                  <a:pt x="4750715" y="9707"/>
                  <a:pt x="4381668" y="121765"/>
                  <a:pt x="3730233" y="144177"/>
                </a:cubicBezTo>
                <a:cubicBezTo>
                  <a:pt x="3078798" y="166589"/>
                  <a:pt x="1805810" y="135213"/>
                  <a:pt x="1282869" y="135213"/>
                </a:cubicBezTo>
                <a:cubicBezTo>
                  <a:pt x="759928" y="135213"/>
                  <a:pt x="777857" y="97859"/>
                  <a:pt x="592586" y="144177"/>
                </a:cubicBezTo>
                <a:cubicBezTo>
                  <a:pt x="407315" y="190495"/>
                  <a:pt x="263880" y="283131"/>
                  <a:pt x="171245" y="413119"/>
                </a:cubicBezTo>
                <a:cubicBezTo>
                  <a:pt x="78610" y="543107"/>
                  <a:pt x="65162" y="655165"/>
                  <a:pt x="36774" y="906177"/>
                </a:cubicBezTo>
                <a:close/>
              </a:path>
            </a:pathLst>
          </a:custGeom>
          <a:solidFill>
            <a:schemeClr val="bg1"/>
          </a:solidFill>
          <a:ln w="19050">
            <a:noFill/>
            <a:prstDash val="sysDot"/>
            <a:round/>
          </a:ln>
          <a:effectLst>
            <a:outerShdw blurRad="1143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/>
          </a:p>
        </p:txBody>
      </p:sp>
      <p:sp>
        <p:nvSpPr>
          <p:cNvPr id="59" name="任意多边形: 形状 58"/>
          <p:cNvSpPr/>
          <p:nvPr userDrawn="1"/>
        </p:nvSpPr>
        <p:spPr>
          <a:xfrm>
            <a:off x="1" y="-3674"/>
            <a:ext cx="9144000" cy="5147175"/>
          </a:xfrm>
          <a:custGeom>
            <a:avLst/>
            <a:gdLst>
              <a:gd name="connsiteX0" fmla="*/ 6027841 w 12231934"/>
              <a:gd name="connsiteY0" fmla="*/ 46537 h 6891211"/>
              <a:gd name="connsiteX1" fmla="*/ 4382796 w 12231934"/>
              <a:gd name="connsiteY1" fmla="*/ 189972 h 6891211"/>
              <a:gd name="connsiteX2" fmla="*/ 1627600 w 12231934"/>
              <a:gd name="connsiteY2" fmla="*/ 181008 h 6891211"/>
              <a:gd name="connsiteX3" fmla="*/ 850492 w 12231934"/>
              <a:gd name="connsiteY3" fmla="*/ 189972 h 6891211"/>
              <a:gd name="connsiteX4" fmla="*/ 376155 w 12231934"/>
              <a:gd name="connsiteY4" fmla="*/ 458914 h 6891211"/>
              <a:gd name="connsiteX5" fmla="*/ 224770 w 12231934"/>
              <a:gd name="connsiteY5" fmla="*/ 951972 h 6891211"/>
              <a:gd name="connsiteX6" fmla="*/ 184401 w 12231934"/>
              <a:gd name="connsiteY6" fmla="*/ 1964984 h 6891211"/>
              <a:gd name="connsiteX7" fmla="*/ 255048 w 12231934"/>
              <a:gd name="connsiteY7" fmla="*/ 2915243 h 6891211"/>
              <a:gd name="connsiteX8" fmla="*/ 275232 w 12231934"/>
              <a:gd name="connsiteY8" fmla="*/ 3587596 h 6891211"/>
              <a:gd name="connsiteX9" fmla="*/ 244955 w 12231934"/>
              <a:gd name="connsiteY9" fmla="*/ 5335714 h 6891211"/>
              <a:gd name="connsiteX10" fmla="*/ 234862 w 12231934"/>
              <a:gd name="connsiteY10" fmla="*/ 6429408 h 6891211"/>
              <a:gd name="connsiteX11" fmla="*/ 709200 w 12231934"/>
              <a:gd name="connsiteY11" fmla="*/ 6743172 h 6891211"/>
              <a:gd name="connsiteX12" fmla="*/ 1859723 w 12231934"/>
              <a:gd name="connsiteY12" fmla="*/ 6689384 h 6891211"/>
              <a:gd name="connsiteX13" fmla="*/ 3353382 w 12231934"/>
              <a:gd name="connsiteY13" fmla="*/ 6626631 h 6891211"/>
              <a:gd name="connsiteX14" fmla="*/ 5644333 w 12231934"/>
              <a:gd name="connsiteY14" fmla="*/ 6841784 h 6891211"/>
              <a:gd name="connsiteX15" fmla="*/ 8167407 w 12231934"/>
              <a:gd name="connsiteY15" fmla="*/ 6761102 h 6891211"/>
              <a:gd name="connsiteX16" fmla="*/ 9661067 w 12231934"/>
              <a:gd name="connsiteY16" fmla="*/ 6734208 h 6891211"/>
              <a:gd name="connsiteX17" fmla="*/ 11285927 w 12231934"/>
              <a:gd name="connsiteY17" fmla="*/ 6707314 h 6891211"/>
              <a:gd name="connsiteX18" fmla="*/ 11901557 w 12231934"/>
              <a:gd name="connsiteY18" fmla="*/ 6653525 h 6891211"/>
              <a:gd name="connsiteX19" fmla="*/ 12123588 w 12231934"/>
              <a:gd name="connsiteY19" fmla="*/ 6160467 h 6891211"/>
              <a:gd name="connsiteX20" fmla="*/ 11952019 w 12231934"/>
              <a:gd name="connsiteY20" fmla="*/ 4744043 h 6891211"/>
              <a:gd name="connsiteX21" fmla="*/ 12012572 w 12231934"/>
              <a:gd name="connsiteY21" fmla="*/ 3022819 h 6891211"/>
              <a:gd name="connsiteX22" fmla="*/ 12103402 w 12231934"/>
              <a:gd name="connsiteY22" fmla="*/ 1122302 h 6891211"/>
              <a:gd name="connsiteX23" fmla="*/ 12032756 w 12231934"/>
              <a:gd name="connsiteY23" fmla="*/ 351337 h 6891211"/>
              <a:gd name="connsiteX24" fmla="*/ 11558419 w 12231934"/>
              <a:gd name="connsiteY24" fmla="*/ 154114 h 6891211"/>
              <a:gd name="connsiteX25" fmla="*/ 10952881 w 12231934"/>
              <a:gd name="connsiteY25" fmla="*/ 189972 h 6891211"/>
              <a:gd name="connsiteX26" fmla="*/ 9580329 w 12231934"/>
              <a:gd name="connsiteY26" fmla="*/ 189972 h 6891211"/>
              <a:gd name="connsiteX27" fmla="*/ 7360023 w 12231934"/>
              <a:gd name="connsiteY27" fmla="*/ 136184 h 6891211"/>
              <a:gd name="connsiteX28" fmla="*/ 6027841 w 12231934"/>
              <a:gd name="connsiteY28" fmla="*/ 46537 h 6891211"/>
              <a:gd name="connsiteX29" fmla="*/ 0 w 12231934"/>
              <a:gd name="connsiteY29" fmla="*/ 0 h 6891211"/>
              <a:gd name="connsiteX30" fmla="*/ 12231934 w 12231934"/>
              <a:gd name="connsiteY30" fmla="*/ 0 h 6891211"/>
              <a:gd name="connsiteX31" fmla="*/ 12231934 w 12231934"/>
              <a:gd name="connsiteY31" fmla="*/ 6891211 h 6891211"/>
              <a:gd name="connsiteX32" fmla="*/ 0 w 12231934"/>
              <a:gd name="connsiteY32" fmla="*/ 6891211 h 6891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2231934" h="6891211">
                <a:moveTo>
                  <a:pt x="6027841" y="46537"/>
                </a:moveTo>
                <a:cubicBezTo>
                  <a:pt x="5531635" y="55502"/>
                  <a:pt x="5116169" y="167560"/>
                  <a:pt x="4382796" y="189972"/>
                </a:cubicBezTo>
                <a:cubicBezTo>
                  <a:pt x="3649423" y="212384"/>
                  <a:pt x="2216317" y="181008"/>
                  <a:pt x="1627600" y="181008"/>
                </a:cubicBezTo>
                <a:cubicBezTo>
                  <a:pt x="1038883" y="181008"/>
                  <a:pt x="1059067" y="143654"/>
                  <a:pt x="850492" y="189972"/>
                </a:cubicBezTo>
                <a:cubicBezTo>
                  <a:pt x="641918" y="236290"/>
                  <a:pt x="480441" y="328926"/>
                  <a:pt x="376155" y="458914"/>
                </a:cubicBezTo>
                <a:cubicBezTo>
                  <a:pt x="271868" y="588902"/>
                  <a:pt x="256728" y="700960"/>
                  <a:pt x="224770" y="951972"/>
                </a:cubicBezTo>
                <a:cubicBezTo>
                  <a:pt x="192811" y="1202984"/>
                  <a:pt x="179356" y="1637772"/>
                  <a:pt x="184401" y="1964984"/>
                </a:cubicBezTo>
                <a:cubicBezTo>
                  <a:pt x="189447" y="2292196"/>
                  <a:pt x="239909" y="2644808"/>
                  <a:pt x="255048" y="2915243"/>
                </a:cubicBezTo>
                <a:cubicBezTo>
                  <a:pt x="270186" y="3185678"/>
                  <a:pt x="276914" y="3184184"/>
                  <a:pt x="275232" y="3587596"/>
                </a:cubicBezTo>
                <a:cubicBezTo>
                  <a:pt x="273550" y="3991008"/>
                  <a:pt x="251684" y="4862079"/>
                  <a:pt x="244955" y="5335714"/>
                </a:cubicBezTo>
                <a:cubicBezTo>
                  <a:pt x="238227" y="5809349"/>
                  <a:pt x="157489" y="6194832"/>
                  <a:pt x="234862" y="6429408"/>
                </a:cubicBezTo>
                <a:cubicBezTo>
                  <a:pt x="312236" y="6663984"/>
                  <a:pt x="438390" y="6699843"/>
                  <a:pt x="709200" y="6743172"/>
                </a:cubicBezTo>
                <a:cubicBezTo>
                  <a:pt x="980010" y="6786501"/>
                  <a:pt x="1859723" y="6689384"/>
                  <a:pt x="1859723" y="6689384"/>
                </a:cubicBezTo>
                <a:cubicBezTo>
                  <a:pt x="2300420" y="6669961"/>
                  <a:pt x="2722614" y="6601231"/>
                  <a:pt x="3353382" y="6626631"/>
                </a:cubicBezTo>
                <a:cubicBezTo>
                  <a:pt x="3984150" y="6652031"/>
                  <a:pt x="4841995" y="6819372"/>
                  <a:pt x="5644333" y="6841784"/>
                </a:cubicBezTo>
                <a:lnTo>
                  <a:pt x="8167407" y="6761102"/>
                </a:lnTo>
                <a:lnTo>
                  <a:pt x="9661067" y="6734208"/>
                </a:lnTo>
                <a:lnTo>
                  <a:pt x="11285927" y="6707314"/>
                </a:lnTo>
                <a:cubicBezTo>
                  <a:pt x="11659341" y="6693867"/>
                  <a:pt x="11761946" y="6744666"/>
                  <a:pt x="11901557" y="6653525"/>
                </a:cubicBezTo>
                <a:cubicBezTo>
                  <a:pt x="12041167" y="6562384"/>
                  <a:pt x="12115177" y="6478714"/>
                  <a:pt x="12123588" y="6160467"/>
                </a:cubicBezTo>
                <a:cubicBezTo>
                  <a:pt x="12131998" y="5842220"/>
                  <a:pt x="11970521" y="5266984"/>
                  <a:pt x="11952019" y="4744043"/>
                </a:cubicBezTo>
                <a:cubicBezTo>
                  <a:pt x="11933516" y="4221102"/>
                  <a:pt x="11987341" y="3626443"/>
                  <a:pt x="12012572" y="3022819"/>
                </a:cubicBezTo>
                <a:cubicBezTo>
                  <a:pt x="12037803" y="2419196"/>
                  <a:pt x="12100039" y="1567549"/>
                  <a:pt x="12103402" y="1122302"/>
                </a:cubicBezTo>
                <a:cubicBezTo>
                  <a:pt x="12106766" y="677055"/>
                  <a:pt x="12123587" y="512702"/>
                  <a:pt x="12032756" y="351337"/>
                </a:cubicBezTo>
                <a:cubicBezTo>
                  <a:pt x="11941926" y="189972"/>
                  <a:pt x="11738397" y="181008"/>
                  <a:pt x="11558419" y="154114"/>
                </a:cubicBezTo>
                <a:cubicBezTo>
                  <a:pt x="11378440" y="127220"/>
                  <a:pt x="11282563" y="183996"/>
                  <a:pt x="10952881" y="189972"/>
                </a:cubicBezTo>
                <a:cubicBezTo>
                  <a:pt x="10623200" y="195948"/>
                  <a:pt x="10179139" y="198937"/>
                  <a:pt x="9580329" y="189972"/>
                </a:cubicBezTo>
                <a:cubicBezTo>
                  <a:pt x="8981519" y="181007"/>
                  <a:pt x="7952104" y="160090"/>
                  <a:pt x="7360023" y="136184"/>
                </a:cubicBezTo>
                <a:cubicBezTo>
                  <a:pt x="6767942" y="112278"/>
                  <a:pt x="6524045" y="37572"/>
                  <a:pt x="6027841" y="46537"/>
                </a:cubicBezTo>
                <a:close/>
                <a:moveTo>
                  <a:pt x="0" y="0"/>
                </a:moveTo>
                <a:lnTo>
                  <a:pt x="12231934" y="0"/>
                </a:lnTo>
                <a:lnTo>
                  <a:pt x="12231934" y="6891211"/>
                </a:lnTo>
                <a:lnTo>
                  <a:pt x="0" y="6891211"/>
                </a:lnTo>
                <a:close/>
              </a:path>
            </a:pathLst>
          </a:custGeom>
          <a:solidFill>
            <a:srgbClr val="E1FFFF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2021/9/5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2021/9/5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3389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2625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5441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5422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2762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9411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489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2021/9/5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1685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0226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2141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653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2021/9/5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2021/9/5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2021/9/5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2021/9/5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2021/9/5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2021/9/5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2021/9/5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pPr/>
              <a:t>2021/9/5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722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2578661" y="1233308"/>
            <a:ext cx="4344738" cy="2578673"/>
            <a:chOff x="3438215" y="1790491"/>
            <a:chExt cx="5792984" cy="3438231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6219" y="1790491"/>
              <a:ext cx="2518103" cy="1295462"/>
            </a:xfrm>
            <a:prstGeom prst="rect">
              <a:avLst/>
            </a:prstGeom>
          </p:spPr>
        </p:pic>
        <p:grpSp>
          <p:nvGrpSpPr>
            <p:cNvPr id="10" name="组合 9"/>
            <p:cNvGrpSpPr/>
            <p:nvPr/>
          </p:nvGrpSpPr>
          <p:grpSpPr>
            <a:xfrm>
              <a:off x="3438215" y="2486498"/>
              <a:ext cx="5792984" cy="2742224"/>
              <a:chOff x="3438215" y="2486498"/>
              <a:chExt cx="5792984" cy="2742224"/>
            </a:xfrm>
          </p:grpSpPr>
          <p:sp>
            <p:nvSpPr>
              <p:cNvPr id="17" name="圆角矩形 16"/>
              <p:cNvSpPr/>
              <p:nvPr/>
            </p:nvSpPr>
            <p:spPr>
              <a:xfrm>
                <a:off x="3438215" y="3363524"/>
                <a:ext cx="5792984" cy="1865198"/>
              </a:xfrm>
              <a:prstGeom prst="roundRect">
                <a:avLst/>
              </a:prstGeom>
              <a:solidFill>
                <a:srgbClr val="1C9A98"/>
              </a:solidFill>
              <a:ln w="19050">
                <a:noFill/>
                <a:prstDash val="solid"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8" name="组合 17"/>
              <p:cNvGrpSpPr/>
              <p:nvPr/>
            </p:nvGrpSpPr>
            <p:grpSpPr>
              <a:xfrm>
                <a:off x="3860985" y="2486498"/>
                <a:ext cx="4928173" cy="931615"/>
                <a:chOff x="3579060" y="873459"/>
                <a:chExt cx="4928173" cy="644663"/>
              </a:xfrm>
            </p:grpSpPr>
            <p:cxnSp>
              <p:nvCxnSpPr>
                <p:cNvPr id="19" name="直接连接符 18"/>
                <p:cNvCxnSpPr/>
                <p:nvPr/>
              </p:nvCxnSpPr>
              <p:spPr>
                <a:xfrm flipV="1">
                  <a:off x="3579060" y="873459"/>
                  <a:ext cx="2289477" cy="644663"/>
                </a:xfrm>
                <a:prstGeom prst="line">
                  <a:avLst/>
                </a:prstGeom>
                <a:noFill/>
                <a:ln w="38100">
                  <a:solidFill>
                    <a:srgbClr val="1C9997"/>
                  </a:solidFill>
                  <a:prstDash val="solid"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0" name="直接连接符 19"/>
                <p:cNvCxnSpPr/>
                <p:nvPr/>
              </p:nvCxnSpPr>
              <p:spPr>
                <a:xfrm flipH="1" flipV="1">
                  <a:off x="5868537" y="873459"/>
                  <a:ext cx="2638696" cy="644663"/>
                </a:xfrm>
                <a:prstGeom prst="line">
                  <a:avLst/>
                </a:prstGeom>
                <a:noFill/>
                <a:ln w="38100">
                  <a:solidFill>
                    <a:srgbClr val="1C9A98"/>
                  </a:solidFill>
                  <a:prstDash val="solid"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</p:grp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819374">
            <a:off x="7192770" y="3165396"/>
            <a:ext cx="1557968" cy="1516534"/>
          </a:xfrm>
          <a:prstGeom prst="rect">
            <a:avLst/>
          </a:prstGeom>
        </p:spPr>
      </p:pic>
      <p:sp>
        <p:nvSpPr>
          <p:cNvPr id="28" name="任意多边形: 形状 27"/>
          <p:cNvSpPr/>
          <p:nvPr/>
        </p:nvSpPr>
        <p:spPr>
          <a:xfrm>
            <a:off x="2544680" y="642937"/>
            <a:ext cx="4956258" cy="386835"/>
          </a:xfrm>
          <a:custGeom>
            <a:avLst/>
            <a:gdLst>
              <a:gd name="connsiteX0" fmla="*/ 36774 w 10606444"/>
              <a:gd name="connsiteY0" fmla="*/ 906177 h 6795989"/>
              <a:gd name="connsiteX1" fmla="*/ 916 w 10606444"/>
              <a:gd name="connsiteY1" fmla="*/ 1919189 h 6795989"/>
              <a:gd name="connsiteX2" fmla="*/ 63669 w 10606444"/>
              <a:gd name="connsiteY2" fmla="*/ 2869448 h 6795989"/>
              <a:gd name="connsiteX3" fmla="*/ 81598 w 10606444"/>
              <a:gd name="connsiteY3" fmla="*/ 3541801 h 6795989"/>
              <a:gd name="connsiteX4" fmla="*/ 54704 w 10606444"/>
              <a:gd name="connsiteY4" fmla="*/ 5289919 h 6795989"/>
              <a:gd name="connsiteX5" fmla="*/ 45739 w 10606444"/>
              <a:gd name="connsiteY5" fmla="*/ 6383613 h 6795989"/>
              <a:gd name="connsiteX6" fmla="*/ 467080 w 10606444"/>
              <a:gd name="connsiteY6" fmla="*/ 6697377 h 6795989"/>
              <a:gd name="connsiteX7" fmla="*/ 1489057 w 10606444"/>
              <a:gd name="connsiteY7" fmla="*/ 6643589 h 6795989"/>
              <a:gd name="connsiteX8" fmla="*/ 2815833 w 10606444"/>
              <a:gd name="connsiteY8" fmla="*/ 6580836 h 6795989"/>
              <a:gd name="connsiteX9" fmla="*/ 4850821 w 10606444"/>
              <a:gd name="connsiteY9" fmla="*/ 6795989 h 6795989"/>
              <a:gd name="connsiteX10" fmla="*/ 7091998 w 10606444"/>
              <a:gd name="connsiteY10" fmla="*/ 6715307 h 6795989"/>
              <a:gd name="connsiteX11" fmla="*/ 8418774 w 10606444"/>
              <a:gd name="connsiteY11" fmla="*/ 6688413 h 6795989"/>
              <a:gd name="connsiteX12" fmla="*/ 9862092 w 10606444"/>
              <a:gd name="connsiteY12" fmla="*/ 6661519 h 6795989"/>
              <a:gd name="connsiteX13" fmla="*/ 10408939 w 10606444"/>
              <a:gd name="connsiteY13" fmla="*/ 6607730 h 6795989"/>
              <a:gd name="connsiteX14" fmla="*/ 10606163 w 10606444"/>
              <a:gd name="connsiteY14" fmla="*/ 6114672 h 6795989"/>
              <a:gd name="connsiteX15" fmla="*/ 10453763 w 10606444"/>
              <a:gd name="connsiteY15" fmla="*/ 4698248 h 6795989"/>
              <a:gd name="connsiteX16" fmla="*/ 10507551 w 10606444"/>
              <a:gd name="connsiteY16" fmla="*/ 2977024 h 6795989"/>
              <a:gd name="connsiteX17" fmla="*/ 10588233 w 10606444"/>
              <a:gd name="connsiteY17" fmla="*/ 1076507 h 6795989"/>
              <a:gd name="connsiteX18" fmla="*/ 10525480 w 10606444"/>
              <a:gd name="connsiteY18" fmla="*/ 305542 h 6795989"/>
              <a:gd name="connsiteX19" fmla="*/ 10104139 w 10606444"/>
              <a:gd name="connsiteY19" fmla="*/ 108319 h 6795989"/>
              <a:gd name="connsiteX20" fmla="*/ 9566257 w 10606444"/>
              <a:gd name="connsiteY20" fmla="*/ 144177 h 6795989"/>
              <a:gd name="connsiteX21" fmla="*/ 8347057 w 10606444"/>
              <a:gd name="connsiteY21" fmla="*/ 144177 h 6795989"/>
              <a:gd name="connsiteX22" fmla="*/ 6374821 w 10606444"/>
              <a:gd name="connsiteY22" fmla="*/ 90389 h 6795989"/>
              <a:gd name="connsiteX23" fmla="*/ 5191480 w 10606444"/>
              <a:gd name="connsiteY23" fmla="*/ 742 h 6795989"/>
              <a:gd name="connsiteX24" fmla="*/ 3730233 w 10606444"/>
              <a:gd name="connsiteY24" fmla="*/ 144177 h 6795989"/>
              <a:gd name="connsiteX25" fmla="*/ 1282869 w 10606444"/>
              <a:gd name="connsiteY25" fmla="*/ 135213 h 6795989"/>
              <a:gd name="connsiteX26" fmla="*/ 592586 w 10606444"/>
              <a:gd name="connsiteY26" fmla="*/ 144177 h 6795989"/>
              <a:gd name="connsiteX27" fmla="*/ 171245 w 10606444"/>
              <a:gd name="connsiteY27" fmla="*/ 413119 h 6795989"/>
              <a:gd name="connsiteX28" fmla="*/ 36774 w 10606444"/>
              <a:gd name="connsiteY28" fmla="*/ 906177 h 6795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606444" h="6795989">
                <a:moveTo>
                  <a:pt x="36774" y="906177"/>
                </a:moveTo>
                <a:cubicBezTo>
                  <a:pt x="8386" y="1157189"/>
                  <a:pt x="-3566" y="1591977"/>
                  <a:pt x="916" y="1919189"/>
                </a:cubicBezTo>
                <a:cubicBezTo>
                  <a:pt x="5398" y="2246401"/>
                  <a:pt x="50222" y="2599013"/>
                  <a:pt x="63669" y="2869448"/>
                </a:cubicBezTo>
                <a:cubicBezTo>
                  <a:pt x="77116" y="3139883"/>
                  <a:pt x="83092" y="3138389"/>
                  <a:pt x="81598" y="3541801"/>
                </a:cubicBezTo>
                <a:cubicBezTo>
                  <a:pt x="80104" y="3945213"/>
                  <a:pt x="60681" y="4816284"/>
                  <a:pt x="54704" y="5289919"/>
                </a:cubicBezTo>
                <a:cubicBezTo>
                  <a:pt x="48728" y="5763554"/>
                  <a:pt x="-22990" y="6149037"/>
                  <a:pt x="45739" y="6383613"/>
                </a:cubicBezTo>
                <a:cubicBezTo>
                  <a:pt x="114468" y="6618189"/>
                  <a:pt x="226527" y="6654048"/>
                  <a:pt x="467080" y="6697377"/>
                </a:cubicBezTo>
                <a:cubicBezTo>
                  <a:pt x="707633" y="6740706"/>
                  <a:pt x="1489057" y="6643589"/>
                  <a:pt x="1489057" y="6643589"/>
                </a:cubicBezTo>
                <a:cubicBezTo>
                  <a:pt x="1880516" y="6624166"/>
                  <a:pt x="2255539" y="6555436"/>
                  <a:pt x="2815833" y="6580836"/>
                </a:cubicBezTo>
                <a:cubicBezTo>
                  <a:pt x="3376127" y="6606236"/>
                  <a:pt x="4138127" y="6773577"/>
                  <a:pt x="4850821" y="6795989"/>
                </a:cubicBezTo>
                <a:lnTo>
                  <a:pt x="7091998" y="6715307"/>
                </a:lnTo>
                <a:lnTo>
                  <a:pt x="8418774" y="6688413"/>
                </a:lnTo>
                <a:lnTo>
                  <a:pt x="9862092" y="6661519"/>
                </a:lnTo>
                <a:cubicBezTo>
                  <a:pt x="10193786" y="6648072"/>
                  <a:pt x="10284927" y="6698871"/>
                  <a:pt x="10408939" y="6607730"/>
                </a:cubicBezTo>
                <a:cubicBezTo>
                  <a:pt x="10532951" y="6516589"/>
                  <a:pt x="10598692" y="6432919"/>
                  <a:pt x="10606163" y="6114672"/>
                </a:cubicBezTo>
                <a:cubicBezTo>
                  <a:pt x="10613634" y="5796425"/>
                  <a:pt x="10470198" y="5221189"/>
                  <a:pt x="10453763" y="4698248"/>
                </a:cubicBezTo>
                <a:cubicBezTo>
                  <a:pt x="10437328" y="4175307"/>
                  <a:pt x="10485139" y="3580648"/>
                  <a:pt x="10507551" y="2977024"/>
                </a:cubicBezTo>
                <a:cubicBezTo>
                  <a:pt x="10529963" y="2373401"/>
                  <a:pt x="10585245" y="1521754"/>
                  <a:pt x="10588233" y="1076507"/>
                </a:cubicBezTo>
                <a:cubicBezTo>
                  <a:pt x="10591221" y="631260"/>
                  <a:pt x="10606162" y="466907"/>
                  <a:pt x="10525480" y="305542"/>
                </a:cubicBezTo>
                <a:cubicBezTo>
                  <a:pt x="10444798" y="144177"/>
                  <a:pt x="10264009" y="135213"/>
                  <a:pt x="10104139" y="108319"/>
                </a:cubicBezTo>
                <a:cubicBezTo>
                  <a:pt x="9944269" y="81425"/>
                  <a:pt x="9859104" y="138201"/>
                  <a:pt x="9566257" y="144177"/>
                </a:cubicBezTo>
                <a:cubicBezTo>
                  <a:pt x="9273410" y="150153"/>
                  <a:pt x="8878963" y="153142"/>
                  <a:pt x="8347057" y="144177"/>
                </a:cubicBezTo>
                <a:cubicBezTo>
                  <a:pt x="7815151" y="135212"/>
                  <a:pt x="6900750" y="114295"/>
                  <a:pt x="6374821" y="90389"/>
                </a:cubicBezTo>
                <a:cubicBezTo>
                  <a:pt x="5848892" y="66483"/>
                  <a:pt x="5632245" y="-8223"/>
                  <a:pt x="5191480" y="742"/>
                </a:cubicBezTo>
                <a:cubicBezTo>
                  <a:pt x="4750715" y="9707"/>
                  <a:pt x="4381668" y="121765"/>
                  <a:pt x="3730233" y="144177"/>
                </a:cubicBezTo>
                <a:cubicBezTo>
                  <a:pt x="3078798" y="166589"/>
                  <a:pt x="1805810" y="135213"/>
                  <a:pt x="1282869" y="135213"/>
                </a:cubicBezTo>
                <a:cubicBezTo>
                  <a:pt x="759928" y="135213"/>
                  <a:pt x="777857" y="97859"/>
                  <a:pt x="592586" y="144177"/>
                </a:cubicBezTo>
                <a:cubicBezTo>
                  <a:pt x="407315" y="190495"/>
                  <a:pt x="263880" y="283131"/>
                  <a:pt x="171245" y="413119"/>
                </a:cubicBezTo>
                <a:cubicBezTo>
                  <a:pt x="78610" y="543107"/>
                  <a:pt x="65162" y="655165"/>
                  <a:pt x="36774" y="906177"/>
                </a:cubicBezTo>
                <a:close/>
              </a:path>
            </a:pathLst>
          </a:custGeom>
          <a:solidFill>
            <a:srgbClr val="1C9A98"/>
          </a:solidFill>
          <a:ln w="19050">
            <a:noFill/>
            <a:prstDash val="sysDot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r>
              <a:rPr lang="zh-CN" altLang="en-US" sz="1500" spc="338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微软雅黑" panose="020B0503020204020204" charset="-122"/>
              </a:rPr>
              <a:t>四年级上册 第四单元  精读引领课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43753" y="458714"/>
            <a:ext cx="1760002" cy="1768308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2895739" y="2693186"/>
            <a:ext cx="3922163" cy="83869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《精卫填海》</a:t>
            </a:r>
            <a:endParaRPr lang="zh-CN" altLang="en-US" sz="5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4297962"/>
            <a:ext cx="9144000" cy="3527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693907">
            <a:off x="292905" y="168895"/>
            <a:ext cx="752906" cy="899447"/>
          </a:xfrm>
          <a:prstGeom prst="rect">
            <a:avLst/>
          </a:prstGeom>
        </p:spPr>
      </p:pic>
      <p:sp>
        <p:nvSpPr>
          <p:cNvPr id="10" name="矩形 4"/>
          <p:cNvSpPr>
            <a:spLocks noChangeArrowheads="1"/>
          </p:cNvSpPr>
          <p:nvPr/>
        </p:nvSpPr>
        <p:spPr bwMode="auto">
          <a:xfrm>
            <a:off x="351475" y="778193"/>
            <a:ext cx="7423785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700">
                <a:sym typeface="+mn-ea"/>
              </a:rPr>
              <a:t>  </a:t>
            </a:r>
            <a:r>
              <a:rPr lang="en-US" altLang="zh-CN" sz="27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  <a:endParaRPr lang="zh-CN" altLang="en-US" sz="27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49977" y="547968"/>
            <a:ext cx="2601278" cy="48474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700" b="1" dirty="0">
                <a:solidFill>
                  <a:srgbClr val="1C9A98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议一议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946311" y="1602581"/>
            <a:ext cx="7251859" cy="19389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685800">
              <a:lnSpc>
                <a:spcPct val="150000"/>
              </a:lnSpc>
              <a:extLst>
                <a:ext uri="{35155182-B16C-46BC-9424-99874614C6A1}">
                  <wpsdc:indentchars xmlns="" xmlns:wpsdc="http://www.wps.cn/officeDocument/2017/drawingmlCustomData" val="200" checksum="797548545"/>
                </a:ext>
              </a:extLst>
            </a:pP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有人说，夸父追赶太阳说明有雄心壮志；也有人说，他与太阳赛跑是不自量力，你是怎么看的？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4390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693907">
            <a:off x="292905" y="168895"/>
            <a:ext cx="752906" cy="899447"/>
          </a:xfrm>
          <a:prstGeom prst="rect">
            <a:avLst/>
          </a:prstGeom>
        </p:spPr>
      </p:pic>
      <p:sp>
        <p:nvSpPr>
          <p:cNvPr id="10" name="矩形 4"/>
          <p:cNvSpPr>
            <a:spLocks noChangeArrowheads="1"/>
          </p:cNvSpPr>
          <p:nvPr/>
        </p:nvSpPr>
        <p:spPr bwMode="auto">
          <a:xfrm>
            <a:off x="1149667" y="1679136"/>
            <a:ext cx="7055028" cy="2008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dirty="0"/>
              <a:t>      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炎帝之少女，名曰女娃。女娃游于东海，溺而不返，故为精卫，常衔西山之木石，以堙于东海。</a:t>
            </a:r>
          </a:p>
          <a:p>
            <a:pPr>
              <a:lnSpc>
                <a:spcPct val="120000"/>
              </a:lnSpc>
            </a:pPr>
            <a:endParaRPr lang="zh-CN" altLang="zh-CN" sz="24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endParaRPr lang="zh-CN" altLang="en-US" sz="21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49669" y="517764"/>
            <a:ext cx="4017169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700" b="1" dirty="0">
                <a:solidFill>
                  <a:srgbClr val="1C9A98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1.读准字音，读好停顿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041215" y="3897880"/>
            <a:ext cx="20023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693907">
            <a:off x="292905" y="168895"/>
            <a:ext cx="752906" cy="899447"/>
          </a:xfrm>
          <a:prstGeom prst="rect">
            <a:avLst/>
          </a:prstGeom>
        </p:spPr>
      </p:pic>
      <p:sp>
        <p:nvSpPr>
          <p:cNvPr id="10" name="矩形 4"/>
          <p:cNvSpPr>
            <a:spLocks noChangeArrowheads="1"/>
          </p:cNvSpPr>
          <p:nvPr/>
        </p:nvSpPr>
        <p:spPr bwMode="auto">
          <a:xfrm>
            <a:off x="1233963" y="1070014"/>
            <a:ext cx="7055028" cy="300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 dirty="0"/>
              <a:t>        </a:t>
            </a:r>
          </a:p>
          <a:p>
            <a:pPr>
              <a:lnSpc>
                <a:spcPct val="150000"/>
              </a:lnSpc>
            </a:pP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炎帝之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/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少女，名曰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/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女娃。女娃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/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游于东海，溺而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/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不返，故为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/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精卫，常衔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/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西山之木石，以堙于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/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东海。</a:t>
            </a:r>
          </a:p>
          <a:p>
            <a:pPr>
              <a:lnSpc>
                <a:spcPct val="120000"/>
              </a:lnSpc>
            </a:pP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endParaRPr lang="zh-CN" altLang="en-US" sz="2100" b="1" dirty="0">
              <a:solidFill>
                <a:schemeClr val="bg1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49669" y="517764"/>
            <a:ext cx="4017169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700" b="1" dirty="0">
                <a:solidFill>
                  <a:srgbClr val="1C9A98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1.读准字音，读好停顿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693907">
            <a:off x="292905" y="168895"/>
            <a:ext cx="752906" cy="899447"/>
          </a:xfrm>
          <a:prstGeom prst="rect">
            <a:avLst/>
          </a:prstGeom>
        </p:spPr>
      </p:pic>
      <p:sp>
        <p:nvSpPr>
          <p:cNvPr id="10" name="矩形 4"/>
          <p:cNvSpPr>
            <a:spLocks noChangeArrowheads="1"/>
          </p:cNvSpPr>
          <p:nvPr/>
        </p:nvSpPr>
        <p:spPr bwMode="auto">
          <a:xfrm>
            <a:off x="1261109" y="1220984"/>
            <a:ext cx="7055028" cy="2451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 dirty="0"/>
              <a:t>        </a:t>
            </a:r>
          </a:p>
          <a:p>
            <a:pPr>
              <a:lnSpc>
                <a:spcPct val="150000"/>
              </a:lnSpc>
            </a:pP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炎帝之少女，名曰女娃。女娃游于东海，溺而不返，故为精卫，常衔西山之木石，以堙于东海。</a:t>
            </a:r>
          </a:p>
          <a:p>
            <a:pPr>
              <a:lnSpc>
                <a:spcPct val="120000"/>
              </a:lnSpc>
            </a:pP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endParaRPr lang="zh-CN" altLang="en-US" sz="2100" b="1" dirty="0">
              <a:solidFill>
                <a:schemeClr val="bg1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90513" y="525556"/>
            <a:ext cx="3618619" cy="484748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700" b="1" dirty="0">
                <a:solidFill>
                  <a:srgbClr val="1C9A98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2.借助注释，理解意思</a:t>
            </a:r>
            <a:endParaRPr lang="zh-CN" altLang="en-US" sz="2700" b="1" dirty="0">
              <a:solidFill>
                <a:srgbClr val="1C9A98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693907">
            <a:off x="292905" y="168895"/>
            <a:ext cx="752906" cy="899447"/>
          </a:xfrm>
          <a:prstGeom prst="rect">
            <a:avLst/>
          </a:prstGeom>
        </p:spPr>
      </p:pic>
      <p:sp>
        <p:nvSpPr>
          <p:cNvPr id="10" name="矩形 4"/>
          <p:cNvSpPr>
            <a:spLocks noChangeArrowheads="1"/>
          </p:cNvSpPr>
          <p:nvPr/>
        </p:nvSpPr>
        <p:spPr bwMode="auto">
          <a:xfrm>
            <a:off x="1261109" y="1220984"/>
            <a:ext cx="7055028" cy="2451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 dirty="0"/>
              <a:t>        </a:t>
            </a:r>
          </a:p>
          <a:p>
            <a:pPr indent="609600">
              <a:lnSpc>
                <a:spcPct val="150000"/>
              </a:lnSpc>
              <a:extLst>
                <a:ext uri="{35155182-B16C-46BC-9424-99874614C6A1}">
                  <wpsdc:indentchars xmlns="" xmlns:wpsdc="http://www.wps.cn/officeDocument/2017/drawingmlCustomData" val="200" checksum="3877492575"/>
                </a:ext>
              </a:extLst>
            </a:pP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炎帝之少女，名曰女娃。女娃游于东海，溺而不返，故为精卫，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常衔西山之木石，以堙于东海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  <a:p>
            <a:pPr>
              <a:lnSpc>
                <a:spcPct val="120000"/>
              </a:lnSpc>
            </a:pP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endParaRPr lang="zh-CN" altLang="en-US" sz="2100" b="1" dirty="0">
              <a:solidFill>
                <a:schemeClr val="bg1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49979" y="547764"/>
            <a:ext cx="3618619" cy="484748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700" b="1" dirty="0">
                <a:solidFill>
                  <a:srgbClr val="1C9A98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3.品味语言，感悟品质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261112" y="3585211"/>
            <a:ext cx="6200775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b="1" dirty="0">
                <a:solidFill>
                  <a:srgbClr val="FF0000"/>
                </a:solidFill>
              </a:rPr>
              <a:t>   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精卫给你留下了什么样的印象？从哪里感受到的？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693907">
            <a:off x="292905" y="168895"/>
            <a:ext cx="752906" cy="899447"/>
          </a:xfrm>
          <a:prstGeom prst="rect">
            <a:avLst/>
          </a:prstGeom>
        </p:spPr>
      </p:pic>
      <p:sp>
        <p:nvSpPr>
          <p:cNvPr id="10" name="矩形 4"/>
          <p:cNvSpPr>
            <a:spLocks noChangeArrowheads="1"/>
          </p:cNvSpPr>
          <p:nvPr/>
        </p:nvSpPr>
        <p:spPr bwMode="auto">
          <a:xfrm>
            <a:off x="1261109" y="1220985"/>
            <a:ext cx="7055028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 dirty="0"/>
              <a:t>        </a:t>
            </a:r>
          </a:p>
          <a:p>
            <a:pPr>
              <a:lnSpc>
                <a:spcPct val="150000"/>
              </a:lnSpc>
            </a:pP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endParaRPr lang="zh-CN" altLang="en-US" sz="2100" b="1" dirty="0">
              <a:solidFill>
                <a:schemeClr val="bg1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49980" y="525444"/>
            <a:ext cx="3618619" cy="484748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700" b="1" dirty="0">
                <a:solidFill>
                  <a:srgbClr val="1C9A98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4.重视积累，限时背诵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98170" y="1856424"/>
            <a:ext cx="7798594" cy="1800493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    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炎帝之（     ），名曰（     ）。女娃（     ），（     ）不返，故为（     ），（     ）之木石，以（     ）。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693907">
            <a:off x="292905" y="168895"/>
            <a:ext cx="752906" cy="899447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149980" y="535641"/>
            <a:ext cx="2085499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700" b="1" dirty="0">
                <a:solidFill>
                  <a:srgbClr val="1C9A98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总结方法</a:t>
            </a:r>
          </a:p>
        </p:txBody>
      </p:sp>
      <p:sp>
        <p:nvSpPr>
          <p:cNvPr id="10" name="矩形 4"/>
          <p:cNvSpPr>
            <a:spLocks noChangeArrowheads="1"/>
          </p:cNvSpPr>
          <p:nvPr/>
        </p:nvSpPr>
        <p:spPr bwMode="auto">
          <a:xfrm>
            <a:off x="2192729" y="1356771"/>
            <a:ext cx="4354999" cy="256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1.</a:t>
            </a:r>
            <a:r>
              <a:rPr altLang="zh-CN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读准字音，读好停顿。</a:t>
            </a:r>
          </a:p>
          <a:p>
            <a:pPr>
              <a:lnSpc>
                <a:spcPct val="150000"/>
              </a:lnSpc>
            </a:pPr>
            <a:r>
              <a:rPr lang="en-US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2.</a:t>
            </a:r>
            <a:r>
              <a:rPr altLang="zh-CN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借助注释，理解意思。</a:t>
            </a:r>
          </a:p>
          <a:p>
            <a:pPr>
              <a:lnSpc>
                <a:spcPct val="150000"/>
              </a:lnSpc>
            </a:pPr>
            <a:r>
              <a:rPr lang="en-US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3.</a:t>
            </a:r>
            <a:r>
              <a:rPr altLang="zh-CN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品味语言，感悟品质。</a:t>
            </a:r>
          </a:p>
          <a:p>
            <a:pPr>
              <a:lnSpc>
                <a:spcPct val="150000"/>
              </a:lnSpc>
            </a:pPr>
            <a:r>
              <a:rPr lang="en-US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4.</a:t>
            </a:r>
            <a:r>
              <a:rPr altLang="zh-CN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重视积累，熟读成诵。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2176" y="883224"/>
            <a:ext cx="3582946" cy="887506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9785319">
            <a:off x="267004" y="271789"/>
            <a:ext cx="745991" cy="913189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 rot="1292264">
            <a:off x="5102952" y="1159534"/>
            <a:ext cx="2761967" cy="2657294"/>
          </a:xfrm>
          <a:prstGeom prst="rect">
            <a:avLst/>
          </a:prstGeom>
          <a:noFill/>
        </p:spPr>
        <p:txBody>
          <a:bodyPr wrap="square" lIns="68580" tIns="34290" rIns="68580" bIns="34290" rtlCol="0">
            <a:prstTxWarp prst="textArchUp">
              <a:avLst>
                <a:gd name="adj" fmla="val 12755374"/>
              </a:avLst>
            </a:prstTxWarp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汉堡包手机字体" panose="020B0604000101010104" pitchFamily="34" charset="-122"/>
                <a:ea typeface="汉堡包手机字体" panose="020B0604000101010104" pitchFamily="34" charset="-122"/>
                <a:cs typeface="+mn-ea"/>
                <a:sym typeface="+mn-lt"/>
              </a:rPr>
              <a:t>诗人是魔术师</a:t>
            </a:r>
          </a:p>
        </p:txBody>
      </p:sp>
      <p:sp>
        <p:nvSpPr>
          <p:cNvPr id="18" name="椭圆 17"/>
          <p:cNvSpPr/>
          <p:nvPr/>
        </p:nvSpPr>
        <p:spPr>
          <a:xfrm>
            <a:off x="4948588" y="714523"/>
            <a:ext cx="3131180" cy="3131180"/>
          </a:xfrm>
          <a:prstGeom prst="ellipse">
            <a:avLst/>
          </a:prstGeom>
          <a:noFill/>
          <a:ln w="19050" cap="rnd">
            <a:solidFill>
              <a:schemeClr val="bg1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任意多边形: 形状 28"/>
          <p:cNvSpPr/>
          <p:nvPr/>
        </p:nvSpPr>
        <p:spPr>
          <a:xfrm>
            <a:off x="494182" y="1617035"/>
            <a:ext cx="6010835" cy="3123054"/>
          </a:xfrm>
          <a:custGeom>
            <a:avLst/>
            <a:gdLst>
              <a:gd name="connsiteX0" fmla="*/ 316024 w 2907720"/>
              <a:gd name="connsiteY0" fmla="*/ 0 h 1684498"/>
              <a:gd name="connsiteX1" fmla="*/ 75392 w 2907720"/>
              <a:gd name="connsiteY1" fmla="*/ 317634 h 1684498"/>
              <a:gd name="connsiteX2" fmla="*/ 65767 w 2907720"/>
              <a:gd name="connsiteY2" fmla="*/ 1299411 h 1684498"/>
              <a:gd name="connsiteX3" fmla="*/ 864664 w 2907720"/>
              <a:gd name="connsiteY3" fmla="*/ 1617045 h 1684498"/>
              <a:gd name="connsiteX4" fmla="*/ 2500959 w 2907720"/>
              <a:gd name="connsiteY4" fmla="*/ 1655546 h 1684498"/>
              <a:gd name="connsiteX5" fmla="*/ 2847468 w 2907720"/>
              <a:gd name="connsiteY5" fmla="*/ 1270535 h 1684498"/>
              <a:gd name="connsiteX6" fmla="*/ 2895594 w 2907720"/>
              <a:gd name="connsiteY6" fmla="*/ 760396 h 1684498"/>
              <a:gd name="connsiteX7" fmla="*/ 2712714 w 2907720"/>
              <a:gd name="connsiteY7" fmla="*/ 182880 h 1684498"/>
              <a:gd name="connsiteX8" fmla="*/ 2356580 w 2907720"/>
              <a:gd name="connsiteY8" fmla="*/ 9626 h 1684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07720" h="1684498">
                <a:moveTo>
                  <a:pt x="316024" y="0"/>
                </a:moveTo>
                <a:cubicBezTo>
                  <a:pt x="216562" y="50533"/>
                  <a:pt x="117101" y="101066"/>
                  <a:pt x="75392" y="317634"/>
                </a:cubicBezTo>
                <a:cubicBezTo>
                  <a:pt x="33682" y="534203"/>
                  <a:pt x="-65778" y="1082843"/>
                  <a:pt x="65767" y="1299411"/>
                </a:cubicBezTo>
                <a:cubicBezTo>
                  <a:pt x="197312" y="1515980"/>
                  <a:pt x="458799" y="1557689"/>
                  <a:pt x="864664" y="1617045"/>
                </a:cubicBezTo>
                <a:cubicBezTo>
                  <a:pt x="1270529" y="1676401"/>
                  <a:pt x="2170492" y="1713298"/>
                  <a:pt x="2500959" y="1655546"/>
                </a:cubicBezTo>
                <a:cubicBezTo>
                  <a:pt x="2831426" y="1597794"/>
                  <a:pt x="2781696" y="1419727"/>
                  <a:pt x="2847468" y="1270535"/>
                </a:cubicBezTo>
                <a:cubicBezTo>
                  <a:pt x="2913240" y="1121343"/>
                  <a:pt x="2918053" y="941672"/>
                  <a:pt x="2895594" y="760396"/>
                </a:cubicBezTo>
                <a:cubicBezTo>
                  <a:pt x="2873135" y="579120"/>
                  <a:pt x="2802550" y="308008"/>
                  <a:pt x="2712714" y="182880"/>
                </a:cubicBezTo>
                <a:cubicBezTo>
                  <a:pt x="2622878" y="57752"/>
                  <a:pt x="2489729" y="33689"/>
                  <a:pt x="2356580" y="9626"/>
                </a:cubicBezTo>
              </a:path>
            </a:pathLst>
          </a:custGeom>
          <a:noFill/>
          <a:ln w="12700">
            <a:solidFill>
              <a:srgbClr val="5C934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26128" y="472588"/>
            <a:ext cx="2400776" cy="48474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lvl="0"/>
            <a:r>
              <a:rPr lang="zh-CN" altLang="en-US" sz="2700" b="1" dirty="0">
                <a:solidFill>
                  <a:srgbClr val="1C9A98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依法自学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915436" y="2181364"/>
            <a:ext cx="5177370" cy="228524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夸父与日逐走，入日；渴，欲得饮，饮于河、渭；河、渭不足，北饮大泽。未至，道渴而死。弃其杖，化为邓林。 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342198" y="1698540"/>
            <a:ext cx="2775585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夸父逐日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7210" y="1907880"/>
            <a:ext cx="3140120" cy="213049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4"/>
          <p:cNvSpPr>
            <a:spLocks noChangeArrowheads="1"/>
          </p:cNvSpPr>
          <p:nvPr/>
        </p:nvSpPr>
        <p:spPr bwMode="auto">
          <a:xfrm>
            <a:off x="881023" y="527849"/>
            <a:ext cx="7423785" cy="4058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indent="685800">
              <a:lnSpc>
                <a:spcPct val="120000"/>
              </a:lnSpc>
              <a:extLst>
                <a:ext uri="{35155182-B16C-46BC-9424-99874614C6A1}">
                  <wpsdc:indentchars xmlns="" xmlns:wpsdc="http://www.wps.cn/officeDocument/2017/drawingmlCustomData" val="200" checksum="797548545"/>
                </a:ext>
              </a:extLst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夸父与日逐走，入日；渴，欲得饮，饮于河、渭；河、渭不足，北饮大泽。未至，道渴而死。弃其杖，化为邓林。 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译文：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685800">
              <a:lnSpc>
                <a:spcPct val="120000"/>
              </a:lnSpc>
              <a:extLst>
                <a:ext uri="{35155182-B16C-46BC-9424-99874614C6A1}">
                  <wpsdc:indentchars xmlns="" xmlns:wpsdc="http://www.wps.cn/officeDocument/2017/drawingmlCustomData" val="200" checksum="797548545"/>
                </a:ext>
              </a:extLst>
            </a:pP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夸父与太阳赛跑，一直追赶到太阳落下的地方， 他感到口渴，想要喝水，就到黄河、渭水喝水。黄河、渭水的水不够，又去北方的大湖喝水。还没赶到大湖，就半路渴死了。他遗弃的手杖，化成桃林。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诗人-视频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41zahsc">
      <a:majorFont>
        <a:latin typeface="华康方圆体W7"/>
        <a:ea typeface="华康方圆体W7"/>
        <a:cs typeface=""/>
      </a:majorFont>
      <a:minorFont>
        <a:latin typeface="华康方圆体W7"/>
        <a:ea typeface="华康方圆体W7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1C9A98"/>
        </a:solidFill>
        <a:ln w="19050">
          <a:noFill/>
          <a:prstDash val="solid"/>
          <a:round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noFill/>
        <a:ln w="19050">
          <a:solidFill>
            <a:srgbClr val="5A789B"/>
          </a:solidFill>
          <a:prstDash val="sysDot"/>
          <a:round/>
        </a:ln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566</Words>
  <Application>Microsoft Office PowerPoint</Application>
  <PresentationFormat>全屏显示(16:9)</PresentationFormat>
  <Paragraphs>56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5" baseType="lpstr">
      <vt:lpstr>Meiryo</vt:lpstr>
      <vt:lpstr>等线</vt:lpstr>
      <vt:lpstr>汉堡包手机字体</vt:lpstr>
      <vt:lpstr>黑体</vt:lpstr>
      <vt:lpstr>华康方圆体W7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393</cp:revision>
  <dcterms:created xsi:type="dcterms:W3CDTF">2015-05-05T08:02:00Z</dcterms:created>
  <dcterms:modified xsi:type="dcterms:W3CDTF">2021-09-04T19:30:05Z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