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3" r:id="rId2"/>
  </p:sldMasterIdLst>
  <p:notesMasterIdLst>
    <p:notesMasterId r:id="rId18"/>
  </p:notesMasterIdLst>
  <p:sldIdLst>
    <p:sldId id="256" r:id="rId3"/>
    <p:sldId id="300" r:id="rId4"/>
    <p:sldId id="301" r:id="rId5"/>
    <p:sldId id="288" r:id="rId6"/>
    <p:sldId id="307" r:id="rId7"/>
    <p:sldId id="309" r:id="rId8"/>
    <p:sldId id="270" r:id="rId9"/>
    <p:sldId id="293" r:id="rId10"/>
    <p:sldId id="294" r:id="rId11"/>
    <p:sldId id="329" r:id="rId12"/>
    <p:sldId id="330" r:id="rId13"/>
    <p:sldId id="325" r:id="rId14"/>
    <p:sldId id="295" r:id="rId15"/>
    <p:sldId id="311" r:id="rId16"/>
    <p:sldId id="331" r:id="rId17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华康方圆体W7" charset="0"/>
        <a:ea typeface="微软雅黑" pitchFamily="34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华康方圆体W7" charset="0"/>
        <a:ea typeface="微软雅黑" pitchFamily="34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华康方圆体W7" charset="0"/>
        <a:ea typeface="微软雅黑" pitchFamily="34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华康方圆体W7" charset="0"/>
        <a:ea typeface="微软雅黑" pitchFamily="34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华康方圆体W7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华康方圆体W7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华康方圆体W7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华康方圆体W7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华康方圆体W7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6">
          <p15:clr>
            <a:srgbClr val="A4A3A4"/>
          </p15:clr>
        </p15:guide>
        <p15:guide id="2" orient="horz" pos="1702">
          <p15:clr>
            <a:srgbClr val="A4A3A4"/>
          </p15:clr>
        </p15:guide>
        <p15:guide id="3" pos="3872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1B9391"/>
    <a:srgbClr val="52C9C0"/>
    <a:srgbClr val="51C8BF"/>
    <a:srgbClr val="91AB88"/>
    <a:srgbClr val="B1CB63"/>
    <a:srgbClr val="6AAD86"/>
    <a:srgbClr val="1C9A98"/>
    <a:srgbClr val="1C9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176"/>
        <p:guide orient="horz" pos="1702"/>
        <p:guide pos="387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>
                <a:ea typeface="宋体" panose="02010600030101010101" pitchFamily="2" charset="-122"/>
                <a:cs typeface="华康方圆体W7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>
                <a:ea typeface="宋体" panose="02010600030101010101" pitchFamily="2" charset="-122"/>
                <a:cs typeface="华康方圆体W7" charset="0"/>
              </a:defRPr>
            </a:lvl1pPr>
          </a:lstStyle>
          <a:p>
            <a:pPr>
              <a:defRPr/>
            </a:pPr>
            <a:fld id="{594CC514-9CB9-4955-AE52-A9736846270C}" type="datetime1">
              <a:rPr lang="zh-CN" altLang="en-US"/>
              <a:pPr>
                <a:defRPr/>
              </a:pPr>
              <a:t>2021/9/5</a:t>
            </a:fld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二级</a:t>
            </a:r>
          </a:p>
          <a:p>
            <a:pPr lvl="2"/>
            <a:r>
              <a:rPr lang="zh-CN" altLang="en-US" noProof="0" smtClean="0"/>
              <a:t>三级</a:t>
            </a:r>
          </a:p>
          <a:p>
            <a:pPr lvl="3"/>
            <a:r>
              <a:rPr lang="zh-CN" altLang="en-US" noProof="0" smtClean="0"/>
              <a:t>四级</a:t>
            </a:r>
          </a:p>
          <a:p>
            <a:pPr lvl="4"/>
            <a:r>
              <a:rPr lang="zh-CN" altLang="en-US" noProof="0" smtClean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>
                <a:ea typeface="宋体" panose="02010600030101010101" pitchFamily="2" charset="-122"/>
                <a:cs typeface="华康方圆体W7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fld id="{7DB38649-D69A-4C12-91C9-984B62DA294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5423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536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536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7B54F93-CC16-4301-9D0E-FDE42424CDED}" type="slidenum">
              <a:rPr lang="zh-CN" altLang="en-US">
                <a:latin typeface="等线" charset="-122"/>
                <a:ea typeface="等线" charset="-122"/>
              </a:rPr>
              <a:pPr/>
              <a:t>1</a:t>
            </a:fld>
            <a:endParaRPr lang="zh-CN" altLang="en-US">
              <a:latin typeface="等线" charset="-122"/>
              <a:ea typeface="等线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3153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6228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74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9CB07ED-0EB1-4828-8C12-67EFD566A0CE}" type="slidenum">
              <a:rPr lang="zh-CN" altLang="en-US">
                <a:latin typeface="等线" charset="-122"/>
                <a:ea typeface="等线" charset="-122"/>
              </a:rPr>
              <a:pPr/>
              <a:t>2</a:t>
            </a:fld>
            <a:endParaRPr lang="zh-CN" altLang="en-US">
              <a:latin typeface="等线" charset="-122"/>
              <a:ea typeface="等线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1015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9458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34130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150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F3A7ED3-FC82-4A57-8E00-81B038213F6A}" type="slidenum">
              <a:rPr lang="zh-CN" altLang="en-US">
                <a:latin typeface="等线" charset="-122"/>
                <a:ea typeface="等线" charset="-122"/>
              </a:rPr>
              <a:pPr/>
              <a:t>4</a:t>
            </a:fld>
            <a:endParaRPr lang="zh-CN" altLang="en-US">
              <a:latin typeface="等线" charset="-122"/>
              <a:ea typeface="等线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2100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  <a:ln>
            <a:miter lim="800000"/>
          </a:ln>
        </p:spPr>
      </p:sp>
      <p:sp>
        <p:nvSpPr>
          <p:cNvPr id="2457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457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7181AA3-A018-4D97-A5C3-B2601B993635}" type="slidenum">
              <a:rPr lang="zh-CN" altLang="en-US">
                <a:solidFill>
                  <a:srgbClr val="000000"/>
                </a:solidFill>
              </a:rPr>
              <a:pPr/>
              <a:t>6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895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662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2662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8D03A62-5D15-457B-9207-60DFBAA6F5D2}" type="slidenum">
              <a:rPr lang="zh-CN" altLang="en-US">
                <a:latin typeface="等线" charset="-122"/>
                <a:ea typeface="等线" charset="-122"/>
              </a:rPr>
              <a:pPr/>
              <a:t>7</a:t>
            </a:fld>
            <a:endParaRPr lang="zh-CN" altLang="en-US">
              <a:latin typeface="等线" charset="-122"/>
              <a:ea typeface="等线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6586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867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3E97257-A0E8-4C4C-BCF9-0941398E756F}" type="slidenum">
              <a:rPr lang="zh-CN" altLang="en-US">
                <a:latin typeface="等线" charset="-122"/>
                <a:ea typeface="等线" charset="-122"/>
              </a:rPr>
              <a:pPr/>
              <a:t>8</a:t>
            </a:fld>
            <a:endParaRPr lang="zh-CN" altLang="en-US">
              <a:latin typeface="等线" charset="-122"/>
              <a:ea typeface="等线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56558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072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07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C386DC9-6943-4657-BFC3-3997E3CD1590}" type="slidenum">
              <a:rPr lang="zh-CN" altLang="en-US">
                <a:latin typeface="等线" charset="-122"/>
                <a:ea typeface="等线" charset="-122"/>
              </a:rPr>
              <a:pPr/>
              <a:t>9</a:t>
            </a:fld>
            <a:endParaRPr lang="zh-CN" altLang="en-US">
              <a:latin typeface="等线" charset="-122"/>
              <a:ea typeface="等线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133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584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58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932032D-4D76-41DF-8C52-EDFD3DC0A661}" type="slidenum">
              <a:rPr lang="zh-CN" altLang="en-US">
                <a:latin typeface="等线" charset="-122"/>
                <a:ea typeface="等线" charset="-122"/>
              </a:rPr>
              <a:pPr/>
              <a:t>13</a:t>
            </a:fld>
            <a:endParaRPr lang="zh-CN" altLang="en-US">
              <a:latin typeface="等线" charset="-122"/>
              <a:ea typeface="等线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075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 b="1" i="0" spc="300" baseline="0">
                <a:effectLst/>
              </a:defRPr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/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</a:p>
        </p:txBody>
      </p:sp>
      <p:sp>
        <p:nvSpPr>
          <p:cNvPr id="4" name="日期占位符 15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5" name="页脚占位符 16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6954679-043D-4BB9-9A8D-365ADB82656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040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BF1A613-A825-47BA-803B-24A0EB8CEF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469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/>
          <a:lstStyle>
            <a:lvl1pPr marL="0" indent="0" algn="ctr">
              <a:lnSpc>
                <a:spcPct val="110000"/>
              </a:lnSpc>
              <a:buNone/>
              <a:defRPr sz="1800" spc="200" baseline="0"/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63DCED4-6CAC-40B5-83F7-D5EC3A519E3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743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91B91AD-8B61-4D78-A889-925346B7458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072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971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786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998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6959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77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310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062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kumimoji="0" lang="zh-CN" altLang="en-US" sz="13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7B8A569-3796-4654-A534-B1A6CA41256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161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6528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055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7702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82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>
            <a:normAutofit/>
          </a:bodyPr>
          <a:lstStyle>
            <a:lvl1pPr>
              <a:defRPr sz="3300" b="1" i="0" u="none" strike="noStrike" kern="1200" cap="none" spc="300" normalizeH="0" baseline="0">
                <a:effectLst/>
                <a:uFillTx/>
              </a:defRPr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/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A032331-4406-4E7B-8B58-D65A1DAD48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895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defRPr sz="12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defRPr sz="12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defRPr sz="105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3BE1024-32FF-4077-B7DC-973F353C0B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878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/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lIns="101600" tIns="0" rIns="82550" bIns="0"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lIns="101600" tIns="38100" rIns="76200" bIns="38100" anchor="t" anchorCtr="0"/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1500" b="1" i="0" u="none" strike="noStrike" kern="1200" cap="none" spc="2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lIns="101600" tIns="0" rIns="82550" bIns="0"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68164AD-50D8-4054-A64D-883DA77E768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313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43FD020-3DE8-44E7-AA69-57C31DA7F3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565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97A6B8C-E8F1-4927-9AB4-DBAC1AA1E2A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447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/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/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EFD9D74-47D9-4702-A33C-335B63B48DBF}" type="datetimeFigureOut">
              <a:rPr lang="zh-CN" altLang="en-US"/>
              <a:pPr/>
              <a:t>2021/9/5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0649EB1-A74E-4A00-B0FA-8401CEFCCB3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313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r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19319D0-BDE5-4FC9-8BBC-112083B1F0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118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5"/>
            </p:custDataLst>
          </p:nvPr>
        </p:nvSpPr>
        <p:spPr bwMode="auto">
          <a:xfrm>
            <a:off x="455613" y="455613"/>
            <a:ext cx="822801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455613" y="1117600"/>
            <a:ext cx="8228012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 noProof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7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fld id="{793F5ED6-0912-4E5D-887B-16DE579EA9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custDataLst>
      <p:tags r:id="rId1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01" r:id="rId12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7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●"/>
        <a:defRPr sz="13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ct val="0"/>
        </a:spcBef>
        <a:spcAft>
          <a:spcPts val="600"/>
        </a:spcAft>
        <a:buFont typeface="Arial" pitchFamily="34" charset="0"/>
        <a:buChar char="●"/>
        <a:tabLst>
          <a:tab pos="1206500" algn="l"/>
          <a:tab pos="1206500" algn="l"/>
          <a:tab pos="1206500" algn="l"/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ct val="0"/>
        </a:spcBef>
        <a:spcAft>
          <a:spcPts val="600"/>
        </a:spcAft>
        <a:buFont typeface="Arial" pitchFamily="34" charset="0"/>
        <a:buChar char="●"/>
        <a:tabLst>
          <a:tab pos="1206500" algn="l"/>
          <a:tab pos="1206500" algn="l"/>
          <a:tab pos="1206500" algn="l"/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ct val="0"/>
        </a:spcBef>
        <a:spcAft>
          <a:spcPts val="300"/>
        </a:spcAft>
        <a:buFont typeface="Wingdings" pitchFamily="2" charset="2"/>
        <a:buChar char=""/>
        <a:tabLst>
          <a:tab pos="1206500" algn="l"/>
          <a:tab pos="1206500" algn="l"/>
          <a:tab pos="1206500" algn="l"/>
          <a:tab pos="1206500" algn="l"/>
        </a:tabLst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ct val="0"/>
        </a:spcBef>
        <a:spcAft>
          <a:spcPts val="300"/>
        </a:spcAft>
        <a:buFont typeface="Arial" pitchFamily="34" charset="0"/>
        <a:buChar char="•"/>
        <a:tabLst>
          <a:tab pos="1206500" algn="l"/>
          <a:tab pos="1206500" algn="l"/>
          <a:tab pos="1206500" algn="l"/>
          <a:tab pos="1206500" algn="l"/>
        </a:tabLst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3670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图片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19374">
            <a:off x="7358661" y="3331896"/>
            <a:ext cx="1557337" cy="151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任意多边形: 形状 27"/>
          <p:cNvSpPr/>
          <p:nvPr/>
        </p:nvSpPr>
        <p:spPr>
          <a:xfrm>
            <a:off x="2544763" y="642938"/>
            <a:ext cx="4956175" cy="387350"/>
          </a:xfrm>
          <a:custGeom>
            <a:avLst/>
            <a:gdLst>
              <a:gd name="connsiteX0" fmla="*/ 36774 w 10606444"/>
              <a:gd name="connsiteY0" fmla="*/ 906177 h 6795989"/>
              <a:gd name="connsiteX1" fmla="*/ 916 w 10606444"/>
              <a:gd name="connsiteY1" fmla="*/ 1919189 h 6795989"/>
              <a:gd name="connsiteX2" fmla="*/ 63669 w 10606444"/>
              <a:gd name="connsiteY2" fmla="*/ 2869448 h 6795989"/>
              <a:gd name="connsiteX3" fmla="*/ 81598 w 10606444"/>
              <a:gd name="connsiteY3" fmla="*/ 3541801 h 6795989"/>
              <a:gd name="connsiteX4" fmla="*/ 54704 w 10606444"/>
              <a:gd name="connsiteY4" fmla="*/ 5289919 h 6795989"/>
              <a:gd name="connsiteX5" fmla="*/ 45739 w 10606444"/>
              <a:gd name="connsiteY5" fmla="*/ 6383613 h 6795989"/>
              <a:gd name="connsiteX6" fmla="*/ 467080 w 10606444"/>
              <a:gd name="connsiteY6" fmla="*/ 6697377 h 6795989"/>
              <a:gd name="connsiteX7" fmla="*/ 1489057 w 10606444"/>
              <a:gd name="connsiteY7" fmla="*/ 6643589 h 6795989"/>
              <a:gd name="connsiteX8" fmla="*/ 2815833 w 10606444"/>
              <a:gd name="connsiteY8" fmla="*/ 6580836 h 6795989"/>
              <a:gd name="connsiteX9" fmla="*/ 4850821 w 10606444"/>
              <a:gd name="connsiteY9" fmla="*/ 6795989 h 6795989"/>
              <a:gd name="connsiteX10" fmla="*/ 7091998 w 10606444"/>
              <a:gd name="connsiteY10" fmla="*/ 6715307 h 6795989"/>
              <a:gd name="connsiteX11" fmla="*/ 8418774 w 10606444"/>
              <a:gd name="connsiteY11" fmla="*/ 6688413 h 6795989"/>
              <a:gd name="connsiteX12" fmla="*/ 9862092 w 10606444"/>
              <a:gd name="connsiteY12" fmla="*/ 6661519 h 6795989"/>
              <a:gd name="connsiteX13" fmla="*/ 10408939 w 10606444"/>
              <a:gd name="connsiteY13" fmla="*/ 6607730 h 6795989"/>
              <a:gd name="connsiteX14" fmla="*/ 10606163 w 10606444"/>
              <a:gd name="connsiteY14" fmla="*/ 6114672 h 6795989"/>
              <a:gd name="connsiteX15" fmla="*/ 10453763 w 10606444"/>
              <a:gd name="connsiteY15" fmla="*/ 4698248 h 6795989"/>
              <a:gd name="connsiteX16" fmla="*/ 10507551 w 10606444"/>
              <a:gd name="connsiteY16" fmla="*/ 2977024 h 6795989"/>
              <a:gd name="connsiteX17" fmla="*/ 10588233 w 10606444"/>
              <a:gd name="connsiteY17" fmla="*/ 1076507 h 6795989"/>
              <a:gd name="connsiteX18" fmla="*/ 10525480 w 10606444"/>
              <a:gd name="connsiteY18" fmla="*/ 305542 h 6795989"/>
              <a:gd name="connsiteX19" fmla="*/ 10104139 w 10606444"/>
              <a:gd name="connsiteY19" fmla="*/ 108319 h 6795989"/>
              <a:gd name="connsiteX20" fmla="*/ 9566257 w 10606444"/>
              <a:gd name="connsiteY20" fmla="*/ 144177 h 6795989"/>
              <a:gd name="connsiteX21" fmla="*/ 8347057 w 10606444"/>
              <a:gd name="connsiteY21" fmla="*/ 144177 h 6795989"/>
              <a:gd name="connsiteX22" fmla="*/ 6374821 w 10606444"/>
              <a:gd name="connsiteY22" fmla="*/ 90389 h 6795989"/>
              <a:gd name="connsiteX23" fmla="*/ 5191480 w 10606444"/>
              <a:gd name="connsiteY23" fmla="*/ 742 h 6795989"/>
              <a:gd name="connsiteX24" fmla="*/ 3730233 w 10606444"/>
              <a:gd name="connsiteY24" fmla="*/ 144177 h 6795989"/>
              <a:gd name="connsiteX25" fmla="*/ 1282869 w 10606444"/>
              <a:gd name="connsiteY25" fmla="*/ 135213 h 6795989"/>
              <a:gd name="connsiteX26" fmla="*/ 592586 w 10606444"/>
              <a:gd name="connsiteY26" fmla="*/ 144177 h 6795989"/>
              <a:gd name="connsiteX27" fmla="*/ 171245 w 10606444"/>
              <a:gd name="connsiteY27" fmla="*/ 413119 h 6795989"/>
              <a:gd name="connsiteX28" fmla="*/ 36774 w 10606444"/>
              <a:gd name="connsiteY28" fmla="*/ 906177 h 6795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606444" h="6795989">
                <a:moveTo>
                  <a:pt x="36774" y="906177"/>
                </a:moveTo>
                <a:cubicBezTo>
                  <a:pt x="8386" y="1157189"/>
                  <a:pt x="-3566" y="1591977"/>
                  <a:pt x="916" y="1919189"/>
                </a:cubicBezTo>
                <a:cubicBezTo>
                  <a:pt x="5398" y="2246401"/>
                  <a:pt x="50222" y="2599013"/>
                  <a:pt x="63669" y="2869448"/>
                </a:cubicBezTo>
                <a:cubicBezTo>
                  <a:pt x="77116" y="3139883"/>
                  <a:pt x="83092" y="3138389"/>
                  <a:pt x="81598" y="3541801"/>
                </a:cubicBezTo>
                <a:cubicBezTo>
                  <a:pt x="80104" y="3945213"/>
                  <a:pt x="60681" y="4816284"/>
                  <a:pt x="54704" y="5289919"/>
                </a:cubicBezTo>
                <a:cubicBezTo>
                  <a:pt x="48728" y="5763554"/>
                  <a:pt x="-22990" y="6149037"/>
                  <a:pt x="45739" y="6383613"/>
                </a:cubicBezTo>
                <a:cubicBezTo>
                  <a:pt x="114468" y="6618189"/>
                  <a:pt x="226527" y="6654048"/>
                  <a:pt x="467080" y="6697377"/>
                </a:cubicBezTo>
                <a:cubicBezTo>
                  <a:pt x="707633" y="6740706"/>
                  <a:pt x="1489057" y="6643589"/>
                  <a:pt x="1489057" y="6643589"/>
                </a:cubicBezTo>
                <a:cubicBezTo>
                  <a:pt x="1880516" y="6624166"/>
                  <a:pt x="2255539" y="6555436"/>
                  <a:pt x="2815833" y="6580836"/>
                </a:cubicBezTo>
                <a:cubicBezTo>
                  <a:pt x="3376127" y="6606236"/>
                  <a:pt x="4138127" y="6773577"/>
                  <a:pt x="4850821" y="6795989"/>
                </a:cubicBezTo>
                <a:lnTo>
                  <a:pt x="7091998" y="6715307"/>
                </a:lnTo>
                <a:lnTo>
                  <a:pt x="8418774" y="6688413"/>
                </a:lnTo>
                <a:lnTo>
                  <a:pt x="9862092" y="6661519"/>
                </a:lnTo>
                <a:cubicBezTo>
                  <a:pt x="10193786" y="6648072"/>
                  <a:pt x="10284927" y="6698871"/>
                  <a:pt x="10408939" y="6607730"/>
                </a:cubicBezTo>
                <a:cubicBezTo>
                  <a:pt x="10532951" y="6516589"/>
                  <a:pt x="10598692" y="6432919"/>
                  <a:pt x="10606163" y="6114672"/>
                </a:cubicBezTo>
                <a:cubicBezTo>
                  <a:pt x="10613634" y="5796425"/>
                  <a:pt x="10470198" y="5221189"/>
                  <a:pt x="10453763" y="4698248"/>
                </a:cubicBezTo>
                <a:cubicBezTo>
                  <a:pt x="10437328" y="4175307"/>
                  <a:pt x="10485139" y="3580648"/>
                  <a:pt x="10507551" y="2977024"/>
                </a:cubicBezTo>
                <a:cubicBezTo>
                  <a:pt x="10529963" y="2373401"/>
                  <a:pt x="10585245" y="1521754"/>
                  <a:pt x="10588233" y="1076507"/>
                </a:cubicBezTo>
                <a:cubicBezTo>
                  <a:pt x="10591221" y="631260"/>
                  <a:pt x="10606162" y="466907"/>
                  <a:pt x="10525480" y="305542"/>
                </a:cubicBezTo>
                <a:cubicBezTo>
                  <a:pt x="10444798" y="144177"/>
                  <a:pt x="10264009" y="135213"/>
                  <a:pt x="10104139" y="108319"/>
                </a:cubicBezTo>
                <a:cubicBezTo>
                  <a:pt x="9944269" y="81425"/>
                  <a:pt x="9859104" y="138201"/>
                  <a:pt x="9566257" y="144177"/>
                </a:cubicBezTo>
                <a:cubicBezTo>
                  <a:pt x="9273410" y="150153"/>
                  <a:pt x="8878963" y="153142"/>
                  <a:pt x="8347057" y="144177"/>
                </a:cubicBezTo>
                <a:cubicBezTo>
                  <a:pt x="7815151" y="135212"/>
                  <a:pt x="6900750" y="114295"/>
                  <a:pt x="6374821" y="90389"/>
                </a:cubicBezTo>
                <a:cubicBezTo>
                  <a:pt x="5848892" y="66483"/>
                  <a:pt x="5632245" y="-8223"/>
                  <a:pt x="5191480" y="742"/>
                </a:cubicBezTo>
                <a:cubicBezTo>
                  <a:pt x="4750715" y="9707"/>
                  <a:pt x="4381668" y="121765"/>
                  <a:pt x="3730233" y="144177"/>
                </a:cubicBezTo>
                <a:cubicBezTo>
                  <a:pt x="3078798" y="166589"/>
                  <a:pt x="1805810" y="135213"/>
                  <a:pt x="1282869" y="135213"/>
                </a:cubicBezTo>
                <a:cubicBezTo>
                  <a:pt x="759928" y="135213"/>
                  <a:pt x="777857" y="97859"/>
                  <a:pt x="592586" y="144177"/>
                </a:cubicBezTo>
                <a:cubicBezTo>
                  <a:pt x="407315" y="190495"/>
                  <a:pt x="263880" y="283131"/>
                  <a:pt x="171245" y="413119"/>
                </a:cubicBezTo>
                <a:cubicBezTo>
                  <a:pt x="78610" y="543107"/>
                  <a:pt x="65162" y="655165"/>
                  <a:pt x="36774" y="906177"/>
                </a:cubicBezTo>
                <a:close/>
              </a:path>
            </a:pathLst>
          </a:custGeom>
          <a:solidFill>
            <a:srgbClr val="1C9A98"/>
          </a:solidFill>
          <a:ln w="19050">
            <a:noFill/>
            <a:prstDash val="sysDot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defRPr/>
            </a:pPr>
            <a:r>
              <a:rPr lang="zh-CN" altLang="en-US" sz="1500" spc="338" noProof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微软雅黑" panose="020B0503020204020204" pitchFamily="34" charset="-122"/>
              </a:rPr>
              <a:t>四年级上册 第四单元  </a:t>
            </a:r>
          </a:p>
        </p:txBody>
      </p:sp>
      <p:pic>
        <p:nvPicPr>
          <p:cNvPr id="14347" name="图片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00" y="458788"/>
            <a:ext cx="175895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文本框 22"/>
          <p:cNvSpPr txBox="1"/>
          <p:nvPr/>
        </p:nvSpPr>
        <p:spPr>
          <a:xfrm>
            <a:off x="2641109" y="1909220"/>
            <a:ext cx="4566886" cy="90024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 fontAlgn="auto">
              <a:defRPr/>
            </a:pPr>
            <a:r>
              <a:rPr lang="zh-CN" altLang="en-US" sz="54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《精卫填海》</a:t>
            </a:r>
            <a:endParaRPr lang="zh-CN" altLang="en-US" sz="54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0" y="4404354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 noChangeArrowheads="1"/>
          </p:cNvSpPr>
          <p:nvPr>
            <p:ph type="ctrTitle"/>
          </p:nvPr>
        </p:nvSpPr>
        <p:spPr>
          <a:xfrm>
            <a:off x="539750" y="841375"/>
            <a:ext cx="7786688" cy="1790700"/>
          </a:xfrm>
        </p:spPr>
        <p:txBody>
          <a:bodyPr lIns="68580" tIns="34290" rIns="68580" bIns="34290"/>
          <a:lstStyle/>
          <a:p>
            <a:pPr algn="l"/>
            <a:r>
              <a:rPr lang="zh-CN" altLang="zh-CN" smtClean="0">
                <a:latin typeface="楷体" pitchFamily="49" charset="-122"/>
                <a:ea typeface="楷体" pitchFamily="49" charset="-122"/>
                <a:sym typeface="华康方圆体W7" charset="0"/>
              </a:rPr>
              <a:t>常衔西山之木石，以堙于东海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 noChangeArrowheads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lIns="68580" tIns="34290" rIns="68580" bIns="34290"/>
          <a:lstStyle/>
          <a:p>
            <a:pPr algn="l"/>
            <a:r>
              <a:rPr lang="zh-CN" altLang="en-US" sz="4400" smtClean="0">
                <a:latin typeface="楷体" pitchFamily="49" charset="-122"/>
                <a:ea typeface="楷体" pitchFamily="49" charset="-122"/>
              </a:rPr>
              <a:t>精卫给你留下了怎样的印象？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 noChangeArrowheads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lIns="68580" tIns="34290" rIns="68580" bIns="34290"/>
          <a:lstStyle/>
          <a:p>
            <a:endParaRPr lang="zh-CN" altLang="en-US" smtClean="0">
              <a:ea typeface="宋体" pitchFamily="2" charset="-122"/>
            </a:endParaRPr>
          </a:p>
        </p:txBody>
      </p:sp>
      <p:sp>
        <p:nvSpPr>
          <p:cNvPr id="33794" name="副标题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143000" y="2701925"/>
            <a:ext cx="6858000" cy="1241425"/>
          </a:xfrm>
        </p:spPr>
        <p:txBody>
          <a:bodyPr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fontAlgn="base"/>
            <a:endParaRPr lang="zh-CN" altLang="en-US" smtClean="0">
              <a:ea typeface="宋体" pitchFamily="2" charset="-122"/>
            </a:endParaRPr>
          </a:p>
        </p:txBody>
      </p:sp>
      <p:pic>
        <p:nvPicPr>
          <p:cNvPr id="33795" name="图片 3" descr="abe1eea3ca79fc28-c577ebdcb0f3dbcc-69db25bcf7f5a293c035433b29978b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9144000" cy="512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2">
            <a:off x="293688" y="168275"/>
            <a:ext cx="75247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矩形 4"/>
          <p:cNvSpPr>
            <a:spLocks noChangeArrowheads="1"/>
          </p:cNvSpPr>
          <p:nvPr/>
        </p:nvSpPr>
        <p:spPr bwMode="auto">
          <a:xfrm>
            <a:off x="1260475" y="1220788"/>
            <a:ext cx="7056438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latin typeface="Calibri" pitchFamily="34" charset="0"/>
                <a:ea typeface="宋体" pitchFamily="2" charset="-122"/>
              </a:rPr>
              <a:t>        </a:t>
            </a:r>
          </a:p>
          <a:p>
            <a:pPr>
              <a:lnSpc>
                <a:spcPct val="150000"/>
              </a:lnSpc>
            </a:pP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    </a:t>
            </a:r>
            <a:endParaRPr lang="zh-CN" altLang="zh-CN" sz="240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2100" b="1">
              <a:solidFill>
                <a:schemeClr val="bg1"/>
              </a:solidFill>
              <a:latin typeface="Times New Roman" pitchFamily="18" charset="0"/>
              <a:ea typeface="楷体" pitchFamily="49" charset="-122"/>
            </a:endParaRPr>
          </a:p>
        </p:txBody>
      </p:sp>
      <p:sp>
        <p:nvSpPr>
          <p:cNvPr id="34820" name="文本框 1"/>
          <p:cNvSpPr txBox="1">
            <a:spLocks noChangeArrowheads="1"/>
          </p:cNvSpPr>
          <p:nvPr/>
        </p:nvSpPr>
        <p:spPr bwMode="auto">
          <a:xfrm>
            <a:off x="1149350" y="525463"/>
            <a:ext cx="1863725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dirty="0">
                <a:solidFill>
                  <a:srgbClr val="1C9A98"/>
                </a:solidFill>
                <a:latin typeface="黑体" pitchFamily="49" charset="-122"/>
                <a:ea typeface="黑体" pitchFamily="49" charset="-122"/>
                <a:sym typeface="华康方圆体W7" charset="0"/>
              </a:rPr>
              <a:t>5</a:t>
            </a:r>
            <a:r>
              <a:rPr lang="zh-CN" altLang="en-US" sz="2700" b="1" dirty="0">
                <a:solidFill>
                  <a:srgbClr val="1C9A98"/>
                </a:solidFill>
                <a:latin typeface="黑体" pitchFamily="49" charset="-122"/>
                <a:ea typeface="黑体" pitchFamily="49" charset="-122"/>
                <a:sym typeface="华康方圆体W7" charset="0"/>
              </a:rPr>
              <a:t>.熟读成诵</a:t>
            </a:r>
          </a:p>
        </p:txBody>
      </p:sp>
      <p:sp>
        <p:nvSpPr>
          <p:cNvPr id="34821" name="文本框 2"/>
          <p:cNvSpPr txBox="1">
            <a:spLocks noChangeArrowheads="1"/>
          </p:cNvSpPr>
          <p:nvPr/>
        </p:nvSpPr>
        <p:spPr bwMode="auto">
          <a:xfrm>
            <a:off x="598488" y="1855788"/>
            <a:ext cx="7797800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700" b="1" dirty="0">
                <a:latin typeface="楷体" pitchFamily="49" charset="-122"/>
                <a:ea typeface="楷体" pitchFamily="49" charset="-122"/>
                <a:sym typeface="华康方圆体W7" charset="0"/>
              </a:rPr>
              <a:t>    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  <a:sym typeface="华康方圆体W7" charset="0"/>
              </a:rPr>
              <a:t>炎帝之（     ），名曰（     ）。女娃（     ），（     ）不返，故为（     ），（     ）之木石，以（     ）。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 noChangeArrowheads="1"/>
          </p:cNvSpPr>
          <p:nvPr>
            <p:ph type="ctrTitle"/>
          </p:nvPr>
        </p:nvSpPr>
        <p:spPr>
          <a:xfrm>
            <a:off x="1143000" y="841375"/>
            <a:ext cx="6858000" cy="749300"/>
          </a:xfrm>
        </p:spPr>
        <p:txBody>
          <a:bodyPr lIns="68580" tIns="34290" rIns="68580" bIns="34290">
            <a:normAutofit fontScale="90000"/>
          </a:bodyPr>
          <a:lstStyle/>
          <a:p>
            <a:pPr algn="l"/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作业</a:t>
            </a:r>
          </a:p>
        </p:txBody>
      </p:sp>
      <p:sp>
        <p:nvSpPr>
          <p:cNvPr id="36866" name="副标题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143000" y="1909763"/>
            <a:ext cx="6858000" cy="2033587"/>
          </a:xfrm>
        </p:spPr>
        <p:txBody>
          <a:bodyPr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 fontAlgn="base"/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1.背诵课文。</a:t>
            </a:r>
          </a:p>
          <a:p>
            <a:pPr algn="l" fontAlgn="base"/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2.结合注释，用自己的话讲讲精卫填海的故事。</a:t>
            </a:r>
          </a:p>
          <a:p>
            <a:pPr algn="l" fontAlgn="base"/>
            <a:r>
              <a:rPr lang="en-US" altLang="zh-CN" sz="2400" dirty="0" smtClean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阅读《后羿射日》《女娲补天》等神话故事。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874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图片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5825" y="217488"/>
            <a:ext cx="2293938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340116" y="316565"/>
            <a:ext cx="2463768" cy="489347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000" b="1" noProof="1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看图猜故事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15913" y="4192588"/>
            <a:ext cx="1620837" cy="473075"/>
            <a:chOff x="1277680" y="4363905"/>
            <a:chExt cx="2017047" cy="474562"/>
          </a:xfrm>
        </p:grpSpPr>
        <p:sp>
          <p:nvSpPr>
            <p:cNvPr id="80" name="Rectangle 13 copy"/>
            <p:cNvSpPr/>
            <p:nvPr/>
          </p:nvSpPr>
          <p:spPr>
            <a:xfrm>
              <a:off x="1277680" y="4363905"/>
              <a:ext cx="2017047" cy="474562"/>
            </a:xfrm>
            <a:prstGeom prst="rect">
              <a:avLst/>
            </a:prstGeom>
            <a:solidFill>
              <a:srgbClr val="C7361D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700" b="1" noProof="1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后羿射日</a:t>
              </a:r>
            </a:p>
          </p:txBody>
        </p:sp>
        <p:sp>
          <p:nvSpPr>
            <p:cNvPr id="105" name="矩形 104"/>
            <p:cNvSpPr/>
            <p:nvPr/>
          </p:nvSpPr>
          <p:spPr>
            <a:xfrm>
              <a:off x="1327068" y="4405310"/>
              <a:ext cx="1918270" cy="391753"/>
            </a:xfrm>
            <a:prstGeom prst="rect">
              <a:avLst/>
            </a:prstGeom>
            <a:noFill/>
            <a:ln>
              <a:solidFill>
                <a:srgbClr val="FEEB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2"/>
          <p:cNvGrpSpPr>
            <a:grpSpLocks/>
          </p:cNvGrpSpPr>
          <p:nvPr/>
        </p:nvGrpSpPr>
        <p:grpSpPr bwMode="auto">
          <a:xfrm>
            <a:off x="2554288" y="4192588"/>
            <a:ext cx="1619250" cy="471487"/>
            <a:chOff x="1277680" y="4363905"/>
            <a:chExt cx="2017047" cy="474562"/>
          </a:xfrm>
        </p:grpSpPr>
        <p:sp>
          <p:nvSpPr>
            <p:cNvPr id="14" name="Rectangle 13 copy"/>
            <p:cNvSpPr/>
            <p:nvPr/>
          </p:nvSpPr>
          <p:spPr>
            <a:xfrm>
              <a:off x="1277680" y="4363905"/>
              <a:ext cx="2017047" cy="474562"/>
            </a:xfrm>
            <a:prstGeom prst="rect">
              <a:avLst/>
            </a:prstGeom>
            <a:solidFill>
              <a:srgbClr val="C7361D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700" b="1" noProof="1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嫦娥奔月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327117" y="4403851"/>
              <a:ext cx="1918172" cy="394670"/>
            </a:xfrm>
            <a:prstGeom prst="rect">
              <a:avLst/>
            </a:prstGeom>
            <a:noFill/>
            <a:ln>
              <a:solidFill>
                <a:srgbClr val="FEEB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5"/>
          <p:cNvGrpSpPr>
            <a:grpSpLocks/>
          </p:cNvGrpSpPr>
          <p:nvPr/>
        </p:nvGrpSpPr>
        <p:grpSpPr bwMode="auto">
          <a:xfrm>
            <a:off x="4802188" y="4192588"/>
            <a:ext cx="1620837" cy="473075"/>
            <a:chOff x="1277680" y="4363905"/>
            <a:chExt cx="2017047" cy="474562"/>
          </a:xfrm>
        </p:grpSpPr>
        <p:sp>
          <p:nvSpPr>
            <p:cNvPr id="17" name="Rectangle 13 copy"/>
            <p:cNvSpPr/>
            <p:nvPr/>
          </p:nvSpPr>
          <p:spPr>
            <a:xfrm>
              <a:off x="1277680" y="4363905"/>
              <a:ext cx="2017047" cy="474562"/>
            </a:xfrm>
            <a:prstGeom prst="rect">
              <a:avLst/>
            </a:prstGeom>
            <a:solidFill>
              <a:srgbClr val="C7361D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700" b="1" noProof="1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愚公移山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327068" y="4405310"/>
              <a:ext cx="1918270" cy="391753"/>
            </a:xfrm>
            <a:prstGeom prst="rect">
              <a:avLst/>
            </a:prstGeom>
            <a:noFill/>
            <a:ln>
              <a:solidFill>
                <a:srgbClr val="FEEB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8"/>
          <p:cNvGrpSpPr>
            <a:grpSpLocks/>
          </p:cNvGrpSpPr>
          <p:nvPr/>
        </p:nvGrpSpPr>
        <p:grpSpPr bwMode="auto">
          <a:xfrm>
            <a:off x="7062788" y="4192588"/>
            <a:ext cx="1622425" cy="473075"/>
            <a:chOff x="1277680" y="4363905"/>
            <a:chExt cx="2017047" cy="474562"/>
          </a:xfrm>
        </p:grpSpPr>
        <p:sp>
          <p:nvSpPr>
            <p:cNvPr id="20" name="Rectangle 13 copy"/>
            <p:cNvSpPr/>
            <p:nvPr/>
          </p:nvSpPr>
          <p:spPr>
            <a:xfrm>
              <a:off x="1277680" y="4363905"/>
              <a:ext cx="2017047" cy="474562"/>
            </a:xfrm>
            <a:prstGeom prst="rect">
              <a:avLst/>
            </a:prstGeom>
            <a:solidFill>
              <a:srgbClr val="C7361D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zh-CN" altLang="en-US" sz="2700" b="1" noProof="1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大禹治水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1327020" y="4405310"/>
              <a:ext cx="1918366" cy="391753"/>
            </a:xfrm>
            <a:prstGeom prst="rect">
              <a:avLst/>
            </a:prstGeom>
            <a:noFill/>
            <a:ln>
              <a:solidFill>
                <a:srgbClr val="FEEB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pic>
        <p:nvPicPr>
          <p:cNvPr id="16399" name="图片 22" descr="bdac5eee44ef4a4f8771c3ffba2f56f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5613" y="1189038"/>
            <a:ext cx="2136775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0" name="图片 2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4100" y="1201738"/>
            <a:ext cx="2078038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图片 2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7763" y="1395413"/>
            <a:ext cx="1893887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图片 3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4513" y="1366838"/>
            <a:ext cx="1974850" cy="249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3" name="图片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" y="1189038"/>
            <a:ext cx="2005013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713" y="1397000"/>
            <a:ext cx="1862137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5" name="图片 4" descr="XI}I(I6])}%%I4}E29HWHWI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113" y="1189038"/>
            <a:ext cx="2057400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图片 3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6775" y="1395413"/>
            <a:ext cx="1874838" cy="246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265488" y="4665663"/>
            <a:ext cx="735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800" b="1" dirty="0" err="1">
                <a:solidFill>
                  <a:srgbClr val="C00000"/>
                </a:solidFill>
                <a:latin typeface="等线" charset="-122"/>
                <a:ea typeface="等线" charset="-122"/>
              </a:rPr>
              <a:t>bèn</a:t>
            </a:r>
            <a:endParaRPr lang="en-US" altLang="zh-CN" sz="1800" b="1" dirty="0">
              <a:solidFill>
                <a:srgbClr val="C00000"/>
              </a:solidFill>
              <a:latin typeface="等线" charset="-122"/>
              <a:ea typeface="等线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33"/>
          <p:cNvGrpSpPr>
            <a:grpSpLocks/>
          </p:cNvGrpSpPr>
          <p:nvPr/>
        </p:nvGrpSpPr>
        <p:grpSpPr bwMode="auto">
          <a:xfrm>
            <a:off x="5605463" y="2132013"/>
            <a:ext cx="3376612" cy="2139950"/>
            <a:chOff x="1278021" y="4363905"/>
            <a:chExt cx="2142516" cy="474562"/>
          </a:xfrm>
        </p:grpSpPr>
        <p:sp>
          <p:nvSpPr>
            <p:cNvPr id="35" name="Rectangle 13 copy"/>
            <p:cNvSpPr/>
            <p:nvPr/>
          </p:nvSpPr>
          <p:spPr>
            <a:xfrm>
              <a:off x="1278021" y="4363905"/>
              <a:ext cx="2142516" cy="474562"/>
            </a:xfrm>
            <a:prstGeom prst="rect">
              <a:avLst/>
            </a:prstGeom>
            <a:solidFill>
              <a:srgbClr val="C7361D"/>
            </a:solidFill>
            <a:ln w="952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lvl1pPr marL="0" lvl="0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lvl="1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lvl="2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lvl="3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lvl="4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lvl="5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lvl="6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lvl="7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lvl="8" indent="0" algn="l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 sz="1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6600" b="1" noProof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426093" y="4393829"/>
              <a:ext cx="1853423" cy="415770"/>
            </a:xfrm>
            <a:prstGeom prst="rect">
              <a:avLst/>
            </a:prstGeom>
            <a:noFill/>
            <a:ln w="28575">
              <a:solidFill>
                <a:srgbClr val="FEEB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701" name="文本框 36"/>
          <p:cNvSpPr txBox="1">
            <a:spLocks noChangeArrowheads="1"/>
          </p:cNvSpPr>
          <p:nvPr/>
        </p:nvSpPr>
        <p:spPr bwMode="auto">
          <a:xfrm>
            <a:off x="5864225" y="2352675"/>
            <a:ext cx="2859088" cy="15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7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《</a:t>
            </a:r>
            <a:r>
              <a:rPr lang="zh-CN" altLang="en-US" sz="27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山海经</a:t>
            </a:r>
            <a:r>
              <a:rPr lang="en-US" altLang="zh-CN" sz="27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》</a:t>
            </a:r>
            <a:r>
              <a:rPr lang="zh-CN" altLang="en-US" sz="27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是我国古代第一部</a:t>
            </a:r>
            <a:r>
              <a:rPr lang="zh-CN" altLang="en-US" sz="2700" b="1" dirty="0">
                <a:solidFill>
                  <a:srgbClr val="FFFF00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神话传说</a:t>
            </a:r>
            <a:r>
              <a:rPr lang="zh-CN" altLang="en-US" sz="2700" b="1" dirty="0">
                <a:solidFill>
                  <a:schemeClr val="bg1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的大汇编。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838" y="1173163"/>
            <a:ext cx="4719637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628566" y="447188"/>
            <a:ext cx="2669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2970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2">
            <a:off x="293688" y="168275"/>
            <a:ext cx="75247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矩形 4"/>
          <p:cNvSpPr>
            <a:spLocks noChangeArrowheads="1"/>
          </p:cNvSpPr>
          <p:nvPr/>
        </p:nvSpPr>
        <p:spPr bwMode="auto">
          <a:xfrm>
            <a:off x="1150938" y="1687513"/>
            <a:ext cx="7054850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Calibri" pitchFamily="34" charset="0"/>
                <a:ea typeface="宋体" pitchFamily="2" charset="-122"/>
              </a:rPr>
              <a:t>      </a:t>
            </a:r>
            <a:r>
              <a:rPr lang="en-US" altLang="zh-CN" sz="2400" b="1" dirty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炎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帝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之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少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女，名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曰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女娃。女娃游于东海，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溺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而</a:t>
            </a:r>
          </a:p>
          <a:p>
            <a:pPr>
              <a:lnSpc>
                <a:spcPct val="150000"/>
              </a:lnSpc>
            </a:pPr>
            <a:endParaRPr lang="zh-CN" altLang="zh-CN" sz="24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不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返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，故为精卫，常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衔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西山之木石，以</a:t>
            </a:r>
            <a:r>
              <a:rPr lang="zh-CN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堙</a:t>
            </a:r>
            <a:r>
              <a:rPr lang="zh-CN" altLang="zh-CN" sz="2400" b="1" dirty="0">
                <a:latin typeface="楷体" pitchFamily="49" charset="-122"/>
                <a:ea typeface="楷体" pitchFamily="49" charset="-122"/>
              </a:rPr>
              <a:t>于东海。</a:t>
            </a:r>
          </a:p>
          <a:p>
            <a:pPr>
              <a:lnSpc>
                <a:spcPct val="120000"/>
              </a:lnSpc>
            </a:pPr>
            <a:endParaRPr lang="zh-CN" altLang="zh-CN" sz="2400" b="1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21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484" name="文本框 1"/>
          <p:cNvSpPr txBox="1">
            <a:spLocks noChangeArrowheads="1"/>
          </p:cNvSpPr>
          <p:nvPr/>
        </p:nvSpPr>
        <p:spPr bwMode="auto">
          <a:xfrm>
            <a:off x="1149350" y="517525"/>
            <a:ext cx="401796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1C9A98"/>
                </a:solidFill>
                <a:latin typeface="黑体" pitchFamily="49" charset="-122"/>
                <a:ea typeface="黑体" pitchFamily="49" charset="-122"/>
              </a:rPr>
              <a:t>1.初读课文，读准字音</a:t>
            </a:r>
            <a:endParaRPr lang="zh-CN" altLang="zh-CN" sz="2700" b="1" dirty="0">
              <a:solidFill>
                <a:srgbClr val="1C9A98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485" name="文本框 2"/>
          <p:cNvSpPr txBox="1">
            <a:spLocks noChangeArrowheads="1"/>
          </p:cNvSpPr>
          <p:nvPr/>
        </p:nvSpPr>
        <p:spPr bwMode="auto">
          <a:xfrm>
            <a:off x="127000" y="63500"/>
            <a:ext cx="88900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精卫填海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》PPT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</a:t>
            </a:r>
          </a:p>
        </p:txBody>
      </p:sp>
      <p:sp>
        <p:nvSpPr>
          <p:cNvPr id="20487" name="文本框 4"/>
          <p:cNvSpPr txBox="1">
            <a:spLocks noChangeArrowheads="1"/>
          </p:cNvSpPr>
          <p:nvPr/>
        </p:nvSpPr>
        <p:spPr bwMode="auto">
          <a:xfrm>
            <a:off x="127000" y="63500"/>
            <a:ext cx="88900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精卫填海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》PPT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课件（完美版）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优秀课件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课件下载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免费课件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精品课件</a:t>
            </a:r>
          </a:p>
        </p:txBody>
      </p:sp>
      <p:sp>
        <p:nvSpPr>
          <p:cNvPr id="20489" name="文本框 10"/>
          <p:cNvSpPr txBox="1">
            <a:spLocks noChangeArrowheads="1"/>
          </p:cNvSpPr>
          <p:nvPr/>
        </p:nvSpPr>
        <p:spPr bwMode="auto">
          <a:xfrm>
            <a:off x="2216150" y="1398588"/>
            <a:ext cx="566738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dì</a:t>
            </a:r>
            <a:endParaRPr lang="en-US" altLang="zh-CN">
              <a:solidFill>
                <a:srgbClr val="C00000"/>
              </a:solidFill>
              <a:latin typeface="Arial" pitchFamily="34" charset="0"/>
              <a:ea typeface="黑体" pitchFamily="49" charset="-122"/>
              <a:sym typeface="华康方圆体W7" charset="0"/>
            </a:endParaRPr>
          </a:p>
          <a:p>
            <a:endParaRPr lang="zh-CN" altLang="en-US">
              <a:ea typeface="宋体" pitchFamily="2" charset="-122"/>
            </a:endParaRPr>
          </a:p>
        </p:txBody>
      </p:sp>
      <p:sp>
        <p:nvSpPr>
          <p:cNvPr id="20490" name="文本框 11"/>
          <p:cNvSpPr txBox="1">
            <a:spLocks noChangeArrowheads="1"/>
          </p:cNvSpPr>
          <p:nvPr/>
        </p:nvSpPr>
        <p:spPr bwMode="auto">
          <a:xfrm>
            <a:off x="2782888" y="1398588"/>
            <a:ext cx="912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shào</a:t>
            </a:r>
          </a:p>
        </p:txBody>
      </p:sp>
      <p:sp>
        <p:nvSpPr>
          <p:cNvPr id="20491" name="文本框 12"/>
          <p:cNvSpPr txBox="1">
            <a:spLocks noChangeArrowheads="1"/>
          </p:cNvSpPr>
          <p:nvPr/>
        </p:nvSpPr>
        <p:spPr bwMode="auto">
          <a:xfrm>
            <a:off x="3890963" y="1398588"/>
            <a:ext cx="9445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yuē</a:t>
            </a:r>
          </a:p>
        </p:txBody>
      </p:sp>
      <p:sp>
        <p:nvSpPr>
          <p:cNvPr id="20492" name="文本框 14"/>
          <p:cNvSpPr txBox="1">
            <a:spLocks noChangeArrowheads="1"/>
          </p:cNvSpPr>
          <p:nvPr/>
        </p:nvSpPr>
        <p:spPr bwMode="auto">
          <a:xfrm>
            <a:off x="7407275" y="1398588"/>
            <a:ext cx="8715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nì</a:t>
            </a:r>
          </a:p>
          <a:p>
            <a:endParaRPr lang="en-US" altLang="zh-CN" sz="2400">
              <a:solidFill>
                <a:srgbClr val="FF0000"/>
              </a:solidFill>
              <a:latin typeface="宋体" pitchFamily="2" charset="-122"/>
              <a:ea typeface="宋体" pitchFamily="2" charset="-122"/>
              <a:sym typeface="华康方圆体W7" charset="0"/>
            </a:endParaRPr>
          </a:p>
        </p:txBody>
      </p:sp>
      <p:sp>
        <p:nvSpPr>
          <p:cNvPr id="20493" name="文本框 15"/>
          <p:cNvSpPr txBox="1">
            <a:spLocks noChangeArrowheads="1"/>
          </p:cNvSpPr>
          <p:nvPr/>
        </p:nvSpPr>
        <p:spPr bwMode="auto">
          <a:xfrm>
            <a:off x="1400175" y="2522538"/>
            <a:ext cx="825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fǎn</a:t>
            </a:r>
          </a:p>
        </p:txBody>
      </p:sp>
      <p:sp>
        <p:nvSpPr>
          <p:cNvPr id="20494" name="文本框 16"/>
          <p:cNvSpPr txBox="1">
            <a:spLocks noChangeArrowheads="1"/>
          </p:cNvSpPr>
          <p:nvPr/>
        </p:nvSpPr>
        <p:spPr bwMode="auto">
          <a:xfrm>
            <a:off x="3817938" y="2520950"/>
            <a:ext cx="10175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华康方圆体W7" charset="0"/>
              </a:rPr>
              <a:t>xián</a:t>
            </a:r>
          </a:p>
        </p:txBody>
      </p:sp>
      <p:sp>
        <p:nvSpPr>
          <p:cNvPr id="20495" name="文本框 17"/>
          <p:cNvSpPr txBox="1">
            <a:spLocks noChangeArrowheads="1"/>
          </p:cNvSpPr>
          <p:nvPr/>
        </p:nvSpPr>
        <p:spPr bwMode="auto">
          <a:xfrm>
            <a:off x="6300788" y="2520950"/>
            <a:ext cx="9763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yīn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副标题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57225" y="584200"/>
            <a:ext cx="7343775" cy="3359150"/>
          </a:xfrm>
        </p:spPr>
        <p:txBody>
          <a:bodyPr wrap="square" lIns="68580" tIns="34290" rIns="68580" bIns="3429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algn="l" fontAlgn="base"/>
            <a:r>
              <a:rPr lang="zh-CN" altLang="en-US" sz="4000" b="1" dirty="0" smtClean="0">
                <a:solidFill>
                  <a:srgbClr val="1C9A98"/>
                </a:solidFill>
                <a:latin typeface="黑体" pitchFamily="49" charset="-122"/>
                <a:ea typeface="黑体" pitchFamily="49" charset="-122"/>
              </a:rPr>
              <a:t>我会读</a:t>
            </a:r>
            <a:endParaRPr lang="zh-CN" altLang="en-US" sz="3200" dirty="0" smtClean="0">
              <a:ea typeface="宋体" pitchFamily="2" charset="-122"/>
            </a:endParaRPr>
          </a:p>
          <a:p>
            <a:pPr algn="l" fontAlgn="base"/>
            <a:endParaRPr lang="zh-CN" altLang="en-US" dirty="0" smtClean="0">
              <a:ea typeface="宋体" pitchFamily="2" charset="-122"/>
            </a:endParaRPr>
          </a:p>
          <a:p>
            <a:pPr fontAlgn="base"/>
            <a:endParaRPr lang="zh-CN" altLang="en-US" sz="3600" dirty="0" smtClean="0">
              <a:latin typeface="楷体" pitchFamily="49" charset="-122"/>
              <a:ea typeface="楷体" pitchFamily="49" charset="-122"/>
            </a:endParaRPr>
          </a:p>
          <a:p>
            <a:pPr fontAlgn="base"/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帝   少    曰    溺   </a:t>
            </a:r>
          </a:p>
          <a:p>
            <a:pPr fontAlgn="base"/>
            <a:r>
              <a:rPr lang="zh-CN" altLang="en-US" sz="3600" dirty="0" smtClean="0">
                <a:latin typeface="楷体" pitchFamily="49" charset="-122"/>
                <a:ea typeface="楷体" pitchFamily="49" charset="-122"/>
              </a:rPr>
              <a:t>返   衔    堙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1"/>
          <p:cNvSpPr txBox="1">
            <a:spLocks noChangeArrowheads="1"/>
          </p:cNvSpPr>
          <p:nvPr/>
        </p:nvSpPr>
        <p:spPr bwMode="auto">
          <a:xfrm>
            <a:off x="1344613" y="542925"/>
            <a:ext cx="1535112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多音字</a:t>
            </a:r>
          </a:p>
        </p:txBody>
      </p:sp>
      <p:grpSp>
        <p:nvGrpSpPr>
          <p:cNvPr id="4" name="组合 80"/>
          <p:cNvGrpSpPr>
            <a:grpSpLocks/>
          </p:cNvGrpSpPr>
          <p:nvPr/>
        </p:nvGrpSpPr>
        <p:grpSpPr bwMode="auto">
          <a:xfrm>
            <a:off x="2879725" y="290513"/>
            <a:ext cx="496888" cy="606425"/>
            <a:chOff x="933096" y="1201103"/>
            <a:chExt cx="593961" cy="810101"/>
          </a:xfrm>
        </p:grpSpPr>
        <p:sp>
          <p:nvSpPr>
            <p:cNvPr id="82" name="椭圆 81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 w="25400" cap="flat" cmpd="sng" algn="ctr">
              <a:solidFill>
                <a:srgbClr val="1F497D"/>
              </a:solidFill>
              <a:prstDash val="solid"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</a:lstStyle>
            <a:p>
              <a:pPr algn="ctr" defTabSz="1219200" fontAlgn="auto">
                <a:defRPr/>
              </a:pPr>
              <a:endParaRPr lang="zh-CN" altLang="en-US" sz="2400" kern="0" noProof="1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557" name="Rectangle 2"/>
            <p:cNvSpPr>
              <a:spLocks noChangeArrowheads="1"/>
            </p:cNvSpPr>
            <p:nvPr/>
          </p:nvSpPr>
          <p:spPr bwMode="auto">
            <a:xfrm>
              <a:off x="1028316" y="1326268"/>
              <a:ext cx="403520" cy="559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 defTabSz="1219200"/>
              <a:r>
                <a:rPr lang="zh-CN" altLang="en-US" sz="2400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少</a:t>
              </a:r>
            </a:p>
          </p:txBody>
        </p:sp>
      </p:grpSp>
      <p:sp>
        <p:nvSpPr>
          <p:cNvPr id="84" name="矩形 83"/>
          <p:cNvSpPr>
            <a:spLocks noChangeArrowheads="1"/>
          </p:cNvSpPr>
          <p:nvPr/>
        </p:nvSpPr>
        <p:spPr bwMode="auto">
          <a:xfrm>
            <a:off x="1503363" y="3048000"/>
            <a:ext cx="4672012" cy="438150"/>
          </a:xfrm>
          <a:prstGeom prst="rect">
            <a:avLst/>
          </a:prstGeom>
          <a:solidFill>
            <a:srgbClr val="FDFE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华康方圆体W7" charset="0"/>
              </a:rPr>
              <a:t>冬天，出海捕鱼的人</a:t>
            </a:r>
            <a:r>
              <a:rPr lang="zh-CN" altLang="en-US" sz="240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华康方圆体W7" charset="0"/>
              </a:rPr>
              <a:t>少</a:t>
            </a:r>
            <a:r>
              <a:rPr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华康方圆体W7" charset="0"/>
              </a:rPr>
              <a:t>了。</a:t>
            </a:r>
          </a:p>
        </p:txBody>
      </p:sp>
      <p:sp>
        <p:nvSpPr>
          <p:cNvPr id="85" name="矩形 84"/>
          <p:cNvSpPr>
            <a:spLocks noChangeArrowheads="1"/>
          </p:cNvSpPr>
          <p:nvPr/>
        </p:nvSpPr>
        <p:spPr bwMode="auto">
          <a:xfrm>
            <a:off x="2286000" y="1400175"/>
            <a:ext cx="7937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GB Pinyinok-B" pitchFamily="2" charset="-122"/>
                <a:ea typeface="GB Pinyinok-B" pitchFamily="2" charset="-122"/>
              </a:rPr>
              <a:t>shào</a:t>
            </a:r>
            <a:endParaRPr lang="zh-CN" altLang="en-US" sz="2400">
              <a:solidFill>
                <a:srgbClr val="FF0000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86" name="矩形 85"/>
          <p:cNvSpPr>
            <a:spLocks noChangeArrowheads="1"/>
          </p:cNvSpPr>
          <p:nvPr/>
        </p:nvSpPr>
        <p:spPr bwMode="auto">
          <a:xfrm>
            <a:off x="4181475" y="2571750"/>
            <a:ext cx="792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GB Pinyinok-B" pitchFamily="2" charset="-122"/>
                <a:ea typeface="GB Pinyinok-B" pitchFamily="2" charset="-122"/>
              </a:rPr>
              <a:t>shǎo</a:t>
            </a:r>
            <a:endParaRPr lang="zh-CN" altLang="en-US" sz="2400">
              <a:solidFill>
                <a:srgbClr val="FF0000"/>
              </a:solidFill>
              <a:latin typeface="GB Pinyinok-B" pitchFamily="2" charset="-122"/>
              <a:ea typeface="GB Pinyinok-B" pitchFamily="2" charset="-122"/>
            </a:endParaRPr>
          </a:p>
        </p:txBody>
      </p:sp>
      <p:sp>
        <p:nvSpPr>
          <p:cNvPr id="87" name="矩形 86"/>
          <p:cNvSpPr>
            <a:spLocks noChangeArrowheads="1"/>
          </p:cNvSpPr>
          <p:nvPr/>
        </p:nvSpPr>
        <p:spPr bwMode="auto">
          <a:xfrm>
            <a:off x="1503363" y="1916113"/>
            <a:ext cx="4525962" cy="436562"/>
          </a:xfrm>
          <a:prstGeom prst="rect">
            <a:avLst/>
          </a:prstGeom>
          <a:solidFill>
            <a:srgbClr val="EBF1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1219200"/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炎帝之</a:t>
            </a:r>
            <a:r>
              <a:rPr lang="zh-CN" altLang="en-US" sz="2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少</a:t>
            </a:r>
            <a:r>
              <a:rPr lang="zh-CN" altLang="en-US" sz="2400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女，名曰女娃。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1475" y="176213"/>
            <a:ext cx="2078038" cy="13858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365" y="3783425"/>
            <a:ext cx="2232248" cy="12576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nodeType="clickEffect"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bldLvl="0" animBg="1"/>
      <p:bldP spid="85" grpId="0"/>
      <p:bldP spid="86" grpId="0"/>
      <p:bldP spid="8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2">
            <a:off x="293688" y="168275"/>
            <a:ext cx="75247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4"/>
          <p:cNvSpPr>
            <a:spLocks noChangeArrowheads="1"/>
          </p:cNvSpPr>
          <p:nvPr/>
        </p:nvSpPr>
        <p:spPr bwMode="auto">
          <a:xfrm>
            <a:off x="1233488" y="1069975"/>
            <a:ext cx="7054850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latin typeface="Calibri" pitchFamily="34" charset="0"/>
                <a:ea typeface="宋体" pitchFamily="2" charset="-122"/>
              </a:rPr>
              <a:t>        </a:t>
            </a:r>
          </a:p>
          <a:p>
            <a:pPr>
              <a:lnSpc>
                <a:spcPct val="150000"/>
              </a:lnSpc>
            </a:pP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    炎帝之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少女，名曰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女娃。女娃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游于东海，溺而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不返，故为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精卫，常衔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西山之木石，以堙于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东海。</a:t>
            </a:r>
          </a:p>
          <a:p>
            <a:pPr>
              <a:lnSpc>
                <a:spcPct val="120000"/>
              </a:lnSpc>
            </a:pPr>
            <a:endParaRPr lang="zh-CN" altLang="zh-CN" sz="240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2100" b="1">
              <a:solidFill>
                <a:schemeClr val="bg1"/>
              </a:solidFill>
              <a:latin typeface="Times New Roman" pitchFamily="18" charset="0"/>
              <a:ea typeface="楷体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149350" y="517525"/>
            <a:ext cx="4017963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 dirty="0">
                <a:solidFill>
                  <a:srgbClr val="1C9A98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700" b="1" dirty="0">
                <a:solidFill>
                  <a:srgbClr val="1C9A98"/>
                </a:solidFill>
                <a:latin typeface="黑体" pitchFamily="49" charset="-122"/>
                <a:ea typeface="黑体" pitchFamily="49" charset="-122"/>
              </a:rPr>
              <a:t>.再读课文，读好停顿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2">
            <a:off x="293688" y="168275"/>
            <a:ext cx="75247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矩形 4"/>
          <p:cNvSpPr>
            <a:spLocks noChangeArrowheads="1"/>
          </p:cNvSpPr>
          <p:nvPr/>
        </p:nvSpPr>
        <p:spPr bwMode="auto">
          <a:xfrm>
            <a:off x="1260475" y="1220788"/>
            <a:ext cx="7056438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latin typeface="Calibri" pitchFamily="34" charset="0"/>
                <a:ea typeface="宋体" pitchFamily="2" charset="-122"/>
              </a:rPr>
              <a:t>        </a:t>
            </a:r>
          </a:p>
          <a:p>
            <a:pPr>
              <a:lnSpc>
                <a:spcPct val="150000"/>
              </a:lnSpc>
            </a:pPr>
            <a:r>
              <a:rPr lang="zh-CN" altLang="zh-CN" sz="2400" b="1">
                <a:latin typeface="楷体" pitchFamily="49" charset="-122"/>
                <a:ea typeface="楷体" pitchFamily="49" charset="-122"/>
              </a:rPr>
              <a:t>    炎帝之少女，名曰女娃。女娃游于东海，溺而不返，故为精卫，常衔西山之木石，以堙于东海。</a:t>
            </a:r>
          </a:p>
          <a:p>
            <a:pPr>
              <a:lnSpc>
                <a:spcPct val="120000"/>
              </a:lnSpc>
            </a:pPr>
            <a:endParaRPr lang="zh-CN" altLang="zh-CN" sz="240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2100" b="1">
              <a:solidFill>
                <a:schemeClr val="bg1"/>
              </a:solidFill>
              <a:latin typeface="Times New Roman" pitchFamily="18" charset="0"/>
              <a:ea typeface="楷体" pitchFamily="49" charset="-122"/>
            </a:endParaRPr>
          </a:p>
        </p:txBody>
      </p:sp>
      <p:sp>
        <p:nvSpPr>
          <p:cNvPr id="27652" name="文本框 1"/>
          <p:cNvSpPr txBox="1">
            <a:spLocks noChangeArrowheads="1"/>
          </p:cNvSpPr>
          <p:nvPr/>
        </p:nvSpPr>
        <p:spPr bwMode="auto">
          <a:xfrm>
            <a:off x="1190625" y="525463"/>
            <a:ext cx="3587750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 dirty="0">
                <a:solidFill>
                  <a:srgbClr val="1C9A98"/>
                </a:solidFill>
                <a:latin typeface="黑体" pitchFamily="49" charset="-122"/>
                <a:ea typeface="黑体" pitchFamily="49" charset="-122"/>
                <a:sym typeface="华康方圆体W7" charset="0"/>
              </a:rPr>
              <a:t>3</a:t>
            </a:r>
            <a:r>
              <a:rPr lang="zh-CN" altLang="en-US" sz="2700" b="1" dirty="0">
                <a:solidFill>
                  <a:srgbClr val="1C9A98"/>
                </a:solidFill>
                <a:latin typeface="黑体" pitchFamily="49" charset="-122"/>
                <a:ea typeface="黑体" pitchFamily="49" charset="-122"/>
                <a:sym typeface="华康方圆体W7" charset="0"/>
              </a:rPr>
              <a:t>.借助注释，理解意思</a:t>
            </a:r>
            <a:endParaRPr lang="zh-CN" altLang="en-US" sz="2700" b="1" dirty="0">
              <a:solidFill>
                <a:srgbClr val="1C9A98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7653" name="文本框 2"/>
          <p:cNvSpPr txBox="1">
            <a:spLocks noChangeArrowheads="1"/>
          </p:cNvSpPr>
          <p:nvPr/>
        </p:nvSpPr>
        <p:spPr bwMode="auto">
          <a:xfrm>
            <a:off x="127000" y="63500"/>
            <a:ext cx="88900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精卫填海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》PPT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</a:t>
            </a:r>
          </a:p>
        </p:txBody>
      </p:sp>
      <p:sp>
        <p:nvSpPr>
          <p:cNvPr id="27655" name="文本框 4"/>
          <p:cNvSpPr txBox="1">
            <a:spLocks noChangeArrowheads="1"/>
          </p:cNvSpPr>
          <p:nvPr/>
        </p:nvSpPr>
        <p:spPr bwMode="auto">
          <a:xfrm>
            <a:off x="127000" y="63500"/>
            <a:ext cx="88900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精卫填海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》PPT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课件（完美版）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优秀课件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课件下载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免费课件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精品课件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2CA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906092">
            <a:off x="293688" y="168275"/>
            <a:ext cx="75247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矩形 4"/>
          <p:cNvSpPr>
            <a:spLocks noChangeArrowheads="1"/>
          </p:cNvSpPr>
          <p:nvPr/>
        </p:nvSpPr>
        <p:spPr bwMode="auto">
          <a:xfrm>
            <a:off x="1260475" y="1220788"/>
            <a:ext cx="7056438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latin typeface="Calibri" pitchFamily="34" charset="0"/>
                <a:ea typeface="宋体" pitchFamily="2" charset="-122"/>
              </a:rPr>
              <a:t>        </a:t>
            </a:r>
          </a:p>
          <a:p>
            <a:pPr>
              <a:lnSpc>
                <a:spcPct val="120000"/>
              </a:lnSpc>
            </a:pPr>
            <a:endParaRPr lang="zh-CN" altLang="en-US" sz="2100" b="1">
              <a:solidFill>
                <a:schemeClr val="bg1"/>
              </a:solidFill>
              <a:latin typeface="Times New Roman" pitchFamily="18" charset="0"/>
              <a:ea typeface="楷体" pitchFamily="49" charset="-122"/>
            </a:endParaRPr>
          </a:p>
        </p:txBody>
      </p:sp>
      <p:sp>
        <p:nvSpPr>
          <p:cNvPr id="29700" name="文本框 1"/>
          <p:cNvSpPr txBox="1">
            <a:spLocks noChangeArrowheads="1"/>
          </p:cNvSpPr>
          <p:nvPr/>
        </p:nvSpPr>
        <p:spPr bwMode="auto">
          <a:xfrm>
            <a:off x="1149350" y="547688"/>
            <a:ext cx="3587750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rgbClr val="1C9A98"/>
                </a:solidFill>
                <a:latin typeface="黑体" pitchFamily="49" charset="-122"/>
                <a:ea typeface="黑体" pitchFamily="49" charset="-122"/>
                <a:sym typeface="华康方圆体W7" charset="0"/>
              </a:rPr>
              <a:t>4</a:t>
            </a:r>
            <a:r>
              <a:rPr lang="zh-CN" altLang="en-US" sz="2700" b="1">
                <a:solidFill>
                  <a:srgbClr val="1C9A98"/>
                </a:solidFill>
                <a:latin typeface="黑体" pitchFamily="49" charset="-122"/>
                <a:ea typeface="黑体" pitchFamily="49" charset="-122"/>
                <a:sym typeface="华康方圆体W7" charset="0"/>
              </a:rPr>
              <a:t>.品味语言，感悟品质</a:t>
            </a:r>
          </a:p>
        </p:txBody>
      </p:sp>
      <p:sp>
        <p:nvSpPr>
          <p:cNvPr id="29701" name="文本框 3"/>
          <p:cNvSpPr txBox="1">
            <a:spLocks noChangeArrowheads="1"/>
          </p:cNvSpPr>
          <p:nvPr/>
        </p:nvSpPr>
        <p:spPr bwMode="auto">
          <a:xfrm>
            <a:off x="127000" y="63500"/>
            <a:ext cx="88900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精卫填海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》PPT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</a:t>
            </a:r>
          </a:p>
        </p:txBody>
      </p:sp>
      <p:sp>
        <p:nvSpPr>
          <p:cNvPr id="29703" name="文本框 5"/>
          <p:cNvSpPr txBox="1">
            <a:spLocks noChangeArrowheads="1"/>
          </p:cNvSpPr>
          <p:nvPr/>
        </p:nvSpPr>
        <p:spPr bwMode="auto">
          <a:xfrm>
            <a:off x="127000" y="63500"/>
            <a:ext cx="889000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精卫填海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》PPT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课件（完美版）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优秀课件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课件下载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免费课件</a:t>
            </a:r>
            <a:r>
              <a:rPr lang="en-US" altLang="zh-CN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ppt</a:t>
            </a:r>
            <a:r>
              <a:rPr lang="zh-CN" altLang="en-US" sz="100">
                <a:solidFill>
                  <a:srgbClr val="E7E7E7"/>
                </a:solidFill>
                <a:latin typeface="楷体" pitchFamily="49" charset="-122"/>
                <a:ea typeface="楷体" pitchFamily="49" charset="-122"/>
              </a:rPr>
              <a:t>精品课件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150938" y="1314450"/>
            <a:ext cx="724376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altLang="zh-CN" sz="2800" dirty="0">
              <a:latin typeface="楷体" pitchFamily="49" charset="-122"/>
              <a:ea typeface="楷体" pitchFamily="49" charset="-122"/>
              <a:sym typeface="华康方圆体W7" charset="0"/>
            </a:endParaRPr>
          </a:p>
          <a:p>
            <a:r>
              <a:rPr lang="en-US" altLang="zh-CN" sz="2800" dirty="0">
                <a:latin typeface="楷体" pitchFamily="49" charset="-122"/>
                <a:ea typeface="楷体" pitchFamily="49" charset="-122"/>
                <a:sym typeface="华康方圆体W7" charset="0"/>
              </a:rPr>
              <a:t>1.</a:t>
            </a:r>
            <a:r>
              <a:rPr lang="zh-CN" altLang="zh-CN" sz="2800" dirty="0">
                <a:latin typeface="楷体" pitchFamily="49" charset="-122"/>
                <a:ea typeface="楷体" pitchFamily="49" charset="-122"/>
                <a:sym typeface="华康方圆体W7" charset="0"/>
              </a:rPr>
              <a:t>精卫为什么要填海呢？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262063" y="2846388"/>
            <a:ext cx="47148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itchFamily="49" charset="-122"/>
                <a:ea typeface="楷体" pitchFamily="49" charset="-122"/>
                <a:sym typeface="华康方圆体W7" charset="0"/>
              </a:rPr>
              <a:t>2.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  <a:sym typeface="华康方圆体W7" charset="0"/>
              </a:rPr>
              <a:t>精卫是怎样填海的？</a:t>
            </a:r>
          </a:p>
          <a:p>
            <a:endParaRPr lang="zh-CN" altLang="en-US" sz="2800" dirty="0">
              <a:latin typeface="楷体" pitchFamily="49" charset="-122"/>
              <a:ea typeface="楷体" pitchFamily="49" charset="-122"/>
              <a:sym typeface="华康方圆体W7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6.11.28"/>
  <p:tag name="AS_TITLE" val="Aspose.Slides for .NET 4.0"/>
  <p:tag name="AS_VERSION" val="16.11.0.0"/>
  <p:tag name="ISPRING_PRESENTATION_TITLE" val="诗人-视频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496</Words>
  <Application>Microsoft Office PowerPoint</Application>
  <PresentationFormat>全屏显示(16:9)</PresentationFormat>
  <Paragraphs>78</Paragraphs>
  <Slides>15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GB Pinyinok-B</vt:lpstr>
      <vt:lpstr>Meiryo</vt:lpstr>
      <vt:lpstr>等线</vt:lpstr>
      <vt:lpstr>黑体</vt:lpstr>
      <vt:lpstr>华康方圆体W7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常衔西山之木石，以堙于东海</vt:lpstr>
      <vt:lpstr>精卫给你留下了怎样的印象？</vt:lpstr>
      <vt:lpstr>PowerPoint 演示文稿</vt:lpstr>
      <vt:lpstr>PowerPoint 演示文稿</vt:lpstr>
      <vt:lpstr>作业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430</cp:revision>
  <dcterms:created xsi:type="dcterms:W3CDTF">2015-05-05T08:02:00Z</dcterms:created>
  <dcterms:modified xsi:type="dcterms:W3CDTF">2021-09-04T19:13:26Z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