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4"/>
  </p:notesMasterIdLst>
  <p:sldIdLst>
    <p:sldId id="256" r:id="rId3"/>
    <p:sldId id="258" r:id="rId4"/>
    <p:sldId id="261" r:id="rId5"/>
    <p:sldId id="262" r:id="rId6"/>
    <p:sldId id="259" r:id="rId7"/>
    <p:sldId id="260" r:id="rId8"/>
    <p:sldId id="263" r:id="rId9"/>
    <p:sldId id="264" r:id="rId10"/>
    <p:sldId id="265" r:id="rId11"/>
    <p:sldId id="266" r:id="rId12"/>
    <p:sldId id="267"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E8EC"/>
    <a:srgbClr val="507586"/>
    <a:srgbClr val="5F8B9F"/>
    <a:srgbClr val="6A93A6"/>
    <a:srgbClr val="83A6B5"/>
    <a:srgbClr val="4CABA0"/>
    <a:srgbClr val="83A9B7"/>
    <a:srgbClr val="2B9EA1"/>
    <a:srgbClr val="2EA3C5"/>
    <a:srgbClr val="8085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E1EFAD-3DD3-4322-B8CC-FD3295DFF8A3}" type="datetimeFigureOut">
              <a:rPr lang="zh-CN" altLang="en-US" smtClean="0"/>
              <a:t>2021/9/3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C287CE-A18E-4D37-9F7C-4418F8367F24}" type="slidenum">
              <a:rPr lang="zh-CN" altLang="en-US" smtClean="0"/>
              <a:t>‹#›</a:t>
            </a:fld>
            <a:endParaRPr lang="zh-CN" altLang="en-US"/>
          </a:p>
        </p:txBody>
      </p:sp>
    </p:spTree>
    <p:extLst>
      <p:ext uri="{BB962C8B-B14F-4D97-AF65-F5344CB8AC3E}">
        <p14:creationId xmlns:p14="http://schemas.microsoft.com/office/powerpoint/2010/main" val="4032233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AC287CE-A18E-4D37-9F7C-4418F8367F24}" type="slidenum">
              <a:rPr lang="zh-CN" altLang="en-US" smtClean="0"/>
              <a:t>5</a:t>
            </a:fld>
            <a:endParaRPr lang="zh-CN" altLang="en-US"/>
          </a:p>
        </p:txBody>
      </p:sp>
    </p:spTree>
    <p:extLst>
      <p:ext uri="{BB962C8B-B14F-4D97-AF65-F5344CB8AC3E}">
        <p14:creationId xmlns:p14="http://schemas.microsoft.com/office/powerpoint/2010/main" val="3290379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99865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488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1963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818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1868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3831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2732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5409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6353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577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2897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8586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632402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7653699"/>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409518"/>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4.jp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descr="图片包含 户外, 天空, 放飞, 自然&#10;&#10;描述已自动生成">
            <a:extLst>
              <a:ext uri="{FF2B5EF4-FFF2-40B4-BE49-F238E27FC236}">
                <a16:creationId xmlns="" xmlns:a16="http://schemas.microsoft.com/office/drawing/2014/main" id="{7E1C713D-BB19-466A-8291-9D4567D406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8" name="矩形 47">
            <a:extLst>
              <a:ext uri="{FF2B5EF4-FFF2-40B4-BE49-F238E27FC236}">
                <a16:creationId xmlns="" xmlns:a16="http://schemas.microsoft.com/office/drawing/2014/main" id="{C1B74C60-6B69-45E5-97BA-0761603005D3}"/>
              </a:ext>
            </a:extLst>
          </p:cNvPr>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7" name="图片 86" descr="图片包含 户外, 天空, 放飞, 自然&#10;&#10;描述已自动生成">
            <a:extLst>
              <a:ext uri="{FF2B5EF4-FFF2-40B4-BE49-F238E27FC236}">
                <a16:creationId xmlns="" xmlns:a16="http://schemas.microsoft.com/office/drawing/2014/main" id="{81399A8F-1A6D-4BDE-9F2D-1DA1592014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oundRect">
            <a:avLst/>
          </a:prstGeom>
          <a:effectLst>
            <a:outerShdw blurRad="127000" sx="101000" sy="101000" algn="ctr" rotWithShape="0">
              <a:prstClr val="black">
                <a:alpha val="10000"/>
              </a:prstClr>
            </a:outerShdw>
          </a:effectLst>
        </p:spPr>
      </p:pic>
      <p:sp>
        <p:nvSpPr>
          <p:cNvPr id="88" name="矩形: 圆角 87">
            <a:extLst>
              <a:ext uri="{FF2B5EF4-FFF2-40B4-BE49-F238E27FC236}">
                <a16:creationId xmlns="" xmlns:a16="http://schemas.microsoft.com/office/drawing/2014/main" id="{12C0639A-EB46-4EFE-BE43-ED756BF49732}"/>
              </a:ext>
            </a:extLst>
          </p:cNvPr>
          <p:cNvSpPr/>
          <p:nvPr/>
        </p:nvSpPr>
        <p:spPr>
          <a:xfrm>
            <a:off x="0" y="0"/>
            <a:ext cx="12192000" cy="6858000"/>
          </a:xfrm>
          <a:prstGeom prst="round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descr="图片包含 建筑物, 正面&#10;&#10;描述已自动生成">
            <a:extLst>
              <a:ext uri="{FF2B5EF4-FFF2-40B4-BE49-F238E27FC236}">
                <a16:creationId xmlns="" xmlns:a16="http://schemas.microsoft.com/office/drawing/2014/main" id="{83D54EF8-3A67-45A6-A1AE-35945F5A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6629" y="1004789"/>
            <a:ext cx="6730415" cy="5853211"/>
          </a:xfrm>
          <a:prstGeom prst="rect">
            <a:avLst/>
          </a:prstGeom>
        </p:spPr>
      </p:pic>
      <p:sp>
        <p:nvSpPr>
          <p:cNvPr id="56" name="文本框 55">
            <a:extLst>
              <a:ext uri="{FF2B5EF4-FFF2-40B4-BE49-F238E27FC236}">
                <a16:creationId xmlns="" xmlns:a16="http://schemas.microsoft.com/office/drawing/2014/main" id="{FD57AB53-F6A4-4EF1-83B2-736D402408EF}"/>
              </a:ext>
            </a:extLst>
          </p:cNvPr>
          <p:cNvSpPr txBox="1"/>
          <p:nvPr/>
        </p:nvSpPr>
        <p:spPr>
          <a:xfrm>
            <a:off x="1185976" y="1153714"/>
            <a:ext cx="4648200" cy="1569660"/>
          </a:xfrm>
          <a:prstGeom prst="rect">
            <a:avLst/>
          </a:prstGeom>
          <a:noFill/>
        </p:spPr>
        <p:txBody>
          <a:bodyPr wrap="square" rtlCol="0">
            <a:spAutoFit/>
          </a:bodyPr>
          <a:lstStyle/>
          <a:p>
            <a:pPr algn="dist"/>
            <a:r>
              <a:rPr lang="en-US" altLang="zh-CN" sz="9600" dirty="0">
                <a:solidFill>
                  <a:srgbClr val="507586"/>
                </a:solidFill>
                <a:latin typeface="DisneyPark" panose="03030603050000020002" pitchFamily="65" charset="0"/>
              </a:rPr>
              <a:t>Disneyland</a:t>
            </a:r>
            <a:endParaRPr lang="zh-CN" altLang="en-US" sz="9600" dirty="0">
              <a:solidFill>
                <a:srgbClr val="507586"/>
              </a:solidFill>
              <a:latin typeface="DisneyPark" panose="03030603050000020002" pitchFamily="65" charset="0"/>
            </a:endParaRPr>
          </a:p>
        </p:txBody>
      </p:sp>
      <p:sp>
        <p:nvSpPr>
          <p:cNvPr id="57" name="文本框 56">
            <a:extLst>
              <a:ext uri="{FF2B5EF4-FFF2-40B4-BE49-F238E27FC236}">
                <a16:creationId xmlns="" xmlns:a16="http://schemas.microsoft.com/office/drawing/2014/main" id="{ED9B1BFF-F35D-4EFB-A5D2-9A5721A80A5C}"/>
              </a:ext>
            </a:extLst>
          </p:cNvPr>
          <p:cNvSpPr txBox="1"/>
          <p:nvPr/>
        </p:nvSpPr>
        <p:spPr>
          <a:xfrm>
            <a:off x="1371599" y="2833888"/>
            <a:ext cx="6527801" cy="742832"/>
          </a:xfrm>
          <a:prstGeom prst="rect">
            <a:avLst/>
          </a:prstGeom>
          <a:noFill/>
        </p:spPr>
        <p:txBody>
          <a:bodyPr wrap="square" rtlCol="0">
            <a:spAutoFit/>
          </a:bodyPr>
          <a:lstStyle/>
          <a:p>
            <a:pPr>
              <a:lnSpc>
                <a:spcPct val="120000"/>
              </a:lnSpc>
            </a:pPr>
            <a:r>
              <a:rPr lang="en-US" altLang="zh-CN" sz="1200" dirty="0">
                <a:solidFill>
                  <a:srgbClr val="507586"/>
                </a:solidFill>
              </a:rPr>
              <a:t>Lorem ipsum dolor sit </a:t>
            </a:r>
            <a:r>
              <a:rPr lang="en-US" altLang="zh-CN" sz="1200" dirty="0" err="1">
                <a:solidFill>
                  <a:srgbClr val="507586"/>
                </a:solidFill>
              </a:rPr>
              <a:t>amet</a:t>
            </a:r>
            <a:r>
              <a:rPr lang="en-US" altLang="zh-CN" sz="1200" dirty="0">
                <a:solidFill>
                  <a:srgbClr val="507586"/>
                </a:solidFill>
              </a:rPr>
              <a:t>, </a:t>
            </a:r>
            <a:r>
              <a:rPr lang="en-US" altLang="zh-CN" sz="1200" dirty="0" err="1">
                <a:solidFill>
                  <a:srgbClr val="507586"/>
                </a:solidFill>
              </a:rPr>
              <a:t>consectetuer</a:t>
            </a:r>
            <a:r>
              <a:rPr lang="en-US" altLang="zh-CN" sz="1200" dirty="0">
                <a:solidFill>
                  <a:srgbClr val="507586"/>
                </a:solidFill>
              </a:rPr>
              <a:t> </a:t>
            </a:r>
            <a:r>
              <a:rPr lang="en-US" altLang="zh-CN" sz="1200" dirty="0" err="1">
                <a:solidFill>
                  <a:srgbClr val="507586"/>
                </a:solidFill>
              </a:rPr>
              <a:t>adipiscing</a:t>
            </a:r>
            <a:r>
              <a:rPr lang="en-US" altLang="zh-CN" sz="1200" dirty="0">
                <a:solidFill>
                  <a:srgbClr val="507586"/>
                </a:solidFill>
              </a:rPr>
              <a:t> </a:t>
            </a:r>
            <a:r>
              <a:rPr lang="en-US" altLang="zh-CN" sz="1200" dirty="0" err="1">
                <a:solidFill>
                  <a:srgbClr val="507586"/>
                </a:solidFill>
              </a:rPr>
              <a:t>elit</a:t>
            </a:r>
            <a:r>
              <a:rPr lang="en-US" altLang="zh-CN" sz="1200" dirty="0">
                <a:solidFill>
                  <a:srgbClr val="507586"/>
                </a:solidFill>
              </a:rPr>
              <a:t>. Maecenas </a:t>
            </a:r>
            <a:r>
              <a:rPr lang="en-US" altLang="zh-CN" sz="1200" dirty="0" err="1">
                <a:solidFill>
                  <a:srgbClr val="507586"/>
                </a:solidFill>
              </a:rPr>
              <a:t>porttitor</a:t>
            </a:r>
            <a:r>
              <a:rPr lang="en-US" altLang="zh-CN" sz="1200" dirty="0">
                <a:solidFill>
                  <a:srgbClr val="507586"/>
                </a:solidFill>
              </a:rPr>
              <a:t> </a:t>
            </a:r>
            <a:r>
              <a:rPr lang="en-US" altLang="zh-CN" sz="1200" dirty="0" err="1">
                <a:solidFill>
                  <a:srgbClr val="507586"/>
                </a:solidFill>
              </a:rPr>
              <a:t>congue</a:t>
            </a:r>
            <a:r>
              <a:rPr lang="en-US" altLang="zh-CN" sz="1200" dirty="0">
                <a:solidFill>
                  <a:srgbClr val="507586"/>
                </a:solidFill>
              </a:rPr>
              <a:t> </a:t>
            </a:r>
            <a:r>
              <a:rPr lang="en-US" altLang="zh-CN" sz="1200" dirty="0" err="1">
                <a:solidFill>
                  <a:srgbClr val="507586"/>
                </a:solidFill>
              </a:rPr>
              <a:t>massa</a:t>
            </a:r>
            <a:r>
              <a:rPr lang="en-US" altLang="zh-CN" sz="1200" dirty="0">
                <a:solidFill>
                  <a:srgbClr val="507586"/>
                </a:solidFill>
              </a:rPr>
              <a:t>. </a:t>
            </a:r>
            <a:r>
              <a:rPr lang="en-US" altLang="zh-CN" sz="1200" dirty="0" err="1">
                <a:solidFill>
                  <a:srgbClr val="507586"/>
                </a:solidFill>
              </a:rPr>
              <a:t>Fusce</a:t>
            </a:r>
            <a:r>
              <a:rPr lang="en-US" altLang="zh-CN" sz="1200" dirty="0">
                <a:solidFill>
                  <a:srgbClr val="507586"/>
                </a:solidFill>
              </a:rPr>
              <a:t> </a:t>
            </a:r>
            <a:r>
              <a:rPr lang="en-US" altLang="zh-CN" sz="1200" dirty="0" err="1">
                <a:solidFill>
                  <a:srgbClr val="507586"/>
                </a:solidFill>
              </a:rPr>
              <a:t>posuere</a:t>
            </a:r>
            <a:r>
              <a:rPr lang="en-US" altLang="zh-CN" sz="1200" dirty="0">
                <a:solidFill>
                  <a:srgbClr val="507586"/>
                </a:solidFill>
              </a:rPr>
              <a:t>, magna </a:t>
            </a:r>
            <a:r>
              <a:rPr lang="en-US" altLang="zh-CN" sz="1200" dirty="0" err="1">
                <a:solidFill>
                  <a:srgbClr val="507586"/>
                </a:solidFill>
              </a:rPr>
              <a:t>sed</a:t>
            </a:r>
            <a:r>
              <a:rPr lang="en-US" altLang="zh-CN" sz="1200" dirty="0">
                <a:solidFill>
                  <a:srgbClr val="507586"/>
                </a:solidFill>
              </a:rPr>
              <a:t> </a:t>
            </a:r>
            <a:r>
              <a:rPr lang="en-US" altLang="zh-CN" sz="1200" dirty="0" err="1">
                <a:solidFill>
                  <a:srgbClr val="507586"/>
                </a:solidFill>
              </a:rPr>
              <a:t>pulvinar</a:t>
            </a:r>
            <a:r>
              <a:rPr lang="en-US" altLang="zh-CN" sz="1200" dirty="0">
                <a:solidFill>
                  <a:srgbClr val="507586"/>
                </a:solidFill>
              </a:rPr>
              <a:t> </a:t>
            </a:r>
            <a:r>
              <a:rPr lang="en-US" altLang="zh-CN" sz="1200" dirty="0" err="1">
                <a:solidFill>
                  <a:srgbClr val="507586"/>
                </a:solidFill>
              </a:rPr>
              <a:t>ultricies</a:t>
            </a:r>
            <a:r>
              <a:rPr lang="en-US" altLang="zh-CN" sz="1200" dirty="0">
                <a:solidFill>
                  <a:srgbClr val="507586"/>
                </a:solidFill>
              </a:rPr>
              <a:t>, </a:t>
            </a:r>
            <a:r>
              <a:rPr lang="en-US" altLang="zh-CN" sz="1200" dirty="0" err="1">
                <a:solidFill>
                  <a:srgbClr val="507586"/>
                </a:solidFill>
              </a:rPr>
              <a:t>purus</a:t>
            </a:r>
            <a:r>
              <a:rPr lang="en-US" altLang="zh-CN" sz="1200" dirty="0">
                <a:solidFill>
                  <a:srgbClr val="507586"/>
                </a:solidFill>
              </a:rPr>
              <a:t> </a:t>
            </a:r>
            <a:r>
              <a:rPr lang="en-US" altLang="zh-CN" sz="1200" dirty="0" err="1">
                <a:solidFill>
                  <a:srgbClr val="507586"/>
                </a:solidFill>
              </a:rPr>
              <a:t>lectus</a:t>
            </a:r>
            <a:r>
              <a:rPr lang="en-US" altLang="zh-CN" sz="1200" dirty="0">
                <a:solidFill>
                  <a:srgbClr val="507586"/>
                </a:solidFill>
              </a:rPr>
              <a:t> </a:t>
            </a:r>
            <a:r>
              <a:rPr lang="en-US" altLang="zh-CN" sz="1200" dirty="0" err="1">
                <a:solidFill>
                  <a:srgbClr val="507586"/>
                </a:solidFill>
              </a:rPr>
              <a:t>malesuada</a:t>
            </a:r>
            <a:r>
              <a:rPr lang="en-US" altLang="zh-CN" sz="1200" dirty="0">
                <a:solidFill>
                  <a:srgbClr val="507586"/>
                </a:solidFill>
              </a:rPr>
              <a:t> libero, sit </a:t>
            </a:r>
            <a:r>
              <a:rPr lang="en-US" altLang="zh-CN" sz="1200" dirty="0" err="1">
                <a:solidFill>
                  <a:srgbClr val="507586"/>
                </a:solidFill>
              </a:rPr>
              <a:t>amet</a:t>
            </a:r>
            <a:r>
              <a:rPr lang="en-US" altLang="zh-CN" sz="1200" dirty="0">
                <a:solidFill>
                  <a:srgbClr val="507586"/>
                </a:solidFill>
              </a:rPr>
              <a:t> </a:t>
            </a:r>
            <a:r>
              <a:rPr lang="en-US" altLang="zh-CN" sz="1200" dirty="0" err="1">
                <a:solidFill>
                  <a:srgbClr val="507586"/>
                </a:solidFill>
              </a:rPr>
              <a:t>commodo</a:t>
            </a:r>
            <a:r>
              <a:rPr lang="en-US" altLang="zh-CN" sz="1200" dirty="0">
                <a:solidFill>
                  <a:srgbClr val="507586"/>
                </a:solidFill>
              </a:rPr>
              <a:t> magna </a:t>
            </a:r>
            <a:r>
              <a:rPr lang="en-US" altLang="zh-CN" sz="1200" dirty="0" err="1">
                <a:solidFill>
                  <a:srgbClr val="507586"/>
                </a:solidFill>
              </a:rPr>
              <a:t>eros</a:t>
            </a:r>
            <a:r>
              <a:rPr lang="en-US" altLang="zh-CN" sz="1200" dirty="0">
                <a:solidFill>
                  <a:srgbClr val="507586"/>
                </a:solidFill>
              </a:rPr>
              <a:t> </a:t>
            </a:r>
            <a:r>
              <a:rPr lang="en-US" altLang="zh-CN" sz="1200" dirty="0" err="1">
                <a:solidFill>
                  <a:srgbClr val="507586"/>
                </a:solidFill>
              </a:rPr>
              <a:t>quis</a:t>
            </a:r>
            <a:r>
              <a:rPr lang="en-US" altLang="zh-CN" sz="1200" dirty="0">
                <a:solidFill>
                  <a:srgbClr val="507586"/>
                </a:solidFill>
              </a:rPr>
              <a:t> </a:t>
            </a:r>
            <a:r>
              <a:rPr lang="en-US" altLang="zh-CN" sz="1200" dirty="0" err="1">
                <a:solidFill>
                  <a:srgbClr val="507586"/>
                </a:solidFill>
              </a:rPr>
              <a:t>urna</a:t>
            </a:r>
            <a:r>
              <a:rPr lang="en-US" altLang="zh-CN" sz="1200" dirty="0">
                <a:solidFill>
                  <a:srgbClr val="507586"/>
                </a:solidFill>
              </a:rPr>
              <a:t>. Nunc </a:t>
            </a:r>
            <a:r>
              <a:rPr lang="en-US" altLang="zh-CN" sz="1200" dirty="0" err="1">
                <a:solidFill>
                  <a:srgbClr val="507586"/>
                </a:solidFill>
              </a:rPr>
              <a:t>viverra</a:t>
            </a:r>
            <a:r>
              <a:rPr lang="en-US" altLang="zh-CN" sz="1200" dirty="0">
                <a:solidFill>
                  <a:srgbClr val="507586"/>
                </a:solidFill>
              </a:rPr>
              <a:t> </a:t>
            </a:r>
            <a:r>
              <a:rPr lang="en-US" altLang="zh-CN" sz="1200" dirty="0" err="1">
                <a:solidFill>
                  <a:srgbClr val="507586"/>
                </a:solidFill>
              </a:rPr>
              <a:t>imperdiet</a:t>
            </a:r>
            <a:r>
              <a:rPr lang="en-US" altLang="zh-CN" sz="1200" dirty="0">
                <a:solidFill>
                  <a:srgbClr val="507586"/>
                </a:solidFill>
              </a:rPr>
              <a:t> </a:t>
            </a:r>
            <a:r>
              <a:rPr lang="en-US" altLang="zh-CN" sz="1200" dirty="0" err="1">
                <a:solidFill>
                  <a:srgbClr val="507586"/>
                </a:solidFill>
              </a:rPr>
              <a:t>enim</a:t>
            </a:r>
            <a:endParaRPr lang="en-US" altLang="zh-CN" sz="1200" dirty="0">
              <a:solidFill>
                <a:srgbClr val="507586"/>
              </a:solidFill>
            </a:endParaRPr>
          </a:p>
        </p:txBody>
      </p:sp>
      <p:sp>
        <p:nvSpPr>
          <p:cNvPr id="76" name="文本框 75">
            <a:extLst>
              <a:ext uri="{FF2B5EF4-FFF2-40B4-BE49-F238E27FC236}">
                <a16:creationId xmlns="" xmlns:a16="http://schemas.microsoft.com/office/drawing/2014/main" id="{DC0F3828-579B-4557-A4C5-70F1AB01597E}"/>
              </a:ext>
            </a:extLst>
          </p:cNvPr>
          <p:cNvSpPr txBox="1"/>
          <p:nvPr/>
        </p:nvSpPr>
        <p:spPr>
          <a:xfrm>
            <a:off x="1371600" y="4407005"/>
            <a:ext cx="4648200" cy="742832"/>
          </a:xfrm>
          <a:prstGeom prst="rect">
            <a:avLst/>
          </a:prstGeom>
          <a:noFill/>
        </p:spPr>
        <p:txBody>
          <a:bodyPr wrap="square" rtlCol="0">
            <a:spAutoFit/>
          </a:bodyPr>
          <a:lstStyle/>
          <a:p>
            <a:pPr>
              <a:lnSpc>
                <a:spcPct val="120000"/>
              </a:lnSpc>
            </a:pPr>
            <a:r>
              <a:rPr lang="en-US" altLang="zh-CN" sz="1200" dirty="0" err="1">
                <a:solidFill>
                  <a:srgbClr val="507586"/>
                </a:solidFill>
              </a:rPr>
              <a:t>porttitor</a:t>
            </a:r>
            <a:r>
              <a:rPr lang="en-US" altLang="zh-CN" sz="1200" dirty="0">
                <a:solidFill>
                  <a:srgbClr val="507586"/>
                </a:solidFill>
              </a:rPr>
              <a:t> </a:t>
            </a:r>
            <a:r>
              <a:rPr lang="en-US" altLang="zh-CN" sz="1200" dirty="0" err="1">
                <a:solidFill>
                  <a:srgbClr val="507586"/>
                </a:solidFill>
              </a:rPr>
              <a:t>congue</a:t>
            </a:r>
            <a:r>
              <a:rPr lang="en-US" altLang="zh-CN" sz="1200" dirty="0">
                <a:solidFill>
                  <a:srgbClr val="507586"/>
                </a:solidFill>
              </a:rPr>
              <a:t> </a:t>
            </a:r>
            <a:r>
              <a:rPr lang="en-US" altLang="zh-CN" sz="1200" dirty="0" err="1">
                <a:solidFill>
                  <a:srgbClr val="507586"/>
                </a:solidFill>
              </a:rPr>
              <a:t>massa</a:t>
            </a:r>
            <a:r>
              <a:rPr lang="en-US" altLang="zh-CN" sz="1200" dirty="0">
                <a:solidFill>
                  <a:srgbClr val="507586"/>
                </a:solidFill>
              </a:rPr>
              <a:t>. </a:t>
            </a:r>
            <a:r>
              <a:rPr lang="en-US" altLang="zh-CN" sz="1200" dirty="0" err="1">
                <a:solidFill>
                  <a:srgbClr val="507586"/>
                </a:solidFill>
              </a:rPr>
              <a:t>Fusce</a:t>
            </a:r>
            <a:r>
              <a:rPr lang="en-US" altLang="zh-CN" sz="1200" dirty="0">
                <a:solidFill>
                  <a:srgbClr val="507586"/>
                </a:solidFill>
              </a:rPr>
              <a:t> </a:t>
            </a:r>
            <a:r>
              <a:rPr lang="en-US" altLang="zh-CN" sz="1200" dirty="0" err="1">
                <a:solidFill>
                  <a:srgbClr val="507586"/>
                </a:solidFill>
              </a:rPr>
              <a:t>posuere</a:t>
            </a:r>
            <a:r>
              <a:rPr lang="en-US" altLang="zh-CN" sz="1200" dirty="0">
                <a:solidFill>
                  <a:srgbClr val="507586"/>
                </a:solidFill>
              </a:rPr>
              <a:t>, magna </a:t>
            </a:r>
            <a:r>
              <a:rPr lang="en-US" altLang="zh-CN" sz="1200" dirty="0" err="1">
                <a:solidFill>
                  <a:srgbClr val="507586"/>
                </a:solidFill>
              </a:rPr>
              <a:t>sed</a:t>
            </a:r>
            <a:r>
              <a:rPr lang="en-US" altLang="zh-CN" sz="1200" dirty="0">
                <a:solidFill>
                  <a:srgbClr val="507586"/>
                </a:solidFill>
              </a:rPr>
              <a:t> </a:t>
            </a:r>
            <a:r>
              <a:rPr lang="en-US" altLang="zh-CN" sz="1200" dirty="0" err="1">
                <a:solidFill>
                  <a:srgbClr val="507586"/>
                </a:solidFill>
              </a:rPr>
              <a:t>pulvinar</a:t>
            </a:r>
            <a:r>
              <a:rPr lang="en-US" altLang="zh-CN" sz="1200" dirty="0">
                <a:solidFill>
                  <a:srgbClr val="507586"/>
                </a:solidFill>
              </a:rPr>
              <a:t> </a:t>
            </a:r>
            <a:r>
              <a:rPr lang="en-US" altLang="zh-CN" sz="1200" dirty="0" err="1">
                <a:solidFill>
                  <a:srgbClr val="507586"/>
                </a:solidFill>
              </a:rPr>
              <a:t>ultricies</a:t>
            </a:r>
            <a:r>
              <a:rPr lang="en-US" altLang="zh-CN" sz="1200" dirty="0">
                <a:solidFill>
                  <a:srgbClr val="507586"/>
                </a:solidFill>
              </a:rPr>
              <a:t> </a:t>
            </a:r>
            <a:r>
              <a:rPr lang="en-US" altLang="zh-CN" sz="1200" dirty="0" err="1">
                <a:solidFill>
                  <a:srgbClr val="507586"/>
                </a:solidFill>
              </a:rPr>
              <a:t>purus</a:t>
            </a:r>
            <a:r>
              <a:rPr lang="en-US" altLang="zh-CN" sz="1200" dirty="0">
                <a:solidFill>
                  <a:srgbClr val="507586"/>
                </a:solidFill>
              </a:rPr>
              <a:t> </a:t>
            </a:r>
            <a:r>
              <a:rPr lang="en-US" altLang="zh-CN" sz="1200" dirty="0" err="1">
                <a:solidFill>
                  <a:srgbClr val="507586"/>
                </a:solidFill>
              </a:rPr>
              <a:t>lectus</a:t>
            </a:r>
            <a:r>
              <a:rPr lang="en-US" altLang="zh-CN" sz="1200" dirty="0">
                <a:solidFill>
                  <a:srgbClr val="507586"/>
                </a:solidFill>
              </a:rPr>
              <a:t> </a:t>
            </a:r>
            <a:r>
              <a:rPr lang="en-US" altLang="zh-CN" sz="1200" dirty="0" err="1">
                <a:solidFill>
                  <a:srgbClr val="507586"/>
                </a:solidFill>
              </a:rPr>
              <a:t>malesuada</a:t>
            </a:r>
            <a:r>
              <a:rPr lang="en-US" altLang="zh-CN" sz="1200" dirty="0">
                <a:solidFill>
                  <a:srgbClr val="507586"/>
                </a:solidFill>
              </a:rPr>
              <a:t> libero, sit </a:t>
            </a:r>
            <a:r>
              <a:rPr lang="en-US" altLang="zh-CN" sz="1200" dirty="0" err="1">
                <a:solidFill>
                  <a:srgbClr val="507586"/>
                </a:solidFill>
              </a:rPr>
              <a:t>amet</a:t>
            </a:r>
            <a:r>
              <a:rPr lang="en-US" altLang="zh-CN" sz="1200" dirty="0">
                <a:solidFill>
                  <a:srgbClr val="507586"/>
                </a:solidFill>
              </a:rPr>
              <a:t> </a:t>
            </a:r>
            <a:r>
              <a:rPr lang="en-US" altLang="zh-CN" sz="1200" dirty="0" err="1">
                <a:solidFill>
                  <a:srgbClr val="507586"/>
                </a:solidFill>
              </a:rPr>
              <a:t>commodo</a:t>
            </a:r>
            <a:r>
              <a:rPr lang="en-US" altLang="zh-CN" sz="1200" dirty="0">
                <a:solidFill>
                  <a:srgbClr val="507586"/>
                </a:solidFill>
              </a:rPr>
              <a:t> magna </a:t>
            </a:r>
            <a:r>
              <a:rPr lang="en-US" altLang="zh-CN" sz="1200" dirty="0" err="1">
                <a:solidFill>
                  <a:srgbClr val="507586"/>
                </a:solidFill>
              </a:rPr>
              <a:t>eros</a:t>
            </a:r>
            <a:r>
              <a:rPr lang="en-US" altLang="zh-CN" sz="1200" dirty="0">
                <a:solidFill>
                  <a:srgbClr val="507586"/>
                </a:solidFill>
              </a:rPr>
              <a:t> </a:t>
            </a:r>
            <a:r>
              <a:rPr lang="en-US" altLang="zh-CN" sz="1200" dirty="0" err="1">
                <a:solidFill>
                  <a:srgbClr val="507586"/>
                </a:solidFill>
              </a:rPr>
              <a:t>quis</a:t>
            </a:r>
            <a:r>
              <a:rPr lang="en-US" altLang="zh-CN" sz="1200" dirty="0">
                <a:solidFill>
                  <a:srgbClr val="507586"/>
                </a:solidFill>
              </a:rPr>
              <a:t> </a:t>
            </a:r>
            <a:r>
              <a:rPr lang="en-US" altLang="zh-CN" sz="1200" dirty="0" err="1">
                <a:solidFill>
                  <a:srgbClr val="507586"/>
                </a:solidFill>
              </a:rPr>
              <a:t>urna</a:t>
            </a:r>
            <a:r>
              <a:rPr lang="en-US" altLang="zh-CN" sz="1200" dirty="0">
                <a:solidFill>
                  <a:srgbClr val="507586"/>
                </a:solidFill>
              </a:rPr>
              <a:t>. Nunc </a:t>
            </a:r>
            <a:r>
              <a:rPr lang="en-US" altLang="zh-CN" sz="1200" dirty="0" err="1">
                <a:solidFill>
                  <a:srgbClr val="507586"/>
                </a:solidFill>
              </a:rPr>
              <a:t>viverra</a:t>
            </a:r>
            <a:r>
              <a:rPr lang="en-US" altLang="zh-CN" sz="1200" dirty="0">
                <a:solidFill>
                  <a:srgbClr val="507586"/>
                </a:solidFill>
              </a:rPr>
              <a:t> </a:t>
            </a:r>
            <a:r>
              <a:rPr lang="en-US" altLang="zh-CN" sz="1200" dirty="0" err="1">
                <a:solidFill>
                  <a:srgbClr val="507586"/>
                </a:solidFill>
              </a:rPr>
              <a:t>imperdiet</a:t>
            </a:r>
            <a:r>
              <a:rPr lang="en-US" altLang="zh-CN" sz="1200" dirty="0">
                <a:solidFill>
                  <a:srgbClr val="507586"/>
                </a:solidFill>
              </a:rPr>
              <a:t> </a:t>
            </a:r>
            <a:r>
              <a:rPr lang="en-US" altLang="zh-CN" sz="1200" dirty="0" err="1">
                <a:solidFill>
                  <a:srgbClr val="507586"/>
                </a:solidFill>
              </a:rPr>
              <a:t>enim</a:t>
            </a:r>
            <a:endParaRPr lang="en-US" altLang="zh-CN" sz="1200" dirty="0">
              <a:solidFill>
                <a:srgbClr val="507586"/>
              </a:solidFill>
            </a:endParaRPr>
          </a:p>
        </p:txBody>
      </p:sp>
      <p:pic>
        <p:nvPicPr>
          <p:cNvPr id="102" name="图片 101" descr="图片包含 室内&#10;&#10;描述已自动生成">
            <a:extLst>
              <a:ext uri="{FF2B5EF4-FFF2-40B4-BE49-F238E27FC236}">
                <a16:creationId xmlns="" xmlns:a16="http://schemas.microsoft.com/office/drawing/2014/main" id="{1C06F1EC-1720-4293-8F42-00EBADF187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34829" y="0"/>
            <a:ext cx="2957171" cy="2642971"/>
          </a:xfrm>
          <a:prstGeom prst="rect">
            <a:avLst/>
          </a:prstGeom>
        </p:spPr>
      </p:pic>
      <p:sp>
        <p:nvSpPr>
          <p:cNvPr id="111" name="文本框 110">
            <a:extLst>
              <a:ext uri="{FF2B5EF4-FFF2-40B4-BE49-F238E27FC236}">
                <a16:creationId xmlns="" xmlns:a16="http://schemas.microsoft.com/office/drawing/2014/main" id="{983DF1F3-ADBB-4215-B1CA-3BD83A62B29B}"/>
              </a:ext>
            </a:extLst>
          </p:cNvPr>
          <p:cNvSpPr txBox="1"/>
          <p:nvPr/>
        </p:nvSpPr>
        <p:spPr>
          <a:xfrm>
            <a:off x="1371598" y="6575679"/>
            <a:ext cx="3215031" cy="282321"/>
          </a:xfrm>
          <a:prstGeom prst="rect">
            <a:avLst/>
          </a:prstGeom>
          <a:noFill/>
        </p:spPr>
        <p:txBody>
          <a:bodyPr wrap="square" rtlCol="0">
            <a:spAutoFit/>
          </a:bodyPr>
          <a:lstStyle/>
          <a:p>
            <a:pPr algn="r">
              <a:lnSpc>
                <a:spcPct val="120000"/>
              </a:lnSpc>
            </a:pPr>
            <a:r>
              <a:rPr lang="en-US" altLang="zh-CN" sz="1100" b="1" dirty="0">
                <a:solidFill>
                  <a:srgbClr val="507586"/>
                </a:solidFill>
              </a:rPr>
              <a:t>——ADIPISCING ELIT</a:t>
            </a:r>
          </a:p>
        </p:txBody>
      </p:sp>
      <p:sp>
        <p:nvSpPr>
          <p:cNvPr id="112" name="文本框 111">
            <a:extLst>
              <a:ext uri="{FF2B5EF4-FFF2-40B4-BE49-F238E27FC236}">
                <a16:creationId xmlns="" xmlns:a16="http://schemas.microsoft.com/office/drawing/2014/main" id="{0B662E82-7971-4F0F-AA01-4103F8BC42AA}"/>
              </a:ext>
            </a:extLst>
          </p:cNvPr>
          <p:cNvSpPr txBox="1"/>
          <p:nvPr/>
        </p:nvSpPr>
        <p:spPr>
          <a:xfrm>
            <a:off x="1997528" y="0"/>
            <a:ext cx="8196944" cy="282321"/>
          </a:xfrm>
          <a:prstGeom prst="rect">
            <a:avLst/>
          </a:prstGeom>
          <a:noFill/>
        </p:spPr>
        <p:txBody>
          <a:bodyPr wrap="square" rtlCol="0">
            <a:spAutoFit/>
          </a:bodyPr>
          <a:lstStyle/>
          <a:p>
            <a:pPr algn="ctr">
              <a:lnSpc>
                <a:spcPct val="120000"/>
              </a:lnSpc>
            </a:pPr>
            <a:r>
              <a:rPr lang="fr-FR" altLang="zh-CN" sz="1100" b="1" dirty="0">
                <a:solidFill>
                  <a:srgbClr val="507586"/>
                </a:solidFill>
              </a:rPr>
              <a:t>PELLENTESQUE HABITANT MORBI TRISTIQUE SENECTUS ET NETUS ET MALESUADA FAMES AC TURPIS EGESTAS</a:t>
            </a:r>
            <a:endParaRPr lang="en-US" altLang="zh-CN" sz="1100" b="1" dirty="0">
              <a:solidFill>
                <a:srgbClr val="507586"/>
              </a:solidFill>
            </a:endParaRPr>
          </a:p>
        </p:txBody>
      </p:sp>
    </p:spTree>
    <p:extLst>
      <p:ext uri="{BB962C8B-B14F-4D97-AF65-F5344CB8AC3E}">
        <p14:creationId xmlns:p14="http://schemas.microsoft.com/office/powerpoint/2010/main" val="1610499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descr="图片包含 户外, 天空, 放飞, 自然&#10;&#10;描述已自动生成">
            <a:extLst>
              <a:ext uri="{FF2B5EF4-FFF2-40B4-BE49-F238E27FC236}">
                <a16:creationId xmlns="" xmlns:a16="http://schemas.microsoft.com/office/drawing/2014/main" id="{7E1C713D-BB19-466A-8291-9D4567D406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8" name="矩形 47">
            <a:extLst>
              <a:ext uri="{FF2B5EF4-FFF2-40B4-BE49-F238E27FC236}">
                <a16:creationId xmlns="" xmlns:a16="http://schemas.microsoft.com/office/drawing/2014/main" id="{C1B74C60-6B69-45E5-97BA-0761603005D3}"/>
              </a:ext>
            </a:extLst>
          </p:cNvPr>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7" name="图片 86" descr="图片包含 户外, 天空, 放飞, 自然&#10;&#10;描述已自动生成">
            <a:extLst>
              <a:ext uri="{FF2B5EF4-FFF2-40B4-BE49-F238E27FC236}">
                <a16:creationId xmlns="" xmlns:a16="http://schemas.microsoft.com/office/drawing/2014/main" id="{81399A8F-1A6D-4BDE-9F2D-1DA1592014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oundRect">
            <a:avLst/>
          </a:prstGeom>
          <a:effectLst>
            <a:outerShdw blurRad="127000" sx="101000" sy="101000" algn="ctr" rotWithShape="0">
              <a:prstClr val="black">
                <a:alpha val="10000"/>
              </a:prstClr>
            </a:outerShdw>
          </a:effectLst>
        </p:spPr>
      </p:pic>
      <p:sp>
        <p:nvSpPr>
          <p:cNvPr id="88" name="矩形: 圆角 87">
            <a:extLst>
              <a:ext uri="{FF2B5EF4-FFF2-40B4-BE49-F238E27FC236}">
                <a16:creationId xmlns="" xmlns:a16="http://schemas.microsoft.com/office/drawing/2014/main" id="{12C0639A-EB46-4EFE-BE43-ED756BF49732}"/>
              </a:ext>
            </a:extLst>
          </p:cNvPr>
          <p:cNvSpPr/>
          <p:nvPr/>
        </p:nvSpPr>
        <p:spPr>
          <a:xfrm>
            <a:off x="0" y="0"/>
            <a:ext cx="12192000" cy="6858000"/>
          </a:xfrm>
          <a:prstGeom prst="round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descr="图片包含 建筑物, 正面&#10;&#10;描述已自动生成">
            <a:extLst>
              <a:ext uri="{FF2B5EF4-FFF2-40B4-BE49-F238E27FC236}">
                <a16:creationId xmlns="" xmlns:a16="http://schemas.microsoft.com/office/drawing/2014/main" id="{83D54EF8-3A67-45A6-A1AE-35945F5A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6629" y="1004789"/>
            <a:ext cx="6730415" cy="5853211"/>
          </a:xfrm>
          <a:prstGeom prst="rect">
            <a:avLst/>
          </a:prstGeom>
        </p:spPr>
      </p:pic>
      <p:sp>
        <p:nvSpPr>
          <p:cNvPr id="56" name="文本框 55">
            <a:extLst>
              <a:ext uri="{FF2B5EF4-FFF2-40B4-BE49-F238E27FC236}">
                <a16:creationId xmlns="" xmlns:a16="http://schemas.microsoft.com/office/drawing/2014/main" id="{FD57AB53-F6A4-4EF1-83B2-736D402408EF}"/>
              </a:ext>
            </a:extLst>
          </p:cNvPr>
          <p:cNvSpPr txBox="1"/>
          <p:nvPr/>
        </p:nvSpPr>
        <p:spPr>
          <a:xfrm>
            <a:off x="1185976" y="1153714"/>
            <a:ext cx="4648200" cy="1569660"/>
          </a:xfrm>
          <a:prstGeom prst="rect">
            <a:avLst/>
          </a:prstGeom>
          <a:noFill/>
        </p:spPr>
        <p:txBody>
          <a:bodyPr wrap="square" rtlCol="0">
            <a:spAutoFit/>
          </a:bodyPr>
          <a:lstStyle/>
          <a:p>
            <a:r>
              <a:rPr lang="en-US" altLang="zh-CN" sz="9600">
                <a:solidFill>
                  <a:srgbClr val="507586"/>
                </a:solidFill>
                <a:latin typeface="DisneyPark" panose="03030603050000020002" pitchFamily="65" charset="0"/>
              </a:rPr>
              <a:t>Goodbye</a:t>
            </a:r>
            <a:endParaRPr lang="zh-CN" altLang="en-US" sz="9600">
              <a:solidFill>
                <a:srgbClr val="507586"/>
              </a:solidFill>
              <a:latin typeface="DisneyPark" panose="03030603050000020002" pitchFamily="65" charset="0"/>
            </a:endParaRPr>
          </a:p>
        </p:txBody>
      </p:sp>
      <p:sp>
        <p:nvSpPr>
          <p:cNvPr id="57" name="文本框 56">
            <a:extLst>
              <a:ext uri="{FF2B5EF4-FFF2-40B4-BE49-F238E27FC236}">
                <a16:creationId xmlns="" xmlns:a16="http://schemas.microsoft.com/office/drawing/2014/main" id="{ED9B1BFF-F35D-4EFB-A5D2-9A5721A80A5C}"/>
              </a:ext>
            </a:extLst>
          </p:cNvPr>
          <p:cNvSpPr txBox="1"/>
          <p:nvPr/>
        </p:nvSpPr>
        <p:spPr>
          <a:xfrm>
            <a:off x="1371599" y="2833888"/>
            <a:ext cx="6527801" cy="742832"/>
          </a:xfrm>
          <a:prstGeom prst="rect">
            <a:avLst/>
          </a:prstGeom>
          <a:noFill/>
        </p:spPr>
        <p:txBody>
          <a:bodyPr wrap="square" rtlCol="0">
            <a:spAutoFit/>
          </a:bodyPr>
          <a:lstStyle/>
          <a:p>
            <a:pPr>
              <a:lnSpc>
                <a:spcPct val="120000"/>
              </a:lnSpc>
            </a:pPr>
            <a:r>
              <a:rPr lang="en-US" altLang="zh-CN" sz="1200">
                <a:solidFill>
                  <a:srgbClr val="507586"/>
                </a:solidFill>
              </a:rPr>
              <a:t>Lorem ipsum dolor sit amet, consectetuer adipiscing elit. Maecenas porttitor congue massa. Fusce posuere, magna sed pulvinar ultricies, purus lectus malesuada libero, sit amet commodo magna eros quis urna. Nunc viverra imperdiet enim</a:t>
            </a:r>
          </a:p>
        </p:txBody>
      </p:sp>
      <p:sp>
        <p:nvSpPr>
          <p:cNvPr id="76" name="文本框 75">
            <a:extLst>
              <a:ext uri="{FF2B5EF4-FFF2-40B4-BE49-F238E27FC236}">
                <a16:creationId xmlns="" xmlns:a16="http://schemas.microsoft.com/office/drawing/2014/main" id="{DC0F3828-579B-4557-A4C5-70F1AB01597E}"/>
              </a:ext>
            </a:extLst>
          </p:cNvPr>
          <p:cNvSpPr txBox="1"/>
          <p:nvPr/>
        </p:nvSpPr>
        <p:spPr>
          <a:xfrm>
            <a:off x="1371600" y="4407005"/>
            <a:ext cx="4648200" cy="742832"/>
          </a:xfrm>
          <a:prstGeom prst="rect">
            <a:avLst/>
          </a:prstGeom>
          <a:noFill/>
        </p:spPr>
        <p:txBody>
          <a:bodyPr wrap="square" rtlCol="0">
            <a:spAutoFit/>
          </a:bodyPr>
          <a:lstStyle/>
          <a:p>
            <a:pPr>
              <a:lnSpc>
                <a:spcPct val="120000"/>
              </a:lnSpc>
            </a:pPr>
            <a:r>
              <a:rPr lang="en-US" altLang="zh-CN" sz="1200">
                <a:solidFill>
                  <a:srgbClr val="507586"/>
                </a:solidFill>
              </a:rPr>
              <a:t>porttitor congue massa. Fusce posuere, magna sed pulvinar ultricies purus lectus malesuada libero, sit amet commodo magna eros quis urna. Nunc viverra imperdiet enim</a:t>
            </a:r>
          </a:p>
        </p:txBody>
      </p:sp>
      <p:sp>
        <p:nvSpPr>
          <p:cNvPr id="111" name="文本框 110">
            <a:extLst>
              <a:ext uri="{FF2B5EF4-FFF2-40B4-BE49-F238E27FC236}">
                <a16:creationId xmlns="" xmlns:a16="http://schemas.microsoft.com/office/drawing/2014/main" id="{983DF1F3-ADBB-4215-B1CA-3BD83A62B29B}"/>
              </a:ext>
            </a:extLst>
          </p:cNvPr>
          <p:cNvSpPr txBox="1"/>
          <p:nvPr/>
        </p:nvSpPr>
        <p:spPr>
          <a:xfrm>
            <a:off x="1371598" y="6575679"/>
            <a:ext cx="3215031" cy="282321"/>
          </a:xfrm>
          <a:prstGeom prst="rect">
            <a:avLst/>
          </a:prstGeom>
          <a:noFill/>
        </p:spPr>
        <p:txBody>
          <a:bodyPr wrap="square" rtlCol="0">
            <a:spAutoFit/>
          </a:bodyPr>
          <a:lstStyle/>
          <a:p>
            <a:pPr algn="r">
              <a:lnSpc>
                <a:spcPct val="120000"/>
              </a:lnSpc>
            </a:pPr>
            <a:r>
              <a:rPr lang="en-US" altLang="zh-CN" sz="1100" b="1">
                <a:solidFill>
                  <a:srgbClr val="507586"/>
                </a:solidFill>
              </a:rPr>
              <a:t>——ADIPISCING ELIT</a:t>
            </a:r>
          </a:p>
        </p:txBody>
      </p:sp>
      <p:sp>
        <p:nvSpPr>
          <p:cNvPr id="112" name="文本框 111">
            <a:extLst>
              <a:ext uri="{FF2B5EF4-FFF2-40B4-BE49-F238E27FC236}">
                <a16:creationId xmlns="" xmlns:a16="http://schemas.microsoft.com/office/drawing/2014/main" id="{0B662E82-7971-4F0F-AA01-4103F8BC42AA}"/>
              </a:ext>
            </a:extLst>
          </p:cNvPr>
          <p:cNvSpPr txBox="1"/>
          <p:nvPr/>
        </p:nvSpPr>
        <p:spPr>
          <a:xfrm>
            <a:off x="1997528" y="0"/>
            <a:ext cx="8196944" cy="282321"/>
          </a:xfrm>
          <a:prstGeom prst="rect">
            <a:avLst/>
          </a:prstGeom>
          <a:noFill/>
        </p:spPr>
        <p:txBody>
          <a:bodyPr wrap="square" rtlCol="0">
            <a:spAutoFit/>
          </a:bodyPr>
          <a:lstStyle/>
          <a:p>
            <a:pPr algn="ctr">
              <a:lnSpc>
                <a:spcPct val="120000"/>
              </a:lnSpc>
            </a:pPr>
            <a:r>
              <a:rPr lang="fr-FR" altLang="zh-CN" sz="1100" b="1">
                <a:solidFill>
                  <a:srgbClr val="507586"/>
                </a:solidFill>
              </a:rPr>
              <a:t>PELLENTESQUE HABITANT MORBI TRISTIQUE SENECTUS ET NETUS ET MALESUADA FAMES AC TURPIS EGESTAS</a:t>
            </a:r>
            <a:endParaRPr lang="en-US" altLang="zh-CN" sz="1100" b="1">
              <a:solidFill>
                <a:srgbClr val="507586"/>
              </a:solidFill>
            </a:endParaRPr>
          </a:p>
        </p:txBody>
      </p:sp>
      <p:pic>
        <p:nvPicPr>
          <p:cNvPr id="3" name="图片 2">
            <a:extLst>
              <a:ext uri="{FF2B5EF4-FFF2-40B4-BE49-F238E27FC236}">
                <a16:creationId xmlns="" xmlns:a16="http://schemas.microsoft.com/office/drawing/2014/main" id="{0EAE478C-CC65-44E9-81BF-FE0C0979F9F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74134" y="1"/>
            <a:ext cx="2817865" cy="2554513"/>
          </a:xfrm>
          <a:prstGeom prst="rect">
            <a:avLst/>
          </a:prstGeom>
        </p:spPr>
      </p:pic>
      <p:pic>
        <p:nvPicPr>
          <p:cNvPr id="7" name="图片 6" descr="图片包含 室内, 女孩, 小&#10;&#10;描述已自动生成">
            <a:extLst>
              <a:ext uri="{FF2B5EF4-FFF2-40B4-BE49-F238E27FC236}">
                <a16:creationId xmlns="" xmlns:a16="http://schemas.microsoft.com/office/drawing/2014/main" id="{CD8C07E9-BDE6-4E7B-9615-1AD363FDB16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170" y="4265251"/>
            <a:ext cx="2076115" cy="2723375"/>
          </a:xfrm>
          <a:prstGeom prst="rect">
            <a:avLst/>
          </a:prstGeom>
        </p:spPr>
      </p:pic>
    </p:spTree>
    <p:extLst>
      <p:ext uri="{BB962C8B-B14F-4D97-AF65-F5344CB8AC3E}">
        <p14:creationId xmlns:p14="http://schemas.microsoft.com/office/powerpoint/2010/main" val="31470707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76715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天空, 户外, 运输, 云彩&#10;&#10;描述已自动生成">
            <a:extLst>
              <a:ext uri="{FF2B5EF4-FFF2-40B4-BE49-F238E27FC236}">
                <a16:creationId xmlns="" xmlns:a16="http://schemas.microsoft.com/office/drawing/2014/main" id="{3C2FF546-E0BF-4F6D-B0F0-1C5798294657}"/>
              </a:ext>
            </a:extLst>
          </p:cNvPr>
          <p:cNvPicPr>
            <a:picLocks noChangeAspect="1"/>
          </p:cNvPicPr>
          <p:nvPr/>
        </p:nvPicPr>
        <p:blipFill rotWithShape="1">
          <a:blip r:embed="rId2">
            <a:extLst>
              <a:ext uri="{28A0092B-C50C-407E-A947-70E740481C1C}">
                <a14:useLocalDpi xmlns:a14="http://schemas.microsoft.com/office/drawing/2010/main" val="0"/>
              </a:ext>
            </a:extLst>
          </a:blip>
          <a:srcRect t="18182"/>
          <a:stretch/>
        </p:blipFill>
        <p:spPr>
          <a:xfrm>
            <a:off x="-1" y="0"/>
            <a:ext cx="12192001" cy="6858000"/>
          </a:xfrm>
          <a:prstGeom prst="rect">
            <a:avLst/>
          </a:prstGeom>
          <a:effectLst/>
        </p:spPr>
      </p:pic>
      <p:sp>
        <p:nvSpPr>
          <p:cNvPr id="11" name="矩形 10">
            <a:extLst>
              <a:ext uri="{FF2B5EF4-FFF2-40B4-BE49-F238E27FC236}">
                <a16:creationId xmlns="" xmlns:a16="http://schemas.microsoft.com/office/drawing/2014/main" id="{A218F56C-2091-4017-84F6-06A06D8C3D56}"/>
              </a:ext>
            </a:extLst>
          </p:cNvPr>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图片包含 天空, 户外, 运输, 云彩&#10;&#10;描述已自动生成">
            <a:extLst>
              <a:ext uri="{FF2B5EF4-FFF2-40B4-BE49-F238E27FC236}">
                <a16:creationId xmlns="" xmlns:a16="http://schemas.microsoft.com/office/drawing/2014/main" id="{B7316E81-43B3-4D49-A903-A3700D0E9AFD}"/>
              </a:ext>
            </a:extLst>
          </p:cNvPr>
          <p:cNvPicPr>
            <a:picLocks noChangeAspect="1"/>
          </p:cNvPicPr>
          <p:nvPr/>
        </p:nvPicPr>
        <p:blipFill rotWithShape="1">
          <a:blip r:embed="rId2">
            <a:extLst>
              <a:ext uri="{28A0092B-C50C-407E-A947-70E740481C1C}">
                <a14:useLocalDpi xmlns:a14="http://schemas.microsoft.com/office/drawing/2010/main" val="0"/>
              </a:ext>
            </a:extLst>
          </a:blip>
          <a:srcRect t="18182"/>
          <a:stretch/>
        </p:blipFill>
        <p:spPr>
          <a:xfrm>
            <a:off x="-1" y="0"/>
            <a:ext cx="12192001" cy="6858000"/>
          </a:xfrm>
          <a:prstGeom prst="roundRect">
            <a:avLst/>
          </a:prstGeom>
          <a:effectLst>
            <a:outerShdw blurRad="127000" sx="101000" sy="101000" algn="ctr" rotWithShape="0">
              <a:prstClr val="black">
                <a:alpha val="10000"/>
              </a:prstClr>
            </a:outerShdw>
          </a:effectLst>
        </p:spPr>
      </p:pic>
      <p:sp>
        <p:nvSpPr>
          <p:cNvPr id="9" name="矩形: 圆角 8">
            <a:extLst>
              <a:ext uri="{FF2B5EF4-FFF2-40B4-BE49-F238E27FC236}">
                <a16:creationId xmlns="" xmlns:a16="http://schemas.microsoft.com/office/drawing/2014/main" id="{CA1E112C-FDFF-4A23-ADED-766B1B5DD41E}"/>
              </a:ext>
            </a:extLst>
          </p:cNvPr>
          <p:cNvSpPr/>
          <p:nvPr/>
        </p:nvSpPr>
        <p:spPr>
          <a:xfrm>
            <a:off x="0" y="0"/>
            <a:ext cx="12192000" cy="68580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 xmlns:a16="http://schemas.microsoft.com/office/drawing/2014/main" id="{CF7DDFE0-4B39-4574-B298-8CAE8DAEFC88}"/>
              </a:ext>
            </a:extLst>
          </p:cNvPr>
          <p:cNvSpPr txBox="1"/>
          <p:nvPr/>
        </p:nvSpPr>
        <p:spPr>
          <a:xfrm>
            <a:off x="7429962" y="890086"/>
            <a:ext cx="3950443" cy="567335"/>
          </a:xfrm>
          <a:prstGeom prst="rect">
            <a:avLst/>
          </a:prstGeom>
          <a:noFill/>
        </p:spPr>
        <p:txBody>
          <a:bodyPr wrap="square" rtlCol="0">
            <a:spAutoFit/>
          </a:bodyPr>
          <a:lstStyle/>
          <a:p>
            <a:pPr algn="r">
              <a:lnSpc>
                <a:spcPct val="120000"/>
              </a:lnSpc>
            </a:pPr>
            <a:r>
              <a:rPr lang="en-US" altLang="zh-CN" sz="2800" b="1" dirty="0">
                <a:solidFill>
                  <a:srgbClr val="507586"/>
                </a:solidFill>
                <a:latin typeface="DisneyPark" panose="03030603050000020002" pitchFamily="65" charset="0"/>
              </a:rPr>
              <a:t>DESIGNED BY XIAO</a:t>
            </a:r>
          </a:p>
        </p:txBody>
      </p:sp>
      <p:sp>
        <p:nvSpPr>
          <p:cNvPr id="37" name="文本框 36">
            <a:extLst>
              <a:ext uri="{FF2B5EF4-FFF2-40B4-BE49-F238E27FC236}">
                <a16:creationId xmlns="" xmlns:a16="http://schemas.microsoft.com/office/drawing/2014/main" id="{22E03F72-C4AC-47C7-B703-E1F28EAAFDD8}"/>
              </a:ext>
            </a:extLst>
          </p:cNvPr>
          <p:cNvSpPr txBox="1"/>
          <p:nvPr/>
        </p:nvSpPr>
        <p:spPr>
          <a:xfrm>
            <a:off x="7202104" y="1368053"/>
            <a:ext cx="4178301" cy="316882"/>
          </a:xfrm>
          <a:prstGeom prst="rect">
            <a:avLst/>
          </a:prstGeom>
          <a:noFill/>
        </p:spPr>
        <p:txBody>
          <a:bodyPr wrap="square" rtlCol="0">
            <a:spAutoFit/>
          </a:bodyPr>
          <a:lstStyle/>
          <a:p>
            <a:pPr algn="r">
              <a:lnSpc>
                <a:spcPct val="120000"/>
              </a:lnSpc>
            </a:pPr>
            <a:r>
              <a:rPr lang="en-US" altLang="zh-CN" sz="1300" b="1">
                <a:solidFill>
                  <a:srgbClr val="507586"/>
                </a:solidFill>
              </a:rPr>
              <a:t>DOLOR SIT AMET CONSECTETUER ADIPISCING ELIT</a:t>
            </a:r>
          </a:p>
        </p:txBody>
      </p:sp>
      <p:sp>
        <p:nvSpPr>
          <p:cNvPr id="38" name="文本框 37">
            <a:extLst>
              <a:ext uri="{FF2B5EF4-FFF2-40B4-BE49-F238E27FC236}">
                <a16:creationId xmlns="" xmlns:a16="http://schemas.microsoft.com/office/drawing/2014/main" id="{329DDFD4-7D29-48DA-9F83-15015E9AEC7B}"/>
              </a:ext>
            </a:extLst>
          </p:cNvPr>
          <p:cNvSpPr txBox="1"/>
          <p:nvPr/>
        </p:nvSpPr>
        <p:spPr>
          <a:xfrm>
            <a:off x="6425739" y="1841947"/>
            <a:ext cx="4954666" cy="964431"/>
          </a:xfrm>
          <a:prstGeom prst="rect">
            <a:avLst/>
          </a:prstGeom>
          <a:noFill/>
        </p:spPr>
        <p:txBody>
          <a:bodyPr wrap="square" rtlCol="0">
            <a:spAutoFit/>
          </a:bodyPr>
          <a:lstStyle/>
          <a:p>
            <a:pPr algn="r">
              <a:lnSpc>
                <a:spcPct val="120000"/>
              </a:lnSpc>
            </a:pPr>
            <a:r>
              <a:rPr lang="en-US" altLang="zh-CN" sz="1200" dirty="0">
                <a:solidFill>
                  <a:srgbClr val="507586"/>
                </a:solidFill>
              </a:rPr>
              <a:t>lorem ipsum dolor sit </a:t>
            </a:r>
            <a:r>
              <a:rPr lang="en-US" altLang="zh-CN" sz="1200" dirty="0" err="1">
                <a:solidFill>
                  <a:srgbClr val="507586"/>
                </a:solidFill>
              </a:rPr>
              <a:t>amet</a:t>
            </a:r>
            <a:r>
              <a:rPr lang="en-US" altLang="zh-CN" sz="1200" dirty="0">
                <a:solidFill>
                  <a:srgbClr val="507586"/>
                </a:solidFill>
              </a:rPr>
              <a:t>, </a:t>
            </a:r>
            <a:r>
              <a:rPr lang="en-US" altLang="zh-CN" sz="1200" dirty="0" err="1">
                <a:solidFill>
                  <a:srgbClr val="507586"/>
                </a:solidFill>
              </a:rPr>
              <a:t>consectetuer</a:t>
            </a:r>
            <a:r>
              <a:rPr lang="en-US" altLang="zh-CN" sz="1200" dirty="0">
                <a:solidFill>
                  <a:srgbClr val="507586"/>
                </a:solidFill>
              </a:rPr>
              <a:t> </a:t>
            </a:r>
            <a:r>
              <a:rPr lang="en-US" altLang="zh-CN" sz="1200" dirty="0" err="1">
                <a:solidFill>
                  <a:srgbClr val="507586"/>
                </a:solidFill>
              </a:rPr>
              <a:t>adipiscing</a:t>
            </a:r>
            <a:r>
              <a:rPr lang="en-US" altLang="zh-CN" sz="1200" dirty="0">
                <a:solidFill>
                  <a:srgbClr val="507586"/>
                </a:solidFill>
              </a:rPr>
              <a:t> </a:t>
            </a:r>
            <a:r>
              <a:rPr lang="en-US" altLang="zh-CN" sz="1200" dirty="0" err="1">
                <a:solidFill>
                  <a:srgbClr val="507586"/>
                </a:solidFill>
              </a:rPr>
              <a:t>elit</a:t>
            </a:r>
            <a:r>
              <a:rPr lang="en-US" altLang="zh-CN" sz="1200" dirty="0">
                <a:solidFill>
                  <a:srgbClr val="507586"/>
                </a:solidFill>
              </a:rPr>
              <a:t>. </a:t>
            </a:r>
            <a:r>
              <a:rPr lang="en-US" altLang="zh-CN" sz="1200" dirty="0" err="1">
                <a:solidFill>
                  <a:srgbClr val="507586"/>
                </a:solidFill>
              </a:rPr>
              <a:t>maecenas</a:t>
            </a:r>
            <a:r>
              <a:rPr lang="en-US" altLang="zh-CN" sz="1200" dirty="0">
                <a:solidFill>
                  <a:srgbClr val="507586"/>
                </a:solidFill>
              </a:rPr>
              <a:t> </a:t>
            </a:r>
            <a:r>
              <a:rPr lang="en-US" altLang="zh-CN" sz="1200" dirty="0" err="1">
                <a:solidFill>
                  <a:srgbClr val="507586"/>
                </a:solidFill>
              </a:rPr>
              <a:t>porttitor</a:t>
            </a:r>
            <a:r>
              <a:rPr lang="en-US" altLang="zh-CN" sz="1200" dirty="0">
                <a:solidFill>
                  <a:srgbClr val="507586"/>
                </a:solidFill>
              </a:rPr>
              <a:t> </a:t>
            </a:r>
            <a:r>
              <a:rPr lang="en-US" altLang="zh-CN" sz="1200" dirty="0" err="1">
                <a:solidFill>
                  <a:srgbClr val="507586"/>
                </a:solidFill>
              </a:rPr>
              <a:t>congue</a:t>
            </a:r>
            <a:r>
              <a:rPr lang="en-US" altLang="zh-CN" sz="1200" dirty="0">
                <a:solidFill>
                  <a:srgbClr val="507586"/>
                </a:solidFill>
              </a:rPr>
              <a:t> </a:t>
            </a:r>
            <a:r>
              <a:rPr lang="en-US" altLang="zh-CN" sz="1200" dirty="0" err="1">
                <a:solidFill>
                  <a:srgbClr val="507586"/>
                </a:solidFill>
              </a:rPr>
              <a:t>massa</a:t>
            </a:r>
            <a:r>
              <a:rPr lang="en-US" altLang="zh-CN" sz="1200" dirty="0">
                <a:solidFill>
                  <a:srgbClr val="507586"/>
                </a:solidFill>
              </a:rPr>
              <a:t>. </a:t>
            </a:r>
            <a:r>
              <a:rPr lang="en-US" altLang="zh-CN" sz="1200" dirty="0" err="1">
                <a:solidFill>
                  <a:srgbClr val="507586"/>
                </a:solidFill>
              </a:rPr>
              <a:t>fusce</a:t>
            </a:r>
            <a:r>
              <a:rPr lang="en-US" altLang="zh-CN" sz="1200" dirty="0">
                <a:solidFill>
                  <a:srgbClr val="507586"/>
                </a:solidFill>
              </a:rPr>
              <a:t> </a:t>
            </a:r>
            <a:r>
              <a:rPr lang="en-US" altLang="zh-CN" sz="1200" dirty="0" err="1">
                <a:solidFill>
                  <a:srgbClr val="507586"/>
                </a:solidFill>
              </a:rPr>
              <a:t>posuere</a:t>
            </a:r>
            <a:r>
              <a:rPr lang="en-US" altLang="zh-CN" sz="1200" dirty="0">
                <a:solidFill>
                  <a:srgbClr val="507586"/>
                </a:solidFill>
              </a:rPr>
              <a:t>, magna </a:t>
            </a:r>
            <a:r>
              <a:rPr lang="en-US" altLang="zh-CN" sz="1200" dirty="0" err="1">
                <a:solidFill>
                  <a:srgbClr val="507586"/>
                </a:solidFill>
              </a:rPr>
              <a:t>sed</a:t>
            </a:r>
            <a:r>
              <a:rPr lang="en-US" altLang="zh-CN" sz="1200" dirty="0">
                <a:solidFill>
                  <a:srgbClr val="507586"/>
                </a:solidFill>
              </a:rPr>
              <a:t> </a:t>
            </a:r>
            <a:r>
              <a:rPr lang="en-US" altLang="zh-CN" sz="1200" dirty="0" err="1">
                <a:solidFill>
                  <a:srgbClr val="507586"/>
                </a:solidFill>
              </a:rPr>
              <a:t>pulvinar</a:t>
            </a:r>
            <a:r>
              <a:rPr lang="en-US" altLang="zh-CN" sz="1200" dirty="0">
                <a:solidFill>
                  <a:srgbClr val="507586"/>
                </a:solidFill>
              </a:rPr>
              <a:t> </a:t>
            </a:r>
            <a:r>
              <a:rPr lang="en-US" altLang="zh-CN" sz="1200" dirty="0" err="1">
                <a:solidFill>
                  <a:srgbClr val="507586"/>
                </a:solidFill>
              </a:rPr>
              <a:t>ultricies</a:t>
            </a:r>
            <a:r>
              <a:rPr lang="en-US" altLang="zh-CN" sz="1200" dirty="0">
                <a:solidFill>
                  <a:srgbClr val="507586"/>
                </a:solidFill>
              </a:rPr>
              <a:t>, </a:t>
            </a:r>
            <a:r>
              <a:rPr lang="en-US" altLang="zh-CN" sz="1200" dirty="0" err="1">
                <a:solidFill>
                  <a:srgbClr val="507586"/>
                </a:solidFill>
              </a:rPr>
              <a:t>purus</a:t>
            </a:r>
            <a:r>
              <a:rPr lang="en-US" altLang="zh-CN" sz="1200" dirty="0">
                <a:solidFill>
                  <a:srgbClr val="507586"/>
                </a:solidFill>
              </a:rPr>
              <a:t> </a:t>
            </a:r>
            <a:r>
              <a:rPr lang="en-US" altLang="zh-CN" sz="1200" dirty="0" err="1">
                <a:solidFill>
                  <a:srgbClr val="507586"/>
                </a:solidFill>
              </a:rPr>
              <a:t>lectus</a:t>
            </a:r>
            <a:r>
              <a:rPr lang="en-US" altLang="zh-CN" sz="1200" dirty="0">
                <a:solidFill>
                  <a:srgbClr val="507586"/>
                </a:solidFill>
              </a:rPr>
              <a:t> </a:t>
            </a:r>
            <a:r>
              <a:rPr lang="en-US" altLang="zh-CN" sz="1200" dirty="0" err="1">
                <a:solidFill>
                  <a:srgbClr val="507586"/>
                </a:solidFill>
              </a:rPr>
              <a:t>malesuada</a:t>
            </a:r>
            <a:r>
              <a:rPr lang="en-US" altLang="zh-CN" sz="1200" dirty="0">
                <a:solidFill>
                  <a:srgbClr val="507586"/>
                </a:solidFill>
              </a:rPr>
              <a:t> libero, sit </a:t>
            </a:r>
            <a:r>
              <a:rPr lang="en-US" altLang="zh-CN" sz="1200" dirty="0" err="1">
                <a:solidFill>
                  <a:srgbClr val="507586"/>
                </a:solidFill>
              </a:rPr>
              <a:t>amet</a:t>
            </a:r>
            <a:r>
              <a:rPr lang="en-US" altLang="zh-CN" sz="1200" dirty="0">
                <a:solidFill>
                  <a:srgbClr val="507586"/>
                </a:solidFill>
              </a:rPr>
              <a:t> </a:t>
            </a:r>
            <a:r>
              <a:rPr lang="en-US" altLang="zh-CN" sz="1200" dirty="0" err="1">
                <a:solidFill>
                  <a:srgbClr val="507586"/>
                </a:solidFill>
              </a:rPr>
              <a:t>commodo</a:t>
            </a:r>
            <a:r>
              <a:rPr lang="en-US" altLang="zh-CN" sz="1200" dirty="0">
                <a:solidFill>
                  <a:srgbClr val="507586"/>
                </a:solidFill>
              </a:rPr>
              <a:t> magna </a:t>
            </a:r>
            <a:r>
              <a:rPr lang="en-US" altLang="zh-CN" sz="1200" dirty="0" err="1">
                <a:solidFill>
                  <a:srgbClr val="507586"/>
                </a:solidFill>
              </a:rPr>
              <a:t>eros</a:t>
            </a:r>
            <a:r>
              <a:rPr lang="en-US" altLang="zh-CN" sz="1200" dirty="0">
                <a:solidFill>
                  <a:srgbClr val="507586"/>
                </a:solidFill>
              </a:rPr>
              <a:t> </a:t>
            </a:r>
            <a:r>
              <a:rPr lang="en-US" altLang="zh-CN" sz="1200" dirty="0" err="1">
                <a:solidFill>
                  <a:srgbClr val="507586"/>
                </a:solidFill>
              </a:rPr>
              <a:t>quis</a:t>
            </a:r>
            <a:r>
              <a:rPr lang="en-US" altLang="zh-CN" sz="1200" dirty="0">
                <a:solidFill>
                  <a:srgbClr val="507586"/>
                </a:solidFill>
              </a:rPr>
              <a:t> </a:t>
            </a:r>
            <a:r>
              <a:rPr lang="en-US" altLang="zh-CN" sz="1200" dirty="0" err="1">
                <a:solidFill>
                  <a:srgbClr val="507586"/>
                </a:solidFill>
              </a:rPr>
              <a:t>urna</a:t>
            </a:r>
            <a:r>
              <a:rPr lang="en-US" altLang="zh-CN" sz="1200" dirty="0">
                <a:solidFill>
                  <a:srgbClr val="507586"/>
                </a:solidFill>
              </a:rPr>
              <a:t>. </a:t>
            </a:r>
            <a:r>
              <a:rPr lang="en-US" altLang="zh-CN" sz="1200" dirty="0" err="1">
                <a:solidFill>
                  <a:srgbClr val="507586"/>
                </a:solidFill>
              </a:rPr>
              <a:t>nunc</a:t>
            </a:r>
            <a:r>
              <a:rPr lang="en-US" altLang="zh-CN" sz="1200" dirty="0">
                <a:solidFill>
                  <a:srgbClr val="507586"/>
                </a:solidFill>
              </a:rPr>
              <a:t> </a:t>
            </a:r>
            <a:r>
              <a:rPr lang="en-US" altLang="zh-CN" sz="1200" dirty="0" err="1">
                <a:solidFill>
                  <a:srgbClr val="507586"/>
                </a:solidFill>
              </a:rPr>
              <a:t>viverra</a:t>
            </a:r>
            <a:r>
              <a:rPr lang="en-US" altLang="zh-CN" sz="1200" dirty="0">
                <a:solidFill>
                  <a:srgbClr val="507586"/>
                </a:solidFill>
              </a:rPr>
              <a:t> </a:t>
            </a:r>
            <a:r>
              <a:rPr lang="en-US" altLang="zh-CN" sz="1200" dirty="0" err="1">
                <a:solidFill>
                  <a:srgbClr val="507586"/>
                </a:solidFill>
              </a:rPr>
              <a:t>imperdiet</a:t>
            </a:r>
            <a:r>
              <a:rPr lang="en-US" altLang="zh-CN" sz="1200" dirty="0">
                <a:solidFill>
                  <a:srgbClr val="507586"/>
                </a:solidFill>
              </a:rPr>
              <a:t> </a:t>
            </a:r>
            <a:r>
              <a:rPr lang="en-US" altLang="zh-CN" sz="1200" dirty="0" err="1">
                <a:solidFill>
                  <a:srgbClr val="507586"/>
                </a:solidFill>
              </a:rPr>
              <a:t>enim</a:t>
            </a:r>
            <a:r>
              <a:rPr lang="en-US" altLang="zh-CN" sz="1200" dirty="0">
                <a:solidFill>
                  <a:srgbClr val="507586"/>
                </a:solidFill>
              </a:rPr>
              <a:t>.</a:t>
            </a:r>
          </a:p>
        </p:txBody>
      </p:sp>
      <p:pic>
        <p:nvPicPr>
          <p:cNvPr id="57" name="图片 56" descr="图片包含 室内, 餐桌, 玩具&#10;&#10;描述已自动生成">
            <a:extLst>
              <a:ext uri="{FF2B5EF4-FFF2-40B4-BE49-F238E27FC236}">
                <a16:creationId xmlns="" xmlns:a16="http://schemas.microsoft.com/office/drawing/2014/main" id="{48B000E0-3C3C-41DD-8408-379474A0D2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11595" y="432261"/>
            <a:ext cx="2308753" cy="2831942"/>
          </a:xfrm>
          <a:prstGeom prst="rect">
            <a:avLst/>
          </a:prstGeom>
        </p:spPr>
      </p:pic>
      <p:pic>
        <p:nvPicPr>
          <p:cNvPr id="75" name="图片 74">
            <a:extLst>
              <a:ext uri="{FF2B5EF4-FFF2-40B4-BE49-F238E27FC236}">
                <a16:creationId xmlns="" xmlns:a16="http://schemas.microsoft.com/office/drawing/2014/main" id="{FF6E0660-381F-438B-AB83-6EDBDB6AB7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5889" y="3823158"/>
            <a:ext cx="2114516" cy="2831941"/>
          </a:xfrm>
          <a:prstGeom prst="rect">
            <a:avLst/>
          </a:prstGeom>
        </p:spPr>
      </p:pic>
      <p:pic>
        <p:nvPicPr>
          <p:cNvPr id="77" name="图片 76" descr="图片包含 室内, 餐桌, 蛋糕&#10;&#10;描述已自动生成">
            <a:extLst>
              <a:ext uri="{FF2B5EF4-FFF2-40B4-BE49-F238E27FC236}">
                <a16:creationId xmlns="" xmlns:a16="http://schemas.microsoft.com/office/drawing/2014/main" id="{05444CEA-6C5B-4B45-B21C-6E2A0D8CD457}"/>
              </a:ext>
            </a:extLst>
          </p:cNvPr>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5000"/>
                    </a14:imgEffect>
                  </a14:imgLayer>
                </a14:imgProps>
              </a:ext>
              <a:ext uri="{28A0092B-C50C-407E-A947-70E740481C1C}">
                <a14:useLocalDpi xmlns:a14="http://schemas.microsoft.com/office/drawing/2010/main" val="0"/>
              </a:ext>
            </a:extLst>
          </a:blip>
          <a:stretch>
            <a:fillRect/>
          </a:stretch>
        </p:blipFill>
        <p:spPr>
          <a:xfrm>
            <a:off x="8122287" y="3823158"/>
            <a:ext cx="1256674" cy="2831941"/>
          </a:xfrm>
          <a:prstGeom prst="rect">
            <a:avLst/>
          </a:prstGeom>
        </p:spPr>
      </p:pic>
      <p:sp>
        <p:nvSpPr>
          <p:cNvPr id="86" name="文本框 85">
            <a:extLst>
              <a:ext uri="{FF2B5EF4-FFF2-40B4-BE49-F238E27FC236}">
                <a16:creationId xmlns="" xmlns:a16="http://schemas.microsoft.com/office/drawing/2014/main" id="{9F5ECE2B-6DC5-43D2-A4B7-B7FA83A4F124}"/>
              </a:ext>
            </a:extLst>
          </p:cNvPr>
          <p:cNvSpPr txBox="1"/>
          <p:nvPr/>
        </p:nvSpPr>
        <p:spPr>
          <a:xfrm>
            <a:off x="811595" y="4535315"/>
            <a:ext cx="3823905" cy="1407629"/>
          </a:xfrm>
          <a:prstGeom prst="rect">
            <a:avLst/>
          </a:prstGeom>
          <a:noFill/>
        </p:spPr>
        <p:txBody>
          <a:bodyPr wrap="square" rtlCol="0">
            <a:spAutoFit/>
          </a:bodyPr>
          <a:lstStyle/>
          <a:p>
            <a:pPr>
              <a:lnSpc>
                <a:spcPct val="120000"/>
              </a:lnSpc>
            </a:pPr>
            <a:r>
              <a:rPr lang="en-US" altLang="zh-CN" sz="1200">
                <a:solidFill>
                  <a:srgbClr val="507586"/>
                </a:solidFill>
              </a:rPr>
              <a:t>lorem ipsum dolor sit amet, consectetuer adipiscing elit.</a:t>
            </a:r>
          </a:p>
          <a:p>
            <a:pPr>
              <a:lnSpc>
                <a:spcPct val="120000"/>
              </a:lnSpc>
            </a:pPr>
            <a:r>
              <a:rPr lang="en-US" altLang="zh-CN" sz="1200">
                <a:solidFill>
                  <a:srgbClr val="507586"/>
                </a:solidFill>
              </a:rPr>
              <a:t>maecenas porttitor congue massa. fusce posuere </a:t>
            </a:r>
          </a:p>
          <a:p>
            <a:pPr>
              <a:lnSpc>
                <a:spcPct val="120000"/>
              </a:lnSpc>
            </a:pPr>
            <a:endParaRPr lang="en-US" altLang="zh-CN" sz="1200">
              <a:solidFill>
                <a:srgbClr val="507586"/>
              </a:solidFill>
            </a:endParaRPr>
          </a:p>
          <a:p>
            <a:pPr>
              <a:lnSpc>
                <a:spcPct val="120000"/>
              </a:lnSpc>
            </a:pPr>
            <a:r>
              <a:rPr lang="en-US" altLang="zh-CN" sz="1200">
                <a:solidFill>
                  <a:srgbClr val="507586"/>
                </a:solidFill>
              </a:rPr>
              <a:t>magna sed pulvinar ultricies, purus lectus malesuad</a:t>
            </a:r>
          </a:p>
          <a:p>
            <a:pPr>
              <a:lnSpc>
                <a:spcPct val="120000"/>
              </a:lnSpc>
            </a:pPr>
            <a:r>
              <a:rPr lang="en-US" altLang="zh-CN" sz="1200">
                <a:solidFill>
                  <a:srgbClr val="507586"/>
                </a:solidFill>
              </a:rPr>
              <a:t>libero, sit amet commodo magna eros quis urna. </a:t>
            </a:r>
          </a:p>
          <a:p>
            <a:pPr>
              <a:lnSpc>
                <a:spcPct val="120000"/>
              </a:lnSpc>
            </a:pPr>
            <a:r>
              <a:rPr lang="en-US" altLang="zh-CN" sz="1200">
                <a:solidFill>
                  <a:srgbClr val="507586"/>
                </a:solidFill>
              </a:rPr>
              <a:t>nunc viverra</a:t>
            </a:r>
          </a:p>
        </p:txBody>
      </p:sp>
      <p:pic>
        <p:nvPicPr>
          <p:cNvPr id="91" name="图片 90" descr="图片包含 餐桌, 室内, 就坐, 顶部&#10;&#10;描述已自动生成">
            <a:extLst>
              <a:ext uri="{FF2B5EF4-FFF2-40B4-BE49-F238E27FC236}">
                <a16:creationId xmlns="" xmlns:a16="http://schemas.microsoft.com/office/drawing/2014/main" id="{DA2EFEF6-5F85-4FEC-8665-3A584CF80AF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20348" y="302818"/>
            <a:ext cx="1415425" cy="3003024"/>
          </a:xfrm>
          <a:prstGeom prst="rect">
            <a:avLst/>
          </a:prstGeom>
        </p:spPr>
      </p:pic>
    </p:spTree>
    <p:extLst>
      <p:ext uri="{BB962C8B-B14F-4D97-AF65-F5344CB8AC3E}">
        <p14:creationId xmlns:p14="http://schemas.microsoft.com/office/powerpoint/2010/main" val="25987324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图片包含 户外, 自然, 冒烟, 云&#10;&#10;描述已自动生成">
            <a:extLst>
              <a:ext uri="{FF2B5EF4-FFF2-40B4-BE49-F238E27FC236}">
                <a16:creationId xmlns="" xmlns:a16="http://schemas.microsoft.com/office/drawing/2014/main" id="{FE4ABB48-0ED0-4948-BFFD-973C5DF247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矩形 13">
            <a:extLst>
              <a:ext uri="{FF2B5EF4-FFF2-40B4-BE49-F238E27FC236}">
                <a16:creationId xmlns="" xmlns:a16="http://schemas.microsoft.com/office/drawing/2014/main" id="{193EC562-C904-47AB-932B-A68ACE5317B5}"/>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descr="图片包含 户外, 自然, 冒烟, 云&#10;&#10;描述已自动生成">
            <a:extLst>
              <a:ext uri="{FF2B5EF4-FFF2-40B4-BE49-F238E27FC236}">
                <a16:creationId xmlns="" xmlns:a16="http://schemas.microsoft.com/office/drawing/2014/main" id="{D06AD5AD-B51A-414C-93B4-7890B9092C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oundRect">
            <a:avLst/>
          </a:prstGeom>
          <a:effectLst>
            <a:outerShdw blurRad="127000" sx="101000" sy="101000" algn="ctr" rotWithShape="0">
              <a:prstClr val="black">
                <a:alpha val="10000"/>
              </a:prstClr>
            </a:outerShdw>
          </a:effectLst>
        </p:spPr>
      </p:pic>
      <p:sp>
        <p:nvSpPr>
          <p:cNvPr id="22" name="矩形: 圆角 21">
            <a:extLst>
              <a:ext uri="{FF2B5EF4-FFF2-40B4-BE49-F238E27FC236}">
                <a16:creationId xmlns="" xmlns:a16="http://schemas.microsoft.com/office/drawing/2014/main" id="{A961AAA6-7C39-451C-BF11-2B0CC81698D8}"/>
              </a:ext>
            </a:extLst>
          </p:cNvPr>
          <p:cNvSpPr/>
          <p:nvPr/>
        </p:nvSpPr>
        <p:spPr>
          <a:xfrm>
            <a:off x="0" y="0"/>
            <a:ext cx="12192000" cy="6858000"/>
          </a:xfrm>
          <a:prstGeom prst="round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descr="图片包含 建筑物, 塔&#10;&#10;描述已自动生成">
            <a:extLst>
              <a:ext uri="{FF2B5EF4-FFF2-40B4-BE49-F238E27FC236}">
                <a16:creationId xmlns="" xmlns:a16="http://schemas.microsoft.com/office/drawing/2014/main" id="{A3252246-A3FE-4AF7-A500-1984C4753BC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3518"/>
          <a:stretch/>
        </p:blipFill>
        <p:spPr>
          <a:xfrm>
            <a:off x="0" y="241300"/>
            <a:ext cx="6350817" cy="6616700"/>
          </a:xfrm>
          <a:prstGeom prst="rect">
            <a:avLst/>
          </a:prstGeom>
        </p:spPr>
      </p:pic>
      <p:sp>
        <p:nvSpPr>
          <p:cNvPr id="23" name="文本框 22">
            <a:extLst>
              <a:ext uri="{FF2B5EF4-FFF2-40B4-BE49-F238E27FC236}">
                <a16:creationId xmlns="" xmlns:a16="http://schemas.microsoft.com/office/drawing/2014/main" id="{8CF8DB15-17C6-4D8C-8E46-07B53803CEA7}"/>
              </a:ext>
            </a:extLst>
          </p:cNvPr>
          <p:cNvSpPr txBox="1"/>
          <p:nvPr/>
        </p:nvSpPr>
        <p:spPr>
          <a:xfrm>
            <a:off x="4596993" y="1936311"/>
            <a:ext cx="4406491" cy="635110"/>
          </a:xfrm>
          <a:prstGeom prst="rect">
            <a:avLst/>
          </a:prstGeom>
          <a:noFill/>
        </p:spPr>
        <p:txBody>
          <a:bodyPr wrap="square" rtlCol="0">
            <a:spAutoFit/>
          </a:bodyPr>
          <a:lstStyle/>
          <a:p>
            <a:pPr>
              <a:lnSpc>
                <a:spcPct val="120000"/>
              </a:lnSpc>
            </a:pPr>
            <a:r>
              <a:rPr lang="en-US" altLang="zh-CN" sz="3200" b="1">
                <a:solidFill>
                  <a:srgbClr val="507586"/>
                </a:solidFill>
                <a:latin typeface="DisneyPark" panose="03030603050000020002" pitchFamily="65" charset="0"/>
              </a:rPr>
              <a:t>DESIGNED BY XIAO</a:t>
            </a:r>
          </a:p>
        </p:txBody>
      </p:sp>
      <p:sp>
        <p:nvSpPr>
          <p:cNvPr id="24" name="文本框 23">
            <a:extLst>
              <a:ext uri="{FF2B5EF4-FFF2-40B4-BE49-F238E27FC236}">
                <a16:creationId xmlns="" xmlns:a16="http://schemas.microsoft.com/office/drawing/2014/main" id="{3B5D9B4F-F93C-467E-BE2A-90FAE84B013A}"/>
              </a:ext>
            </a:extLst>
          </p:cNvPr>
          <p:cNvSpPr txBox="1"/>
          <p:nvPr/>
        </p:nvSpPr>
        <p:spPr>
          <a:xfrm>
            <a:off x="4672783" y="2485242"/>
            <a:ext cx="4178301" cy="316882"/>
          </a:xfrm>
          <a:prstGeom prst="rect">
            <a:avLst/>
          </a:prstGeom>
          <a:noFill/>
        </p:spPr>
        <p:txBody>
          <a:bodyPr wrap="square" rtlCol="0">
            <a:spAutoFit/>
          </a:bodyPr>
          <a:lstStyle/>
          <a:p>
            <a:pPr>
              <a:lnSpc>
                <a:spcPct val="120000"/>
              </a:lnSpc>
            </a:pPr>
            <a:r>
              <a:rPr lang="en-US" altLang="zh-CN" sz="1300" b="1">
                <a:solidFill>
                  <a:srgbClr val="507586"/>
                </a:solidFill>
              </a:rPr>
              <a:t>DOLOR SIT AMET CONSECTETUER ADIPISCING ELIT</a:t>
            </a:r>
          </a:p>
        </p:txBody>
      </p:sp>
      <p:sp>
        <p:nvSpPr>
          <p:cNvPr id="25" name="文本框 24">
            <a:extLst>
              <a:ext uri="{FF2B5EF4-FFF2-40B4-BE49-F238E27FC236}">
                <a16:creationId xmlns="" xmlns:a16="http://schemas.microsoft.com/office/drawing/2014/main" id="{D38CC992-4A0C-4CDD-A13D-68CDB85763A1}"/>
              </a:ext>
            </a:extLst>
          </p:cNvPr>
          <p:cNvSpPr txBox="1"/>
          <p:nvPr/>
        </p:nvSpPr>
        <p:spPr>
          <a:xfrm>
            <a:off x="4672783" y="3443987"/>
            <a:ext cx="6454045" cy="742832"/>
          </a:xfrm>
          <a:prstGeom prst="rect">
            <a:avLst/>
          </a:prstGeom>
          <a:noFill/>
        </p:spPr>
        <p:txBody>
          <a:bodyPr wrap="square" rtlCol="0">
            <a:spAutoFit/>
          </a:bodyPr>
          <a:lstStyle/>
          <a:p>
            <a:pPr>
              <a:lnSpc>
                <a:spcPct val="120000"/>
              </a:lnSpc>
            </a:pPr>
            <a:r>
              <a:rPr lang="en-US" altLang="zh-CN" sz="1200">
                <a:solidFill>
                  <a:srgbClr val="507586"/>
                </a:solidFill>
              </a:rPr>
              <a:t>Lorem ipsum dolor sit amet, consectetuer adipiscing elit. Maecenas porttitor congue massa. Fusce posuere, magna sed pulvinar ultricies, purus lectus malesuada libero, sit amet commodo magna eros quis urna</a:t>
            </a:r>
          </a:p>
        </p:txBody>
      </p:sp>
      <p:sp>
        <p:nvSpPr>
          <p:cNvPr id="26" name="文本框 25">
            <a:extLst>
              <a:ext uri="{FF2B5EF4-FFF2-40B4-BE49-F238E27FC236}">
                <a16:creationId xmlns="" xmlns:a16="http://schemas.microsoft.com/office/drawing/2014/main" id="{450DCA3F-CC92-493A-A2B9-777725B3C288}"/>
              </a:ext>
            </a:extLst>
          </p:cNvPr>
          <p:cNvSpPr txBox="1"/>
          <p:nvPr/>
        </p:nvSpPr>
        <p:spPr>
          <a:xfrm>
            <a:off x="4672783" y="4528322"/>
            <a:ext cx="5436417" cy="521233"/>
          </a:xfrm>
          <a:prstGeom prst="rect">
            <a:avLst/>
          </a:prstGeom>
          <a:noFill/>
        </p:spPr>
        <p:txBody>
          <a:bodyPr wrap="square" rtlCol="0">
            <a:spAutoFit/>
          </a:bodyPr>
          <a:lstStyle/>
          <a:p>
            <a:pPr>
              <a:lnSpc>
                <a:spcPct val="120000"/>
              </a:lnSpc>
            </a:pPr>
            <a:r>
              <a:rPr lang="en-US" altLang="zh-CN" sz="1200">
                <a:solidFill>
                  <a:srgbClr val="507586"/>
                </a:solidFill>
              </a:rPr>
              <a:t>porttitor congue massa. Fusce posuere, magna sed pulvinar ultricies purus lectus malesuada libero, sit amet commodo magna eros quis urna</a:t>
            </a:r>
          </a:p>
        </p:txBody>
      </p:sp>
      <p:sp>
        <p:nvSpPr>
          <p:cNvPr id="43" name="文本框 42">
            <a:extLst>
              <a:ext uri="{FF2B5EF4-FFF2-40B4-BE49-F238E27FC236}">
                <a16:creationId xmlns="" xmlns:a16="http://schemas.microsoft.com/office/drawing/2014/main" id="{BE7860E0-ABA9-481C-BA5F-2873FCE516B5}"/>
              </a:ext>
            </a:extLst>
          </p:cNvPr>
          <p:cNvSpPr txBox="1"/>
          <p:nvPr/>
        </p:nvSpPr>
        <p:spPr>
          <a:xfrm>
            <a:off x="4672784" y="5391057"/>
            <a:ext cx="6808016" cy="521233"/>
          </a:xfrm>
          <a:prstGeom prst="rect">
            <a:avLst/>
          </a:prstGeom>
          <a:noFill/>
        </p:spPr>
        <p:txBody>
          <a:bodyPr wrap="square" rtlCol="0">
            <a:spAutoFit/>
          </a:bodyPr>
          <a:lstStyle/>
          <a:p>
            <a:pPr>
              <a:lnSpc>
                <a:spcPct val="120000"/>
              </a:lnSpc>
            </a:pPr>
            <a:r>
              <a:rPr lang="en-US" altLang="zh-CN" sz="1200">
                <a:solidFill>
                  <a:srgbClr val="507586"/>
                </a:solidFill>
              </a:rPr>
              <a:t>Fusce posuere, magna sed pulvinar ultricies, purus lectus malesuada libero, sit amet commodo magna eros quis urna</a:t>
            </a:r>
          </a:p>
        </p:txBody>
      </p:sp>
      <p:sp>
        <p:nvSpPr>
          <p:cNvPr id="69" name="文本框 68">
            <a:extLst>
              <a:ext uri="{FF2B5EF4-FFF2-40B4-BE49-F238E27FC236}">
                <a16:creationId xmlns="" xmlns:a16="http://schemas.microsoft.com/office/drawing/2014/main" id="{568A69E0-5D9A-4A28-81EC-DB8EC0767BD3}"/>
              </a:ext>
            </a:extLst>
          </p:cNvPr>
          <p:cNvSpPr txBox="1"/>
          <p:nvPr/>
        </p:nvSpPr>
        <p:spPr>
          <a:xfrm>
            <a:off x="609600" y="0"/>
            <a:ext cx="10972800" cy="282321"/>
          </a:xfrm>
          <a:prstGeom prst="rect">
            <a:avLst/>
          </a:prstGeom>
          <a:noFill/>
        </p:spPr>
        <p:txBody>
          <a:bodyPr wrap="square" rtlCol="0">
            <a:spAutoFit/>
          </a:bodyPr>
          <a:lstStyle/>
          <a:p>
            <a:pPr algn="ctr">
              <a:lnSpc>
                <a:spcPct val="120000"/>
              </a:lnSpc>
            </a:pPr>
            <a:r>
              <a:rPr lang="fr-FR" altLang="zh-CN" sz="1100" b="1">
                <a:solidFill>
                  <a:srgbClr val="507586"/>
                </a:solidFill>
              </a:rPr>
              <a:t>PELLENTESQUE HABITANT MORBI TRISTIQUE SENECTUS ET NETUS ET MALESUADA FAMES AC TURPIS EGESTAS PROIN PHARETRA NONUMMY PEDE</a:t>
            </a:r>
            <a:endParaRPr lang="en-US" altLang="zh-CN" sz="1100" b="1">
              <a:solidFill>
                <a:srgbClr val="507586"/>
              </a:solidFill>
            </a:endParaRPr>
          </a:p>
        </p:txBody>
      </p:sp>
      <p:pic>
        <p:nvPicPr>
          <p:cNvPr id="77" name="图片 76" descr="图片包含 玩具&#10;&#10;描述已自动生成">
            <a:extLst>
              <a:ext uri="{FF2B5EF4-FFF2-40B4-BE49-F238E27FC236}">
                <a16:creationId xmlns="" xmlns:a16="http://schemas.microsoft.com/office/drawing/2014/main" id="{2FD74B23-83F8-4CF3-BF05-F3F32EC30B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17926" y="677124"/>
            <a:ext cx="1966849" cy="2518373"/>
          </a:xfrm>
          <a:prstGeom prst="rect">
            <a:avLst/>
          </a:prstGeom>
        </p:spPr>
      </p:pic>
      <p:sp>
        <p:nvSpPr>
          <p:cNvPr id="86" name="文本框 85">
            <a:extLst>
              <a:ext uri="{FF2B5EF4-FFF2-40B4-BE49-F238E27FC236}">
                <a16:creationId xmlns="" xmlns:a16="http://schemas.microsoft.com/office/drawing/2014/main" id="{80D08BA9-60FC-4AB0-A4A7-7E5B1D0F6A83}"/>
              </a:ext>
            </a:extLst>
          </p:cNvPr>
          <p:cNvSpPr txBox="1"/>
          <p:nvPr/>
        </p:nvSpPr>
        <p:spPr>
          <a:xfrm>
            <a:off x="8272944" y="6575679"/>
            <a:ext cx="3215031" cy="282321"/>
          </a:xfrm>
          <a:prstGeom prst="rect">
            <a:avLst/>
          </a:prstGeom>
          <a:noFill/>
        </p:spPr>
        <p:txBody>
          <a:bodyPr wrap="square" rtlCol="0">
            <a:spAutoFit/>
          </a:bodyPr>
          <a:lstStyle/>
          <a:p>
            <a:pPr algn="r">
              <a:lnSpc>
                <a:spcPct val="120000"/>
              </a:lnSpc>
            </a:pPr>
            <a:r>
              <a:rPr lang="en-US" altLang="zh-CN" sz="1100" b="1">
                <a:solidFill>
                  <a:srgbClr val="507586"/>
                </a:solidFill>
              </a:rPr>
              <a:t>——ADIPISCING ELIT</a:t>
            </a:r>
          </a:p>
        </p:txBody>
      </p:sp>
    </p:spTree>
    <p:extLst>
      <p:ext uri="{BB962C8B-B14F-4D97-AF65-F5344CB8AC3E}">
        <p14:creationId xmlns:p14="http://schemas.microsoft.com/office/powerpoint/2010/main" val="40591569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descr="图片包含 建筑物&#10;&#10;描述已自动生成">
            <a:extLst>
              <a:ext uri="{FF2B5EF4-FFF2-40B4-BE49-F238E27FC236}">
                <a16:creationId xmlns="" xmlns:a16="http://schemas.microsoft.com/office/drawing/2014/main" id="{3F3DA243-84AD-43CF-A600-59160D5443E1}"/>
              </a:ext>
            </a:extLst>
          </p:cNvPr>
          <p:cNvPicPr>
            <a:picLocks noChangeAspect="1"/>
          </p:cNvPicPr>
          <p:nvPr/>
        </p:nvPicPr>
        <p:blipFill rotWithShape="1">
          <a:blip r:embed="rId2">
            <a:extLst>
              <a:ext uri="{28A0092B-C50C-407E-A947-70E740481C1C}">
                <a14:useLocalDpi xmlns:a14="http://schemas.microsoft.com/office/drawing/2010/main" val="0"/>
              </a:ext>
            </a:extLst>
          </a:blip>
          <a:srcRect b="15625"/>
          <a:stretch/>
        </p:blipFill>
        <p:spPr>
          <a:xfrm flipH="1">
            <a:off x="0" y="0"/>
            <a:ext cx="12192000" cy="6858000"/>
          </a:xfrm>
          <a:prstGeom prst="rect">
            <a:avLst/>
          </a:prstGeom>
        </p:spPr>
      </p:pic>
      <p:sp>
        <p:nvSpPr>
          <p:cNvPr id="20" name="矩形 19">
            <a:extLst>
              <a:ext uri="{FF2B5EF4-FFF2-40B4-BE49-F238E27FC236}">
                <a16:creationId xmlns="" xmlns:a16="http://schemas.microsoft.com/office/drawing/2014/main" id="{F5D39437-620F-4342-AC4E-C4DC565DFB88}"/>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descr="图片包含 建筑物&#10;&#10;描述已自动生成">
            <a:extLst>
              <a:ext uri="{FF2B5EF4-FFF2-40B4-BE49-F238E27FC236}">
                <a16:creationId xmlns="" xmlns:a16="http://schemas.microsoft.com/office/drawing/2014/main" id="{50021B75-C942-44E8-9330-162C49944A01}"/>
              </a:ext>
            </a:extLst>
          </p:cNvPr>
          <p:cNvPicPr>
            <a:picLocks noChangeAspect="1"/>
          </p:cNvPicPr>
          <p:nvPr/>
        </p:nvPicPr>
        <p:blipFill rotWithShape="1">
          <a:blip r:embed="rId2">
            <a:extLst>
              <a:ext uri="{28A0092B-C50C-407E-A947-70E740481C1C}">
                <a14:useLocalDpi xmlns:a14="http://schemas.microsoft.com/office/drawing/2010/main" val="0"/>
              </a:ext>
            </a:extLst>
          </a:blip>
          <a:srcRect b="15625"/>
          <a:stretch/>
        </p:blipFill>
        <p:spPr>
          <a:xfrm flipH="1">
            <a:off x="0" y="0"/>
            <a:ext cx="12192000" cy="6858000"/>
          </a:xfrm>
          <a:prstGeom prst="roundRect">
            <a:avLst/>
          </a:prstGeom>
          <a:effectLst>
            <a:outerShdw blurRad="127000" sx="101000" sy="101000" algn="ctr" rotWithShape="0">
              <a:prstClr val="black">
                <a:alpha val="10000"/>
              </a:prstClr>
            </a:outerShdw>
          </a:effectLst>
        </p:spPr>
      </p:pic>
      <p:sp>
        <p:nvSpPr>
          <p:cNvPr id="22" name="矩形: 圆角 21">
            <a:extLst>
              <a:ext uri="{FF2B5EF4-FFF2-40B4-BE49-F238E27FC236}">
                <a16:creationId xmlns="" xmlns:a16="http://schemas.microsoft.com/office/drawing/2014/main" id="{03677601-F717-4697-BFEC-FEC00DDD20F7}"/>
              </a:ext>
            </a:extLst>
          </p:cNvPr>
          <p:cNvSpPr/>
          <p:nvPr/>
        </p:nvSpPr>
        <p:spPr>
          <a:xfrm>
            <a:off x="0" y="0"/>
            <a:ext cx="12192000" cy="68580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a:extLst>
              <a:ext uri="{FF2B5EF4-FFF2-40B4-BE49-F238E27FC236}">
                <a16:creationId xmlns="" xmlns:a16="http://schemas.microsoft.com/office/drawing/2014/main" id="{298A32F6-0B0D-4BDA-B847-143E24DE6A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 y="544093"/>
            <a:ext cx="2184400" cy="2184400"/>
          </a:xfrm>
          <a:prstGeom prst="rect">
            <a:avLst/>
          </a:prstGeom>
        </p:spPr>
      </p:pic>
      <p:sp>
        <p:nvSpPr>
          <p:cNvPr id="27" name="文本框 26">
            <a:extLst>
              <a:ext uri="{FF2B5EF4-FFF2-40B4-BE49-F238E27FC236}">
                <a16:creationId xmlns="" xmlns:a16="http://schemas.microsoft.com/office/drawing/2014/main" id="{316B45FB-216C-4B33-8B89-F48D10CA87B6}"/>
              </a:ext>
            </a:extLst>
          </p:cNvPr>
          <p:cNvSpPr txBox="1"/>
          <p:nvPr/>
        </p:nvSpPr>
        <p:spPr>
          <a:xfrm>
            <a:off x="2603500" y="1158326"/>
            <a:ext cx="3950443" cy="567335"/>
          </a:xfrm>
          <a:prstGeom prst="rect">
            <a:avLst/>
          </a:prstGeom>
          <a:noFill/>
        </p:spPr>
        <p:txBody>
          <a:bodyPr wrap="square" rtlCol="0">
            <a:spAutoFit/>
          </a:bodyPr>
          <a:lstStyle/>
          <a:p>
            <a:pPr>
              <a:lnSpc>
                <a:spcPct val="120000"/>
              </a:lnSpc>
            </a:pPr>
            <a:r>
              <a:rPr lang="en-US" altLang="zh-CN" sz="2800" b="1">
                <a:solidFill>
                  <a:srgbClr val="507586"/>
                </a:solidFill>
                <a:latin typeface="DisneyPark" panose="03030603050000020002" pitchFamily="65" charset="0"/>
              </a:rPr>
              <a:t>DESIGNED BY XIAO</a:t>
            </a:r>
          </a:p>
        </p:txBody>
      </p:sp>
      <p:sp>
        <p:nvSpPr>
          <p:cNvPr id="28" name="文本框 27">
            <a:extLst>
              <a:ext uri="{FF2B5EF4-FFF2-40B4-BE49-F238E27FC236}">
                <a16:creationId xmlns="" xmlns:a16="http://schemas.microsoft.com/office/drawing/2014/main" id="{0F1C0B73-7D8C-4364-9654-6F36F4AB93FF}"/>
              </a:ext>
            </a:extLst>
          </p:cNvPr>
          <p:cNvSpPr txBox="1"/>
          <p:nvPr/>
        </p:nvSpPr>
        <p:spPr>
          <a:xfrm>
            <a:off x="2698750" y="1636293"/>
            <a:ext cx="4178301" cy="316882"/>
          </a:xfrm>
          <a:prstGeom prst="rect">
            <a:avLst/>
          </a:prstGeom>
          <a:noFill/>
        </p:spPr>
        <p:txBody>
          <a:bodyPr wrap="square" rtlCol="0">
            <a:spAutoFit/>
          </a:bodyPr>
          <a:lstStyle/>
          <a:p>
            <a:pPr>
              <a:lnSpc>
                <a:spcPct val="120000"/>
              </a:lnSpc>
            </a:pPr>
            <a:r>
              <a:rPr lang="en-US" altLang="zh-CN" sz="1300" b="1">
                <a:solidFill>
                  <a:srgbClr val="507586"/>
                </a:solidFill>
              </a:rPr>
              <a:t>DOLOR SIT AMET CONSECTETUER ADIPISCING ELIT</a:t>
            </a:r>
          </a:p>
        </p:txBody>
      </p:sp>
      <p:pic>
        <p:nvPicPr>
          <p:cNvPr id="34" name="图片 33" descr="图片包含 舞者, 人员, 运动, 蓝色&#10;&#10;描述已自动生成">
            <a:extLst>
              <a:ext uri="{FF2B5EF4-FFF2-40B4-BE49-F238E27FC236}">
                <a16:creationId xmlns="" xmlns:a16="http://schemas.microsoft.com/office/drawing/2014/main" id="{4978222D-8E2C-4E34-BCD1-E45AC79A1C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8635492" y="2128601"/>
            <a:ext cx="3556508" cy="4729399"/>
          </a:xfrm>
          <a:prstGeom prst="rect">
            <a:avLst/>
          </a:prstGeom>
        </p:spPr>
      </p:pic>
      <p:sp>
        <p:nvSpPr>
          <p:cNvPr id="35" name="文本框 34">
            <a:extLst>
              <a:ext uri="{FF2B5EF4-FFF2-40B4-BE49-F238E27FC236}">
                <a16:creationId xmlns="" xmlns:a16="http://schemas.microsoft.com/office/drawing/2014/main" id="{61E31EC5-8CA1-4021-99FF-A887C6EEE13A}"/>
              </a:ext>
            </a:extLst>
          </p:cNvPr>
          <p:cNvSpPr txBox="1"/>
          <p:nvPr/>
        </p:nvSpPr>
        <p:spPr>
          <a:xfrm>
            <a:off x="2603500" y="2728493"/>
            <a:ext cx="6527801" cy="742832"/>
          </a:xfrm>
          <a:prstGeom prst="rect">
            <a:avLst/>
          </a:prstGeom>
          <a:noFill/>
        </p:spPr>
        <p:txBody>
          <a:bodyPr wrap="square" rtlCol="0">
            <a:spAutoFit/>
          </a:bodyPr>
          <a:lstStyle/>
          <a:p>
            <a:pPr>
              <a:lnSpc>
                <a:spcPct val="120000"/>
              </a:lnSpc>
            </a:pPr>
            <a:r>
              <a:rPr lang="en-US" altLang="zh-CN" sz="1200">
                <a:solidFill>
                  <a:srgbClr val="507586"/>
                </a:solidFill>
              </a:rPr>
              <a:t>Lorem ipsum dolor sit amet, consectetuer adipiscing elit. Maecenas porttitor congue massa. Fusce posuere, magna sed pulvinar ultricies, purus lectus malesuada libero, sit amet commodo magna eros quis urna. Nunc viverra imperdiet enim</a:t>
            </a:r>
          </a:p>
        </p:txBody>
      </p:sp>
      <p:sp>
        <p:nvSpPr>
          <p:cNvPr id="36" name="文本框 35">
            <a:extLst>
              <a:ext uri="{FF2B5EF4-FFF2-40B4-BE49-F238E27FC236}">
                <a16:creationId xmlns="" xmlns:a16="http://schemas.microsoft.com/office/drawing/2014/main" id="{8ECC088C-8D5A-4476-B259-1AAC8ECB72CF}"/>
              </a:ext>
            </a:extLst>
          </p:cNvPr>
          <p:cNvSpPr txBox="1"/>
          <p:nvPr/>
        </p:nvSpPr>
        <p:spPr>
          <a:xfrm>
            <a:off x="2603501" y="4301610"/>
            <a:ext cx="4648200" cy="742832"/>
          </a:xfrm>
          <a:prstGeom prst="rect">
            <a:avLst/>
          </a:prstGeom>
          <a:noFill/>
        </p:spPr>
        <p:txBody>
          <a:bodyPr wrap="square" rtlCol="0">
            <a:spAutoFit/>
          </a:bodyPr>
          <a:lstStyle/>
          <a:p>
            <a:pPr>
              <a:lnSpc>
                <a:spcPct val="120000"/>
              </a:lnSpc>
            </a:pPr>
            <a:r>
              <a:rPr lang="en-US" altLang="zh-CN" sz="1200">
                <a:solidFill>
                  <a:srgbClr val="507586"/>
                </a:solidFill>
              </a:rPr>
              <a:t>porttitor congue massa. Fusce posuere, magna sed pulvinar ultricies purus lectus malesuada libero, sit amet commodo magna eros quis urna. Nunc viverra imperdiet enim</a:t>
            </a:r>
          </a:p>
        </p:txBody>
      </p:sp>
      <p:sp>
        <p:nvSpPr>
          <p:cNvPr id="41" name="文本框 40">
            <a:extLst>
              <a:ext uri="{FF2B5EF4-FFF2-40B4-BE49-F238E27FC236}">
                <a16:creationId xmlns="" xmlns:a16="http://schemas.microsoft.com/office/drawing/2014/main" id="{53942882-E6E5-4174-B2D9-16E448D77374}"/>
              </a:ext>
            </a:extLst>
          </p:cNvPr>
          <p:cNvSpPr txBox="1"/>
          <p:nvPr/>
        </p:nvSpPr>
        <p:spPr>
          <a:xfrm>
            <a:off x="1997528" y="6575679"/>
            <a:ext cx="8196944" cy="282321"/>
          </a:xfrm>
          <a:prstGeom prst="rect">
            <a:avLst/>
          </a:prstGeom>
          <a:noFill/>
        </p:spPr>
        <p:txBody>
          <a:bodyPr wrap="square" rtlCol="0">
            <a:spAutoFit/>
          </a:bodyPr>
          <a:lstStyle/>
          <a:p>
            <a:pPr algn="ctr">
              <a:lnSpc>
                <a:spcPct val="120000"/>
              </a:lnSpc>
            </a:pPr>
            <a:r>
              <a:rPr lang="fr-FR" altLang="zh-CN" sz="1100" b="1">
                <a:solidFill>
                  <a:srgbClr val="507586"/>
                </a:solidFill>
              </a:rPr>
              <a:t>PELLENTESQUE HABITANT MORBI TRISTIQUE SENECTUS ET NETUS ET MALESUADA FAMES AC TURPIS EGESTAS</a:t>
            </a:r>
            <a:endParaRPr lang="en-US" altLang="zh-CN" sz="1100" b="1">
              <a:solidFill>
                <a:srgbClr val="507586"/>
              </a:solidFill>
            </a:endParaRPr>
          </a:p>
        </p:txBody>
      </p:sp>
      <p:sp>
        <p:nvSpPr>
          <p:cNvPr id="2" name="文本框 1"/>
          <p:cNvSpPr txBox="1"/>
          <p:nvPr/>
        </p:nvSpPr>
        <p:spPr>
          <a:xfrm>
            <a:off x="8549196" y="1047565"/>
            <a:ext cx="2743200" cy="369332"/>
          </a:xfrm>
          <a:prstGeom prst="rect">
            <a:avLst/>
          </a:prstGeom>
          <a:noFill/>
        </p:spPr>
        <p:txBody>
          <a:bodyPr wrap="square" rtlCol="0">
            <a:spAutoFit/>
          </a:bodyPr>
          <a:lstStyle/>
          <a:p>
            <a:r>
              <a:rPr lang="en-US" altLang="zh-CN" dirty="0">
                <a:solidFill>
                  <a:srgbClr val="D9E8EC"/>
                </a:solidFill>
              </a:rPr>
              <a:t>https://www.ypppt.com/</a:t>
            </a:r>
            <a:endParaRPr lang="zh-CN" altLang="en-US" dirty="0">
              <a:solidFill>
                <a:srgbClr val="D9E8EC"/>
              </a:solidFill>
            </a:endParaRPr>
          </a:p>
        </p:txBody>
      </p:sp>
    </p:spTree>
    <p:extLst>
      <p:ext uri="{BB962C8B-B14F-4D97-AF65-F5344CB8AC3E}">
        <p14:creationId xmlns:p14="http://schemas.microsoft.com/office/powerpoint/2010/main" val="27855247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天空, 户外, 建筑物, 旧&#10;&#10;描述已自动生成">
            <a:extLst>
              <a:ext uri="{FF2B5EF4-FFF2-40B4-BE49-F238E27FC236}">
                <a16:creationId xmlns="" xmlns:a16="http://schemas.microsoft.com/office/drawing/2014/main" id="{08F2B056-75D6-412D-9DDE-B48E81584D9C}"/>
              </a:ext>
            </a:extLst>
          </p:cNvPr>
          <p:cNvPicPr>
            <a:picLocks noChangeAspect="1"/>
          </p:cNvPicPr>
          <p:nvPr/>
        </p:nvPicPr>
        <p:blipFill rotWithShape="1">
          <a:blip r:embed="rId3">
            <a:extLst>
              <a:ext uri="{28A0092B-C50C-407E-A947-70E740481C1C}">
                <a14:useLocalDpi xmlns:a14="http://schemas.microsoft.com/office/drawing/2010/main" val="0"/>
              </a:ext>
            </a:extLst>
          </a:blip>
          <a:srcRect b="15625"/>
          <a:stretch/>
        </p:blipFill>
        <p:spPr>
          <a:xfrm>
            <a:off x="0" y="0"/>
            <a:ext cx="12192000" cy="6858000"/>
          </a:xfrm>
          <a:prstGeom prst="rect">
            <a:avLst/>
          </a:prstGeom>
        </p:spPr>
      </p:pic>
      <p:sp>
        <p:nvSpPr>
          <p:cNvPr id="5" name="矩形 4">
            <a:extLst>
              <a:ext uri="{FF2B5EF4-FFF2-40B4-BE49-F238E27FC236}">
                <a16:creationId xmlns="" xmlns:a16="http://schemas.microsoft.com/office/drawing/2014/main" id="{C6ABA37A-AD36-4CBC-9653-4987ED3150CF}"/>
              </a:ext>
            </a:extLst>
          </p:cNvPr>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图片包含 天空, 户外, 建筑物, 旧&#10;&#10;描述已自动生成">
            <a:extLst>
              <a:ext uri="{FF2B5EF4-FFF2-40B4-BE49-F238E27FC236}">
                <a16:creationId xmlns="" xmlns:a16="http://schemas.microsoft.com/office/drawing/2014/main" id="{1CF8F9B2-B9DD-4DF1-8BFB-51BF866BC7FE}"/>
              </a:ext>
            </a:extLst>
          </p:cNvPr>
          <p:cNvPicPr>
            <a:picLocks noChangeAspect="1"/>
          </p:cNvPicPr>
          <p:nvPr/>
        </p:nvPicPr>
        <p:blipFill rotWithShape="1">
          <a:blip r:embed="rId3">
            <a:extLst>
              <a:ext uri="{28A0092B-C50C-407E-A947-70E740481C1C}">
                <a14:useLocalDpi xmlns:a14="http://schemas.microsoft.com/office/drawing/2010/main" val="0"/>
              </a:ext>
            </a:extLst>
          </a:blip>
          <a:srcRect b="15625"/>
          <a:stretch/>
        </p:blipFill>
        <p:spPr>
          <a:xfrm>
            <a:off x="0" y="0"/>
            <a:ext cx="12192000" cy="6858000"/>
          </a:xfrm>
          <a:prstGeom prst="roundRect">
            <a:avLst/>
          </a:prstGeom>
          <a:effectLst>
            <a:outerShdw blurRad="127000" sx="101000" sy="101000" algn="ctr" rotWithShape="0">
              <a:prstClr val="black">
                <a:alpha val="10000"/>
              </a:prstClr>
            </a:outerShdw>
          </a:effectLst>
        </p:spPr>
      </p:pic>
      <p:sp>
        <p:nvSpPr>
          <p:cNvPr id="6" name="矩形: 圆角 5">
            <a:extLst>
              <a:ext uri="{FF2B5EF4-FFF2-40B4-BE49-F238E27FC236}">
                <a16:creationId xmlns="" xmlns:a16="http://schemas.microsoft.com/office/drawing/2014/main" id="{71C16D8D-6E37-4EC9-AE9A-9F1438326903}"/>
              </a:ext>
            </a:extLst>
          </p:cNvPr>
          <p:cNvSpPr/>
          <p:nvPr/>
        </p:nvSpPr>
        <p:spPr>
          <a:xfrm>
            <a:off x="0" y="0"/>
            <a:ext cx="12192000" cy="68580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图片包含 玩具, 玩偶&#10;&#10;描述已自动生成">
            <a:extLst>
              <a:ext uri="{FF2B5EF4-FFF2-40B4-BE49-F238E27FC236}">
                <a16:creationId xmlns="" xmlns:a16="http://schemas.microsoft.com/office/drawing/2014/main" id="{4F1E3011-B2C1-4419-AED5-8E6C3B1884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57027" y="1279534"/>
            <a:ext cx="1965352" cy="2647930"/>
          </a:xfrm>
          <a:prstGeom prst="rect">
            <a:avLst/>
          </a:prstGeom>
        </p:spPr>
      </p:pic>
      <p:pic>
        <p:nvPicPr>
          <p:cNvPr id="10" name="图片 9" descr="图片包含 玩具, 玩偶, 室内, 就坐&#10;&#10;描述已自动生成">
            <a:extLst>
              <a:ext uri="{FF2B5EF4-FFF2-40B4-BE49-F238E27FC236}">
                <a16:creationId xmlns="" xmlns:a16="http://schemas.microsoft.com/office/drawing/2014/main" id="{84F100FD-588F-45DF-8B5A-A554A844242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96602" y="1279534"/>
            <a:ext cx="1587103" cy="2647930"/>
          </a:xfrm>
          <a:prstGeom prst="rect">
            <a:avLst/>
          </a:prstGeom>
        </p:spPr>
      </p:pic>
      <p:pic>
        <p:nvPicPr>
          <p:cNvPr id="12" name="图片 11" descr="图片包含 室内&#10;&#10;描述已自动生成">
            <a:extLst>
              <a:ext uri="{FF2B5EF4-FFF2-40B4-BE49-F238E27FC236}">
                <a16:creationId xmlns="" xmlns:a16="http://schemas.microsoft.com/office/drawing/2014/main" id="{13EFFEA3-2B13-48F9-85EE-08038FFC16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95357" y="1349386"/>
            <a:ext cx="1427924" cy="2508227"/>
          </a:xfrm>
          <a:prstGeom prst="rect">
            <a:avLst/>
          </a:prstGeom>
        </p:spPr>
      </p:pic>
      <p:pic>
        <p:nvPicPr>
          <p:cNvPr id="14" name="图片 13" descr="图片包含 人员, 室内, 玩偶, 蛋糕&#10;&#10;描述已自动生成">
            <a:extLst>
              <a:ext uri="{FF2B5EF4-FFF2-40B4-BE49-F238E27FC236}">
                <a16:creationId xmlns="" xmlns:a16="http://schemas.microsoft.com/office/drawing/2014/main" id="{CDD31233-1CC0-4D55-A43F-E6D5794E351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9621" y="1279534"/>
            <a:ext cx="1852415" cy="2647930"/>
          </a:xfrm>
          <a:prstGeom prst="rect">
            <a:avLst/>
          </a:prstGeom>
        </p:spPr>
      </p:pic>
      <p:sp>
        <p:nvSpPr>
          <p:cNvPr id="19" name="文本框 18">
            <a:extLst>
              <a:ext uri="{FF2B5EF4-FFF2-40B4-BE49-F238E27FC236}">
                <a16:creationId xmlns="" xmlns:a16="http://schemas.microsoft.com/office/drawing/2014/main" id="{6D969E9A-76FA-4269-AE9B-EF491A6D77DC}"/>
              </a:ext>
            </a:extLst>
          </p:cNvPr>
          <p:cNvSpPr txBox="1"/>
          <p:nvPr/>
        </p:nvSpPr>
        <p:spPr>
          <a:xfrm>
            <a:off x="1097759" y="4670176"/>
            <a:ext cx="1196138" cy="299634"/>
          </a:xfrm>
          <a:prstGeom prst="rect">
            <a:avLst/>
          </a:prstGeom>
          <a:noFill/>
        </p:spPr>
        <p:txBody>
          <a:bodyPr wrap="square" rtlCol="0">
            <a:spAutoFit/>
          </a:bodyPr>
          <a:lstStyle/>
          <a:p>
            <a:pPr algn="ctr">
              <a:lnSpc>
                <a:spcPct val="120000"/>
              </a:lnSpc>
            </a:pPr>
            <a:r>
              <a:rPr lang="en-US" altLang="zh-CN" sz="1200" b="1">
                <a:solidFill>
                  <a:srgbClr val="507586"/>
                </a:solidFill>
              </a:rPr>
              <a:t>TEXT HERE</a:t>
            </a:r>
          </a:p>
        </p:txBody>
      </p:sp>
      <p:sp>
        <p:nvSpPr>
          <p:cNvPr id="21" name="文本框 20">
            <a:extLst>
              <a:ext uri="{FF2B5EF4-FFF2-40B4-BE49-F238E27FC236}">
                <a16:creationId xmlns="" xmlns:a16="http://schemas.microsoft.com/office/drawing/2014/main" id="{22B21FC3-45A8-46B6-92E7-CDE949BCE67A}"/>
              </a:ext>
            </a:extLst>
          </p:cNvPr>
          <p:cNvSpPr txBox="1"/>
          <p:nvPr/>
        </p:nvSpPr>
        <p:spPr>
          <a:xfrm>
            <a:off x="4012384" y="4670176"/>
            <a:ext cx="1196138" cy="299634"/>
          </a:xfrm>
          <a:prstGeom prst="rect">
            <a:avLst/>
          </a:prstGeom>
          <a:noFill/>
        </p:spPr>
        <p:txBody>
          <a:bodyPr wrap="square" rtlCol="0">
            <a:spAutoFit/>
          </a:bodyPr>
          <a:lstStyle/>
          <a:p>
            <a:pPr algn="ctr">
              <a:lnSpc>
                <a:spcPct val="120000"/>
              </a:lnSpc>
            </a:pPr>
            <a:r>
              <a:rPr lang="en-US" altLang="zh-CN" sz="1200" b="1">
                <a:solidFill>
                  <a:srgbClr val="507586"/>
                </a:solidFill>
              </a:rPr>
              <a:t>TEXT HERE</a:t>
            </a:r>
          </a:p>
        </p:txBody>
      </p:sp>
      <p:sp>
        <p:nvSpPr>
          <p:cNvPr id="22" name="文本框 21">
            <a:extLst>
              <a:ext uri="{FF2B5EF4-FFF2-40B4-BE49-F238E27FC236}">
                <a16:creationId xmlns="" xmlns:a16="http://schemas.microsoft.com/office/drawing/2014/main" id="{452C574E-EA4B-4CDE-A5D8-61D4B81C9E5E}"/>
              </a:ext>
            </a:extLst>
          </p:cNvPr>
          <p:cNvSpPr txBox="1"/>
          <p:nvPr/>
        </p:nvSpPr>
        <p:spPr>
          <a:xfrm>
            <a:off x="6927009" y="4670176"/>
            <a:ext cx="1196138" cy="299634"/>
          </a:xfrm>
          <a:prstGeom prst="rect">
            <a:avLst/>
          </a:prstGeom>
          <a:noFill/>
        </p:spPr>
        <p:txBody>
          <a:bodyPr wrap="square" rtlCol="0">
            <a:spAutoFit/>
          </a:bodyPr>
          <a:lstStyle/>
          <a:p>
            <a:pPr algn="ctr">
              <a:lnSpc>
                <a:spcPct val="120000"/>
              </a:lnSpc>
            </a:pPr>
            <a:r>
              <a:rPr lang="en-US" altLang="zh-CN" sz="1200" b="1">
                <a:solidFill>
                  <a:srgbClr val="507586"/>
                </a:solidFill>
              </a:rPr>
              <a:t>TEXT HERE</a:t>
            </a:r>
          </a:p>
        </p:txBody>
      </p:sp>
      <p:sp>
        <p:nvSpPr>
          <p:cNvPr id="23" name="文本框 22">
            <a:extLst>
              <a:ext uri="{FF2B5EF4-FFF2-40B4-BE49-F238E27FC236}">
                <a16:creationId xmlns="" xmlns:a16="http://schemas.microsoft.com/office/drawing/2014/main" id="{C8D49645-A821-432F-B7DC-5E9415A88A65}"/>
              </a:ext>
            </a:extLst>
          </p:cNvPr>
          <p:cNvSpPr txBox="1"/>
          <p:nvPr/>
        </p:nvSpPr>
        <p:spPr>
          <a:xfrm>
            <a:off x="9841634" y="4670176"/>
            <a:ext cx="1196138" cy="299634"/>
          </a:xfrm>
          <a:prstGeom prst="rect">
            <a:avLst/>
          </a:prstGeom>
          <a:noFill/>
        </p:spPr>
        <p:txBody>
          <a:bodyPr wrap="square" rtlCol="0">
            <a:spAutoFit/>
          </a:bodyPr>
          <a:lstStyle/>
          <a:p>
            <a:pPr algn="ctr">
              <a:lnSpc>
                <a:spcPct val="120000"/>
              </a:lnSpc>
            </a:pPr>
            <a:r>
              <a:rPr lang="en-US" altLang="zh-CN" sz="1200" b="1">
                <a:solidFill>
                  <a:srgbClr val="507586"/>
                </a:solidFill>
              </a:rPr>
              <a:t>TEXT HERE</a:t>
            </a:r>
          </a:p>
        </p:txBody>
      </p:sp>
      <p:cxnSp>
        <p:nvCxnSpPr>
          <p:cNvPr id="18" name="直接连接符 17">
            <a:extLst>
              <a:ext uri="{FF2B5EF4-FFF2-40B4-BE49-F238E27FC236}">
                <a16:creationId xmlns="" xmlns:a16="http://schemas.microsoft.com/office/drawing/2014/main" id="{BC557C57-8061-4D98-AC9F-89D106508F52}"/>
              </a:ext>
            </a:extLst>
          </p:cNvPr>
          <p:cNvCxnSpPr>
            <a:cxnSpLocks/>
          </p:cNvCxnSpPr>
          <p:nvPr/>
        </p:nvCxnSpPr>
        <p:spPr>
          <a:xfrm>
            <a:off x="653140" y="4294652"/>
            <a:ext cx="10885721" cy="0"/>
          </a:xfrm>
          <a:prstGeom prst="line">
            <a:avLst/>
          </a:prstGeom>
          <a:ln w="12700">
            <a:gradFill flip="none" rotWithShape="1">
              <a:gsLst>
                <a:gs pos="0">
                  <a:srgbClr val="507586">
                    <a:alpha val="0"/>
                  </a:srgbClr>
                </a:gs>
                <a:gs pos="50000">
                  <a:srgbClr val="507586"/>
                </a:gs>
                <a:gs pos="100000">
                  <a:srgbClr val="507586">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文本框 27">
            <a:extLst>
              <a:ext uri="{FF2B5EF4-FFF2-40B4-BE49-F238E27FC236}">
                <a16:creationId xmlns="" xmlns:a16="http://schemas.microsoft.com/office/drawing/2014/main" id="{019D0E7C-1DAE-4EFB-B114-F3EAF62F9DA3}"/>
              </a:ext>
            </a:extLst>
          </p:cNvPr>
          <p:cNvSpPr txBox="1"/>
          <p:nvPr/>
        </p:nvSpPr>
        <p:spPr>
          <a:xfrm>
            <a:off x="656076" y="5050432"/>
            <a:ext cx="2079504" cy="1407629"/>
          </a:xfrm>
          <a:prstGeom prst="rect">
            <a:avLst/>
          </a:prstGeom>
          <a:noFill/>
        </p:spPr>
        <p:txBody>
          <a:bodyPr wrap="square" rtlCol="0">
            <a:spAutoFit/>
          </a:bodyPr>
          <a:lstStyle/>
          <a:p>
            <a:pPr algn="ctr">
              <a:lnSpc>
                <a:spcPct val="120000"/>
              </a:lnSpc>
            </a:pPr>
            <a:r>
              <a:rPr lang="en-US" altLang="zh-CN" sz="1200">
                <a:solidFill>
                  <a:srgbClr val="507586"/>
                </a:solidFill>
              </a:rPr>
              <a:t>lorem ipsum dolor sit amet, consectetuer adipiscing elit. maecenas porttitor congue massa. fusce posuere, magna sed pulvinar ultricies, purus</a:t>
            </a:r>
          </a:p>
        </p:txBody>
      </p:sp>
      <p:sp>
        <p:nvSpPr>
          <p:cNvPr id="29" name="文本框 28">
            <a:extLst>
              <a:ext uri="{FF2B5EF4-FFF2-40B4-BE49-F238E27FC236}">
                <a16:creationId xmlns="" xmlns:a16="http://schemas.microsoft.com/office/drawing/2014/main" id="{E9183130-6ABE-40F9-86F2-0FAC489147B3}"/>
              </a:ext>
            </a:extLst>
          </p:cNvPr>
          <p:cNvSpPr txBox="1"/>
          <p:nvPr/>
        </p:nvSpPr>
        <p:spPr>
          <a:xfrm>
            <a:off x="3570701" y="5050432"/>
            <a:ext cx="2079504" cy="1186030"/>
          </a:xfrm>
          <a:prstGeom prst="rect">
            <a:avLst/>
          </a:prstGeom>
          <a:noFill/>
        </p:spPr>
        <p:txBody>
          <a:bodyPr wrap="square" rtlCol="0">
            <a:spAutoFit/>
          </a:bodyPr>
          <a:lstStyle/>
          <a:p>
            <a:pPr algn="ctr">
              <a:lnSpc>
                <a:spcPct val="120000"/>
              </a:lnSpc>
            </a:pPr>
            <a:r>
              <a:rPr lang="en-US" altLang="zh-CN" sz="1200">
                <a:solidFill>
                  <a:srgbClr val="507586"/>
                </a:solidFill>
              </a:rPr>
              <a:t>consectetuer adipiscing elit. maecenas porttitor congue massa. fusce posuere, magna sed pulvinar ultricies, purus</a:t>
            </a:r>
          </a:p>
        </p:txBody>
      </p:sp>
      <p:sp>
        <p:nvSpPr>
          <p:cNvPr id="30" name="文本框 29">
            <a:extLst>
              <a:ext uri="{FF2B5EF4-FFF2-40B4-BE49-F238E27FC236}">
                <a16:creationId xmlns="" xmlns:a16="http://schemas.microsoft.com/office/drawing/2014/main" id="{7C853C91-4C17-432B-B662-9D275907F000}"/>
              </a:ext>
            </a:extLst>
          </p:cNvPr>
          <p:cNvSpPr txBox="1"/>
          <p:nvPr/>
        </p:nvSpPr>
        <p:spPr>
          <a:xfrm>
            <a:off x="6485326" y="5050432"/>
            <a:ext cx="2079504" cy="1186030"/>
          </a:xfrm>
          <a:prstGeom prst="rect">
            <a:avLst/>
          </a:prstGeom>
          <a:noFill/>
        </p:spPr>
        <p:txBody>
          <a:bodyPr wrap="square" rtlCol="0">
            <a:spAutoFit/>
          </a:bodyPr>
          <a:lstStyle/>
          <a:p>
            <a:pPr algn="ctr">
              <a:lnSpc>
                <a:spcPct val="120000"/>
              </a:lnSpc>
            </a:pPr>
            <a:r>
              <a:rPr lang="en-US" altLang="zh-CN" sz="1200">
                <a:solidFill>
                  <a:srgbClr val="507586"/>
                </a:solidFill>
              </a:rPr>
              <a:t>lorem ipsum dolor sit amet, consectetuer adipiscing elit. maecenas porttitor congue massa. fusce posuere, magna sed pulvinar</a:t>
            </a:r>
          </a:p>
        </p:txBody>
      </p:sp>
      <p:sp>
        <p:nvSpPr>
          <p:cNvPr id="31" name="文本框 30">
            <a:extLst>
              <a:ext uri="{FF2B5EF4-FFF2-40B4-BE49-F238E27FC236}">
                <a16:creationId xmlns="" xmlns:a16="http://schemas.microsoft.com/office/drawing/2014/main" id="{142949CC-73EB-4BDF-AA8C-425B2A741D4C}"/>
              </a:ext>
            </a:extLst>
          </p:cNvPr>
          <p:cNvSpPr txBox="1"/>
          <p:nvPr/>
        </p:nvSpPr>
        <p:spPr>
          <a:xfrm>
            <a:off x="9399951" y="5050432"/>
            <a:ext cx="2079504" cy="1186030"/>
          </a:xfrm>
          <a:prstGeom prst="rect">
            <a:avLst/>
          </a:prstGeom>
          <a:noFill/>
        </p:spPr>
        <p:txBody>
          <a:bodyPr wrap="square" rtlCol="0">
            <a:spAutoFit/>
          </a:bodyPr>
          <a:lstStyle/>
          <a:p>
            <a:pPr algn="ctr">
              <a:lnSpc>
                <a:spcPct val="120000"/>
              </a:lnSpc>
            </a:pPr>
            <a:r>
              <a:rPr lang="en-US" altLang="zh-CN" sz="1200">
                <a:solidFill>
                  <a:srgbClr val="507586"/>
                </a:solidFill>
              </a:rPr>
              <a:t>consectetuer adipiscing elit. maecenas porttitor congue massa. fusce posuere, magna sed pulvinar ultricies, purus</a:t>
            </a:r>
          </a:p>
        </p:txBody>
      </p:sp>
      <p:sp>
        <p:nvSpPr>
          <p:cNvPr id="34" name="文本框 33">
            <a:extLst>
              <a:ext uri="{FF2B5EF4-FFF2-40B4-BE49-F238E27FC236}">
                <a16:creationId xmlns="" xmlns:a16="http://schemas.microsoft.com/office/drawing/2014/main" id="{38FD05AF-F7E1-46E6-AEDA-7E64E7F7A19F}"/>
              </a:ext>
            </a:extLst>
          </p:cNvPr>
          <p:cNvSpPr txBox="1"/>
          <p:nvPr/>
        </p:nvSpPr>
        <p:spPr>
          <a:xfrm>
            <a:off x="762000" y="0"/>
            <a:ext cx="3939849" cy="567335"/>
          </a:xfrm>
          <a:prstGeom prst="rect">
            <a:avLst/>
          </a:prstGeom>
          <a:noFill/>
        </p:spPr>
        <p:txBody>
          <a:bodyPr wrap="square" rtlCol="0">
            <a:spAutoFit/>
          </a:bodyPr>
          <a:lstStyle/>
          <a:p>
            <a:pPr>
              <a:lnSpc>
                <a:spcPct val="120000"/>
              </a:lnSpc>
            </a:pPr>
            <a:r>
              <a:rPr lang="en-US" altLang="zh-CN" sz="2800" b="1">
                <a:solidFill>
                  <a:srgbClr val="507586"/>
                </a:solidFill>
                <a:latin typeface="DisneyPark" panose="03030603050000020002" pitchFamily="65" charset="0"/>
              </a:rPr>
              <a:t>DESIGNED BY XIAO</a:t>
            </a:r>
          </a:p>
        </p:txBody>
      </p:sp>
      <p:sp>
        <p:nvSpPr>
          <p:cNvPr id="40" name="椭圆 39">
            <a:extLst>
              <a:ext uri="{FF2B5EF4-FFF2-40B4-BE49-F238E27FC236}">
                <a16:creationId xmlns="" xmlns:a16="http://schemas.microsoft.com/office/drawing/2014/main" id="{44D373F1-3561-4799-BB7E-6C80C52D95B0}"/>
              </a:ext>
            </a:extLst>
          </p:cNvPr>
          <p:cNvSpPr/>
          <p:nvPr/>
        </p:nvSpPr>
        <p:spPr>
          <a:xfrm>
            <a:off x="1604434" y="4203258"/>
            <a:ext cx="182790" cy="182790"/>
          </a:xfrm>
          <a:prstGeom prst="ellipse">
            <a:avLst/>
          </a:prstGeom>
          <a:solidFill>
            <a:srgbClr val="5075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 xmlns:a16="http://schemas.microsoft.com/office/drawing/2014/main" id="{B96B4063-7804-4507-9469-F76F1E32BEBA}"/>
              </a:ext>
            </a:extLst>
          </p:cNvPr>
          <p:cNvSpPr/>
          <p:nvPr/>
        </p:nvSpPr>
        <p:spPr>
          <a:xfrm>
            <a:off x="10348309" y="4203258"/>
            <a:ext cx="182790" cy="182790"/>
          </a:xfrm>
          <a:prstGeom prst="ellipse">
            <a:avLst/>
          </a:prstGeom>
          <a:solidFill>
            <a:srgbClr val="5075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 xmlns:a16="http://schemas.microsoft.com/office/drawing/2014/main" id="{E0FBAC73-A559-4D37-B0DB-8C616B81A7F6}"/>
              </a:ext>
            </a:extLst>
          </p:cNvPr>
          <p:cNvSpPr/>
          <p:nvPr/>
        </p:nvSpPr>
        <p:spPr>
          <a:xfrm>
            <a:off x="7433684" y="4203258"/>
            <a:ext cx="182790" cy="182790"/>
          </a:xfrm>
          <a:prstGeom prst="ellipse">
            <a:avLst/>
          </a:prstGeom>
          <a:solidFill>
            <a:srgbClr val="5075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 xmlns:a16="http://schemas.microsoft.com/office/drawing/2014/main" id="{1970E560-CCFB-43BD-846B-A6B174A70491}"/>
              </a:ext>
            </a:extLst>
          </p:cNvPr>
          <p:cNvSpPr/>
          <p:nvPr/>
        </p:nvSpPr>
        <p:spPr>
          <a:xfrm>
            <a:off x="4519059" y="4203258"/>
            <a:ext cx="182790" cy="182790"/>
          </a:xfrm>
          <a:prstGeom prst="ellipse">
            <a:avLst/>
          </a:prstGeom>
          <a:solidFill>
            <a:srgbClr val="5075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a:extLst>
              <a:ext uri="{FF2B5EF4-FFF2-40B4-BE49-F238E27FC236}">
                <a16:creationId xmlns="" xmlns:a16="http://schemas.microsoft.com/office/drawing/2014/main" id="{82EB10A0-C78F-4ECE-BC25-9661C4485F82}"/>
              </a:ext>
            </a:extLst>
          </p:cNvPr>
          <p:cNvSpPr/>
          <p:nvPr/>
        </p:nvSpPr>
        <p:spPr>
          <a:xfrm>
            <a:off x="1660903" y="4259727"/>
            <a:ext cx="69851" cy="69851"/>
          </a:xfrm>
          <a:prstGeom prst="ellipse">
            <a:avLst/>
          </a:prstGeom>
          <a:solidFill>
            <a:srgbClr val="5075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 xmlns:a16="http://schemas.microsoft.com/office/drawing/2014/main" id="{BB349EBA-99A3-4EB0-A176-1C2CE9C8C94F}"/>
              </a:ext>
            </a:extLst>
          </p:cNvPr>
          <p:cNvSpPr/>
          <p:nvPr/>
        </p:nvSpPr>
        <p:spPr>
          <a:xfrm>
            <a:off x="10404778" y="4259727"/>
            <a:ext cx="69851" cy="69851"/>
          </a:xfrm>
          <a:prstGeom prst="ellipse">
            <a:avLst/>
          </a:prstGeom>
          <a:solidFill>
            <a:srgbClr val="5075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a:extLst>
              <a:ext uri="{FF2B5EF4-FFF2-40B4-BE49-F238E27FC236}">
                <a16:creationId xmlns="" xmlns:a16="http://schemas.microsoft.com/office/drawing/2014/main" id="{780F0CC3-5DAA-4558-8EA3-68040D4449BE}"/>
              </a:ext>
            </a:extLst>
          </p:cNvPr>
          <p:cNvSpPr/>
          <p:nvPr/>
        </p:nvSpPr>
        <p:spPr>
          <a:xfrm>
            <a:off x="7490153" y="4259727"/>
            <a:ext cx="69851" cy="69851"/>
          </a:xfrm>
          <a:prstGeom prst="ellipse">
            <a:avLst/>
          </a:prstGeom>
          <a:solidFill>
            <a:srgbClr val="5075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 xmlns:a16="http://schemas.microsoft.com/office/drawing/2014/main" id="{D7F2BB3B-FA62-471B-B6ED-EEF108EFFD89}"/>
              </a:ext>
            </a:extLst>
          </p:cNvPr>
          <p:cNvSpPr/>
          <p:nvPr/>
        </p:nvSpPr>
        <p:spPr>
          <a:xfrm>
            <a:off x="4575528" y="4259727"/>
            <a:ext cx="69851" cy="69851"/>
          </a:xfrm>
          <a:prstGeom prst="ellipse">
            <a:avLst/>
          </a:prstGeom>
          <a:solidFill>
            <a:srgbClr val="5075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a:extLst>
              <a:ext uri="{FF2B5EF4-FFF2-40B4-BE49-F238E27FC236}">
                <a16:creationId xmlns="" xmlns:a16="http://schemas.microsoft.com/office/drawing/2014/main" id="{B69AE283-152C-4E98-8DB3-629FCBE7CCF6}"/>
              </a:ext>
            </a:extLst>
          </p:cNvPr>
          <p:cNvSpPr txBox="1"/>
          <p:nvPr/>
        </p:nvSpPr>
        <p:spPr>
          <a:xfrm>
            <a:off x="7885313" y="142507"/>
            <a:ext cx="3544689" cy="282321"/>
          </a:xfrm>
          <a:prstGeom prst="rect">
            <a:avLst/>
          </a:prstGeom>
          <a:noFill/>
        </p:spPr>
        <p:txBody>
          <a:bodyPr wrap="square" rtlCol="0">
            <a:spAutoFit/>
          </a:bodyPr>
          <a:lstStyle/>
          <a:p>
            <a:pPr algn="r">
              <a:lnSpc>
                <a:spcPct val="120000"/>
              </a:lnSpc>
            </a:pPr>
            <a:r>
              <a:rPr lang="fr-FR" altLang="zh-CN" sz="1100" b="1">
                <a:solidFill>
                  <a:srgbClr val="507586"/>
                </a:solidFill>
              </a:rPr>
              <a:t>NETUS ET MALESUADA FAMES AC TURPIS EGESTAS</a:t>
            </a:r>
            <a:endParaRPr lang="en-US" altLang="zh-CN" sz="1100" b="1">
              <a:solidFill>
                <a:srgbClr val="507586"/>
              </a:solidFill>
            </a:endParaRPr>
          </a:p>
        </p:txBody>
      </p:sp>
    </p:spTree>
    <p:extLst>
      <p:ext uri="{BB962C8B-B14F-4D97-AF65-F5344CB8AC3E}">
        <p14:creationId xmlns:p14="http://schemas.microsoft.com/office/powerpoint/2010/main" val="193160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户外, 建筑物&#10;&#10;描述已自动生成">
            <a:extLst>
              <a:ext uri="{FF2B5EF4-FFF2-40B4-BE49-F238E27FC236}">
                <a16:creationId xmlns="" xmlns:a16="http://schemas.microsoft.com/office/drawing/2014/main" id="{90A50F8E-3927-48E4-849A-A08544E0E1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a:extLst>
              <a:ext uri="{FF2B5EF4-FFF2-40B4-BE49-F238E27FC236}">
                <a16:creationId xmlns="" xmlns:a16="http://schemas.microsoft.com/office/drawing/2014/main" id="{F8B17B90-366B-4702-A1FE-E0B19C2085FF}"/>
              </a:ext>
            </a:extLst>
          </p:cNvPr>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图片包含 户外, 建筑物&#10;&#10;描述已自动生成">
            <a:extLst>
              <a:ext uri="{FF2B5EF4-FFF2-40B4-BE49-F238E27FC236}">
                <a16:creationId xmlns="" xmlns:a16="http://schemas.microsoft.com/office/drawing/2014/main" id="{DD507DB6-D6BA-45FF-A852-8D07DC569E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oundRect">
            <a:avLst/>
          </a:prstGeom>
          <a:effectLst>
            <a:outerShdw blurRad="127000" sx="101000" sy="101000" algn="ctr" rotWithShape="0">
              <a:prstClr val="black">
                <a:alpha val="10000"/>
              </a:prstClr>
            </a:outerShdw>
          </a:effectLst>
        </p:spPr>
      </p:pic>
      <p:sp>
        <p:nvSpPr>
          <p:cNvPr id="6" name="矩形: 圆角 5">
            <a:extLst>
              <a:ext uri="{FF2B5EF4-FFF2-40B4-BE49-F238E27FC236}">
                <a16:creationId xmlns="" xmlns:a16="http://schemas.microsoft.com/office/drawing/2014/main" id="{221F6A29-F4EF-4F07-930F-05E294E7D2EE}"/>
              </a:ext>
            </a:extLst>
          </p:cNvPr>
          <p:cNvSpPr/>
          <p:nvPr/>
        </p:nvSpPr>
        <p:spPr>
          <a:xfrm>
            <a:off x="0" y="0"/>
            <a:ext cx="12192000" cy="68580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0" name="图片 59" descr="图片包含 红色, 汽车, 玩具&#10;&#10;描述已自动生成">
            <a:extLst>
              <a:ext uri="{FF2B5EF4-FFF2-40B4-BE49-F238E27FC236}">
                <a16:creationId xmlns="" xmlns:a16="http://schemas.microsoft.com/office/drawing/2014/main" id="{F8BA7479-E9D3-48E0-A0FE-7D8125144E15}"/>
              </a:ext>
            </a:extLst>
          </p:cNvPr>
          <p:cNvPicPr>
            <a:picLocks noChangeAspect="1"/>
          </p:cNvPicPr>
          <p:nvPr/>
        </p:nvPicPr>
        <p:blipFill rotWithShape="1">
          <a:blip r:embed="rId3">
            <a:extLst>
              <a:ext uri="{28A0092B-C50C-407E-A947-70E740481C1C}">
                <a14:useLocalDpi xmlns:a14="http://schemas.microsoft.com/office/drawing/2010/main" val="0"/>
              </a:ext>
            </a:extLst>
          </a:blip>
          <a:srcRect t="22222" b="23518"/>
          <a:stretch/>
        </p:blipFill>
        <p:spPr>
          <a:xfrm>
            <a:off x="406400" y="3136900"/>
            <a:ext cx="6858000" cy="3721100"/>
          </a:xfrm>
          <a:prstGeom prst="rect">
            <a:avLst/>
          </a:prstGeom>
        </p:spPr>
      </p:pic>
      <p:sp>
        <p:nvSpPr>
          <p:cNvPr id="61" name="文本框 60">
            <a:extLst>
              <a:ext uri="{FF2B5EF4-FFF2-40B4-BE49-F238E27FC236}">
                <a16:creationId xmlns="" xmlns:a16="http://schemas.microsoft.com/office/drawing/2014/main" id="{2A3BFA6C-9643-42CE-B105-34A1CC0E6C04}"/>
              </a:ext>
            </a:extLst>
          </p:cNvPr>
          <p:cNvSpPr txBox="1"/>
          <p:nvPr/>
        </p:nvSpPr>
        <p:spPr>
          <a:xfrm>
            <a:off x="7162800" y="1171026"/>
            <a:ext cx="3950443" cy="567335"/>
          </a:xfrm>
          <a:prstGeom prst="rect">
            <a:avLst/>
          </a:prstGeom>
          <a:noFill/>
        </p:spPr>
        <p:txBody>
          <a:bodyPr wrap="square" rtlCol="0">
            <a:spAutoFit/>
          </a:bodyPr>
          <a:lstStyle/>
          <a:p>
            <a:pPr>
              <a:lnSpc>
                <a:spcPct val="120000"/>
              </a:lnSpc>
            </a:pPr>
            <a:r>
              <a:rPr lang="en-US" altLang="zh-CN" sz="2800" b="1">
                <a:solidFill>
                  <a:srgbClr val="507586"/>
                </a:solidFill>
                <a:latin typeface="DisneyPark" panose="03030603050000020002" pitchFamily="65" charset="0"/>
              </a:rPr>
              <a:t>DESIGNED BY XIAO</a:t>
            </a:r>
          </a:p>
        </p:txBody>
      </p:sp>
      <p:sp>
        <p:nvSpPr>
          <p:cNvPr id="62" name="文本框 61">
            <a:extLst>
              <a:ext uri="{FF2B5EF4-FFF2-40B4-BE49-F238E27FC236}">
                <a16:creationId xmlns="" xmlns:a16="http://schemas.microsoft.com/office/drawing/2014/main" id="{8031C585-A3D1-4FFB-AC65-908387E28916}"/>
              </a:ext>
            </a:extLst>
          </p:cNvPr>
          <p:cNvSpPr txBox="1"/>
          <p:nvPr/>
        </p:nvSpPr>
        <p:spPr>
          <a:xfrm>
            <a:off x="7258050" y="1648993"/>
            <a:ext cx="4178301" cy="316882"/>
          </a:xfrm>
          <a:prstGeom prst="rect">
            <a:avLst/>
          </a:prstGeom>
          <a:noFill/>
        </p:spPr>
        <p:txBody>
          <a:bodyPr wrap="square" rtlCol="0">
            <a:spAutoFit/>
          </a:bodyPr>
          <a:lstStyle/>
          <a:p>
            <a:pPr>
              <a:lnSpc>
                <a:spcPct val="120000"/>
              </a:lnSpc>
            </a:pPr>
            <a:r>
              <a:rPr lang="en-US" altLang="zh-CN" sz="1300" b="1">
                <a:solidFill>
                  <a:srgbClr val="507586"/>
                </a:solidFill>
              </a:rPr>
              <a:t>DOLOR SIT AMET CONSECTETUER ADIPISCING ELIT</a:t>
            </a:r>
          </a:p>
        </p:txBody>
      </p:sp>
      <p:sp>
        <p:nvSpPr>
          <p:cNvPr id="63" name="文本框 62">
            <a:extLst>
              <a:ext uri="{FF2B5EF4-FFF2-40B4-BE49-F238E27FC236}">
                <a16:creationId xmlns="" xmlns:a16="http://schemas.microsoft.com/office/drawing/2014/main" id="{17273AEA-A280-43ED-871E-6CB83944E167}"/>
              </a:ext>
            </a:extLst>
          </p:cNvPr>
          <p:cNvSpPr txBox="1"/>
          <p:nvPr/>
        </p:nvSpPr>
        <p:spPr>
          <a:xfrm>
            <a:off x="7258051" y="2464569"/>
            <a:ext cx="4178300" cy="1186030"/>
          </a:xfrm>
          <a:prstGeom prst="rect">
            <a:avLst/>
          </a:prstGeom>
          <a:noFill/>
        </p:spPr>
        <p:txBody>
          <a:bodyPr wrap="square" rtlCol="0">
            <a:spAutoFit/>
          </a:bodyPr>
          <a:lstStyle/>
          <a:p>
            <a:pPr>
              <a:lnSpc>
                <a:spcPct val="120000"/>
              </a:lnSpc>
            </a:pPr>
            <a:r>
              <a:rPr lang="en-US" altLang="zh-CN" sz="1200">
                <a:solidFill>
                  <a:srgbClr val="507586"/>
                </a:solidFill>
              </a:rPr>
              <a:t>Lorem ipsum dolor sit amet, consectetuer adipiscing elit. Maecenas porttitor congue massa. Fusce posuere, magna sed pulvinar ultricies, purus lectus malesuada libero, sit amet commodo magna eros quis urna. Nunc viverra imperdiet enim.</a:t>
            </a:r>
          </a:p>
        </p:txBody>
      </p:sp>
      <p:sp>
        <p:nvSpPr>
          <p:cNvPr id="64" name="文本框 63">
            <a:extLst>
              <a:ext uri="{FF2B5EF4-FFF2-40B4-BE49-F238E27FC236}">
                <a16:creationId xmlns="" xmlns:a16="http://schemas.microsoft.com/office/drawing/2014/main" id="{4BA47880-F6D8-4A4F-9C42-6560DCA7B78C}"/>
              </a:ext>
            </a:extLst>
          </p:cNvPr>
          <p:cNvSpPr txBox="1"/>
          <p:nvPr/>
        </p:nvSpPr>
        <p:spPr>
          <a:xfrm>
            <a:off x="7258051" y="4022977"/>
            <a:ext cx="4178300" cy="742832"/>
          </a:xfrm>
          <a:prstGeom prst="rect">
            <a:avLst/>
          </a:prstGeom>
          <a:noFill/>
        </p:spPr>
        <p:txBody>
          <a:bodyPr wrap="square" rtlCol="0">
            <a:spAutoFit/>
          </a:bodyPr>
          <a:lstStyle/>
          <a:p>
            <a:pPr>
              <a:lnSpc>
                <a:spcPct val="120000"/>
              </a:lnSpc>
            </a:pPr>
            <a:r>
              <a:rPr lang="en-US" altLang="zh-CN" sz="1200">
                <a:solidFill>
                  <a:srgbClr val="507586"/>
                </a:solidFill>
              </a:rPr>
              <a:t>magna sed pulvinar ultricies, purus lectus malesuada libero, sit amet commodo magna eros quis urna. Nunc viverra imperdiet enim.</a:t>
            </a:r>
          </a:p>
        </p:txBody>
      </p:sp>
      <p:sp>
        <p:nvSpPr>
          <p:cNvPr id="65" name="文本框 64">
            <a:extLst>
              <a:ext uri="{FF2B5EF4-FFF2-40B4-BE49-F238E27FC236}">
                <a16:creationId xmlns="" xmlns:a16="http://schemas.microsoft.com/office/drawing/2014/main" id="{4CACF0C6-8193-4946-ACDE-4F1E8124D01D}"/>
              </a:ext>
            </a:extLst>
          </p:cNvPr>
          <p:cNvSpPr txBox="1"/>
          <p:nvPr/>
        </p:nvSpPr>
        <p:spPr>
          <a:xfrm>
            <a:off x="609600" y="0"/>
            <a:ext cx="10972800" cy="282321"/>
          </a:xfrm>
          <a:prstGeom prst="rect">
            <a:avLst/>
          </a:prstGeom>
          <a:noFill/>
        </p:spPr>
        <p:txBody>
          <a:bodyPr wrap="square" rtlCol="0">
            <a:spAutoFit/>
          </a:bodyPr>
          <a:lstStyle/>
          <a:p>
            <a:pPr algn="ctr">
              <a:lnSpc>
                <a:spcPct val="120000"/>
              </a:lnSpc>
            </a:pPr>
            <a:r>
              <a:rPr lang="fr-FR" altLang="zh-CN" sz="1100" b="1">
                <a:solidFill>
                  <a:srgbClr val="507586"/>
                </a:solidFill>
              </a:rPr>
              <a:t>PELLENTESQUE HABITANT MORBI TRISTIQUE SENECTUS ET NETUS ET MALESUADA FAMES AC TURPIS EGESTAS PROIN PHARETRA NONUMMY PEDE</a:t>
            </a:r>
            <a:endParaRPr lang="en-US" altLang="zh-CN" sz="1100" b="1">
              <a:solidFill>
                <a:srgbClr val="507586"/>
              </a:solidFill>
            </a:endParaRPr>
          </a:p>
        </p:txBody>
      </p:sp>
      <p:sp>
        <p:nvSpPr>
          <p:cNvPr id="66" name="文本框 65">
            <a:extLst>
              <a:ext uri="{FF2B5EF4-FFF2-40B4-BE49-F238E27FC236}">
                <a16:creationId xmlns="" xmlns:a16="http://schemas.microsoft.com/office/drawing/2014/main" id="{3C69F731-4C8F-4DCA-AA36-659941EBA3A0}"/>
              </a:ext>
            </a:extLst>
          </p:cNvPr>
          <p:cNvSpPr txBox="1"/>
          <p:nvPr/>
        </p:nvSpPr>
        <p:spPr>
          <a:xfrm>
            <a:off x="8272944" y="6575679"/>
            <a:ext cx="3215031" cy="282321"/>
          </a:xfrm>
          <a:prstGeom prst="rect">
            <a:avLst/>
          </a:prstGeom>
          <a:noFill/>
        </p:spPr>
        <p:txBody>
          <a:bodyPr wrap="square" rtlCol="0">
            <a:spAutoFit/>
          </a:bodyPr>
          <a:lstStyle/>
          <a:p>
            <a:pPr algn="r">
              <a:lnSpc>
                <a:spcPct val="120000"/>
              </a:lnSpc>
            </a:pPr>
            <a:r>
              <a:rPr lang="en-US" altLang="zh-CN" sz="1100" b="1">
                <a:solidFill>
                  <a:srgbClr val="507586"/>
                </a:solidFill>
              </a:rPr>
              <a:t>——ADIPISCING ELIT</a:t>
            </a:r>
          </a:p>
        </p:txBody>
      </p:sp>
    </p:spTree>
    <p:extLst>
      <p:ext uri="{BB962C8B-B14F-4D97-AF65-F5344CB8AC3E}">
        <p14:creationId xmlns:p14="http://schemas.microsoft.com/office/powerpoint/2010/main" val="28429049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文字&#10;&#10;描述已自动生成">
            <a:extLst>
              <a:ext uri="{FF2B5EF4-FFF2-40B4-BE49-F238E27FC236}">
                <a16:creationId xmlns="" xmlns:a16="http://schemas.microsoft.com/office/drawing/2014/main" id="{194AD360-5743-43C4-B69B-908B40D033AF}"/>
              </a:ext>
            </a:extLst>
          </p:cNvPr>
          <p:cNvPicPr>
            <a:picLocks noChangeAspect="1"/>
          </p:cNvPicPr>
          <p:nvPr/>
        </p:nvPicPr>
        <p:blipFill rotWithShape="1">
          <a:blip r:embed="rId2">
            <a:extLst>
              <a:ext uri="{28A0092B-C50C-407E-A947-70E740481C1C}">
                <a14:useLocalDpi xmlns:a14="http://schemas.microsoft.com/office/drawing/2010/main" val="0"/>
              </a:ext>
            </a:extLst>
          </a:blip>
          <a:srcRect t="6731" b="6731"/>
          <a:stretch/>
        </p:blipFill>
        <p:spPr>
          <a:xfrm>
            <a:off x="0" y="0"/>
            <a:ext cx="12192000" cy="6858000"/>
          </a:xfrm>
          <a:prstGeom prst="rect">
            <a:avLst/>
          </a:prstGeom>
        </p:spPr>
      </p:pic>
      <p:sp>
        <p:nvSpPr>
          <p:cNvPr id="4" name="矩形 3">
            <a:extLst>
              <a:ext uri="{FF2B5EF4-FFF2-40B4-BE49-F238E27FC236}">
                <a16:creationId xmlns="" xmlns:a16="http://schemas.microsoft.com/office/drawing/2014/main" id="{E0967DAA-01F0-4A5B-BE82-F402B74C1C32}"/>
              </a:ext>
            </a:extLst>
          </p:cNvPr>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图片包含 文字&#10;&#10;描述已自动生成">
            <a:extLst>
              <a:ext uri="{FF2B5EF4-FFF2-40B4-BE49-F238E27FC236}">
                <a16:creationId xmlns="" xmlns:a16="http://schemas.microsoft.com/office/drawing/2014/main" id="{4E7ECEFF-1EF7-472B-A855-245A9EDA78FA}"/>
              </a:ext>
            </a:extLst>
          </p:cNvPr>
          <p:cNvPicPr>
            <a:picLocks noChangeAspect="1"/>
          </p:cNvPicPr>
          <p:nvPr/>
        </p:nvPicPr>
        <p:blipFill rotWithShape="1">
          <a:blip r:embed="rId2">
            <a:extLst>
              <a:ext uri="{28A0092B-C50C-407E-A947-70E740481C1C}">
                <a14:useLocalDpi xmlns:a14="http://schemas.microsoft.com/office/drawing/2010/main" val="0"/>
              </a:ext>
            </a:extLst>
          </a:blip>
          <a:srcRect t="6731" b="6731"/>
          <a:stretch/>
        </p:blipFill>
        <p:spPr>
          <a:xfrm>
            <a:off x="0" y="0"/>
            <a:ext cx="12192000" cy="6858000"/>
          </a:xfrm>
          <a:prstGeom prst="roundRect">
            <a:avLst/>
          </a:prstGeom>
          <a:effectLst>
            <a:outerShdw blurRad="127000" sx="101000" sy="101000" algn="ctr" rotWithShape="0">
              <a:prstClr val="black">
                <a:alpha val="10000"/>
              </a:prstClr>
            </a:outerShdw>
          </a:effectLst>
        </p:spPr>
      </p:pic>
      <p:sp>
        <p:nvSpPr>
          <p:cNvPr id="6" name="矩形: 圆角 5">
            <a:extLst>
              <a:ext uri="{FF2B5EF4-FFF2-40B4-BE49-F238E27FC236}">
                <a16:creationId xmlns="" xmlns:a16="http://schemas.microsoft.com/office/drawing/2014/main" id="{A8248F5D-5675-4403-A50D-61E6C4584B97}"/>
              </a:ext>
            </a:extLst>
          </p:cNvPr>
          <p:cNvSpPr/>
          <p:nvPr/>
        </p:nvSpPr>
        <p:spPr>
          <a:xfrm>
            <a:off x="0" y="0"/>
            <a:ext cx="12192000" cy="6858000"/>
          </a:xfrm>
          <a:prstGeom prst="round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descr="图片包含 运动, 人员, 舞者, 掌握&#10;&#10;描述已自动生成">
            <a:extLst>
              <a:ext uri="{FF2B5EF4-FFF2-40B4-BE49-F238E27FC236}">
                <a16:creationId xmlns="" xmlns:a16="http://schemas.microsoft.com/office/drawing/2014/main" id="{B98823BD-DBBC-4FE9-ADC1-8C8465AE90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6200" y="3336707"/>
            <a:ext cx="3225800" cy="3521293"/>
          </a:xfrm>
          <a:prstGeom prst="rect">
            <a:avLst/>
          </a:prstGeom>
        </p:spPr>
      </p:pic>
      <p:pic>
        <p:nvPicPr>
          <p:cNvPr id="20" name="图片 19">
            <a:extLst>
              <a:ext uri="{FF2B5EF4-FFF2-40B4-BE49-F238E27FC236}">
                <a16:creationId xmlns="" xmlns:a16="http://schemas.microsoft.com/office/drawing/2014/main" id="{69C1C690-7566-47B8-85AE-16569D172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614" y="393701"/>
            <a:ext cx="3981486" cy="4216400"/>
          </a:xfrm>
          <a:prstGeom prst="rect">
            <a:avLst/>
          </a:prstGeom>
        </p:spPr>
      </p:pic>
      <p:sp>
        <p:nvSpPr>
          <p:cNvPr id="21" name="文本框 20">
            <a:extLst>
              <a:ext uri="{FF2B5EF4-FFF2-40B4-BE49-F238E27FC236}">
                <a16:creationId xmlns="" xmlns:a16="http://schemas.microsoft.com/office/drawing/2014/main" id="{0E7B1991-EBE7-45EF-8E88-6752BC999D94}"/>
              </a:ext>
            </a:extLst>
          </p:cNvPr>
          <p:cNvSpPr txBox="1"/>
          <p:nvPr/>
        </p:nvSpPr>
        <p:spPr>
          <a:xfrm>
            <a:off x="4318000" y="1234526"/>
            <a:ext cx="3950443" cy="567335"/>
          </a:xfrm>
          <a:prstGeom prst="rect">
            <a:avLst/>
          </a:prstGeom>
          <a:noFill/>
        </p:spPr>
        <p:txBody>
          <a:bodyPr wrap="square" rtlCol="0">
            <a:spAutoFit/>
          </a:bodyPr>
          <a:lstStyle/>
          <a:p>
            <a:pPr>
              <a:lnSpc>
                <a:spcPct val="120000"/>
              </a:lnSpc>
            </a:pPr>
            <a:r>
              <a:rPr lang="en-US" altLang="zh-CN" sz="2800" b="1">
                <a:solidFill>
                  <a:srgbClr val="507586"/>
                </a:solidFill>
                <a:latin typeface="DisneyPark" panose="03030603050000020002" pitchFamily="65" charset="0"/>
              </a:rPr>
              <a:t>DESIGNED BY XIAO</a:t>
            </a:r>
          </a:p>
        </p:txBody>
      </p:sp>
      <p:sp>
        <p:nvSpPr>
          <p:cNvPr id="22" name="文本框 21">
            <a:extLst>
              <a:ext uri="{FF2B5EF4-FFF2-40B4-BE49-F238E27FC236}">
                <a16:creationId xmlns="" xmlns:a16="http://schemas.microsoft.com/office/drawing/2014/main" id="{93D80698-E3FE-43CD-8899-CDD4108FE995}"/>
              </a:ext>
            </a:extLst>
          </p:cNvPr>
          <p:cNvSpPr txBox="1"/>
          <p:nvPr/>
        </p:nvSpPr>
        <p:spPr>
          <a:xfrm>
            <a:off x="4413250" y="1712493"/>
            <a:ext cx="4178301" cy="316882"/>
          </a:xfrm>
          <a:prstGeom prst="rect">
            <a:avLst/>
          </a:prstGeom>
          <a:noFill/>
        </p:spPr>
        <p:txBody>
          <a:bodyPr wrap="square" rtlCol="0">
            <a:spAutoFit/>
          </a:bodyPr>
          <a:lstStyle/>
          <a:p>
            <a:pPr>
              <a:lnSpc>
                <a:spcPct val="120000"/>
              </a:lnSpc>
            </a:pPr>
            <a:r>
              <a:rPr lang="en-US" altLang="zh-CN" sz="1300" b="1">
                <a:solidFill>
                  <a:srgbClr val="507586"/>
                </a:solidFill>
              </a:rPr>
              <a:t>DOLOR SIT AMET CONSECTETUER ADIPISCING ELIT</a:t>
            </a:r>
          </a:p>
        </p:txBody>
      </p:sp>
      <p:sp>
        <p:nvSpPr>
          <p:cNvPr id="23" name="文本框 22">
            <a:extLst>
              <a:ext uri="{FF2B5EF4-FFF2-40B4-BE49-F238E27FC236}">
                <a16:creationId xmlns="" xmlns:a16="http://schemas.microsoft.com/office/drawing/2014/main" id="{70E66FBC-E7BE-4496-8B24-FAACC126BCE4}"/>
              </a:ext>
            </a:extLst>
          </p:cNvPr>
          <p:cNvSpPr txBox="1"/>
          <p:nvPr/>
        </p:nvSpPr>
        <p:spPr>
          <a:xfrm>
            <a:off x="2896577" y="2743692"/>
            <a:ext cx="2962683" cy="1186030"/>
          </a:xfrm>
          <a:prstGeom prst="rect">
            <a:avLst/>
          </a:prstGeom>
          <a:noFill/>
        </p:spPr>
        <p:txBody>
          <a:bodyPr wrap="square" rtlCol="0">
            <a:spAutoFit/>
          </a:bodyPr>
          <a:lstStyle/>
          <a:p>
            <a:pPr>
              <a:lnSpc>
                <a:spcPct val="120000"/>
              </a:lnSpc>
            </a:pPr>
            <a:r>
              <a:rPr lang="en-US" altLang="zh-CN" sz="1200">
                <a:solidFill>
                  <a:srgbClr val="507586"/>
                </a:solidFill>
              </a:rPr>
              <a:t>Lorem ipsum dolor sit amet, consectetuer adipiscing elit. Maecenas porttitor congue massa. Fusce posuere, magna sed pulvinar ultricies, purus lectus malesuada libero, sit amet commodo magna eros quis urna</a:t>
            </a:r>
          </a:p>
        </p:txBody>
      </p:sp>
      <p:sp>
        <p:nvSpPr>
          <p:cNvPr id="24" name="文本框 23">
            <a:extLst>
              <a:ext uri="{FF2B5EF4-FFF2-40B4-BE49-F238E27FC236}">
                <a16:creationId xmlns="" xmlns:a16="http://schemas.microsoft.com/office/drawing/2014/main" id="{F60081DF-81D9-44D7-A8D9-599B35A18952}"/>
              </a:ext>
            </a:extLst>
          </p:cNvPr>
          <p:cNvSpPr txBox="1"/>
          <p:nvPr/>
        </p:nvSpPr>
        <p:spPr>
          <a:xfrm>
            <a:off x="5164015" y="5358145"/>
            <a:ext cx="2962683" cy="964431"/>
          </a:xfrm>
          <a:prstGeom prst="rect">
            <a:avLst/>
          </a:prstGeom>
          <a:noFill/>
        </p:spPr>
        <p:txBody>
          <a:bodyPr wrap="square" rtlCol="0">
            <a:spAutoFit/>
          </a:bodyPr>
          <a:lstStyle/>
          <a:p>
            <a:pPr>
              <a:lnSpc>
                <a:spcPct val="120000"/>
              </a:lnSpc>
            </a:pPr>
            <a:r>
              <a:rPr lang="en-US" altLang="zh-CN" sz="1200">
                <a:solidFill>
                  <a:srgbClr val="507586"/>
                </a:solidFill>
              </a:rPr>
              <a:t>porttitor congue massa. Fusce posuere, magna sed pulvinar ultricies purus lectus malesuada libero, sit amet commodo magna eros quis urna</a:t>
            </a:r>
          </a:p>
        </p:txBody>
      </p:sp>
      <p:sp>
        <p:nvSpPr>
          <p:cNvPr id="25" name="文本框 24">
            <a:extLst>
              <a:ext uri="{FF2B5EF4-FFF2-40B4-BE49-F238E27FC236}">
                <a16:creationId xmlns="" xmlns:a16="http://schemas.microsoft.com/office/drawing/2014/main" id="{F814F4EF-EC86-4CF8-B047-79C0CA91F7AB}"/>
              </a:ext>
            </a:extLst>
          </p:cNvPr>
          <p:cNvSpPr txBox="1"/>
          <p:nvPr/>
        </p:nvSpPr>
        <p:spPr>
          <a:xfrm>
            <a:off x="7224881" y="3700855"/>
            <a:ext cx="2962682" cy="742832"/>
          </a:xfrm>
          <a:prstGeom prst="rect">
            <a:avLst/>
          </a:prstGeom>
          <a:noFill/>
        </p:spPr>
        <p:txBody>
          <a:bodyPr wrap="square" rtlCol="0">
            <a:spAutoFit/>
          </a:bodyPr>
          <a:lstStyle/>
          <a:p>
            <a:pPr>
              <a:lnSpc>
                <a:spcPct val="120000"/>
              </a:lnSpc>
            </a:pPr>
            <a:r>
              <a:rPr lang="en-US" altLang="zh-CN" sz="1200">
                <a:solidFill>
                  <a:srgbClr val="507586"/>
                </a:solidFill>
              </a:rPr>
              <a:t>Fusce posuere, magna sed pulvinar ultricies, purus lectus malesuada libero, sit amet commodo magna eros quis urna</a:t>
            </a:r>
          </a:p>
        </p:txBody>
      </p:sp>
      <p:pic>
        <p:nvPicPr>
          <p:cNvPr id="27" name="图片 26" descr="图片包含 餐桌, 杯子, 就坐&#10;&#10;描述已自动生成">
            <a:extLst>
              <a:ext uri="{FF2B5EF4-FFF2-40B4-BE49-F238E27FC236}">
                <a16:creationId xmlns="" xmlns:a16="http://schemas.microsoft.com/office/drawing/2014/main" id="{07326753-4324-4566-982D-63A3496C0D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87077" y="5300663"/>
            <a:ext cx="2076449" cy="1557337"/>
          </a:xfrm>
          <a:prstGeom prst="rect">
            <a:avLst/>
          </a:prstGeom>
        </p:spPr>
      </p:pic>
      <p:sp>
        <p:nvSpPr>
          <p:cNvPr id="28" name="文本框 27">
            <a:extLst>
              <a:ext uri="{FF2B5EF4-FFF2-40B4-BE49-F238E27FC236}">
                <a16:creationId xmlns="" xmlns:a16="http://schemas.microsoft.com/office/drawing/2014/main" id="{C7E8D77C-BE67-4FCF-8692-799ADB49AD61}"/>
              </a:ext>
            </a:extLst>
          </p:cNvPr>
          <p:cNvSpPr txBox="1"/>
          <p:nvPr/>
        </p:nvSpPr>
        <p:spPr>
          <a:xfrm>
            <a:off x="7645400" y="0"/>
            <a:ext cx="3860887" cy="282321"/>
          </a:xfrm>
          <a:prstGeom prst="rect">
            <a:avLst/>
          </a:prstGeom>
          <a:noFill/>
        </p:spPr>
        <p:txBody>
          <a:bodyPr wrap="square" rtlCol="0">
            <a:spAutoFit/>
          </a:bodyPr>
          <a:lstStyle/>
          <a:p>
            <a:pPr algn="r">
              <a:lnSpc>
                <a:spcPct val="120000"/>
              </a:lnSpc>
            </a:pPr>
            <a:r>
              <a:rPr lang="en-US" altLang="zh-CN" sz="1100" b="1">
                <a:solidFill>
                  <a:srgbClr val="507586"/>
                </a:solidFill>
              </a:rPr>
              <a:t>——</a:t>
            </a:r>
            <a:r>
              <a:rPr lang="fr-FR" altLang="zh-CN" sz="1100" b="1">
                <a:solidFill>
                  <a:srgbClr val="507586"/>
                </a:solidFill>
              </a:rPr>
              <a:t>NETUS ET MALESUADA FAMES AC TURPIS EGESTAS</a:t>
            </a:r>
            <a:endParaRPr lang="en-US" altLang="zh-CN" sz="1100" b="1">
              <a:solidFill>
                <a:srgbClr val="507586"/>
              </a:solidFill>
            </a:endParaRPr>
          </a:p>
        </p:txBody>
      </p:sp>
    </p:spTree>
    <p:extLst>
      <p:ext uri="{BB962C8B-B14F-4D97-AF65-F5344CB8AC3E}">
        <p14:creationId xmlns:p14="http://schemas.microsoft.com/office/powerpoint/2010/main" val="13647373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70EA107-DEC0-48D1-A7A3-DB85DA2CE314}"/>
              </a:ext>
            </a:extLst>
          </p:cNvPr>
          <p:cNvPicPr>
            <a:picLocks noChangeAspect="1"/>
          </p:cNvPicPr>
          <p:nvPr/>
        </p:nvPicPr>
        <p:blipFill rotWithShape="1">
          <a:blip r:embed="rId2">
            <a:extLst>
              <a:ext uri="{28A0092B-C50C-407E-A947-70E740481C1C}">
                <a14:useLocalDpi xmlns:a14="http://schemas.microsoft.com/office/drawing/2010/main" val="0"/>
              </a:ext>
            </a:extLst>
          </a:blip>
          <a:srcRect b="15625"/>
          <a:stretch/>
        </p:blipFill>
        <p:spPr>
          <a:xfrm>
            <a:off x="-1" y="1"/>
            <a:ext cx="12192001" cy="6858000"/>
          </a:xfrm>
          <a:prstGeom prst="rect">
            <a:avLst/>
          </a:prstGeom>
        </p:spPr>
      </p:pic>
      <p:sp>
        <p:nvSpPr>
          <p:cNvPr id="4" name="矩形 3">
            <a:extLst>
              <a:ext uri="{FF2B5EF4-FFF2-40B4-BE49-F238E27FC236}">
                <a16:creationId xmlns="" xmlns:a16="http://schemas.microsoft.com/office/drawing/2014/main" id="{ABB2A139-A881-4FF1-9F5A-F0527F915FE9}"/>
              </a:ext>
            </a:extLst>
          </p:cNvPr>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 xmlns:a16="http://schemas.microsoft.com/office/drawing/2014/main" id="{E63B6F93-7979-49D0-AB40-472FCC1C7A26}"/>
              </a:ext>
            </a:extLst>
          </p:cNvPr>
          <p:cNvPicPr>
            <a:picLocks noChangeAspect="1"/>
          </p:cNvPicPr>
          <p:nvPr/>
        </p:nvPicPr>
        <p:blipFill rotWithShape="1">
          <a:blip r:embed="rId2">
            <a:extLst>
              <a:ext uri="{28A0092B-C50C-407E-A947-70E740481C1C}">
                <a14:useLocalDpi xmlns:a14="http://schemas.microsoft.com/office/drawing/2010/main" val="0"/>
              </a:ext>
            </a:extLst>
          </a:blip>
          <a:srcRect b="15625"/>
          <a:stretch/>
        </p:blipFill>
        <p:spPr>
          <a:xfrm>
            <a:off x="-1" y="1"/>
            <a:ext cx="12192001" cy="6858000"/>
          </a:xfrm>
          <a:prstGeom prst="roundRect">
            <a:avLst/>
          </a:prstGeom>
          <a:effectLst>
            <a:outerShdw blurRad="127000" sx="101000" sy="101000" algn="ctr" rotWithShape="0">
              <a:prstClr val="black">
                <a:alpha val="10000"/>
              </a:prstClr>
            </a:outerShdw>
          </a:effectLst>
        </p:spPr>
      </p:pic>
      <p:sp>
        <p:nvSpPr>
          <p:cNvPr id="6" name="矩形: 圆角 5">
            <a:extLst>
              <a:ext uri="{FF2B5EF4-FFF2-40B4-BE49-F238E27FC236}">
                <a16:creationId xmlns="" xmlns:a16="http://schemas.microsoft.com/office/drawing/2014/main" id="{C9DD88D9-64CA-460E-BBC1-04722B8AE6DA}"/>
              </a:ext>
            </a:extLst>
          </p:cNvPr>
          <p:cNvSpPr/>
          <p:nvPr/>
        </p:nvSpPr>
        <p:spPr>
          <a:xfrm>
            <a:off x="0" y="0"/>
            <a:ext cx="12192000" cy="6858000"/>
          </a:xfrm>
          <a:prstGeom prst="round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266E8DB8-2AB7-4A5D-95A0-017DEA8C05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725883" y="1078495"/>
            <a:ext cx="1395974" cy="1879598"/>
          </a:xfrm>
          <a:prstGeom prst="rect">
            <a:avLst/>
          </a:prstGeom>
        </p:spPr>
      </p:pic>
      <p:pic>
        <p:nvPicPr>
          <p:cNvPr id="14" name="图片 13">
            <a:extLst>
              <a:ext uri="{FF2B5EF4-FFF2-40B4-BE49-F238E27FC236}">
                <a16:creationId xmlns="" xmlns:a16="http://schemas.microsoft.com/office/drawing/2014/main" id="{7020F141-BE6A-4524-9B22-597B0A80BC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1696" y="3605792"/>
            <a:ext cx="1417487" cy="1879597"/>
          </a:xfrm>
          <a:prstGeom prst="rect">
            <a:avLst/>
          </a:prstGeom>
        </p:spPr>
      </p:pic>
      <p:pic>
        <p:nvPicPr>
          <p:cNvPr id="16" name="图片 15" descr="图片包含 室内&#10;&#10;描述已自动生成">
            <a:extLst>
              <a:ext uri="{FF2B5EF4-FFF2-40B4-BE49-F238E27FC236}">
                <a16:creationId xmlns="" xmlns:a16="http://schemas.microsoft.com/office/drawing/2014/main" id="{BD6AADDE-070F-47D1-9066-DCE143637D4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4223" y="3605792"/>
            <a:ext cx="1342569" cy="1879597"/>
          </a:xfrm>
          <a:prstGeom prst="rect">
            <a:avLst/>
          </a:prstGeom>
        </p:spPr>
      </p:pic>
      <p:sp>
        <p:nvSpPr>
          <p:cNvPr id="22" name="文本框 21">
            <a:extLst>
              <a:ext uri="{FF2B5EF4-FFF2-40B4-BE49-F238E27FC236}">
                <a16:creationId xmlns="" xmlns:a16="http://schemas.microsoft.com/office/drawing/2014/main" id="{B7D58E19-DBBE-469B-80B6-534C9FC50B3B}"/>
              </a:ext>
            </a:extLst>
          </p:cNvPr>
          <p:cNvSpPr txBox="1"/>
          <p:nvPr/>
        </p:nvSpPr>
        <p:spPr>
          <a:xfrm>
            <a:off x="759359" y="5544673"/>
            <a:ext cx="2061774" cy="742832"/>
          </a:xfrm>
          <a:prstGeom prst="rect">
            <a:avLst/>
          </a:prstGeom>
          <a:noFill/>
        </p:spPr>
        <p:txBody>
          <a:bodyPr wrap="square" rtlCol="0">
            <a:spAutoFit/>
          </a:bodyPr>
          <a:lstStyle/>
          <a:p>
            <a:pPr algn="ctr">
              <a:lnSpc>
                <a:spcPct val="120000"/>
              </a:lnSpc>
            </a:pPr>
            <a:r>
              <a:rPr lang="en-US" altLang="zh-CN" sz="1200">
                <a:solidFill>
                  <a:srgbClr val="507586"/>
                </a:solidFill>
              </a:rPr>
              <a:t>lorem ipsum dolor sit amet, consectetuer adipiscing elit. maecenas porttitor congue</a:t>
            </a:r>
          </a:p>
        </p:txBody>
      </p:sp>
      <p:sp>
        <p:nvSpPr>
          <p:cNvPr id="23" name="文本框 22">
            <a:extLst>
              <a:ext uri="{FF2B5EF4-FFF2-40B4-BE49-F238E27FC236}">
                <a16:creationId xmlns="" xmlns:a16="http://schemas.microsoft.com/office/drawing/2014/main" id="{84976D3E-2B5B-45AF-8DE2-DABA5E33E41F}"/>
              </a:ext>
            </a:extLst>
          </p:cNvPr>
          <p:cNvSpPr txBox="1"/>
          <p:nvPr/>
        </p:nvSpPr>
        <p:spPr>
          <a:xfrm>
            <a:off x="2392983" y="3023012"/>
            <a:ext cx="2061774" cy="742832"/>
          </a:xfrm>
          <a:prstGeom prst="rect">
            <a:avLst/>
          </a:prstGeom>
          <a:noFill/>
        </p:spPr>
        <p:txBody>
          <a:bodyPr wrap="square" rtlCol="0">
            <a:spAutoFit/>
          </a:bodyPr>
          <a:lstStyle/>
          <a:p>
            <a:pPr algn="ctr">
              <a:lnSpc>
                <a:spcPct val="120000"/>
              </a:lnSpc>
            </a:pPr>
            <a:r>
              <a:rPr lang="en-US" altLang="zh-CN" sz="1200">
                <a:solidFill>
                  <a:srgbClr val="507586"/>
                </a:solidFill>
              </a:rPr>
              <a:t>consectetuer adipiscing elit. maecenas porttitor congue massa. fusce posuere</a:t>
            </a:r>
          </a:p>
        </p:txBody>
      </p:sp>
      <p:sp>
        <p:nvSpPr>
          <p:cNvPr id="24" name="文本框 23">
            <a:extLst>
              <a:ext uri="{FF2B5EF4-FFF2-40B4-BE49-F238E27FC236}">
                <a16:creationId xmlns="" xmlns:a16="http://schemas.microsoft.com/office/drawing/2014/main" id="{13930A69-CC3D-4253-98DD-8BE114425F64}"/>
              </a:ext>
            </a:extLst>
          </p:cNvPr>
          <p:cNvSpPr txBox="1"/>
          <p:nvPr/>
        </p:nvSpPr>
        <p:spPr>
          <a:xfrm>
            <a:off x="4038517" y="5544673"/>
            <a:ext cx="2061774" cy="742832"/>
          </a:xfrm>
          <a:prstGeom prst="rect">
            <a:avLst/>
          </a:prstGeom>
          <a:noFill/>
        </p:spPr>
        <p:txBody>
          <a:bodyPr wrap="square" rtlCol="0">
            <a:spAutoFit/>
          </a:bodyPr>
          <a:lstStyle/>
          <a:p>
            <a:pPr algn="ctr">
              <a:lnSpc>
                <a:spcPct val="120000"/>
              </a:lnSpc>
            </a:pPr>
            <a:r>
              <a:rPr lang="en-US" altLang="zh-CN" sz="1200">
                <a:solidFill>
                  <a:srgbClr val="507586"/>
                </a:solidFill>
              </a:rPr>
              <a:t>lorem ipsum dolor sit amet, consectetuer adipiscing elit. maecenas porttitor congue</a:t>
            </a:r>
          </a:p>
        </p:txBody>
      </p:sp>
      <p:pic>
        <p:nvPicPr>
          <p:cNvPr id="27" name="图片 26" descr="图片包含 餐桌, 室内, 玩偶, 杯子&#10;&#10;描述已自动生成">
            <a:extLst>
              <a:ext uri="{FF2B5EF4-FFF2-40B4-BE49-F238E27FC236}">
                <a16:creationId xmlns="" xmlns:a16="http://schemas.microsoft.com/office/drawing/2014/main" id="{D2EBCE49-47B4-429B-BB9F-D3CDE415CE9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30113" y="4138742"/>
            <a:ext cx="4361887" cy="2719258"/>
          </a:xfrm>
          <a:prstGeom prst="rect">
            <a:avLst/>
          </a:prstGeom>
        </p:spPr>
      </p:pic>
      <p:sp>
        <p:nvSpPr>
          <p:cNvPr id="28" name="文本框 27">
            <a:extLst>
              <a:ext uri="{FF2B5EF4-FFF2-40B4-BE49-F238E27FC236}">
                <a16:creationId xmlns="" xmlns:a16="http://schemas.microsoft.com/office/drawing/2014/main" id="{ED42D03E-71ED-4A10-8181-51A1D1961166}"/>
              </a:ext>
            </a:extLst>
          </p:cNvPr>
          <p:cNvSpPr txBox="1"/>
          <p:nvPr/>
        </p:nvSpPr>
        <p:spPr>
          <a:xfrm>
            <a:off x="5779183" y="1242990"/>
            <a:ext cx="4406491" cy="635110"/>
          </a:xfrm>
          <a:prstGeom prst="rect">
            <a:avLst/>
          </a:prstGeom>
          <a:noFill/>
        </p:spPr>
        <p:txBody>
          <a:bodyPr wrap="square" rtlCol="0">
            <a:spAutoFit/>
          </a:bodyPr>
          <a:lstStyle/>
          <a:p>
            <a:pPr>
              <a:lnSpc>
                <a:spcPct val="120000"/>
              </a:lnSpc>
            </a:pPr>
            <a:r>
              <a:rPr lang="en-US" altLang="zh-CN" sz="3200" b="1">
                <a:solidFill>
                  <a:srgbClr val="507586"/>
                </a:solidFill>
                <a:latin typeface="DisneyPark" panose="03030603050000020002" pitchFamily="65" charset="0"/>
              </a:rPr>
              <a:t>DESIGNED BY XIAO</a:t>
            </a:r>
          </a:p>
        </p:txBody>
      </p:sp>
      <p:sp>
        <p:nvSpPr>
          <p:cNvPr id="29" name="文本框 28">
            <a:extLst>
              <a:ext uri="{FF2B5EF4-FFF2-40B4-BE49-F238E27FC236}">
                <a16:creationId xmlns="" xmlns:a16="http://schemas.microsoft.com/office/drawing/2014/main" id="{779458EE-AB1D-47AD-A1B0-7D987846D36D}"/>
              </a:ext>
            </a:extLst>
          </p:cNvPr>
          <p:cNvSpPr txBox="1"/>
          <p:nvPr/>
        </p:nvSpPr>
        <p:spPr>
          <a:xfrm>
            <a:off x="5854973" y="1791921"/>
            <a:ext cx="4178301" cy="316882"/>
          </a:xfrm>
          <a:prstGeom prst="rect">
            <a:avLst/>
          </a:prstGeom>
          <a:noFill/>
        </p:spPr>
        <p:txBody>
          <a:bodyPr wrap="square" rtlCol="0">
            <a:spAutoFit/>
          </a:bodyPr>
          <a:lstStyle/>
          <a:p>
            <a:pPr>
              <a:lnSpc>
                <a:spcPct val="120000"/>
              </a:lnSpc>
            </a:pPr>
            <a:r>
              <a:rPr lang="en-US" altLang="zh-CN" sz="1300" b="1">
                <a:solidFill>
                  <a:srgbClr val="507586"/>
                </a:solidFill>
              </a:rPr>
              <a:t>DOLOR SIT AMET CONSECTETUER ADIPISCING ELIT</a:t>
            </a:r>
          </a:p>
        </p:txBody>
      </p:sp>
      <p:sp>
        <p:nvSpPr>
          <p:cNvPr id="30" name="文本框 29">
            <a:extLst>
              <a:ext uri="{FF2B5EF4-FFF2-40B4-BE49-F238E27FC236}">
                <a16:creationId xmlns="" xmlns:a16="http://schemas.microsoft.com/office/drawing/2014/main" id="{A7F3A223-DD05-467A-9B00-16284E429EED}"/>
              </a:ext>
            </a:extLst>
          </p:cNvPr>
          <p:cNvSpPr txBox="1"/>
          <p:nvPr/>
        </p:nvSpPr>
        <p:spPr>
          <a:xfrm>
            <a:off x="5854973" y="2427031"/>
            <a:ext cx="5222803" cy="964431"/>
          </a:xfrm>
          <a:prstGeom prst="rect">
            <a:avLst/>
          </a:prstGeom>
          <a:noFill/>
        </p:spPr>
        <p:txBody>
          <a:bodyPr wrap="square" rtlCol="0">
            <a:spAutoFit/>
          </a:bodyPr>
          <a:lstStyle/>
          <a:p>
            <a:pPr>
              <a:lnSpc>
                <a:spcPct val="120000"/>
              </a:lnSpc>
            </a:pPr>
            <a:r>
              <a:rPr lang="en-US" altLang="zh-CN" sz="1200">
                <a:solidFill>
                  <a:srgbClr val="507586"/>
                </a:solidFill>
              </a:rPr>
              <a:t>Lorem ipsum dolor sit amet, consectetuer adipiscing elit. Maecenas porttitor congue massa. Fusce posuere, magna sed pulvinar ultricies, purus lectus malesuada libero, sit amet commodo magna eros quis urna. Nunc viverra imperdiet enim.</a:t>
            </a:r>
          </a:p>
        </p:txBody>
      </p:sp>
      <p:sp>
        <p:nvSpPr>
          <p:cNvPr id="31" name="文本框 30">
            <a:extLst>
              <a:ext uri="{FF2B5EF4-FFF2-40B4-BE49-F238E27FC236}">
                <a16:creationId xmlns="" xmlns:a16="http://schemas.microsoft.com/office/drawing/2014/main" id="{1E07A852-3A2E-423D-95A4-D7EEAD5EA8E2}"/>
              </a:ext>
            </a:extLst>
          </p:cNvPr>
          <p:cNvSpPr txBox="1"/>
          <p:nvPr/>
        </p:nvSpPr>
        <p:spPr>
          <a:xfrm>
            <a:off x="609600" y="0"/>
            <a:ext cx="10972800" cy="282321"/>
          </a:xfrm>
          <a:prstGeom prst="rect">
            <a:avLst/>
          </a:prstGeom>
          <a:noFill/>
        </p:spPr>
        <p:txBody>
          <a:bodyPr wrap="square" rtlCol="0">
            <a:spAutoFit/>
          </a:bodyPr>
          <a:lstStyle/>
          <a:p>
            <a:pPr algn="ctr">
              <a:lnSpc>
                <a:spcPct val="120000"/>
              </a:lnSpc>
            </a:pPr>
            <a:r>
              <a:rPr lang="fr-FR" altLang="zh-CN" sz="1100" b="1">
                <a:solidFill>
                  <a:srgbClr val="507586"/>
                </a:solidFill>
              </a:rPr>
              <a:t>PELLENTESQUE HABITANT MORBI TRISTIQUE SENECTUS ET NETUS ET MALESUADA FAMES AC TURPIS EGESTAS PROIN PHARETRA NONUMMY PEDE</a:t>
            </a:r>
            <a:endParaRPr lang="en-US" altLang="zh-CN" sz="1100" b="1">
              <a:solidFill>
                <a:srgbClr val="507586"/>
              </a:solidFill>
            </a:endParaRPr>
          </a:p>
        </p:txBody>
      </p:sp>
    </p:spTree>
    <p:extLst>
      <p:ext uri="{BB962C8B-B14F-4D97-AF65-F5344CB8AC3E}">
        <p14:creationId xmlns:p14="http://schemas.microsoft.com/office/powerpoint/2010/main" val="306704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建筑物&#10;&#10;描述已自动生成">
            <a:extLst>
              <a:ext uri="{FF2B5EF4-FFF2-40B4-BE49-F238E27FC236}">
                <a16:creationId xmlns="" xmlns:a16="http://schemas.microsoft.com/office/drawing/2014/main" id="{42D7E3D4-0926-4FA6-9A66-36B23241F61C}"/>
              </a:ext>
            </a:extLst>
          </p:cNvPr>
          <p:cNvPicPr>
            <a:picLocks noChangeAspect="1"/>
          </p:cNvPicPr>
          <p:nvPr/>
        </p:nvPicPr>
        <p:blipFill rotWithShape="1">
          <a:blip r:embed="rId2">
            <a:extLst>
              <a:ext uri="{28A0092B-C50C-407E-A947-70E740481C1C}">
                <a14:useLocalDpi xmlns:a14="http://schemas.microsoft.com/office/drawing/2010/main" val="0"/>
              </a:ext>
            </a:extLst>
          </a:blip>
          <a:srcRect t="8795" b="6831"/>
          <a:stretch/>
        </p:blipFill>
        <p:spPr>
          <a:xfrm>
            <a:off x="0" y="0"/>
            <a:ext cx="12192000" cy="6858000"/>
          </a:xfrm>
          <a:prstGeom prst="rect">
            <a:avLst/>
          </a:prstGeom>
        </p:spPr>
      </p:pic>
      <p:sp>
        <p:nvSpPr>
          <p:cNvPr id="4" name="矩形 3">
            <a:extLst>
              <a:ext uri="{FF2B5EF4-FFF2-40B4-BE49-F238E27FC236}">
                <a16:creationId xmlns="" xmlns:a16="http://schemas.microsoft.com/office/drawing/2014/main" id="{557241C1-F4C1-4957-AEE7-6E8670DED343}"/>
              </a:ext>
            </a:extLst>
          </p:cNvPr>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图片包含 建筑物&#10;&#10;描述已自动生成">
            <a:extLst>
              <a:ext uri="{FF2B5EF4-FFF2-40B4-BE49-F238E27FC236}">
                <a16:creationId xmlns="" xmlns:a16="http://schemas.microsoft.com/office/drawing/2014/main" id="{4E78C070-BE79-401A-A236-62B6E13A8316}"/>
              </a:ext>
            </a:extLst>
          </p:cNvPr>
          <p:cNvPicPr>
            <a:picLocks noChangeAspect="1"/>
          </p:cNvPicPr>
          <p:nvPr/>
        </p:nvPicPr>
        <p:blipFill rotWithShape="1">
          <a:blip r:embed="rId2">
            <a:extLst>
              <a:ext uri="{28A0092B-C50C-407E-A947-70E740481C1C}">
                <a14:useLocalDpi xmlns:a14="http://schemas.microsoft.com/office/drawing/2010/main" val="0"/>
              </a:ext>
            </a:extLst>
          </a:blip>
          <a:srcRect t="8795" b="6831"/>
          <a:stretch/>
        </p:blipFill>
        <p:spPr>
          <a:xfrm>
            <a:off x="0" y="0"/>
            <a:ext cx="12192000" cy="6858000"/>
          </a:xfrm>
          <a:prstGeom prst="roundRect">
            <a:avLst/>
          </a:prstGeom>
          <a:effectLst>
            <a:outerShdw blurRad="127000" sx="101000" sy="101000" algn="ctr" rotWithShape="0">
              <a:prstClr val="black">
                <a:alpha val="10000"/>
              </a:prstClr>
            </a:outerShdw>
          </a:effectLst>
        </p:spPr>
      </p:pic>
      <p:sp>
        <p:nvSpPr>
          <p:cNvPr id="6" name="矩形: 圆角 5">
            <a:extLst>
              <a:ext uri="{FF2B5EF4-FFF2-40B4-BE49-F238E27FC236}">
                <a16:creationId xmlns="" xmlns:a16="http://schemas.microsoft.com/office/drawing/2014/main" id="{8DE14CF6-404B-4DDA-91EB-677B297CB523}"/>
              </a:ext>
            </a:extLst>
          </p:cNvPr>
          <p:cNvSpPr/>
          <p:nvPr/>
        </p:nvSpPr>
        <p:spPr>
          <a:xfrm>
            <a:off x="0" y="0"/>
            <a:ext cx="12192000" cy="68580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descr="图片包含 玩具&#10;&#10;描述已自动生成">
            <a:extLst>
              <a:ext uri="{FF2B5EF4-FFF2-40B4-BE49-F238E27FC236}">
                <a16:creationId xmlns="" xmlns:a16="http://schemas.microsoft.com/office/drawing/2014/main" id="{58B55CAD-FD90-4D19-A44B-31824CB06845}"/>
              </a:ext>
            </a:extLst>
          </p:cNvPr>
          <p:cNvPicPr>
            <a:picLocks noChangeAspect="1"/>
          </p:cNvPicPr>
          <p:nvPr/>
        </p:nvPicPr>
        <p:blipFill rotWithShape="1">
          <a:blip r:embed="rId3">
            <a:extLst>
              <a:ext uri="{28A0092B-C50C-407E-A947-70E740481C1C}">
                <a14:useLocalDpi xmlns:a14="http://schemas.microsoft.com/office/drawing/2010/main" val="0"/>
              </a:ext>
            </a:extLst>
          </a:blip>
          <a:srcRect b="2646"/>
          <a:stretch/>
        </p:blipFill>
        <p:spPr>
          <a:xfrm>
            <a:off x="4299767" y="0"/>
            <a:ext cx="3592467" cy="6858000"/>
          </a:xfrm>
          <a:prstGeom prst="rect">
            <a:avLst/>
          </a:prstGeom>
        </p:spPr>
      </p:pic>
      <p:sp>
        <p:nvSpPr>
          <p:cNvPr id="25" name="文本框 24">
            <a:extLst>
              <a:ext uri="{FF2B5EF4-FFF2-40B4-BE49-F238E27FC236}">
                <a16:creationId xmlns="" xmlns:a16="http://schemas.microsoft.com/office/drawing/2014/main" id="{A0192EDB-D087-44C4-BF0F-7BCD5965C207}"/>
              </a:ext>
            </a:extLst>
          </p:cNvPr>
          <p:cNvSpPr txBox="1"/>
          <p:nvPr/>
        </p:nvSpPr>
        <p:spPr>
          <a:xfrm>
            <a:off x="1154962" y="1984829"/>
            <a:ext cx="2522553" cy="1186030"/>
          </a:xfrm>
          <a:prstGeom prst="rect">
            <a:avLst/>
          </a:prstGeom>
          <a:noFill/>
        </p:spPr>
        <p:txBody>
          <a:bodyPr wrap="square" rtlCol="0">
            <a:spAutoFit/>
          </a:bodyPr>
          <a:lstStyle/>
          <a:p>
            <a:pPr algn="r">
              <a:lnSpc>
                <a:spcPct val="120000"/>
              </a:lnSpc>
            </a:pPr>
            <a:r>
              <a:rPr lang="en-US" altLang="zh-CN" sz="1200">
                <a:solidFill>
                  <a:srgbClr val="507586"/>
                </a:solidFill>
              </a:rPr>
              <a:t>lorem ipsum dolor sit amet, consectetuer adipiscing elit. maecenas porttitor congue massa. fusce posuere, magna sed pulvinar ultricies, purus</a:t>
            </a:r>
          </a:p>
        </p:txBody>
      </p:sp>
      <p:sp>
        <p:nvSpPr>
          <p:cNvPr id="26" name="文本框 25">
            <a:extLst>
              <a:ext uri="{FF2B5EF4-FFF2-40B4-BE49-F238E27FC236}">
                <a16:creationId xmlns="" xmlns:a16="http://schemas.microsoft.com/office/drawing/2014/main" id="{D2FF2604-F454-4FAB-B454-0ADC39A8389D}"/>
              </a:ext>
            </a:extLst>
          </p:cNvPr>
          <p:cNvSpPr txBox="1"/>
          <p:nvPr/>
        </p:nvSpPr>
        <p:spPr>
          <a:xfrm>
            <a:off x="1154962" y="4576398"/>
            <a:ext cx="2522553" cy="964431"/>
          </a:xfrm>
          <a:prstGeom prst="rect">
            <a:avLst/>
          </a:prstGeom>
          <a:noFill/>
        </p:spPr>
        <p:txBody>
          <a:bodyPr wrap="square" rtlCol="0">
            <a:spAutoFit/>
          </a:bodyPr>
          <a:lstStyle/>
          <a:p>
            <a:pPr algn="r">
              <a:lnSpc>
                <a:spcPct val="120000"/>
              </a:lnSpc>
            </a:pPr>
            <a:r>
              <a:rPr lang="en-US" altLang="zh-CN" sz="1200">
                <a:solidFill>
                  <a:srgbClr val="507586"/>
                </a:solidFill>
              </a:rPr>
              <a:t>consectetuer adipiscing elit. maecenas porttitor congue massa. fusce posuere, magna sed pulvinar ultricies, purus</a:t>
            </a:r>
          </a:p>
        </p:txBody>
      </p:sp>
      <p:sp>
        <p:nvSpPr>
          <p:cNvPr id="27" name="文本框 26">
            <a:extLst>
              <a:ext uri="{FF2B5EF4-FFF2-40B4-BE49-F238E27FC236}">
                <a16:creationId xmlns="" xmlns:a16="http://schemas.microsoft.com/office/drawing/2014/main" id="{27216BBA-64E1-48D0-91D8-62A75FEC049E}"/>
              </a:ext>
            </a:extLst>
          </p:cNvPr>
          <p:cNvSpPr txBox="1"/>
          <p:nvPr/>
        </p:nvSpPr>
        <p:spPr>
          <a:xfrm>
            <a:off x="8514486" y="2095628"/>
            <a:ext cx="2522553" cy="964431"/>
          </a:xfrm>
          <a:prstGeom prst="rect">
            <a:avLst/>
          </a:prstGeom>
          <a:noFill/>
        </p:spPr>
        <p:txBody>
          <a:bodyPr wrap="square" rtlCol="0">
            <a:spAutoFit/>
          </a:bodyPr>
          <a:lstStyle/>
          <a:p>
            <a:pPr>
              <a:lnSpc>
                <a:spcPct val="120000"/>
              </a:lnSpc>
            </a:pPr>
            <a:r>
              <a:rPr lang="en-US" altLang="zh-CN" sz="1200">
                <a:solidFill>
                  <a:srgbClr val="507586"/>
                </a:solidFill>
              </a:rPr>
              <a:t>lorem ipsum dolor sit amet, consectetuer adipiscing elit. maecenas porttitor congue massa. fusce posuere, magna sed pulvinar</a:t>
            </a:r>
          </a:p>
        </p:txBody>
      </p:sp>
      <p:sp>
        <p:nvSpPr>
          <p:cNvPr id="28" name="文本框 27">
            <a:extLst>
              <a:ext uri="{FF2B5EF4-FFF2-40B4-BE49-F238E27FC236}">
                <a16:creationId xmlns="" xmlns:a16="http://schemas.microsoft.com/office/drawing/2014/main" id="{A97F8DE0-0CA7-49D4-AA6F-7468838B29F6}"/>
              </a:ext>
            </a:extLst>
          </p:cNvPr>
          <p:cNvSpPr txBox="1"/>
          <p:nvPr/>
        </p:nvSpPr>
        <p:spPr>
          <a:xfrm>
            <a:off x="8514486" y="4576398"/>
            <a:ext cx="2522553" cy="964431"/>
          </a:xfrm>
          <a:prstGeom prst="rect">
            <a:avLst/>
          </a:prstGeom>
          <a:noFill/>
        </p:spPr>
        <p:txBody>
          <a:bodyPr wrap="square" rtlCol="0">
            <a:spAutoFit/>
          </a:bodyPr>
          <a:lstStyle/>
          <a:p>
            <a:pPr>
              <a:lnSpc>
                <a:spcPct val="120000"/>
              </a:lnSpc>
            </a:pPr>
            <a:r>
              <a:rPr lang="en-US" altLang="zh-CN" sz="1200">
                <a:solidFill>
                  <a:srgbClr val="507586"/>
                </a:solidFill>
              </a:rPr>
              <a:t>consectetuer adipiscing elit. maecenas porttitor congue massa. fusce posuere, magna sed pulvinar ultricies, purus</a:t>
            </a:r>
          </a:p>
        </p:txBody>
      </p:sp>
      <p:sp>
        <p:nvSpPr>
          <p:cNvPr id="31" name="文本框 30">
            <a:extLst>
              <a:ext uri="{FF2B5EF4-FFF2-40B4-BE49-F238E27FC236}">
                <a16:creationId xmlns="" xmlns:a16="http://schemas.microsoft.com/office/drawing/2014/main" id="{B8CF352F-E5F4-4643-885E-26E01ABC0E0B}"/>
              </a:ext>
            </a:extLst>
          </p:cNvPr>
          <p:cNvSpPr txBox="1"/>
          <p:nvPr/>
        </p:nvSpPr>
        <p:spPr>
          <a:xfrm>
            <a:off x="762000" y="0"/>
            <a:ext cx="3939849" cy="567335"/>
          </a:xfrm>
          <a:prstGeom prst="rect">
            <a:avLst/>
          </a:prstGeom>
          <a:noFill/>
        </p:spPr>
        <p:txBody>
          <a:bodyPr wrap="square" rtlCol="0">
            <a:spAutoFit/>
          </a:bodyPr>
          <a:lstStyle/>
          <a:p>
            <a:pPr>
              <a:lnSpc>
                <a:spcPct val="120000"/>
              </a:lnSpc>
            </a:pPr>
            <a:r>
              <a:rPr lang="en-US" altLang="zh-CN" sz="2800" b="1">
                <a:solidFill>
                  <a:srgbClr val="507586"/>
                </a:solidFill>
                <a:latin typeface="DisneyPark" panose="03030603050000020002" pitchFamily="65" charset="0"/>
              </a:rPr>
              <a:t>DESIGNED BY XIAO</a:t>
            </a:r>
          </a:p>
        </p:txBody>
      </p:sp>
      <p:cxnSp>
        <p:nvCxnSpPr>
          <p:cNvPr id="33" name="直接连接符 32">
            <a:extLst>
              <a:ext uri="{FF2B5EF4-FFF2-40B4-BE49-F238E27FC236}">
                <a16:creationId xmlns="" xmlns:a16="http://schemas.microsoft.com/office/drawing/2014/main" id="{84BEA60C-B57B-418B-A356-5F39A6D7B5FB}"/>
              </a:ext>
            </a:extLst>
          </p:cNvPr>
          <p:cNvCxnSpPr/>
          <p:nvPr/>
        </p:nvCxnSpPr>
        <p:spPr>
          <a:xfrm>
            <a:off x="7610223" y="2540001"/>
            <a:ext cx="841828" cy="0"/>
          </a:xfrm>
          <a:prstGeom prst="line">
            <a:avLst/>
          </a:prstGeom>
          <a:ln>
            <a:solidFill>
              <a:srgbClr val="507586"/>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44DC764D-59D0-41BD-9ED2-B7494335F80E}"/>
              </a:ext>
            </a:extLst>
          </p:cNvPr>
          <p:cNvCxnSpPr/>
          <p:nvPr/>
        </p:nvCxnSpPr>
        <p:spPr>
          <a:xfrm>
            <a:off x="7610223" y="5072744"/>
            <a:ext cx="841828" cy="0"/>
          </a:xfrm>
          <a:prstGeom prst="line">
            <a:avLst/>
          </a:prstGeom>
          <a:ln>
            <a:solidFill>
              <a:srgbClr val="507586"/>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B17A49E8-095D-41DE-99C5-4EBA8B7B8E13}"/>
              </a:ext>
            </a:extLst>
          </p:cNvPr>
          <p:cNvCxnSpPr/>
          <p:nvPr/>
        </p:nvCxnSpPr>
        <p:spPr>
          <a:xfrm>
            <a:off x="3696407" y="2540001"/>
            <a:ext cx="841828" cy="0"/>
          </a:xfrm>
          <a:prstGeom prst="line">
            <a:avLst/>
          </a:prstGeom>
          <a:ln>
            <a:solidFill>
              <a:srgbClr val="507586"/>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B60A03D9-54A1-4069-8982-41890B67D927}"/>
              </a:ext>
            </a:extLst>
          </p:cNvPr>
          <p:cNvCxnSpPr/>
          <p:nvPr/>
        </p:nvCxnSpPr>
        <p:spPr>
          <a:xfrm>
            <a:off x="3696407" y="5072744"/>
            <a:ext cx="841828" cy="0"/>
          </a:xfrm>
          <a:prstGeom prst="line">
            <a:avLst/>
          </a:prstGeom>
          <a:ln>
            <a:solidFill>
              <a:srgbClr val="507586"/>
            </a:solidFill>
          </a:ln>
        </p:spPr>
        <p:style>
          <a:lnRef idx="1">
            <a:schemeClr val="accent1"/>
          </a:lnRef>
          <a:fillRef idx="0">
            <a:schemeClr val="accent1"/>
          </a:fillRef>
          <a:effectRef idx="0">
            <a:schemeClr val="accent1"/>
          </a:effectRef>
          <a:fontRef idx="minor">
            <a:schemeClr val="tx1"/>
          </a:fontRef>
        </p:style>
      </p:cxnSp>
      <p:pic>
        <p:nvPicPr>
          <p:cNvPr id="41" name="图片 40" descr="图片包含 运动&#10;&#10;描述已自动生成">
            <a:extLst>
              <a:ext uri="{FF2B5EF4-FFF2-40B4-BE49-F238E27FC236}">
                <a16:creationId xmlns="" xmlns:a16="http://schemas.microsoft.com/office/drawing/2014/main" id="{3D7B0125-C1AB-4F77-B26C-19C1246817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59313" y="4887283"/>
            <a:ext cx="1812595" cy="2169885"/>
          </a:xfrm>
          <a:prstGeom prst="rect">
            <a:avLst/>
          </a:prstGeom>
        </p:spPr>
      </p:pic>
      <p:pic>
        <p:nvPicPr>
          <p:cNvPr id="43" name="图片 42" descr="图片包含 玩具, 餐桌, 室内, 玩偶&#10;&#10;描述已自动生成">
            <a:extLst>
              <a:ext uri="{FF2B5EF4-FFF2-40B4-BE49-F238E27FC236}">
                <a16:creationId xmlns="" xmlns:a16="http://schemas.microsoft.com/office/drawing/2014/main" id="{B08507BE-1F57-4E2A-812C-EAB7A80E74E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535" y="839983"/>
            <a:ext cx="1812595" cy="1620307"/>
          </a:xfrm>
          <a:prstGeom prst="rect">
            <a:avLst/>
          </a:prstGeom>
        </p:spPr>
      </p:pic>
    </p:spTree>
    <p:extLst>
      <p:ext uri="{BB962C8B-B14F-4D97-AF65-F5344CB8AC3E}">
        <p14:creationId xmlns:p14="http://schemas.microsoft.com/office/powerpoint/2010/main" val="641551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420</TotalTime>
  <Words>1016</Words>
  <Application>Microsoft Office PowerPoint</Application>
  <PresentationFormat>宽屏</PresentationFormat>
  <Paragraphs>77</Paragraphs>
  <Slides>11</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11</vt:i4>
      </vt:variant>
    </vt:vector>
  </HeadingPairs>
  <TitlesOfParts>
    <vt:vector size="21" baseType="lpstr">
      <vt:lpstr>Meiryo</vt:lpstr>
      <vt:lpstr>等线</vt:lpstr>
      <vt:lpstr>宋体</vt:lpstr>
      <vt:lpstr>微软雅黑</vt:lpstr>
      <vt:lpstr>Arial</vt:lpstr>
      <vt:lpstr>Calibri</vt:lpstr>
      <vt:lpstr>Calibri Light</vt:lpstr>
      <vt:lpstr>DisneyPark</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57</cp:revision>
  <dcterms:created xsi:type="dcterms:W3CDTF">2019-06-27T03:28:18Z</dcterms:created>
  <dcterms:modified xsi:type="dcterms:W3CDTF">2021-09-03T07:36:06Z</dcterms:modified>
</cp:coreProperties>
</file>