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9" r:id="rId4"/>
    <p:sldId id="297" r:id="rId5"/>
    <p:sldId id="270" r:id="rId6"/>
    <p:sldId id="298" r:id="rId7"/>
    <p:sldId id="265" r:id="rId8"/>
    <p:sldId id="268" r:id="rId9"/>
    <p:sldId id="263" r:id="rId10"/>
    <p:sldId id="299" r:id="rId11"/>
    <p:sldId id="283" r:id="rId12"/>
    <p:sldId id="300" r:id="rId13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AEACE"/>
    <a:srgbClr val="1C9A98"/>
    <a:srgbClr val="1B9391"/>
    <a:srgbClr val="52C9C0"/>
    <a:srgbClr val="1C9997"/>
    <a:srgbClr val="51C8BF"/>
    <a:srgbClr val="91AB88"/>
    <a:srgbClr val="B1CB63"/>
    <a:srgbClr val="6AA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8" y="120"/>
      </p:cViewPr>
      <p:guideLst>
        <p:guide orient="horz" pos="2160"/>
        <p:guide pos="3833"/>
        <p:guide orient="horz" pos="1620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C1D4-B042-4B99-A617-290D30B6AC4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9CE8-D8C6-4D0D-866A-8671FF9CD5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6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871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332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0658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110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983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37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257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159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735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127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76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026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77" y="-47066"/>
            <a:ext cx="8740589" cy="561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任意多边形: 形状 9"/>
          <p:cNvSpPr/>
          <p:nvPr userDrawn="1"/>
        </p:nvSpPr>
        <p:spPr>
          <a:xfrm>
            <a:off x="565994" y="0"/>
            <a:ext cx="510691" cy="968876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1163405" y="-11225"/>
            <a:ext cx="385426" cy="413551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1539194" y="0"/>
            <a:ext cx="541433" cy="968876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 userDrawn="1"/>
        </p:nvSpPr>
        <p:spPr>
          <a:xfrm>
            <a:off x="2734017" y="-24908"/>
            <a:ext cx="192713" cy="547974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7946907" y="-6333"/>
            <a:ext cx="385426" cy="612989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 userDrawn="1"/>
        </p:nvSpPr>
        <p:spPr>
          <a:xfrm>
            <a:off x="8468699" y="268345"/>
            <a:ext cx="713038" cy="380796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 userDrawn="1"/>
        </p:nvSpPr>
        <p:spPr>
          <a:xfrm>
            <a:off x="8497606" y="1401445"/>
            <a:ext cx="603458" cy="241479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8497606" y="1884405"/>
            <a:ext cx="607046" cy="167179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 userDrawn="1"/>
        </p:nvSpPr>
        <p:spPr>
          <a:xfrm>
            <a:off x="8391613" y="2358078"/>
            <a:ext cx="703403" cy="269344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 userDrawn="1"/>
        </p:nvSpPr>
        <p:spPr>
          <a:xfrm>
            <a:off x="8381978" y="2887476"/>
            <a:ext cx="664860" cy="250768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8372342" y="2906051"/>
            <a:ext cx="684132" cy="241481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/>
        </p:nvSpPr>
        <p:spPr>
          <a:xfrm>
            <a:off x="8478334" y="3398301"/>
            <a:ext cx="549233" cy="287918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/>
        </p:nvSpPr>
        <p:spPr>
          <a:xfrm>
            <a:off x="8314528" y="3992713"/>
            <a:ext cx="741946" cy="167180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 userDrawn="1"/>
        </p:nvSpPr>
        <p:spPr>
          <a:xfrm>
            <a:off x="8671047" y="4438523"/>
            <a:ext cx="498845" cy="29720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 userDrawn="1"/>
        </p:nvSpPr>
        <p:spPr>
          <a:xfrm>
            <a:off x="8410885" y="4717153"/>
            <a:ext cx="501054" cy="408659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: 形状 24"/>
          <p:cNvSpPr/>
          <p:nvPr userDrawn="1"/>
        </p:nvSpPr>
        <p:spPr>
          <a:xfrm>
            <a:off x="6164310" y="30819"/>
            <a:ext cx="423970" cy="343645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 userDrawn="1"/>
        </p:nvSpPr>
        <p:spPr>
          <a:xfrm>
            <a:off x="4256451" y="-11225"/>
            <a:ext cx="395062" cy="255661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 userDrawn="1"/>
        </p:nvSpPr>
        <p:spPr>
          <a:xfrm>
            <a:off x="5595807" y="-11225"/>
            <a:ext cx="308341" cy="376401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 userDrawn="1"/>
        </p:nvSpPr>
        <p:spPr>
          <a:xfrm>
            <a:off x="3196528" y="21531"/>
            <a:ext cx="260162" cy="371509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 userDrawn="1"/>
        </p:nvSpPr>
        <p:spPr>
          <a:xfrm>
            <a:off x="3678311" y="-11225"/>
            <a:ext cx="308341" cy="422839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 userDrawn="1"/>
        </p:nvSpPr>
        <p:spPr>
          <a:xfrm>
            <a:off x="6925526" y="-11226"/>
            <a:ext cx="250527" cy="339250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 userDrawn="1"/>
        </p:nvSpPr>
        <p:spPr>
          <a:xfrm>
            <a:off x="2329318" y="2955"/>
            <a:ext cx="125264" cy="371508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4" name="任意多边形: 形状 1023"/>
          <p:cNvSpPr/>
          <p:nvPr userDrawn="1"/>
        </p:nvSpPr>
        <p:spPr>
          <a:xfrm>
            <a:off x="7416945" y="12243"/>
            <a:ext cx="173443" cy="455097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5" name="任意多边形: 形状 1024"/>
          <p:cNvSpPr/>
          <p:nvPr userDrawn="1"/>
        </p:nvSpPr>
        <p:spPr>
          <a:xfrm>
            <a:off x="-1043" y="54727"/>
            <a:ext cx="501055" cy="371509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7" name="任意多边形: 形状 1026"/>
          <p:cNvSpPr/>
          <p:nvPr userDrawn="1"/>
        </p:nvSpPr>
        <p:spPr>
          <a:xfrm>
            <a:off x="-17005" y="630565"/>
            <a:ext cx="459201" cy="269344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8" name="任意多边形: 形状 1027"/>
          <p:cNvSpPr/>
          <p:nvPr userDrawn="1"/>
        </p:nvSpPr>
        <p:spPr>
          <a:xfrm>
            <a:off x="-1043" y="1150676"/>
            <a:ext cx="674496" cy="232193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9" name="任意多边形: 形状 1028"/>
          <p:cNvSpPr/>
          <p:nvPr userDrawn="1"/>
        </p:nvSpPr>
        <p:spPr>
          <a:xfrm>
            <a:off x="8593" y="1642924"/>
            <a:ext cx="452876" cy="250769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30" name="任意多边形: 形状 1029"/>
          <p:cNvSpPr/>
          <p:nvPr userDrawn="1"/>
        </p:nvSpPr>
        <p:spPr>
          <a:xfrm>
            <a:off x="27863" y="2190899"/>
            <a:ext cx="414333" cy="315782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1" name="任意多边形: 形状 1030"/>
          <p:cNvSpPr/>
          <p:nvPr userDrawn="1"/>
        </p:nvSpPr>
        <p:spPr>
          <a:xfrm>
            <a:off x="-29951" y="1670788"/>
            <a:ext cx="433605" cy="222905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2" name="任意多边形: 形状 1031"/>
          <p:cNvSpPr/>
          <p:nvPr userDrawn="1"/>
        </p:nvSpPr>
        <p:spPr>
          <a:xfrm>
            <a:off x="-10679" y="2794599"/>
            <a:ext cx="510691" cy="204329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3" name="任意多边形: 形状 1032"/>
          <p:cNvSpPr/>
          <p:nvPr userDrawn="1"/>
        </p:nvSpPr>
        <p:spPr>
          <a:xfrm>
            <a:off x="66407" y="3361149"/>
            <a:ext cx="337248" cy="139316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4" name="任意多边形: 形状 1033"/>
          <p:cNvSpPr/>
          <p:nvPr userDrawn="1"/>
        </p:nvSpPr>
        <p:spPr>
          <a:xfrm>
            <a:off x="18228" y="3806959"/>
            <a:ext cx="395062" cy="204329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5" name="任意多边形: 形状 1034"/>
          <p:cNvSpPr/>
          <p:nvPr userDrawn="1"/>
        </p:nvSpPr>
        <p:spPr>
          <a:xfrm>
            <a:off x="27863" y="4271344"/>
            <a:ext cx="337248" cy="380796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6" name="任意多边形: 形状 1035"/>
          <p:cNvSpPr/>
          <p:nvPr userDrawn="1"/>
        </p:nvSpPr>
        <p:spPr>
          <a:xfrm>
            <a:off x="114584" y="4735729"/>
            <a:ext cx="452876" cy="397535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7" name="任意多边形: 形状 1036"/>
          <p:cNvSpPr/>
          <p:nvPr userDrawn="1"/>
        </p:nvSpPr>
        <p:spPr>
          <a:xfrm>
            <a:off x="798716" y="4819318"/>
            <a:ext cx="289070" cy="320576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8" name="任意多边形: 形状 1037"/>
          <p:cNvSpPr/>
          <p:nvPr userDrawn="1"/>
        </p:nvSpPr>
        <p:spPr>
          <a:xfrm>
            <a:off x="1347949" y="4707865"/>
            <a:ext cx="327612" cy="445811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9" name="任意多边形: 形状 1038"/>
          <p:cNvSpPr/>
          <p:nvPr userDrawn="1"/>
        </p:nvSpPr>
        <p:spPr>
          <a:xfrm>
            <a:off x="5674358" y="4791456"/>
            <a:ext cx="279434" cy="35204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0" name="任意多边形: 形状 1039"/>
          <p:cNvSpPr/>
          <p:nvPr userDrawn="1"/>
        </p:nvSpPr>
        <p:spPr>
          <a:xfrm>
            <a:off x="6782459" y="4707865"/>
            <a:ext cx="346884" cy="445811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1" name="任意多边形: 形状 1040"/>
          <p:cNvSpPr/>
          <p:nvPr userDrawn="1"/>
        </p:nvSpPr>
        <p:spPr>
          <a:xfrm>
            <a:off x="7909830" y="4772880"/>
            <a:ext cx="208675" cy="351096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2" name="任意多边形: 形状 1041"/>
          <p:cNvSpPr/>
          <p:nvPr userDrawn="1"/>
        </p:nvSpPr>
        <p:spPr>
          <a:xfrm>
            <a:off x="7408777" y="4726441"/>
            <a:ext cx="163806" cy="436522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3" name="任意多边形: 形状 1042"/>
          <p:cNvSpPr/>
          <p:nvPr userDrawn="1"/>
        </p:nvSpPr>
        <p:spPr>
          <a:xfrm>
            <a:off x="6242862" y="4745017"/>
            <a:ext cx="337248" cy="378959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4" name="任意多边形: 形状 1043"/>
          <p:cNvSpPr/>
          <p:nvPr userDrawn="1"/>
        </p:nvSpPr>
        <p:spPr>
          <a:xfrm>
            <a:off x="2253701" y="4680003"/>
            <a:ext cx="173441" cy="371508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5" name="任意多边形: 形状 1044"/>
          <p:cNvSpPr/>
          <p:nvPr userDrawn="1"/>
        </p:nvSpPr>
        <p:spPr>
          <a:xfrm>
            <a:off x="2754754" y="4605701"/>
            <a:ext cx="183077" cy="49224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6" name="任意多边形: 形状 1045"/>
          <p:cNvSpPr/>
          <p:nvPr userDrawn="1"/>
        </p:nvSpPr>
        <p:spPr>
          <a:xfrm>
            <a:off x="3381073" y="4726441"/>
            <a:ext cx="192713" cy="408659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7" name="任意多边形: 形状 1046"/>
          <p:cNvSpPr/>
          <p:nvPr userDrawn="1"/>
        </p:nvSpPr>
        <p:spPr>
          <a:xfrm>
            <a:off x="3949576" y="4782168"/>
            <a:ext cx="404698" cy="371509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8" name="任意多边形: 形状 1047"/>
          <p:cNvSpPr/>
          <p:nvPr userDrawn="1"/>
        </p:nvSpPr>
        <p:spPr>
          <a:xfrm>
            <a:off x="4778242" y="4763593"/>
            <a:ext cx="356519" cy="379908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243941" y="154183"/>
            <a:ext cx="8682671" cy="4827854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FFFFFF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1" y="-3675"/>
            <a:ext cx="9143999" cy="5147175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3" name="矩形 5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7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072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4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1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5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2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3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0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7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5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36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79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19374">
            <a:off x="7192770" y="3165396"/>
            <a:ext cx="1557968" cy="1516534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631823" y="1271771"/>
            <a:ext cx="4602956" cy="2671763"/>
            <a:chOff x="3438215" y="1790491"/>
            <a:chExt cx="5792984" cy="34382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219" y="1790491"/>
              <a:ext cx="2518103" cy="1295462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3438215" y="2486498"/>
              <a:ext cx="5792984" cy="2742224"/>
              <a:chOff x="3438215" y="2486498"/>
              <a:chExt cx="5792984" cy="27422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438215" y="3363524"/>
                <a:ext cx="5792984" cy="1865198"/>
              </a:xfrm>
              <a:prstGeom prst="roundRect">
                <a:avLst/>
              </a:prstGeom>
              <a:solidFill>
                <a:srgbClr val="1C9A98"/>
              </a:solidFill>
              <a:ln w="19050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3860985" y="2486498"/>
                <a:ext cx="4928173" cy="931615"/>
                <a:chOff x="3579060" y="873459"/>
                <a:chExt cx="4928173" cy="64466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3579060" y="873459"/>
                  <a:ext cx="2289477" cy="644663"/>
                </a:xfrm>
                <a:prstGeom prst="line">
                  <a:avLst/>
                </a:prstGeom>
                <a:noFill/>
                <a:ln w="38100">
                  <a:solidFill>
                    <a:srgbClr val="1C9997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5868537" y="873459"/>
                  <a:ext cx="2638696" cy="644663"/>
                </a:xfrm>
                <a:prstGeom prst="line">
                  <a:avLst/>
                </a:prstGeom>
                <a:noFill/>
                <a:ln w="38100">
                  <a:solidFill>
                    <a:srgbClr val="1C9A98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sp>
        <p:nvSpPr>
          <p:cNvPr id="28" name="任意多边形: 形状 27"/>
          <p:cNvSpPr/>
          <p:nvPr/>
        </p:nvSpPr>
        <p:spPr>
          <a:xfrm>
            <a:off x="2544679" y="734298"/>
            <a:ext cx="4777244" cy="29547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1500" spc="338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四年级上册 第二单元  略读实践课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3753" y="458714"/>
            <a:ext cx="1760002" cy="176830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631823" y="2828689"/>
            <a:ext cx="4602956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《</a:t>
            </a:r>
            <a:r>
              <a:rPr lang="zh-CN" altLang="en-US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蝴蝶的家</a:t>
            </a:r>
            <a:r>
              <a:rPr lang="en-US" altLang="zh-CN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》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427234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1" y="159986"/>
            <a:ext cx="770211" cy="9474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73719" y="525793"/>
            <a:ext cx="170258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作业</a:t>
            </a:r>
          </a:p>
        </p:txBody>
      </p:sp>
      <p:sp>
        <p:nvSpPr>
          <p:cNvPr id="18" name="文本框 17"/>
          <p:cNvSpPr txBox="1"/>
          <p:nvPr/>
        </p:nvSpPr>
        <p:spPr>
          <a:xfrm flipH="1">
            <a:off x="1453326" y="1608370"/>
            <a:ext cx="651547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请根据今天我们学到的阅读策略和方法，阅读《语文主题学习》图书中的文章。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528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4"/>
            <a:ext cx="752906" cy="8994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1634" y="2279165"/>
            <a:ext cx="2227698" cy="255532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范例引领感悟方法</a:t>
            </a:r>
            <a:endParaRPr lang="zh-CN" altLang="en-US" sz="2700" b="1" dirty="0">
              <a:solidFill>
                <a:srgbClr val="1C9A98"/>
              </a:solidFill>
              <a:latin typeface="微软雅黑" panose="020B0503020204020204" charset="-122"/>
              <a:ea typeface="微软雅黑" panose="020B0503020204020204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910312" y="1745942"/>
            <a:ext cx="6088883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快速阅读《蝴蝶的家》，从不同的角度思考，提出自己的问题。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17904" y="667445"/>
            <a:ext cx="2553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4"/>
            <a:ext cx="752906" cy="8994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1633" y="2090385"/>
            <a:ext cx="2324290" cy="266612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范例引领感悟方法</a:t>
            </a:r>
            <a:endParaRPr lang="zh-CN" altLang="en-US" sz="2700" b="1" dirty="0">
              <a:solidFill>
                <a:srgbClr val="1C9A98"/>
              </a:solidFill>
              <a:latin typeface="微软雅黑" panose="020B0503020204020204" charset="-122"/>
              <a:ea typeface="微软雅黑" panose="020B0503020204020204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844362" y="1720745"/>
            <a:ext cx="5434089" cy="156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小组讨论，提炼出能够引领我们理解课文内容的问题。带着问题再读课文。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4"/>
            <a:ext cx="752906" cy="89944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抓关键词体会感情</a:t>
            </a: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036081" y="1888449"/>
            <a:ext cx="7055028" cy="184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教师配乐示范读课文。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zh-CN" altLang="en-US" sz="21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提出要求：在老师范读课文的时候，你可以打开书，边听边看，也可以闭上眼睛静静地想象一下作者所描写的情景。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4"/>
            <a:ext cx="752906" cy="89944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抓关键词体会感情</a:t>
            </a: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460936" y="1864399"/>
            <a:ext cx="6536844" cy="139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读完课文以后，有什么感想？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inpin heiti" panose="00000500000000000000" pitchFamily="2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inpin heiti" panose="00000500000000000000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你是从哪些词语和句子当中体会出来的？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72023" y="1201131"/>
            <a:ext cx="1169247" cy="126884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6232" y="3529383"/>
            <a:ext cx="1315501" cy="1102703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671825" y="2696556"/>
            <a:ext cx="7678799" cy="560995"/>
            <a:chOff x="2355850" y="5621338"/>
            <a:chExt cx="4824414" cy="392113"/>
          </a:xfrm>
        </p:grpSpPr>
        <p:sp>
          <p:nvSpPr>
            <p:cNvPr id="62" name="Freeform 1003"/>
            <p:cNvSpPr/>
            <p:nvPr/>
          </p:nvSpPr>
          <p:spPr bwMode="auto">
            <a:xfrm>
              <a:off x="2533650" y="5621338"/>
              <a:ext cx="168275" cy="158750"/>
            </a:xfrm>
            <a:custGeom>
              <a:avLst/>
              <a:gdLst>
                <a:gd name="T0" fmla="*/ 48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3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8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9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8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8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6" y="39"/>
                    <a:pt x="32" y="35"/>
                    <a:pt x="33" y="35"/>
                  </a:cubicBezTo>
                  <a:cubicBezTo>
                    <a:pt x="36" y="35"/>
                    <a:pt x="39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4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20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3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4" y="43"/>
                    <a:pt x="12" y="39"/>
                  </a:cubicBezTo>
                  <a:cubicBezTo>
                    <a:pt x="14" y="38"/>
                    <a:pt x="16" y="38"/>
                    <a:pt x="17" y="37"/>
                  </a:cubicBezTo>
                  <a:cubicBezTo>
                    <a:pt x="14" y="38"/>
                    <a:pt x="10" y="36"/>
                    <a:pt x="8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9" y="0"/>
                  </a:cubicBezTo>
                  <a:cubicBezTo>
                    <a:pt x="26" y="4"/>
                    <a:pt x="35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8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1004"/>
            <p:cNvSpPr/>
            <p:nvPr/>
          </p:nvSpPr>
          <p:spPr bwMode="auto">
            <a:xfrm>
              <a:off x="2355850" y="5795963"/>
              <a:ext cx="160338" cy="168275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40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9" y="26"/>
                    <a:pt x="35" y="27"/>
                  </a:cubicBezTo>
                  <a:cubicBezTo>
                    <a:pt x="35" y="24"/>
                    <a:pt x="35" y="21"/>
                    <a:pt x="33" y="19"/>
                  </a:cubicBezTo>
                  <a:cubicBezTo>
                    <a:pt x="33" y="16"/>
                    <a:pt x="31" y="14"/>
                    <a:pt x="30" y="12"/>
                  </a:cubicBezTo>
                  <a:cubicBezTo>
                    <a:pt x="31" y="14"/>
                    <a:pt x="32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9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3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40" y="43"/>
                    <a:pt x="33" y="48"/>
                    <a:pt x="29" y="47"/>
                  </a:cubicBezTo>
                  <a:cubicBezTo>
                    <a:pt x="29" y="45"/>
                    <a:pt x="30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3" y="46"/>
                    <a:pt x="13" y="41"/>
                    <a:pt x="15" y="38"/>
                  </a:cubicBezTo>
                  <a:cubicBezTo>
                    <a:pt x="17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30" y="2"/>
                    <a:pt x="38" y="8"/>
                    <a:pt x="40" y="17"/>
                  </a:cubicBezTo>
                  <a:cubicBezTo>
                    <a:pt x="40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1005"/>
            <p:cNvSpPr/>
            <p:nvPr/>
          </p:nvSpPr>
          <p:spPr bwMode="auto">
            <a:xfrm>
              <a:off x="2808288" y="5857875"/>
              <a:ext cx="160338" cy="155575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1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9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1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6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8" y="8"/>
                    <a:pt x="38" y="9"/>
                  </a:cubicBezTo>
                  <a:cubicBezTo>
                    <a:pt x="41" y="9"/>
                    <a:pt x="44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2" y="32"/>
                    <a:pt x="42" y="35"/>
                  </a:cubicBezTo>
                  <a:cubicBezTo>
                    <a:pt x="42" y="36"/>
                    <a:pt x="38" y="45"/>
                    <a:pt x="39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7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1006"/>
            <p:cNvSpPr/>
            <p:nvPr/>
          </p:nvSpPr>
          <p:spPr bwMode="auto">
            <a:xfrm>
              <a:off x="3270250" y="5649913"/>
              <a:ext cx="171450" cy="157162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40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6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8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8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1007"/>
            <p:cNvSpPr>
              <a:spLocks noEditPoints="1"/>
            </p:cNvSpPr>
            <p:nvPr/>
          </p:nvSpPr>
          <p:spPr bwMode="auto">
            <a:xfrm>
              <a:off x="2495550" y="5662613"/>
              <a:ext cx="1117600" cy="336550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0 w 326"/>
                <a:gd name="T19" fmla="*/ 25 h 98"/>
                <a:gd name="T20" fmla="*/ 174 w 326"/>
                <a:gd name="T21" fmla="*/ 39 h 98"/>
                <a:gd name="T22" fmla="*/ 98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2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5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5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6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6 w 326"/>
                <a:gd name="T75" fmla="*/ 76 h 98"/>
                <a:gd name="T76" fmla="*/ 68 w 326"/>
                <a:gd name="T77" fmla="*/ 65 h 98"/>
                <a:gd name="T78" fmla="*/ 57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4 w 326"/>
                <a:gd name="T87" fmla="*/ 42 h 98"/>
                <a:gd name="T88" fmla="*/ 250 w 326"/>
                <a:gd name="T89" fmla="*/ 83 h 98"/>
                <a:gd name="T90" fmla="*/ 247 w 326"/>
                <a:gd name="T91" fmla="*/ 71 h 98"/>
                <a:gd name="T92" fmla="*/ 200 w 326"/>
                <a:gd name="T93" fmla="*/ 41 h 98"/>
                <a:gd name="T94" fmla="*/ 248 w 326"/>
                <a:gd name="T95" fmla="*/ 69 h 98"/>
                <a:gd name="T96" fmla="*/ 249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3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0" y="36"/>
                    <a:pt x="198" y="36"/>
                    <a:pt x="196" y="36"/>
                  </a:cubicBezTo>
                  <a:cubicBezTo>
                    <a:pt x="191" y="34"/>
                    <a:pt x="183" y="31"/>
                    <a:pt x="182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8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4" y="20"/>
                    <a:pt x="174" y="17"/>
                  </a:cubicBezTo>
                  <a:cubicBezTo>
                    <a:pt x="173" y="16"/>
                    <a:pt x="173" y="15"/>
                    <a:pt x="173" y="15"/>
                  </a:cubicBezTo>
                  <a:cubicBezTo>
                    <a:pt x="176" y="14"/>
                    <a:pt x="178" y="12"/>
                    <a:pt x="178" y="10"/>
                  </a:cubicBezTo>
                  <a:cubicBezTo>
                    <a:pt x="178" y="7"/>
                    <a:pt x="175" y="7"/>
                    <a:pt x="174" y="8"/>
                  </a:cubicBezTo>
                  <a:cubicBezTo>
                    <a:pt x="172" y="9"/>
                    <a:pt x="172" y="10"/>
                    <a:pt x="171" y="11"/>
                  </a:cubicBezTo>
                  <a:cubicBezTo>
                    <a:pt x="170" y="11"/>
                    <a:pt x="170" y="10"/>
                    <a:pt x="170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1" y="6"/>
                    <a:pt x="172" y="4"/>
                    <a:pt x="171" y="3"/>
                  </a:cubicBezTo>
                  <a:cubicBezTo>
                    <a:pt x="170" y="1"/>
                    <a:pt x="168" y="0"/>
                    <a:pt x="166" y="0"/>
                  </a:cubicBezTo>
                  <a:cubicBezTo>
                    <a:pt x="164" y="0"/>
                    <a:pt x="162" y="0"/>
                    <a:pt x="161" y="2"/>
                  </a:cubicBezTo>
                  <a:cubicBezTo>
                    <a:pt x="162" y="1"/>
                    <a:pt x="164" y="1"/>
                    <a:pt x="166" y="1"/>
                  </a:cubicBezTo>
                  <a:cubicBezTo>
                    <a:pt x="170" y="2"/>
                    <a:pt x="169" y="5"/>
                    <a:pt x="168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1" y="20"/>
                    <a:pt x="175" y="24"/>
                    <a:pt x="180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0" y="37"/>
                  </a:cubicBezTo>
                  <a:cubicBezTo>
                    <a:pt x="185" y="37"/>
                    <a:pt x="179" y="38"/>
                    <a:pt x="174" y="39"/>
                  </a:cubicBezTo>
                  <a:cubicBezTo>
                    <a:pt x="173" y="40"/>
                    <a:pt x="171" y="40"/>
                    <a:pt x="170" y="40"/>
                  </a:cubicBezTo>
                  <a:cubicBezTo>
                    <a:pt x="150" y="30"/>
                    <a:pt x="130" y="19"/>
                    <a:pt x="106" y="19"/>
                  </a:cubicBezTo>
                  <a:cubicBezTo>
                    <a:pt x="104" y="19"/>
                    <a:pt x="101" y="19"/>
                    <a:pt x="98" y="20"/>
                  </a:cubicBezTo>
                  <a:cubicBezTo>
                    <a:pt x="84" y="21"/>
                    <a:pt x="72" y="29"/>
                    <a:pt x="60" y="38"/>
                  </a:cubicBezTo>
                  <a:cubicBezTo>
                    <a:pt x="54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6" y="68"/>
                  </a:cubicBezTo>
                  <a:cubicBezTo>
                    <a:pt x="4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4" y="43"/>
                    <a:pt x="67" y="44"/>
                    <a:pt x="70" y="46"/>
                  </a:cubicBezTo>
                  <a:cubicBezTo>
                    <a:pt x="69" y="46"/>
                    <a:pt x="68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4" y="63"/>
                  </a:cubicBezTo>
                  <a:cubicBezTo>
                    <a:pt x="50" y="66"/>
                    <a:pt x="50" y="71"/>
                    <a:pt x="52" y="75"/>
                  </a:cubicBezTo>
                  <a:cubicBezTo>
                    <a:pt x="52" y="76"/>
                    <a:pt x="53" y="76"/>
                    <a:pt x="53" y="76"/>
                  </a:cubicBezTo>
                  <a:cubicBezTo>
                    <a:pt x="52" y="76"/>
                    <a:pt x="51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59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6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4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3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5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3" y="70"/>
                    <a:pt x="71" y="71"/>
                    <a:pt x="71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7" y="49"/>
                    <a:pt x="81" y="50"/>
                    <a:pt x="84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96" y="55"/>
                    <a:pt x="106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2" y="58"/>
                    <a:pt x="127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2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5" y="80"/>
                    <a:pt x="246" y="82"/>
                  </a:cubicBezTo>
                  <a:cubicBezTo>
                    <a:pt x="246" y="82"/>
                    <a:pt x="247" y="82"/>
                    <a:pt x="247" y="82"/>
                  </a:cubicBezTo>
                  <a:cubicBezTo>
                    <a:pt x="246" y="83"/>
                    <a:pt x="245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3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0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2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8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7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7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3" y="19"/>
                    <a:pt x="185" y="16"/>
                    <a:pt x="188" y="14"/>
                  </a:cubicBezTo>
                  <a:cubicBezTo>
                    <a:pt x="190" y="14"/>
                    <a:pt x="191" y="14"/>
                    <a:pt x="191" y="16"/>
                  </a:cubicBezTo>
                  <a:cubicBezTo>
                    <a:pt x="190" y="18"/>
                    <a:pt x="189" y="19"/>
                    <a:pt x="188" y="20"/>
                  </a:cubicBezTo>
                  <a:cubicBezTo>
                    <a:pt x="187" y="21"/>
                    <a:pt x="185" y="22"/>
                    <a:pt x="182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7" y="8"/>
                    <a:pt x="175" y="11"/>
                  </a:cubicBezTo>
                  <a:cubicBezTo>
                    <a:pt x="175" y="12"/>
                    <a:pt x="174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7" y="77"/>
                    <a:pt x="56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5" y="63"/>
                    <a:pt x="67" y="64"/>
                    <a:pt x="68" y="65"/>
                  </a:cubicBezTo>
                  <a:cubicBezTo>
                    <a:pt x="70" y="66"/>
                    <a:pt x="69" y="67"/>
                    <a:pt x="67" y="67"/>
                  </a:cubicBezTo>
                  <a:cubicBezTo>
                    <a:pt x="64" y="68"/>
                    <a:pt x="60" y="66"/>
                    <a:pt x="58" y="64"/>
                  </a:cubicBezTo>
                  <a:cubicBezTo>
                    <a:pt x="58" y="64"/>
                    <a:pt x="58" y="64"/>
                    <a:pt x="57" y="64"/>
                  </a:cubicBezTo>
                  <a:cubicBezTo>
                    <a:pt x="59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8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8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1" y="23"/>
                    <a:pt x="104" y="23"/>
                    <a:pt x="106" y="23"/>
                  </a:cubicBezTo>
                  <a:cubicBezTo>
                    <a:pt x="127" y="23"/>
                    <a:pt x="146" y="32"/>
                    <a:pt x="164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1" y="83"/>
                    <a:pt x="250" y="83"/>
                  </a:cubicBezTo>
                  <a:cubicBezTo>
                    <a:pt x="250" y="83"/>
                    <a:pt x="250" y="82"/>
                    <a:pt x="250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0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8" y="69"/>
                  </a:cubicBezTo>
                  <a:cubicBezTo>
                    <a:pt x="248" y="70"/>
                    <a:pt x="247" y="70"/>
                    <a:pt x="247" y="71"/>
                  </a:cubicBezTo>
                  <a:close/>
                  <a:moveTo>
                    <a:pt x="249" y="71"/>
                  </a:move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50" y="71"/>
                    <a:pt x="250" y="71"/>
                  </a:cubicBezTo>
                  <a:cubicBezTo>
                    <a:pt x="250" y="71"/>
                    <a:pt x="249" y="71"/>
                    <a:pt x="249" y="71"/>
                  </a:cubicBezTo>
                  <a:close/>
                  <a:moveTo>
                    <a:pt x="254" y="55"/>
                  </a:moveTo>
                  <a:cubicBezTo>
                    <a:pt x="257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8" y="71"/>
                    <a:pt x="278" y="73"/>
                    <a:pt x="268" y="73"/>
                  </a:cubicBezTo>
                  <a:cubicBezTo>
                    <a:pt x="267" y="73"/>
                    <a:pt x="266" y="73"/>
                    <a:pt x="265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1" y="70"/>
                  </a:moveTo>
                  <a:cubicBezTo>
                    <a:pt x="253" y="69"/>
                    <a:pt x="256" y="69"/>
                    <a:pt x="258" y="69"/>
                  </a:cubicBezTo>
                  <a:cubicBezTo>
                    <a:pt x="259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2" y="71"/>
                    <a:pt x="252" y="70"/>
                  </a:cubicBezTo>
                  <a:cubicBezTo>
                    <a:pt x="252" y="70"/>
                    <a:pt x="252" y="70"/>
                    <a:pt x="251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1008"/>
            <p:cNvSpPr/>
            <p:nvPr/>
          </p:nvSpPr>
          <p:spPr bwMode="auto">
            <a:xfrm>
              <a:off x="3725863" y="5621338"/>
              <a:ext cx="163513" cy="158750"/>
            </a:xfrm>
            <a:custGeom>
              <a:avLst/>
              <a:gdLst>
                <a:gd name="T0" fmla="*/ 47 w 48"/>
                <a:gd name="T1" fmla="*/ 29 h 46"/>
                <a:gd name="T2" fmla="*/ 45 w 48"/>
                <a:gd name="T3" fmla="*/ 36 h 46"/>
                <a:gd name="T4" fmla="*/ 39 w 48"/>
                <a:gd name="T5" fmla="*/ 41 h 46"/>
                <a:gd name="T6" fmla="*/ 35 w 48"/>
                <a:gd name="T7" fmla="*/ 39 h 46"/>
                <a:gd name="T8" fmla="*/ 32 w 48"/>
                <a:gd name="T9" fmla="*/ 35 h 46"/>
                <a:gd name="T10" fmla="*/ 41 w 48"/>
                <a:gd name="T11" fmla="*/ 34 h 46"/>
                <a:gd name="T12" fmla="*/ 32 w 48"/>
                <a:gd name="T13" fmla="*/ 33 h 46"/>
                <a:gd name="T14" fmla="*/ 37 w 48"/>
                <a:gd name="T15" fmla="*/ 27 h 46"/>
                <a:gd name="T16" fmla="*/ 40 w 48"/>
                <a:gd name="T17" fmla="*/ 21 h 46"/>
                <a:gd name="T18" fmla="*/ 36 w 48"/>
                <a:gd name="T19" fmla="*/ 26 h 46"/>
                <a:gd name="T20" fmla="*/ 31 w 48"/>
                <a:gd name="T21" fmla="*/ 31 h 46"/>
                <a:gd name="T22" fmla="*/ 21 w 48"/>
                <a:gd name="T23" fmla="*/ 13 h 46"/>
                <a:gd name="T24" fmla="*/ 23 w 48"/>
                <a:gd name="T25" fmla="*/ 18 h 46"/>
                <a:gd name="T26" fmla="*/ 25 w 48"/>
                <a:gd name="T27" fmla="*/ 25 h 46"/>
                <a:gd name="T28" fmla="*/ 28 w 48"/>
                <a:gd name="T29" fmla="*/ 32 h 46"/>
                <a:gd name="T30" fmla="*/ 22 w 48"/>
                <a:gd name="T31" fmla="*/ 31 h 46"/>
                <a:gd name="T32" fmla="*/ 14 w 48"/>
                <a:gd name="T33" fmla="*/ 29 h 46"/>
                <a:gd name="T34" fmla="*/ 30 w 48"/>
                <a:gd name="T35" fmla="*/ 34 h 46"/>
                <a:gd name="T36" fmla="*/ 19 w 48"/>
                <a:gd name="T37" fmla="*/ 39 h 46"/>
                <a:gd name="T38" fmla="*/ 31 w 48"/>
                <a:gd name="T39" fmla="*/ 37 h 46"/>
                <a:gd name="T40" fmla="*/ 32 w 48"/>
                <a:gd name="T41" fmla="*/ 43 h 46"/>
                <a:gd name="T42" fmla="*/ 24 w 48"/>
                <a:gd name="T43" fmla="*/ 46 h 46"/>
                <a:gd name="T44" fmla="*/ 11 w 48"/>
                <a:gd name="T45" fmla="*/ 39 h 46"/>
                <a:gd name="T46" fmla="*/ 17 w 48"/>
                <a:gd name="T47" fmla="*/ 37 h 46"/>
                <a:gd name="T48" fmla="*/ 7 w 48"/>
                <a:gd name="T49" fmla="*/ 34 h 46"/>
                <a:gd name="T50" fmla="*/ 0 w 48"/>
                <a:gd name="T51" fmla="*/ 26 h 46"/>
                <a:gd name="T52" fmla="*/ 11 w 48"/>
                <a:gd name="T53" fmla="*/ 23 h 46"/>
                <a:gd name="T54" fmla="*/ 19 w 48"/>
                <a:gd name="T55" fmla="*/ 27 h 46"/>
                <a:gd name="T56" fmla="*/ 18 w 48"/>
                <a:gd name="T57" fmla="*/ 0 h 46"/>
                <a:gd name="T58" fmla="*/ 32 w 48"/>
                <a:gd name="T59" fmla="*/ 21 h 46"/>
                <a:gd name="T60" fmla="*/ 46 w 48"/>
                <a:gd name="T61" fmla="*/ 7 h 46"/>
                <a:gd name="T62" fmla="*/ 42 w 48"/>
                <a:gd name="T63" fmla="*/ 31 h 46"/>
                <a:gd name="T64" fmla="*/ 47 w 48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39" y="41"/>
                  </a:cubicBezTo>
                  <a:cubicBezTo>
                    <a:pt x="38" y="41"/>
                    <a:pt x="36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4" y="35"/>
                    <a:pt x="32" y="33"/>
                  </a:cubicBezTo>
                  <a:cubicBezTo>
                    <a:pt x="33" y="31"/>
                    <a:pt x="36" y="29"/>
                    <a:pt x="37" y="27"/>
                  </a:cubicBezTo>
                  <a:cubicBezTo>
                    <a:pt x="39" y="25"/>
                    <a:pt x="39" y="23"/>
                    <a:pt x="40" y="21"/>
                  </a:cubicBezTo>
                  <a:cubicBezTo>
                    <a:pt x="39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1" y="13"/>
                  </a:cubicBezTo>
                  <a:cubicBezTo>
                    <a:pt x="22" y="15"/>
                    <a:pt x="22" y="16"/>
                    <a:pt x="23" y="18"/>
                  </a:cubicBezTo>
                  <a:cubicBezTo>
                    <a:pt x="23" y="20"/>
                    <a:pt x="25" y="22"/>
                    <a:pt x="25" y="25"/>
                  </a:cubicBezTo>
                  <a:cubicBezTo>
                    <a:pt x="26" y="27"/>
                    <a:pt x="27" y="29"/>
                    <a:pt x="28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7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2" y="42"/>
                    <a:pt x="32" y="43"/>
                  </a:cubicBezTo>
                  <a:cubicBezTo>
                    <a:pt x="30" y="45"/>
                    <a:pt x="27" y="46"/>
                    <a:pt x="24" y="46"/>
                  </a:cubicBezTo>
                  <a:cubicBezTo>
                    <a:pt x="21" y="46"/>
                    <a:pt x="13" y="43"/>
                    <a:pt x="11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3" y="38"/>
                    <a:pt x="9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7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8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1010"/>
            <p:cNvSpPr/>
            <p:nvPr/>
          </p:nvSpPr>
          <p:spPr bwMode="auto">
            <a:xfrm>
              <a:off x="3548063" y="5795963"/>
              <a:ext cx="160338" cy="168275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5 w 47"/>
                <a:gd name="T5" fmla="*/ 24 h 49"/>
                <a:gd name="T6" fmla="*/ 41 w 47"/>
                <a:gd name="T7" fmla="*/ 27 h 49"/>
                <a:gd name="T8" fmla="*/ 37 w 47"/>
                <a:gd name="T9" fmla="*/ 28 h 49"/>
                <a:gd name="T10" fmla="*/ 40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1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7 w 47"/>
                <a:gd name="T31" fmla="*/ 34 h 49"/>
                <a:gd name="T32" fmla="*/ 21 w 47"/>
                <a:gd name="T33" fmla="*/ 40 h 49"/>
                <a:gd name="T34" fmla="*/ 34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8 w 47"/>
                <a:gd name="T45" fmla="*/ 47 h 49"/>
                <a:gd name="T46" fmla="*/ 29 w 47"/>
                <a:gd name="T47" fmla="*/ 41 h 49"/>
                <a:gd name="T48" fmla="*/ 21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4" y="17"/>
                    <a:pt x="45" y="17"/>
                  </a:cubicBezTo>
                  <a:cubicBezTo>
                    <a:pt x="46" y="20"/>
                    <a:pt x="47" y="22"/>
                    <a:pt x="45" y="24"/>
                  </a:cubicBezTo>
                  <a:cubicBezTo>
                    <a:pt x="45" y="26"/>
                    <a:pt x="43" y="26"/>
                    <a:pt x="41" y="27"/>
                  </a:cubicBezTo>
                  <a:cubicBezTo>
                    <a:pt x="41" y="27"/>
                    <a:pt x="36" y="28"/>
                    <a:pt x="37" y="28"/>
                  </a:cubicBezTo>
                  <a:cubicBezTo>
                    <a:pt x="38" y="25"/>
                    <a:pt x="39" y="22"/>
                    <a:pt x="40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0" y="14"/>
                    <a:pt x="29" y="12"/>
                  </a:cubicBezTo>
                  <a:cubicBezTo>
                    <a:pt x="30" y="14"/>
                    <a:pt x="31" y="17"/>
                    <a:pt x="31" y="19"/>
                  </a:cubicBezTo>
                  <a:cubicBezTo>
                    <a:pt x="32" y="22"/>
                    <a:pt x="32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19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7" y="34"/>
                  </a:cubicBezTo>
                  <a:cubicBezTo>
                    <a:pt x="26" y="36"/>
                    <a:pt x="24" y="38"/>
                    <a:pt x="21" y="40"/>
                  </a:cubicBezTo>
                  <a:cubicBezTo>
                    <a:pt x="26" y="38"/>
                    <a:pt x="32" y="33"/>
                    <a:pt x="34" y="29"/>
                  </a:cubicBezTo>
                  <a:cubicBezTo>
                    <a:pt x="35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7" y="27"/>
                    <a:pt x="42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2" y="48"/>
                    <a:pt x="28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8" y="44"/>
                    <a:pt x="24" y="47"/>
                    <a:pt x="21" y="48"/>
                  </a:cubicBezTo>
                  <a:cubicBezTo>
                    <a:pt x="20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7" y="15"/>
                    <a:pt x="18" y="13"/>
                    <a:pt x="25" y="20"/>
                  </a:cubicBezTo>
                  <a:cubicBezTo>
                    <a:pt x="19" y="14"/>
                    <a:pt x="20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39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011"/>
            <p:cNvSpPr/>
            <p:nvPr/>
          </p:nvSpPr>
          <p:spPr bwMode="auto">
            <a:xfrm>
              <a:off x="3995738" y="5857876"/>
              <a:ext cx="165100" cy="155575"/>
            </a:xfrm>
            <a:custGeom>
              <a:avLst/>
              <a:gdLst>
                <a:gd name="T0" fmla="*/ 20 w 48"/>
                <a:gd name="T1" fmla="*/ 1 h 45"/>
                <a:gd name="T2" fmla="*/ 27 w 48"/>
                <a:gd name="T3" fmla="*/ 0 h 45"/>
                <a:gd name="T4" fmla="*/ 34 w 48"/>
                <a:gd name="T5" fmla="*/ 3 h 45"/>
                <a:gd name="T6" fmla="*/ 34 w 48"/>
                <a:gd name="T7" fmla="*/ 8 h 45"/>
                <a:gd name="T8" fmla="*/ 32 w 48"/>
                <a:gd name="T9" fmla="*/ 12 h 45"/>
                <a:gd name="T10" fmla="*/ 27 w 48"/>
                <a:gd name="T11" fmla="*/ 5 h 45"/>
                <a:gd name="T12" fmla="*/ 30 w 48"/>
                <a:gd name="T13" fmla="*/ 13 h 45"/>
                <a:gd name="T14" fmla="*/ 22 w 48"/>
                <a:gd name="T15" fmla="*/ 11 h 45"/>
                <a:gd name="T16" fmla="*/ 15 w 48"/>
                <a:gd name="T17" fmla="*/ 11 h 45"/>
                <a:gd name="T18" fmla="*/ 22 w 48"/>
                <a:gd name="T19" fmla="*/ 13 h 45"/>
                <a:gd name="T20" fmla="*/ 28 w 48"/>
                <a:gd name="T21" fmla="*/ 15 h 45"/>
                <a:gd name="T22" fmla="*/ 18 w 48"/>
                <a:gd name="T23" fmla="*/ 32 h 45"/>
                <a:gd name="T24" fmla="*/ 21 w 48"/>
                <a:gd name="T25" fmla="*/ 28 h 45"/>
                <a:gd name="T26" fmla="*/ 26 w 48"/>
                <a:gd name="T27" fmla="*/ 23 h 45"/>
                <a:gd name="T28" fmla="*/ 31 w 48"/>
                <a:gd name="T29" fmla="*/ 17 h 45"/>
                <a:gd name="T30" fmla="*/ 33 w 48"/>
                <a:gd name="T31" fmla="*/ 23 h 45"/>
                <a:gd name="T32" fmla="*/ 35 w 48"/>
                <a:gd name="T33" fmla="*/ 31 h 45"/>
                <a:gd name="T34" fmla="*/ 32 w 48"/>
                <a:gd name="T35" fmla="*/ 15 h 45"/>
                <a:gd name="T36" fmla="*/ 41 w 48"/>
                <a:gd name="T37" fmla="*/ 22 h 45"/>
                <a:gd name="T38" fmla="*/ 34 w 48"/>
                <a:gd name="T39" fmla="*/ 12 h 45"/>
                <a:gd name="T40" fmla="*/ 39 w 48"/>
                <a:gd name="T41" fmla="*/ 9 h 45"/>
                <a:gd name="T42" fmla="*/ 45 w 48"/>
                <a:gd name="T43" fmla="*/ 14 h 45"/>
                <a:gd name="T44" fmla="*/ 45 w 48"/>
                <a:gd name="T45" fmla="*/ 29 h 45"/>
                <a:gd name="T46" fmla="*/ 40 w 48"/>
                <a:gd name="T47" fmla="*/ 25 h 45"/>
                <a:gd name="T48" fmla="*/ 42 w 48"/>
                <a:gd name="T49" fmla="*/ 35 h 45"/>
                <a:gd name="T50" fmla="*/ 39 w 48"/>
                <a:gd name="T51" fmla="*/ 45 h 45"/>
                <a:gd name="T52" fmla="*/ 31 w 48"/>
                <a:gd name="T53" fmla="*/ 36 h 45"/>
                <a:gd name="T54" fmla="*/ 30 w 48"/>
                <a:gd name="T55" fmla="*/ 28 h 45"/>
                <a:gd name="T56" fmla="*/ 8 w 48"/>
                <a:gd name="T57" fmla="*/ 41 h 45"/>
                <a:gd name="T58" fmla="*/ 20 w 48"/>
                <a:gd name="T59" fmla="*/ 18 h 45"/>
                <a:gd name="T60" fmla="*/ 0 w 48"/>
                <a:gd name="T61" fmla="*/ 12 h 45"/>
                <a:gd name="T62" fmla="*/ 24 w 48"/>
                <a:gd name="T63" fmla="*/ 5 h 45"/>
                <a:gd name="T64" fmla="*/ 20 w 48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5">
                  <a:moveTo>
                    <a:pt x="20" y="1"/>
                  </a:moveTo>
                  <a:cubicBezTo>
                    <a:pt x="20" y="1"/>
                    <a:pt x="26" y="0"/>
                    <a:pt x="27" y="0"/>
                  </a:cubicBezTo>
                  <a:cubicBezTo>
                    <a:pt x="29" y="0"/>
                    <a:pt x="32" y="1"/>
                    <a:pt x="34" y="3"/>
                  </a:cubicBezTo>
                  <a:cubicBezTo>
                    <a:pt x="34" y="4"/>
                    <a:pt x="34" y="6"/>
                    <a:pt x="34" y="8"/>
                  </a:cubicBezTo>
                  <a:cubicBezTo>
                    <a:pt x="34" y="8"/>
                    <a:pt x="33" y="13"/>
                    <a:pt x="32" y="12"/>
                  </a:cubicBezTo>
                  <a:cubicBezTo>
                    <a:pt x="31" y="9"/>
                    <a:pt x="29" y="7"/>
                    <a:pt x="27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8" y="13"/>
                    <a:pt x="25" y="11"/>
                    <a:pt x="22" y="11"/>
                  </a:cubicBezTo>
                  <a:cubicBezTo>
                    <a:pt x="20" y="11"/>
                    <a:pt x="18" y="11"/>
                    <a:pt x="15" y="11"/>
                  </a:cubicBezTo>
                  <a:cubicBezTo>
                    <a:pt x="18" y="11"/>
                    <a:pt x="20" y="12"/>
                    <a:pt x="22" y="13"/>
                  </a:cubicBezTo>
                  <a:cubicBezTo>
                    <a:pt x="24" y="14"/>
                    <a:pt x="27" y="14"/>
                    <a:pt x="28" y="15"/>
                  </a:cubicBezTo>
                  <a:cubicBezTo>
                    <a:pt x="29" y="16"/>
                    <a:pt x="18" y="30"/>
                    <a:pt x="18" y="32"/>
                  </a:cubicBezTo>
                  <a:cubicBezTo>
                    <a:pt x="19" y="30"/>
                    <a:pt x="20" y="29"/>
                    <a:pt x="21" y="28"/>
                  </a:cubicBezTo>
                  <a:cubicBezTo>
                    <a:pt x="22" y="27"/>
                    <a:pt x="24" y="25"/>
                    <a:pt x="26" y="23"/>
                  </a:cubicBezTo>
                  <a:cubicBezTo>
                    <a:pt x="27" y="21"/>
                    <a:pt x="29" y="19"/>
                    <a:pt x="31" y="17"/>
                  </a:cubicBezTo>
                  <a:cubicBezTo>
                    <a:pt x="31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5" y="19"/>
                    <a:pt x="32" y="15"/>
                  </a:cubicBezTo>
                  <a:cubicBezTo>
                    <a:pt x="36" y="15"/>
                    <a:pt x="39" y="19"/>
                    <a:pt x="41" y="22"/>
                  </a:cubicBezTo>
                  <a:cubicBezTo>
                    <a:pt x="40" y="19"/>
                    <a:pt x="37" y="14"/>
                    <a:pt x="34" y="12"/>
                  </a:cubicBezTo>
                  <a:cubicBezTo>
                    <a:pt x="32" y="11"/>
                    <a:pt x="38" y="8"/>
                    <a:pt x="39" y="9"/>
                  </a:cubicBezTo>
                  <a:cubicBezTo>
                    <a:pt x="42" y="9"/>
                    <a:pt x="44" y="12"/>
                    <a:pt x="45" y="14"/>
                  </a:cubicBezTo>
                  <a:cubicBezTo>
                    <a:pt x="47" y="17"/>
                    <a:pt x="48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3" y="32"/>
                    <a:pt x="42" y="35"/>
                  </a:cubicBezTo>
                  <a:cubicBezTo>
                    <a:pt x="42" y="36"/>
                    <a:pt x="39" y="45"/>
                    <a:pt x="39" y="45"/>
                  </a:cubicBezTo>
                  <a:cubicBezTo>
                    <a:pt x="36" y="43"/>
                    <a:pt x="33" y="40"/>
                    <a:pt x="31" y="36"/>
                  </a:cubicBezTo>
                  <a:cubicBezTo>
                    <a:pt x="30" y="35"/>
                    <a:pt x="30" y="29"/>
                    <a:pt x="30" y="28"/>
                  </a:cubicBezTo>
                  <a:cubicBezTo>
                    <a:pt x="26" y="37"/>
                    <a:pt x="17" y="39"/>
                    <a:pt x="8" y="41"/>
                  </a:cubicBezTo>
                  <a:cubicBezTo>
                    <a:pt x="7" y="32"/>
                    <a:pt x="10" y="21"/>
                    <a:pt x="20" y="18"/>
                  </a:cubicBezTo>
                  <a:cubicBezTo>
                    <a:pt x="12" y="21"/>
                    <a:pt x="6" y="17"/>
                    <a:pt x="0" y="12"/>
                  </a:cubicBezTo>
                  <a:cubicBezTo>
                    <a:pt x="6" y="7"/>
                    <a:pt x="15" y="3"/>
                    <a:pt x="24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1012"/>
            <p:cNvSpPr/>
            <p:nvPr/>
          </p:nvSpPr>
          <p:spPr bwMode="auto">
            <a:xfrm>
              <a:off x="4457701" y="5649913"/>
              <a:ext cx="171450" cy="157163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1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4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8 w 50"/>
                <a:gd name="T29" fmla="*/ 33 h 46"/>
                <a:gd name="T30" fmla="*/ 21 w 50"/>
                <a:gd name="T31" fmla="*/ 31 h 46"/>
                <a:gd name="T32" fmla="*/ 14 w 50"/>
                <a:gd name="T33" fmla="*/ 28 h 46"/>
                <a:gd name="T34" fmla="*/ 29 w 50"/>
                <a:gd name="T35" fmla="*/ 35 h 46"/>
                <a:gd name="T36" fmla="*/ 17 w 50"/>
                <a:gd name="T37" fmla="*/ 38 h 46"/>
                <a:gd name="T38" fmla="*/ 30 w 50"/>
                <a:gd name="T39" fmla="*/ 38 h 46"/>
                <a:gd name="T40" fmla="*/ 30 w 50"/>
                <a:gd name="T41" fmla="*/ 44 h 46"/>
                <a:gd name="T42" fmla="*/ 21 w 50"/>
                <a:gd name="T43" fmla="*/ 46 h 46"/>
                <a:gd name="T44" fmla="*/ 10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4" y="39"/>
                    <a:pt x="43" y="40"/>
                  </a:cubicBezTo>
                  <a:cubicBezTo>
                    <a:pt x="42" y="41"/>
                    <a:pt x="40" y="44"/>
                    <a:pt x="37" y="43"/>
                  </a:cubicBezTo>
                  <a:cubicBezTo>
                    <a:pt x="36" y="43"/>
                    <a:pt x="34" y="42"/>
                    <a:pt x="33" y="41"/>
                  </a:cubicBezTo>
                  <a:cubicBezTo>
                    <a:pt x="33" y="41"/>
                    <a:pt x="30" y="37"/>
                    <a:pt x="31" y="37"/>
                  </a:cubicBezTo>
                  <a:cubicBezTo>
                    <a:pt x="34" y="37"/>
                    <a:pt x="37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5" y="15"/>
                    <a:pt x="24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5" y="20"/>
                    <a:pt x="25" y="23"/>
                    <a:pt x="26" y="25"/>
                  </a:cubicBezTo>
                  <a:cubicBezTo>
                    <a:pt x="26" y="28"/>
                    <a:pt x="27" y="30"/>
                    <a:pt x="28" y="33"/>
                  </a:cubicBezTo>
                  <a:cubicBezTo>
                    <a:pt x="28" y="33"/>
                    <a:pt x="22" y="31"/>
                    <a:pt x="21" y="31"/>
                  </a:cubicBezTo>
                  <a:cubicBezTo>
                    <a:pt x="19" y="30"/>
                    <a:pt x="16" y="29"/>
                    <a:pt x="14" y="28"/>
                  </a:cubicBezTo>
                  <a:cubicBezTo>
                    <a:pt x="17" y="32"/>
                    <a:pt x="24" y="35"/>
                    <a:pt x="29" y="35"/>
                  </a:cubicBezTo>
                  <a:cubicBezTo>
                    <a:pt x="26" y="38"/>
                    <a:pt x="21" y="38"/>
                    <a:pt x="17" y="38"/>
                  </a:cubicBezTo>
                  <a:cubicBezTo>
                    <a:pt x="21" y="39"/>
                    <a:pt x="26" y="39"/>
                    <a:pt x="30" y="38"/>
                  </a:cubicBezTo>
                  <a:cubicBezTo>
                    <a:pt x="31" y="37"/>
                    <a:pt x="30" y="43"/>
                    <a:pt x="30" y="44"/>
                  </a:cubicBezTo>
                  <a:cubicBezTo>
                    <a:pt x="28" y="46"/>
                    <a:pt x="24" y="46"/>
                    <a:pt x="21" y="46"/>
                  </a:cubicBezTo>
                  <a:cubicBezTo>
                    <a:pt x="18" y="45"/>
                    <a:pt x="11" y="41"/>
                    <a:pt x="10" y="38"/>
                  </a:cubicBezTo>
                  <a:cubicBezTo>
                    <a:pt x="12" y="37"/>
                    <a:pt x="14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1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4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6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5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1013"/>
            <p:cNvSpPr>
              <a:spLocks noEditPoints="1"/>
            </p:cNvSpPr>
            <p:nvPr/>
          </p:nvSpPr>
          <p:spPr bwMode="auto">
            <a:xfrm>
              <a:off x="3684588" y="5662613"/>
              <a:ext cx="1116013" cy="336550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1 w 326"/>
                <a:gd name="T19" fmla="*/ 25 h 98"/>
                <a:gd name="T20" fmla="*/ 174 w 326"/>
                <a:gd name="T21" fmla="*/ 39 h 98"/>
                <a:gd name="T22" fmla="*/ 99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3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6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6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7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7 w 326"/>
                <a:gd name="T75" fmla="*/ 76 h 98"/>
                <a:gd name="T76" fmla="*/ 68 w 326"/>
                <a:gd name="T77" fmla="*/ 65 h 98"/>
                <a:gd name="T78" fmla="*/ 58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5 w 326"/>
                <a:gd name="T87" fmla="*/ 42 h 98"/>
                <a:gd name="T88" fmla="*/ 251 w 326"/>
                <a:gd name="T89" fmla="*/ 83 h 98"/>
                <a:gd name="T90" fmla="*/ 247 w 326"/>
                <a:gd name="T91" fmla="*/ 71 h 98"/>
                <a:gd name="T92" fmla="*/ 201 w 326"/>
                <a:gd name="T93" fmla="*/ 41 h 98"/>
                <a:gd name="T94" fmla="*/ 249 w 326"/>
                <a:gd name="T95" fmla="*/ 69 h 98"/>
                <a:gd name="T96" fmla="*/ 250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4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1" y="36"/>
                    <a:pt x="199" y="36"/>
                    <a:pt x="196" y="36"/>
                  </a:cubicBezTo>
                  <a:cubicBezTo>
                    <a:pt x="191" y="34"/>
                    <a:pt x="183" y="31"/>
                    <a:pt x="183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5" y="7"/>
                    <a:pt x="174" y="8"/>
                  </a:cubicBezTo>
                  <a:cubicBezTo>
                    <a:pt x="173" y="9"/>
                    <a:pt x="172" y="10"/>
                    <a:pt x="171" y="11"/>
                  </a:cubicBezTo>
                  <a:cubicBezTo>
                    <a:pt x="171" y="11"/>
                    <a:pt x="170" y="10"/>
                    <a:pt x="171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8" y="0"/>
                    <a:pt x="167" y="0"/>
                  </a:cubicBezTo>
                  <a:cubicBezTo>
                    <a:pt x="165" y="0"/>
                    <a:pt x="162" y="0"/>
                    <a:pt x="161" y="2"/>
                  </a:cubicBezTo>
                  <a:cubicBezTo>
                    <a:pt x="163" y="1"/>
                    <a:pt x="164" y="1"/>
                    <a:pt x="167" y="1"/>
                  </a:cubicBezTo>
                  <a:cubicBezTo>
                    <a:pt x="170" y="2"/>
                    <a:pt x="169" y="5"/>
                    <a:pt x="169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5" y="37"/>
                    <a:pt x="180" y="38"/>
                    <a:pt x="174" y="39"/>
                  </a:cubicBezTo>
                  <a:cubicBezTo>
                    <a:pt x="173" y="40"/>
                    <a:pt x="172" y="40"/>
                    <a:pt x="170" y="40"/>
                  </a:cubicBezTo>
                  <a:cubicBezTo>
                    <a:pt x="150" y="30"/>
                    <a:pt x="130" y="19"/>
                    <a:pt x="107" y="19"/>
                  </a:cubicBezTo>
                  <a:cubicBezTo>
                    <a:pt x="104" y="19"/>
                    <a:pt x="101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69" y="46"/>
                    <a:pt x="69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4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6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6" y="52"/>
                  </a:cubicBezTo>
                  <a:cubicBezTo>
                    <a:pt x="96" y="55"/>
                    <a:pt x="107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3" y="58"/>
                    <a:pt x="128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8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8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8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8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7" y="23"/>
                    <a:pt x="146" y="32"/>
                    <a:pt x="165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4" y="55"/>
                  </a:moveTo>
                  <a:cubicBezTo>
                    <a:pt x="258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7" y="73"/>
                    <a:pt x="266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1014"/>
            <p:cNvSpPr/>
            <p:nvPr/>
          </p:nvSpPr>
          <p:spPr bwMode="auto">
            <a:xfrm>
              <a:off x="4913313" y="5621338"/>
              <a:ext cx="168275" cy="15875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5 w 49"/>
                <a:gd name="T7" fmla="*/ 39 h 46"/>
                <a:gd name="T8" fmla="*/ 32 w 49"/>
                <a:gd name="T9" fmla="*/ 35 h 46"/>
                <a:gd name="T10" fmla="*/ 41 w 49"/>
                <a:gd name="T11" fmla="*/ 34 h 46"/>
                <a:gd name="T12" fmla="*/ 32 w 49"/>
                <a:gd name="T13" fmla="*/ 33 h 46"/>
                <a:gd name="T14" fmla="*/ 37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19 w 49"/>
                <a:gd name="T37" fmla="*/ 39 h 46"/>
                <a:gd name="T38" fmla="*/ 31 w 49"/>
                <a:gd name="T39" fmla="*/ 37 h 46"/>
                <a:gd name="T40" fmla="*/ 32 w 49"/>
                <a:gd name="T41" fmla="*/ 43 h 46"/>
                <a:gd name="T42" fmla="*/ 24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1 w 49"/>
                <a:gd name="T53" fmla="*/ 23 h 46"/>
                <a:gd name="T54" fmla="*/ 19 w 49"/>
                <a:gd name="T55" fmla="*/ 27 h 46"/>
                <a:gd name="T56" fmla="*/ 18 w 49"/>
                <a:gd name="T57" fmla="*/ 0 h 46"/>
                <a:gd name="T58" fmla="*/ 32 w 49"/>
                <a:gd name="T59" fmla="*/ 21 h 46"/>
                <a:gd name="T60" fmla="*/ 46 w 49"/>
                <a:gd name="T61" fmla="*/ 7 h 46"/>
                <a:gd name="T62" fmla="*/ 42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40" y="41"/>
                  </a:cubicBezTo>
                  <a:cubicBezTo>
                    <a:pt x="38" y="41"/>
                    <a:pt x="37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5" y="35"/>
                    <a:pt x="32" y="33"/>
                  </a:cubicBezTo>
                  <a:cubicBezTo>
                    <a:pt x="34" y="31"/>
                    <a:pt x="36" y="29"/>
                    <a:pt x="37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2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4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8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9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1015"/>
            <p:cNvSpPr/>
            <p:nvPr/>
          </p:nvSpPr>
          <p:spPr bwMode="auto">
            <a:xfrm>
              <a:off x="4735513" y="5795963"/>
              <a:ext cx="160338" cy="168275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2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9 w 47"/>
                <a:gd name="T45" fmla="*/ 47 h 49"/>
                <a:gd name="T46" fmla="*/ 29 w 47"/>
                <a:gd name="T47" fmla="*/ 41 h 49"/>
                <a:gd name="T48" fmla="*/ 22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1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1" y="14"/>
                    <a:pt x="29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20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9" y="44"/>
                    <a:pt x="24" y="47"/>
                    <a:pt x="22" y="48"/>
                  </a:cubicBezTo>
                  <a:cubicBezTo>
                    <a:pt x="21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8" y="13"/>
                    <a:pt x="25" y="20"/>
                  </a:cubicBezTo>
                  <a:cubicBezTo>
                    <a:pt x="19" y="14"/>
                    <a:pt x="21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1016"/>
            <p:cNvSpPr/>
            <p:nvPr/>
          </p:nvSpPr>
          <p:spPr bwMode="auto">
            <a:xfrm>
              <a:off x="5187951" y="5857876"/>
              <a:ext cx="160338" cy="155575"/>
            </a:xfrm>
            <a:custGeom>
              <a:avLst/>
              <a:gdLst>
                <a:gd name="T0" fmla="*/ 19 w 47"/>
                <a:gd name="T1" fmla="*/ 1 h 45"/>
                <a:gd name="T2" fmla="*/ 26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4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1 w 47"/>
                <a:gd name="T35" fmla="*/ 15 h 45"/>
                <a:gd name="T36" fmla="*/ 40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4 w 47"/>
                <a:gd name="T43" fmla="*/ 14 h 45"/>
                <a:gd name="T44" fmla="*/ 44 w 47"/>
                <a:gd name="T45" fmla="*/ 29 h 45"/>
                <a:gd name="T46" fmla="*/ 40 w 47"/>
                <a:gd name="T47" fmla="*/ 25 h 45"/>
                <a:gd name="T48" fmla="*/ 41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19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19" y="1"/>
                  </a:moveTo>
                  <a:cubicBezTo>
                    <a:pt x="19" y="1"/>
                    <a:pt x="26" y="0"/>
                    <a:pt x="26" y="0"/>
                  </a:cubicBezTo>
                  <a:cubicBezTo>
                    <a:pt x="29" y="0"/>
                    <a:pt x="31" y="1"/>
                    <a:pt x="33" y="3"/>
                  </a:cubicBezTo>
                  <a:cubicBezTo>
                    <a:pt x="34" y="4"/>
                    <a:pt x="33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4" y="11"/>
                    <a:pt x="22" y="11"/>
                  </a:cubicBezTo>
                  <a:cubicBezTo>
                    <a:pt x="19" y="11"/>
                    <a:pt x="17" y="11"/>
                    <a:pt x="14" y="11"/>
                  </a:cubicBezTo>
                  <a:cubicBezTo>
                    <a:pt x="17" y="11"/>
                    <a:pt x="19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3" y="25"/>
                    <a:pt x="25" y="23"/>
                  </a:cubicBezTo>
                  <a:cubicBezTo>
                    <a:pt x="27" y="21"/>
                    <a:pt x="28" y="19"/>
                    <a:pt x="30" y="17"/>
                  </a:cubicBezTo>
                  <a:cubicBezTo>
                    <a:pt x="30" y="17"/>
                    <a:pt x="32" y="23"/>
                    <a:pt x="33" y="23"/>
                  </a:cubicBezTo>
                  <a:cubicBezTo>
                    <a:pt x="33" y="26"/>
                    <a:pt x="34" y="28"/>
                    <a:pt x="35" y="31"/>
                  </a:cubicBezTo>
                  <a:cubicBezTo>
                    <a:pt x="36" y="26"/>
                    <a:pt x="34" y="19"/>
                    <a:pt x="31" y="15"/>
                  </a:cubicBezTo>
                  <a:cubicBezTo>
                    <a:pt x="35" y="15"/>
                    <a:pt x="38" y="19"/>
                    <a:pt x="40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4" y="14"/>
                  </a:cubicBezTo>
                  <a:cubicBezTo>
                    <a:pt x="46" y="17"/>
                    <a:pt x="47" y="26"/>
                    <a:pt x="44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1" y="35"/>
                  </a:cubicBezTo>
                  <a:cubicBezTo>
                    <a:pt x="41" y="36"/>
                    <a:pt x="38" y="45"/>
                    <a:pt x="38" y="45"/>
                  </a:cubicBezTo>
                  <a:cubicBezTo>
                    <a:pt x="35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9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19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1017"/>
            <p:cNvSpPr/>
            <p:nvPr/>
          </p:nvSpPr>
          <p:spPr bwMode="auto">
            <a:xfrm>
              <a:off x="5649913" y="5649913"/>
              <a:ext cx="168275" cy="157163"/>
            </a:xfrm>
            <a:custGeom>
              <a:avLst/>
              <a:gdLst>
                <a:gd name="T0" fmla="*/ 46 w 49"/>
                <a:gd name="T1" fmla="*/ 33 h 46"/>
                <a:gd name="T2" fmla="*/ 43 w 49"/>
                <a:gd name="T3" fmla="*/ 40 h 46"/>
                <a:gd name="T4" fmla="*/ 37 w 49"/>
                <a:gd name="T5" fmla="*/ 43 h 46"/>
                <a:gd name="T6" fmla="*/ 33 w 49"/>
                <a:gd name="T7" fmla="*/ 41 h 46"/>
                <a:gd name="T8" fmla="*/ 30 w 49"/>
                <a:gd name="T9" fmla="*/ 37 h 46"/>
                <a:gd name="T10" fmla="*/ 39 w 49"/>
                <a:gd name="T11" fmla="*/ 37 h 46"/>
                <a:gd name="T12" fmla="*/ 30 w 49"/>
                <a:gd name="T13" fmla="*/ 35 h 46"/>
                <a:gd name="T14" fmla="*/ 36 w 49"/>
                <a:gd name="T15" fmla="*/ 29 h 46"/>
                <a:gd name="T16" fmla="*/ 41 w 49"/>
                <a:gd name="T17" fmla="*/ 23 h 46"/>
                <a:gd name="T18" fmla="*/ 35 w 49"/>
                <a:gd name="T19" fmla="*/ 28 h 46"/>
                <a:gd name="T20" fmla="*/ 30 w 49"/>
                <a:gd name="T21" fmla="*/ 32 h 46"/>
                <a:gd name="T22" fmla="*/ 23 w 49"/>
                <a:gd name="T23" fmla="*/ 13 h 46"/>
                <a:gd name="T24" fmla="*/ 24 w 49"/>
                <a:gd name="T25" fmla="*/ 18 h 46"/>
                <a:gd name="T26" fmla="*/ 25 w 49"/>
                <a:gd name="T27" fmla="*/ 25 h 46"/>
                <a:gd name="T28" fmla="*/ 27 w 49"/>
                <a:gd name="T29" fmla="*/ 33 h 46"/>
                <a:gd name="T30" fmla="*/ 20 w 49"/>
                <a:gd name="T31" fmla="*/ 31 h 46"/>
                <a:gd name="T32" fmla="*/ 13 w 49"/>
                <a:gd name="T33" fmla="*/ 28 h 46"/>
                <a:gd name="T34" fmla="*/ 28 w 49"/>
                <a:gd name="T35" fmla="*/ 35 h 46"/>
                <a:gd name="T36" fmla="*/ 17 w 49"/>
                <a:gd name="T37" fmla="*/ 38 h 46"/>
                <a:gd name="T38" fmla="*/ 29 w 49"/>
                <a:gd name="T39" fmla="*/ 38 h 46"/>
                <a:gd name="T40" fmla="*/ 29 w 49"/>
                <a:gd name="T41" fmla="*/ 44 h 46"/>
                <a:gd name="T42" fmla="*/ 21 w 49"/>
                <a:gd name="T43" fmla="*/ 46 h 46"/>
                <a:gd name="T44" fmla="*/ 9 w 49"/>
                <a:gd name="T45" fmla="*/ 38 h 46"/>
                <a:gd name="T46" fmla="*/ 15 w 49"/>
                <a:gd name="T47" fmla="*/ 36 h 46"/>
                <a:gd name="T48" fmla="*/ 5 w 49"/>
                <a:gd name="T49" fmla="*/ 31 h 46"/>
                <a:gd name="T50" fmla="*/ 0 w 49"/>
                <a:gd name="T51" fmla="*/ 23 h 46"/>
                <a:gd name="T52" fmla="*/ 11 w 49"/>
                <a:gd name="T53" fmla="*/ 21 h 46"/>
                <a:gd name="T54" fmla="*/ 19 w 49"/>
                <a:gd name="T55" fmla="*/ 26 h 46"/>
                <a:gd name="T56" fmla="*/ 21 w 49"/>
                <a:gd name="T57" fmla="*/ 0 h 46"/>
                <a:gd name="T58" fmla="*/ 32 w 49"/>
                <a:gd name="T59" fmla="*/ 23 h 46"/>
                <a:gd name="T60" fmla="*/ 48 w 49"/>
                <a:gd name="T61" fmla="*/ 11 h 46"/>
                <a:gd name="T62" fmla="*/ 41 w 49"/>
                <a:gd name="T63" fmla="*/ 34 h 46"/>
                <a:gd name="T64" fmla="*/ 46 w 49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6" y="33"/>
                  </a:moveTo>
                  <a:cubicBezTo>
                    <a:pt x="46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2" y="41"/>
                    <a:pt x="29" y="37"/>
                    <a:pt x="30" y="37"/>
                  </a:cubicBezTo>
                  <a:cubicBezTo>
                    <a:pt x="33" y="37"/>
                    <a:pt x="36" y="37"/>
                    <a:pt x="39" y="37"/>
                  </a:cubicBezTo>
                  <a:cubicBezTo>
                    <a:pt x="36" y="37"/>
                    <a:pt x="32" y="37"/>
                    <a:pt x="30" y="35"/>
                  </a:cubicBezTo>
                  <a:cubicBezTo>
                    <a:pt x="32" y="33"/>
                    <a:pt x="35" y="31"/>
                    <a:pt x="36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7" y="27"/>
                    <a:pt x="35" y="28"/>
                  </a:cubicBezTo>
                  <a:cubicBezTo>
                    <a:pt x="33" y="30"/>
                    <a:pt x="32" y="31"/>
                    <a:pt x="30" y="32"/>
                  </a:cubicBezTo>
                  <a:cubicBezTo>
                    <a:pt x="28" y="32"/>
                    <a:pt x="24" y="15"/>
                    <a:pt x="23" y="13"/>
                  </a:cubicBezTo>
                  <a:cubicBezTo>
                    <a:pt x="23" y="15"/>
                    <a:pt x="23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6" y="30"/>
                    <a:pt x="27" y="33"/>
                  </a:cubicBezTo>
                  <a:cubicBezTo>
                    <a:pt x="27" y="33"/>
                    <a:pt x="21" y="31"/>
                    <a:pt x="20" y="31"/>
                  </a:cubicBezTo>
                  <a:cubicBezTo>
                    <a:pt x="18" y="30"/>
                    <a:pt x="15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0" y="38"/>
                    <a:pt x="17" y="38"/>
                  </a:cubicBezTo>
                  <a:cubicBezTo>
                    <a:pt x="20" y="39"/>
                    <a:pt x="25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3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1" y="36"/>
                    <a:pt x="8" y="34"/>
                    <a:pt x="5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1" y="21"/>
                  </a:cubicBezTo>
                  <a:cubicBezTo>
                    <a:pt x="13" y="22"/>
                    <a:pt x="18" y="24"/>
                    <a:pt x="19" y="26"/>
                  </a:cubicBezTo>
                  <a:cubicBezTo>
                    <a:pt x="13" y="17"/>
                    <a:pt x="17" y="9"/>
                    <a:pt x="21" y="0"/>
                  </a:cubicBezTo>
                  <a:cubicBezTo>
                    <a:pt x="29" y="5"/>
                    <a:pt x="36" y="13"/>
                    <a:pt x="32" y="23"/>
                  </a:cubicBezTo>
                  <a:cubicBezTo>
                    <a:pt x="35" y="15"/>
                    <a:pt x="41" y="13"/>
                    <a:pt x="48" y="11"/>
                  </a:cubicBezTo>
                  <a:cubicBezTo>
                    <a:pt x="49" y="19"/>
                    <a:pt x="48" y="29"/>
                    <a:pt x="41" y="34"/>
                  </a:cubicBezTo>
                  <a:cubicBezTo>
                    <a:pt x="42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018"/>
            <p:cNvSpPr>
              <a:spLocks noEditPoints="1"/>
            </p:cNvSpPr>
            <p:nvPr/>
          </p:nvSpPr>
          <p:spPr bwMode="auto">
            <a:xfrm>
              <a:off x="4872038" y="5662613"/>
              <a:ext cx="1120775" cy="336550"/>
            </a:xfrm>
            <a:custGeom>
              <a:avLst/>
              <a:gdLst>
                <a:gd name="T0" fmla="*/ 268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6 w 327"/>
                <a:gd name="T27" fmla="*/ 69 h 98"/>
                <a:gd name="T28" fmla="*/ 68 w 327"/>
                <a:gd name="T29" fmla="*/ 46 h 98"/>
                <a:gd name="T30" fmla="*/ 53 w 327"/>
                <a:gd name="T31" fmla="*/ 75 h 98"/>
                <a:gd name="T32" fmla="*/ 55 w 327"/>
                <a:gd name="T33" fmla="*/ 82 h 98"/>
                <a:gd name="T34" fmla="*/ 58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8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8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49 w 327"/>
                <a:gd name="T57" fmla="*/ 89 h 98"/>
                <a:gd name="T58" fmla="*/ 252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4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7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8 w 327"/>
                <a:gd name="T101" fmla="*/ 73 h 98"/>
                <a:gd name="T102" fmla="*/ 251 w 327"/>
                <a:gd name="T103" fmla="*/ 68 h 98"/>
                <a:gd name="T104" fmla="*/ 258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1" y="34"/>
                    <a:pt x="184" y="31"/>
                    <a:pt x="183" y="25"/>
                  </a:cubicBezTo>
                  <a:cubicBezTo>
                    <a:pt x="184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3" y="13"/>
                  </a:cubicBezTo>
                  <a:cubicBezTo>
                    <a:pt x="189" y="9"/>
                    <a:pt x="184" y="15"/>
                    <a:pt x="183" y="17"/>
                  </a:cubicBezTo>
                  <a:cubicBezTo>
                    <a:pt x="181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2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1" y="8"/>
                    <a:pt x="172" y="8"/>
                    <a:pt x="172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9" y="0"/>
                    <a:pt x="167" y="0"/>
                  </a:cubicBezTo>
                  <a:cubicBezTo>
                    <a:pt x="165" y="0"/>
                    <a:pt x="162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0" y="2"/>
                    <a:pt x="170" y="5"/>
                    <a:pt x="169" y="8"/>
                  </a:cubicBezTo>
                  <a:cubicBezTo>
                    <a:pt x="168" y="9"/>
                    <a:pt x="168" y="10"/>
                    <a:pt x="169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51" y="30"/>
                    <a:pt x="130" y="19"/>
                    <a:pt x="107" y="19"/>
                  </a:cubicBezTo>
                  <a:cubicBezTo>
                    <a:pt x="104" y="19"/>
                    <a:pt x="102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3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9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70" y="46"/>
                    <a:pt x="69" y="46"/>
                    <a:pt x="68" y="46"/>
                  </a:cubicBezTo>
                  <a:cubicBezTo>
                    <a:pt x="62" y="46"/>
                    <a:pt x="56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3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8" y="89"/>
                  </a:cubicBezTo>
                  <a:cubicBezTo>
                    <a:pt x="56" y="90"/>
                    <a:pt x="55" y="91"/>
                    <a:pt x="53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1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1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4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3" y="61"/>
                    <a:pt x="62" y="60"/>
                    <a:pt x="58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8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1" y="62"/>
                    <a:pt x="140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1" y="61"/>
                    <a:pt x="223" y="72"/>
                    <a:pt x="245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2" y="95"/>
                  </a:cubicBezTo>
                  <a:cubicBezTo>
                    <a:pt x="250" y="96"/>
                    <a:pt x="249" y="97"/>
                    <a:pt x="247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5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1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5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8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9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8" y="23"/>
                    <a:pt x="146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5" y="66"/>
                    <a:pt x="203" y="57"/>
                    <a:pt x="183" y="47"/>
                  </a:cubicBezTo>
                  <a:cubicBezTo>
                    <a:pt x="181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6" y="52"/>
                    <a:pt x="250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2" y="53"/>
                    <a:pt x="267" y="54"/>
                  </a:cubicBezTo>
                  <a:cubicBezTo>
                    <a:pt x="278" y="58"/>
                    <a:pt x="289" y="63"/>
                    <a:pt x="299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3" y="71"/>
                  </a:cubicBezTo>
                  <a:cubicBezTo>
                    <a:pt x="263" y="72"/>
                    <a:pt x="264" y="72"/>
                    <a:pt x="263" y="73"/>
                  </a:cubicBezTo>
                  <a:cubicBezTo>
                    <a:pt x="260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019"/>
            <p:cNvSpPr/>
            <p:nvPr/>
          </p:nvSpPr>
          <p:spPr bwMode="auto">
            <a:xfrm>
              <a:off x="6102351" y="5621338"/>
              <a:ext cx="166688" cy="15875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2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8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5" y="39"/>
                    <a:pt x="32" y="35"/>
                    <a:pt x="33" y="35"/>
                  </a:cubicBezTo>
                  <a:cubicBezTo>
                    <a:pt x="36" y="35"/>
                    <a:pt x="38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19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5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4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8" y="0"/>
                  </a:cubicBezTo>
                  <a:cubicBezTo>
                    <a:pt x="26" y="4"/>
                    <a:pt x="34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020"/>
            <p:cNvSpPr/>
            <p:nvPr/>
          </p:nvSpPr>
          <p:spPr bwMode="auto">
            <a:xfrm>
              <a:off x="5922963" y="5795963"/>
              <a:ext cx="161925" cy="168275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39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8" y="26"/>
                    <a:pt x="35" y="27"/>
                  </a:cubicBezTo>
                  <a:cubicBezTo>
                    <a:pt x="35" y="24"/>
                    <a:pt x="34" y="21"/>
                    <a:pt x="33" y="19"/>
                  </a:cubicBezTo>
                  <a:cubicBezTo>
                    <a:pt x="32" y="16"/>
                    <a:pt x="31" y="14"/>
                    <a:pt x="30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021"/>
            <p:cNvSpPr/>
            <p:nvPr/>
          </p:nvSpPr>
          <p:spPr bwMode="auto">
            <a:xfrm>
              <a:off x="6375401" y="5857876"/>
              <a:ext cx="160338" cy="155575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4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5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2" y="35"/>
                  </a:cubicBezTo>
                  <a:cubicBezTo>
                    <a:pt x="42" y="36"/>
                    <a:pt x="38" y="45"/>
                    <a:pt x="38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1022"/>
            <p:cNvSpPr/>
            <p:nvPr/>
          </p:nvSpPr>
          <p:spPr bwMode="auto">
            <a:xfrm>
              <a:off x="6837363" y="5649913"/>
              <a:ext cx="171450" cy="157163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39 w 50"/>
                <a:gd name="T11" fmla="*/ 37 h 46"/>
                <a:gd name="T12" fmla="*/ 30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5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5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39" y="37"/>
                  </a:cubicBezTo>
                  <a:cubicBezTo>
                    <a:pt x="37" y="37"/>
                    <a:pt x="33" y="37"/>
                    <a:pt x="30" y="35"/>
                  </a:cubicBezTo>
                  <a:cubicBezTo>
                    <a:pt x="32" y="33"/>
                    <a:pt x="35" y="31"/>
                    <a:pt x="37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8" y="27"/>
                    <a:pt x="35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7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1023"/>
            <p:cNvSpPr>
              <a:spLocks noEditPoints="1"/>
            </p:cNvSpPr>
            <p:nvPr/>
          </p:nvSpPr>
          <p:spPr bwMode="auto">
            <a:xfrm>
              <a:off x="6061076" y="5662613"/>
              <a:ext cx="1119188" cy="336550"/>
            </a:xfrm>
            <a:custGeom>
              <a:avLst/>
              <a:gdLst>
                <a:gd name="T0" fmla="*/ 269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7 w 327"/>
                <a:gd name="T27" fmla="*/ 69 h 98"/>
                <a:gd name="T28" fmla="*/ 69 w 327"/>
                <a:gd name="T29" fmla="*/ 46 h 98"/>
                <a:gd name="T30" fmla="*/ 53 w 327"/>
                <a:gd name="T31" fmla="*/ 75 h 98"/>
                <a:gd name="T32" fmla="*/ 56 w 327"/>
                <a:gd name="T33" fmla="*/ 82 h 98"/>
                <a:gd name="T34" fmla="*/ 59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9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9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50 w 327"/>
                <a:gd name="T57" fmla="*/ 89 h 98"/>
                <a:gd name="T58" fmla="*/ 253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5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8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9 w 327"/>
                <a:gd name="T101" fmla="*/ 73 h 98"/>
                <a:gd name="T102" fmla="*/ 251 w 327"/>
                <a:gd name="T103" fmla="*/ 68 h 98"/>
                <a:gd name="T104" fmla="*/ 259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9" y="79"/>
                  </a:move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9"/>
                    <a:pt x="269" y="79"/>
                    <a:pt x="269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2" y="34"/>
                    <a:pt x="184" y="31"/>
                    <a:pt x="183" y="25"/>
                  </a:cubicBezTo>
                  <a:cubicBezTo>
                    <a:pt x="184" y="25"/>
                    <a:pt x="185" y="25"/>
                    <a:pt x="185" y="24"/>
                  </a:cubicBezTo>
                  <a:cubicBezTo>
                    <a:pt x="189" y="23"/>
                    <a:pt x="198" y="18"/>
                    <a:pt x="193" y="13"/>
                  </a:cubicBezTo>
                  <a:cubicBezTo>
                    <a:pt x="190" y="9"/>
                    <a:pt x="185" y="15"/>
                    <a:pt x="183" y="17"/>
                  </a:cubicBezTo>
                  <a:cubicBezTo>
                    <a:pt x="182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7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3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2" y="8"/>
                    <a:pt x="172" y="8"/>
                    <a:pt x="172" y="7"/>
                  </a:cubicBezTo>
                  <a:cubicBezTo>
                    <a:pt x="172" y="6"/>
                    <a:pt x="173" y="4"/>
                    <a:pt x="172" y="3"/>
                  </a:cubicBezTo>
                  <a:cubicBezTo>
                    <a:pt x="171" y="1"/>
                    <a:pt x="169" y="0"/>
                    <a:pt x="167" y="0"/>
                  </a:cubicBezTo>
                  <a:cubicBezTo>
                    <a:pt x="165" y="0"/>
                    <a:pt x="163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1" y="2"/>
                    <a:pt x="170" y="5"/>
                    <a:pt x="169" y="8"/>
                  </a:cubicBezTo>
                  <a:cubicBezTo>
                    <a:pt x="169" y="9"/>
                    <a:pt x="168" y="10"/>
                    <a:pt x="169" y="12"/>
                  </a:cubicBezTo>
                  <a:cubicBezTo>
                    <a:pt x="170" y="13"/>
                    <a:pt x="171" y="14"/>
                    <a:pt x="172" y="15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9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4" y="40"/>
                    <a:pt x="172" y="40"/>
                    <a:pt x="171" y="40"/>
                  </a:cubicBezTo>
                  <a:cubicBezTo>
                    <a:pt x="151" y="30"/>
                    <a:pt x="131" y="19"/>
                    <a:pt x="107" y="19"/>
                  </a:cubicBezTo>
                  <a:cubicBezTo>
                    <a:pt x="105" y="19"/>
                    <a:pt x="102" y="19"/>
                    <a:pt x="99" y="20"/>
                  </a:cubicBezTo>
                  <a:cubicBezTo>
                    <a:pt x="85" y="21"/>
                    <a:pt x="73" y="29"/>
                    <a:pt x="61" y="38"/>
                  </a:cubicBezTo>
                  <a:cubicBezTo>
                    <a:pt x="55" y="34"/>
                    <a:pt x="50" y="30"/>
                    <a:pt x="45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2" y="65"/>
                    <a:pt x="7" y="68"/>
                  </a:cubicBezTo>
                  <a:cubicBezTo>
                    <a:pt x="5" y="68"/>
                    <a:pt x="3" y="69"/>
                    <a:pt x="1" y="69"/>
                  </a:cubicBezTo>
                  <a:cubicBezTo>
                    <a:pt x="3" y="69"/>
                    <a:pt x="5" y="69"/>
                    <a:pt x="7" y="69"/>
                  </a:cubicBezTo>
                  <a:cubicBezTo>
                    <a:pt x="29" y="69"/>
                    <a:pt x="46" y="54"/>
                    <a:pt x="63" y="41"/>
                  </a:cubicBezTo>
                  <a:cubicBezTo>
                    <a:pt x="65" y="43"/>
                    <a:pt x="68" y="44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3" y="46"/>
                    <a:pt x="56" y="48"/>
                    <a:pt x="54" y="54"/>
                  </a:cubicBezTo>
                  <a:cubicBezTo>
                    <a:pt x="53" y="57"/>
                    <a:pt x="53" y="60"/>
                    <a:pt x="55" y="63"/>
                  </a:cubicBezTo>
                  <a:cubicBezTo>
                    <a:pt x="51" y="66"/>
                    <a:pt x="51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2" y="78"/>
                    <a:pt x="53" y="79"/>
                  </a:cubicBezTo>
                  <a:cubicBezTo>
                    <a:pt x="53" y="81"/>
                    <a:pt x="54" y="82"/>
                    <a:pt x="56" y="82"/>
                  </a:cubicBezTo>
                  <a:cubicBezTo>
                    <a:pt x="58" y="84"/>
                    <a:pt x="60" y="86"/>
                    <a:pt x="58" y="89"/>
                  </a:cubicBezTo>
                  <a:cubicBezTo>
                    <a:pt x="57" y="90"/>
                    <a:pt x="55" y="91"/>
                    <a:pt x="53" y="90"/>
                  </a:cubicBezTo>
                  <a:cubicBezTo>
                    <a:pt x="55" y="91"/>
                    <a:pt x="57" y="91"/>
                    <a:pt x="59" y="90"/>
                  </a:cubicBezTo>
                  <a:cubicBezTo>
                    <a:pt x="60" y="89"/>
                    <a:pt x="61" y="87"/>
                    <a:pt x="61" y="85"/>
                  </a:cubicBezTo>
                  <a:cubicBezTo>
                    <a:pt x="61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6" y="80"/>
                    <a:pt x="55" y="79"/>
                    <a:pt x="56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2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5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60" y="68"/>
                    <a:pt x="62" y="69"/>
                  </a:cubicBezTo>
                  <a:cubicBezTo>
                    <a:pt x="64" y="70"/>
                    <a:pt x="72" y="71"/>
                    <a:pt x="72" y="67"/>
                  </a:cubicBezTo>
                  <a:cubicBezTo>
                    <a:pt x="73" y="61"/>
                    <a:pt x="62" y="60"/>
                    <a:pt x="59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2" y="50"/>
                    <a:pt x="85" y="51"/>
                  </a:cubicBezTo>
                  <a:cubicBezTo>
                    <a:pt x="85" y="52"/>
                    <a:pt x="86" y="52"/>
                    <a:pt x="86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9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2" y="62"/>
                    <a:pt x="140" y="57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56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2" y="61"/>
                    <a:pt x="223" y="72"/>
                    <a:pt x="246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50" y="89"/>
                  </a:cubicBezTo>
                  <a:cubicBezTo>
                    <a:pt x="252" y="90"/>
                    <a:pt x="254" y="92"/>
                    <a:pt x="252" y="95"/>
                  </a:cubicBezTo>
                  <a:cubicBezTo>
                    <a:pt x="251" y="96"/>
                    <a:pt x="249" y="97"/>
                    <a:pt x="247" y="96"/>
                  </a:cubicBezTo>
                  <a:cubicBezTo>
                    <a:pt x="249" y="98"/>
                    <a:pt x="251" y="97"/>
                    <a:pt x="253" y="96"/>
                  </a:cubicBezTo>
                  <a:cubicBezTo>
                    <a:pt x="254" y="95"/>
                    <a:pt x="255" y="93"/>
                    <a:pt x="255" y="91"/>
                  </a:cubicBezTo>
                  <a:cubicBezTo>
                    <a:pt x="255" y="90"/>
                    <a:pt x="253" y="89"/>
                    <a:pt x="252" y="88"/>
                  </a:cubicBezTo>
                  <a:cubicBezTo>
                    <a:pt x="252" y="87"/>
                    <a:pt x="251" y="87"/>
                    <a:pt x="250" y="86"/>
                  </a:cubicBezTo>
                  <a:cubicBezTo>
                    <a:pt x="250" y="86"/>
                    <a:pt x="249" y="85"/>
                    <a:pt x="250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6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9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9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1" y="14"/>
                    <a:pt x="192" y="14"/>
                    <a:pt x="192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6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60" y="77"/>
                  </a:moveTo>
                  <a:cubicBezTo>
                    <a:pt x="63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9" y="76"/>
                    <a:pt x="60" y="77"/>
                  </a:cubicBezTo>
                  <a:close/>
                  <a:moveTo>
                    <a:pt x="65" y="63"/>
                  </a:moveTo>
                  <a:cubicBezTo>
                    <a:pt x="66" y="63"/>
                    <a:pt x="68" y="64"/>
                    <a:pt x="69" y="65"/>
                  </a:cubicBezTo>
                  <a:cubicBezTo>
                    <a:pt x="71" y="66"/>
                    <a:pt x="70" y="67"/>
                    <a:pt x="68" y="67"/>
                  </a:cubicBezTo>
                  <a:cubicBezTo>
                    <a:pt x="65" y="68"/>
                    <a:pt x="61" y="66"/>
                    <a:pt x="5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3" y="63"/>
                    <a:pt x="65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1" y="48"/>
                    <a:pt x="65" y="40"/>
                  </a:cubicBezTo>
                  <a:cubicBezTo>
                    <a:pt x="76" y="32"/>
                    <a:pt x="87" y="25"/>
                    <a:pt x="100" y="24"/>
                  </a:cubicBezTo>
                  <a:cubicBezTo>
                    <a:pt x="102" y="23"/>
                    <a:pt x="105" y="23"/>
                    <a:pt x="107" y="23"/>
                  </a:cubicBezTo>
                  <a:cubicBezTo>
                    <a:pt x="128" y="23"/>
                    <a:pt x="147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4" y="83"/>
                  </a:moveTo>
                  <a:cubicBezTo>
                    <a:pt x="257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3" y="82"/>
                    <a:pt x="254" y="83"/>
                  </a:cubicBezTo>
                  <a:close/>
                  <a:moveTo>
                    <a:pt x="248" y="71"/>
                  </a:moveTo>
                  <a:cubicBezTo>
                    <a:pt x="225" y="66"/>
                    <a:pt x="204" y="57"/>
                    <a:pt x="183" y="47"/>
                  </a:cubicBezTo>
                  <a:cubicBezTo>
                    <a:pt x="181" y="46"/>
                    <a:pt x="179" y="44"/>
                    <a:pt x="177" y="43"/>
                  </a:cubicBezTo>
                  <a:cubicBezTo>
                    <a:pt x="185" y="41"/>
                    <a:pt x="193" y="41"/>
                    <a:pt x="201" y="41"/>
                  </a:cubicBezTo>
                  <a:cubicBezTo>
                    <a:pt x="222" y="41"/>
                    <a:pt x="243" y="45"/>
                    <a:pt x="262" y="52"/>
                  </a:cubicBezTo>
                  <a:cubicBezTo>
                    <a:pt x="256" y="52"/>
                    <a:pt x="250" y="55"/>
                    <a:pt x="248" y="61"/>
                  </a:cubicBezTo>
                  <a:cubicBezTo>
                    <a:pt x="247" y="63"/>
                    <a:pt x="247" y="67"/>
                    <a:pt x="249" y="69"/>
                  </a:cubicBezTo>
                  <a:cubicBezTo>
                    <a:pt x="249" y="70"/>
                    <a:pt x="248" y="70"/>
                    <a:pt x="248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3" y="53"/>
                    <a:pt x="267" y="54"/>
                  </a:cubicBezTo>
                  <a:cubicBezTo>
                    <a:pt x="279" y="58"/>
                    <a:pt x="290" y="63"/>
                    <a:pt x="299" y="67"/>
                  </a:cubicBezTo>
                  <a:cubicBezTo>
                    <a:pt x="289" y="71"/>
                    <a:pt x="279" y="73"/>
                    <a:pt x="269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7" y="67"/>
                    <a:pt x="256" y="67"/>
                    <a:pt x="253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7" y="69"/>
                    <a:pt x="259" y="69"/>
                  </a:cubicBezTo>
                  <a:cubicBezTo>
                    <a:pt x="260" y="69"/>
                    <a:pt x="262" y="70"/>
                    <a:pt x="263" y="71"/>
                  </a:cubicBezTo>
                  <a:cubicBezTo>
                    <a:pt x="264" y="72"/>
                    <a:pt x="264" y="72"/>
                    <a:pt x="264" y="73"/>
                  </a:cubicBezTo>
                  <a:cubicBezTo>
                    <a:pt x="261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3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4"/>
            <a:ext cx="752906" cy="89944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927314" y="376250"/>
            <a:ext cx="170258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方法小结</a:t>
            </a:r>
            <a:endParaRPr lang="zh-CN" altLang="en-US" sz="2700" b="1" dirty="0">
              <a:solidFill>
                <a:srgbClr val="1C9A98"/>
              </a:solidFill>
              <a:latin typeface="微软雅黑" panose="020B0503020204020204" charset="-122"/>
              <a:ea typeface="微软雅黑" panose="020B0503020204020204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32" name="矩形 4"/>
          <p:cNvSpPr>
            <a:spLocks noChangeArrowheads="1"/>
          </p:cNvSpPr>
          <p:nvPr/>
        </p:nvSpPr>
        <p:spPr bwMode="auto">
          <a:xfrm>
            <a:off x="1976242" y="915548"/>
            <a:ext cx="6373905" cy="1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边读边思考，从不同的角度提出自己的问题，给问题分类，找出主要的、有价值的问题，然后通过读文解决问题，以问题为引领，深入阅读文章，这是一种阅读方法。</a:t>
            </a:r>
          </a:p>
        </p:txBody>
      </p:sp>
      <p:sp>
        <p:nvSpPr>
          <p:cNvPr id="34" name="矩形 4"/>
          <p:cNvSpPr>
            <a:spLocks noChangeArrowheads="1"/>
          </p:cNvSpPr>
          <p:nvPr/>
        </p:nvSpPr>
        <p:spPr bwMode="auto">
          <a:xfrm>
            <a:off x="1384849" y="3384202"/>
            <a:ext cx="6373905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抓住关键的词语，可以更好地体会文章的思想感情。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85319">
            <a:off x="267002" y="271788"/>
            <a:ext cx="745991" cy="91318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 rot="1292264">
            <a:off x="5102950" y="1159534"/>
            <a:ext cx="2761967" cy="26572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prstTxWarp prst="textArchUp">
              <a:avLst>
                <a:gd name="adj" fmla="val 12755374"/>
              </a:avLst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汉堡包手机字体" panose="020B0604000101010104" pitchFamily="34" charset="-122"/>
                <a:ea typeface="汉堡包手机字体" panose="020B0604000101010104" pitchFamily="34" charset="-122"/>
                <a:cs typeface="+mn-ea"/>
                <a:sym typeface="+mn-lt"/>
              </a:rPr>
              <a:t>诗人是魔术师</a:t>
            </a:r>
          </a:p>
        </p:txBody>
      </p:sp>
      <p:sp>
        <p:nvSpPr>
          <p:cNvPr id="18" name="椭圆 17"/>
          <p:cNvSpPr/>
          <p:nvPr/>
        </p:nvSpPr>
        <p:spPr>
          <a:xfrm>
            <a:off x="4948588" y="714523"/>
            <a:ext cx="3131180" cy="3131180"/>
          </a:xfrm>
          <a:prstGeom prst="ellipse">
            <a:avLst/>
          </a:prstGeom>
          <a:noFill/>
          <a:ln w="19050" cap="rnd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44497" y="1690433"/>
            <a:ext cx="7317064" cy="27284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自主阅读《语文主题学习》102—122页《保持惊奇》《野草》《小海豹的眼神》《听雨》四篇文章。</a:t>
            </a:r>
          </a:p>
          <a:p>
            <a:pPr>
              <a:lnSpc>
                <a:spcPct val="120000"/>
              </a:lnSpc>
              <a:defRPr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inpin heiti" panose="00000500000000000000" pitchFamily="2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学生自主阅读，边读边思考，从各种角度提出问题。找出最有价值的问题进行引领阅读，从文中找到答案。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依法拓展</a:t>
            </a:r>
          </a:p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自主阅读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420" y="3886910"/>
            <a:ext cx="827531" cy="8179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856" y="616560"/>
            <a:ext cx="868439" cy="7522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1" y="159986"/>
            <a:ext cx="770211" cy="9474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542" y="1228859"/>
            <a:ext cx="1900712" cy="332211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93037" y="525793"/>
            <a:ext cx="1702581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交流汇报</a:t>
            </a:r>
          </a:p>
          <a:p>
            <a:pPr algn="ctr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分享收获</a:t>
            </a:r>
            <a:endParaRPr lang="zh-CN" altLang="en-US" sz="2700" b="1" dirty="0">
              <a:solidFill>
                <a:srgbClr val="1C9A98"/>
              </a:solidFill>
              <a:latin typeface="微软雅黑" panose="020B0503020204020204" charset="-122"/>
              <a:ea typeface="微软雅黑" panose="020B0503020204020204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0704" y="1825675"/>
            <a:ext cx="545683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读完了四篇文章，哪一篇文章给你留下了深刻的印象，你有什么收获？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420" y="3886910"/>
            <a:ext cx="827531" cy="8179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856" y="616560"/>
            <a:ext cx="868439" cy="7522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1" y="159986"/>
            <a:ext cx="770211" cy="9474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542" y="1228859"/>
            <a:ext cx="1900712" cy="332211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93037" y="525793"/>
            <a:ext cx="170258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.黑体-韩语" panose="02000500000000000000" pitchFamily="2" charset="-122"/>
                <a:sym typeface="+mn-lt"/>
              </a:rPr>
              <a:t>课堂总结</a:t>
            </a:r>
            <a:endParaRPr lang="zh-CN" altLang="en-US" sz="2700" b="1" dirty="0">
              <a:solidFill>
                <a:srgbClr val="1C9A98"/>
              </a:solidFill>
              <a:latin typeface="微软雅黑" panose="020B0503020204020204" charset="-122"/>
              <a:ea typeface="微软雅黑" panose="020B0503020204020204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6125" y="1496843"/>
            <a:ext cx="5096942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阅读一篇文章我们可以用以下的方法：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提出问题，引领阅读。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抓关键词语，体会感情。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诗人-视频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426</Words>
  <Application>Microsoft Office PowerPoint</Application>
  <PresentationFormat>全屏显示(16:9)</PresentationFormat>
  <Paragraphs>53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.黑体-韩语</vt:lpstr>
      <vt:lpstr>inpin heiti</vt:lpstr>
      <vt:lpstr>Meiryo</vt:lpstr>
      <vt:lpstr>等线</vt:lpstr>
      <vt:lpstr>汉堡包手机字体</vt:lpstr>
      <vt:lpstr>黑体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368</cp:revision>
  <dcterms:created xsi:type="dcterms:W3CDTF">2015-05-05T08:02:00Z</dcterms:created>
  <dcterms:modified xsi:type="dcterms:W3CDTF">2021-09-01T19:00:52Z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