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  <p:sldMasterId id="2147483735" r:id="rId2"/>
    <p:sldMasterId id="2147483747" r:id="rId3"/>
  </p:sldMasterIdLst>
  <p:notesMasterIdLst>
    <p:notesMasterId r:id="rId35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1446F-7BFA-4CB5-86F5-D27F9E36486B}" type="datetimeFigureOut">
              <a:rPr lang="zh-CN" altLang="en-US" smtClean="0"/>
              <a:t>2021/8/31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3280C-4466-42FD-AEC6-6A82FFEEAB1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028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3280C-4466-42FD-AEC6-6A82FFEEAB1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085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3280C-4466-42FD-AEC6-6A82FFEEAB1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646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2608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31568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22827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666928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667276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91875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48CD88EB-536A-4DA4-BAEE-4B6927029F68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241954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2F31EDF0-8FB7-453E-96BA-6099484DF56D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8142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1879834"/>
      </p:ext>
    </p:extLst>
  </p:cSld>
  <p:clrMapOvr>
    <a:masterClrMapping/>
  </p:clrMapOvr>
  <p:transition spd="slow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687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629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noProof="1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55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206040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noProof="1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086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noProof="1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910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4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603823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4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75842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altLang="en-US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147251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4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71022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4" y="432000"/>
            <a:ext cx="10852237" cy="648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79743" y="6349833"/>
            <a:ext cx="2700000" cy="316800"/>
          </a:xfrm>
        </p:spPr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16000" y="6349833"/>
            <a:ext cx="3960000" cy="316800"/>
          </a:xfrm>
        </p:spPr>
        <p:txBody>
          <a:bodyPr/>
          <a:lstStyle/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49833"/>
            <a:ext cx="2700000" cy="3168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94251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altLang="en-US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77863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48CD88EB-536A-4DA4-BAEE-4B6927029F68}" type="slidenum">
              <a:rPr altLang="en-US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537339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>
              <a:defRPr/>
            </a:pPr>
            <a:fld id="{2F31EDF0-8FB7-453E-96BA-6099484DF56D}" type="slidenum">
              <a:rPr altLang="en-US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79823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508657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634574"/>
      </p:ext>
    </p:extLst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2684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074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noProof="1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3918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noProof="1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40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4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noProof="1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4"/>
            <a:ext cx="4114800" cy="365125"/>
          </a:xfrm>
        </p:spPr>
        <p:txBody>
          <a:bodyPr/>
          <a:lstStyle/>
          <a:p>
            <a:endParaRPr lang="zh-CN" altLang="en-US" noProof="1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4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0102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802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5603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579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03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160595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6637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557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8714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726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4145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6009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971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838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4698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29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6576053" y="204125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  <p:sp>
        <p:nvSpPr>
          <p:cNvPr id="12" name="矩形 11"/>
          <p:cNvSpPr/>
          <p:nvPr userDrawn="1"/>
        </p:nvSpPr>
        <p:spPr>
          <a:xfrm>
            <a:off x="6576053" y="204125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</p:spTree>
    <p:extLst>
      <p:ext uri="{BB962C8B-B14F-4D97-AF65-F5344CB8AC3E}">
        <p14:creationId xmlns:p14="http://schemas.microsoft.com/office/powerpoint/2010/main" val="401987831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30785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7835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23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3060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23345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4349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08715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32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1744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71109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15672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31"/>
            <a:ext cx="6172200" cy="4873625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6FA71-E5A1-4B22-877B-790B2D8CCF13}" type="slidenum">
              <a:rPr lang="en-US" altLang="zh-CN" smtClean="0"/>
              <a:pPr>
                <a:defRPr/>
              </a:pPr>
              <a:t>‹#›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4834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3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noProof="1">
                <a:solidFill>
                  <a:srgbClr val="898989"/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65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  <p:sldLayoutId id="2147483729" r:id="rId18"/>
    <p:sldLayoutId id="2147483730" r:id="rId19"/>
    <p:sldLayoutId id="2147483731" r:id="rId20"/>
    <p:sldLayoutId id="2147483732" r:id="rId21"/>
    <p:sldLayoutId id="2147483733" r:id="rId22"/>
    <p:sldLayoutId id="2147483734" r:id="rId23"/>
    <p:sldLayoutId id="2147483708" r:id="rId24"/>
    <p:sldLayoutId id="2147483709" r:id="rId25"/>
    <p:sldLayoutId id="2147483710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7330" indent="-22733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530" indent="-22733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30" indent="-22733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733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733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3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6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2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3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35"/>
          <p:cNvSpPr>
            <a:spLocks noChangeArrowheads="1"/>
          </p:cNvSpPr>
          <p:nvPr/>
        </p:nvSpPr>
        <p:spPr bwMode="auto">
          <a:xfrm>
            <a:off x="1524000" y="1146943"/>
            <a:ext cx="9143999" cy="101566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zh-CN" altLang="en-US" sz="6000" dirty="0">
                <a:solidFill>
                  <a:srgbClr val="E7E6E6">
                    <a:lumMod val="25000"/>
                  </a:srgbClr>
                </a:solidFill>
                <a:latin typeface="思源黑体 CN Bold" pitchFamily="34" charset="-122"/>
                <a:ea typeface="思源黑体 CN Bold" pitchFamily="34" charset="-122"/>
                <a:sym typeface="+mn-ea"/>
              </a:rPr>
              <a:t>推荐一个好地方</a:t>
            </a:r>
          </a:p>
        </p:txBody>
      </p:sp>
      <p:sp>
        <p:nvSpPr>
          <p:cNvPr id="37" name="文本占位符 5"/>
          <p:cNvSpPr txBox="1"/>
          <p:nvPr/>
        </p:nvSpPr>
        <p:spPr>
          <a:xfrm>
            <a:off x="1524004" y="2141494"/>
            <a:ext cx="9143999" cy="126492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865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部编版 四上语文</a:t>
            </a:r>
          </a:p>
        </p:txBody>
      </p:sp>
      <p:pic>
        <p:nvPicPr>
          <p:cNvPr id="16386" name="Picture 2" descr="C:\Users\Administrator\AppData\Roaming\Tencent\Users\541737432\QQ\WinTemp\RichOle\6}R{TB9BZ~P~[OXP~HJP@Y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392" y="3384075"/>
            <a:ext cx="2131219" cy="2503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5" name="矩形 4"/>
          <p:cNvSpPr/>
          <p:nvPr/>
        </p:nvSpPr>
        <p:spPr>
          <a:xfrm>
            <a:off x="1524004" y="6166448"/>
            <a:ext cx="9143999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0378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32"/>
          <p:cNvSpPr txBox="1"/>
          <p:nvPr/>
        </p:nvSpPr>
        <p:spPr>
          <a:xfrm>
            <a:off x="5999166" y="3901020"/>
            <a:ext cx="18473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24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8194" name="文本框 34"/>
          <p:cNvSpPr txBox="1"/>
          <p:nvPr/>
        </p:nvSpPr>
        <p:spPr>
          <a:xfrm rot="21319903">
            <a:off x="4981605" y="1637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文本框 36"/>
          <p:cNvSpPr txBox="1"/>
          <p:nvPr/>
        </p:nvSpPr>
        <p:spPr>
          <a:xfrm rot="16249134">
            <a:off x="7407305" y="1752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文本框 37"/>
          <p:cNvSpPr txBox="1"/>
          <p:nvPr/>
        </p:nvSpPr>
        <p:spPr>
          <a:xfrm rot="17449134">
            <a:off x="6877080" y="22960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7" name="文本框 45"/>
          <p:cNvSpPr txBox="1"/>
          <p:nvPr/>
        </p:nvSpPr>
        <p:spPr>
          <a:xfrm rot="16249134">
            <a:off x="7969280" y="17838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8" name="文本框 46"/>
          <p:cNvSpPr txBox="1"/>
          <p:nvPr/>
        </p:nvSpPr>
        <p:spPr>
          <a:xfrm rot="21175089">
            <a:off x="8615392" y="20928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9" name="文本框 47"/>
          <p:cNvSpPr txBox="1"/>
          <p:nvPr/>
        </p:nvSpPr>
        <p:spPr>
          <a:xfrm rot="17449134">
            <a:off x="9201180" y="33290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0" name="文本框 49"/>
          <p:cNvSpPr txBox="1"/>
          <p:nvPr/>
        </p:nvSpPr>
        <p:spPr>
          <a:xfrm rot="657351">
            <a:off x="6996142" y="17796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1" name="文本框 50"/>
          <p:cNvSpPr txBox="1"/>
          <p:nvPr/>
        </p:nvSpPr>
        <p:spPr>
          <a:xfrm rot="1480325">
            <a:off x="8939242" y="165897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2" name="文本框 51"/>
          <p:cNvSpPr txBox="1"/>
          <p:nvPr/>
        </p:nvSpPr>
        <p:spPr>
          <a:xfrm rot="16249134">
            <a:off x="7527955" y="29014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3" name="文本框 13"/>
          <p:cNvSpPr txBox="1"/>
          <p:nvPr/>
        </p:nvSpPr>
        <p:spPr>
          <a:xfrm>
            <a:off x="4786316" y="474768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4" name="文本框 34"/>
          <p:cNvSpPr txBox="1"/>
          <p:nvPr/>
        </p:nvSpPr>
        <p:spPr>
          <a:xfrm rot="4149897">
            <a:off x="6011892" y="46646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5" name="文本框 36"/>
          <p:cNvSpPr txBox="1"/>
          <p:nvPr/>
        </p:nvSpPr>
        <p:spPr>
          <a:xfrm rot="20220000">
            <a:off x="5448330" y="1735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6" name="文本框 37"/>
          <p:cNvSpPr txBox="1"/>
          <p:nvPr/>
        </p:nvSpPr>
        <p:spPr>
          <a:xfrm rot="21420000">
            <a:off x="5678517" y="27384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7" name="文本框 45"/>
          <p:cNvSpPr txBox="1"/>
          <p:nvPr/>
        </p:nvSpPr>
        <p:spPr>
          <a:xfrm rot="20220000">
            <a:off x="6008717" y="1764806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8" name="文本框 46"/>
          <p:cNvSpPr txBox="1"/>
          <p:nvPr/>
        </p:nvSpPr>
        <p:spPr>
          <a:xfrm rot="20220000">
            <a:off x="6378605" y="2050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9" name="文本框 47"/>
          <p:cNvSpPr txBox="1"/>
          <p:nvPr/>
        </p:nvSpPr>
        <p:spPr>
          <a:xfrm rot="21420000">
            <a:off x="6611967" y="29797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0" name="文本框 49"/>
          <p:cNvSpPr txBox="1"/>
          <p:nvPr/>
        </p:nvSpPr>
        <p:spPr>
          <a:xfrm rot="16249134">
            <a:off x="7858155" y="2812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1" name="文本框 50"/>
          <p:cNvSpPr txBox="1"/>
          <p:nvPr/>
        </p:nvSpPr>
        <p:spPr>
          <a:xfrm rot="21429897">
            <a:off x="7137430" y="3453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2" name="文本框 51"/>
          <p:cNvSpPr txBox="1"/>
          <p:nvPr/>
        </p:nvSpPr>
        <p:spPr>
          <a:xfrm rot="16249134">
            <a:off x="7391430" y="4575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3" name="文本框 32"/>
          <p:cNvSpPr txBox="1"/>
          <p:nvPr/>
        </p:nvSpPr>
        <p:spPr>
          <a:xfrm rot="1209897">
            <a:off x="3048030" y="385607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4" name="文本框 34"/>
          <p:cNvSpPr txBox="1"/>
          <p:nvPr/>
        </p:nvSpPr>
        <p:spPr>
          <a:xfrm rot="4149897">
            <a:off x="3690967" y="4607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5" name="文本框 36"/>
          <p:cNvSpPr txBox="1"/>
          <p:nvPr/>
        </p:nvSpPr>
        <p:spPr>
          <a:xfrm rot="20220000">
            <a:off x="3152805" y="4304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6" name="文本框 37"/>
          <p:cNvSpPr txBox="1"/>
          <p:nvPr/>
        </p:nvSpPr>
        <p:spPr>
          <a:xfrm rot="1029897">
            <a:off x="4033867" y="36719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7" name="文本框 27"/>
          <p:cNvSpPr txBox="1"/>
          <p:nvPr/>
        </p:nvSpPr>
        <p:spPr>
          <a:xfrm rot="20220000">
            <a:off x="4710142" y="4194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8" name="文本框 28"/>
          <p:cNvSpPr txBox="1"/>
          <p:nvPr/>
        </p:nvSpPr>
        <p:spPr>
          <a:xfrm rot="21429897">
            <a:off x="2335242" y="20399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9" name="文本框 29"/>
          <p:cNvSpPr txBox="1"/>
          <p:nvPr/>
        </p:nvSpPr>
        <p:spPr>
          <a:xfrm rot="1029897">
            <a:off x="2376517" y="45334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0" name="文本框 30"/>
          <p:cNvSpPr txBox="1"/>
          <p:nvPr/>
        </p:nvSpPr>
        <p:spPr>
          <a:xfrm rot="21429897">
            <a:off x="4557742" y="5115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1" name="文本框 31"/>
          <p:cNvSpPr txBox="1"/>
          <p:nvPr/>
        </p:nvSpPr>
        <p:spPr>
          <a:xfrm rot="21429897">
            <a:off x="5705505" y="4226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2" name="文本框 32"/>
          <p:cNvSpPr txBox="1"/>
          <p:nvPr/>
        </p:nvSpPr>
        <p:spPr>
          <a:xfrm rot="21429897">
            <a:off x="5872192" y="5238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3" name="文本框 33"/>
          <p:cNvSpPr txBox="1"/>
          <p:nvPr/>
        </p:nvSpPr>
        <p:spPr>
          <a:xfrm rot="16529158">
            <a:off x="1868517" y="2719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4" name="文本框 34"/>
          <p:cNvSpPr txBox="1"/>
          <p:nvPr/>
        </p:nvSpPr>
        <p:spPr>
          <a:xfrm rot="4149897">
            <a:off x="2887692" y="2878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5" name="文本框 35"/>
          <p:cNvSpPr txBox="1"/>
          <p:nvPr/>
        </p:nvSpPr>
        <p:spPr>
          <a:xfrm rot="21429897">
            <a:off x="2790855" y="1703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6" name="文本框 36"/>
          <p:cNvSpPr txBox="1"/>
          <p:nvPr/>
        </p:nvSpPr>
        <p:spPr>
          <a:xfrm rot="1029897">
            <a:off x="2886105" y="2245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7" name="文本框 45"/>
          <p:cNvSpPr txBox="1"/>
          <p:nvPr/>
        </p:nvSpPr>
        <p:spPr>
          <a:xfrm rot="20220000">
            <a:off x="3665567" y="1527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8" name="文本框 46"/>
          <p:cNvSpPr txBox="1"/>
          <p:nvPr/>
        </p:nvSpPr>
        <p:spPr>
          <a:xfrm rot="20220000">
            <a:off x="4235480" y="175422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9" name="文本框 47"/>
          <p:cNvSpPr txBox="1"/>
          <p:nvPr/>
        </p:nvSpPr>
        <p:spPr>
          <a:xfrm rot="21420000">
            <a:off x="3964017" y="25056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0" name="文本框 49"/>
          <p:cNvSpPr txBox="1"/>
          <p:nvPr/>
        </p:nvSpPr>
        <p:spPr>
          <a:xfrm rot="20220000">
            <a:off x="4824442" y="2050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1" name="文本框 50"/>
          <p:cNvSpPr txBox="1"/>
          <p:nvPr/>
        </p:nvSpPr>
        <p:spPr>
          <a:xfrm rot="20220000">
            <a:off x="4397405" y="2825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2" name="文本框 51"/>
          <p:cNvSpPr txBox="1"/>
          <p:nvPr/>
        </p:nvSpPr>
        <p:spPr>
          <a:xfrm rot="20220000">
            <a:off x="5032405" y="3007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3" name="文本框 32"/>
          <p:cNvSpPr txBox="1"/>
          <p:nvPr/>
        </p:nvSpPr>
        <p:spPr>
          <a:xfrm rot="1209897">
            <a:off x="6662767" y="4717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4" name="文本框 34"/>
          <p:cNvSpPr txBox="1"/>
          <p:nvPr/>
        </p:nvSpPr>
        <p:spPr>
          <a:xfrm rot="20569134">
            <a:off x="7861330" y="51916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5" name="文本框 36"/>
          <p:cNvSpPr txBox="1"/>
          <p:nvPr/>
        </p:nvSpPr>
        <p:spPr>
          <a:xfrm rot="368503">
            <a:off x="7321580" y="38116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6" name="文本框 37"/>
          <p:cNvSpPr txBox="1"/>
          <p:nvPr/>
        </p:nvSpPr>
        <p:spPr>
          <a:xfrm rot="829244">
            <a:off x="6832630" y="5297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7" name="文本框 45"/>
          <p:cNvSpPr txBox="1"/>
          <p:nvPr/>
        </p:nvSpPr>
        <p:spPr>
          <a:xfrm rot="17097278">
            <a:off x="8324880" y="33311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8" name="文本框 46"/>
          <p:cNvSpPr txBox="1"/>
          <p:nvPr/>
        </p:nvSpPr>
        <p:spPr>
          <a:xfrm rot="2702238">
            <a:off x="9115455" y="4082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9" name="文本框 47"/>
          <p:cNvSpPr txBox="1"/>
          <p:nvPr/>
        </p:nvSpPr>
        <p:spPr>
          <a:xfrm rot="18143362">
            <a:off x="8289955" y="4535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0" name="文本框 50"/>
          <p:cNvSpPr txBox="1"/>
          <p:nvPr/>
        </p:nvSpPr>
        <p:spPr>
          <a:xfrm rot="18419577">
            <a:off x="3509992" y="3096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1" name="文本框 51"/>
          <p:cNvSpPr txBox="1"/>
          <p:nvPr/>
        </p:nvSpPr>
        <p:spPr>
          <a:xfrm rot="17959444">
            <a:off x="8785255" y="4785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2" name="文本框 52"/>
          <p:cNvSpPr txBox="1"/>
          <p:nvPr/>
        </p:nvSpPr>
        <p:spPr>
          <a:xfrm rot="1549510">
            <a:off x="9302780" y="28993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3" name="文本框 32"/>
          <p:cNvSpPr txBox="1"/>
          <p:nvPr/>
        </p:nvSpPr>
        <p:spPr>
          <a:xfrm rot="4190103">
            <a:off x="5835680" y="33417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4" name="文本框 34"/>
          <p:cNvSpPr txBox="1"/>
          <p:nvPr/>
        </p:nvSpPr>
        <p:spPr>
          <a:xfrm rot="8340000">
            <a:off x="6470680" y="41841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5" name="文本框 36"/>
          <p:cNvSpPr txBox="1"/>
          <p:nvPr/>
        </p:nvSpPr>
        <p:spPr>
          <a:xfrm rot="20439237">
            <a:off x="7321580" y="2334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6" name="文本框 37"/>
          <p:cNvSpPr txBox="1"/>
          <p:nvPr/>
        </p:nvSpPr>
        <p:spPr>
          <a:xfrm rot="39237">
            <a:off x="7197755" y="30305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7" name="文本框 45"/>
          <p:cNvSpPr txBox="1"/>
          <p:nvPr/>
        </p:nvSpPr>
        <p:spPr>
          <a:xfrm rot="20439237">
            <a:off x="7881967" y="2363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8" name="文本框 46"/>
          <p:cNvSpPr txBox="1"/>
          <p:nvPr/>
        </p:nvSpPr>
        <p:spPr>
          <a:xfrm rot="20439237">
            <a:off x="8251855" y="26495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9" name="文本框 47"/>
          <p:cNvSpPr txBox="1"/>
          <p:nvPr/>
        </p:nvSpPr>
        <p:spPr>
          <a:xfrm rot="39237">
            <a:off x="8732867" y="3276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0" name="文本框 49"/>
          <p:cNvSpPr txBox="1"/>
          <p:nvPr/>
        </p:nvSpPr>
        <p:spPr>
          <a:xfrm rot="20439237">
            <a:off x="8586817" y="2878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1" name="文本框 50"/>
          <p:cNvSpPr txBox="1"/>
          <p:nvPr/>
        </p:nvSpPr>
        <p:spPr>
          <a:xfrm rot="20439237">
            <a:off x="9036080" y="25776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2" name="文本框 51"/>
          <p:cNvSpPr txBox="1"/>
          <p:nvPr/>
        </p:nvSpPr>
        <p:spPr>
          <a:xfrm rot="20439237">
            <a:off x="8837642" y="3724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3" name="文本框 32"/>
          <p:cNvSpPr txBox="1"/>
          <p:nvPr/>
        </p:nvSpPr>
        <p:spPr>
          <a:xfrm rot="4190103">
            <a:off x="4311680" y="44508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4" name="文本框 34"/>
          <p:cNvSpPr txBox="1"/>
          <p:nvPr/>
        </p:nvSpPr>
        <p:spPr>
          <a:xfrm rot="8340000">
            <a:off x="5472142" y="37544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5" name="文本框 36"/>
          <p:cNvSpPr txBox="1"/>
          <p:nvPr/>
        </p:nvSpPr>
        <p:spPr>
          <a:xfrm rot="2810103">
            <a:off x="5359430" y="2310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6" name="文本框 37"/>
          <p:cNvSpPr txBox="1"/>
          <p:nvPr/>
        </p:nvSpPr>
        <p:spPr>
          <a:xfrm rot="4010103">
            <a:off x="5359430" y="3034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7" name="文本框 45"/>
          <p:cNvSpPr txBox="1"/>
          <p:nvPr/>
        </p:nvSpPr>
        <p:spPr>
          <a:xfrm rot="2810103">
            <a:off x="5921405" y="23426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8" name="文本框 46"/>
          <p:cNvSpPr txBox="1"/>
          <p:nvPr/>
        </p:nvSpPr>
        <p:spPr>
          <a:xfrm rot="2810103">
            <a:off x="6289705" y="2626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9" name="文本框 47"/>
          <p:cNvSpPr txBox="1"/>
          <p:nvPr/>
        </p:nvSpPr>
        <p:spPr>
          <a:xfrm rot="4010103">
            <a:off x="6289705" y="3350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0" name="文本框 49"/>
          <p:cNvSpPr txBox="1"/>
          <p:nvPr/>
        </p:nvSpPr>
        <p:spPr>
          <a:xfrm rot="20439237">
            <a:off x="7772430" y="3392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1" name="文本框 50"/>
          <p:cNvSpPr txBox="1"/>
          <p:nvPr/>
        </p:nvSpPr>
        <p:spPr>
          <a:xfrm rot="4020000">
            <a:off x="6765955" y="3506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2" name="文本框 51"/>
          <p:cNvSpPr txBox="1"/>
          <p:nvPr/>
        </p:nvSpPr>
        <p:spPr>
          <a:xfrm rot="20439237">
            <a:off x="7146955" y="4292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3" name="文本框 32"/>
          <p:cNvSpPr txBox="1"/>
          <p:nvPr/>
        </p:nvSpPr>
        <p:spPr>
          <a:xfrm rot="5400000">
            <a:off x="2687667" y="43026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4" name="文本框 34"/>
          <p:cNvSpPr txBox="1"/>
          <p:nvPr/>
        </p:nvSpPr>
        <p:spPr>
          <a:xfrm rot="8340000">
            <a:off x="3429030" y="47366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5" name="文本框 36"/>
          <p:cNvSpPr txBox="1"/>
          <p:nvPr/>
        </p:nvSpPr>
        <p:spPr>
          <a:xfrm rot="2810103">
            <a:off x="3409980" y="3642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6" name="文本框 37"/>
          <p:cNvSpPr txBox="1"/>
          <p:nvPr/>
        </p:nvSpPr>
        <p:spPr>
          <a:xfrm rot="5220000">
            <a:off x="3844955" y="40190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7" name="文本框 45"/>
          <p:cNvSpPr txBox="1"/>
          <p:nvPr/>
        </p:nvSpPr>
        <p:spPr>
          <a:xfrm rot="2810103">
            <a:off x="4356130" y="36592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8" name="文本框 46"/>
          <p:cNvSpPr txBox="1"/>
          <p:nvPr/>
        </p:nvSpPr>
        <p:spPr>
          <a:xfrm rot="4020000">
            <a:off x="2247930" y="2617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9" name="文本框 47"/>
          <p:cNvSpPr txBox="1"/>
          <p:nvPr/>
        </p:nvSpPr>
        <p:spPr>
          <a:xfrm rot="5220000">
            <a:off x="2247930" y="38603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0" name="文本框 49"/>
          <p:cNvSpPr txBox="1"/>
          <p:nvPr/>
        </p:nvSpPr>
        <p:spPr>
          <a:xfrm rot="4020000">
            <a:off x="4010055" y="4984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1" name="文本框 50"/>
          <p:cNvSpPr txBox="1"/>
          <p:nvPr/>
        </p:nvSpPr>
        <p:spPr>
          <a:xfrm rot="4020000">
            <a:off x="5248305" y="4486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2" name="文本框 51"/>
          <p:cNvSpPr txBox="1"/>
          <p:nvPr/>
        </p:nvSpPr>
        <p:spPr>
          <a:xfrm rot="4020000">
            <a:off x="5618192" y="47725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3" name="文本框 32"/>
          <p:cNvSpPr txBox="1"/>
          <p:nvPr/>
        </p:nvSpPr>
        <p:spPr>
          <a:xfrm rot="20719261">
            <a:off x="2062192" y="3352306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4" name="文本框 34"/>
          <p:cNvSpPr txBox="1"/>
          <p:nvPr/>
        </p:nvSpPr>
        <p:spPr>
          <a:xfrm rot="8340000">
            <a:off x="2801967" y="345602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5" name="文本框 36"/>
          <p:cNvSpPr txBox="1"/>
          <p:nvPr/>
        </p:nvSpPr>
        <p:spPr>
          <a:xfrm rot="4020000">
            <a:off x="3216305" y="20124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6" name="文本框 37"/>
          <p:cNvSpPr txBox="1"/>
          <p:nvPr/>
        </p:nvSpPr>
        <p:spPr>
          <a:xfrm rot="5220000">
            <a:off x="3216305" y="27363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7" name="文本框 45"/>
          <p:cNvSpPr txBox="1"/>
          <p:nvPr/>
        </p:nvSpPr>
        <p:spPr>
          <a:xfrm rot="2810103">
            <a:off x="3776692" y="20420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8" name="文本框 46"/>
          <p:cNvSpPr txBox="1"/>
          <p:nvPr/>
        </p:nvSpPr>
        <p:spPr>
          <a:xfrm rot="2810103">
            <a:off x="4146580" y="2327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9" name="文本框 47"/>
          <p:cNvSpPr txBox="1"/>
          <p:nvPr/>
        </p:nvSpPr>
        <p:spPr>
          <a:xfrm rot="4010103">
            <a:off x="3876705" y="3083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0" name="文本框 49"/>
          <p:cNvSpPr txBox="1"/>
          <p:nvPr/>
        </p:nvSpPr>
        <p:spPr>
          <a:xfrm rot="2810103">
            <a:off x="4733955" y="2626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1" name="文本框 50"/>
          <p:cNvSpPr txBox="1"/>
          <p:nvPr/>
        </p:nvSpPr>
        <p:spPr>
          <a:xfrm rot="2810103">
            <a:off x="4621242" y="3206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2" name="文本框 51"/>
          <p:cNvSpPr txBox="1"/>
          <p:nvPr/>
        </p:nvSpPr>
        <p:spPr>
          <a:xfrm rot="2810103">
            <a:off x="4991130" y="34920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3" name="文本框 32"/>
          <p:cNvSpPr txBox="1"/>
          <p:nvPr/>
        </p:nvSpPr>
        <p:spPr>
          <a:xfrm rot="5400000">
            <a:off x="6297642" y="49080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4" name="文本框 34"/>
          <p:cNvSpPr txBox="1"/>
          <p:nvPr/>
        </p:nvSpPr>
        <p:spPr>
          <a:xfrm rot="3159237">
            <a:off x="7367617" y="53419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5" name="文本框 36"/>
          <p:cNvSpPr txBox="1"/>
          <p:nvPr/>
        </p:nvSpPr>
        <p:spPr>
          <a:xfrm rot="20439237">
            <a:off x="7785130" y="3900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6" name="文本框 37"/>
          <p:cNvSpPr txBox="1"/>
          <p:nvPr/>
        </p:nvSpPr>
        <p:spPr>
          <a:xfrm rot="39237">
            <a:off x="7785130" y="4624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7" name="文本框 45"/>
          <p:cNvSpPr txBox="1"/>
          <p:nvPr/>
        </p:nvSpPr>
        <p:spPr>
          <a:xfrm rot="20439237">
            <a:off x="8345517" y="39301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8" name="文本框 46"/>
          <p:cNvSpPr txBox="1"/>
          <p:nvPr/>
        </p:nvSpPr>
        <p:spPr>
          <a:xfrm rot="20439237">
            <a:off x="8715405" y="4215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9" name="文本框 47"/>
          <p:cNvSpPr txBox="1"/>
          <p:nvPr/>
        </p:nvSpPr>
        <p:spPr>
          <a:xfrm rot="39237">
            <a:off x="8402667" y="49736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0" name="文本框 49"/>
          <p:cNvSpPr txBox="1"/>
          <p:nvPr/>
        </p:nvSpPr>
        <p:spPr>
          <a:xfrm rot="20439237">
            <a:off x="9236105" y="4603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1" name="文本框 50"/>
          <p:cNvSpPr txBox="1"/>
          <p:nvPr/>
        </p:nvSpPr>
        <p:spPr>
          <a:xfrm rot="20439237">
            <a:off x="9190067" y="50943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2" name="文本框 51"/>
          <p:cNvSpPr txBox="1"/>
          <p:nvPr/>
        </p:nvSpPr>
        <p:spPr>
          <a:xfrm rot="20439237">
            <a:off x="8328055" y="1527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00848" y="645373"/>
            <a:ext cx="2242922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写法指导</a:t>
            </a:r>
          </a:p>
        </p:txBody>
      </p:sp>
      <p:sp>
        <p:nvSpPr>
          <p:cNvPr id="3" name="矩形 2"/>
          <p:cNvSpPr/>
          <p:nvPr/>
        </p:nvSpPr>
        <p:spPr>
          <a:xfrm>
            <a:off x="1766415" y="1320165"/>
            <a:ext cx="8494871" cy="28930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选材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en-US" altLang="zh-CN" sz="4265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265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229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5059" y="2653030"/>
            <a:ext cx="2185511" cy="29133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" name="圆角矩形标注 36"/>
          <p:cNvSpPr/>
          <p:nvPr/>
        </p:nvSpPr>
        <p:spPr>
          <a:xfrm>
            <a:off x="5819302" y="2030730"/>
            <a:ext cx="4287679" cy="3590290"/>
          </a:xfrm>
          <a:prstGeom prst="wedgeRoundRectCallout">
            <a:avLst>
              <a:gd name="adj1" fmla="val -65525"/>
              <a:gd name="adj2" fmla="val -2997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noProof="1">
                <a:solidFill>
                  <a:srgbClr val="FF0000"/>
                </a:solidFill>
              </a:rPr>
              <a:t>A.</a:t>
            </a:r>
            <a:r>
              <a:rPr lang="zh-CN" altLang="en-US" sz="4000" b="1" noProof="1">
                <a:solidFill>
                  <a:srgbClr val="FF0000"/>
                </a:solidFill>
              </a:rPr>
              <a:t>水乡小镇：景色美、传统文化、小吃</a:t>
            </a:r>
            <a:r>
              <a:rPr lang="zh-CN" altLang="en-US" sz="4000" b="1" noProof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753100" y="3321050"/>
          <a:ext cx="685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4" imgW="914400" imgH="215900" progId="Equation.KSEE3">
                  <p:embed/>
                </p:oleObj>
              </mc:Choice>
              <mc:Fallback>
                <p:oleObj r:id="rId4" imgW="914400" imgH="21590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3100" y="3321050"/>
                        <a:ext cx="6858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2585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6668" y="5393998"/>
            <a:ext cx="38104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宋体"/>
                <a:cs typeface="楷体" panose="02010609060101010101" pitchFamily="49" charset="-122"/>
                <a:sym typeface="+mn-ea"/>
              </a:rPr>
              <a:t>游乐场让我们兴奋不己</a:t>
            </a:r>
          </a:p>
        </p:txBody>
      </p:sp>
      <p:pic>
        <p:nvPicPr>
          <p:cNvPr id="27649" name="Picture 1" descr="C:\Users\Administrator\AppData\Roaming\Tencent\Users\541737432\QQ\WinTemp\RichOle\0)X)N$YIM35PNR5T4G8T0B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6690" y="1078234"/>
            <a:ext cx="3691414" cy="38398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45504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32"/>
          <p:cNvSpPr txBox="1"/>
          <p:nvPr/>
        </p:nvSpPr>
        <p:spPr>
          <a:xfrm>
            <a:off x="5999166" y="3901020"/>
            <a:ext cx="18473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24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8194" name="文本框 34"/>
          <p:cNvSpPr txBox="1"/>
          <p:nvPr/>
        </p:nvSpPr>
        <p:spPr>
          <a:xfrm rot="21319903">
            <a:off x="4981605" y="1637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文本框 36"/>
          <p:cNvSpPr txBox="1"/>
          <p:nvPr/>
        </p:nvSpPr>
        <p:spPr>
          <a:xfrm rot="16249134">
            <a:off x="7407305" y="1752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文本框 37"/>
          <p:cNvSpPr txBox="1"/>
          <p:nvPr/>
        </p:nvSpPr>
        <p:spPr>
          <a:xfrm rot="17449134">
            <a:off x="6877080" y="22960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7" name="文本框 45"/>
          <p:cNvSpPr txBox="1"/>
          <p:nvPr/>
        </p:nvSpPr>
        <p:spPr>
          <a:xfrm rot="16249134">
            <a:off x="7969280" y="17838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8" name="文本框 46"/>
          <p:cNvSpPr txBox="1"/>
          <p:nvPr/>
        </p:nvSpPr>
        <p:spPr>
          <a:xfrm rot="21175089">
            <a:off x="8615392" y="20928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9" name="文本框 47"/>
          <p:cNvSpPr txBox="1"/>
          <p:nvPr/>
        </p:nvSpPr>
        <p:spPr>
          <a:xfrm rot="17449134">
            <a:off x="9201180" y="33290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0" name="文本框 49"/>
          <p:cNvSpPr txBox="1"/>
          <p:nvPr/>
        </p:nvSpPr>
        <p:spPr>
          <a:xfrm rot="657351">
            <a:off x="6996142" y="17796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1" name="文本框 50"/>
          <p:cNvSpPr txBox="1"/>
          <p:nvPr/>
        </p:nvSpPr>
        <p:spPr>
          <a:xfrm rot="1480325">
            <a:off x="8939242" y="165897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2" name="文本框 51"/>
          <p:cNvSpPr txBox="1"/>
          <p:nvPr/>
        </p:nvSpPr>
        <p:spPr>
          <a:xfrm rot="16249134">
            <a:off x="7527955" y="29014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3" name="文本框 13"/>
          <p:cNvSpPr txBox="1"/>
          <p:nvPr/>
        </p:nvSpPr>
        <p:spPr>
          <a:xfrm>
            <a:off x="4786316" y="474768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4" name="文本框 34"/>
          <p:cNvSpPr txBox="1"/>
          <p:nvPr/>
        </p:nvSpPr>
        <p:spPr>
          <a:xfrm rot="4149897">
            <a:off x="6011892" y="46646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5" name="文本框 36"/>
          <p:cNvSpPr txBox="1"/>
          <p:nvPr/>
        </p:nvSpPr>
        <p:spPr>
          <a:xfrm rot="20220000">
            <a:off x="5448330" y="1735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6" name="文本框 37"/>
          <p:cNvSpPr txBox="1"/>
          <p:nvPr/>
        </p:nvSpPr>
        <p:spPr>
          <a:xfrm rot="21420000">
            <a:off x="5678517" y="27384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7" name="文本框 45"/>
          <p:cNvSpPr txBox="1"/>
          <p:nvPr/>
        </p:nvSpPr>
        <p:spPr>
          <a:xfrm rot="20220000">
            <a:off x="6008717" y="1764806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8" name="文本框 46"/>
          <p:cNvSpPr txBox="1"/>
          <p:nvPr/>
        </p:nvSpPr>
        <p:spPr>
          <a:xfrm rot="20220000">
            <a:off x="6378605" y="2050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9" name="文本框 47"/>
          <p:cNvSpPr txBox="1"/>
          <p:nvPr/>
        </p:nvSpPr>
        <p:spPr>
          <a:xfrm rot="21420000">
            <a:off x="6611967" y="29797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0" name="文本框 49"/>
          <p:cNvSpPr txBox="1"/>
          <p:nvPr/>
        </p:nvSpPr>
        <p:spPr>
          <a:xfrm rot="16249134">
            <a:off x="7858155" y="2812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1" name="文本框 50"/>
          <p:cNvSpPr txBox="1"/>
          <p:nvPr/>
        </p:nvSpPr>
        <p:spPr>
          <a:xfrm rot="21429897">
            <a:off x="7137430" y="3453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2" name="文本框 51"/>
          <p:cNvSpPr txBox="1"/>
          <p:nvPr/>
        </p:nvSpPr>
        <p:spPr>
          <a:xfrm rot="16249134">
            <a:off x="7391430" y="4575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3" name="文本框 32"/>
          <p:cNvSpPr txBox="1"/>
          <p:nvPr/>
        </p:nvSpPr>
        <p:spPr>
          <a:xfrm rot="1209897">
            <a:off x="3048030" y="385607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4" name="文本框 34"/>
          <p:cNvSpPr txBox="1"/>
          <p:nvPr/>
        </p:nvSpPr>
        <p:spPr>
          <a:xfrm rot="4149897">
            <a:off x="3690967" y="4607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5" name="文本框 36"/>
          <p:cNvSpPr txBox="1"/>
          <p:nvPr/>
        </p:nvSpPr>
        <p:spPr>
          <a:xfrm rot="20220000">
            <a:off x="3152805" y="4304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6" name="文本框 37"/>
          <p:cNvSpPr txBox="1"/>
          <p:nvPr/>
        </p:nvSpPr>
        <p:spPr>
          <a:xfrm rot="1029897">
            <a:off x="4033867" y="36719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7" name="文本框 27"/>
          <p:cNvSpPr txBox="1"/>
          <p:nvPr/>
        </p:nvSpPr>
        <p:spPr>
          <a:xfrm rot="20220000">
            <a:off x="4710142" y="4194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8" name="文本框 28"/>
          <p:cNvSpPr txBox="1"/>
          <p:nvPr/>
        </p:nvSpPr>
        <p:spPr>
          <a:xfrm rot="21429897">
            <a:off x="2335242" y="20399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9" name="文本框 29"/>
          <p:cNvSpPr txBox="1"/>
          <p:nvPr/>
        </p:nvSpPr>
        <p:spPr>
          <a:xfrm rot="1029897">
            <a:off x="2376517" y="45334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0" name="文本框 30"/>
          <p:cNvSpPr txBox="1"/>
          <p:nvPr/>
        </p:nvSpPr>
        <p:spPr>
          <a:xfrm rot="21429897">
            <a:off x="4557742" y="5115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1" name="文本框 31"/>
          <p:cNvSpPr txBox="1"/>
          <p:nvPr/>
        </p:nvSpPr>
        <p:spPr>
          <a:xfrm rot="21429897">
            <a:off x="5705505" y="4226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2" name="文本框 32"/>
          <p:cNvSpPr txBox="1"/>
          <p:nvPr/>
        </p:nvSpPr>
        <p:spPr>
          <a:xfrm rot="21429897">
            <a:off x="5872192" y="5238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3" name="文本框 33"/>
          <p:cNvSpPr txBox="1"/>
          <p:nvPr/>
        </p:nvSpPr>
        <p:spPr>
          <a:xfrm rot="16529158">
            <a:off x="1868517" y="2719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4" name="文本框 34"/>
          <p:cNvSpPr txBox="1"/>
          <p:nvPr/>
        </p:nvSpPr>
        <p:spPr>
          <a:xfrm rot="4149897">
            <a:off x="2887692" y="2878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5" name="文本框 35"/>
          <p:cNvSpPr txBox="1"/>
          <p:nvPr/>
        </p:nvSpPr>
        <p:spPr>
          <a:xfrm rot="21429897">
            <a:off x="2790855" y="1703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6" name="文本框 36"/>
          <p:cNvSpPr txBox="1"/>
          <p:nvPr/>
        </p:nvSpPr>
        <p:spPr>
          <a:xfrm rot="1029897">
            <a:off x="2886105" y="2245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7" name="文本框 45"/>
          <p:cNvSpPr txBox="1"/>
          <p:nvPr/>
        </p:nvSpPr>
        <p:spPr>
          <a:xfrm rot="20220000">
            <a:off x="3665567" y="1527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8" name="文本框 46"/>
          <p:cNvSpPr txBox="1"/>
          <p:nvPr/>
        </p:nvSpPr>
        <p:spPr>
          <a:xfrm rot="20220000">
            <a:off x="4235480" y="175422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9" name="文本框 47"/>
          <p:cNvSpPr txBox="1"/>
          <p:nvPr/>
        </p:nvSpPr>
        <p:spPr>
          <a:xfrm rot="21420000">
            <a:off x="3964017" y="25056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0" name="文本框 49"/>
          <p:cNvSpPr txBox="1"/>
          <p:nvPr/>
        </p:nvSpPr>
        <p:spPr>
          <a:xfrm rot="20220000">
            <a:off x="4824442" y="2050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1" name="文本框 50"/>
          <p:cNvSpPr txBox="1"/>
          <p:nvPr/>
        </p:nvSpPr>
        <p:spPr>
          <a:xfrm rot="20220000">
            <a:off x="4397405" y="2825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2" name="文本框 51"/>
          <p:cNvSpPr txBox="1"/>
          <p:nvPr/>
        </p:nvSpPr>
        <p:spPr>
          <a:xfrm rot="20220000">
            <a:off x="5032405" y="3007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3" name="文本框 32"/>
          <p:cNvSpPr txBox="1"/>
          <p:nvPr/>
        </p:nvSpPr>
        <p:spPr>
          <a:xfrm rot="1209897">
            <a:off x="6662767" y="4717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4" name="文本框 34"/>
          <p:cNvSpPr txBox="1"/>
          <p:nvPr/>
        </p:nvSpPr>
        <p:spPr>
          <a:xfrm rot="20569134">
            <a:off x="7861330" y="51916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5" name="文本框 36"/>
          <p:cNvSpPr txBox="1"/>
          <p:nvPr/>
        </p:nvSpPr>
        <p:spPr>
          <a:xfrm rot="368503">
            <a:off x="7321580" y="38116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6" name="文本框 37"/>
          <p:cNvSpPr txBox="1"/>
          <p:nvPr/>
        </p:nvSpPr>
        <p:spPr>
          <a:xfrm rot="829244">
            <a:off x="6832630" y="5297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7" name="文本框 45"/>
          <p:cNvSpPr txBox="1"/>
          <p:nvPr/>
        </p:nvSpPr>
        <p:spPr>
          <a:xfrm rot="17097278">
            <a:off x="8324880" y="33311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8" name="文本框 46"/>
          <p:cNvSpPr txBox="1"/>
          <p:nvPr/>
        </p:nvSpPr>
        <p:spPr>
          <a:xfrm rot="2702238">
            <a:off x="9115455" y="4082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9" name="文本框 47"/>
          <p:cNvSpPr txBox="1"/>
          <p:nvPr/>
        </p:nvSpPr>
        <p:spPr>
          <a:xfrm rot="18143362">
            <a:off x="8289955" y="4535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0" name="文本框 50"/>
          <p:cNvSpPr txBox="1"/>
          <p:nvPr/>
        </p:nvSpPr>
        <p:spPr>
          <a:xfrm rot="18419577">
            <a:off x="3509992" y="3096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1" name="文本框 51"/>
          <p:cNvSpPr txBox="1"/>
          <p:nvPr/>
        </p:nvSpPr>
        <p:spPr>
          <a:xfrm rot="17959444">
            <a:off x="8785255" y="4785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2" name="文本框 52"/>
          <p:cNvSpPr txBox="1"/>
          <p:nvPr/>
        </p:nvSpPr>
        <p:spPr>
          <a:xfrm rot="1549510">
            <a:off x="9302780" y="28993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3" name="文本框 32"/>
          <p:cNvSpPr txBox="1"/>
          <p:nvPr/>
        </p:nvSpPr>
        <p:spPr>
          <a:xfrm rot="4190103">
            <a:off x="5835680" y="33417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4" name="文本框 34"/>
          <p:cNvSpPr txBox="1"/>
          <p:nvPr/>
        </p:nvSpPr>
        <p:spPr>
          <a:xfrm rot="8340000">
            <a:off x="6470680" y="41841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5" name="文本框 36"/>
          <p:cNvSpPr txBox="1"/>
          <p:nvPr/>
        </p:nvSpPr>
        <p:spPr>
          <a:xfrm rot="20439237">
            <a:off x="7321580" y="2334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6" name="文本框 37"/>
          <p:cNvSpPr txBox="1"/>
          <p:nvPr/>
        </p:nvSpPr>
        <p:spPr>
          <a:xfrm rot="39237">
            <a:off x="7197755" y="30305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7" name="文本框 45"/>
          <p:cNvSpPr txBox="1"/>
          <p:nvPr/>
        </p:nvSpPr>
        <p:spPr>
          <a:xfrm rot="20439237">
            <a:off x="7881967" y="2363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8" name="文本框 46"/>
          <p:cNvSpPr txBox="1"/>
          <p:nvPr/>
        </p:nvSpPr>
        <p:spPr>
          <a:xfrm rot="20439237">
            <a:off x="8251855" y="26495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9" name="文本框 47"/>
          <p:cNvSpPr txBox="1"/>
          <p:nvPr/>
        </p:nvSpPr>
        <p:spPr>
          <a:xfrm rot="39237">
            <a:off x="8732867" y="3276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0" name="文本框 49"/>
          <p:cNvSpPr txBox="1"/>
          <p:nvPr/>
        </p:nvSpPr>
        <p:spPr>
          <a:xfrm rot="20439237">
            <a:off x="8586817" y="2878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1" name="文本框 50"/>
          <p:cNvSpPr txBox="1"/>
          <p:nvPr/>
        </p:nvSpPr>
        <p:spPr>
          <a:xfrm rot="20439237">
            <a:off x="9036080" y="25776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2" name="文本框 51"/>
          <p:cNvSpPr txBox="1"/>
          <p:nvPr/>
        </p:nvSpPr>
        <p:spPr>
          <a:xfrm rot="20439237">
            <a:off x="8837642" y="3724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3" name="文本框 32"/>
          <p:cNvSpPr txBox="1"/>
          <p:nvPr/>
        </p:nvSpPr>
        <p:spPr>
          <a:xfrm rot="4190103">
            <a:off x="4311680" y="44508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4" name="文本框 34"/>
          <p:cNvSpPr txBox="1"/>
          <p:nvPr/>
        </p:nvSpPr>
        <p:spPr>
          <a:xfrm rot="8340000">
            <a:off x="5472142" y="37544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5" name="文本框 36"/>
          <p:cNvSpPr txBox="1"/>
          <p:nvPr/>
        </p:nvSpPr>
        <p:spPr>
          <a:xfrm rot="2810103">
            <a:off x="5359430" y="2310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6" name="文本框 37"/>
          <p:cNvSpPr txBox="1"/>
          <p:nvPr/>
        </p:nvSpPr>
        <p:spPr>
          <a:xfrm rot="4010103">
            <a:off x="5359430" y="3034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7" name="文本框 45"/>
          <p:cNvSpPr txBox="1"/>
          <p:nvPr/>
        </p:nvSpPr>
        <p:spPr>
          <a:xfrm rot="2810103">
            <a:off x="5921405" y="23426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8" name="文本框 46"/>
          <p:cNvSpPr txBox="1"/>
          <p:nvPr/>
        </p:nvSpPr>
        <p:spPr>
          <a:xfrm rot="2810103">
            <a:off x="6289705" y="2626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9" name="文本框 47"/>
          <p:cNvSpPr txBox="1"/>
          <p:nvPr/>
        </p:nvSpPr>
        <p:spPr>
          <a:xfrm rot="4010103">
            <a:off x="6289705" y="3350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0" name="文本框 49"/>
          <p:cNvSpPr txBox="1"/>
          <p:nvPr/>
        </p:nvSpPr>
        <p:spPr>
          <a:xfrm rot="20439237">
            <a:off x="7772430" y="3392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1" name="文本框 50"/>
          <p:cNvSpPr txBox="1"/>
          <p:nvPr/>
        </p:nvSpPr>
        <p:spPr>
          <a:xfrm rot="4020000">
            <a:off x="6765955" y="3506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2" name="文本框 51"/>
          <p:cNvSpPr txBox="1"/>
          <p:nvPr/>
        </p:nvSpPr>
        <p:spPr>
          <a:xfrm rot="20439237">
            <a:off x="7146955" y="4292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3" name="文本框 32"/>
          <p:cNvSpPr txBox="1"/>
          <p:nvPr/>
        </p:nvSpPr>
        <p:spPr>
          <a:xfrm rot="5400000">
            <a:off x="2687667" y="43026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4" name="文本框 34"/>
          <p:cNvSpPr txBox="1"/>
          <p:nvPr/>
        </p:nvSpPr>
        <p:spPr>
          <a:xfrm rot="8340000">
            <a:off x="3429030" y="47366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5" name="文本框 36"/>
          <p:cNvSpPr txBox="1"/>
          <p:nvPr/>
        </p:nvSpPr>
        <p:spPr>
          <a:xfrm rot="2810103">
            <a:off x="3409980" y="3642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6" name="文本框 37"/>
          <p:cNvSpPr txBox="1"/>
          <p:nvPr/>
        </p:nvSpPr>
        <p:spPr>
          <a:xfrm rot="5220000">
            <a:off x="3844955" y="40190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7" name="文本框 45"/>
          <p:cNvSpPr txBox="1"/>
          <p:nvPr/>
        </p:nvSpPr>
        <p:spPr>
          <a:xfrm rot="2810103">
            <a:off x="4356130" y="36592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8" name="文本框 46"/>
          <p:cNvSpPr txBox="1"/>
          <p:nvPr/>
        </p:nvSpPr>
        <p:spPr>
          <a:xfrm rot="4020000">
            <a:off x="2247930" y="2617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9" name="文本框 47"/>
          <p:cNvSpPr txBox="1"/>
          <p:nvPr/>
        </p:nvSpPr>
        <p:spPr>
          <a:xfrm rot="5220000">
            <a:off x="2247930" y="38603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0" name="文本框 49"/>
          <p:cNvSpPr txBox="1"/>
          <p:nvPr/>
        </p:nvSpPr>
        <p:spPr>
          <a:xfrm rot="4020000">
            <a:off x="4010055" y="4984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1" name="文本框 50"/>
          <p:cNvSpPr txBox="1"/>
          <p:nvPr/>
        </p:nvSpPr>
        <p:spPr>
          <a:xfrm rot="4020000">
            <a:off x="5248305" y="4486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2" name="文本框 51"/>
          <p:cNvSpPr txBox="1"/>
          <p:nvPr/>
        </p:nvSpPr>
        <p:spPr>
          <a:xfrm rot="4020000">
            <a:off x="5618192" y="47725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3" name="文本框 32"/>
          <p:cNvSpPr txBox="1"/>
          <p:nvPr/>
        </p:nvSpPr>
        <p:spPr>
          <a:xfrm rot="20719261">
            <a:off x="2062192" y="3352306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4" name="文本框 34"/>
          <p:cNvSpPr txBox="1"/>
          <p:nvPr/>
        </p:nvSpPr>
        <p:spPr>
          <a:xfrm rot="8340000">
            <a:off x="2801967" y="345602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5" name="文本框 36"/>
          <p:cNvSpPr txBox="1"/>
          <p:nvPr/>
        </p:nvSpPr>
        <p:spPr>
          <a:xfrm rot="4020000">
            <a:off x="3216305" y="20124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6" name="文本框 37"/>
          <p:cNvSpPr txBox="1"/>
          <p:nvPr/>
        </p:nvSpPr>
        <p:spPr>
          <a:xfrm rot="5220000">
            <a:off x="3216305" y="27363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7" name="文本框 45"/>
          <p:cNvSpPr txBox="1"/>
          <p:nvPr/>
        </p:nvSpPr>
        <p:spPr>
          <a:xfrm rot="2810103">
            <a:off x="3776692" y="20420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8" name="文本框 46"/>
          <p:cNvSpPr txBox="1"/>
          <p:nvPr/>
        </p:nvSpPr>
        <p:spPr>
          <a:xfrm rot="2810103">
            <a:off x="4146580" y="2327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9" name="文本框 47"/>
          <p:cNvSpPr txBox="1"/>
          <p:nvPr/>
        </p:nvSpPr>
        <p:spPr>
          <a:xfrm rot="4010103">
            <a:off x="3876705" y="3083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0" name="文本框 49"/>
          <p:cNvSpPr txBox="1"/>
          <p:nvPr/>
        </p:nvSpPr>
        <p:spPr>
          <a:xfrm rot="2810103">
            <a:off x="4733955" y="2626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1" name="文本框 50"/>
          <p:cNvSpPr txBox="1"/>
          <p:nvPr/>
        </p:nvSpPr>
        <p:spPr>
          <a:xfrm rot="2810103">
            <a:off x="4621242" y="3206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2" name="文本框 51"/>
          <p:cNvSpPr txBox="1"/>
          <p:nvPr/>
        </p:nvSpPr>
        <p:spPr>
          <a:xfrm rot="2810103">
            <a:off x="4991130" y="34920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3" name="文本框 32"/>
          <p:cNvSpPr txBox="1"/>
          <p:nvPr/>
        </p:nvSpPr>
        <p:spPr>
          <a:xfrm rot="5400000">
            <a:off x="6297642" y="49080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4" name="文本框 34"/>
          <p:cNvSpPr txBox="1"/>
          <p:nvPr/>
        </p:nvSpPr>
        <p:spPr>
          <a:xfrm rot="3159237">
            <a:off x="7367617" y="53419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5" name="文本框 36"/>
          <p:cNvSpPr txBox="1"/>
          <p:nvPr/>
        </p:nvSpPr>
        <p:spPr>
          <a:xfrm rot="20439237">
            <a:off x="7785130" y="3900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6" name="文本框 37"/>
          <p:cNvSpPr txBox="1"/>
          <p:nvPr/>
        </p:nvSpPr>
        <p:spPr>
          <a:xfrm rot="39237">
            <a:off x="7785130" y="4624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7" name="文本框 45"/>
          <p:cNvSpPr txBox="1"/>
          <p:nvPr/>
        </p:nvSpPr>
        <p:spPr>
          <a:xfrm rot="20439237">
            <a:off x="8345517" y="39301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8" name="文本框 46"/>
          <p:cNvSpPr txBox="1"/>
          <p:nvPr/>
        </p:nvSpPr>
        <p:spPr>
          <a:xfrm rot="20439237">
            <a:off x="8715405" y="4215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9" name="文本框 47"/>
          <p:cNvSpPr txBox="1"/>
          <p:nvPr/>
        </p:nvSpPr>
        <p:spPr>
          <a:xfrm rot="39237">
            <a:off x="8402667" y="49736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0" name="文本框 49"/>
          <p:cNvSpPr txBox="1"/>
          <p:nvPr/>
        </p:nvSpPr>
        <p:spPr>
          <a:xfrm rot="20439237">
            <a:off x="9236105" y="4603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1" name="文本框 50"/>
          <p:cNvSpPr txBox="1"/>
          <p:nvPr/>
        </p:nvSpPr>
        <p:spPr>
          <a:xfrm rot="20439237">
            <a:off x="9190067" y="50943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2" name="文本框 51"/>
          <p:cNvSpPr txBox="1"/>
          <p:nvPr/>
        </p:nvSpPr>
        <p:spPr>
          <a:xfrm rot="20439237">
            <a:off x="8328055" y="1527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00848" y="645373"/>
            <a:ext cx="2242922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写法指导</a:t>
            </a:r>
          </a:p>
        </p:txBody>
      </p:sp>
      <p:sp>
        <p:nvSpPr>
          <p:cNvPr id="3" name="矩形 2"/>
          <p:cNvSpPr/>
          <p:nvPr/>
        </p:nvSpPr>
        <p:spPr>
          <a:xfrm>
            <a:off x="1766415" y="1320165"/>
            <a:ext cx="8494871" cy="28930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选材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en-US" altLang="zh-CN" sz="4265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265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229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5059" y="2653030"/>
            <a:ext cx="2185511" cy="29133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" name="圆角矩形标注 36"/>
          <p:cNvSpPr/>
          <p:nvPr/>
        </p:nvSpPr>
        <p:spPr>
          <a:xfrm>
            <a:off x="5819302" y="2030730"/>
            <a:ext cx="4287679" cy="3590290"/>
          </a:xfrm>
          <a:prstGeom prst="wedgeRoundRectCallout">
            <a:avLst>
              <a:gd name="adj1" fmla="val -65525"/>
              <a:gd name="adj2" fmla="val -2997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noProof="1">
                <a:solidFill>
                  <a:srgbClr val="FF0000"/>
                </a:solidFill>
              </a:rPr>
              <a:t>B.</a:t>
            </a:r>
            <a:r>
              <a:rPr lang="zh-CN" altLang="en-US" sz="4000" b="1" noProof="1">
                <a:solidFill>
                  <a:srgbClr val="FF0000"/>
                </a:solidFill>
              </a:rPr>
              <a:t>游乐场：娱乐设施齐全、热闹、气氛好</a:t>
            </a:r>
            <a:r>
              <a:rPr lang="zh-CN" altLang="en-US" sz="4000" b="1" noProof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753100" y="3321050"/>
          <a:ext cx="685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r:id="rId4" imgW="914400" imgH="215900" progId="Equation.KSEE3">
                  <p:embed/>
                </p:oleObj>
              </mc:Choice>
              <mc:Fallback>
                <p:oleObj r:id="rId4" imgW="914400" imgH="21590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3100" y="3321050"/>
                        <a:ext cx="6858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0875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96668" y="5393998"/>
            <a:ext cx="38104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宋体"/>
                <a:cs typeface="楷体" panose="02010609060101010101" pitchFamily="49" charset="-122"/>
                <a:sym typeface="+mn-ea"/>
              </a:rPr>
              <a:t>书店让我们流连忘返</a:t>
            </a:r>
            <a:r>
              <a:rPr lang="zh-CN" altLang="en-US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……</a:t>
            </a:r>
          </a:p>
        </p:txBody>
      </p:sp>
      <p:pic>
        <p:nvPicPr>
          <p:cNvPr id="28673" name="Picture 1" descr="C:\Users\Administrator\AppData\Roaming\Tencent\Users\541737432\QQ\WinTemp\RichOle\]LLYP%RJ](}QO1[5D87I95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4484">
            <a:off x="4396740" y="825504"/>
            <a:ext cx="2815590" cy="4272915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6362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32"/>
          <p:cNvSpPr txBox="1"/>
          <p:nvPr/>
        </p:nvSpPr>
        <p:spPr>
          <a:xfrm>
            <a:off x="5999166" y="3901020"/>
            <a:ext cx="18473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24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8194" name="文本框 34"/>
          <p:cNvSpPr txBox="1"/>
          <p:nvPr/>
        </p:nvSpPr>
        <p:spPr>
          <a:xfrm rot="21319903">
            <a:off x="4981605" y="1637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文本框 36"/>
          <p:cNvSpPr txBox="1"/>
          <p:nvPr/>
        </p:nvSpPr>
        <p:spPr>
          <a:xfrm rot="16249134">
            <a:off x="7407305" y="1752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文本框 37"/>
          <p:cNvSpPr txBox="1"/>
          <p:nvPr/>
        </p:nvSpPr>
        <p:spPr>
          <a:xfrm rot="17449134">
            <a:off x="6877080" y="22960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7" name="文本框 45"/>
          <p:cNvSpPr txBox="1"/>
          <p:nvPr/>
        </p:nvSpPr>
        <p:spPr>
          <a:xfrm rot="16249134">
            <a:off x="7969280" y="17838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8" name="文本框 46"/>
          <p:cNvSpPr txBox="1"/>
          <p:nvPr/>
        </p:nvSpPr>
        <p:spPr>
          <a:xfrm rot="21175089">
            <a:off x="8615392" y="20928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9" name="文本框 47"/>
          <p:cNvSpPr txBox="1"/>
          <p:nvPr/>
        </p:nvSpPr>
        <p:spPr>
          <a:xfrm rot="17449134">
            <a:off x="9201180" y="33290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0" name="文本框 49"/>
          <p:cNvSpPr txBox="1"/>
          <p:nvPr/>
        </p:nvSpPr>
        <p:spPr>
          <a:xfrm rot="657351">
            <a:off x="6996142" y="17796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1" name="文本框 50"/>
          <p:cNvSpPr txBox="1"/>
          <p:nvPr/>
        </p:nvSpPr>
        <p:spPr>
          <a:xfrm rot="1480325">
            <a:off x="8939242" y="165897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2" name="文本框 51"/>
          <p:cNvSpPr txBox="1"/>
          <p:nvPr/>
        </p:nvSpPr>
        <p:spPr>
          <a:xfrm rot="16249134">
            <a:off x="7527955" y="29014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3" name="文本框 13"/>
          <p:cNvSpPr txBox="1"/>
          <p:nvPr/>
        </p:nvSpPr>
        <p:spPr>
          <a:xfrm>
            <a:off x="4786316" y="474768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4" name="文本框 34"/>
          <p:cNvSpPr txBox="1"/>
          <p:nvPr/>
        </p:nvSpPr>
        <p:spPr>
          <a:xfrm rot="4149897">
            <a:off x="6011892" y="46646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5" name="文本框 36"/>
          <p:cNvSpPr txBox="1"/>
          <p:nvPr/>
        </p:nvSpPr>
        <p:spPr>
          <a:xfrm rot="20220000">
            <a:off x="5448330" y="1735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6" name="文本框 37"/>
          <p:cNvSpPr txBox="1"/>
          <p:nvPr/>
        </p:nvSpPr>
        <p:spPr>
          <a:xfrm rot="21420000">
            <a:off x="5678517" y="27384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7" name="文本框 45"/>
          <p:cNvSpPr txBox="1"/>
          <p:nvPr/>
        </p:nvSpPr>
        <p:spPr>
          <a:xfrm rot="20220000">
            <a:off x="6008717" y="1764806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8" name="文本框 46"/>
          <p:cNvSpPr txBox="1"/>
          <p:nvPr/>
        </p:nvSpPr>
        <p:spPr>
          <a:xfrm rot="20220000">
            <a:off x="6378605" y="2050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9" name="文本框 47"/>
          <p:cNvSpPr txBox="1"/>
          <p:nvPr/>
        </p:nvSpPr>
        <p:spPr>
          <a:xfrm rot="21420000">
            <a:off x="6611967" y="29797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0" name="文本框 49"/>
          <p:cNvSpPr txBox="1"/>
          <p:nvPr/>
        </p:nvSpPr>
        <p:spPr>
          <a:xfrm rot="16249134">
            <a:off x="7858155" y="2812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1" name="文本框 50"/>
          <p:cNvSpPr txBox="1"/>
          <p:nvPr/>
        </p:nvSpPr>
        <p:spPr>
          <a:xfrm rot="21429897">
            <a:off x="7137430" y="3453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2" name="文本框 51"/>
          <p:cNvSpPr txBox="1"/>
          <p:nvPr/>
        </p:nvSpPr>
        <p:spPr>
          <a:xfrm rot="16249134">
            <a:off x="7391430" y="4575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3" name="文本框 32"/>
          <p:cNvSpPr txBox="1"/>
          <p:nvPr/>
        </p:nvSpPr>
        <p:spPr>
          <a:xfrm rot="1209897">
            <a:off x="3048030" y="385607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4" name="文本框 34"/>
          <p:cNvSpPr txBox="1"/>
          <p:nvPr/>
        </p:nvSpPr>
        <p:spPr>
          <a:xfrm rot="4149897">
            <a:off x="3690967" y="4607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5" name="文本框 36"/>
          <p:cNvSpPr txBox="1"/>
          <p:nvPr/>
        </p:nvSpPr>
        <p:spPr>
          <a:xfrm rot="20220000">
            <a:off x="3152805" y="4304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6" name="文本框 37"/>
          <p:cNvSpPr txBox="1"/>
          <p:nvPr/>
        </p:nvSpPr>
        <p:spPr>
          <a:xfrm rot="1029897">
            <a:off x="4033867" y="36719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7" name="文本框 27"/>
          <p:cNvSpPr txBox="1"/>
          <p:nvPr/>
        </p:nvSpPr>
        <p:spPr>
          <a:xfrm rot="20220000">
            <a:off x="4710142" y="4194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8" name="文本框 28"/>
          <p:cNvSpPr txBox="1"/>
          <p:nvPr/>
        </p:nvSpPr>
        <p:spPr>
          <a:xfrm rot="21429897">
            <a:off x="2335242" y="20399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9" name="文本框 29"/>
          <p:cNvSpPr txBox="1"/>
          <p:nvPr/>
        </p:nvSpPr>
        <p:spPr>
          <a:xfrm rot="1029897">
            <a:off x="2376517" y="45334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0" name="文本框 30"/>
          <p:cNvSpPr txBox="1"/>
          <p:nvPr/>
        </p:nvSpPr>
        <p:spPr>
          <a:xfrm rot="21429897">
            <a:off x="4557742" y="5115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1" name="文本框 31"/>
          <p:cNvSpPr txBox="1"/>
          <p:nvPr/>
        </p:nvSpPr>
        <p:spPr>
          <a:xfrm rot="21429897">
            <a:off x="5705505" y="4226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2" name="文本框 32"/>
          <p:cNvSpPr txBox="1"/>
          <p:nvPr/>
        </p:nvSpPr>
        <p:spPr>
          <a:xfrm rot="21429897">
            <a:off x="5872192" y="5238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3" name="文本框 33"/>
          <p:cNvSpPr txBox="1"/>
          <p:nvPr/>
        </p:nvSpPr>
        <p:spPr>
          <a:xfrm rot="16529158">
            <a:off x="1868517" y="2719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4" name="文本框 34"/>
          <p:cNvSpPr txBox="1"/>
          <p:nvPr/>
        </p:nvSpPr>
        <p:spPr>
          <a:xfrm rot="4149897">
            <a:off x="2887692" y="2878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5" name="文本框 35"/>
          <p:cNvSpPr txBox="1"/>
          <p:nvPr/>
        </p:nvSpPr>
        <p:spPr>
          <a:xfrm rot="21429897">
            <a:off x="2790855" y="1703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6" name="文本框 36"/>
          <p:cNvSpPr txBox="1"/>
          <p:nvPr/>
        </p:nvSpPr>
        <p:spPr>
          <a:xfrm rot="1029897">
            <a:off x="2886105" y="2245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7" name="文本框 45"/>
          <p:cNvSpPr txBox="1"/>
          <p:nvPr/>
        </p:nvSpPr>
        <p:spPr>
          <a:xfrm rot="20220000">
            <a:off x="3665567" y="1527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8" name="文本框 46"/>
          <p:cNvSpPr txBox="1"/>
          <p:nvPr/>
        </p:nvSpPr>
        <p:spPr>
          <a:xfrm rot="20220000">
            <a:off x="4235480" y="175422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9" name="文本框 47"/>
          <p:cNvSpPr txBox="1"/>
          <p:nvPr/>
        </p:nvSpPr>
        <p:spPr>
          <a:xfrm rot="21420000">
            <a:off x="3964017" y="25056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0" name="文本框 49"/>
          <p:cNvSpPr txBox="1"/>
          <p:nvPr/>
        </p:nvSpPr>
        <p:spPr>
          <a:xfrm rot="20220000">
            <a:off x="4824442" y="2050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1" name="文本框 50"/>
          <p:cNvSpPr txBox="1"/>
          <p:nvPr/>
        </p:nvSpPr>
        <p:spPr>
          <a:xfrm rot="20220000">
            <a:off x="4397405" y="2825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2" name="文本框 51"/>
          <p:cNvSpPr txBox="1"/>
          <p:nvPr/>
        </p:nvSpPr>
        <p:spPr>
          <a:xfrm rot="20220000">
            <a:off x="5032405" y="3007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3" name="文本框 32"/>
          <p:cNvSpPr txBox="1"/>
          <p:nvPr/>
        </p:nvSpPr>
        <p:spPr>
          <a:xfrm rot="1209897">
            <a:off x="6662767" y="4717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4" name="文本框 34"/>
          <p:cNvSpPr txBox="1"/>
          <p:nvPr/>
        </p:nvSpPr>
        <p:spPr>
          <a:xfrm rot="20569134">
            <a:off x="7861330" y="51916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5" name="文本框 36"/>
          <p:cNvSpPr txBox="1"/>
          <p:nvPr/>
        </p:nvSpPr>
        <p:spPr>
          <a:xfrm rot="368503">
            <a:off x="7321580" y="38116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6" name="文本框 37"/>
          <p:cNvSpPr txBox="1"/>
          <p:nvPr/>
        </p:nvSpPr>
        <p:spPr>
          <a:xfrm rot="829244">
            <a:off x="6832630" y="5297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7" name="文本框 45"/>
          <p:cNvSpPr txBox="1"/>
          <p:nvPr/>
        </p:nvSpPr>
        <p:spPr>
          <a:xfrm rot="17097278">
            <a:off x="8324880" y="33311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8" name="文本框 46"/>
          <p:cNvSpPr txBox="1"/>
          <p:nvPr/>
        </p:nvSpPr>
        <p:spPr>
          <a:xfrm rot="2702238">
            <a:off x="9115455" y="4082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9" name="文本框 47"/>
          <p:cNvSpPr txBox="1"/>
          <p:nvPr/>
        </p:nvSpPr>
        <p:spPr>
          <a:xfrm rot="18143362">
            <a:off x="8289955" y="4535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0" name="文本框 50"/>
          <p:cNvSpPr txBox="1"/>
          <p:nvPr/>
        </p:nvSpPr>
        <p:spPr>
          <a:xfrm rot="18419577">
            <a:off x="3509992" y="3096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1" name="文本框 51"/>
          <p:cNvSpPr txBox="1"/>
          <p:nvPr/>
        </p:nvSpPr>
        <p:spPr>
          <a:xfrm rot="17959444">
            <a:off x="8785255" y="4785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2" name="文本框 52"/>
          <p:cNvSpPr txBox="1"/>
          <p:nvPr/>
        </p:nvSpPr>
        <p:spPr>
          <a:xfrm rot="1549510">
            <a:off x="9302780" y="28993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3" name="文本框 32"/>
          <p:cNvSpPr txBox="1"/>
          <p:nvPr/>
        </p:nvSpPr>
        <p:spPr>
          <a:xfrm rot="4190103">
            <a:off x="5835680" y="33417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4" name="文本框 34"/>
          <p:cNvSpPr txBox="1"/>
          <p:nvPr/>
        </p:nvSpPr>
        <p:spPr>
          <a:xfrm rot="8340000">
            <a:off x="6470680" y="41841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5" name="文本框 36"/>
          <p:cNvSpPr txBox="1"/>
          <p:nvPr/>
        </p:nvSpPr>
        <p:spPr>
          <a:xfrm rot="20439237">
            <a:off x="7321580" y="2334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6" name="文本框 37"/>
          <p:cNvSpPr txBox="1"/>
          <p:nvPr/>
        </p:nvSpPr>
        <p:spPr>
          <a:xfrm rot="39237">
            <a:off x="7197755" y="30305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7" name="文本框 45"/>
          <p:cNvSpPr txBox="1"/>
          <p:nvPr/>
        </p:nvSpPr>
        <p:spPr>
          <a:xfrm rot="20439237">
            <a:off x="7881967" y="2363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8" name="文本框 46"/>
          <p:cNvSpPr txBox="1"/>
          <p:nvPr/>
        </p:nvSpPr>
        <p:spPr>
          <a:xfrm rot="20439237">
            <a:off x="8251855" y="26495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9" name="文本框 47"/>
          <p:cNvSpPr txBox="1"/>
          <p:nvPr/>
        </p:nvSpPr>
        <p:spPr>
          <a:xfrm rot="39237">
            <a:off x="8732867" y="3276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0" name="文本框 49"/>
          <p:cNvSpPr txBox="1"/>
          <p:nvPr/>
        </p:nvSpPr>
        <p:spPr>
          <a:xfrm rot="20439237">
            <a:off x="8586817" y="2878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1" name="文本框 50"/>
          <p:cNvSpPr txBox="1"/>
          <p:nvPr/>
        </p:nvSpPr>
        <p:spPr>
          <a:xfrm rot="20439237">
            <a:off x="9036080" y="25776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2" name="文本框 51"/>
          <p:cNvSpPr txBox="1"/>
          <p:nvPr/>
        </p:nvSpPr>
        <p:spPr>
          <a:xfrm rot="20439237">
            <a:off x="8837642" y="3724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3" name="文本框 32"/>
          <p:cNvSpPr txBox="1"/>
          <p:nvPr/>
        </p:nvSpPr>
        <p:spPr>
          <a:xfrm rot="4190103">
            <a:off x="4311680" y="44508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4" name="文本框 34"/>
          <p:cNvSpPr txBox="1"/>
          <p:nvPr/>
        </p:nvSpPr>
        <p:spPr>
          <a:xfrm rot="8340000">
            <a:off x="5472142" y="37544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5" name="文本框 36"/>
          <p:cNvSpPr txBox="1"/>
          <p:nvPr/>
        </p:nvSpPr>
        <p:spPr>
          <a:xfrm rot="2810103">
            <a:off x="5359430" y="2310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6" name="文本框 37"/>
          <p:cNvSpPr txBox="1"/>
          <p:nvPr/>
        </p:nvSpPr>
        <p:spPr>
          <a:xfrm rot="4010103">
            <a:off x="5359430" y="3034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7" name="文本框 45"/>
          <p:cNvSpPr txBox="1"/>
          <p:nvPr/>
        </p:nvSpPr>
        <p:spPr>
          <a:xfrm rot="2810103">
            <a:off x="5921405" y="23426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8" name="文本框 46"/>
          <p:cNvSpPr txBox="1"/>
          <p:nvPr/>
        </p:nvSpPr>
        <p:spPr>
          <a:xfrm rot="2810103">
            <a:off x="6289705" y="2626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9" name="文本框 47"/>
          <p:cNvSpPr txBox="1"/>
          <p:nvPr/>
        </p:nvSpPr>
        <p:spPr>
          <a:xfrm rot="4010103">
            <a:off x="6289705" y="3350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0" name="文本框 49"/>
          <p:cNvSpPr txBox="1"/>
          <p:nvPr/>
        </p:nvSpPr>
        <p:spPr>
          <a:xfrm rot="20439237">
            <a:off x="7772430" y="3392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1" name="文本框 50"/>
          <p:cNvSpPr txBox="1"/>
          <p:nvPr/>
        </p:nvSpPr>
        <p:spPr>
          <a:xfrm rot="4020000">
            <a:off x="6765955" y="3506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2" name="文本框 51"/>
          <p:cNvSpPr txBox="1"/>
          <p:nvPr/>
        </p:nvSpPr>
        <p:spPr>
          <a:xfrm rot="20439237">
            <a:off x="7146955" y="4292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3" name="文本框 32"/>
          <p:cNvSpPr txBox="1"/>
          <p:nvPr/>
        </p:nvSpPr>
        <p:spPr>
          <a:xfrm rot="5400000">
            <a:off x="2687667" y="43026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4" name="文本框 34"/>
          <p:cNvSpPr txBox="1"/>
          <p:nvPr/>
        </p:nvSpPr>
        <p:spPr>
          <a:xfrm rot="8340000">
            <a:off x="3429030" y="47366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5" name="文本框 36"/>
          <p:cNvSpPr txBox="1"/>
          <p:nvPr/>
        </p:nvSpPr>
        <p:spPr>
          <a:xfrm rot="2810103">
            <a:off x="3409980" y="3642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6" name="文本框 37"/>
          <p:cNvSpPr txBox="1"/>
          <p:nvPr/>
        </p:nvSpPr>
        <p:spPr>
          <a:xfrm rot="5220000">
            <a:off x="3844955" y="40190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7" name="文本框 45"/>
          <p:cNvSpPr txBox="1"/>
          <p:nvPr/>
        </p:nvSpPr>
        <p:spPr>
          <a:xfrm rot="2810103">
            <a:off x="4356130" y="36592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8" name="文本框 46"/>
          <p:cNvSpPr txBox="1"/>
          <p:nvPr/>
        </p:nvSpPr>
        <p:spPr>
          <a:xfrm rot="4020000">
            <a:off x="2247930" y="2617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9" name="文本框 47"/>
          <p:cNvSpPr txBox="1"/>
          <p:nvPr/>
        </p:nvSpPr>
        <p:spPr>
          <a:xfrm rot="5220000">
            <a:off x="2247930" y="38603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0" name="文本框 49"/>
          <p:cNvSpPr txBox="1"/>
          <p:nvPr/>
        </p:nvSpPr>
        <p:spPr>
          <a:xfrm rot="4020000">
            <a:off x="4010055" y="4984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1" name="文本框 50"/>
          <p:cNvSpPr txBox="1"/>
          <p:nvPr/>
        </p:nvSpPr>
        <p:spPr>
          <a:xfrm rot="4020000">
            <a:off x="5248305" y="4486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2" name="文本框 51"/>
          <p:cNvSpPr txBox="1"/>
          <p:nvPr/>
        </p:nvSpPr>
        <p:spPr>
          <a:xfrm rot="4020000">
            <a:off x="5618192" y="47725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3" name="文本框 32"/>
          <p:cNvSpPr txBox="1"/>
          <p:nvPr/>
        </p:nvSpPr>
        <p:spPr>
          <a:xfrm rot="20719261">
            <a:off x="2062192" y="3352306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4" name="文本框 34"/>
          <p:cNvSpPr txBox="1"/>
          <p:nvPr/>
        </p:nvSpPr>
        <p:spPr>
          <a:xfrm rot="8340000">
            <a:off x="2801967" y="345602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5" name="文本框 36"/>
          <p:cNvSpPr txBox="1"/>
          <p:nvPr/>
        </p:nvSpPr>
        <p:spPr>
          <a:xfrm rot="4020000">
            <a:off x="3216305" y="20124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6" name="文本框 37"/>
          <p:cNvSpPr txBox="1"/>
          <p:nvPr/>
        </p:nvSpPr>
        <p:spPr>
          <a:xfrm rot="5220000">
            <a:off x="3216305" y="27363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7" name="文本框 45"/>
          <p:cNvSpPr txBox="1"/>
          <p:nvPr/>
        </p:nvSpPr>
        <p:spPr>
          <a:xfrm rot="2810103">
            <a:off x="3776692" y="20420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8" name="文本框 46"/>
          <p:cNvSpPr txBox="1"/>
          <p:nvPr/>
        </p:nvSpPr>
        <p:spPr>
          <a:xfrm rot="2810103">
            <a:off x="4146580" y="2327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9" name="文本框 47"/>
          <p:cNvSpPr txBox="1"/>
          <p:nvPr/>
        </p:nvSpPr>
        <p:spPr>
          <a:xfrm rot="4010103">
            <a:off x="3876705" y="3083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0" name="文本框 49"/>
          <p:cNvSpPr txBox="1"/>
          <p:nvPr/>
        </p:nvSpPr>
        <p:spPr>
          <a:xfrm rot="2810103">
            <a:off x="4733955" y="2626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1" name="文本框 50"/>
          <p:cNvSpPr txBox="1"/>
          <p:nvPr/>
        </p:nvSpPr>
        <p:spPr>
          <a:xfrm rot="2810103">
            <a:off x="4621242" y="3206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2" name="文本框 51"/>
          <p:cNvSpPr txBox="1"/>
          <p:nvPr/>
        </p:nvSpPr>
        <p:spPr>
          <a:xfrm rot="2810103">
            <a:off x="4991130" y="34920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3" name="文本框 32"/>
          <p:cNvSpPr txBox="1"/>
          <p:nvPr/>
        </p:nvSpPr>
        <p:spPr>
          <a:xfrm rot="5400000">
            <a:off x="6297642" y="49080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4" name="文本框 34"/>
          <p:cNvSpPr txBox="1"/>
          <p:nvPr/>
        </p:nvSpPr>
        <p:spPr>
          <a:xfrm rot="3159237">
            <a:off x="7367617" y="53419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5" name="文本框 36"/>
          <p:cNvSpPr txBox="1"/>
          <p:nvPr/>
        </p:nvSpPr>
        <p:spPr>
          <a:xfrm rot="20439237">
            <a:off x="7785130" y="3900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6" name="文本框 37"/>
          <p:cNvSpPr txBox="1"/>
          <p:nvPr/>
        </p:nvSpPr>
        <p:spPr>
          <a:xfrm rot="39237">
            <a:off x="7785130" y="4624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7" name="文本框 45"/>
          <p:cNvSpPr txBox="1"/>
          <p:nvPr/>
        </p:nvSpPr>
        <p:spPr>
          <a:xfrm rot="20439237">
            <a:off x="8345517" y="39301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8" name="文本框 46"/>
          <p:cNvSpPr txBox="1"/>
          <p:nvPr/>
        </p:nvSpPr>
        <p:spPr>
          <a:xfrm rot="20439237">
            <a:off x="8715405" y="4215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9" name="文本框 47"/>
          <p:cNvSpPr txBox="1"/>
          <p:nvPr/>
        </p:nvSpPr>
        <p:spPr>
          <a:xfrm rot="39237">
            <a:off x="8402667" y="49736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0" name="文本框 49"/>
          <p:cNvSpPr txBox="1"/>
          <p:nvPr/>
        </p:nvSpPr>
        <p:spPr>
          <a:xfrm rot="20439237">
            <a:off x="9236105" y="4603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1" name="文本框 50"/>
          <p:cNvSpPr txBox="1"/>
          <p:nvPr/>
        </p:nvSpPr>
        <p:spPr>
          <a:xfrm rot="20439237">
            <a:off x="9190067" y="50943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2" name="文本框 51"/>
          <p:cNvSpPr txBox="1"/>
          <p:nvPr/>
        </p:nvSpPr>
        <p:spPr>
          <a:xfrm rot="20439237">
            <a:off x="8328055" y="1527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00848" y="645373"/>
            <a:ext cx="2242922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写法指导</a:t>
            </a:r>
          </a:p>
        </p:txBody>
      </p:sp>
      <p:sp>
        <p:nvSpPr>
          <p:cNvPr id="3" name="矩形 2"/>
          <p:cNvSpPr/>
          <p:nvPr/>
        </p:nvSpPr>
        <p:spPr>
          <a:xfrm>
            <a:off x="1766415" y="1320165"/>
            <a:ext cx="8494871" cy="28930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选材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en-US" altLang="zh-CN" sz="4265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265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229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5059" y="2653030"/>
            <a:ext cx="2185511" cy="29133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" name="圆角矩形标注 36"/>
          <p:cNvSpPr/>
          <p:nvPr/>
        </p:nvSpPr>
        <p:spPr>
          <a:xfrm>
            <a:off x="5819302" y="2030730"/>
            <a:ext cx="4287679" cy="3590290"/>
          </a:xfrm>
          <a:prstGeom prst="wedgeRoundRectCallout">
            <a:avLst>
              <a:gd name="adj1" fmla="val -65525"/>
              <a:gd name="adj2" fmla="val -2997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noProof="1">
                <a:solidFill>
                  <a:srgbClr val="FF0000"/>
                </a:solidFill>
              </a:rPr>
              <a:t>C.</a:t>
            </a:r>
            <a:r>
              <a:rPr lang="zh-CN" altLang="en-US" sz="4000" b="1" noProof="1">
                <a:solidFill>
                  <a:srgbClr val="FF0000"/>
                </a:solidFill>
              </a:rPr>
              <a:t>书店：环境安静、书海遨游、增长知识</a:t>
            </a:r>
            <a:r>
              <a:rPr lang="zh-CN" altLang="en-US" sz="4000" b="1" noProof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753100" y="3321050"/>
          <a:ext cx="685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4" imgW="914400" imgH="215900" progId="Equation.KSEE3">
                  <p:embed/>
                </p:oleObj>
              </mc:Choice>
              <mc:Fallback>
                <p:oleObj r:id="rId4" imgW="914400" imgH="21590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3100" y="3321050"/>
                        <a:ext cx="6858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6114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48617" y="5472103"/>
            <a:ext cx="38104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小树林快乐的天堂……</a:t>
            </a:r>
          </a:p>
        </p:txBody>
      </p:sp>
      <p:pic>
        <p:nvPicPr>
          <p:cNvPr id="28676" name="Picture 4" descr="C:\Users\Administrator\AppData\Roaming\Tencent\Users\541737432\QQ\WinTemp\RichOle\F}V$38H[ZRO3QN]0WWXDG1H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8972">
            <a:off x="4839177" y="762635"/>
            <a:ext cx="2598896" cy="4208780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32057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框 32"/>
          <p:cNvSpPr txBox="1"/>
          <p:nvPr/>
        </p:nvSpPr>
        <p:spPr>
          <a:xfrm>
            <a:off x="5999166" y="3901020"/>
            <a:ext cx="184731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sz="240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sp>
        <p:nvSpPr>
          <p:cNvPr id="8194" name="文本框 34"/>
          <p:cNvSpPr txBox="1"/>
          <p:nvPr/>
        </p:nvSpPr>
        <p:spPr>
          <a:xfrm rot="21319903">
            <a:off x="4981605" y="1637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文本框 36"/>
          <p:cNvSpPr txBox="1"/>
          <p:nvPr/>
        </p:nvSpPr>
        <p:spPr>
          <a:xfrm rot="16249134">
            <a:off x="7407305" y="1752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文本框 37"/>
          <p:cNvSpPr txBox="1"/>
          <p:nvPr/>
        </p:nvSpPr>
        <p:spPr>
          <a:xfrm rot="17449134">
            <a:off x="6877080" y="22960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7" name="文本框 45"/>
          <p:cNvSpPr txBox="1"/>
          <p:nvPr/>
        </p:nvSpPr>
        <p:spPr>
          <a:xfrm rot="16249134">
            <a:off x="7969280" y="17838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8" name="文本框 46"/>
          <p:cNvSpPr txBox="1"/>
          <p:nvPr/>
        </p:nvSpPr>
        <p:spPr>
          <a:xfrm rot="21175089">
            <a:off x="8615392" y="20928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199" name="文本框 47"/>
          <p:cNvSpPr txBox="1"/>
          <p:nvPr/>
        </p:nvSpPr>
        <p:spPr>
          <a:xfrm rot="17449134">
            <a:off x="9201180" y="33290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0" name="文本框 49"/>
          <p:cNvSpPr txBox="1"/>
          <p:nvPr/>
        </p:nvSpPr>
        <p:spPr>
          <a:xfrm rot="657351">
            <a:off x="6996142" y="17796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1" name="文本框 50"/>
          <p:cNvSpPr txBox="1"/>
          <p:nvPr/>
        </p:nvSpPr>
        <p:spPr>
          <a:xfrm rot="1480325">
            <a:off x="8939242" y="165897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2" name="文本框 51"/>
          <p:cNvSpPr txBox="1"/>
          <p:nvPr/>
        </p:nvSpPr>
        <p:spPr>
          <a:xfrm rot="16249134">
            <a:off x="7527955" y="29014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3" name="文本框 13"/>
          <p:cNvSpPr txBox="1"/>
          <p:nvPr/>
        </p:nvSpPr>
        <p:spPr>
          <a:xfrm>
            <a:off x="4786316" y="474768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4" name="文本框 34"/>
          <p:cNvSpPr txBox="1"/>
          <p:nvPr/>
        </p:nvSpPr>
        <p:spPr>
          <a:xfrm rot="4149897">
            <a:off x="6011892" y="46646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5" name="文本框 36"/>
          <p:cNvSpPr txBox="1"/>
          <p:nvPr/>
        </p:nvSpPr>
        <p:spPr>
          <a:xfrm rot="20220000">
            <a:off x="5448330" y="1735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6" name="文本框 37"/>
          <p:cNvSpPr txBox="1"/>
          <p:nvPr/>
        </p:nvSpPr>
        <p:spPr>
          <a:xfrm rot="21420000">
            <a:off x="5678517" y="27384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7" name="文本框 45"/>
          <p:cNvSpPr txBox="1"/>
          <p:nvPr/>
        </p:nvSpPr>
        <p:spPr>
          <a:xfrm rot="20220000">
            <a:off x="6008717" y="1764806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8" name="文本框 46"/>
          <p:cNvSpPr txBox="1"/>
          <p:nvPr/>
        </p:nvSpPr>
        <p:spPr>
          <a:xfrm rot="20220000">
            <a:off x="6378605" y="2050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09" name="文本框 47"/>
          <p:cNvSpPr txBox="1"/>
          <p:nvPr/>
        </p:nvSpPr>
        <p:spPr>
          <a:xfrm rot="21420000">
            <a:off x="6611967" y="29797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0" name="文本框 49"/>
          <p:cNvSpPr txBox="1"/>
          <p:nvPr/>
        </p:nvSpPr>
        <p:spPr>
          <a:xfrm rot="16249134">
            <a:off x="7858155" y="2812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1" name="文本框 50"/>
          <p:cNvSpPr txBox="1"/>
          <p:nvPr/>
        </p:nvSpPr>
        <p:spPr>
          <a:xfrm rot="21429897">
            <a:off x="7137430" y="3453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2" name="文本框 51"/>
          <p:cNvSpPr txBox="1"/>
          <p:nvPr/>
        </p:nvSpPr>
        <p:spPr>
          <a:xfrm rot="16249134">
            <a:off x="7391430" y="4575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3" name="文本框 32"/>
          <p:cNvSpPr txBox="1"/>
          <p:nvPr/>
        </p:nvSpPr>
        <p:spPr>
          <a:xfrm rot="1209897">
            <a:off x="3048030" y="385607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4" name="文本框 34"/>
          <p:cNvSpPr txBox="1"/>
          <p:nvPr/>
        </p:nvSpPr>
        <p:spPr>
          <a:xfrm rot="4149897">
            <a:off x="3690967" y="4607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5" name="文本框 36"/>
          <p:cNvSpPr txBox="1"/>
          <p:nvPr/>
        </p:nvSpPr>
        <p:spPr>
          <a:xfrm rot="20220000">
            <a:off x="3152805" y="4304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6" name="文本框 37"/>
          <p:cNvSpPr txBox="1"/>
          <p:nvPr/>
        </p:nvSpPr>
        <p:spPr>
          <a:xfrm rot="1029897">
            <a:off x="4033867" y="36719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7" name="文本框 27"/>
          <p:cNvSpPr txBox="1"/>
          <p:nvPr/>
        </p:nvSpPr>
        <p:spPr>
          <a:xfrm rot="20220000">
            <a:off x="4710142" y="4194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8" name="文本框 28"/>
          <p:cNvSpPr txBox="1"/>
          <p:nvPr/>
        </p:nvSpPr>
        <p:spPr>
          <a:xfrm rot="21429897">
            <a:off x="2335242" y="20399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19" name="文本框 29"/>
          <p:cNvSpPr txBox="1"/>
          <p:nvPr/>
        </p:nvSpPr>
        <p:spPr>
          <a:xfrm rot="1029897">
            <a:off x="2376517" y="45334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0" name="文本框 30"/>
          <p:cNvSpPr txBox="1"/>
          <p:nvPr/>
        </p:nvSpPr>
        <p:spPr>
          <a:xfrm rot="21429897">
            <a:off x="4557742" y="5115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1" name="文本框 31"/>
          <p:cNvSpPr txBox="1"/>
          <p:nvPr/>
        </p:nvSpPr>
        <p:spPr>
          <a:xfrm rot="21429897">
            <a:off x="5705505" y="4226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2" name="文本框 32"/>
          <p:cNvSpPr txBox="1"/>
          <p:nvPr/>
        </p:nvSpPr>
        <p:spPr>
          <a:xfrm rot="21429897">
            <a:off x="5872192" y="5238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3" name="文本框 33"/>
          <p:cNvSpPr txBox="1"/>
          <p:nvPr/>
        </p:nvSpPr>
        <p:spPr>
          <a:xfrm rot="16529158">
            <a:off x="1868517" y="2719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4" name="文本框 34"/>
          <p:cNvSpPr txBox="1"/>
          <p:nvPr/>
        </p:nvSpPr>
        <p:spPr>
          <a:xfrm rot="4149897">
            <a:off x="2887692" y="2878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5" name="文本框 35"/>
          <p:cNvSpPr txBox="1"/>
          <p:nvPr/>
        </p:nvSpPr>
        <p:spPr>
          <a:xfrm rot="21429897">
            <a:off x="2790855" y="1703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6" name="文本框 36"/>
          <p:cNvSpPr txBox="1"/>
          <p:nvPr/>
        </p:nvSpPr>
        <p:spPr>
          <a:xfrm rot="1029897">
            <a:off x="2886105" y="2245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7" name="文本框 45"/>
          <p:cNvSpPr txBox="1"/>
          <p:nvPr/>
        </p:nvSpPr>
        <p:spPr>
          <a:xfrm rot="20220000">
            <a:off x="3665567" y="1527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8" name="文本框 46"/>
          <p:cNvSpPr txBox="1"/>
          <p:nvPr/>
        </p:nvSpPr>
        <p:spPr>
          <a:xfrm rot="20220000">
            <a:off x="4235480" y="175422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29" name="文本框 47"/>
          <p:cNvSpPr txBox="1"/>
          <p:nvPr/>
        </p:nvSpPr>
        <p:spPr>
          <a:xfrm rot="21420000">
            <a:off x="3964017" y="25056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0" name="文本框 49"/>
          <p:cNvSpPr txBox="1"/>
          <p:nvPr/>
        </p:nvSpPr>
        <p:spPr>
          <a:xfrm rot="20220000">
            <a:off x="4824442" y="2050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1" name="文本框 50"/>
          <p:cNvSpPr txBox="1"/>
          <p:nvPr/>
        </p:nvSpPr>
        <p:spPr>
          <a:xfrm rot="20220000">
            <a:off x="4397405" y="2825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2" name="文本框 51"/>
          <p:cNvSpPr txBox="1"/>
          <p:nvPr/>
        </p:nvSpPr>
        <p:spPr>
          <a:xfrm rot="20220000">
            <a:off x="5032405" y="3007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3" name="文本框 32"/>
          <p:cNvSpPr txBox="1"/>
          <p:nvPr/>
        </p:nvSpPr>
        <p:spPr>
          <a:xfrm rot="1209897">
            <a:off x="6662767" y="4717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4" name="文本框 34"/>
          <p:cNvSpPr txBox="1"/>
          <p:nvPr/>
        </p:nvSpPr>
        <p:spPr>
          <a:xfrm rot="20569134">
            <a:off x="7861330" y="51916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5" name="文本框 36"/>
          <p:cNvSpPr txBox="1"/>
          <p:nvPr/>
        </p:nvSpPr>
        <p:spPr>
          <a:xfrm rot="368503">
            <a:off x="7321580" y="38116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6" name="文本框 37"/>
          <p:cNvSpPr txBox="1"/>
          <p:nvPr/>
        </p:nvSpPr>
        <p:spPr>
          <a:xfrm rot="829244">
            <a:off x="6832630" y="5297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7" name="文本框 45"/>
          <p:cNvSpPr txBox="1"/>
          <p:nvPr/>
        </p:nvSpPr>
        <p:spPr>
          <a:xfrm rot="17097278">
            <a:off x="8324880" y="33311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8" name="文本框 46"/>
          <p:cNvSpPr txBox="1"/>
          <p:nvPr/>
        </p:nvSpPr>
        <p:spPr>
          <a:xfrm rot="2702238">
            <a:off x="9115455" y="40825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39" name="文本框 47"/>
          <p:cNvSpPr txBox="1"/>
          <p:nvPr/>
        </p:nvSpPr>
        <p:spPr>
          <a:xfrm rot="18143362">
            <a:off x="8289955" y="4535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0" name="文本框 50"/>
          <p:cNvSpPr txBox="1"/>
          <p:nvPr/>
        </p:nvSpPr>
        <p:spPr>
          <a:xfrm rot="18419577">
            <a:off x="3509992" y="3096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1" name="文本框 51"/>
          <p:cNvSpPr txBox="1"/>
          <p:nvPr/>
        </p:nvSpPr>
        <p:spPr>
          <a:xfrm rot="17959444">
            <a:off x="8785255" y="4785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2" name="文本框 52"/>
          <p:cNvSpPr txBox="1"/>
          <p:nvPr/>
        </p:nvSpPr>
        <p:spPr>
          <a:xfrm rot="1549510">
            <a:off x="9302780" y="28993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3" name="文本框 32"/>
          <p:cNvSpPr txBox="1"/>
          <p:nvPr/>
        </p:nvSpPr>
        <p:spPr>
          <a:xfrm rot="4190103">
            <a:off x="5835680" y="33417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4" name="文本框 34"/>
          <p:cNvSpPr txBox="1"/>
          <p:nvPr/>
        </p:nvSpPr>
        <p:spPr>
          <a:xfrm rot="8340000">
            <a:off x="6470680" y="41841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5" name="文本框 36"/>
          <p:cNvSpPr txBox="1"/>
          <p:nvPr/>
        </p:nvSpPr>
        <p:spPr>
          <a:xfrm rot="20439237">
            <a:off x="7321580" y="2334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6" name="文本框 37"/>
          <p:cNvSpPr txBox="1"/>
          <p:nvPr/>
        </p:nvSpPr>
        <p:spPr>
          <a:xfrm rot="39237">
            <a:off x="7197755" y="30305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7" name="文本框 45"/>
          <p:cNvSpPr txBox="1"/>
          <p:nvPr/>
        </p:nvSpPr>
        <p:spPr>
          <a:xfrm rot="20439237">
            <a:off x="7881967" y="2363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8" name="文本框 46"/>
          <p:cNvSpPr txBox="1"/>
          <p:nvPr/>
        </p:nvSpPr>
        <p:spPr>
          <a:xfrm rot="20439237">
            <a:off x="8251855" y="26495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49" name="文本框 47"/>
          <p:cNvSpPr txBox="1"/>
          <p:nvPr/>
        </p:nvSpPr>
        <p:spPr>
          <a:xfrm rot="39237">
            <a:off x="8732867" y="3276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0" name="文本框 49"/>
          <p:cNvSpPr txBox="1"/>
          <p:nvPr/>
        </p:nvSpPr>
        <p:spPr>
          <a:xfrm rot="20439237">
            <a:off x="8586817" y="28781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1" name="文本框 50"/>
          <p:cNvSpPr txBox="1"/>
          <p:nvPr/>
        </p:nvSpPr>
        <p:spPr>
          <a:xfrm rot="20439237">
            <a:off x="9036080" y="25776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2" name="文本框 51"/>
          <p:cNvSpPr txBox="1"/>
          <p:nvPr/>
        </p:nvSpPr>
        <p:spPr>
          <a:xfrm rot="20439237">
            <a:off x="8837642" y="3724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3" name="文本框 32"/>
          <p:cNvSpPr txBox="1"/>
          <p:nvPr/>
        </p:nvSpPr>
        <p:spPr>
          <a:xfrm rot="4190103">
            <a:off x="4311680" y="44508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4" name="文本框 34"/>
          <p:cNvSpPr txBox="1"/>
          <p:nvPr/>
        </p:nvSpPr>
        <p:spPr>
          <a:xfrm rot="8340000">
            <a:off x="5472142" y="37544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5" name="文本框 36"/>
          <p:cNvSpPr txBox="1"/>
          <p:nvPr/>
        </p:nvSpPr>
        <p:spPr>
          <a:xfrm rot="2810103">
            <a:off x="5359430" y="2310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6" name="文本框 37"/>
          <p:cNvSpPr txBox="1"/>
          <p:nvPr/>
        </p:nvSpPr>
        <p:spPr>
          <a:xfrm rot="4010103">
            <a:off x="5359430" y="30348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7" name="文本框 45"/>
          <p:cNvSpPr txBox="1"/>
          <p:nvPr/>
        </p:nvSpPr>
        <p:spPr>
          <a:xfrm rot="2810103">
            <a:off x="5921405" y="23426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8" name="文本框 46"/>
          <p:cNvSpPr txBox="1"/>
          <p:nvPr/>
        </p:nvSpPr>
        <p:spPr>
          <a:xfrm rot="2810103">
            <a:off x="6289705" y="2626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59" name="文本框 47"/>
          <p:cNvSpPr txBox="1"/>
          <p:nvPr/>
        </p:nvSpPr>
        <p:spPr>
          <a:xfrm rot="4010103">
            <a:off x="6289705" y="33501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0" name="文本框 49"/>
          <p:cNvSpPr txBox="1"/>
          <p:nvPr/>
        </p:nvSpPr>
        <p:spPr>
          <a:xfrm rot="20439237">
            <a:off x="7772430" y="3392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1" name="文本框 50"/>
          <p:cNvSpPr txBox="1"/>
          <p:nvPr/>
        </p:nvSpPr>
        <p:spPr>
          <a:xfrm rot="4020000">
            <a:off x="6765955" y="3506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2" name="文本框 51"/>
          <p:cNvSpPr txBox="1"/>
          <p:nvPr/>
        </p:nvSpPr>
        <p:spPr>
          <a:xfrm rot="20439237">
            <a:off x="7146955" y="42921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3" name="文本框 32"/>
          <p:cNvSpPr txBox="1"/>
          <p:nvPr/>
        </p:nvSpPr>
        <p:spPr>
          <a:xfrm rot="5400000">
            <a:off x="2687667" y="43026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4" name="文本框 34"/>
          <p:cNvSpPr txBox="1"/>
          <p:nvPr/>
        </p:nvSpPr>
        <p:spPr>
          <a:xfrm rot="8340000">
            <a:off x="3429030" y="47366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5" name="文本框 36"/>
          <p:cNvSpPr txBox="1"/>
          <p:nvPr/>
        </p:nvSpPr>
        <p:spPr>
          <a:xfrm rot="2810103">
            <a:off x="3409980" y="3642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6" name="文本框 37"/>
          <p:cNvSpPr txBox="1"/>
          <p:nvPr/>
        </p:nvSpPr>
        <p:spPr>
          <a:xfrm rot="5220000">
            <a:off x="3844955" y="40190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7" name="文本框 45"/>
          <p:cNvSpPr txBox="1"/>
          <p:nvPr/>
        </p:nvSpPr>
        <p:spPr>
          <a:xfrm rot="2810103">
            <a:off x="4356130" y="36592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8" name="文本框 46"/>
          <p:cNvSpPr txBox="1"/>
          <p:nvPr/>
        </p:nvSpPr>
        <p:spPr>
          <a:xfrm rot="4020000">
            <a:off x="2247930" y="26178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69" name="文本框 47"/>
          <p:cNvSpPr txBox="1"/>
          <p:nvPr/>
        </p:nvSpPr>
        <p:spPr>
          <a:xfrm rot="5220000">
            <a:off x="2247930" y="38603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0" name="文本框 49"/>
          <p:cNvSpPr txBox="1"/>
          <p:nvPr/>
        </p:nvSpPr>
        <p:spPr>
          <a:xfrm rot="4020000">
            <a:off x="4010055" y="4984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1" name="文本框 50"/>
          <p:cNvSpPr txBox="1"/>
          <p:nvPr/>
        </p:nvSpPr>
        <p:spPr>
          <a:xfrm rot="4020000">
            <a:off x="5248305" y="4486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2" name="文本框 51"/>
          <p:cNvSpPr txBox="1"/>
          <p:nvPr/>
        </p:nvSpPr>
        <p:spPr>
          <a:xfrm rot="4020000">
            <a:off x="5618192" y="47725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3" name="文本框 32"/>
          <p:cNvSpPr txBox="1"/>
          <p:nvPr/>
        </p:nvSpPr>
        <p:spPr>
          <a:xfrm rot="20719261">
            <a:off x="2062192" y="3352306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4" name="文本框 34"/>
          <p:cNvSpPr txBox="1"/>
          <p:nvPr/>
        </p:nvSpPr>
        <p:spPr>
          <a:xfrm rot="8340000">
            <a:off x="2801967" y="3456023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5" name="文本框 36"/>
          <p:cNvSpPr txBox="1"/>
          <p:nvPr/>
        </p:nvSpPr>
        <p:spPr>
          <a:xfrm rot="4020000">
            <a:off x="3216305" y="20124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6" name="文本框 37"/>
          <p:cNvSpPr txBox="1"/>
          <p:nvPr/>
        </p:nvSpPr>
        <p:spPr>
          <a:xfrm rot="5220000">
            <a:off x="3216305" y="27363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7" name="文本框 45"/>
          <p:cNvSpPr txBox="1"/>
          <p:nvPr/>
        </p:nvSpPr>
        <p:spPr>
          <a:xfrm rot="2810103">
            <a:off x="3776692" y="20420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8" name="文本框 46"/>
          <p:cNvSpPr txBox="1"/>
          <p:nvPr/>
        </p:nvSpPr>
        <p:spPr>
          <a:xfrm rot="2810103">
            <a:off x="4146580" y="23278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79" name="文本框 47"/>
          <p:cNvSpPr txBox="1"/>
          <p:nvPr/>
        </p:nvSpPr>
        <p:spPr>
          <a:xfrm rot="4010103">
            <a:off x="3876705" y="30834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0" name="文本框 49"/>
          <p:cNvSpPr txBox="1"/>
          <p:nvPr/>
        </p:nvSpPr>
        <p:spPr>
          <a:xfrm rot="2810103">
            <a:off x="4733955" y="2626291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1" name="文本框 50"/>
          <p:cNvSpPr txBox="1"/>
          <p:nvPr/>
        </p:nvSpPr>
        <p:spPr>
          <a:xfrm rot="2810103">
            <a:off x="4621242" y="3206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2" name="文本框 51"/>
          <p:cNvSpPr txBox="1"/>
          <p:nvPr/>
        </p:nvSpPr>
        <p:spPr>
          <a:xfrm rot="2810103">
            <a:off x="4991130" y="34920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3" name="文本框 32"/>
          <p:cNvSpPr txBox="1"/>
          <p:nvPr/>
        </p:nvSpPr>
        <p:spPr>
          <a:xfrm rot="5400000">
            <a:off x="6297642" y="49080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4" name="文本框 34"/>
          <p:cNvSpPr txBox="1"/>
          <p:nvPr/>
        </p:nvSpPr>
        <p:spPr>
          <a:xfrm rot="3159237">
            <a:off x="7367617" y="53419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5" name="文本框 36"/>
          <p:cNvSpPr txBox="1"/>
          <p:nvPr/>
        </p:nvSpPr>
        <p:spPr>
          <a:xfrm rot="20439237">
            <a:off x="7785130" y="39005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6" name="文本框 37"/>
          <p:cNvSpPr txBox="1"/>
          <p:nvPr/>
        </p:nvSpPr>
        <p:spPr>
          <a:xfrm rot="39237">
            <a:off x="7785130" y="46244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7" name="文本框 45"/>
          <p:cNvSpPr txBox="1"/>
          <p:nvPr/>
        </p:nvSpPr>
        <p:spPr>
          <a:xfrm rot="20439237">
            <a:off x="8345517" y="39301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8" name="文本框 46"/>
          <p:cNvSpPr txBox="1"/>
          <p:nvPr/>
        </p:nvSpPr>
        <p:spPr>
          <a:xfrm rot="20439237">
            <a:off x="8715405" y="4215907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89" name="文本框 47"/>
          <p:cNvSpPr txBox="1"/>
          <p:nvPr/>
        </p:nvSpPr>
        <p:spPr>
          <a:xfrm rot="39237">
            <a:off x="8402667" y="497367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0" name="文本框 49"/>
          <p:cNvSpPr txBox="1"/>
          <p:nvPr/>
        </p:nvSpPr>
        <p:spPr>
          <a:xfrm rot="20439237">
            <a:off x="9236105" y="4603258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1" name="文本框 50"/>
          <p:cNvSpPr txBox="1"/>
          <p:nvPr/>
        </p:nvSpPr>
        <p:spPr>
          <a:xfrm rot="20439237">
            <a:off x="9190067" y="5094324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8292" name="文本框 51"/>
          <p:cNvSpPr txBox="1"/>
          <p:nvPr/>
        </p:nvSpPr>
        <p:spPr>
          <a:xfrm rot="20439237">
            <a:off x="8328055" y="1527740"/>
            <a:ext cx="184731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665" dirty="0">
              <a:solidFill>
                <a:srgbClr val="DB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00848" y="645373"/>
            <a:ext cx="2242922" cy="707886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写法指导</a:t>
            </a:r>
          </a:p>
        </p:txBody>
      </p:sp>
      <p:sp>
        <p:nvSpPr>
          <p:cNvPr id="3" name="矩形 2"/>
          <p:cNvSpPr/>
          <p:nvPr/>
        </p:nvSpPr>
        <p:spPr>
          <a:xfrm>
            <a:off x="1766415" y="1320165"/>
            <a:ext cx="8494871" cy="28930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选材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 </a:t>
            </a:r>
            <a:r>
              <a:rPr lang="en-US" altLang="zh-CN" sz="4265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4265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229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45059" y="2653030"/>
            <a:ext cx="2185511" cy="29133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" name="圆角矩形标注 36"/>
          <p:cNvSpPr/>
          <p:nvPr/>
        </p:nvSpPr>
        <p:spPr>
          <a:xfrm>
            <a:off x="5819302" y="2030730"/>
            <a:ext cx="4287679" cy="3590290"/>
          </a:xfrm>
          <a:prstGeom prst="wedgeRoundRectCallout">
            <a:avLst>
              <a:gd name="adj1" fmla="val -65525"/>
              <a:gd name="adj2" fmla="val -29977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4000" b="1" noProof="1">
                <a:solidFill>
                  <a:srgbClr val="FF0000"/>
                </a:solidFill>
              </a:rPr>
              <a:t>D.</a:t>
            </a:r>
            <a:r>
              <a:rPr lang="zh-CN" altLang="en-US" sz="4000" b="1" noProof="1">
                <a:solidFill>
                  <a:srgbClr val="FF0000"/>
                </a:solidFill>
              </a:rPr>
              <a:t>小树林：小伙伴一起玩、空气清新、景色优美</a:t>
            </a:r>
            <a:r>
              <a:rPr lang="zh-CN" altLang="en-US" sz="4000" b="1" noProof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……</a:t>
            </a:r>
          </a:p>
        </p:txBody>
      </p:sp>
      <p:graphicFrame>
        <p:nvGraphicFramePr>
          <p:cNvPr id="4" name="对象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753100" y="3321050"/>
          <a:ext cx="685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r:id="rId4" imgW="914400" imgH="215900" progId="Equation.KSEE3">
                  <p:embed/>
                </p:oleObj>
              </mc:Choice>
              <mc:Fallback>
                <p:oleObj r:id="rId4" imgW="914400" imgH="215900" progId="Equation.KSEE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3100" y="3321050"/>
                        <a:ext cx="6858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528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 txBox="1"/>
          <p:nvPr/>
        </p:nvSpPr>
        <p:spPr>
          <a:xfrm>
            <a:off x="1563056" y="1351918"/>
            <a:ext cx="8924449" cy="532955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indent="-342900" eaLnBrk="0" fontAlgn="base" hangingPunct="0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  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认真回忆，选取地点。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回忆你去过的地方，从中选出你最喜欢、让你感受最深的地方，把这个地方推荐给大家；</a:t>
            </a:r>
            <a:endParaRPr lang="zh-CN" altLang="zh-CN" sz="24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-342900" eaLnBrk="0" fontAlgn="base" hangingPunct="0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抓住特点，仔细描写。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选取地点后，按照一定的顺序，比如先整体后部分的顺序、先部分后整体的顺序、方位顺序、时间顺序等来描写。每一处地点，都有其特点，主要表现在景色、饮食、风俗等方面。根据具体地方，选择恰当的描写方法。</a:t>
            </a:r>
          </a:p>
        </p:txBody>
      </p:sp>
      <p:sp>
        <p:nvSpPr>
          <p:cNvPr id="3" name="矩形 2"/>
          <p:cNvSpPr/>
          <p:nvPr/>
        </p:nvSpPr>
        <p:spPr>
          <a:xfrm>
            <a:off x="1689737" y="645161"/>
            <a:ext cx="2456167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写法指导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55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 txBox="1"/>
          <p:nvPr/>
        </p:nvSpPr>
        <p:spPr>
          <a:xfrm>
            <a:off x="1563056" y="1351918"/>
            <a:ext cx="8924449" cy="532955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indent="-342900" eaLnBrk="0" fontAlgn="base" hangingPunct="0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en-US" altLang="zh-CN" sz="3600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运用方法，语言生动。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注意运用多种表现手法，如议论、抒情的手法，比喻、拟人等修辞手法。</a:t>
            </a:r>
            <a:endParaRPr lang="zh-CN" altLang="zh-CN" sz="28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-342900" eaLnBrk="0" fontAlgn="base" hangingPunct="0">
              <a:lnSpc>
                <a:spcPct val="130000"/>
              </a:lnSpc>
              <a:spcBef>
                <a:spcPts val="1000"/>
              </a:spcBef>
              <a:spcAft>
                <a:spcPct val="0"/>
              </a:spcAft>
            </a:pPr>
            <a:r>
              <a:rPr lang="zh-CN" altLang="zh-CN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zh-CN" sz="28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4.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理由充分，融入情感。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推荐理由要充分。还要融入自己的感情，表达喜爱之情。</a:t>
            </a:r>
          </a:p>
        </p:txBody>
      </p:sp>
      <p:sp>
        <p:nvSpPr>
          <p:cNvPr id="3" name="矩形 2"/>
          <p:cNvSpPr/>
          <p:nvPr/>
        </p:nvSpPr>
        <p:spPr>
          <a:xfrm>
            <a:off x="1689737" y="645161"/>
            <a:ext cx="2512151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写法指导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0949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159321" y="2037081"/>
            <a:ext cx="8311039" cy="175432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 dirty="0">
                <a:solidFill>
                  <a:srgbClr val="0000FF"/>
                </a:solidFill>
              </a:rPr>
              <a:t>开头：开门见山，交待推荐的地方</a:t>
            </a:r>
            <a:r>
              <a:rPr lang="zh-CN" altLang="en-US" sz="2400" b="1" dirty="0">
                <a:solidFill>
                  <a:srgbClr val="0000FF"/>
                </a:solidFill>
              </a:rPr>
              <a:t>。（略）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</a:rPr>
              <a:t>中间：叙述风景名胜值得游览的原因。（详）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</a:rPr>
              <a:t>结尾：总结风景名胜的特点，希望大家来看看。（略）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647611" y="577889"/>
            <a:ext cx="2400249" cy="1193655"/>
            <a:chOff x="72736" y="167675"/>
            <a:chExt cx="3200332" cy="1193655"/>
          </a:xfrm>
        </p:grpSpPr>
        <p:grpSp>
          <p:nvGrpSpPr>
            <p:cNvPr id="2" name="组合 1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58356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3200" b="1" spc="500" dirty="0">
                    <a:solidFill>
                      <a:prstClr val="black"/>
                    </a:solidFill>
                    <a:latin typeface="黑体" panose="02010609060101010101" charset="-122"/>
                    <a:ea typeface="黑体" panose="02010609060101010101" charset="-122"/>
                  </a:rPr>
                  <a:t>提纲</a:t>
                </a: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36" y="167675"/>
              <a:ext cx="1009037" cy="11936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9781327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 txBox="1"/>
          <p:nvPr/>
        </p:nvSpPr>
        <p:spPr>
          <a:xfrm>
            <a:off x="2244094" y="884555"/>
            <a:ext cx="7702391" cy="25527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indent="-342900" eaLnBrk="0" fontAlgn="base" hangingPunct="0">
              <a:lnSpc>
                <a:spcPct val="125000"/>
              </a:lnSpc>
              <a:spcBef>
                <a:spcPts val="1000"/>
              </a:spcBef>
              <a:spcAft>
                <a:spcPct val="0"/>
              </a:spcAft>
            </a:pPr>
            <a:r>
              <a:rPr lang="zh-CN" altLang="en-US" sz="4265" b="1" dirty="0">
                <a:solidFill>
                  <a:srgbClr val="0000FF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4265" b="1" dirty="0">
                <a:solidFill>
                  <a:srgbClr val="0000FF"/>
                </a:solidFill>
              </a:rPr>
              <a:t>同学们，你们喜欢旅游吗？都去过哪些地方？那里的景色怎么样？ </a:t>
            </a:r>
          </a:p>
        </p:txBody>
      </p:sp>
      <p:pic>
        <p:nvPicPr>
          <p:cNvPr id="12" name="图片 11" descr="timg (8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0151">
            <a:off x="2297669" y="3558223"/>
            <a:ext cx="3036094" cy="246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4672" y="3329940"/>
            <a:ext cx="2920365" cy="2921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637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017874" y="2029460"/>
            <a:ext cx="5258753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</a:rPr>
              <a:t>         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泰山位于山东省泰安市，是五岳之一，也是五岳之首。泰山坐落在泰安市的中心，用“峰峦雄伟”来形容它非常合适。 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647611" y="577889"/>
            <a:ext cx="2400249" cy="1568735"/>
            <a:chOff x="72736" y="167675"/>
            <a:chExt cx="3200332" cy="1568735"/>
          </a:xfrm>
        </p:grpSpPr>
        <p:grpSp>
          <p:nvGrpSpPr>
            <p:cNvPr id="2" name="组合 1"/>
            <p:cNvGrpSpPr/>
            <p:nvPr/>
          </p:nvGrpSpPr>
          <p:grpSpPr>
            <a:xfrm>
              <a:off x="1027310" y="567600"/>
              <a:ext cx="2245758" cy="1168810"/>
              <a:chOff x="1938544" y="2511380"/>
              <a:chExt cx="2245758" cy="1168810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113728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Calibri"/>
                    <a:ea typeface="宋体"/>
                    <a:sym typeface="+mn-ea"/>
                  </a:rPr>
                  <a:t>好开头</a:t>
                </a:r>
                <a:endParaRPr lang="zh-CN" altLang="en-US" sz="3600" dirty="0">
                  <a:solidFill>
                    <a:prstClr val="black"/>
                  </a:solidFill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b="1" spc="500" dirty="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36" y="167675"/>
              <a:ext cx="1009037" cy="1193655"/>
            </a:xfrm>
            <a:prstGeom prst="rect">
              <a:avLst/>
            </a:prstGeom>
          </p:spPr>
        </p:pic>
      </p:grpSp>
      <p:pic>
        <p:nvPicPr>
          <p:cNvPr id="8" name="图片 7" descr="timg (12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4267" y="1430024"/>
            <a:ext cx="3176111" cy="3314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837139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017874" y="2029461"/>
            <a:ext cx="5433867" cy="267765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</a:rPr>
              <a:t>         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儿童公园是一个美丽、热闹的公园。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 假期，我终于去了七彩云南，游览了向往已久的丽江古镇。</a:t>
            </a: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47611" y="577889"/>
            <a:ext cx="2400249" cy="1568735"/>
            <a:chOff x="72736" y="167675"/>
            <a:chExt cx="3200332" cy="1568735"/>
          </a:xfrm>
        </p:grpSpPr>
        <p:grpSp>
          <p:nvGrpSpPr>
            <p:cNvPr id="2" name="组合 1"/>
            <p:cNvGrpSpPr/>
            <p:nvPr/>
          </p:nvGrpSpPr>
          <p:grpSpPr>
            <a:xfrm>
              <a:off x="1027310" y="567600"/>
              <a:ext cx="2245758" cy="1168810"/>
              <a:chOff x="1938544" y="2511380"/>
              <a:chExt cx="2245758" cy="1168810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1137285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Calibri"/>
                    <a:ea typeface="宋体"/>
                    <a:sym typeface="+mn-ea"/>
                  </a:rPr>
                  <a:t>好开头</a:t>
                </a:r>
                <a:endParaRPr lang="zh-CN" altLang="en-US" sz="3600" dirty="0">
                  <a:solidFill>
                    <a:prstClr val="black"/>
                  </a:solidFill>
                </a:endParaRPr>
              </a:p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3200" b="1" spc="500" dirty="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36" y="167675"/>
              <a:ext cx="1009037" cy="1193655"/>
            </a:xfrm>
            <a:prstGeom prst="rect">
              <a:avLst/>
            </a:prstGeom>
          </p:spPr>
        </p:pic>
      </p:grpSp>
      <p:pic>
        <p:nvPicPr>
          <p:cNvPr id="7171" name="Picture 3" descr="C:\Documents and Settings\Administrator\桌面\27647707_153724290250_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38" y="1656770"/>
            <a:ext cx="2662498" cy="3455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161412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017874" y="2029460"/>
            <a:ext cx="5258753" cy="3970318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</a:rPr>
              <a:t>         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的确，周庄的美是一种古朴厚实的美，周庄的美是一种“返璞归真”的美。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看美景，品山水，尝美食，请君来到桂林去体验一下吧。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47611" y="577889"/>
            <a:ext cx="2400249" cy="1193655"/>
            <a:chOff x="72736" y="167675"/>
            <a:chExt cx="3200332" cy="1193655"/>
          </a:xfrm>
        </p:grpSpPr>
        <p:grpSp>
          <p:nvGrpSpPr>
            <p:cNvPr id="2" name="组合 1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4516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Calibri"/>
                    <a:ea typeface="宋体"/>
                    <a:sym typeface="+mn-ea"/>
                  </a:rPr>
                  <a:t>好结尾 </a:t>
                </a:r>
                <a:endParaRPr lang="zh-CN" altLang="en-US" sz="3200" b="1" spc="500" dirty="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36" y="167675"/>
              <a:ext cx="1009037" cy="1193655"/>
            </a:xfrm>
            <a:prstGeom prst="rect">
              <a:avLst/>
            </a:prstGeom>
          </p:spPr>
        </p:pic>
      </p:grpSp>
      <p:pic>
        <p:nvPicPr>
          <p:cNvPr id="15453" name="图片 3" descr="QQ截图2019030416022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7146" y="1771650"/>
            <a:ext cx="2738438" cy="2722880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8680022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174081" y="2209800"/>
            <a:ext cx="7608570" cy="230832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精神百倍    心旷神怡   陶醉其中   绿树成荫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欢声笑语    自由自在   满载而归   神清气爽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古色古香    返璞归真   流连忘返   活泼可爱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47611" y="577889"/>
            <a:ext cx="2400249" cy="1193655"/>
            <a:chOff x="72736" y="167675"/>
            <a:chExt cx="3200332" cy="1193655"/>
          </a:xfrm>
        </p:grpSpPr>
        <p:grpSp>
          <p:nvGrpSpPr>
            <p:cNvPr id="2" name="组合 1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3" name="直接连接符 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45160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3600" b="1" dirty="0">
                    <a:solidFill>
                      <a:srgbClr val="FF0000"/>
                    </a:solidFill>
                    <a:latin typeface="Calibri"/>
                    <a:ea typeface="宋体"/>
                    <a:sym typeface="+mn-ea"/>
                  </a:rPr>
                  <a:t>好词</a:t>
                </a:r>
                <a:endParaRPr lang="zh-CN" altLang="en-US" sz="3200" b="1" spc="500" dirty="0">
                  <a:solidFill>
                    <a:prstClr val="black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736" y="167675"/>
              <a:ext cx="1009037" cy="11936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60534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儿童公园</a:t>
            </a:r>
            <a:r>
              <a:rPr lang="zh-CN" altLang="en-US" b="1" dirty="0">
                <a:solidFill>
                  <a:srgbClr val="000000"/>
                </a:solidFill>
                <a:ea typeface="楷体" panose="02010609060101010101" pitchFamily="49" charset="-122"/>
              </a:rPr>
              <a:t/>
            </a:r>
            <a:br>
              <a:rPr lang="zh-CN" altLang="en-US" b="1" dirty="0">
                <a:solidFill>
                  <a:srgbClr val="000000"/>
                </a:solidFill>
                <a:ea typeface="楷体" panose="02010609060101010101" pitchFamily="49" charset="-122"/>
              </a:rPr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36382" y="1141730"/>
            <a:ext cx="8502968" cy="5407660"/>
          </a:xfrm>
        </p:spPr>
        <p:txBody>
          <a:bodyPr/>
          <a:lstStyle/>
          <a:p>
            <a:pPr indent="0">
              <a:lnSpc>
                <a:spcPct val="150000"/>
              </a:lnSpc>
              <a:buNone/>
            </a:pPr>
            <a:r>
              <a:rPr lang="en-US" altLang="zh-CN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儿童公园是一个美丽、热闹的公园。</a:t>
            </a: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    进入公园大门，正前方有一个喷池，只见一座怪石嶙峋的假山中间喷出水花，不仅好看，也使人感到清凉舒坦。</a:t>
            </a:r>
            <a:endParaRPr lang="zh-CN" altLang="en-US" sz="20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    在喷池的右边，有一个美丽的花坛。花坛里各种花在争奇斗艳：有红色的郁金香、白色的绣线菊、粉色的荷花，各种花在阳光的照耀下，显得更加可爱、迷人。蝴蝶姑娘穿着美丽的裙子，在花丛里翩翩起舞，而蜜蜂先生穿着晶莹剔透的工作服，拼命地吮吸着花蜜。</a:t>
            </a:r>
            <a:r>
              <a:rPr lang="zh-CN" altLang="en-US" sz="2000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 </a:t>
            </a:r>
            <a:endParaRPr lang="zh-CN" altLang="en-US" sz="2000" dirty="0">
              <a:ea typeface="宋体" panose="02010600030101010101" pitchFamily="2" charset="-122"/>
            </a:endParaRPr>
          </a:p>
          <a:p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62561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儿童公园</a:t>
            </a:r>
            <a:r>
              <a:rPr lang="zh-CN" altLang="en-US" b="1" dirty="0">
                <a:solidFill>
                  <a:srgbClr val="000000"/>
                </a:solidFill>
                <a:ea typeface="楷体" panose="02010609060101010101" pitchFamily="49" charset="-122"/>
              </a:rPr>
              <a:t/>
            </a:r>
            <a:br>
              <a:rPr lang="zh-CN" altLang="en-US" b="1" dirty="0">
                <a:solidFill>
                  <a:srgbClr val="000000"/>
                </a:solidFill>
                <a:ea typeface="楷体" panose="02010609060101010101" pitchFamily="49" charset="-122"/>
              </a:rPr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65437" y="1356364"/>
            <a:ext cx="8943023" cy="5506085"/>
          </a:xfrm>
        </p:spPr>
        <p:txBody>
          <a:bodyPr/>
          <a:lstStyle/>
          <a:p>
            <a:pPr indent="0">
              <a:lnSpc>
                <a:spcPct val="150000"/>
              </a:lnSpc>
              <a:buNone/>
            </a:pPr>
            <a:r>
              <a:rPr lang="en-US" altLang="zh-CN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喷池的左边，有一座亭子供游客们歇息乘凉。亭子顶上金黄色的琉璃瓦，配上大红的梁柱，真是古色古香呀！</a:t>
            </a:r>
            <a:endParaRPr lang="zh-CN" altLang="en-US" sz="20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   在亭子的前面有一个不大不小的湖。湖心有六只小船，有的小船在快速地行驶着，有的小船则在悠闲地漂浮，就像一片片叶子在湖上漂荡。</a:t>
            </a:r>
            <a:endParaRPr lang="zh-CN" altLang="en-US" sz="20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  “哈哈，哈哈”噢！哪儿传来的笑声？原来，是从儿童乐园里传来的。只见一个个活泼可爱的孩子在耐心地排队上滑梯玩，滑梯上的孩子欢笑着向下滑着，还有一些孩子在荡秋千，可热闹了！</a:t>
            </a:r>
            <a:endParaRPr lang="zh-CN" altLang="en-US" sz="20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indent="0">
              <a:lnSpc>
                <a:spcPct val="150000"/>
              </a:lnSpc>
              <a:buNone/>
            </a:pPr>
            <a:endParaRPr lang="zh-CN" altLang="en-US" sz="2000" dirty="0">
              <a:ea typeface="宋体" panose="02010600030101010101" pitchFamily="2" charset="-122"/>
            </a:endParaRPr>
          </a:p>
          <a:p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3375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儿童公园</a:t>
            </a:r>
            <a:br>
              <a:rPr lang="zh-CN" altLang="en-US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</a:b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22573" y="1221109"/>
            <a:ext cx="8516779" cy="5465445"/>
          </a:xfrm>
        </p:spPr>
        <p:txBody>
          <a:bodyPr/>
          <a:lstStyle/>
          <a:p>
            <a:pPr indent="0">
              <a:lnSpc>
                <a:spcPct val="150000"/>
              </a:lnSpc>
              <a:buNone/>
            </a:pPr>
            <a:r>
              <a:rPr lang="en-US" altLang="zh-CN" sz="20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    </a:t>
            </a:r>
            <a:r>
              <a:rPr lang="zh-CN" altLang="en-US" sz="24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一条小路两旁长着又高又壮的参天大树，像士兵一样守着自己的岗位。沿着小路往前走是动物园，动物园里有高高的山和像铅笔头的高塔。在山坡上，有小鸟、兔子、猴子、老虎等等。刚好，一群大雁飞过，它们时而在比赛，谁也不甘落后；时而排成个“人”字； 时而排成个“一”字呢，精彩极了！ </a:t>
            </a:r>
            <a:endParaRPr lang="zh-CN" altLang="en-US" sz="24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rgbClr val="000000"/>
                </a:solidFill>
                <a:ea typeface="楷体" panose="02010609060101010101" pitchFamily="49" charset="-122"/>
                <a:sym typeface="+mn-ea"/>
              </a:rPr>
              <a:t>       呀！儿童公园真是既漂亮又好玩！</a:t>
            </a:r>
            <a:endParaRPr lang="zh-CN" altLang="en-US" sz="2400" b="1" dirty="0">
              <a:solidFill>
                <a:srgbClr val="000000"/>
              </a:solidFill>
              <a:ea typeface="楷体" panose="02010609060101010101" pitchFamily="49" charset="-122"/>
            </a:endParaRPr>
          </a:p>
          <a:p>
            <a:pPr indent="528955"/>
            <a:endParaRPr lang="zh-CN" altLang="en-US" sz="2000" b="1" dirty="0">
              <a:solidFill>
                <a:srgbClr val="FF0000"/>
              </a:solidFill>
              <a:ea typeface="楷体" panose="02010609060101010101" pitchFamily="49" charset="-122"/>
            </a:endParaRPr>
          </a:p>
          <a:p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994359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/>
              <a:t>丽江古镇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36859" y="1825629"/>
            <a:ext cx="9030176" cy="4351655"/>
          </a:xfrm>
        </p:spPr>
        <p:txBody>
          <a:bodyPr/>
          <a:lstStyle/>
          <a:p>
            <a:pPr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      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假期，我终于去了七彩云南，游览了向往已久的丽江古镇。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       丽江古镇最有名的事四方街。一迈进大门，“哗哗”的水声变涌进了我的耳朵。定睛一看，大门口一部巨大的水车正不停地忙碌着。这部水车足有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米高，与学校里的旗杆差不多。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739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8815" y="1337310"/>
            <a:ext cx="8120539" cy="4839970"/>
          </a:xfrm>
        </p:spPr>
        <p:txBody>
          <a:bodyPr/>
          <a:lstStyle/>
          <a:p>
            <a:pPr marL="0" indent="0"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丽江城里的小路是青石板铺的，凹凸不平，走上去非常舒服。石头路边是一座座的石拱桥，桥底下流着清清的溪水，溪水清澈见底，水里有很多小鱼。小鱼在自由自在地游动，好快乐。站在桥上，能听见哗哗地水声，在桥上走过去的人们是那么的悠闲，在太阳下散步，在路边坐坐，拍拍照片。</a:t>
            </a:r>
            <a:r>
              <a:rPr lang="en-US" altLang="zh-CN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en-US" altLang="zh-CN" b="1" baseline="30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b="1" baseline="30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12290" name="Picture 2" descr="C:\Documents and Settings\Administrator\桌面\t01dec17c9fb704e7d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7167" y="4037965"/>
            <a:ext cx="2610803" cy="26111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075683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42122" y="944880"/>
            <a:ext cx="8297228" cy="5232400"/>
          </a:xfrm>
        </p:spPr>
        <p:txBody>
          <a:bodyPr/>
          <a:lstStyle/>
          <a:p>
            <a:pPr indent="0">
              <a:lnSpc>
                <a:spcPct val="120000"/>
              </a:lnSpc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下午、太阳从屋顶切下来，古镇温暖极了，纳西人民很爱种花，古香古色的屋檐下摆满了各式各样的花花草草，一盆一盆的，非常可爱。老人们安详地坐在门口，看着自己的孙子孙女在开心地笑，老人便也开心地笑了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>
              <a:lnSpc>
                <a:spcPct val="120000"/>
              </a:lnSpc>
              <a:buNone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晚上，就是古镇最美的时候。酒吧一条街里的那些纳西姑娘们欢歌笑语，聚在一起唱歌，跳舞，她们唱的都是一些纳西民歌，她们的，歌声吸引了很多的游客，游客们和纳西姑娘起唱啊，跳呀，高兴极了晚上的丽江古城立刻变成了舞的海洋。</a:t>
            </a:r>
          </a:p>
        </p:txBody>
      </p:sp>
    </p:spTree>
    <p:extLst>
      <p:ext uri="{BB962C8B-B14F-4D97-AF65-F5344CB8AC3E}">
        <p14:creationId xmlns:p14="http://schemas.microsoft.com/office/powerpoint/2010/main" val="3782112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/>
          <p:nvPr/>
        </p:nvSpPr>
        <p:spPr>
          <a:xfrm>
            <a:off x="2135190" y="357718"/>
            <a:ext cx="3848845" cy="10525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❃习作内容</a:t>
            </a:r>
          </a:p>
        </p:txBody>
      </p:sp>
      <p:sp>
        <p:nvSpPr>
          <p:cNvPr id="6147" name="TextBox 2"/>
          <p:cNvSpPr txBox="1"/>
          <p:nvPr/>
        </p:nvSpPr>
        <p:spPr>
          <a:xfrm>
            <a:off x="1798323" y="1582423"/>
            <a:ext cx="8543925" cy="38779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水乡小镇让我们赏心悦目，游乐场让我们兴奋不已，书店让我们流连忘返，住家附近的小树林是我们的快乐天堂</a:t>
            </a:r>
            <a:r>
              <a:rPr lang="en-US" altLang="zh-CN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每个人都有自己喜欢的地方，请你推荐一个好地方给同学吧！</a:t>
            </a:r>
            <a:endParaRPr lang="zh-CN" altLang="en-US" sz="3200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200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84032" y="35771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EFEFE"/>
                </a:solidFill>
              </a:rPr>
              <a:t>https://www.ypppt.com/</a:t>
            </a:r>
            <a:endParaRPr lang="zh-CN" altLang="en-US" dirty="0">
              <a:solidFill>
                <a:srgbClr val="FEFE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3430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62627" y="1219200"/>
            <a:ext cx="8076724" cy="4958080"/>
          </a:xfrm>
        </p:spPr>
        <p:txBody>
          <a:bodyPr/>
          <a:lstStyle/>
          <a:p>
            <a:pPr indent="0">
              <a:lnSpc>
                <a:spcPct val="120000"/>
              </a:lnSpc>
              <a:buNone/>
            </a:pP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听着溪水的哗哗声，尝着鲜美的菠萝饭，拎着一大堆民族风情的小玩意满载而归</a:t>
            </a: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这就是丽江古镇</a:t>
            </a:r>
            <a:r>
              <a:rPr lang="zh-CN" altLang="en-US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0">
              <a:lnSpc>
                <a:spcPct val="120000"/>
              </a:lnSpc>
              <a:buNone/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2" name="Picture 2" descr="C:\Documents and Settings\Administrator\桌面\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6263" y="3190244"/>
            <a:ext cx="4001929" cy="3343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1568267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90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/>
          <p:nvPr/>
        </p:nvSpPr>
        <p:spPr>
          <a:xfrm>
            <a:off x="2135188" y="357718"/>
            <a:ext cx="4224178" cy="10525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❃习作要求：</a:t>
            </a:r>
          </a:p>
        </p:txBody>
      </p:sp>
      <p:sp>
        <p:nvSpPr>
          <p:cNvPr id="6147" name="TextBox 2"/>
          <p:cNvSpPr txBox="1"/>
          <p:nvPr/>
        </p:nvSpPr>
        <p:spPr>
          <a:xfrm>
            <a:off x="1798323" y="1582420"/>
            <a:ext cx="8543925" cy="30469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1.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把自己喜欢的地方推荐给同学；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2.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说清楚这个地方在哪里，它有什么特别之处，你的推荐理由是什么；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3200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pic>
        <p:nvPicPr>
          <p:cNvPr id="4104" name="图片 13" descr="游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59369" y="3993519"/>
            <a:ext cx="3175635" cy="2414905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05864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/>
          <p:nvPr/>
        </p:nvSpPr>
        <p:spPr>
          <a:xfrm>
            <a:off x="2135190" y="357718"/>
            <a:ext cx="4063449" cy="105259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800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❃习作要求：</a:t>
            </a:r>
          </a:p>
        </p:txBody>
      </p:sp>
      <p:sp>
        <p:nvSpPr>
          <p:cNvPr id="6147" name="TextBox 2"/>
          <p:cNvSpPr txBox="1"/>
          <p:nvPr/>
        </p:nvSpPr>
        <p:spPr>
          <a:xfrm>
            <a:off x="1798323" y="1582423"/>
            <a:ext cx="8543925" cy="33239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3.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写好后自己读一读，看看有没有把这个地方介绍清楚，推荐理由是否充分，读给同学听，请他们提出修改建议；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4.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和同学交流后，选出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最受欢迎的好地方</a:t>
            </a:r>
            <a:r>
              <a:rPr lang="en-US" altLang="zh-CN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。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800" b="1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4826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4773880" y="1698175"/>
            <a:ext cx="5317178" cy="3119937"/>
          </a:xfrm>
          <a:prstGeom prst="round2DiagRect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可以从喜欢、熟悉的地方中选择一个推荐。我们身边有很多美丽的地方，可以写这个地方的自然风光，也可以写这个地方在不同季节或者不同时段的美景。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3" y="3258139"/>
            <a:ext cx="2964231" cy="2895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圆角矩形 5"/>
          <p:cNvSpPr/>
          <p:nvPr/>
        </p:nvSpPr>
        <p:spPr>
          <a:xfrm>
            <a:off x="2017395" y="672469"/>
            <a:ext cx="2232660" cy="67119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大家来选材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5818817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对角圆角矩形 4"/>
          <p:cNvSpPr/>
          <p:nvPr/>
        </p:nvSpPr>
        <p:spPr>
          <a:xfrm>
            <a:off x="4773882" y="1698175"/>
            <a:ext cx="5418259" cy="3119937"/>
          </a:xfrm>
          <a:prstGeom prst="round2DiagRect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</a:rPr>
              <a:t>可以写这个地方的人文景观，如：名胜古迹、凝结人们汗水和智慧的高楼大厦、桥、路等，还可以写这个地方的习俗、人们的饮食起居等。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3" y="3258139"/>
            <a:ext cx="2964231" cy="28950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圆角矩形 5"/>
          <p:cNvSpPr/>
          <p:nvPr/>
        </p:nvSpPr>
        <p:spPr>
          <a:xfrm>
            <a:off x="2017395" y="672469"/>
            <a:ext cx="2232660" cy="67119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大家来选材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41558710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21002" y="1201418"/>
            <a:ext cx="68910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黑体" panose="02010609060101010101" charset="-122"/>
                <a:ea typeface="黑体" panose="02010609060101010101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楷体" panose="02010609060101010101" pitchFamily="49" charset="-122"/>
                <a:sym typeface="+mn-ea"/>
              </a:rPr>
              <a:t>每个人都有自已喜欢的地方，你愿意和大家分享吗?推荐个好地方给同学吧！</a:t>
            </a:r>
          </a:p>
        </p:txBody>
      </p:sp>
      <p:sp>
        <p:nvSpPr>
          <p:cNvPr id="12" name="云形标注 2"/>
          <p:cNvSpPr/>
          <p:nvPr/>
        </p:nvSpPr>
        <p:spPr>
          <a:xfrm>
            <a:off x="2590801" y="3264534"/>
            <a:ext cx="4996542" cy="1975127"/>
          </a:xfrm>
          <a:prstGeom prst="cloudCallout">
            <a:avLst>
              <a:gd name="adj1" fmla="val 60243"/>
              <a:gd name="adj2" fmla="val 17177"/>
            </a:avLst>
          </a:prstGeom>
          <a:solidFill>
            <a:srgbClr val="A1C4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我喜欢的地方是</a:t>
            </a:r>
            <a:r>
              <a:rPr lang="en-US" altLang="zh-CN" sz="3200" b="1" dirty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endParaRPr lang="zh-CN" altLang="en-US" sz="3200" b="1" dirty="0">
              <a:solidFill>
                <a:prstClr val="white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6213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59696" y="5394001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宋体"/>
                <a:cs typeface="楷体" panose="02010609060101010101" pitchFamily="49" charset="-122"/>
                <a:sym typeface="+mn-ea"/>
              </a:rPr>
              <a:t>水乡小镇让我们赏心悦目</a:t>
            </a:r>
          </a:p>
        </p:txBody>
      </p:sp>
      <p:pic>
        <p:nvPicPr>
          <p:cNvPr id="16385" name="Picture 1" descr="C:\Users\Administrator\AppData\Roaming\Tencent\Users\541737432\QQ\WinTemp\RichOle\W@F`X0YH_RBT)JLY)BT94G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6690" y="758825"/>
            <a:ext cx="3489960" cy="40944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2319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主题2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6C4126BE-6848-40BC-8F73-9B80E09ADBF7}" vid="{3BA135CF-C584-478D-B652-D2B25120DDAD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1497</Words>
  <Application>Microsoft Office PowerPoint</Application>
  <PresentationFormat>宽屏</PresentationFormat>
  <Paragraphs>91</Paragraphs>
  <Slides>31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6" baseType="lpstr">
      <vt:lpstr>Meiryo</vt:lpstr>
      <vt:lpstr>黑体</vt:lpstr>
      <vt:lpstr>楷体</vt:lpstr>
      <vt:lpstr>楷体_GB2312</vt:lpstr>
      <vt:lpstr>思源黑体 CN Bold</vt:lpstr>
      <vt:lpstr>宋体</vt:lpstr>
      <vt:lpstr>微软雅黑</vt:lpstr>
      <vt:lpstr>Arial</vt:lpstr>
      <vt:lpstr>Calibri</vt:lpstr>
      <vt:lpstr>Calibri Light</vt:lpstr>
      <vt:lpstr>Times New Roman</vt:lpstr>
      <vt:lpstr>主题2</vt:lpstr>
      <vt:lpstr>2_Office 主题</vt:lpstr>
      <vt:lpstr>Office Theme</vt:lpstr>
      <vt:lpstr>Equation.KSEE3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儿童公园 </vt:lpstr>
      <vt:lpstr>儿童公园 </vt:lpstr>
      <vt:lpstr>儿童公园 </vt:lpstr>
      <vt:lpstr>丽江古镇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2019-08-07T08:41:50Z</dcterms:created>
  <dcterms:modified xsi:type="dcterms:W3CDTF">2021-08-31T13:22:57Z</dcterms:modified>
</cp:coreProperties>
</file>