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7" r:id="rId2"/>
  </p:sldMasterIdLst>
  <p:notesMasterIdLst>
    <p:notesMasterId r:id="rId27"/>
  </p:notesMasterIdLst>
  <p:handoutMasterIdLst>
    <p:handoutMasterId r:id="rId28"/>
  </p:handout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4" r:id="rId10"/>
    <p:sldId id="263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4" r:id="rId20"/>
    <p:sldId id="273" r:id="rId21"/>
    <p:sldId id="275" r:id="rId22"/>
    <p:sldId id="276" r:id="rId23"/>
    <p:sldId id="277" r:id="rId24"/>
    <p:sldId id="278" r:id="rId25"/>
    <p:sldId id="279" r:id="rId26"/>
  </p:sldIdLst>
  <p:sldSz cx="9144000" cy="5143500" type="screen16x9"/>
  <p:notesSz cx="7104063" cy="10234613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黑体" pitchFamily="49" charset="-122"/>
        <a:cs typeface="+mn-cs"/>
      </a:defRPr>
    </a:lvl1pPr>
    <a:lvl2pPr marL="3429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黑体" pitchFamily="49" charset="-122"/>
        <a:cs typeface="+mn-cs"/>
      </a:defRPr>
    </a:lvl2pPr>
    <a:lvl3pPr marL="685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黑体" pitchFamily="49" charset="-122"/>
        <a:cs typeface="+mn-cs"/>
      </a:defRPr>
    </a:lvl3pPr>
    <a:lvl4pPr marL="10287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黑体" pitchFamily="49" charset="-122"/>
        <a:cs typeface="+mn-cs"/>
      </a:defRPr>
    </a:lvl4pPr>
    <a:lvl5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黑体" pitchFamily="49" charset="-122"/>
        <a:cs typeface="+mn-cs"/>
      </a:defRPr>
    </a:lvl5pPr>
    <a:lvl6pPr marL="1714500" algn="l" defTabSz="685800" rtl="0" eaLnBrk="1" latinLnBrk="0" hangingPunct="1">
      <a:defRPr kern="1200">
        <a:solidFill>
          <a:schemeClr val="tx1"/>
        </a:solidFill>
        <a:latin typeface="Arial" pitchFamily="34" charset="0"/>
        <a:ea typeface="黑体" pitchFamily="49" charset="-122"/>
        <a:cs typeface="+mn-cs"/>
      </a:defRPr>
    </a:lvl6pPr>
    <a:lvl7pPr marL="2057400" algn="l" defTabSz="685800" rtl="0" eaLnBrk="1" latinLnBrk="0" hangingPunct="1">
      <a:defRPr kern="1200">
        <a:solidFill>
          <a:schemeClr val="tx1"/>
        </a:solidFill>
        <a:latin typeface="Arial" pitchFamily="34" charset="0"/>
        <a:ea typeface="黑体" pitchFamily="49" charset="-122"/>
        <a:cs typeface="+mn-cs"/>
      </a:defRPr>
    </a:lvl7pPr>
    <a:lvl8pPr marL="2400300" algn="l" defTabSz="685800" rtl="0" eaLnBrk="1" latinLnBrk="0" hangingPunct="1">
      <a:defRPr kern="1200">
        <a:solidFill>
          <a:schemeClr val="tx1"/>
        </a:solidFill>
        <a:latin typeface="Arial" pitchFamily="34" charset="0"/>
        <a:ea typeface="黑体" pitchFamily="49" charset="-122"/>
        <a:cs typeface="+mn-cs"/>
      </a:defRPr>
    </a:lvl8pPr>
    <a:lvl9pPr marL="2743200" algn="l" defTabSz="685800" rtl="0" eaLnBrk="1" latinLnBrk="0" hangingPunct="1">
      <a:defRPr kern="1200">
        <a:solidFill>
          <a:schemeClr val="tx1"/>
        </a:solidFill>
        <a:latin typeface="Arial" pitchFamily="34" charset="0"/>
        <a:ea typeface="黑体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19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2B2B2"/>
    <a:srgbClr val="202020"/>
    <a:srgbClr val="323232"/>
    <a:srgbClr val="CC3300"/>
    <a:srgbClr val="CC0000"/>
    <a:srgbClr val="FF3300"/>
    <a:srgbClr val="A9E67A"/>
    <a:srgbClr val="6BC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368" autoAdjust="0"/>
    <p:restoredTop sz="96314" autoAdjust="0"/>
  </p:normalViewPr>
  <p:slideViewPr>
    <p:cSldViewPr snapToGrid="0">
      <p:cViewPr varScale="1">
        <p:scale>
          <a:sx n="143" d="100"/>
          <a:sy n="143" d="100"/>
        </p:scale>
        <p:origin x="756" y="120"/>
      </p:cViewPr>
      <p:guideLst>
        <p:guide orient="horz" pos="1619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1999" cy="71999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defRPr sz="1245" noProof="1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4024313" y="0"/>
            <a:ext cx="3078162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defRPr sz="1245" noProof="1" smtClean="0">
                <a:latin typeface="+mn-lt"/>
                <a:ea typeface="+mn-ea"/>
              </a:defRPr>
            </a:lvl1pPr>
          </a:lstStyle>
          <a:p>
            <a:fld id="{0F9B84EA-7D68-4D60-9CB1-D50884785D1C}" type="datetimeFigureOut">
              <a:rPr lang="zh-CN" altLang="en-US"/>
              <a:pPr/>
              <a:t>2021/8/30</a:t>
            </a:fld>
            <a:endParaRPr lang="zh-CN" altLang="en-US">
              <a:latin typeface="Arial" pitchFamily="34" charset="0"/>
              <a:ea typeface="黑体" pitchFamily="49" charset="-122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9720263"/>
            <a:ext cx="3078163" cy="5143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defRPr sz="1245" noProof="1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4024313" y="9720263"/>
            <a:ext cx="3078162" cy="51435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fld id="{6E596998-D59A-4FC2-BFA9-7D2D28611116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1663787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defRPr sz="1200" noProof="1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4024313" y="0"/>
            <a:ext cx="3078162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defRPr sz="1200" noProof="1" smtClean="0">
                <a:latin typeface="+mn-lt"/>
                <a:ea typeface="+mn-ea"/>
              </a:defRPr>
            </a:lvl1pPr>
          </a:lstStyle>
          <a:p>
            <a:fld id="{D6C8D182-E4C8-4120-9249-FC9774456FFA}" type="datetimeFigureOut">
              <a:rPr lang="zh-CN" altLang="en-US"/>
              <a:pPr/>
              <a:t>2021/8/30</a:t>
            </a:fld>
            <a:endParaRPr lang="zh-CN" altLang="en-US">
              <a:latin typeface="Arial" pitchFamily="34" charset="0"/>
              <a:ea typeface="黑体" pitchFamily="49" charset="-122"/>
            </a:endParaRPr>
          </a:p>
        </p:txBody>
      </p:sp>
      <p:sp>
        <p:nvSpPr>
          <p:cNvPr id="6148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482600" y="1279525"/>
            <a:ext cx="6140450" cy="3454400"/>
          </a:xfrm>
          <a:prstGeom prst="rect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9" name="备注占位符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711200" y="4926013"/>
            <a:ext cx="5683250" cy="4029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72185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defRPr sz="1200" noProof="1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4024313" y="9721850"/>
            <a:ext cx="3078162" cy="512763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F6724D0-E5EB-4CB5-BCCD-5727C8507FA1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4459387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rtl="0" fontAlgn="base">
      <a:spcBef>
        <a:spcPct val="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rtl="0" fontAlgn="base">
      <a:spcBef>
        <a:spcPct val="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rtl="0" fontAlgn="base">
      <a:spcBef>
        <a:spcPct val="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rtl="0" fontAlgn="base">
      <a:spcBef>
        <a:spcPct val="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幻灯片图像占位符 1"/>
          <p:cNvSpPr>
            <a:spLocks noGrp="1" noRot="1" noChangeAspect="1" noChangeArrowheads="1"/>
          </p:cNvSpPr>
          <p:nvPr>
            <p:ph type="sldImg" idx="4294967295"/>
          </p:nvPr>
        </p:nvSpPr>
        <p:spPr>
          <a:ln>
            <a:miter lim="800000"/>
          </a:ln>
        </p:spPr>
      </p:sp>
      <p:sp>
        <p:nvSpPr>
          <p:cNvPr id="9218" name="文本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endParaRPr lang="zh-CN" altLang="en-US" smtClean="0"/>
          </a:p>
        </p:txBody>
      </p:sp>
    </p:spTree>
    <p:extLst>
      <p:ext uri="{BB962C8B-B14F-4D97-AF65-F5344CB8AC3E}">
        <p14:creationId xmlns:p14="http://schemas.microsoft.com/office/powerpoint/2010/main" val="80564562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smtClean="0"/>
              <a:t>https://www.ypppt.com/</a:t>
            </a: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6724D0-E5EB-4CB5-BCCD-5727C8507FA1}" type="slidenum">
              <a:rPr lang="zh-CN" altLang="en-US" smtClean="0"/>
              <a:pPr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6678586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幻灯片图像占位符 1"/>
          <p:cNvSpPr>
            <a:spLocks noGrp="1" noRot="1" noChangeAspect="1" noChangeArrowheads="1"/>
          </p:cNvSpPr>
          <p:nvPr>
            <p:ph type="sldImg" idx="4294967295"/>
          </p:nvPr>
        </p:nvSpPr>
        <p:spPr>
          <a:ln>
            <a:miter lim="800000"/>
          </a:ln>
        </p:spPr>
      </p:sp>
      <p:sp>
        <p:nvSpPr>
          <p:cNvPr id="27650" name="文本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endParaRPr lang="zh-CN" altLang="en-US" smtClean="0"/>
          </a:p>
        </p:txBody>
      </p:sp>
    </p:spTree>
    <p:extLst>
      <p:ext uri="{BB962C8B-B14F-4D97-AF65-F5344CB8AC3E}">
        <p14:creationId xmlns:p14="http://schemas.microsoft.com/office/powerpoint/2010/main" val="62400735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幻灯片图像占位符 1"/>
          <p:cNvSpPr>
            <a:spLocks noGrp="1" noRot="1" noChangeAspect="1" noChangeArrowheads="1"/>
          </p:cNvSpPr>
          <p:nvPr>
            <p:ph type="sldImg" idx="4294967295"/>
          </p:nvPr>
        </p:nvSpPr>
        <p:spPr>
          <a:ln>
            <a:miter lim="800000"/>
          </a:ln>
        </p:spPr>
      </p:sp>
      <p:sp>
        <p:nvSpPr>
          <p:cNvPr id="31746" name="文本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endParaRPr lang="zh-CN" altLang="en-US" smtClean="0"/>
          </a:p>
        </p:txBody>
      </p:sp>
    </p:spTree>
    <p:extLst>
      <p:ext uri="{BB962C8B-B14F-4D97-AF65-F5344CB8AC3E}">
        <p14:creationId xmlns:p14="http://schemas.microsoft.com/office/powerpoint/2010/main" val="58380022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24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2307883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 bwMode="auto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</p:nvPr>
        </p:nvSpPr>
        <p:spPr>
          <a:xfrm>
            <a:off x="1143000" y="992222"/>
            <a:ext cx="6858000" cy="1640251"/>
          </a:xfrm>
        </p:spPr>
        <p:txBody>
          <a:bodyPr anchor="b">
            <a:normAutofit/>
          </a:bodyPr>
          <a:lstStyle>
            <a:lvl1pPr algn="ctr">
              <a:lnSpc>
                <a:spcPct val="130000"/>
              </a:lnSpc>
              <a:defRPr sz="45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zh-CN" altLang="en-US" noProof="1"/>
              <a:t>空白演示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</p:nvPr>
        </p:nvSpPr>
        <p:spPr>
          <a:xfrm>
            <a:off x="1143000" y="2701528"/>
            <a:ext cx="6858000" cy="1241822"/>
          </a:xfrm>
        </p:spPr>
        <p:txBody>
          <a:bodyPr>
            <a:normAutofit/>
          </a:bodyPr>
          <a:lstStyle>
            <a:lvl1pPr marL="0" indent="0" algn="ctr"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+mj-lt"/>
                <a:ea typeface="+mj-ea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40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noProof="1"/>
              <a:t>演讲人与职务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/>
              <a:pPr/>
              <a:t>2021/8/30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4F7CA80-E88E-4740-BE43-5D7AEE199F63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003125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内容占位符 6"/>
          <p:cNvSpPr>
            <a:spLocks noGrp="1"/>
          </p:cNvSpPr>
          <p:nvPr>
            <p:ph sz="quarter" idx="13"/>
          </p:nvPr>
        </p:nvSpPr>
        <p:spPr>
          <a:xfrm>
            <a:off x="628650" y="413658"/>
            <a:ext cx="7886700" cy="4169228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/>
              <a:pPr/>
              <a:t>2021/8/30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fld id="{8693424D-C3FB-423D-976E-D9D26718C38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136902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347188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516880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484961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864531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348709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646374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665142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930934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91790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bg bwMode="auto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圆角矩形 6"/>
          <p:cNvSpPr/>
          <p:nvPr userDrawn="1"/>
        </p:nvSpPr>
        <p:spPr>
          <a:xfrm>
            <a:off x="201216" y="194072"/>
            <a:ext cx="8683228" cy="4724400"/>
          </a:xfrm>
          <a:prstGeom prst="roundRect">
            <a:avLst/>
          </a:prstGeom>
          <a:solidFill>
            <a:srgbClr val="B2B2B2">
              <a:alpha val="26000"/>
            </a:srgb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fontAlgn="auto"/>
            <a:endParaRPr lang="zh-CN" altLang="en-US" noProof="1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85775" y="193834"/>
            <a:ext cx="7886700" cy="994172"/>
          </a:xfrm>
        </p:spPr>
        <p:txBody>
          <a:bodyPr>
            <a:normAutofit/>
          </a:bodyPr>
          <a:lstStyle>
            <a:lvl1pPr>
              <a:defRPr sz="18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85775" y="1369219"/>
            <a:ext cx="7886700" cy="3263504"/>
          </a:xfrm>
        </p:spPr>
        <p:txBody>
          <a:bodyPr>
            <a:normAutofit/>
          </a:bodyPr>
          <a:lstStyle>
            <a:lvl1pPr>
              <a:defRPr sz="15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/>
              <a:pPr/>
              <a:t>2021/8/30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6B9AF11-8FF4-4742-B4CF-9D633521E3F4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586378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954035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9398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7" y="2813338"/>
            <a:ext cx="5491163" cy="608518"/>
          </a:xfrm>
        </p:spPr>
        <p:txBody>
          <a:bodyPr anchor="b">
            <a:normAutofit/>
          </a:bodyPr>
          <a:lstStyle>
            <a:lvl1pPr>
              <a:defRPr sz="30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7" y="3457522"/>
            <a:ext cx="5491163" cy="485666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noProof="1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/>
              <a:pPr/>
              <a:t>2021/8/30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873FFBC-E9A2-46C8-B5FA-9AEFDEA899B3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518713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85775" y="193834"/>
            <a:ext cx="7886700" cy="994172"/>
          </a:xfrm>
        </p:spPr>
        <p:txBody>
          <a:bodyPr>
            <a:normAutofit/>
          </a:bodyPr>
          <a:lstStyle>
            <a:lvl1pPr>
              <a:defRPr sz="1800" b="1" i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85775" y="1369219"/>
            <a:ext cx="3886200" cy="3263504"/>
          </a:xfrm>
        </p:spPr>
        <p:txBody>
          <a:bodyPr>
            <a:normAutofit/>
          </a:bodyPr>
          <a:lstStyle>
            <a:lvl1pPr>
              <a:lnSpc>
                <a:spcPct val="150000"/>
              </a:lnSpc>
              <a:defRPr sz="15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lnSpc>
                <a:spcPct val="150000"/>
              </a:lnSpc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lnSpc>
                <a:spcPct val="150000"/>
              </a:lnSpc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lnSpc>
                <a:spcPct val="150000"/>
              </a:lnSpc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lnSpc>
                <a:spcPct val="150000"/>
              </a:lnSpc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486275" y="1369219"/>
            <a:ext cx="3886200" cy="3263504"/>
          </a:xfrm>
        </p:spPr>
        <p:txBody>
          <a:bodyPr>
            <a:normAutofit/>
          </a:bodyPr>
          <a:lstStyle>
            <a:lvl1pPr>
              <a:lnSpc>
                <a:spcPct val="150000"/>
              </a:lnSpc>
              <a:defRPr sz="15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lnSpc>
                <a:spcPct val="150000"/>
              </a:lnSpc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lnSpc>
                <a:spcPct val="150000"/>
              </a:lnSpc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lnSpc>
                <a:spcPct val="150000"/>
              </a:lnSpc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lnSpc>
                <a:spcPct val="150000"/>
              </a:lnSpc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/>
              <a:pPr/>
              <a:t>2021/8/30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02AC1CE-D61B-422C-9C73-10AC45A3E74D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918937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9842" y="1308721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noProof="1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29842" y="1961707"/>
            <a:ext cx="3868340" cy="2680541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0" y="1308721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noProof="1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0" y="1961707"/>
            <a:ext cx="3887391" cy="2680541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/>
              <a:pPr/>
              <a:t>2021/8/30</a:t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107DAA9-F664-4427-8881-7D195934408A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350384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8650" y="2074665"/>
            <a:ext cx="7886700" cy="994172"/>
          </a:xfrm>
        </p:spPr>
        <p:txBody>
          <a:bodyPr>
            <a:normAutofit/>
          </a:bodyPr>
          <a:lstStyle>
            <a:lvl1pPr algn="ctr">
              <a:defRPr sz="3600" b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/>
              <a:pPr/>
              <a:t>2021/8/30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251B47A-F2D6-4229-9B70-7460A2808A26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450922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/>
              <a:pPr/>
              <a:t>2021/8/30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82A869-A988-44C9-A821-3AEBC59BFAD3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690792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直接连接符 4" hidden="1"/>
          <p:cNvCxnSpPr/>
          <p:nvPr userDrawn="1"/>
        </p:nvCxnSpPr>
        <p:spPr>
          <a:xfrm>
            <a:off x="557213" y="326231"/>
            <a:ext cx="0" cy="10429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485060" y="95250"/>
            <a:ext cx="3123900" cy="1200150"/>
          </a:xfrm>
        </p:spPr>
        <p:txBody>
          <a:bodyPr>
            <a:normAutofit/>
          </a:bodyPr>
          <a:lstStyle>
            <a:lvl1pPr>
              <a:defRPr sz="18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zh-CN" altLang="en-US" noProof="1"/>
              <a:t>单击此处编辑标题</a:t>
            </a:r>
          </a:p>
        </p:txBody>
      </p:sp>
      <p:sp>
        <p:nvSpPr>
          <p:cNvPr id="3" name="图片占位符 2"/>
          <p:cNvSpPr>
            <a:spLocks noGrp="1" noChangeAspect="1"/>
          </p:cNvSpPr>
          <p:nvPr>
            <p:ph type="pic" idx="1"/>
          </p:nvPr>
        </p:nvSpPr>
        <p:spPr>
          <a:xfrm>
            <a:off x="3888001" y="574765"/>
            <a:ext cx="4363031" cy="382083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88870" y="1543050"/>
            <a:ext cx="3123900" cy="2858691"/>
          </a:xfrm>
        </p:spPr>
        <p:txBody>
          <a:bodyPr>
            <a:normAutofit/>
          </a:bodyPr>
          <a:lstStyle>
            <a:lvl1pPr marL="0" indent="0">
              <a:lnSpc>
                <a:spcPct val="150000"/>
              </a:lnSpc>
              <a:buNone/>
              <a:defRPr sz="1200"/>
            </a:lvl1pPr>
            <a:lvl2pPr marL="342900" indent="0">
              <a:buNone/>
              <a:defRPr sz="1100"/>
            </a:lvl2pPr>
            <a:lvl3pPr marL="685800" indent="0">
              <a:buNone/>
              <a:defRPr sz="900"/>
            </a:lvl3pPr>
            <a:lvl4pPr marL="1028700" indent="0">
              <a:buNone/>
              <a:defRPr sz="800"/>
            </a:lvl4pPr>
            <a:lvl5pPr marL="1371600" indent="0">
              <a:buNone/>
              <a:defRPr sz="800"/>
            </a:lvl5pPr>
            <a:lvl6pPr marL="1714500" indent="0">
              <a:buNone/>
              <a:defRPr sz="800"/>
            </a:lvl6pPr>
            <a:lvl7pPr marL="2057400" indent="0">
              <a:buNone/>
              <a:defRPr sz="800"/>
            </a:lvl7pPr>
            <a:lvl8pPr marL="2400300" indent="0">
              <a:buNone/>
              <a:defRPr sz="800"/>
            </a:lvl8pPr>
            <a:lvl9pPr marL="2743200" indent="0">
              <a:buNone/>
              <a:defRPr sz="800"/>
            </a:lvl9pPr>
          </a:lstStyle>
          <a:p>
            <a:pPr lvl="0"/>
            <a:r>
              <a:rPr lang="zh-CN" altLang="en-US" noProof="1"/>
              <a:t>单击此处编辑母版文本样式</a:t>
            </a:r>
          </a:p>
        </p:txBody>
      </p:sp>
      <p:sp>
        <p:nvSpPr>
          <p:cNvPr id="6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EFD9D74-47D9-4702-A33C-335B63B48DBF}" type="datetimeFigureOut">
              <a:rPr lang="zh-CN" altLang="en-US"/>
              <a:pPr/>
              <a:t>2021/8/30</a:t>
            </a:fld>
            <a:endParaRPr lang="zh-CN" altLang="en-US" dirty="0"/>
          </a:p>
        </p:txBody>
      </p:sp>
      <p:sp>
        <p:nvSpPr>
          <p:cNvPr id="7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/>
            </a:lvl1pPr>
          </a:lstStyle>
          <a:p>
            <a:endParaRPr lang="zh-CN" altLang="en-US"/>
          </a:p>
        </p:txBody>
      </p:sp>
      <p:sp>
        <p:nvSpPr>
          <p:cNvPr id="8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DEDF3E3-04CB-4C4E-ADF5-2267909EF89B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98003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7368363" y="273844"/>
            <a:ext cx="1146987" cy="4358879"/>
          </a:xfrm>
        </p:spPr>
        <p:txBody>
          <a:bodyPr vert="eaVert">
            <a:normAutofit/>
          </a:bodyPr>
          <a:lstStyle>
            <a:lvl1pPr>
              <a:defRPr sz="2700"/>
            </a:lvl1pPr>
          </a:lstStyle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6659969" cy="4358879"/>
          </a:xfrm>
        </p:spPr>
        <p:txBody>
          <a:bodyPr vert="eaVert"/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/>
              <a:pPr/>
              <a:t>2021/8/30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591DD6-7E6D-496D-B6EE-494115EC1797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01965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slideLayout" Target="../slideLayouts/slideLayout21.xml"/><Relationship Id="rId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gradFill rotWithShape="0">
          <a:gsLst>
            <a:gs pos="0">
              <a:srgbClr val="F2F2F2"/>
            </a:gs>
            <a:gs pos="100000">
              <a:schemeClr val="bg2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628650" y="273844"/>
            <a:ext cx="7886700" cy="9941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 noChangeArrowheads="1"/>
          </p:cNvSpPr>
          <p:nvPr>
            <p:ph type="body" idx="4294967295"/>
          </p:nvPr>
        </p:nvSpPr>
        <p:spPr bwMode="auto">
          <a:xfrm>
            <a:off x="628650" y="1369219"/>
            <a:ext cx="7886700" cy="32635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algn="l" fontAlgn="auto">
              <a:defRPr sz="900" noProof="1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fld id="{760FBDFE-C587-4B4C-A407-44438C67B59E}" type="datetimeFigureOut">
              <a:rPr lang="zh-CN" altLang="en-US"/>
              <a:pPr/>
              <a:t>2021/8/30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algn="ctr" fontAlgn="auto">
              <a:defRPr sz="900" noProof="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  <a:normAutofit/>
          </a:bodyPr>
          <a:lstStyle>
            <a:lvl1pPr algn="r">
              <a:defRPr sz="900">
                <a:solidFill>
                  <a:srgbClr val="898989"/>
                </a:solidFill>
              </a:defRPr>
            </a:lvl1pPr>
          </a:lstStyle>
          <a:p>
            <a:fld id="{B4DB31DE-DFD2-405B-BAA0-F4639950BD8E}" type="slidenum">
              <a:rPr lang="zh-CN" altLang="en-US"/>
              <a:pPr/>
              <a:t>‹#›</a:t>
            </a:fld>
            <a:endParaRPr lang="zh-CN" altLang="en-US"/>
          </a:p>
        </p:txBody>
      </p:sp>
      <p:sp>
        <p:nvSpPr>
          <p:cNvPr id="7" name="KSO_TEMPLATE" hidden="1"/>
          <p:cNvSpPr/>
          <p:nvPr userDrawn="1"/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fontAlgn="auto"/>
            <a:endParaRPr lang="zh-CN" altLang="en-US" noProof="1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3" r:id="rId3"/>
    <p:sldLayoutId id="2147483662" r:id="rId4"/>
    <p:sldLayoutId id="2147483661" r:id="rId5"/>
    <p:sldLayoutId id="2147483660" r:id="rId6"/>
    <p:sldLayoutId id="2147483659" r:id="rId7"/>
    <p:sldLayoutId id="2147483666" r:id="rId8"/>
    <p:sldLayoutId id="2147483658" r:id="rId9"/>
    <p:sldLayoutId id="2147483657" r:id="rId10"/>
  </p:sldLayoutIdLst>
  <p:txStyles>
    <p:titleStyle>
      <a:lvl1pPr algn="l" rtl="0" fontAlgn="base">
        <a:lnSpc>
          <a:spcPct val="90000"/>
        </a:lnSpc>
        <a:spcBef>
          <a:spcPct val="0"/>
        </a:spcBef>
        <a:spcAft>
          <a:spcPct val="0"/>
        </a:spcAft>
        <a:defRPr sz="30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lnSpc>
          <a:spcPct val="90000"/>
        </a:lnSpc>
        <a:spcBef>
          <a:spcPct val="0"/>
        </a:spcBef>
        <a:spcAft>
          <a:spcPct val="0"/>
        </a:spcAft>
        <a:defRPr sz="3000">
          <a:solidFill>
            <a:schemeClr val="tx1"/>
          </a:solidFill>
          <a:latin typeface="Arial Black" pitchFamily="34" charset="0"/>
          <a:ea typeface="微软雅黑" pitchFamily="34" charset="-122"/>
        </a:defRPr>
      </a:lvl2pPr>
      <a:lvl3pPr algn="l" rtl="0" fontAlgn="base">
        <a:lnSpc>
          <a:spcPct val="90000"/>
        </a:lnSpc>
        <a:spcBef>
          <a:spcPct val="0"/>
        </a:spcBef>
        <a:spcAft>
          <a:spcPct val="0"/>
        </a:spcAft>
        <a:defRPr sz="3000">
          <a:solidFill>
            <a:schemeClr val="tx1"/>
          </a:solidFill>
          <a:latin typeface="Arial Black" pitchFamily="34" charset="0"/>
          <a:ea typeface="微软雅黑" pitchFamily="34" charset="-122"/>
        </a:defRPr>
      </a:lvl3pPr>
      <a:lvl4pPr algn="l" rtl="0" fontAlgn="base">
        <a:lnSpc>
          <a:spcPct val="90000"/>
        </a:lnSpc>
        <a:spcBef>
          <a:spcPct val="0"/>
        </a:spcBef>
        <a:spcAft>
          <a:spcPct val="0"/>
        </a:spcAft>
        <a:defRPr sz="3000">
          <a:solidFill>
            <a:schemeClr val="tx1"/>
          </a:solidFill>
          <a:latin typeface="Arial Black" pitchFamily="34" charset="0"/>
          <a:ea typeface="微软雅黑" pitchFamily="34" charset="-122"/>
        </a:defRPr>
      </a:lvl4pPr>
      <a:lvl5pPr algn="l" rtl="0" fontAlgn="base">
        <a:lnSpc>
          <a:spcPct val="90000"/>
        </a:lnSpc>
        <a:spcBef>
          <a:spcPct val="0"/>
        </a:spcBef>
        <a:spcAft>
          <a:spcPct val="0"/>
        </a:spcAft>
        <a:defRPr sz="3000">
          <a:solidFill>
            <a:schemeClr val="tx1"/>
          </a:solidFill>
          <a:latin typeface="Arial Black" pitchFamily="34" charset="0"/>
          <a:ea typeface="微软雅黑" pitchFamily="34" charset="-122"/>
        </a:defRPr>
      </a:lvl5pPr>
      <a:lvl6pPr marL="342900" algn="l" rtl="0" fontAlgn="base">
        <a:lnSpc>
          <a:spcPct val="90000"/>
        </a:lnSpc>
        <a:spcBef>
          <a:spcPct val="0"/>
        </a:spcBef>
        <a:spcAft>
          <a:spcPct val="0"/>
        </a:spcAft>
        <a:defRPr sz="3000">
          <a:solidFill>
            <a:schemeClr val="tx1"/>
          </a:solidFill>
          <a:latin typeface="Arial Black" pitchFamily="34" charset="0"/>
          <a:ea typeface="微软雅黑" pitchFamily="34" charset="-122"/>
        </a:defRPr>
      </a:lvl6pPr>
      <a:lvl7pPr marL="685800" algn="l" rtl="0" fontAlgn="base">
        <a:lnSpc>
          <a:spcPct val="90000"/>
        </a:lnSpc>
        <a:spcBef>
          <a:spcPct val="0"/>
        </a:spcBef>
        <a:spcAft>
          <a:spcPct val="0"/>
        </a:spcAft>
        <a:defRPr sz="3000">
          <a:solidFill>
            <a:schemeClr val="tx1"/>
          </a:solidFill>
          <a:latin typeface="Arial Black" pitchFamily="34" charset="0"/>
          <a:ea typeface="微软雅黑" pitchFamily="34" charset="-122"/>
        </a:defRPr>
      </a:lvl7pPr>
      <a:lvl8pPr marL="1028700" algn="l" rtl="0" fontAlgn="base">
        <a:lnSpc>
          <a:spcPct val="90000"/>
        </a:lnSpc>
        <a:spcBef>
          <a:spcPct val="0"/>
        </a:spcBef>
        <a:spcAft>
          <a:spcPct val="0"/>
        </a:spcAft>
        <a:defRPr sz="3000">
          <a:solidFill>
            <a:schemeClr val="tx1"/>
          </a:solidFill>
          <a:latin typeface="Arial Black" pitchFamily="34" charset="0"/>
          <a:ea typeface="微软雅黑" pitchFamily="34" charset="-122"/>
        </a:defRPr>
      </a:lvl8pPr>
      <a:lvl9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3000">
          <a:solidFill>
            <a:schemeClr val="tx1"/>
          </a:solidFill>
          <a:latin typeface="Arial Black" pitchFamily="34" charset="0"/>
          <a:ea typeface="微软雅黑" pitchFamily="34" charset="-122"/>
        </a:defRPr>
      </a:lvl9pPr>
    </p:titleStyle>
    <p:bodyStyle>
      <a:lvl1pPr marL="171450" indent="-171450" algn="l" rtl="0" fontAlgn="base">
        <a:lnSpc>
          <a:spcPct val="90000"/>
        </a:lnSpc>
        <a:spcBef>
          <a:spcPts val="750"/>
        </a:spcBef>
        <a:spcAft>
          <a:spcPct val="0"/>
        </a:spcAft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rtl="0" fontAlgn="base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rtl="0" fontAlgn="base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rtl="0" fontAlgn="base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rtl="0" fontAlgn="base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  <a:ea typeface="宋体" panose="02010600030101010101" pitchFamily="2" charset="-122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2021/8/30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  <a:ea typeface="宋体" panose="02010600030101010101" pitchFamily="2" charset="-122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5776819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1" r:id="rId4"/>
    <p:sldLayoutId id="2147483672" r:id="rId5"/>
    <p:sldLayoutId id="2147483673" r:id="rId6"/>
    <p:sldLayoutId id="2147483674" r:id="rId7"/>
    <p:sldLayoutId id="2147483675" r:id="rId8"/>
    <p:sldLayoutId id="2147483676" r:id="rId9"/>
    <p:sldLayoutId id="2147483677" r:id="rId10"/>
    <p:sldLayoutId id="2147483678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7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0" y="1633538"/>
            <a:ext cx="9144000" cy="953691"/>
          </a:xfrm>
        </p:spPr>
        <p:txBody>
          <a:bodyPr>
            <a:noAutofit/>
          </a:bodyPr>
          <a:lstStyle/>
          <a:p>
            <a:pPr fontAlgn="auto"/>
            <a:r>
              <a:rPr lang="zh-CN" altLang="en-US" sz="6000" noProof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0000" endA="300" endPos="50000" dist="60007" dir="5400000" sy="-100000" algn="bl" rotWithShape="0"/>
                </a:effectLst>
                <a:latin typeface="汉仪大黑简" panose="02010609000101010101" charset="-122"/>
                <a:ea typeface="汉仪大黑简" panose="02010609000101010101" charset="-122"/>
              </a:rPr>
              <a:t>我们与环境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830580" y="555546"/>
            <a:ext cx="3662363" cy="530066"/>
          </a:xfrm>
          <a:prstGeom prst="rect">
            <a:avLst/>
          </a:prstGeom>
          <a:noFill/>
        </p:spPr>
        <p:txBody>
          <a:bodyPr lIns="68580" tIns="34290" rIns="68580" bIns="34290">
            <a:spAutoFit/>
            <a:scene3d>
              <a:camera prst="orthographicFront"/>
              <a:lightRig rig="threePt" dir="t"/>
            </a:scene3d>
          </a:bodyPr>
          <a:lstStyle/>
          <a:p>
            <a:pPr fontAlgn="auto"/>
            <a:r>
              <a:rPr lang="zh-CN" altLang="en-US" sz="3000" noProof="1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  <a:ea typeface="+mn-ea"/>
              </a:rPr>
              <a:t>口语交际：</a:t>
            </a:r>
            <a:endParaRPr lang="zh-CN" altLang="en-US" sz="3000" noProof="1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4" name="矩形 3"/>
          <p:cNvSpPr/>
          <p:nvPr/>
        </p:nvSpPr>
        <p:spPr>
          <a:xfrm>
            <a:off x="0" y="3877609"/>
            <a:ext cx="9144000" cy="352725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marL="257175" indent="-257175" algn="ctr">
              <a:lnSpc>
                <a:spcPct val="110000"/>
              </a:lnSpc>
            </a:pPr>
            <a:r>
              <a:rPr lang="zh-CN" altLang="en-US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en-US" altLang="zh-CN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85775" y="596503"/>
            <a:ext cx="7886700" cy="994172"/>
          </a:xfrm>
        </p:spPr>
        <p:txBody>
          <a:bodyPr/>
          <a:lstStyle/>
          <a:p>
            <a:pPr algn="ctr" fontAlgn="auto"/>
            <a:r>
              <a:rPr lang="zh-CN" altLang="en-US" sz="5400" noProof="1"/>
              <a:t>交际小贴士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85775" y="1813560"/>
            <a:ext cx="7886700" cy="3263504"/>
          </a:xfrm>
        </p:spPr>
        <p:txBody>
          <a:bodyPr/>
          <a:lstStyle/>
          <a:p>
            <a:pPr marL="342900" indent="-342900" fontAlgn="auto">
              <a:lnSpc>
                <a:spcPct val="150000"/>
              </a:lnSpc>
              <a:buFont typeface="+mj-lt"/>
              <a:buAutoNum type="arabicPeriod"/>
            </a:pPr>
            <a:r>
              <a:rPr lang="zh-CN" altLang="en-US" sz="3300" noProof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</a:rPr>
              <a:t>要围绕话题发表看法，不能够跑题。</a:t>
            </a:r>
          </a:p>
          <a:p>
            <a:pPr marL="342900" indent="-342900" fontAlgn="auto">
              <a:lnSpc>
                <a:spcPct val="150000"/>
              </a:lnSpc>
              <a:buFont typeface="+mj-lt"/>
              <a:buAutoNum type="arabicPeriod"/>
            </a:pPr>
            <a:r>
              <a:rPr lang="zh-CN" altLang="en-US" sz="3300" noProof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</a:rPr>
              <a:t>要善于判断别人的发言是否与话题相关。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title"/>
          </p:nvPr>
        </p:nvSpPr>
        <p:spPr>
          <a:xfrm>
            <a:off x="485775" y="375047"/>
            <a:ext cx="7886700" cy="994172"/>
          </a:xfrm>
        </p:spPr>
        <p:txBody>
          <a:bodyPr/>
          <a:lstStyle/>
          <a:p>
            <a:pPr algn="ctr" fontAlgn="auto"/>
            <a:r>
              <a:rPr lang="zh-CN" altLang="en-US" sz="5400" noProof="1"/>
              <a:t>交际活动前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485775" y="1547813"/>
            <a:ext cx="7886700" cy="1314926"/>
          </a:xfrm>
          <a:prstGeom prst="rect">
            <a:avLst/>
          </a:prstGeom>
          <a:noFill/>
        </p:spPr>
        <p:txBody>
          <a:bodyPr lIns="68580" tIns="34290" rIns="68580" bIns="34290">
            <a:spAutoFit/>
            <a:scene3d>
              <a:camera prst="orthographicFront"/>
              <a:lightRig rig="threePt" dir="t"/>
            </a:scene3d>
          </a:bodyPr>
          <a:lstStyle/>
          <a:p>
            <a:pPr fontAlgn="auto">
              <a:lnSpc>
                <a:spcPct val="150000"/>
              </a:lnSpc>
            </a:pPr>
            <a:r>
              <a:rPr lang="en-US" altLang="zh-CN" sz="2700" noProof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+mn-lt"/>
                <a:ea typeface="+mn-ea"/>
              </a:rPr>
              <a:t>1.</a:t>
            </a:r>
            <a:r>
              <a:rPr lang="zh-CN" altLang="en-US" sz="2700" noProof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+mn-lt"/>
                <a:ea typeface="+mn-ea"/>
              </a:rPr>
              <a:t>调查自己身边破坏环境的行为，比如学校里、放学路上、小区内。</a:t>
            </a:r>
            <a:endParaRPr lang="zh-CN" altLang="en-US" sz="2700" noProof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485775" y="3013234"/>
            <a:ext cx="7886700" cy="1314926"/>
          </a:xfrm>
          <a:prstGeom prst="rect">
            <a:avLst/>
          </a:prstGeom>
          <a:noFill/>
        </p:spPr>
        <p:txBody>
          <a:bodyPr lIns="68580" tIns="34290" rIns="68580" bIns="34290">
            <a:spAutoFit/>
            <a:scene3d>
              <a:camera prst="orthographicFront"/>
              <a:lightRig rig="threePt" dir="t"/>
            </a:scene3d>
          </a:bodyPr>
          <a:lstStyle/>
          <a:p>
            <a:pPr fontAlgn="auto">
              <a:lnSpc>
                <a:spcPct val="150000"/>
              </a:lnSpc>
            </a:pPr>
            <a:r>
              <a:rPr lang="en-US" altLang="zh-CN" sz="2700" noProof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+mn-lt"/>
                <a:ea typeface="+mn-ea"/>
              </a:rPr>
              <a:t>2.</a:t>
            </a:r>
            <a:r>
              <a:rPr lang="zh-CN" altLang="en-US" sz="2700" noProof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+mn-lt"/>
                <a:ea typeface="+mn-ea"/>
              </a:rPr>
              <a:t>上网搜索或者通过电视环保节目观察当前环境现状。</a:t>
            </a:r>
            <a:endParaRPr lang="zh-CN" altLang="en-US" sz="2700" noProof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title"/>
          </p:nvPr>
        </p:nvSpPr>
        <p:spPr>
          <a:xfrm>
            <a:off x="485775" y="375047"/>
            <a:ext cx="7886700" cy="994172"/>
          </a:xfrm>
        </p:spPr>
        <p:txBody>
          <a:bodyPr/>
          <a:lstStyle/>
          <a:p>
            <a:pPr algn="ctr" fontAlgn="auto"/>
            <a:r>
              <a:rPr lang="zh-CN" altLang="en-US" sz="5400" noProof="1"/>
              <a:t>交际活动时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485775" y="1547813"/>
            <a:ext cx="7886700" cy="691515"/>
          </a:xfrm>
          <a:prstGeom prst="rect">
            <a:avLst/>
          </a:prstGeom>
          <a:noFill/>
        </p:spPr>
        <p:txBody>
          <a:bodyPr lIns="68580" tIns="34290" rIns="68580" bIns="34290">
            <a:spAutoFit/>
            <a:scene3d>
              <a:camera prst="orthographicFront"/>
              <a:lightRig rig="threePt" dir="t"/>
            </a:scene3d>
          </a:bodyPr>
          <a:lstStyle/>
          <a:p>
            <a:pPr fontAlgn="auto">
              <a:lnSpc>
                <a:spcPct val="150000"/>
              </a:lnSpc>
            </a:pPr>
            <a:r>
              <a:rPr lang="en-US" altLang="zh-CN" sz="2700" noProof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+mn-lt"/>
                <a:ea typeface="+mn-ea"/>
              </a:rPr>
              <a:t>1.</a:t>
            </a:r>
            <a:r>
              <a:rPr lang="zh-CN" altLang="en-US" sz="2700" noProof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+mn-lt"/>
                <a:ea typeface="+mn-ea"/>
              </a:rPr>
              <a:t>展示自己搜集的图片和文字资料。</a:t>
            </a:r>
            <a:endParaRPr lang="zh-CN" altLang="en-US" sz="2700" noProof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485775" y="2365058"/>
            <a:ext cx="7886700" cy="691515"/>
          </a:xfrm>
          <a:prstGeom prst="rect">
            <a:avLst/>
          </a:prstGeom>
          <a:noFill/>
        </p:spPr>
        <p:txBody>
          <a:bodyPr lIns="68580" tIns="34290" rIns="68580" bIns="34290">
            <a:spAutoFit/>
            <a:scene3d>
              <a:camera prst="orthographicFront"/>
              <a:lightRig rig="threePt" dir="t"/>
            </a:scene3d>
          </a:bodyPr>
          <a:lstStyle/>
          <a:p>
            <a:pPr fontAlgn="auto">
              <a:lnSpc>
                <a:spcPct val="150000"/>
              </a:lnSpc>
            </a:pPr>
            <a:r>
              <a:rPr lang="en-US" altLang="zh-CN" sz="2700" noProof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+mn-lt"/>
                <a:ea typeface="+mn-ea"/>
              </a:rPr>
              <a:t>2.</a:t>
            </a:r>
            <a:r>
              <a:rPr lang="zh-CN" altLang="en-US" sz="2700" noProof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+mn-lt"/>
                <a:ea typeface="+mn-ea"/>
              </a:rPr>
              <a:t>阐述自己对环保的观点和看法。</a:t>
            </a:r>
            <a:endParaRPr lang="zh-CN" altLang="en-US" sz="2700" noProof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485775" y="3187066"/>
            <a:ext cx="7886700" cy="1314926"/>
          </a:xfrm>
          <a:prstGeom prst="rect">
            <a:avLst/>
          </a:prstGeom>
          <a:noFill/>
        </p:spPr>
        <p:txBody>
          <a:bodyPr lIns="68580" tIns="34290" rIns="68580" bIns="34290">
            <a:spAutoFit/>
            <a:scene3d>
              <a:camera prst="orthographicFront"/>
              <a:lightRig rig="threePt" dir="t"/>
            </a:scene3d>
          </a:bodyPr>
          <a:lstStyle/>
          <a:p>
            <a:pPr fontAlgn="auto">
              <a:lnSpc>
                <a:spcPct val="150000"/>
              </a:lnSpc>
            </a:pPr>
            <a:r>
              <a:rPr lang="en-US" altLang="zh-CN" sz="2700" noProof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+mn-lt"/>
                <a:ea typeface="+mn-ea"/>
              </a:rPr>
              <a:t>3.</a:t>
            </a:r>
            <a:r>
              <a:rPr lang="zh-CN" altLang="en-US" sz="2700" noProof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+mn-lt"/>
                <a:ea typeface="+mn-ea"/>
              </a:rPr>
              <a:t>善于听取别人的意见，和自己类似的观点不必重复阐述，阐述不明的及时提问或补充自己的看法。</a:t>
            </a:r>
            <a:endParaRPr lang="zh-CN" altLang="en-US" sz="2700" noProof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title"/>
          </p:nvPr>
        </p:nvSpPr>
        <p:spPr>
          <a:xfrm>
            <a:off x="485775" y="375047"/>
            <a:ext cx="7886700" cy="994172"/>
          </a:xfrm>
        </p:spPr>
        <p:txBody>
          <a:bodyPr/>
          <a:lstStyle/>
          <a:p>
            <a:pPr algn="ctr" fontAlgn="auto"/>
            <a:r>
              <a:rPr lang="zh-CN" altLang="en-US" sz="5400" noProof="1"/>
              <a:t>团体分工</a:t>
            </a:r>
          </a:p>
        </p:txBody>
      </p:sp>
      <p:pic>
        <p:nvPicPr>
          <p:cNvPr id="20482" name="图片 1" descr="5d6f23cc1cf11_610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26332" y="1581151"/>
            <a:ext cx="1479947" cy="14799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3" name="图片 2" descr="5d6f23cc1cf11_610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69406" y="1569244"/>
            <a:ext cx="1481138" cy="1481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4" name="图片 6" descr="5d6f23cc1cf11_610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14888" y="1581151"/>
            <a:ext cx="1479947" cy="14799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5" name="图片 7" descr="5d6f23cc1cf11_610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13935" y="1569244"/>
            <a:ext cx="1481138" cy="1481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86" name="文本框 8"/>
          <p:cNvSpPr txBox="1">
            <a:spLocks noChangeArrowheads="1"/>
          </p:cNvSpPr>
          <p:nvPr/>
        </p:nvSpPr>
        <p:spPr bwMode="auto">
          <a:xfrm>
            <a:off x="1416844" y="3050382"/>
            <a:ext cx="898922" cy="898922"/>
          </a:xfrm>
          <a:prstGeom prst="rect">
            <a:avLst/>
          </a:prstGeom>
          <a:solidFill>
            <a:srgbClr val="92D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 algn="ctr"/>
            <a:r>
              <a:rPr lang="zh-CN" altLang="en-US" sz="2700"/>
              <a:t>搜集</a:t>
            </a:r>
          </a:p>
          <a:p>
            <a:pPr algn="ctr"/>
            <a:r>
              <a:rPr lang="zh-CN" altLang="en-US" sz="2700"/>
              <a:t>材料</a:t>
            </a:r>
          </a:p>
        </p:txBody>
      </p:sp>
      <p:sp>
        <p:nvSpPr>
          <p:cNvPr id="20487" name="文本框 10"/>
          <p:cNvSpPr txBox="1">
            <a:spLocks noChangeArrowheads="1"/>
          </p:cNvSpPr>
          <p:nvPr/>
        </p:nvSpPr>
        <p:spPr bwMode="auto">
          <a:xfrm>
            <a:off x="3159919" y="3061097"/>
            <a:ext cx="900113" cy="898922"/>
          </a:xfrm>
          <a:prstGeom prst="rect">
            <a:avLst/>
          </a:prstGeom>
          <a:solidFill>
            <a:srgbClr val="92D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 algn="ctr"/>
            <a:r>
              <a:rPr lang="zh-CN" altLang="en-US" sz="2700"/>
              <a:t>整理</a:t>
            </a:r>
          </a:p>
          <a:p>
            <a:pPr algn="ctr"/>
            <a:r>
              <a:rPr lang="zh-CN" altLang="en-US" sz="2700"/>
              <a:t>材料</a:t>
            </a:r>
          </a:p>
        </p:txBody>
      </p:sp>
      <p:sp>
        <p:nvSpPr>
          <p:cNvPr id="20488" name="文本框 11"/>
          <p:cNvSpPr txBox="1">
            <a:spLocks noChangeArrowheads="1"/>
          </p:cNvSpPr>
          <p:nvPr/>
        </p:nvSpPr>
        <p:spPr bwMode="auto">
          <a:xfrm>
            <a:off x="5105401" y="3061097"/>
            <a:ext cx="898922" cy="898922"/>
          </a:xfrm>
          <a:prstGeom prst="rect">
            <a:avLst/>
          </a:prstGeom>
          <a:solidFill>
            <a:srgbClr val="92D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 algn="ctr"/>
            <a:r>
              <a:rPr lang="zh-CN" altLang="en-US" sz="2700"/>
              <a:t>概括</a:t>
            </a:r>
          </a:p>
          <a:p>
            <a:pPr algn="ctr"/>
            <a:r>
              <a:rPr lang="zh-CN" altLang="en-US" sz="2700"/>
              <a:t>中心</a:t>
            </a:r>
          </a:p>
        </p:txBody>
      </p:sp>
      <p:sp>
        <p:nvSpPr>
          <p:cNvPr id="20489" name="文本框 12"/>
          <p:cNvSpPr txBox="1">
            <a:spLocks noChangeArrowheads="1"/>
          </p:cNvSpPr>
          <p:nvPr/>
        </p:nvSpPr>
        <p:spPr bwMode="auto">
          <a:xfrm>
            <a:off x="7004447" y="3050382"/>
            <a:ext cx="900113" cy="898922"/>
          </a:xfrm>
          <a:prstGeom prst="rect">
            <a:avLst/>
          </a:prstGeom>
          <a:solidFill>
            <a:srgbClr val="92D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 algn="ctr"/>
            <a:r>
              <a:rPr lang="zh-CN" altLang="en-US" sz="2700"/>
              <a:t>发言总结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title"/>
          </p:nvPr>
        </p:nvSpPr>
        <p:spPr>
          <a:xfrm>
            <a:off x="485775" y="375047"/>
            <a:ext cx="7886700" cy="994172"/>
          </a:xfrm>
        </p:spPr>
        <p:txBody>
          <a:bodyPr/>
          <a:lstStyle/>
          <a:p>
            <a:pPr algn="ctr" fontAlgn="auto"/>
            <a:r>
              <a:rPr lang="zh-CN" altLang="en-US" sz="5400" noProof="1"/>
              <a:t>结束语</a:t>
            </a:r>
          </a:p>
        </p:txBody>
      </p:sp>
      <p:sp>
        <p:nvSpPr>
          <p:cNvPr id="21506" name="文本框 1"/>
          <p:cNvSpPr txBox="1">
            <a:spLocks noChangeArrowheads="1"/>
          </p:cNvSpPr>
          <p:nvPr/>
        </p:nvSpPr>
        <p:spPr bwMode="auto">
          <a:xfrm>
            <a:off x="716756" y="1593056"/>
            <a:ext cx="7886700" cy="2562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indent="1219200">
              <a:defRPr>
                <a:solidFill>
                  <a:schemeClr val="tx1"/>
                </a:solidFill>
                <a:latin typeface="Arial" pitchFamily="34" charset="0"/>
                <a:ea typeface="黑体" pitchFamily="49" charset="-122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ea typeface="黑体" pitchFamily="49" charset="-122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ea typeface="黑体" pitchFamily="49" charset="-122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ea typeface="黑体" pitchFamily="49" charset="-122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ea typeface="黑体" pitchFamily="49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黑体" pitchFamily="49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黑体" pitchFamily="49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黑体" pitchFamily="49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黑体" pitchFamily="49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3600" dirty="0"/>
              <a:t>记录人根据交际内容进行总结发言，说出自己的观点和收获。对此活动的收获。要落实到平时的行为中。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title"/>
          </p:nvPr>
        </p:nvSpPr>
        <p:spPr>
          <a:xfrm>
            <a:off x="628650" y="2074069"/>
            <a:ext cx="7886700" cy="994172"/>
          </a:xfrm>
        </p:spPr>
        <p:txBody>
          <a:bodyPr/>
          <a:lstStyle/>
          <a:p>
            <a:pPr algn="ctr" fontAlgn="auto"/>
            <a:r>
              <a:rPr lang="zh-CN" altLang="en-US" sz="5400" noProof="1"/>
              <a:t>优秀讨论的范例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圆角矩形标注 3"/>
          <p:cNvSpPr/>
          <p:nvPr/>
        </p:nvSpPr>
        <p:spPr>
          <a:xfrm>
            <a:off x="1077516" y="321469"/>
            <a:ext cx="7121128" cy="3611166"/>
          </a:xfrm>
          <a:prstGeom prst="wedgeRoundRectCallout">
            <a:avLst>
              <a:gd name="adj1" fmla="val -49692"/>
              <a:gd name="adj2" fmla="val 70192"/>
              <a:gd name="adj3" fmla="val 16667"/>
            </a:avLst>
          </a:prstGeom>
          <a:solidFill>
            <a:srgbClr val="A9E67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fontAlgn="auto"/>
            <a:endParaRPr lang="zh-CN" altLang="en-US" noProof="1"/>
          </a:p>
        </p:txBody>
      </p:sp>
      <p:sp>
        <p:nvSpPr>
          <p:cNvPr id="5" name="文本框 4"/>
          <p:cNvSpPr txBox="1">
            <a:spLocks noChangeArrowheads="1"/>
          </p:cNvSpPr>
          <p:nvPr/>
        </p:nvSpPr>
        <p:spPr bwMode="auto">
          <a:xfrm>
            <a:off x="1354932" y="569119"/>
            <a:ext cx="6566297" cy="31158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indent="1117600">
              <a:defRPr>
                <a:solidFill>
                  <a:schemeClr val="tx1"/>
                </a:solidFill>
                <a:latin typeface="Arial" pitchFamily="34" charset="0"/>
                <a:ea typeface="黑体" pitchFamily="49" charset="-122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ea typeface="黑体" pitchFamily="49" charset="-122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ea typeface="黑体" pitchFamily="49" charset="-122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ea typeface="黑体" pitchFamily="49" charset="-122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ea typeface="黑体" pitchFamily="49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黑体" pitchFamily="49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黑体" pitchFamily="49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黑体" pitchFamily="49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黑体" pitchFamily="49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3300"/>
              <a:t>以往我总觉得环境问题离自己的生活很远，通过调查才发现来破坏环境、污染环境的事例在身边比比皆是。</a:t>
            </a:r>
          </a:p>
        </p:txBody>
      </p:sp>
      <p:pic>
        <p:nvPicPr>
          <p:cNvPr id="6" name="图片 5" descr="59fbf7d63affb_610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93156" y="569119"/>
            <a:ext cx="4357688" cy="4186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图片 6" descr="5a18671bee4ed_610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74019" y="569119"/>
            <a:ext cx="5795963" cy="4186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7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anim calcmode="lin" valueType="num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5" grpId="0"/>
      <p:bldP spid="5" grpId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圆角矩形标注 3"/>
          <p:cNvSpPr/>
          <p:nvPr/>
        </p:nvSpPr>
        <p:spPr>
          <a:xfrm>
            <a:off x="1077516" y="321469"/>
            <a:ext cx="7121128" cy="3611166"/>
          </a:xfrm>
          <a:prstGeom prst="wedgeRoundRectCallout">
            <a:avLst>
              <a:gd name="adj1" fmla="val -49692"/>
              <a:gd name="adj2" fmla="val 70192"/>
              <a:gd name="adj3" fmla="val 16667"/>
            </a:avLst>
          </a:prstGeom>
          <a:solidFill>
            <a:srgbClr val="A9E67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fontAlgn="auto"/>
            <a:endParaRPr lang="zh-CN" altLang="en-US" noProof="1"/>
          </a:p>
        </p:txBody>
      </p:sp>
      <p:sp>
        <p:nvSpPr>
          <p:cNvPr id="5" name="文本框 4"/>
          <p:cNvSpPr txBox="1">
            <a:spLocks noChangeArrowheads="1"/>
          </p:cNvSpPr>
          <p:nvPr/>
        </p:nvSpPr>
        <p:spPr bwMode="auto">
          <a:xfrm>
            <a:off x="1354932" y="569119"/>
            <a:ext cx="6566297" cy="31158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indent="1117600">
              <a:defRPr>
                <a:solidFill>
                  <a:schemeClr val="tx1"/>
                </a:solidFill>
                <a:latin typeface="Arial" pitchFamily="34" charset="0"/>
                <a:ea typeface="黑体" pitchFamily="49" charset="-122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ea typeface="黑体" pitchFamily="49" charset="-122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ea typeface="黑体" pitchFamily="49" charset="-122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ea typeface="黑体" pitchFamily="49" charset="-122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ea typeface="黑体" pitchFamily="49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黑体" pitchFamily="49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黑体" pitchFamily="49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黑体" pitchFamily="49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黑体" pitchFamily="49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3300"/>
              <a:t>不但在我们的学校里，我生活在小区里也是。有人随处乱扔垃圾，甚至电梯里、走廊上都有垃圾，严重破坏了人们的生活环境。</a:t>
            </a:r>
          </a:p>
        </p:txBody>
      </p:sp>
      <p:pic>
        <p:nvPicPr>
          <p:cNvPr id="2" name="图片 1" descr="146042361718133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01354" y="569119"/>
            <a:ext cx="6540103" cy="392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图片 2" descr="20181105095312_202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02544" y="569119"/>
            <a:ext cx="6538913" cy="392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图片 7" descr="146847740198957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02544" y="569119"/>
            <a:ext cx="6538913" cy="3923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7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anim calcmode="lin" valueType="num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ldLvl="0" animBg="1"/>
      <p:bldP spid="4" grpId="1" bldLvl="0" animBg="1"/>
      <p:bldP spid="5" grpId="0"/>
      <p:bldP spid="5" grpId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圆角矩形标注 3"/>
          <p:cNvSpPr/>
          <p:nvPr/>
        </p:nvSpPr>
        <p:spPr>
          <a:xfrm>
            <a:off x="1077516" y="321469"/>
            <a:ext cx="7121128" cy="3611166"/>
          </a:xfrm>
          <a:prstGeom prst="wedgeRoundRectCallout">
            <a:avLst>
              <a:gd name="adj1" fmla="val -49692"/>
              <a:gd name="adj2" fmla="val 70192"/>
              <a:gd name="adj3" fmla="val 16667"/>
            </a:avLst>
          </a:prstGeom>
          <a:solidFill>
            <a:srgbClr val="A9E67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fontAlgn="auto"/>
            <a:endParaRPr lang="zh-CN" altLang="en-US" noProof="1"/>
          </a:p>
        </p:txBody>
      </p:sp>
      <p:sp>
        <p:nvSpPr>
          <p:cNvPr id="5" name="文本框 4"/>
          <p:cNvSpPr txBox="1">
            <a:spLocks noChangeArrowheads="1"/>
          </p:cNvSpPr>
          <p:nvPr/>
        </p:nvSpPr>
        <p:spPr bwMode="auto">
          <a:xfrm>
            <a:off x="1354932" y="569119"/>
            <a:ext cx="6566297" cy="30176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indent="1117600">
              <a:defRPr>
                <a:solidFill>
                  <a:schemeClr val="tx1"/>
                </a:solidFill>
                <a:latin typeface="Arial" pitchFamily="34" charset="0"/>
                <a:ea typeface="黑体" pitchFamily="49" charset="-122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ea typeface="黑体" pitchFamily="49" charset="-122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ea typeface="黑体" pitchFamily="49" charset="-122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ea typeface="黑体" pitchFamily="49" charset="-122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ea typeface="黑体" pitchFamily="49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黑体" pitchFamily="49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黑体" pitchFamily="49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黑体" pitchFamily="49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黑体" pitchFamily="49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3300" dirty="0"/>
              <a:t>首先要做到自己不破坏环境，不乱扔垃圾</a:t>
            </a:r>
            <a:r>
              <a:rPr lang="zh-CN" altLang="en-US" sz="3300" dirty="0" smtClean="0"/>
              <a:t>。</a:t>
            </a:r>
            <a:endParaRPr lang="en-US" altLang="zh-CN" sz="3300" dirty="0" smtClean="0"/>
          </a:p>
          <a:p>
            <a:pPr>
              <a:lnSpc>
                <a:spcPct val="150000"/>
              </a:lnSpc>
            </a:pPr>
            <a:r>
              <a:rPr lang="zh-CN" altLang="en-US" sz="3300" dirty="0" smtClean="0"/>
              <a:t>其</a:t>
            </a:r>
            <a:r>
              <a:rPr lang="zh-CN" altLang="en-US" sz="3300" dirty="0"/>
              <a:t>次还要提醒周围的同学保护环境。</a:t>
            </a:r>
          </a:p>
        </p:txBody>
      </p:sp>
      <p:pic>
        <p:nvPicPr>
          <p:cNvPr id="6" name="图片 5" descr="59fbf7d63affb_610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70985" y="2956322"/>
            <a:ext cx="1882378" cy="180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文本框 6"/>
          <p:cNvSpPr txBox="1"/>
          <p:nvPr/>
        </p:nvSpPr>
        <p:spPr>
          <a:xfrm rot="20040000">
            <a:off x="4350544" y="3319463"/>
            <a:ext cx="3930015" cy="1083945"/>
          </a:xfrm>
          <a:prstGeom prst="rect">
            <a:avLst/>
          </a:prstGeom>
          <a:noFill/>
        </p:spPr>
        <p:txBody>
          <a:bodyPr lIns="68580" tIns="34290" rIns="68580" bIns="34290">
            <a:spAutoFit/>
            <a:scene3d>
              <a:camera prst="orthographicFront"/>
              <a:lightRig rig="threePt" dir="t"/>
            </a:scene3d>
          </a:bodyPr>
          <a:lstStyle/>
          <a:p>
            <a:pPr fontAlgn="auto"/>
            <a:r>
              <a:rPr lang="zh-CN" altLang="en-US" sz="6600" noProof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+mn-lt"/>
                <a:ea typeface="+mn-ea"/>
              </a:rPr>
              <a:t>及时禁止</a:t>
            </a:r>
            <a:endParaRPr lang="zh-CN" altLang="en-US" sz="6600" noProof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7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anim calcmode="lin" valueType="num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ldLvl="0" animBg="1"/>
      <p:bldP spid="4" grpId="1" bldLvl="0" animBg="1"/>
      <p:bldP spid="5" grpId="0"/>
      <p:bldP spid="5" grpId="1"/>
      <p:bldP spid="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>
            <a:spLocks noChangeArrowheads="1"/>
          </p:cNvSpPr>
          <p:nvPr/>
        </p:nvSpPr>
        <p:spPr bwMode="auto">
          <a:xfrm>
            <a:off x="431007" y="1363266"/>
            <a:ext cx="8127206" cy="25610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marL="914400" indent="-914400">
              <a:defRPr>
                <a:solidFill>
                  <a:schemeClr val="tx1"/>
                </a:solidFill>
                <a:latin typeface="Arial" pitchFamily="34" charset="0"/>
                <a:ea typeface="黑体" pitchFamily="49" charset="-122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ea typeface="黑体" pitchFamily="49" charset="-122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ea typeface="黑体" pitchFamily="49" charset="-122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ea typeface="黑体" pitchFamily="49" charset="-122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ea typeface="黑体" pitchFamily="49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黑体" pitchFamily="49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黑体" pitchFamily="49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黑体" pitchFamily="49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黑体" pitchFamily="49" charset="-122"/>
              </a:defRPr>
            </a:lvl9pPr>
          </a:lstStyle>
          <a:p>
            <a:pPr>
              <a:lnSpc>
                <a:spcPct val="150000"/>
              </a:lnSpc>
              <a:buFont typeface="Arial Black" pitchFamily="34" charset="0"/>
              <a:buAutoNum type="arabicPeriod"/>
            </a:pPr>
            <a:r>
              <a:rPr lang="zh-CN" altLang="en-US" sz="3600"/>
              <a:t>不乱扔废旧电池</a:t>
            </a:r>
          </a:p>
          <a:p>
            <a:pPr>
              <a:lnSpc>
                <a:spcPct val="150000"/>
              </a:lnSpc>
              <a:buFont typeface="Arial Black" pitchFamily="34" charset="0"/>
              <a:buAutoNum type="arabicPeriod"/>
            </a:pPr>
            <a:r>
              <a:rPr lang="zh-CN" altLang="en-US" sz="3600"/>
              <a:t>注意节约用水</a:t>
            </a:r>
          </a:p>
          <a:p>
            <a:pPr>
              <a:lnSpc>
                <a:spcPct val="150000"/>
              </a:lnSpc>
              <a:buFont typeface="Arial Black" pitchFamily="34" charset="0"/>
              <a:buAutoNum type="arabicPeriod"/>
            </a:pPr>
            <a:r>
              <a:rPr lang="zh-CN" altLang="en-US" sz="3600"/>
              <a:t>节约用电</a:t>
            </a:r>
          </a:p>
        </p:txBody>
      </p:sp>
      <p:pic>
        <p:nvPicPr>
          <p:cNvPr id="6" name="图片 5" descr="5bdbf99b56685_610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37685" y="1134666"/>
            <a:ext cx="1775222" cy="17752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图片 6" descr="59017090124b0_610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62463" y="2809875"/>
            <a:ext cx="2115741" cy="1585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图片 7" descr="5bbdd205be41e_610"/>
          <p:cNvPicPr>
            <a:picLocks noChangeAspect="1" noChangeArrowheads="1"/>
          </p:cNvPicPr>
          <p:nvPr/>
        </p:nvPicPr>
        <p:blipFill>
          <a:blip r:embed="rId5" cstate="email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62463" y="448866"/>
            <a:ext cx="1775222" cy="1847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85775" y="375047"/>
            <a:ext cx="7886700" cy="994172"/>
          </a:xfrm>
        </p:spPr>
        <p:txBody>
          <a:bodyPr/>
          <a:lstStyle/>
          <a:p>
            <a:pPr algn="ctr" fontAlgn="auto"/>
            <a:r>
              <a:rPr lang="zh-CN" altLang="en-US" sz="5400" noProof="1"/>
              <a:t>主题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 fontAlgn="auto">
              <a:lnSpc>
                <a:spcPct val="150000"/>
              </a:lnSpc>
              <a:buNone/>
            </a:pPr>
            <a:r>
              <a:rPr lang="zh-CN" altLang="en-US" sz="5000" noProof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latin typeface="方正粗倩简体" panose="03000509000000000000" charset="-122"/>
                <a:ea typeface="方正粗倩简体" panose="03000509000000000000" charset="-122"/>
              </a:rPr>
              <a:t>环境问题</a:t>
            </a:r>
          </a:p>
          <a:p>
            <a:pPr marL="0" indent="0" algn="ctr" fontAlgn="auto">
              <a:lnSpc>
                <a:spcPct val="150000"/>
              </a:lnSpc>
              <a:buNone/>
            </a:pPr>
            <a:r>
              <a:rPr lang="zh-CN" altLang="en-US" sz="5000" noProof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latin typeface="方正粗倩简体" panose="03000509000000000000" charset="-122"/>
                <a:ea typeface="方正粗倩简体" panose="03000509000000000000" charset="-122"/>
              </a:rPr>
              <a:t>解决的对策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>
            <a:spLocks noChangeArrowheads="1"/>
          </p:cNvSpPr>
          <p:nvPr/>
        </p:nvSpPr>
        <p:spPr bwMode="auto">
          <a:xfrm>
            <a:off x="431007" y="1363266"/>
            <a:ext cx="8127206" cy="25610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indent="1219200">
              <a:defRPr>
                <a:solidFill>
                  <a:schemeClr val="tx1"/>
                </a:solidFill>
                <a:latin typeface="Arial" pitchFamily="34" charset="0"/>
                <a:ea typeface="黑体" pitchFamily="49" charset="-122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ea typeface="黑体" pitchFamily="49" charset="-122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ea typeface="黑体" pitchFamily="49" charset="-122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ea typeface="黑体" pitchFamily="49" charset="-122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ea typeface="黑体" pitchFamily="49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黑体" pitchFamily="49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黑体" pitchFamily="49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黑体" pitchFamily="49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黑体" pitchFamily="49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3600"/>
              <a:t>一个人的力量是渺小的，我们要带动自己周围的人一起保护环境，把环保意识传递给身边每一个人。</a:t>
            </a:r>
          </a:p>
        </p:txBody>
      </p:sp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581817" y="1363266"/>
            <a:ext cx="8127206" cy="2562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indent="1219200">
              <a:defRPr>
                <a:solidFill>
                  <a:schemeClr val="tx1"/>
                </a:solidFill>
                <a:latin typeface="Arial" pitchFamily="34" charset="0"/>
                <a:ea typeface="黑体" pitchFamily="49" charset="-122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ea typeface="黑体" pitchFamily="49" charset="-122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ea typeface="黑体" pitchFamily="49" charset="-122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ea typeface="黑体" pitchFamily="49" charset="-122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ea typeface="黑体" pitchFamily="49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黑体" pitchFamily="49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黑体" pitchFamily="49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黑体" pitchFamily="49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黑体" pitchFamily="49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3600" dirty="0"/>
              <a:t>发现排污系统不完善的工厂时，随意砍伐树木等违法行为时，要及时向监管部门反映。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xit" presetSubtype="4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animEffect transition="out" filter="wipe(down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9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0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xit" presetSubtype="4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animEffect transition="out" filter="wipe(down)">
                                      <p:cBhvr>
                                        <p:cTn id="2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  <p:bldP spid="4" grpId="0"/>
      <p:bldP spid="4" grpId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531019" y="852487"/>
            <a:ext cx="7937897" cy="5298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zh-CN" altLang="en-US" sz="3000">
                <a:solidFill>
                  <a:srgbClr val="FF0000"/>
                </a:solidFill>
                <a:latin typeface="方正粗倩简体" pitchFamily="65" charset="-122"/>
                <a:ea typeface="方正粗倩简体" pitchFamily="65" charset="-122"/>
              </a:rPr>
              <a:t>从身边做起，从小事做起，保护环境人人有责。</a:t>
            </a:r>
          </a:p>
        </p:txBody>
      </p:sp>
      <p:pic>
        <p:nvPicPr>
          <p:cNvPr id="5" name="图片 4" descr="5c19e080eac01_610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14625" y="1191816"/>
            <a:ext cx="3714750" cy="3714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435769" y="851298"/>
            <a:ext cx="8272463" cy="3962623"/>
          </a:xfrm>
          <a:prstGeom prst="rect">
            <a:avLst/>
          </a:prstGeom>
          <a:solidFill>
            <a:srgbClr val="F2F2F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zh-CN" altLang="en-US" sz="2300" dirty="0"/>
              <a:t>1.不乱扔垃圾，不随地吐痰,保持周围环境清洁。</a:t>
            </a:r>
          </a:p>
          <a:p>
            <a:r>
              <a:rPr lang="zh-CN" altLang="en-US" sz="2300" dirty="0"/>
              <a:t>2.爱护花草树木，不折枝摘花，不胡刻乱画。</a:t>
            </a:r>
          </a:p>
          <a:p>
            <a:r>
              <a:rPr lang="zh-CN" altLang="en-US" sz="2300" dirty="0"/>
              <a:t>3.节约用水，节约用电。</a:t>
            </a:r>
            <a:r>
              <a:rPr lang="zh-CN" altLang="en-US" sz="2100" dirty="0"/>
              <a:t>随手</a:t>
            </a:r>
            <a:r>
              <a:rPr lang="zh-CN" altLang="en-US" sz="2300" dirty="0"/>
              <a:t>关闭水龙头，随手关灯。</a:t>
            </a:r>
          </a:p>
          <a:p>
            <a:r>
              <a:rPr lang="zh-CN" altLang="en-US" sz="2300" dirty="0"/>
              <a:t>4.宠物随地大小便后要及时收拾干净。</a:t>
            </a:r>
          </a:p>
          <a:p>
            <a:r>
              <a:rPr lang="zh-CN" altLang="en-US" sz="2300" dirty="0"/>
              <a:t>5.垃圾分类处理，分别扔到“可回收”和“不可回收”垃圾箱内。</a:t>
            </a:r>
          </a:p>
          <a:p>
            <a:r>
              <a:rPr lang="zh-CN" altLang="en-US" sz="2300" dirty="0"/>
              <a:t>6.近距离出行尽量选择步行或骑自行车，远途出行尽量选择公共交通。</a:t>
            </a:r>
          </a:p>
          <a:p>
            <a:r>
              <a:rPr lang="zh-CN" altLang="en-US" sz="2300" dirty="0"/>
              <a:t>7.私家车出行时避开车辆高峰期。堵车时间长时可提醒父母媳火。</a:t>
            </a:r>
          </a:p>
          <a:p>
            <a:r>
              <a:rPr lang="zh-CN" altLang="en-US" sz="2300" dirty="0"/>
              <a:t>8</a:t>
            </a:r>
            <a:r>
              <a:rPr lang="en-US" altLang="zh-CN" sz="2300" dirty="0"/>
              <a:t>.</a:t>
            </a:r>
            <a:r>
              <a:rPr lang="zh-CN" altLang="en-US" sz="2300" dirty="0"/>
              <a:t>外出就餐自带筷子，不用一次性筷子。</a:t>
            </a:r>
          </a:p>
          <a:p>
            <a:r>
              <a:rPr lang="zh-CN" altLang="en-US" sz="2300" dirty="0"/>
              <a:t>9</a:t>
            </a:r>
            <a:r>
              <a:rPr lang="en-US" altLang="zh-CN" sz="2300" dirty="0"/>
              <a:t>.</a:t>
            </a:r>
            <a:r>
              <a:rPr lang="zh-CN" altLang="en-US" sz="2300" dirty="0"/>
              <a:t>节约用纸，节假日不送贺卡。</a:t>
            </a:r>
          </a:p>
          <a:p>
            <a:r>
              <a:rPr lang="zh-CN" altLang="en-US" sz="2300" dirty="0"/>
              <a:t>10</a:t>
            </a:r>
            <a:r>
              <a:rPr lang="en-US" altLang="zh-CN" sz="2300" dirty="0"/>
              <a:t>.</a:t>
            </a:r>
            <a:r>
              <a:rPr lang="zh-CN" altLang="en-US" sz="2300" dirty="0"/>
              <a:t>遇到破坏环境、污染环境的行为及时向监管部门反映。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2938463" y="312896"/>
            <a:ext cx="3267075" cy="483870"/>
          </a:xfrm>
          <a:prstGeom prst="rect">
            <a:avLst/>
          </a:prstGeom>
          <a:noFill/>
        </p:spPr>
        <p:txBody>
          <a:bodyPr lIns="68580" tIns="34290" rIns="68580" bIns="34290">
            <a:spAutoFit/>
            <a:scene3d>
              <a:camera prst="orthographicFront"/>
              <a:lightRig rig="threePt" dir="t"/>
            </a:scene3d>
          </a:bodyPr>
          <a:lstStyle/>
          <a:p>
            <a:pPr fontAlgn="auto"/>
            <a:r>
              <a:rPr lang="zh-CN" altLang="en-US" sz="2700" noProof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+mn-lt"/>
                <a:ea typeface="+mn-ea"/>
              </a:rPr>
              <a:t>保护环境十条小建议</a:t>
            </a:r>
            <a:endParaRPr lang="zh-CN" altLang="en-US" sz="2700" noProof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2085975" y="1252538"/>
            <a:ext cx="4133850" cy="8386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 algn="dist"/>
            <a:r>
              <a:rPr lang="zh-CN" altLang="en-US" sz="5000" dirty="0">
                <a:solidFill>
                  <a:srgbClr val="FF0000"/>
                </a:solidFill>
              </a:rPr>
              <a:t>谢谢观看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212399"/>
            <a:ext cx="9143999" cy="49291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000" tIns="0" rIns="13500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1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1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1636569"/>
            <a:ext cx="9143999" cy="58145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更多精品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1936373" y="2940767"/>
            <a:ext cx="5179807" cy="1269578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56198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85775" y="596503"/>
            <a:ext cx="7886700" cy="994172"/>
          </a:xfrm>
        </p:spPr>
        <p:txBody>
          <a:bodyPr/>
          <a:lstStyle/>
          <a:p>
            <a:pPr algn="ctr" fontAlgn="auto"/>
            <a:r>
              <a:rPr lang="zh-CN" altLang="en-US" sz="5400" noProof="1"/>
              <a:t>交际小贴士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33400" y="1879996"/>
            <a:ext cx="7886700" cy="3263504"/>
          </a:xfrm>
        </p:spPr>
        <p:txBody>
          <a:bodyPr/>
          <a:lstStyle/>
          <a:p>
            <a:pPr marL="342900" indent="-342900" fontAlgn="auto">
              <a:buFont typeface="+mj-lt"/>
              <a:buAutoNum type="arabicPeriod"/>
            </a:pPr>
            <a:r>
              <a:rPr lang="zh-CN" altLang="en-US" sz="3300" noProof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</a:rPr>
              <a:t>一是要围绕话题发表看法，不能够跑题。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内容占位符 3" descr="59b004bf80ac7_610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48929" y="539354"/>
            <a:ext cx="2064544" cy="2064544"/>
          </a:xfrm>
        </p:spPr>
      </p:pic>
      <p:pic>
        <p:nvPicPr>
          <p:cNvPr id="5" name="图片 4" descr="10444376_180006224171_2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3179" y="2743200"/>
            <a:ext cx="2472928" cy="2005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文本框 5"/>
          <p:cNvSpPr txBox="1">
            <a:spLocks noChangeArrowheads="1"/>
          </p:cNvSpPr>
          <p:nvPr/>
        </p:nvSpPr>
        <p:spPr bwMode="auto">
          <a:xfrm>
            <a:off x="3208735" y="888207"/>
            <a:ext cx="5403056" cy="33932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indent="1219200">
              <a:defRPr>
                <a:solidFill>
                  <a:schemeClr val="tx1"/>
                </a:solidFill>
                <a:latin typeface="Arial" pitchFamily="34" charset="0"/>
                <a:ea typeface="黑体" pitchFamily="49" charset="-122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ea typeface="黑体" pitchFamily="49" charset="-122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ea typeface="黑体" pitchFamily="49" charset="-122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ea typeface="黑体" pitchFamily="49" charset="-122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ea typeface="黑体" pitchFamily="49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黑体" pitchFamily="49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黑体" pitchFamily="49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黑体" pitchFamily="49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黑体" pitchFamily="49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3600" dirty="0"/>
              <a:t>要注意随手关灯，尽量选择低能耗、节能产品，不用电器的时候要切断或者关掉。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内容占位符 3" descr="5a18c95f9f86f_610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92882" y="1373982"/>
            <a:ext cx="3003947" cy="2527697"/>
          </a:xfrm>
        </p:spPr>
      </p:pic>
      <p:sp>
        <p:nvSpPr>
          <p:cNvPr id="6" name="文本框 5"/>
          <p:cNvSpPr txBox="1">
            <a:spLocks noChangeArrowheads="1"/>
          </p:cNvSpPr>
          <p:nvPr/>
        </p:nvSpPr>
        <p:spPr bwMode="auto">
          <a:xfrm>
            <a:off x="3196828" y="604838"/>
            <a:ext cx="5404247" cy="42231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indent="1219200">
              <a:defRPr>
                <a:solidFill>
                  <a:schemeClr val="tx1"/>
                </a:solidFill>
                <a:latin typeface="Arial" pitchFamily="34" charset="0"/>
                <a:ea typeface="黑体" pitchFamily="49" charset="-122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ea typeface="黑体" pitchFamily="49" charset="-122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ea typeface="黑体" pitchFamily="49" charset="-122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ea typeface="黑体" pitchFamily="49" charset="-122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ea typeface="黑体" pitchFamily="49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黑体" pitchFamily="49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黑体" pitchFamily="49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黑体" pitchFamily="49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黑体" pitchFamily="49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3600" dirty="0"/>
              <a:t>许多废水都可以循环使用，洗脸、洗手、洗菜、洗衣服的水都可以收集起来，冲厕所、擦地板、浇花等等。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内容占位符 3" descr="5be0c10049f1b_610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0488" y="888207"/>
            <a:ext cx="3402806" cy="3717131"/>
          </a:xfrm>
        </p:spPr>
      </p:pic>
      <p:sp>
        <p:nvSpPr>
          <p:cNvPr id="6" name="文本框 5"/>
          <p:cNvSpPr txBox="1">
            <a:spLocks noChangeArrowheads="1"/>
          </p:cNvSpPr>
          <p:nvPr/>
        </p:nvSpPr>
        <p:spPr bwMode="auto">
          <a:xfrm>
            <a:off x="3308748" y="888206"/>
            <a:ext cx="5403056" cy="2562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indent="1219200">
              <a:defRPr>
                <a:solidFill>
                  <a:schemeClr val="tx1"/>
                </a:solidFill>
                <a:latin typeface="Arial" pitchFamily="34" charset="0"/>
                <a:ea typeface="黑体" pitchFamily="49" charset="-122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ea typeface="黑体" pitchFamily="49" charset="-122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ea typeface="黑体" pitchFamily="49" charset="-122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ea typeface="黑体" pitchFamily="49" charset="-122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ea typeface="黑体" pitchFamily="49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黑体" pitchFamily="49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黑体" pitchFamily="49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黑体" pitchFamily="49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黑体" pitchFamily="49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3600" dirty="0"/>
              <a:t>回收一吨废纸能生产八百千克的再生纸，在生活中要节约用纸。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内容占位符 3" descr="5a796a7c5c47c_610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9297" y="1062038"/>
            <a:ext cx="3219450" cy="3219450"/>
          </a:xfrm>
        </p:spPr>
      </p:pic>
      <p:sp>
        <p:nvSpPr>
          <p:cNvPr id="6" name="文本框 5"/>
          <p:cNvSpPr txBox="1">
            <a:spLocks noChangeArrowheads="1"/>
          </p:cNvSpPr>
          <p:nvPr/>
        </p:nvSpPr>
        <p:spPr bwMode="auto">
          <a:xfrm>
            <a:off x="3308748" y="1290638"/>
            <a:ext cx="5403056" cy="2562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indent="1219200">
              <a:defRPr>
                <a:solidFill>
                  <a:schemeClr val="tx1"/>
                </a:solidFill>
                <a:latin typeface="Arial" pitchFamily="34" charset="0"/>
                <a:ea typeface="黑体" pitchFamily="49" charset="-122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ea typeface="黑体" pitchFamily="49" charset="-122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ea typeface="黑体" pitchFamily="49" charset="-122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ea typeface="黑体" pitchFamily="49" charset="-122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ea typeface="黑体" pitchFamily="49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黑体" pitchFamily="49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黑体" pitchFamily="49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黑体" pitchFamily="49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黑体" pitchFamily="49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3600" dirty="0"/>
              <a:t>减少废气排放，尽量乘坐出租车、公交车或者骑自行车。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85775" y="596503"/>
            <a:ext cx="7886700" cy="994172"/>
          </a:xfrm>
        </p:spPr>
        <p:txBody>
          <a:bodyPr/>
          <a:lstStyle/>
          <a:p>
            <a:pPr algn="ctr" fontAlgn="auto"/>
            <a:r>
              <a:rPr lang="zh-CN" altLang="en-US" sz="5400" noProof="1"/>
              <a:t>交际小贴士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85775" y="1813560"/>
            <a:ext cx="7886700" cy="3263504"/>
          </a:xfrm>
        </p:spPr>
        <p:txBody>
          <a:bodyPr/>
          <a:lstStyle/>
          <a:p>
            <a:pPr marL="342900" indent="-342900" fontAlgn="auto">
              <a:lnSpc>
                <a:spcPct val="150000"/>
              </a:lnSpc>
              <a:buFont typeface="+mj-lt"/>
              <a:buAutoNum type="arabicPeriod"/>
            </a:pPr>
            <a:r>
              <a:rPr lang="zh-CN" altLang="en-US" sz="3300" noProof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</a:rPr>
              <a:t>要围绕话题发表看法，不能够跑题。</a:t>
            </a:r>
          </a:p>
          <a:p>
            <a:pPr marL="342900" indent="-342900" fontAlgn="auto">
              <a:lnSpc>
                <a:spcPct val="150000"/>
              </a:lnSpc>
              <a:buFont typeface="+mj-lt"/>
              <a:buAutoNum type="arabicPeriod"/>
            </a:pPr>
            <a:r>
              <a:rPr lang="zh-CN" altLang="en-US" sz="3300" noProof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</a:rPr>
              <a:t>要善于判断别人的发言是否与话题相关。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5b8a11061bd61_610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2906" y="1456135"/>
            <a:ext cx="4176713" cy="24991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矩形标注 4"/>
          <p:cNvSpPr/>
          <p:nvPr/>
        </p:nvSpPr>
        <p:spPr>
          <a:xfrm>
            <a:off x="888207" y="400051"/>
            <a:ext cx="7466410" cy="965597"/>
          </a:xfrm>
          <a:prstGeom prst="wedgeRectCallout">
            <a:avLst>
              <a:gd name="adj1" fmla="val -49253"/>
              <a:gd name="adj2" fmla="val 79768"/>
            </a:avLst>
          </a:prstGeom>
          <a:solidFill>
            <a:srgbClr val="6BC32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fontAlgn="auto"/>
            <a:endParaRPr lang="zh-CN" altLang="en-US" noProof="1"/>
          </a:p>
        </p:txBody>
      </p:sp>
      <p:sp>
        <p:nvSpPr>
          <p:cNvPr id="6" name="文本框 5"/>
          <p:cNvSpPr txBox="1">
            <a:spLocks noChangeArrowheads="1"/>
          </p:cNvSpPr>
          <p:nvPr/>
        </p:nvSpPr>
        <p:spPr bwMode="auto">
          <a:xfrm>
            <a:off x="1057276" y="617935"/>
            <a:ext cx="7448193" cy="5309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3000"/>
              <a:t>我们要经常打扫卫生，保持教室干净整洁。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4953000" y="2325529"/>
            <a:ext cx="3182779" cy="761048"/>
          </a:xfrm>
          <a:prstGeom prst="rect">
            <a:avLst/>
          </a:prstGeom>
          <a:noFill/>
        </p:spPr>
        <p:txBody>
          <a:bodyPr lIns="68580" tIns="34290" rIns="68580" bIns="34290">
            <a:spAutoFit/>
          </a:bodyPr>
          <a:lstStyle/>
          <a:p>
            <a:pPr fontAlgn="auto"/>
            <a:r>
              <a:rPr lang="zh-CN" altLang="en-US" sz="4500" noProof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0000" endA="300" endPos="50000" dist="60007" dir="5400000" sy="-100000" algn="bl" rotWithShape="0"/>
                </a:effectLst>
                <a:latin typeface="汉仪大黑简" panose="02010609000101010101" charset="-122"/>
                <a:ea typeface="汉仪大黑简" panose="02010609000101010101" charset="-122"/>
                <a:sym typeface="+mn-ea"/>
              </a:rPr>
              <a:t>我们与环境</a:t>
            </a:r>
          </a:p>
        </p:txBody>
      </p:sp>
      <p:sp>
        <p:nvSpPr>
          <p:cNvPr id="8" name="文本框 7"/>
          <p:cNvSpPr txBox="1"/>
          <p:nvPr/>
        </p:nvSpPr>
        <p:spPr>
          <a:xfrm rot="20040000">
            <a:off x="5855017" y="617696"/>
            <a:ext cx="2077403" cy="1083945"/>
          </a:xfrm>
          <a:prstGeom prst="rect">
            <a:avLst/>
          </a:prstGeom>
          <a:noFill/>
        </p:spPr>
        <p:txBody>
          <a:bodyPr lIns="68580" tIns="34290" rIns="68580" bIns="34290">
            <a:spAutoFit/>
            <a:scene3d>
              <a:camera prst="orthographicFront"/>
              <a:lightRig rig="threePt" dir="t"/>
            </a:scene3d>
          </a:bodyPr>
          <a:lstStyle/>
          <a:p>
            <a:pPr fontAlgn="auto"/>
            <a:r>
              <a:rPr lang="zh-CN" altLang="en-US" sz="6600" noProof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+mn-lt"/>
                <a:ea typeface="+mn-ea"/>
              </a:rPr>
              <a:t>跑题</a:t>
            </a:r>
            <a:endParaRPr lang="zh-CN" altLang="en-US" sz="6600" noProof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  <p:bldP spid="7" grpId="0"/>
      <p:bldP spid="8" grpId="0"/>
    </p:bldLst>
  </p:timing>
</p:sld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 Black-Arial">
      <a:majorFont>
        <a:latin typeface="Arial Black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727</Words>
  <Application>Microsoft Office PowerPoint</Application>
  <PresentationFormat>全屏显示(16:9)</PresentationFormat>
  <Paragraphs>73</Paragraphs>
  <Slides>24</Slides>
  <Notes>5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24</vt:i4>
      </vt:variant>
    </vt:vector>
  </HeadingPairs>
  <TitlesOfParts>
    <vt:vector size="37" baseType="lpstr">
      <vt:lpstr>Meiryo</vt:lpstr>
      <vt:lpstr>等线</vt:lpstr>
      <vt:lpstr>方正粗倩简体</vt:lpstr>
      <vt:lpstr>汉仪大黑简</vt:lpstr>
      <vt:lpstr>黑体</vt:lpstr>
      <vt:lpstr>宋体</vt:lpstr>
      <vt:lpstr>微软雅黑</vt:lpstr>
      <vt:lpstr>Arial</vt:lpstr>
      <vt:lpstr>Arial Black</vt:lpstr>
      <vt:lpstr>Calibri</vt:lpstr>
      <vt:lpstr>Calibri Light</vt:lpstr>
      <vt:lpstr>第一PPT模板网-WWW.1PPT.COM</vt:lpstr>
      <vt:lpstr>Office Theme</vt:lpstr>
      <vt:lpstr>我们与环境</vt:lpstr>
      <vt:lpstr>主题</vt:lpstr>
      <vt:lpstr>交际小贴士</vt:lpstr>
      <vt:lpstr>PowerPoint 演示文稿</vt:lpstr>
      <vt:lpstr>PowerPoint 演示文稿</vt:lpstr>
      <vt:lpstr>PowerPoint 演示文稿</vt:lpstr>
      <vt:lpstr>PowerPoint 演示文稿</vt:lpstr>
      <vt:lpstr>交际小贴士</vt:lpstr>
      <vt:lpstr>PowerPoint 演示文稿</vt:lpstr>
      <vt:lpstr>交际小贴士</vt:lpstr>
      <vt:lpstr>交际活动前</vt:lpstr>
      <vt:lpstr>交际活动时</vt:lpstr>
      <vt:lpstr>团体分工</vt:lpstr>
      <vt:lpstr>结束语</vt:lpstr>
      <vt:lpstr>优秀讨论的范例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lastModifiedBy>kan</cp:lastModifiedBy>
  <cp:revision>27</cp:revision>
  <dcterms:created xsi:type="dcterms:W3CDTF">2020-10-24T05:40:00Z</dcterms:created>
  <dcterms:modified xsi:type="dcterms:W3CDTF">2021-08-29T20:26:40Z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2052-11.1.0.10132</vt:lpwstr>
  </property>
</Properties>
</file>