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97" r:id="rId3"/>
    <p:sldMasterId id="2147483710" r:id="rId4"/>
  </p:sldMasterIdLst>
  <p:notesMasterIdLst>
    <p:notesMasterId r:id="rId16"/>
  </p:notesMasterIdLst>
  <p:sldIdLst>
    <p:sldId id="256" r:id="rId5"/>
    <p:sldId id="259" r:id="rId6"/>
    <p:sldId id="270" r:id="rId7"/>
    <p:sldId id="284" r:id="rId8"/>
    <p:sldId id="285" r:id="rId9"/>
    <p:sldId id="286" r:id="rId10"/>
    <p:sldId id="287" r:id="rId11"/>
    <p:sldId id="265" r:id="rId12"/>
    <p:sldId id="288" r:id="rId13"/>
    <p:sldId id="289" r:id="rId14"/>
    <p:sldId id="290" r:id="rId15"/>
  </p:sldIdLst>
  <p:sldSz cx="9144000" cy="5143500" type="screen16x9"/>
  <p:notesSz cx="6858000" cy="9144000"/>
  <p:custDataLst>
    <p:tags r:id="rId1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华康方圆体W7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华康方圆体W7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华康方圆体W7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华康方圆体W7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华康方圆体W7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华康方圆体W7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华康方圆体W7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华康方圆体W7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华康方圆体W7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C9A98"/>
    <a:srgbClr val="1B9391"/>
    <a:srgbClr val="52C9C0"/>
    <a:srgbClr val="1C9997"/>
    <a:srgbClr val="51C8BF"/>
    <a:srgbClr val="91AB88"/>
    <a:srgbClr val="B1CB63"/>
    <a:srgbClr val="6AAD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2160"/>
        <p:guide pos="384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A91A4BA-2F1C-49B2-90C0-EC88BB34F2DC}" type="datetimeFigureOut">
              <a:rPr lang="zh-CN" altLang="en-US"/>
              <a:pPr>
                <a:defRPr/>
              </a:pPr>
              <a:t>2021/8/30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二级</a:t>
            </a:r>
          </a:p>
          <a:p>
            <a:pPr lvl="2"/>
            <a:r>
              <a:rPr lang="zh-CN" altLang="en-US" noProof="0"/>
              <a:t>三级</a:t>
            </a:r>
          </a:p>
          <a:p>
            <a:pPr lvl="3"/>
            <a:r>
              <a:rPr lang="zh-CN" altLang="en-US" noProof="0"/>
              <a:t>四级</a:t>
            </a:r>
          </a:p>
          <a:p>
            <a:pPr lvl="4"/>
            <a:r>
              <a:rPr lang="zh-CN" altLang="en-US" noProof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11647DC-2114-4089-9B4B-CDC7572F20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62220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等线"/>
      </a:defRPr>
    </a:lvl1pPr>
    <a:lvl2pPr marL="3429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等线"/>
      </a:defRPr>
    </a:lvl2pPr>
    <a:lvl3pPr marL="6858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等线"/>
      </a:defRPr>
    </a:lvl3pPr>
    <a:lvl4pPr marL="10287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等线"/>
      </a:defRPr>
    </a:lvl4pPr>
    <a:lvl5pPr marL="13716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等线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9699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E3AD81C-9F25-4C97-8673-69EC5B400F22}" type="slidenum">
              <a:rPr lang="zh-CN" altLang="en-US">
                <a:cs typeface="等线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zh-CN">
              <a:cs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27849687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782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7E76BD0-4FB0-4BEF-A380-7E3CC56EA2CC}" type="slidenum">
              <a:rPr lang="zh-CN" altLang="en-US" sz="1200">
                <a:latin typeface="等线"/>
                <a:ea typeface="等线"/>
                <a:cs typeface="等线"/>
              </a:rPr>
              <a:pPr algn="r"/>
              <a:t>10</a:t>
            </a:fld>
            <a:endParaRPr lang="en-US" altLang="zh-CN" sz="1200">
              <a:latin typeface="等线"/>
              <a:ea typeface="等线"/>
              <a:cs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42271042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784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174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4482EE-1DB4-46A3-AAC8-9A80262DEA4F}" type="slidenum">
              <a:rPr lang="zh-CN" altLang="en-US">
                <a:cs typeface="等线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zh-CN">
              <a:cs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821986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37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47A9182-A071-4DAB-87B4-9F9660DCF112}" type="slidenum">
              <a:rPr lang="zh-CN" altLang="en-US">
                <a:cs typeface="等线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zh-CN">
              <a:cs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1954315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6758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A0BFE50-B488-4CFA-A561-8510504AEEEF}" type="slidenum">
              <a:rPr lang="zh-CN" altLang="en-US" sz="1200">
                <a:latin typeface="等线"/>
                <a:ea typeface="等线"/>
                <a:cs typeface="等线"/>
              </a:rPr>
              <a:pPr algn="r"/>
              <a:t>4</a:t>
            </a:fld>
            <a:endParaRPr lang="en-US" altLang="zh-CN" sz="1200">
              <a:latin typeface="等线"/>
              <a:ea typeface="等线"/>
              <a:cs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3517357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69636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118C24A-0352-4A71-A0FD-8AD0DD358921}" type="slidenum">
              <a:rPr lang="zh-CN" altLang="en-US" sz="1200">
                <a:latin typeface="等线"/>
                <a:ea typeface="等线"/>
                <a:cs typeface="等线"/>
              </a:rPr>
              <a:pPr algn="r"/>
              <a:t>5</a:t>
            </a:fld>
            <a:endParaRPr lang="en-US" altLang="zh-CN" sz="1200">
              <a:latin typeface="等线"/>
              <a:ea typeface="等线"/>
              <a:cs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42212879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1684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3ADFF48-DB30-4A47-A69C-6DD524AC04C3}" type="slidenum">
              <a:rPr lang="zh-CN" altLang="en-US" sz="1200">
                <a:latin typeface="等线"/>
                <a:ea typeface="等线"/>
                <a:cs typeface="等线"/>
              </a:rPr>
              <a:pPr algn="r"/>
              <a:t>6</a:t>
            </a:fld>
            <a:endParaRPr lang="en-US" altLang="zh-CN" sz="1200">
              <a:latin typeface="等线"/>
              <a:ea typeface="等线"/>
              <a:cs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1064578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3732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E24B886-1CB6-40C2-9733-0E95346B6482}" type="slidenum">
              <a:rPr lang="zh-CN" altLang="en-US" sz="1200">
                <a:latin typeface="等线"/>
                <a:ea typeface="等线"/>
                <a:cs typeface="等线"/>
              </a:rPr>
              <a:pPr algn="r"/>
              <a:t>7</a:t>
            </a:fld>
            <a:endParaRPr lang="en-US" altLang="zh-CN" sz="1200">
              <a:latin typeface="等线"/>
              <a:ea typeface="等线"/>
              <a:cs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20853333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584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E4CD3E4-6CC7-4D63-850F-A01773BA6596}" type="slidenum">
              <a:rPr lang="zh-CN" altLang="en-US">
                <a:cs typeface="等线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zh-CN">
              <a:cs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26140608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5780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5090AFA-4FB6-4901-A719-3979F3DE62D4}" type="slidenum">
              <a:rPr lang="zh-CN" altLang="en-US" sz="1200">
                <a:latin typeface="等线"/>
                <a:ea typeface="等线"/>
                <a:cs typeface="等线"/>
              </a:rPr>
              <a:pPr algn="r"/>
              <a:t>9</a:t>
            </a:fld>
            <a:endParaRPr lang="en-US" altLang="zh-CN" sz="1200">
              <a:latin typeface="等线"/>
              <a:ea typeface="等线"/>
              <a:cs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2545428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.hb.aicdn.com/6a03f7ee06395d2b9039f54a47833f9553961195d1a7-L2BdiF" hidden="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9" y="-47625"/>
            <a:ext cx="8741569" cy="561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任意多边形: 形状 9"/>
          <p:cNvSpPr/>
          <p:nvPr userDrawn="1"/>
        </p:nvSpPr>
        <p:spPr>
          <a:xfrm>
            <a:off x="565548" y="3"/>
            <a:ext cx="510778" cy="969169"/>
          </a:xfrm>
          <a:custGeom>
            <a:avLst/>
            <a:gdLst>
              <a:gd name="connsiteX0" fmla="*/ 34724 w 613459"/>
              <a:gd name="connsiteY0" fmla="*/ 509286 h 1493134"/>
              <a:gd name="connsiteX1" fmla="*/ 613459 w 613459"/>
              <a:gd name="connsiteY1" fmla="*/ 1493134 h 1493134"/>
              <a:gd name="connsiteX2" fmla="*/ 324091 w 613459"/>
              <a:gd name="connsiteY2" fmla="*/ 590309 h 1493134"/>
              <a:gd name="connsiteX3" fmla="*/ 324091 w 613459"/>
              <a:gd name="connsiteY3" fmla="*/ 300942 h 1493134"/>
              <a:gd name="connsiteX4" fmla="*/ 219919 w 613459"/>
              <a:gd name="connsiteY4" fmla="*/ 0 h 1493134"/>
              <a:gd name="connsiteX5" fmla="*/ 0 w 613459"/>
              <a:gd name="connsiteY5" fmla="*/ 46299 h 1493134"/>
              <a:gd name="connsiteX6" fmla="*/ 34724 w 613459"/>
              <a:gd name="connsiteY6" fmla="*/ 509286 h 1493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3459" h="1493134">
                <a:moveTo>
                  <a:pt x="34724" y="509286"/>
                </a:moveTo>
                <a:lnTo>
                  <a:pt x="613459" y="1493134"/>
                </a:lnTo>
                <a:lnTo>
                  <a:pt x="324091" y="590309"/>
                </a:lnTo>
                <a:lnTo>
                  <a:pt x="324091" y="300942"/>
                </a:lnTo>
                <a:lnTo>
                  <a:pt x="219919" y="0"/>
                </a:lnTo>
                <a:lnTo>
                  <a:pt x="0" y="46299"/>
                </a:lnTo>
                <a:lnTo>
                  <a:pt x="34724" y="509286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任意多边形: 形状 10"/>
          <p:cNvSpPr/>
          <p:nvPr userDrawn="1"/>
        </p:nvSpPr>
        <p:spPr>
          <a:xfrm>
            <a:off x="1163243" y="-10716"/>
            <a:ext cx="385763" cy="413147"/>
          </a:xfrm>
          <a:custGeom>
            <a:avLst/>
            <a:gdLst>
              <a:gd name="connsiteX0" fmla="*/ 462987 w 462987"/>
              <a:gd name="connsiteY0" fmla="*/ 34724 h 544010"/>
              <a:gd name="connsiteX1" fmla="*/ 300941 w 462987"/>
              <a:gd name="connsiteY1" fmla="*/ 544010 h 544010"/>
              <a:gd name="connsiteX2" fmla="*/ 0 w 462987"/>
              <a:gd name="connsiteY2" fmla="*/ 451413 h 544010"/>
              <a:gd name="connsiteX3" fmla="*/ 127321 w 462987"/>
              <a:gd name="connsiteY3" fmla="*/ 138897 h 544010"/>
              <a:gd name="connsiteX4" fmla="*/ 324091 w 462987"/>
              <a:gd name="connsiteY4" fmla="*/ 0 h 544010"/>
              <a:gd name="connsiteX5" fmla="*/ 462987 w 462987"/>
              <a:gd name="connsiteY5" fmla="*/ 34724 h 54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987" h="544010">
                <a:moveTo>
                  <a:pt x="462987" y="34724"/>
                </a:moveTo>
                <a:lnTo>
                  <a:pt x="300941" y="544010"/>
                </a:lnTo>
                <a:lnTo>
                  <a:pt x="0" y="451413"/>
                </a:lnTo>
                <a:lnTo>
                  <a:pt x="127321" y="138897"/>
                </a:lnTo>
                <a:lnTo>
                  <a:pt x="324091" y="0"/>
                </a:lnTo>
                <a:lnTo>
                  <a:pt x="462987" y="3472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任意多边形: 形状 11"/>
          <p:cNvSpPr/>
          <p:nvPr userDrawn="1"/>
        </p:nvSpPr>
        <p:spPr>
          <a:xfrm>
            <a:off x="1539479" y="3"/>
            <a:ext cx="541734" cy="969169"/>
          </a:xfrm>
          <a:custGeom>
            <a:avLst/>
            <a:gdLst>
              <a:gd name="connsiteX0" fmla="*/ 544010 w 544010"/>
              <a:gd name="connsiteY0" fmla="*/ 104172 h 6724891"/>
              <a:gd name="connsiteX1" fmla="*/ 312517 w 544010"/>
              <a:gd name="connsiteY1" fmla="*/ 6724891 h 6724891"/>
              <a:gd name="connsiteX2" fmla="*/ 0 w 544010"/>
              <a:gd name="connsiteY2" fmla="*/ 6724891 h 6724891"/>
              <a:gd name="connsiteX3" fmla="*/ 0 w 544010"/>
              <a:gd name="connsiteY3" fmla="*/ 6528121 h 6724891"/>
              <a:gd name="connsiteX4" fmla="*/ 219919 w 544010"/>
              <a:gd name="connsiteY4" fmla="*/ 0 h 6724891"/>
              <a:gd name="connsiteX5" fmla="*/ 544010 w 544010"/>
              <a:gd name="connsiteY5" fmla="*/ 104172 h 672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4010" h="6724891">
                <a:moveTo>
                  <a:pt x="544010" y="104172"/>
                </a:moveTo>
                <a:lnTo>
                  <a:pt x="312517" y="6724891"/>
                </a:lnTo>
                <a:lnTo>
                  <a:pt x="0" y="6724891"/>
                </a:lnTo>
                <a:lnTo>
                  <a:pt x="0" y="6528121"/>
                </a:lnTo>
                <a:lnTo>
                  <a:pt x="219919" y="0"/>
                </a:lnTo>
                <a:lnTo>
                  <a:pt x="544010" y="104172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任意多边形: 形状 12"/>
          <p:cNvSpPr/>
          <p:nvPr userDrawn="1"/>
        </p:nvSpPr>
        <p:spPr>
          <a:xfrm>
            <a:off x="2733678" y="-25003"/>
            <a:ext cx="192881" cy="547688"/>
          </a:xfrm>
          <a:custGeom>
            <a:avLst/>
            <a:gdLst>
              <a:gd name="connsiteX0" fmla="*/ 0 w 231494"/>
              <a:gd name="connsiteY0" fmla="*/ 69448 h 682906"/>
              <a:gd name="connsiteX1" fmla="*/ 69448 w 231494"/>
              <a:gd name="connsiteY1" fmla="*/ 682906 h 682906"/>
              <a:gd name="connsiteX2" fmla="*/ 231494 w 231494"/>
              <a:gd name="connsiteY2" fmla="*/ 555585 h 682906"/>
              <a:gd name="connsiteX3" fmla="*/ 162046 w 231494"/>
              <a:gd name="connsiteY3" fmla="*/ 0 h 682906"/>
              <a:gd name="connsiteX4" fmla="*/ 0 w 231494"/>
              <a:gd name="connsiteY4" fmla="*/ 69448 h 682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494" h="682906">
                <a:moveTo>
                  <a:pt x="0" y="69448"/>
                </a:moveTo>
                <a:lnTo>
                  <a:pt x="69448" y="682906"/>
                </a:lnTo>
                <a:lnTo>
                  <a:pt x="231494" y="555585"/>
                </a:lnTo>
                <a:lnTo>
                  <a:pt x="162046" y="0"/>
                </a:lnTo>
                <a:lnTo>
                  <a:pt x="0" y="69448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任意多边形: 形状 13"/>
          <p:cNvSpPr/>
          <p:nvPr userDrawn="1"/>
        </p:nvSpPr>
        <p:spPr>
          <a:xfrm>
            <a:off x="7947424" y="-5953"/>
            <a:ext cx="384572" cy="613172"/>
          </a:xfrm>
          <a:custGeom>
            <a:avLst/>
            <a:gdLst>
              <a:gd name="connsiteX0" fmla="*/ 0 w 462987"/>
              <a:gd name="connsiteY0" fmla="*/ 34724 h 763929"/>
              <a:gd name="connsiteX1" fmla="*/ 11575 w 462987"/>
              <a:gd name="connsiteY1" fmla="*/ 763929 h 763929"/>
              <a:gd name="connsiteX2" fmla="*/ 439838 w 462987"/>
              <a:gd name="connsiteY2" fmla="*/ 763929 h 763929"/>
              <a:gd name="connsiteX3" fmla="*/ 462987 w 462987"/>
              <a:gd name="connsiteY3" fmla="*/ 0 h 763929"/>
              <a:gd name="connsiteX4" fmla="*/ 0 w 462987"/>
              <a:gd name="connsiteY4" fmla="*/ 34724 h 76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2987" h="763929">
                <a:moveTo>
                  <a:pt x="0" y="34724"/>
                </a:moveTo>
                <a:lnTo>
                  <a:pt x="11575" y="763929"/>
                </a:lnTo>
                <a:lnTo>
                  <a:pt x="439838" y="763929"/>
                </a:lnTo>
                <a:lnTo>
                  <a:pt x="462987" y="0"/>
                </a:lnTo>
                <a:lnTo>
                  <a:pt x="0" y="3472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: 形状 14"/>
          <p:cNvSpPr/>
          <p:nvPr userDrawn="1"/>
        </p:nvSpPr>
        <p:spPr>
          <a:xfrm>
            <a:off x="8468916" y="267891"/>
            <a:ext cx="713184" cy="381000"/>
          </a:xfrm>
          <a:custGeom>
            <a:avLst/>
            <a:gdLst>
              <a:gd name="connsiteX0" fmla="*/ 648182 w 856526"/>
              <a:gd name="connsiteY0" fmla="*/ 0 h 474562"/>
              <a:gd name="connsiteX1" fmla="*/ 0 w 856526"/>
              <a:gd name="connsiteY1" fmla="*/ 219919 h 474562"/>
              <a:gd name="connsiteX2" fmla="*/ 57873 w 856526"/>
              <a:gd name="connsiteY2" fmla="*/ 474562 h 474562"/>
              <a:gd name="connsiteX3" fmla="*/ 856526 w 856526"/>
              <a:gd name="connsiteY3" fmla="*/ 196770 h 474562"/>
              <a:gd name="connsiteX4" fmla="*/ 648182 w 856526"/>
              <a:gd name="connsiteY4" fmla="*/ 0 h 47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26" h="474562">
                <a:moveTo>
                  <a:pt x="648182" y="0"/>
                </a:moveTo>
                <a:lnTo>
                  <a:pt x="0" y="219919"/>
                </a:lnTo>
                <a:lnTo>
                  <a:pt x="57873" y="474562"/>
                </a:lnTo>
                <a:lnTo>
                  <a:pt x="856526" y="196770"/>
                </a:lnTo>
                <a:lnTo>
                  <a:pt x="648182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任意多边形: 形状 15"/>
          <p:cNvSpPr/>
          <p:nvPr userDrawn="1"/>
        </p:nvSpPr>
        <p:spPr>
          <a:xfrm>
            <a:off x="8497493" y="1401366"/>
            <a:ext cx="603647" cy="241697"/>
          </a:xfrm>
          <a:custGeom>
            <a:avLst/>
            <a:gdLst>
              <a:gd name="connsiteX0" fmla="*/ 0 w 960699"/>
              <a:gd name="connsiteY0" fmla="*/ 0 h 219919"/>
              <a:gd name="connsiteX1" fmla="*/ 960699 w 960699"/>
              <a:gd name="connsiteY1" fmla="*/ 46298 h 219919"/>
              <a:gd name="connsiteX2" fmla="*/ 590309 w 960699"/>
              <a:gd name="connsiteY2" fmla="*/ 219919 h 219919"/>
              <a:gd name="connsiteX3" fmla="*/ 23149 w 960699"/>
              <a:gd name="connsiteY3" fmla="*/ 185194 h 219919"/>
              <a:gd name="connsiteX4" fmla="*/ 0 w 960699"/>
              <a:gd name="connsiteY4" fmla="*/ 0 h 219919"/>
              <a:gd name="connsiteX0-1" fmla="*/ 0 w 647982"/>
              <a:gd name="connsiteY0-2" fmla="*/ 0 h 219919"/>
              <a:gd name="connsiteX1-3" fmla="*/ 647982 w 647982"/>
              <a:gd name="connsiteY1-4" fmla="*/ 46298 h 219919"/>
              <a:gd name="connsiteX2-5" fmla="*/ 590309 w 647982"/>
              <a:gd name="connsiteY2-6" fmla="*/ 219919 h 219919"/>
              <a:gd name="connsiteX3-7" fmla="*/ 23149 w 647982"/>
              <a:gd name="connsiteY3-8" fmla="*/ 185194 h 219919"/>
              <a:gd name="connsiteX4-9" fmla="*/ 0 w 647982"/>
              <a:gd name="connsiteY4-10" fmla="*/ 0 h 21991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7982" h="219919">
                <a:moveTo>
                  <a:pt x="0" y="0"/>
                </a:moveTo>
                <a:lnTo>
                  <a:pt x="647982" y="46298"/>
                </a:lnTo>
                <a:lnTo>
                  <a:pt x="590309" y="219919"/>
                </a:lnTo>
                <a:lnTo>
                  <a:pt x="23149" y="185194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任意多边形: 形状 16"/>
          <p:cNvSpPr/>
          <p:nvPr userDrawn="1"/>
        </p:nvSpPr>
        <p:spPr>
          <a:xfrm>
            <a:off x="8497493" y="1884760"/>
            <a:ext cx="607219" cy="166688"/>
          </a:xfrm>
          <a:custGeom>
            <a:avLst/>
            <a:gdLst>
              <a:gd name="connsiteX0" fmla="*/ 0 w 729205"/>
              <a:gd name="connsiteY0" fmla="*/ 23149 h 208344"/>
              <a:gd name="connsiteX1" fmla="*/ 729205 w 729205"/>
              <a:gd name="connsiteY1" fmla="*/ 0 h 208344"/>
              <a:gd name="connsiteX2" fmla="*/ 694481 w 729205"/>
              <a:gd name="connsiteY2" fmla="*/ 138896 h 208344"/>
              <a:gd name="connsiteX3" fmla="*/ 590309 w 729205"/>
              <a:gd name="connsiteY3" fmla="*/ 208344 h 208344"/>
              <a:gd name="connsiteX4" fmla="*/ 57873 w 729205"/>
              <a:gd name="connsiteY4" fmla="*/ 208344 h 208344"/>
              <a:gd name="connsiteX5" fmla="*/ 0 w 729205"/>
              <a:gd name="connsiteY5" fmla="*/ 23149 h 208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9205" h="208344">
                <a:moveTo>
                  <a:pt x="0" y="23149"/>
                </a:moveTo>
                <a:lnTo>
                  <a:pt x="729205" y="0"/>
                </a:lnTo>
                <a:lnTo>
                  <a:pt x="694481" y="138896"/>
                </a:lnTo>
                <a:lnTo>
                  <a:pt x="590309" y="208344"/>
                </a:lnTo>
                <a:lnTo>
                  <a:pt x="57873" y="208344"/>
                </a:lnTo>
                <a:lnTo>
                  <a:pt x="0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任意多边形: 形状 17"/>
          <p:cNvSpPr/>
          <p:nvPr userDrawn="1"/>
        </p:nvSpPr>
        <p:spPr>
          <a:xfrm>
            <a:off x="8391525" y="2358632"/>
            <a:ext cx="703660" cy="269081"/>
          </a:xfrm>
          <a:custGeom>
            <a:avLst/>
            <a:gdLst>
              <a:gd name="connsiteX0" fmla="*/ 92598 w 844952"/>
              <a:gd name="connsiteY0" fmla="*/ 23149 h 335666"/>
              <a:gd name="connsiteX1" fmla="*/ 844952 w 844952"/>
              <a:gd name="connsiteY1" fmla="*/ 0 h 335666"/>
              <a:gd name="connsiteX2" fmla="*/ 752355 w 844952"/>
              <a:gd name="connsiteY2" fmla="*/ 335666 h 335666"/>
              <a:gd name="connsiteX3" fmla="*/ 0 w 844952"/>
              <a:gd name="connsiteY3" fmla="*/ 243068 h 335666"/>
              <a:gd name="connsiteX4" fmla="*/ 92598 w 844952"/>
              <a:gd name="connsiteY4" fmla="*/ 23149 h 335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952" h="335666">
                <a:moveTo>
                  <a:pt x="92598" y="23149"/>
                </a:moveTo>
                <a:lnTo>
                  <a:pt x="844952" y="0"/>
                </a:lnTo>
                <a:lnTo>
                  <a:pt x="752355" y="335666"/>
                </a:lnTo>
                <a:lnTo>
                  <a:pt x="0" y="243068"/>
                </a:lnTo>
                <a:lnTo>
                  <a:pt x="92598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任意多边形: 形状 18"/>
          <p:cNvSpPr/>
          <p:nvPr userDrawn="1"/>
        </p:nvSpPr>
        <p:spPr>
          <a:xfrm>
            <a:off x="8382002" y="2887266"/>
            <a:ext cx="664369" cy="251222"/>
          </a:xfrm>
          <a:custGeom>
            <a:avLst/>
            <a:gdLst>
              <a:gd name="connsiteX0" fmla="*/ 0 w 798653"/>
              <a:gd name="connsiteY0" fmla="*/ 11575 h 312516"/>
              <a:gd name="connsiteX1" fmla="*/ 787078 w 798653"/>
              <a:gd name="connsiteY1" fmla="*/ 69448 h 312516"/>
              <a:gd name="connsiteX2" fmla="*/ 798653 w 798653"/>
              <a:gd name="connsiteY2" fmla="*/ 219919 h 312516"/>
              <a:gd name="connsiteX3" fmla="*/ 717630 w 798653"/>
              <a:gd name="connsiteY3" fmla="*/ 312516 h 312516"/>
              <a:gd name="connsiteX4" fmla="*/ 335665 w 798653"/>
              <a:gd name="connsiteY4" fmla="*/ 289367 h 312516"/>
              <a:gd name="connsiteX5" fmla="*/ 138896 w 798653"/>
              <a:gd name="connsiteY5" fmla="*/ 243068 h 312516"/>
              <a:gd name="connsiteX6" fmla="*/ 92597 w 798653"/>
              <a:gd name="connsiteY6" fmla="*/ 23149 h 312516"/>
              <a:gd name="connsiteX7" fmla="*/ 231493 w 798653"/>
              <a:gd name="connsiteY7" fmla="*/ 0 h 312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8653" h="312516">
                <a:moveTo>
                  <a:pt x="0" y="11575"/>
                </a:moveTo>
                <a:lnTo>
                  <a:pt x="787078" y="69448"/>
                </a:lnTo>
                <a:lnTo>
                  <a:pt x="798653" y="219919"/>
                </a:lnTo>
                <a:lnTo>
                  <a:pt x="717630" y="312516"/>
                </a:lnTo>
                <a:lnTo>
                  <a:pt x="335665" y="289367"/>
                </a:lnTo>
                <a:lnTo>
                  <a:pt x="138896" y="243068"/>
                </a:lnTo>
                <a:lnTo>
                  <a:pt x="92597" y="23149"/>
                </a:lnTo>
                <a:lnTo>
                  <a:pt x="231493" y="0"/>
                </a:lnTo>
              </a:path>
            </a:pathLst>
          </a:custGeom>
          <a:noFill/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任意多边形: 形状 19"/>
          <p:cNvSpPr/>
          <p:nvPr userDrawn="1"/>
        </p:nvSpPr>
        <p:spPr>
          <a:xfrm>
            <a:off x="8372477" y="2906316"/>
            <a:ext cx="683419" cy="241697"/>
          </a:xfrm>
          <a:custGeom>
            <a:avLst/>
            <a:gdLst>
              <a:gd name="connsiteX0" fmla="*/ 0 w 821803"/>
              <a:gd name="connsiteY0" fmla="*/ 11575 h 300942"/>
              <a:gd name="connsiteX1" fmla="*/ 821803 w 821803"/>
              <a:gd name="connsiteY1" fmla="*/ 0 h 300942"/>
              <a:gd name="connsiteX2" fmla="*/ 729205 w 821803"/>
              <a:gd name="connsiteY2" fmla="*/ 300942 h 300942"/>
              <a:gd name="connsiteX3" fmla="*/ 173620 w 821803"/>
              <a:gd name="connsiteY3" fmla="*/ 277793 h 300942"/>
              <a:gd name="connsiteX4" fmla="*/ 0 w 821803"/>
              <a:gd name="connsiteY4" fmla="*/ 11575 h 3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1803" h="300942">
                <a:moveTo>
                  <a:pt x="0" y="11575"/>
                </a:moveTo>
                <a:lnTo>
                  <a:pt x="821803" y="0"/>
                </a:lnTo>
                <a:lnTo>
                  <a:pt x="729205" y="300942"/>
                </a:lnTo>
                <a:lnTo>
                  <a:pt x="173620" y="277793"/>
                </a:lnTo>
                <a:lnTo>
                  <a:pt x="0" y="11575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任意多边形: 形状 20"/>
          <p:cNvSpPr/>
          <p:nvPr userDrawn="1"/>
        </p:nvSpPr>
        <p:spPr>
          <a:xfrm>
            <a:off x="8478441" y="3398047"/>
            <a:ext cx="548878" cy="288131"/>
          </a:xfrm>
          <a:custGeom>
            <a:avLst/>
            <a:gdLst>
              <a:gd name="connsiteX0" fmla="*/ 0 w 659757"/>
              <a:gd name="connsiteY0" fmla="*/ 0 h 358815"/>
              <a:gd name="connsiteX1" fmla="*/ 659757 w 659757"/>
              <a:gd name="connsiteY1" fmla="*/ 104172 h 358815"/>
              <a:gd name="connsiteX2" fmla="*/ 625033 w 659757"/>
              <a:gd name="connsiteY2" fmla="*/ 347240 h 358815"/>
              <a:gd name="connsiteX3" fmla="*/ 92598 w 659757"/>
              <a:gd name="connsiteY3" fmla="*/ 358815 h 358815"/>
              <a:gd name="connsiteX4" fmla="*/ 11575 w 659757"/>
              <a:gd name="connsiteY4" fmla="*/ 69448 h 358815"/>
              <a:gd name="connsiteX5" fmla="*/ 0 w 659757"/>
              <a:gd name="connsiteY5" fmla="*/ 0 h 358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757" h="358815">
                <a:moveTo>
                  <a:pt x="0" y="0"/>
                </a:moveTo>
                <a:lnTo>
                  <a:pt x="659757" y="104172"/>
                </a:lnTo>
                <a:lnTo>
                  <a:pt x="625033" y="347240"/>
                </a:lnTo>
                <a:lnTo>
                  <a:pt x="92598" y="358815"/>
                </a:lnTo>
                <a:lnTo>
                  <a:pt x="11575" y="69448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任意多边形: 形状 21"/>
          <p:cNvSpPr/>
          <p:nvPr userDrawn="1"/>
        </p:nvSpPr>
        <p:spPr>
          <a:xfrm>
            <a:off x="8314136" y="3992169"/>
            <a:ext cx="741759" cy="167878"/>
          </a:xfrm>
          <a:custGeom>
            <a:avLst/>
            <a:gdLst>
              <a:gd name="connsiteX0" fmla="*/ 138896 w 891251"/>
              <a:gd name="connsiteY0" fmla="*/ 81023 h 208345"/>
              <a:gd name="connsiteX1" fmla="*/ 891251 w 891251"/>
              <a:gd name="connsiteY1" fmla="*/ 0 h 208345"/>
              <a:gd name="connsiteX2" fmla="*/ 879676 w 891251"/>
              <a:gd name="connsiteY2" fmla="*/ 208345 h 208345"/>
              <a:gd name="connsiteX3" fmla="*/ 0 w 891251"/>
              <a:gd name="connsiteY3" fmla="*/ 208345 h 208345"/>
              <a:gd name="connsiteX4" fmla="*/ 138896 w 891251"/>
              <a:gd name="connsiteY4" fmla="*/ 81023 h 208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251" h="208345">
                <a:moveTo>
                  <a:pt x="138896" y="81023"/>
                </a:moveTo>
                <a:lnTo>
                  <a:pt x="891251" y="0"/>
                </a:lnTo>
                <a:lnTo>
                  <a:pt x="879676" y="208345"/>
                </a:lnTo>
                <a:lnTo>
                  <a:pt x="0" y="208345"/>
                </a:lnTo>
                <a:lnTo>
                  <a:pt x="138896" y="81023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任意多边形: 形状 22"/>
          <p:cNvSpPr/>
          <p:nvPr userDrawn="1"/>
        </p:nvSpPr>
        <p:spPr>
          <a:xfrm>
            <a:off x="8671324" y="4438654"/>
            <a:ext cx="498872" cy="297656"/>
          </a:xfrm>
          <a:custGeom>
            <a:avLst/>
            <a:gdLst>
              <a:gd name="connsiteX0" fmla="*/ 486137 w 509286"/>
              <a:gd name="connsiteY0" fmla="*/ 173620 h 370390"/>
              <a:gd name="connsiteX1" fmla="*/ 428263 w 509286"/>
              <a:gd name="connsiteY1" fmla="*/ 370390 h 370390"/>
              <a:gd name="connsiteX2" fmla="*/ 0 w 509286"/>
              <a:gd name="connsiteY2" fmla="*/ 0 h 370390"/>
              <a:gd name="connsiteX3" fmla="*/ 509286 w 509286"/>
              <a:gd name="connsiteY3" fmla="*/ 46299 h 370390"/>
              <a:gd name="connsiteX4" fmla="*/ 486137 w 509286"/>
              <a:gd name="connsiteY4" fmla="*/ 173620 h 370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9286" h="370390">
                <a:moveTo>
                  <a:pt x="486137" y="173620"/>
                </a:moveTo>
                <a:lnTo>
                  <a:pt x="428263" y="370390"/>
                </a:lnTo>
                <a:lnTo>
                  <a:pt x="0" y="0"/>
                </a:lnTo>
                <a:lnTo>
                  <a:pt x="509286" y="46299"/>
                </a:lnTo>
                <a:lnTo>
                  <a:pt x="486137" y="17362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任意多边形: 形状 23"/>
          <p:cNvSpPr/>
          <p:nvPr userDrawn="1"/>
        </p:nvSpPr>
        <p:spPr>
          <a:xfrm>
            <a:off x="8410576" y="4717260"/>
            <a:ext cx="501254" cy="408385"/>
          </a:xfrm>
          <a:custGeom>
            <a:avLst/>
            <a:gdLst>
              <a:gd name="connsiteX0" fmla="*/ 162045 w 601883"/>
              <a:gd name="connsiteY0" fmla="*/ 0 h 509286"/>
              <a:gd name="connsiteX1" fmla="*/ 601883 w 601883"/>
              <a:gd name="connsiteY1" fmla="*/ 428263 h 509286"/>
              <a:gd name="connsiteX2" fmla="*/ 0 w 601883"/>
              <a:gd name="connsiteY2" fmla="*/ 509286 h 509286"/>
              <a:gd name="connsiteX3" fmla="*/ 46298 w 601883"/>
              <a:gd name="connsiteY3" fmla="*/ 162045 h 509286"/>
              <a:gd name="connsiteX4" fmla="*/ 162045 w 601883"/>
              <a:gd name="connsiteY4" fmla="*/ 0 h 50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1883" h="509286">
                <a:moveTo>
                  <a:pt x="162045" y="0"/>
                </a:moveTo>
                <a:lnTo>
                  <a:pt x="601883" y="428263"/>
                </a:lnTo>
                <a:lnTo>
                  <a:pt x="0" y="509286"/>
                </a:lnTo>
                <a:lnTo>
                  <a:pt x="46298" y="162045"/>
                </a:lnTo>
                <a:lnTo>
                  <a:pt x="162045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任意多边形: 形状 24"/>
          <p:cNvSpPr/>
          <p:nvPr userDrawn="1"/>
        </p:nvSpPr>
        <p:spPr>
          <a:xfrm>
            <a:off x="6163868" y="30956"/>
            <a:ext cx="423863" cy="344091"/>
          </a:xfrm>
          <a:custGeom>
            <a:avLst/>
            <a:gdLst>
              <a:gd name="connsiteX0" fmla="*/ 57874 w 509287"/>
              <a:gd name="connsiteY0" fmla="*/ 23149 h 428263"/>
              <a:gd name="connsiteX1" fmla="*/ 0 w 509287"/>
              <a:gd name="connsiteY1" fmla="*/ 428263 h 428263"/>
              <a:gd name="connsiteX2" fmla="*/ 474562 w 509287"/>
              <a:gd name="connsiteY2" fmla="*/ 347241 h 428263"/>
              <a:gd name="connsiteX3" fmla="*/ 509287 w 509287"/>
              <a:gd name="connsiteY3" fmla="*/ 0 h 428263"/>
              <a:gd name="connsiteX4" fmla="*/ 57874 w 509287"/>
              <a:gd name="connsiteY4" fmla="*/ 23149 h 428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9287" h="428263">
                <a:moveTo>
                  <a:pt x="57874" y="23149"/>
                </a:moveTo>
                <a:lnTo>
                  <a:pt x="0" y="428263"/>
                </a:lnTo>
                <a:lnTo>
                  <a:pt x="474562" y="347241"/>
                </a:lnTo>
                <a:lnTo>
                  <a:pt x="509287" y="0"/>
                </a:lnTo>
                <a:lnTo>
                  <a:pt x="57874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任意多边形: 形状 25"/>
          <p:cNvSpPr/>
          <p:nvPr userDrawn="1"/>
        </p:nvSpPr>
        <p:spPr>
          <a:xfrm>
            <a:off x="4256485" y="-10716"/>
            <a:ext cx="395288" cy="254795"/>
          </a:xfrm>
          <a:custGeom>
            <a:avLst/>
            <a:gdLst>
              <a:gd name="connsiteX0" fmla="*/ 0 w 474562"/>
              <a:gd name="connsiteY0" fmla="*/ 0 h 428263"/>
              <a:gd name="connsiteX1" fmla="*/ 57874 w 474562"/>
              <a:gd name="connsiteY1" fmla="*/ 428263 h 428263"/>
              <a:gd name="connsiteX2" fmla="*/ 416689 w 474562"/>
              <a:gd name="connsiteY2" fmla="*/ 393539 h 428263"/>
              <a:gd name="connsiteX3" fmla="*/ 474562 w 474562"/>
              <a:gd name="connsiteY3" fmla="*/ 57873 h 428263"/>
              <a:gd name="connsiteX4" fmla="*/ 0 w 474562"/>
              <a:gd name="connsiteY4" fmla="*/ 0 h 428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562" h="428263">
                <a:moveTo>
                  <a:pt x="0" y="0"/>
                </a:moveTo>
                <a:lnTo>
                  <a:pt x="57874" y="428263"/>
                </a:lnTo>
                <a:lnTo>
                  <a:pt x="416689" y="393539"/>
                </a:lnTo>
                <a:lnTo>
                  <a:pt x="474562" y="57873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任意多边形: 形状 26"/>
          <p:cNvSpPr/>
          <p:nvPr userDrawn="1"/>
        </p:nvSpPr>
        <p:spPr>
          <a:xfrm>
            <a:off x="5595940" y="-10716"/>
            <a:ext cx="308372" cy="376238"/>
          </a:xfrm>
          <a:custGeom>
            <a:avLst/>
            <a:gdLst>
              <a:gd name="connsiteX0" fmla="*/ 0 w 370390"/>
              <a:gd name="connsiteY0" fmla="*/ 0 h 486137"/>
              <a:gd name="connsiteX1" fmla="*/ 0 w 370390"/>
              <a:gd name="connsiteY1" fmla="*/ 486137 h 486137"/>
              <a:gd name="connsiteX2" fmla="*/ 335666 w 370390"/>
              <a:gd name="connsiteY2" fmla="*/ 451413 h 486137"/>
              <a:gd name="connsiteX3" fmla="*/ 370390 w 370390"/>
              <a:gd name="connsiteY3" fmla="*/ 11575 h 486137"/>
              <a:gd name="connsiteX4" fmla="*/ 0 w 370390"/>
              <a:gd name="connsiteY4" fmla="*/ 0 h 48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390" h="486137">
                <a:moveTo>
                  <a:pt x="0" y="0"/>
                </a:moveTo>
                <a:lnTo>
                  <a:pt x="0" y="486137"/>
                </a:lnTo>
                <a:lnTo>
                  <a:pt x="335666" y="451413"/>
                </a:lnTo>
                <a:lnTo>
                  <a:pt x="370390" y="11575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任意多边形: 形状 27"/>
          <p:cNvSpPr/>
          <p:nvPr userDrawn="1"/>
        </p:nvSpPr>
        <p:spPr>
          <a:xfrm>
            <a:off x="3196831" y="21431"/>
            <a:ext cx="259556" cy="371475"/>
          </a:xfrm>
          <a:custGeom>
            <a:avLst/>
            <a:gdLst>
              <a:gd name="connsiteX0" fmla="*/ 0 w 312516"/>
              <a:gd name="connsiteY0" fmla="*/ 57874 h 462988"/>
              <a:gd name="connsiteX1" fmla="*/ 23149 w 312516"/>
              <a:gd name="connsiteY1" fmla="*/ 462988 h 462988"/>
              <a:gd name="connsiteX2" fmla="*/ 312516 w 312516"/>
              <a:gd name="connsiteY2" fmla="*/ 405114 h 462988"/>
              <a:gd name="connsiteX3" fmla="*/ 243068 w 312516"/>
              <a:gd name="connsiteY3" fmla="*/ 0 h 462988"/>
              <a:gd name="connsiteX4" fmla="*/ 0 w 312516"/>
              <a:gd name="connsiteY4" fmla="*/ 57874 h 46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516" h="462988">
                <a:moveTo>
                  <a:pt x="0" y="57874"/>
                </a:moveTo>
                <a:lnTo>
                  <a:pt x="23149" y="462988"/>
                </a:lnTo>
                <a:lnTo>
                  <a:pt x="312516" y="405114"/>
                </a:lnTo>
                <a:lnTo>
                  <a:pt x="243068" y="0"/>
                </a:lnTo>
                <a:lnTo>
                  <a:pt x="0" y="5787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任意多边形: 形状 28"/>
          <p:cNvSpPr/>
          <p:nvPr userDrawn="1"/>
        </p:nvSpPr>
        <p:spPr>
          <a:xfrm>
            <a:off x="3677842" y="-10716"/>
            <a:ext cx="308372" cy="422672"/>
          </a:xfrm>
          <a:custGeom>
            <a:avLst/>
            <a:gdLst>
              <a:gd name="connsiteX0" fmla="*/ 370390 w 370390"/>
              <a:gd name="connsiteY0" fmla="*/ 127322 h 659757"/>
              <a:gd name="connsiteX1" fmla="*/ 277793 w 370390"/>
              <a:gd name="connsiteY1" fmla="*/ 659757 h 659757"/>
              <a:gd name="connsiteX2" fmla="*/ 0 w 370390"/>
              <a:gd name="connsiteY2" fmla="*/ 601884 h 659757"/>
              <a:gd name="connsiteX3" fmla="*/ 115747 w 370390"/>
              <a:gd name="connsiteY3" fmla="*/ 0 h 659757"/>
              <a:gd name="connsiteX4" fmla="*/ 370390 w 370390"/>
              <a:gd name="connsiteY4" fmla="*/ 127322 h 659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390" h="659757">
                <a:moveTo>
                  <a:pt x="370390" y="127322"/>
                </a:moveTo>
                <a:lnTo>
                  <a:pt x="277793" y="659757"/>
                </a:lnTo>
                <a:lnTo>
                  <a:pt x="0" y="601884"/>
                </a:lnTo>
                <a:lnTo>
                  <a:pt x="115747" y="0"/>
                </a:lnTo>
                <a:lnTo>
                  <a:pt x="370390" y="127322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任意多边形: 形状 29"/>
          <p:cNvSpPr/>
          <p:nvPr userDrawn="1"/>
        </p:nvSpPr>
        <p:spPr>
          <a:xfrm>
            <a:off x="6925869" y="-10716"/>
            <a:ext cx="250031" cy="339329"/>
          </a:xfrm>
          <a:custGeom>
            <a:avLst/>
            <a:gdLst>
              <a:gd name="connsiteX0" fmla="*/ 0 w 300942"/>
              <a:gd name="connsiteY0" fmla="*/ 115746 h 497711"/>
              <a:gd name="connsiteX1" fmla="*/ 11575 w 300942"/>
              <a:gd name="connsiteY1" fmla="*/ 497711 h 497711"/>
              <a:gd name="connsiteX2" fmla="*/ 300942 w 300942"/>
              <a:gd name="connsiteY2" fmla="*/ 486136 h 497711"/>
              <a:gd name="connsiteX3" fmla="*/ 254643 w 300942"/>
              <a:gd name="connsiteY3" fmla="*/ 0 h 497711"/>
              <a:gd name="connsiteX4" fmla="*/ 0 w 300942"/>
              <a:gd name="connsiteY4" fmla="*/ 115746 h 497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42" h="497711">
                <a:moveTo>
                  <a:pt x="0" y="115746"/>
                </a:moveTo>
                <a:lnTo>
                  <a:pt x="11575" y="497711"/>
                </a:lnTo>
                <a:lnTo>
                  <a:pt x="300942" y="486136"/>
                </a:lnTo>
                <a:lnTo>
                  <a:pt x="254643" y="0"/>
                </a:lnTo>
                <a:lnTo>
                  <a:pt x="0" y="115746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任意多边形: 形状 30"/>
          <p:cNvSpPr/>
          <p:nvPr userDrawn="1"/>
        </p:nvSpPr>
        <p:spPr>
          <a:xfrm>
            <a:off x="2328865" y="2381"/>
            <a:ext cx="126206" cy="372666"/>
          </a:xfrm>
          <a:custGeom>
            <a:avLst/>
            <a:gdLst>
              <a:gd name="connsiteX0" fmla="*/ 0 w 150471"/>
              <a:gd name="connsiteY0" fmla="*/ 23149 h 462987"/>
              <a:gd name="connsiteX1" fmla="*/ 11575 w 150471"/>
              <a:gd name="connsiteY1" fmla="*/ 462987 h 462987"/>
              <a:gd name="connsiteX2" fmla="*/ 150471 w 150471"/>
              <a:gd name="connsiteY2" fmla="*/ 462987 h 462987"/>
              <a:gd name="connsiteX3" fmla="*/ 92598 w 150471"/>
              <a:gd name="connsiteY3" fmla="*/ 0 h 462987"/>
              <a:gd name="connsiteX4" fmla="*/ 0 w 150471"/>
              <a:gd name="connsiteY4" fmla="*/ 23149 h 46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71" h="462987">
                <a:moveTo>
                  <a:pt x="0" y="23149"/>
                </a:moveTo>
                <a:lnTo>
                  <a:pt x="11575" y="462987"/>
                </a:lnTo>
                <a:lnTo>
                  <a:pt x="150471" y="462987"/>
                </a:lnTo>
                <a:lnTo>
                  <a:pt x="92598" y="0"/>
                </a:lnTo>
                <a:lnTo>
                  <a:pt x="0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任意多边形: 形状 1023"/>
          <p:cNvSpPr/>
          <p:nvPr userDrawn="1"/>
        </p:nvSpPr>
        <p:spPr>
          <a:xfrm>
            <a:off x="7416406" y="11910"/>
            <a:ext cx="173831" cy="456010"/>
          </a:xfrm>
          <a:custGeom>
            <a:avLst/>
            <a:gdLst>
              <a:gd name="connsiteX0" fmla="*/ 34724 w 208345"/>
              <a:gd name="connsiteY0" fmla="*/ 0 h 567159"/>
              <a:gd name="connsiteX1" fmla="*/ 0 w 208345"/>
              <a:gd name="connsiteY1" fmla="*/ 567159 h 567159"/>
              <a:gd name="connsiteX2" fmla="*/ 208345 w 208345"/>
              <a:gd name="connsiteY2" fmla="*/ 520860 h 567159"/>
              <a:gd name="connsiteX3" fmla="*/ 208345 w 208345"/>
              <a:gd name="connsiteY3" fmla="*/ 23149 h 567159"/>
              <a:gd name="connsiteX4" fmla="*/ 34724 w 208345"/>
              <a:gd name="connsiteY4" fmla="*/ 0 h 567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345" h="567159">
                <a:moveTo>
                  <a:pt x="34724" y="0"/>
                </a:moveTo>
                <a:lnTo>
                  <a:pt x="0" y="567159"/>
                </a:lnTo>
                <a:lnTo>
                  <a:pt x="208345" y="520860"/>
                </a:lnTo>
                <a:lnTo>
                  <a:pt x="208345" y="23149"/>
                </a:lnTo>
                <a:lnTo>
                  <a:pt x="34724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任意多边形: 形状 1024"/>
          <p:cNvSpPr/>
          <p:nvPr userDrawn="1"/>
        </p:nvSpPr>
        <p:spPr>
          <a:xfrm>
            <a:off x="-1191" y="54769"/>
            <a:ext cx="501254" cy="371475"/>
          </a:xfrm>
          <a:custGeom>
            <a:avLst/>
            <a:gdLst>
              <a:gd name="connsiteX0" fmla="*/ 104172 w 601884"/>
              <a:gd name="connsiteY0" fmla="*/ 0 h 462988"/>
              <a:gd name="connsiteX1" fmla="*/ 601884 w 601884"/>
              <a:gd name="connsiteY1" fmla="*/ 335666 h 462988"/>
              <a:gd name="connsiteX2" fmla="*/ 428263 w 601884"/>
              <a:gd name="connsiteY2" fmla="*/ 462988 h 462988"/>
              <a:gd name="connsiteX3" fmla="*/ 0 w 601884"/>
              <a:gd name="connsiteY3" fmla="*/ 312517 h 462988"/>
              <a:gd name="connsiteX4" fmla="*/ 104172 w 601884"/>
              <a:gd name="connsiteY4" fmla="*/ 0 h 46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1884" h="462988">
                <a:moveTo>
                  <a:pt x="104172" y="0"/>
                </a:moveTo>
                <a:lnTo>
                  <a:pt x="601884" y="335666"/>
                </a:lnTo>
                <a:lnTo>
                  <a:pt x="428263" y="462988"/>
                </a:lnTo>
                <a:lnTo>
                  <a:pt x="0" y="312517"/>
                </a:lnTo>
                <a:lnTo>
                  <a:pt x="104172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任意多边形: 形状 1026"/>
          <p:cNvSpPr/>
          <p:nvPr userDrawn="1"/>
        </p:nvSpPr>
        <p:spPr>
          <a:xfrm>
            <a:off x="-16669" y="631033"/>
            <a:ext cx="458391" cy="269081"/>
          </a:xfrm>
          <a:custGeom>
            <a:avLst/>
            <a:gdLst>
              <a:gd name="connsiteX0" fmla="*/ 92597 w 625032"/>
              <a:gd name="connsiteY0" fmla="*/ 0 h 335666"/>
              <a:gd name="connsiteX1" fmla="*/ 625032 w 625032"/>
              <a:gd name="connsiteY1" fmla="*/ 150471 h 335666"/>
              <a:gd name="connsiteX2" fmla="*/ 601883 w 625032"/>
              <a:gd name="connsiteY2" fmla="*/ 335666 h 335666"/>
              <a:gd name="connsiteX3" fmla="*/ 0 w 625032"/>
              <a:gd name="connsiteY3" fmla="*/ 196769 h 335666"/>
              <a:gd name="connsiteX4" fmla="*/ 92597 w 625032"/>
              <a:gd name="connsiteY4" fmla="*/ 0 h 335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5032" h="335666">
                <a:moveTo>
                  <a:pt x="92597" y="0"/>
                </a:moveTo>
                <a:lnTo>
                  <a:pt x="625032" y="150471"/>
                </a:lnTo>
                <a:lnTo>
                  <a:pt x="601883" y="335666"/>
                </a:lnTo>
                <a:lnTo>
                  <a:pt x="0" y="196769"/>
                </a:lnTo>
                <a:lnTo>
                  <a:pt x="92597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任意多边形: 形状 1027"/>
          <p:cNvSpPr/>
          <p:nvPr userDrawn="1"/>
        </p:nvSpPr>
        <p:spPr>
          <a:xfrm>
            <a:off x="-1189" y="1150147"/>
            <a:ext cx="675085" cy="232172"/>
          </a:xfrm>
          <a:custGeom>
            <a:avLst/>
            <a:gdLst>
              <a:gd name="connsiteX0" fmla="*/ 0 w 810228"/>
              <a:gd name="connsiteY0" fmla="*/ 0 h 289367"/>
              <a:gd name="connsiteX1" fmla="*/ 23149 w 810228"/>
              <a:gd name="connsiteY1" fmla="*/ 289367 h 289367"/>
              <a:gd name="connsiteX2" fmla="*/ 810228 w 810228"/>
              <a:gd name="connsiteY2" fmla="*/ 254643 h 289367"/>
              <a:gd name="connsiteX3" fmla="*/ 729205 w 810228"/>
              <a:gd name="connsiteY3" fmla="*/ 92598 h 289367"/>
              <a:gd name="connsiteX4" fmla="*/ 0 w 810228"/>
              <a:gd name="connsiteY4" fmla="*/ 0 h 289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0228" h="289367">
                <a:moveTo>
                  <a:pt x="0" y="0"/>
                </a:moveTo>
                <a:lnTo>
                  <a:pt x="23149" y="289367"/>
                </a:lnTo>
                <a:lnTo>
                  <a:pt x="810228" y="254643"/>
                </a:lnTo>
                <a:lnTo>
                  <a:pt x="729205" y="92598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任意多边形: 形状 1028"/>
          <p:cNvSpPr/>
          <p:nvPr userDrawn="1"/>
        </p:nvSpPr>
        <p:spPr>
          <a:xfrm>
            <a:off x="8337" y="1643066"/>
            <a:ext cx="453628" cy="251222"/>
          </a:xfrm>
          <a:custGeom>
            <a:avLst/>
            <a:gdLst>
              <a:gd name="connsiteX0" fmla="*/ 0 w 544010"/>
              <a:gd name="connsiteY0" fmla="*/ 104172 h 312517"/>
              <a:gd name="connsiteX1" fmla="*/ 544010 w 544010"/>
              <a:gd name="connsiteY1" fmla="*/ 0 h 312517"/>
              <a:gd name="connsiteX2" fmla="*/ 544010 w 544010"/>
              <a:gd name="connsiteY2" fmla="*/ 312517 h 312517"/>
              <a:gd name="connsiteX3" fmla="*/ 46298 w 544010"/>
              <a:gd name="connsiteY3" fmla="*/ 300942 h 312517"/>
              <a:gd name="connsiteX4" fmla="*/ 57873 w 544010"/>
              <a:gd name="connsiteY4" fmla="*/ 104172 h 312517"/>
              <a:gd name="connsiteX5" fmla="*/ 57873 w 544010"/>
              <a:gd name="connsiteY5" fmla="*/ 81023 h 31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4010" h="312517">
                <a:moveTo>
                  <a:pt x="0" y="104172"/>
                </a:moveTo>
                <a:lnTo>
                  <a:pt x="544010" y="0"/>
                </a:lnTo>
                <a:lnTo>
                  <a:pt x="544010" y="312517"/>
                </a:lnTo>
                <a:lnTo>
                  <a:pt x="46298" y="300942"/>
                </a:lnTo>
                <a:lnTo>
                  <a:pt x="57873" y="104172"/>
                </a:lnTo>
                <a:lnTo>
                  <a:pt x="57873" y="81023"/>
                </a:lnTo>
              </a:path>
            </a:pathLst>
          </a:custGeom>
          <a:noFill/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任意多边形: 形状 1029"/>
          <p:cNvSpPr/>
          <p:nvPr userDrawn="1"/>
        </p:nvSpPr>
        <p:spPr>
          <a:xfrm>
            <a:off x="27385" y="2190750"/>
            <a:ext cx="414338" cy="315516"/>
          </a:xfrm>
          <a:custGeom>
            <a:avLst/>
            <a:gdLst>
              <a:gd name="connsiteX0" fmla="*/ 0 w 497711"/>
              <a:gd name="connsiteY0" fmla="*/ 0 h 393539"/>
              <a:gd name="connsiteX1" fmla="*/ 497711 w 497711"/>
              <a:gd name="connsiteY1" fmla="*/ 23149 h 393539"/>
              <a:gd name="connsiteX2" fmla="*/ 393539 w 497711"/>
              <a:gd name="connsiteY2" fmla="*/ 393539 h 393539"/>
              <a:gd name="connsiteX3" fmla="*/ 57873 w 497711"/>
              <a:gd name="connsiteY3" fmla="*/ 393539 h 393539"/>
              <a:gd name="connsiteX4" fmla="*/ 0 w 497711"/>
              <a:gd name="connsiteY4" fmla="*/ 0 h 39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711" h="393539">
                <a:moveTo>
                  <a:pt x="0" y="0"/>
                </a:moveTo>
                <a:lnTo>
                  <a:pt x="497711" y="23149"/>
                </a:lnTo>
                <a:lnTo>
                  <a:pt x="393539" y="393539"/>
                </a:lnTo>
                <a:lnTo>
                  <a:pt x="57873" y="393539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任意多边形: 形状 1030"/>
          <p:cNvSpPr/>
          <p:nvPr userDrawn="1"/>
        </p:nvSpPr>
        <p:spPr>
          <a:xfrm>
            <a:off x="-29766" y="1670447"/>
            <a:ext cx="433388" cy="223838"/>
          </a:xfrm>
          <a:custGeom>
            <a:avLst/>
            <a:gdLst>
              <a:gd name="connsiteX0" fmla="*/ 0 w 520861"/>
              <a:gd name="connsiteY0" fmla="*/ 0 h 277793"/>
              <a:gd name="connsiteX1" fmla="*/ 520861 w 520861"/>
              <a:gd name="connsiteY1" fmla="*/ 11575 h 277793"/>
              <a:gd name="connsiteX2" fmla="*/ 497711 w 520861"/>
              <a:gd name="connsiteY2" fmla="*/ 254643 h 277793"/>
              <a:gd name="connsiteX3" fmla="*/ 11575 w 520861"/>
              <a:gd name="connsiteY3" fmla="*/ 277793 h 277793"/>
              <a:gd name="connsiteX4" fmla="*/ 0 w 520861"/>
              <a:gd name="connsiteY4" fmla="*/ 0 h 277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0861" h="277793">
                <a:moveTo>
                  <a:pt x="0" y="0"/>
                </a:moveTo>
                <a:lnTo>
                  <a:pt x="520861" y="11575"/>
                </a:lnTo>
                <a:lnTo>
                  <a:pt x="497711" y="254643"/>
                </a:lnTo>
                <a:lnTo>
                  <a:pt x="11575" y="277793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任意多边形: 形状 1031"/>
          <p:cNvSpPr/>
          <p:nvPr userDrawn="1"/>
        </p:nvSpPr>
        <p:spPr>
          <a:xfrm>
            <a:off x="-10716" y="2794397"/>
            <a:ext cx="510779" cy="204788"/>
          </a:xfrm>
          <a:custGeom>
            <a:avLst/>
            <a:gdLst>
              <a:gd name="connsiteX0" fmla="*/ 46299 w 613459"/>
              <a:gd name="connsiteY0" fmla="*/ 0 h 254643"/>
              <a:gd name="connsiteX1" fmla="*/ 613459 w 613459"/>
              <a:gd name="connsiteY1" fmla="*/ 57874 h 254643"/>
              <a:gd name="connsiteX2" fmla="*/ 497712 w 613459"/>
              <a:gd name="connsiteY2" fmla="*/ 254643 h 254643"/>
              <a:gd name="connsiteX3" fmla="*/ 0 w 613459"/>
              <a:gd name="connsiteY3" fmla="*/ 243068 h 254643"/>
              <a:gd name="connsiteX4" fmla="*/ 46299 w 613459"/>
              <a:gd name="connsiteY4" fmla="*/ 0 h 254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459" h="254643">
                <a:moveTo>
                  <a:pt x="46299" y="0"/>
                </a:moveTo>
                <a:lnTo>
                  <a:pt x="613459" y="57874"/>
                </a:lnTo>
                <a:lnTo>
                  <a:pt x="497712" y="254643"/>
                </a:lnTo>
                <a:lnTo>
                  <a:pt x="0" y="243068"/>
                </a:lnTo>
                <a:lnTo>
                  <a:pt x="46299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任意多边形: 形状 1032"/>
          <p:cNvSpPr/>
          <p:nvPr userDrawn="1"/>
        </p:nvSpPr>
        <p:spPr>
          <a:xfrm>
            <a:off x="66678" y="3361138"/>
            <a:ext cx="336947" cy="139303"/>
          </a:xfrm>
          <a:custGeom>
            <a:avLst/>
            <a:gdLst>
              <a:gd name="connsiteX0" fmla="*/ 0 w 405114"/>
              <a:gd name="connsiteY0" fmla="*/ 0 h 173620"/>
              <a:gd name="connsiteX1" fmla="*/ 405114 w 405114"/>
              <a:gd name="connsiteY1" fmla="*/ 23149 h 173620"/>
              <a:gd name="connsiteX2" fmla="*/ 347240 w 405114"/>
              <a:gd name="connsiteY2" fmla="*/ 162045 h 173620"/>
              <a:gd name="connsiteX3" fmla="*/ 34724 w 405114"/>
              <a:gd name="connsiteY3" fmla="*/ 173620 h 173620"/>
              <a:gd name="connsiteX4" fmla="*/ 0 w 405114"/>
              <a:gd name="connsiteY4" fmla="*/ 0 h 17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14" h="173620">
                <a:moveTo>
                  <a:pt x="0" y="0"/>
                </a:moveTo>
                <a:lnTo>
                  <a:pt x="405114" y="23149"/>
                </a:lnTo>
                <a:lnTo>
                  <a:pt x="347240" y="162045"/>
                </a:lnTo>
                <a:lnTo>
                  <a:pt x="34724" y="17362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任意多边形: 形状 1033"/>
          <p:cNvSpPr/>
          <p:nvPr userDrawn="1"/>
        </p:nvSpPr>
        <p:spPr>
          <a:xfrm>
            <a:off x="17860" y="3806428"/>
            <a:ext cx="395288" cy="204788"/>
          </a:xfrm>
          <a:custGeom>
            <a:avLst/>
            <a:gdLst>
              <a:gd name="connsiteX0" fmla="*/ 34724 w 474562"/>
              <a:gd name="connsiteY0" fmla="*/ 0 h 254643"/>
              <a:gd name="connsiteX1" fmla="*/ 474562 w 474562"/>
              <a:gd name="connsiteY1" fmla="*/ 34724 h 254643"/>
              <a:gd name="connsiteX2" fmla="*/ 462988 w 474562"/>
              <a:gd name="connsiteY2" fmla="*/ 254643 h 254643"/>
              <a:gd name="connsiteX3" fmla="*/ 0 w 474562"/>
              <a:gd name="connsiteY3" fmla="*/ 196769 h 254643"/>
              <a:gd name="connsiteX4" fmla="*/ 34724 w 474562"/>
              <a:gd name="connsiteY4" fmla="*/ 0 h 254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562" h="254643">
                <a:moveTo>
                  <a:pt x="34724" y="0"/>
                </a:moveTo>
                <a:lnTo>
                  <a:pt x="474562" y="34724"/>
                </a:lnTo>
                <a:lnTo>
                  <a:pt x="462988" y="254643"/>
                </a:lnTo>
                <a:lnTo>
                  <a:pt x="0" y="196769"/>
                </a:lnTo>
                <a:lnTo>
                  <a:pt x="34724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任意多边形: 形状 1034"/>
          <p:cNvSpPr/>
          <p:nvPr userDrawn="1"/>
        </p:nvSpPr>
        <p:spPr>
          <a:xfrm>
            <a:off x="27385" y="4270772"/>
            <a:ext cx="338138" cy="381000"/>
          </a:xfrm>
          <a:custGeom>
            <a:avLst/>
            <a:gdLst>
              <a:gd name="connsiteX0" fmla="*/ 0 w 405114"/>
              <a:gd name="connsiteY0" fmla="*/ 0 h 474562"/>
              <a:gd name="connsiteX1" fmla="*/ 11575 w 405114"/>
              <a:gd name="connsiteY1" fmla="*/ 474562 h 474562"/>
              <a:gd name="connsiteX2" fmla="*/ 381965 w 405114"/>
              <a:gd name="connsiteY2" fmla="*/ 208344 h 474562"/>
              <a:gd name="connsiteX3" fmla="*/ 405114 w 405114"/>
              <a:gd name="connsiteY3" fmla="*/ 23149 h 474562"/>
              <a:gd name="connsiteX4" fmla="*/ 0 w 405114"/>
              <a:gd name="connsiteY4" fmla="*/ 0 h 47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14" h="474562">
                <a:moveTo>
                  <a:pt x="0" y="0"/>
                </a:moveTo>
                <a:lnTo>
                  <a:pt x="11575" y="474562"/>
                </a:lnTo>
                <a:lnTo>
                  <a:pt x="381965" y="208344"/>
                </a:lnTo>
                <a:lnTo>
                  <a:pt x="405114" y="23149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" name="任意多边形: 形状 1035"/>
          <p:cNvSpPr/>
          <p:nvPr userDrawn="1"/>
        </p:nvSpPr>
        <p:spPr>
          <a:xfrm>
            <a:off x="114302" y="4736306"/>
            <a:ext cx="453629" cy="396479"/>
          </a:xfrm>
          <a:custGeom>
            <a:avLst/>
            <a:gdLst>
              <a:gd name="connsiteX0" fmla="*/ 347241 w 544010"/>
              <a:gd name="connsiteY0" fmla="*/ 0 h 567159"/>
              <a:gd name="connsiteX1" fmla="*/ 0 w 544010"/>
              <a:gd name="connsiteY1" fmla="*/ 347240 h 567159"/>
              <a:gd name="connsiteX2" fmla="*/ 544010 w 544010"/>
              <a:gd name="connsiteY2" fmla="*/ 567159 h 567159"/>
              <a:gd name="connsiteX3" fmla="*/ 347241 w 544010"/>
              <a:gd name="connsiteY3" fmla="*/ 0 h 567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010" h="567159">
                <a:moveTo>
                  <a:pt x="347241" y="0"/>
                </a:moveTo>
                <a:lnTo>
                  <a:pt x="0" y="347240"/>
                </a:lnTo>
                <a:lnTo>
                  <a:pt x="544010" y="567159"/>
                </a:lnTo>
                <a:lnTo>
                  <a:pt x="347241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任意多边形: 形状 1036"/>
          <p:cNvSpPr/>
          <p:nvPr userDrawn="1"/>
        </p:nvSpPr>
        <p:spPr>
          <a:xfrm>
            <a:off x="798910" y="4819650"/>
            <a:ext cx="289322" cy="320279"/>
          </a:xfrm>
          <a:custGeom>
            <a:avLst/>
            <a:gdLst>
              <a:gd name="connsiteX0" fmla="*/ 231493 w 347240"/>
              <a:gd name="connsiteY0" fmla="*/ 0 h 532436"/>
              <a:gd name="connsiteX1" fmla="*/ 347240 w 347240"/>
              <a:gd name="connsiteY1" fmla="*/ 509286 h 532436"/>
              <a:gd name="connsiteX2" fmla="*/ 104172 w 347240"/>
              <a:gd name="connsiteY2" fmla="*/ 532436 h 532436"/>
              <a:gd name="connsiteX3" fmla="*/ 0 w 347240"/>
              <a:gd name="connsiteY3" fmla="*/ 23149 h 532436"/>
              <a:gd name="connsiteX4" fmla="*/ 231493 w 347240"/>
              <a:gd name="connsiteY4" fmla="*/ 0 h 532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240" h="532436">
                <a:moveTo>
                  <a:pt x="231493" y="0"/>
                </a:moveTo>
                <a:lnTo>
                  <a:pt x="347240" y="509286"/>
                </a:lnTo>
                <a:lnTo>
                  <a:pt x="104172" y="532436"/>
                </a:lnTo>
                <a:lnTo>
                  <a:pt x="0" y="23149"/>
                </a:lnTo>
                <a:lnTo>
                  <a:pt x="231493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" name="任意多边形: 形状 1037"/>
          <p:cNvSpPr/>
          <p:nvPr userDrawn="1"/>
        </p:nvSpPr>
        <p:spPr>
          <a:xfrm>
            <a:off x="1347790" y="4707735"/>
            <a:ext cx="327422" cy="446485"/>
          </a:xfrm>
          <a:custGeom>
            <a:avLst/>
            <a:gdLst>
              <a:gd name="connsiteX0" fmla="*/ 0 w 393539"/>
              <a:gd name="connsiteY0" fmla="*/ 0 h 590309"/>
              <a:gd name="connsiteX1" fmla="*/ 23149 w 393539"/>
              <a:gd name="connsiteY1" fmla="*/ 590309 h 590309"/>
              <a:gd name="connsiteX2" fmla="*/ 393539 w 393539"/>
              <a:gd name="connsiteY2" fmla="*/ 509286 h 590309"/>
              <a:gd name="connsiteX3" fmla="*/ 347240 w 393539"/>
              <a:gd name="connsiteY3" fmla="*/ 0 h 590309"/>
              <a:gd name="connsiteX4" fmla="*/ 0 w 393539"/>
              <a:gd name="connsiteY4" fmla="*/ 0 h 590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539" h="590309">
                <a:moveTo>
                  <a:pt x="0" y="0"/>
                </a:moveTo>
                <a:lnTo>
                  <a:pt x="23149" y="590309"/>
                </a:lnTo>
                <a:lnTo>
                  <a:pt x="393539" y="509286"/>
                </a:lnTo>
                <a:lnTo>
                  <a:pt x="347240" y="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任意多边形: 形状 1038"/>
          <p:cNvSpPr/>
          <p:nvPr userDrawn="1"/>
        </p:nvSpPr>
        <p:spPr>
          <a:xfrm>
            <a:off x="5674521" y="4791075"/>
            <a:ext cx="279797" cy="352425"/>
          </a:xfrm>
          <a:custGeom>
            <a:avLst/>
            <a:gdLst>
              <a:gd name="connsiteX0" fmla="*/ 11574 w 335665"/>
              <a:gd name="connsiteY0" fmla="*/ 23149 h 671332"/>
              <a:gd name="connsiteX1" fmla="*/ 0 w 335665"/>
              <a:gd name="connsiteY1" fmla="*/ 671332 h 671332"/>
              <a:gd name="connsiteX2" fmla="*/ 324091 w 335665"/>
              <a:gd name="connsiteY2" fmla="*/ 532435 h 671332"/>
              <a:gd name="connsiteX3" fmla="*/ 335665 w 335665"/>
              <a:gd name="connsiteY3" fmla="*/ 0 h 671332"/>
              <a:gd name="connsiteX4" fmla="*/ 11574 w 335665"/>
              <a:gd name="connsiteY4" fmla="*/ 23149 h 67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665" h="671332">
                <a:moveTo>
                  <a:pt x="11574" y="23149"/>
                </a:moveTo>
                <a:lnTo>
                  <a:pt x="0" y="671332"/>
                </a:lnTo>
                <a:lnTo>
                  <a:pt x="324091" y="532435"/>
                </a:lnTo>
                <a:lnTo>
                  <a:pt x="335665" y="0"/>
                </a:lnTo>
                <a:lnTo>
                  <a:pt x="11574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任意多边形: 形状 1039"/>
          <p:cNvSpPr/>
          <p:nvPr userDrawn="1"/>
        </p:nvSpPr>
        <p:spPr>
          <a:xfrm>
            <a:off x="6782992" y="4707735"/>
            <a:ext cx="346472" cy="446485"/>
          </a:xfrm>
          <a:custGeom>
            <a:avLst/>
            <a:gdLst>
              <a:gd name="connsiteX0" fmla="*/ 0 w 416689"/>
              <a:gd name="connsiteY0" fmla="*/ 81023 h 706056"/>
              <a:gd name="connsiteX1" fmla="*/ 150471 w 416689"/>
              <a:gd name="connsiteY1" fmla="*/ 706056 h 706056"/>
              <a:gd name="connsiteX2" fmla="*/ 416689 w 416689"/>
              <a:gd name="connsiteY2" fmla="*/ 567159 h 706056"/>
              <a:gd name="connsiteX3" fmla="*/ 335666 w 416689"/>
              <a:gd name="connsiteY3" fmla="*/ 0 h 706056"/>
              <a:gd name="connsiteX4" fmla="*/ 0 w 416689"/>
              <a:gd name="connsiteY4" fmla="*/ 81023 h 706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689" h="706056">
                <a:moveTo>
                  <a:pt x="0" y="81023"/>
                </a:moveTo>
                <a:lnTo>
                  <a:pt x="150471" y="706056"/>
                </a:lnTo>
                <a:lnTo>
                  <a:pt x="416689" y="567159"/>
                </a:lnTo>
                <a:lnTo>
                  <a:pt x="335666" y="0"/>
                </a:lnTo>
                <a:lnTo>
                  <a:pt x="0" y="81023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任意多边形: 形状 1040"/>
          <p:cNvSpPr/>
          <p:nvPr userDrawn="1"/>
        </p:nvSpPr>
        <p:spPr>
          <a:xfrm>
            <a:off x="7909322" y="4773216"/>
            <a:ext cx="209550" cy="351234"/>
          </a:xfrm>
          <a:custGeom>
            <a:avLst/>
            <a:gdLst>
              <a:gd name="connsiteX0" fmla="*/ 243069 w 243069"/>
              <a:gd name="connsiteY0" fmla="*/ 11574 h 509286"/>
              <a:gd name="connsiteX1" fmla="*/ 243069 w 243069"/>
              <a:gd name="connsiteY1" fmla="*/ 509286 h 509286"/>
              <a:gd name="connsiteX2" fmla="*/ 0 w 243069"/>
              <a:gd name="connsiteY2" fmla="*/ 486136 h 509286"/>
              <a:gd name="connsiteX3" fmla="*/ 0 w 243069"/>
              <a:gd name="connsiteY3" fmla="*/ 0 h 509286"/>
              <a:gd name="connsiteX4" fmla="*/ 243069 w 243069"/>
              <a:gd name="connsiteY4" fmla="*/ 11574 h 50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069" h="509286">
                <a:moveTo>
                  <a:pt x="243069" y="11574"/>
                </a:moveTo>
                <a:lnTo>
                  <a:pt x="243069" y="509286"/>
                </a:lnTo>
                <a:lnTo>
                  <a:pt x="0" y="486136"/>
                </a:lnTo>
                <a:lnTo>
                  <a:pt x="0" y="0"/>
                </a:lnTo>
                <a:lnTo>
                  <a:pt x="243069" y="1157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" name="任意多边形: 形状 1041"/>
          <p:cNvSpPr/>
          <p:nvPr userDrawn="1"/>
        </p:nvSpPr>
        <p:spPr>
          <a:xfrm>
            <a:off x="7409262" y="4726785"/>
            <a:ext cx="163115" cy="435769"/>
          </a:xfrm>
          <a:custGeom>
            <a:avLst/>
            <a:gdLst>
              <a:gd name="connsiteX0" fmla="*/ 11574 w 196769"/>
              <a:gd name="connsiteY0" fmla="*/ 0 h 544010"/>
              <a:gd name="connsiteX1" fmla="*/ 0 w 196769"/>
              <a:gd name="connsiteY1" fmla="*/ 532436 h 544010"/>
              <a:gd name="connsiteX2" fmla="*/ 150471 w 196769"/>
              <a:gd name="connsiteY2" fmla="*/ 544010 h 544010"/>
              <a:gd name="connsiteX3" fmla="*/ 196769 w 196769"/>
              <a:gd name="connsiteY3" fmla="*/ 34724 h 544010"/>
              <a:gd name="connsiteX4" fmla="*/ 11574 w 196769"/>
              <a:gd name="connsiteY4" fmla="*/ 0 h 54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769" h="544010">
                <a:moveTo>
                  <a:pt x="11574" y="0"/>
                </a:moveTo>
                <a:lnTo>
                  <a:pt x="0" y="532436"/>
                </a:lnTo>
                <a:lnTo>
                  <a:pt x="150471" y="544010"/>
                </a:lnTo>
                <a:lnTo>
                  <a:pt x="196769" y="34724"/>
                </a:lnTo>
                <a:lnTo>
                  <a:pt x="11574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任意多边形: 形状 1042"/>
          <p:cNvSpPr/>
          <p:nvPr userDrawn="1"/>
        </p:nvSpPr>
        <p:spPr>
          <a:xfrm>
            <a:off x="6242449" y="4744641"/>
            <a:ext cx="338138" cy="379809"/>
          </a:xfrm>
          <a:custGeom>
            <a:avLst/>
            <a:gdLst>
              <a:gd name="connsiteX0" fmla="*/ 0 w 405114"/>
              <a:gd name="connsiteY0" fmla="*/ 69448 h 532435"/>
              <a:gd name="connsiteX1" fmla="*/ 69448 w 405114"/>
              <a:gd name="connsiteY1" fmla="*/ 520860 h 532435"/>
              <a:gd name="connsiteX2" fmla="*/ 405114 w 405114"/>
              <a:gd name="connsiteY2" fmla="*/ 532435 h 532435"/>
              <a:gd name="connsiteX3" fmla="*/ 196770 w 405114"/>
              <a:gd name="connsiteY3" fmla="*/ 0 h 532435"/>
              <a:gd name="connsiteX4" fmla="*/ 0 w 405114"/>
              <a:gd name="connsiteY4" fmla="*/ 69448 h 53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14" h="532435">
                <a:moveTo>
                  <a:pt x="0" y="69448"/>
                </a:moveTo>
                <a:lnTo>
                  <a:pt x="69448" y="520860"/>
                </a:lnTo>
                <a:lnTo>
                  <a:pt x="405114" y="532435"/>
                </a:lnTo>
                <a:lnTo>
                  <a:pt x="196770" y="0"/>
                </a:lnTo>
                <a:lnTo>
                  <a:pt x="0" y="69448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任意多边形: 形状 1043"/>
          <p:cNvSpPr/>
          <p:nvPr userDrawn="1"/>
        </p:nvSpPr>
        <p:spPr>
          <a:xfrm>
            <a:off x="2253856" y="4680347"/>
            <a:ext cx="173831" cy="371475"/>
          </a:xfrm>
          <a:custGeom>
            <a:avLst/>
            <a:gdLst>
              <a:gd name="connsiteX0" fmla="*/ 0 w 208344"/>
              <a:gd name="connsiteY0" fmla="*/ 46299 h 462987"/>
              <a:gd name="connsiteX1" fmla="*/ 11575 w 208344"/>
              <a:gd name="connsiteY1" fmla="*/ 462987 h 462987"/>
              <a:gd name="connsiteX2" fmla="*/ 208344 w 208344"/>
              <a:gd name="connsiteY2" fmla="*/ 462987 h 462987"/>
              <a:gd name="connsiteX3" fmla="*/ 138896 w 208344"/>
              <a:gd name="connsiteY3" fmla="*/ 0 h 462987"/>
              <a:gd name="connsiteX4" fmla="*/ 34724 w 208344"/>
              <a:gd name="connsiteY4" fmla="*/ 104172 h 462987"/>
              <a:gd name="connsiteX5" fmla="*/ 0 w 208344"/>
              <a:gd name="connsiteY5" fmla="*/ 46299 h 46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344" h="462987">
                <a:moveTo>
                  <a:pt x="0" y="46299"/>
                </a:moveTo>
                <a:lnTo>
                  <a:pt x="11575" y="462987"/>
                </a:lnTo>
                <a:lnTo>
                  <a:pt x="208344" y="462987"/>
                </a:lnTo>
                <a:lnTo>
                  <a:pt x="138896" y="0"/>
                </a:lnTo>
                <a:lnTo>
                  <a:pt x="34724" y="104172"/>
                </a:lnTo>
                <a:lnTo>
                  <a:pt x="0" y="4629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7" name="任意多边形: 形状 1044"/>
          <p:cNvSpPr/>
          <p:nvPr userDrawn="1"/>
        </p:nvSpPr>
        <p:spPr>
          <a:xfrm>
            <a:off x="2755106" y="4605341"/>
            <a:ext cx="182166" cy="492919"/>
          </a:xfrm>
          <a:custGeom>
            <a:avLst/>
            <a:gdLst>
              <a:gd name="connsiteX0" fmla="*/ 104173 w 219919"/>
              <a:gd name="connsiteY0" fmla="*/ 0 h 613459"/>
              <a:gd name="connsiteX1" fmla="*/ 0 w 219919"/>
              <a:gd name="connsiteY1" fmla="*/ 567160 h 613459"/>
              <a:gd name="connsiteX2" fmla="*/ 150471 w 219919"/>
              <a:gd name="connsiteY2" fmla="*/ 613459 h 613459"/>
              <a:gd name="connsiteX3" fmla="*/ 219919 w 219919"/>
              <a:gd name="connsiteY3" fmla="*/ 208345 h 613459"/>
              <a:gd name="connsiteX4" fmla="*/ 104173 w 219919"/>
              <a:gd name="connsiteY4" fmla="*/ 0 h 613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919" h="613459">
                <a:moveTo>
                  <a:pt x="104173" y="0"/>
                </a:moveTo>
                <a:lnTo>
                  <a:pt x="0" y="567160"/>
                </a:lnTo>
                <a:lnTo>
                  <a:pt x="150471" y="613459"/>
                </a:lnTo>
                <a:lnTo>
                  <a:pt x="219919" y="208345"/>
                </a:lnTo>
                <a:lnTo>
                  <a:pt x="104173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任意多边形: 形状 1045"/>
          <p:cNvSpPr/>
          <p:nvPr userDrawn="1"/>
        </p:nvSpPr>
        <p:spPr>
          <a:xfrm>
            <a:off x="3381378" y="4726785"/>
            <a:ext cx="192881" cy="408385"/>
          </a:xfrm>
          <a:custGeom>
            <a:avLst/>
            <a:gdLst>
              <a:gd name="connsiteX0" fmla="*/ 0 w 231494"/>
              <a:gd name="connsiteY0" fmla="*/ 0 h 509286"/>
              <a:gd name="connsiteX1" fmla="*/ 0 w 231494"/>
              <a:gd name="connsiteY1" fmla="*/ 497712 h 509286"/>
              <a:gd name="connsiteX2" fmla="*/ 231494 w 231494"/>
              <a:gd name="connsiteY2" fmla="*/ 509286 h 509286"/>
              <a:gd name="connsiteX3" fmla="*/ 138896 w 231494"/>
              <a:gd name="connsiteY3" fmla="*/ 0 h 509286"/>
              <a:gd name="connsiteX4" fmla="*/ 0 w 231494"/>
              <a:gd name="connsiteY4" fmla="*/ 0 h 50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494" h="509286">
                <a:moveTo>
                  <a:pt x="0" y="0"/>
                </a:moveTo>
                <a:lnTo>
                  <a:pt x="0" y="497712"/>
                </a:lnTo>
                <a:lnTo>
                  <a:pt x="231494" y="509286"/>
                </a:lnTo>
                <a:lnTo>
                  <a:pt x="138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任意多边形: 形状 1046"/>
          <p:cNvSpPr/>
          <p:nvPr userDrawn="1"/>
        </p:nvSpPr>
        <p:spPr>
          <a:xfrm>
            <a:off x="3949305" y="4782741"/>
            <a:ext cx="404813" cy="371475"/>
          </a:xfrm>
          <a:custGeom>
            <a:avLst/>
            <a:gdLst>
              <a:gd name="connsiteX0" fmla="*/ 0 w 486137"/>
              <a:gd name="connsiteY0" fmla="*/ 0 h 462988"/>
              <a:gd name="connsiteX1" fmla="*/ 23150 w 486137"/>
              <a:gd name="connsiteY1" fmla="*/ 462988 h 462988"/>
              <a:gd name="connsiteX2" fmla="*/ 486137 w 486137"/>
              <a:gd name="connsiteY2" fmla="*/ 405114 h 462988"/>
              <a:gd name="connsiteX3" fmla="*/ 358815 w 486137"/>
              <a:gd name="connsiteY3" fmla="*/ 23150 h 462988"/>
              <a:gd name="connsiteX4" fmla="*/ 0 w 486137"/>
              <a:gd name="connsiteY4" fmla="*/ 0 h 46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137" h="462988">
                <a:moveTo>
                  <a:pt x="0" y="0"/>
                </a:moveTo>
                <a:lnTo>
                  <a:pt x="23150" y="462988"/>
                </a:lnTo>
                <a:lnTo>
                  <a:pt x="486137" y="405114"/>
                </a:lnTo>
                <a:lnTo>
                  <a:pt x="358815" y="2315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任意多边形: 形状 1047"/>
          <p:cNvSpPr/>
          <p:nvPr userDrawn="1"/>
        </p:nvSpPr>
        <p:spPr>
          <a:xfrm>
            <a:off x="4777978" y="4763691"/>
            <a:ext cx="357188" cy="379809"/>
          </a:xfrm>
          <a:custGeom>
            <a:avLst/>
            <a:gdLst>
              <a:gd name="connsiteX0" fmla="*/ 0 w 428263"/>
              <a:gd name="connsiteY0" fmla="*/ 0 h 544010"/>
              <a:gd name="connsiteX1" fmla="*/ 81023 w 428263"/>
              <a:gd name="connsiteY1" fmla="*/ 544010 h 544010"/>
              <a:gd name="connsiteX2" fmla="*/ 428263 w 428263"/>
              <a:gd name="connsiteY2" fmla="*/ 497711 h 544010"/>
              <a:gd name="connsiteX3" fmla="*/ 416689 w 428263"/>
              <a:gd name="connsiteY3" fmla="*/ 34724 h 544010"/>
              <a:gd name="connsiteX4" fmla="*/ 92597 w 428263"/>
              <a:gd name="connsiteY4" fmla="*/ 23149 h 544010"/>
              <a:gd name="connsiteX5" fmla="*/ 0 w 428263"/>
              <a:gd name="connsiteY5" fmla="*/ 0 h 54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8263" h="544010">
                <a:moveTo>
                  <a:pt x="0" y="0"/>
                </a:moveTo>
                <a:lnTo>
                  <a:pt x="81023" y="544010"/>
                </a:lnTo>
                <a:lnTo>
                  <a:pt x="428263" y="497711"/>
                </a:lnTo>
                <a:lnTo>
                  <a:pt x="416689" y="34724"/>
                </a:lnTo>
                <a:lnTo>
                  <a:pt x="92597" y="23149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" name="任意多边形: 形状 8"/>
          <p:cNvSpPr/>
          <p:nvPr userDrawn="1"/>
        </p:nvSpPr>
        <p:spPr>
          <a:xfrm>
            <a:off x="244078" y="153591"/>
            <a:ext cx="8682038" cy="4827984"/>
          </a:xfrm>
          <a:custGeom>
            <a:avLst/>
            <a:gdLst>
              <a:gd name="connsiteX0" fmla="*/ 36774 w 10606444"/>
              <a:gd name="connsiteY0" fmla="*/ 906177 h 6795989"/>
              <a:gd name="connsiteX1" fmla="*/ 916 w 10606444"/>
              <a:gd name="connsiteY1" fmla="*/ 1919189 h 6795989"/>
              <a:gd name="connsiteX2" fmla="*/ 63669 w 10606444"/>
              <a:gd name="connsiteY2" fmla="*/ 2869448 h 6795989"/>
              <a:gd name="connsiteX3" fmla="*/ 81598 w 10606444"/>
              <a:gd name="connsiteY3" fmla="*/ 3541801 h 6795989"/>
              <a:gd name="connsiteX4" fmla="*/ 54704 w 10606444"/>
              <a:gd name="connsiteY4" fmla="*/ 5289919 h 6795989"/>
              <a:gd name="connsiteX5" fmla="*/ 45739 w 10606444"/>
              <a:gd name="connsiteY5" fmla="*/ 6383613 h 6795989"/>
              <a:gd name="connsiteX6" fmla="*/ 467080 w 10606444"/>
              <a:gd name="connsiteY6" fmla="*/ 6697377 h 6795989"/>
              <a:gd name="connsiteX7" fmla="*/ 1489057 w 10606444"/>
              <a:gd name="connsiteY7" fmla="*/ 6643589 h 6795989"/>
              <a:gd name="connsiteX8" fmla="*/ 2815833 w 10606444"/>
              <a:gd name="connsiteY8" fmla="*/ 6580836 h 6795989"/>
              <a:gd name="connsiteX9" fmla="*/ 4850821 w 10606444"/>
              <a:gd name="connsiteY9" fmla="*/ 6795989 h 6795989"/>
              <a:gd name="connsiteX10" fmla="*/ 7091998 w 10606444"/>
              <a:gd name="connsiteY10" fmla="*/ 6715307 h 6795989"/>
              <a:gd name="connsiteX11" fmla="*/ 8418774 w 10606444"/>
              <a:gd name="connsiteY11" fmla="*/ 6688413 h 6795989"/>
              <a:gd name="connsiteX12" fmla="*/ 9862092 w 10606444"/>
              <a:gd name="connsiteY12" fmla="*/ 6661519 h 6795989"/>
              <a:gd name="connsiteX13" fmla="*/ 10408939 w 10606444"/>
              <a:gd name="connsiteY13" fmla="*/ 6607730 h 6795989"/>
              <a:gd name="connsiteX14" fmla="*/ 10606163 w 10606444"/>
              <a:gd name="connsiteY14" fmla="*/ 6114672 h 6795989"/>
              <a:gd name="connsiteX15" fmla="*/ 10453763 w 10606444"/>
              <a:gd name="connsiteY15" fmla="*/ 4698248 h 6795989"/>
              <a:gd name="connsiteX16" fmla="*/ 10507551 w 10606444"/>
              <a:gd name="connsiteY16" fmla="*/ 2977024 h 6795989"/>
              <a:gd name="connsiteX17" fmla="*/ 10588233 w 10606444"/>
              <a:gd name="connsiteY17" fmla="*/ 1076507 h 6795989"/>
              <a:gd name="connsiteX18" fmla="*/ 10525480 w 10606444"/>
              <a:gd name="connsiteY18" fmla="*/ 305542 h 6795989"/>
              <a:gd name="connsiteX19" fmla="*/ 10104139 w 10606444"/>
              <a:gd name="connsiteY19" fmla="*/ 108319 h 6795989"/>
              <a:gd name="connsiteX20" fmla="*/ 9566257 w 10606444"/>
              <a:gd name="connsiteY20" fmla="*/ 144177 h 6795989"/>
              <a:gd name="connsiteX21" fmla="*/ 8347057 w 10606444"/>
              <a:gd name="connsiteY21" fmla="*/ 144177 h 6795989"/>
              <a:gd name="connsiteX22" fmla="*/ 6374821 w 10606444"/>
              <a:gd name="connsiteY22" fmla="*/ 90389 h 6795989"/>
              <a:gd name="connsiteX23" fmla="*/ 5191480 w 10606444"/>
              <a:gd name="connsiteY23" fmla="*/ 742 h 6795989"/>
              <a:gd name="connsiteX24" fmla="*/ 3730233 w 10606444"/>
              <a:gd name="connsiteY24" fmla="*/ 144177 h 6795989"/>
              <a:gd name="connsiteX25" fmla="*/ 1282869 w 10606444"/>
              <a:gd name="connsiteY25" fmla="*/ 135213 h 6795989"/>
              <a:gd name="connsiteX26" fmla="*/ 592586 w 10606444"/>
              <a:gd name="connsiteY26" fmla="*/ 144177 h 6795989"/>
              <a:gd name="connsiteX27" fmla="*/ 171245 w 10606444"/>
              <a:gd name="connsiteY27" fmla="*/ 413119 h 6795989"/>
              <a:gd name="connsiteX28" fmla="*/ 36774 w 10606444"/>
              <a:gd name="connsiteY28" fmla="*/ 906177 h 679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606444" h="6795989">
                <a:moveTo>
                  <a:pt x="36774" y="906177"/>
                </a:moveTo>
                <a:cubicBezTo>
                  <a:pt x="8386" y="1157189"/>
                  <a:pt x="-3566" y="1591977"/>
                  <a:pt x="916" y="1919189"/>
                </a:cubicBezTo>
                <a:cubicBezTo>
                  <a:pt x="5398" y="2246401"/>
                  <a:pt x="50222" y="2599013"/>
                  <a:pt x="63669" y="2869448"/>
                </a:cubicBezTo>
                <a:cubicBezTo>
                  <a:pt x="77116" y="3139883"/>
                  <a:pt x="83092" y="3138389"/>
                  <a:pt x="81598" y="3541801"/>
                </a:cubicBezTo>
                <a:cubicBezTo>
                  <a:pt x="80104" y="3945213"/>
                  <a:pt x="60681" y="4816284"/>
                  <a:pt x="54704" y="5289919"/>
                </a:cubicBezTo>
                <a:cubicBezTo>
                  <a:pt x="48728" y="5763554"/>
                  <a:pt x="-22990" y="6149037"/>
                  <a:pt x="45739" y="6383613"/>
                </a:cubicBezTo>
                <a:cubicBezTo>
                  <a:pt x="114468" y="6618189"/>
                  <a:pt x="226527" y="6654048"/>
                  <a:pt x="467080" y="6697377"/>
                </a:cubicBezTo>
                <a:cubicBezTo>
                  <a:pt x="707633" y="6740706"/>
                  <a:pt x="1489057" y="6643589"/>
                  <a:pt x="1489057" y="6643589"/>
                </a:cubicBezTo>
                <a:cubicBezTo>
                  <a:pt x="1880516" y="6624166"/>
                  <a:pt x="2255539" y="6555436"/>
                  <a:pt x="2815833" y="6580836"/>
                </a:cubicBezTo>
                <a:cubicBezTo>
                  <a:pt x="3376127" y="6606236"/>
                  <a:pt x="4138127" y="6773577"/>
                  <a:pt x="4850821" y="6795989"/>
                </a:cubicBezTo>
                <a:lnTo>
                  <a:pt x="7091998" y="6715307"/>
                </a:lnTo>
                <a:lnTo>
                  <a:pt x="8418774" y="6688413"/>
                </a:lnTo>
                <a:lnTo>
                  <a:pt x="9862092" y="6661519"/>
                </a:lnTo>
                <a:cubicBezTo>
                  <a:pt x="10193786" y="6648072"/>
                  <a:pt x="10284927" y="6698871"/>
                  <a:pt x="10408939" y="6607730"/>
                </a:cubicBezTo>
                <a:cubicBezTo>
                  <a:pt x="10532951" y="6516589"/>
                  <a:pt x="10598692" y="6432919"/>
                  <a:pt x="10606163" y="6114672"/>
                </a:cubicBezTo>
                <a:cubicBezTo>
                  <a:pt x="10613634" y="5796425"/>
                  <a:pt x="10470198" y="5221189"/>
                  <a:pt x="10453763" y="4698248"/>
                </a:cubicBezTo>
                <a:cubicBezTo>
                  <a:pt x="10437328" y="4175307"/>
                  <a:pt x="10485139" y="3580648"/>
                  <a:pt x="10507551" y="2977024"/>
                </a:cubicBezTo>
                <a:cubicBezTo>
                  <a:pt x="10529963" y="2373401"/>
                  <a:pt x="10585245" y="1521754"/>
                  <a:pt x="10588233" y="1076507"/>
                </a:cubicBezTo>
                <a:cubicBezTo>
                  <a:pt x="10591221" y="631260"/>
                  <a:pt x="10606162" y="466907"/>
                  <a:pt x="10525480" y="305542"/>
                </a:cubicBezTo>
                <a:cubicBezTo>
                  <a:pt x="10444798" y="144177"/>
                  <a:pt x="10264009" y="135213"/>
                  <a:pt x="10104139" y="108319"/>
                </a:cubicBezTo>
                <a:cubicBezTo>
                  <a:pt x="9944269" y="81425"/>
                  <a:pt x="9859104" y="138201"/>
                  <a:pt x="9566257" y="144177"/>
                </a:cubicBezTo>
                <a:cubicBezTo>
                  <a:pt x="9273410" y="150153"/>
                  <a:pt x="8878963" y="153142"/>
                  <a:pt x="8347057" y="144177"/>
                </a:cubicBezTo>
                <a:cubicBezTo>
                  <a:pt x="7815151" y="135212"/>
                  <a:pt x="6900750" y="114295"/>
                  <a:pt x="6374821" y="90389"/>
                </a:cubicBezTo>
                <a:cubicBezTo>
                  <a:pt x="5848892" y="66483"/>
                  <a:pt x="5632245" y="-8223"/>
                  <a:pt x="5191480" y="742"/>
                </a:cubicBezTo>
                <a:cubicBezTo>
                  <a:pt x="4750715" y="9707"/>
                  <a:pt x="4381668" y="121765"/>
                  <a:pt x="3730233" y="144177"/>
                </a:cubicBezTo>
                <a:cubicBezTo>
                  <a:pt x="3078798" y="166589"/>
                  <a:pt x="1805810" y="135213"/>
                  <a:pt x="1282869" y="135213"/>
                </a:cubicBezTo>
                <a:cubicBezTo>
                  <a:pt x="759928" y="135213"/>
                  <a:pt x="777857" y="97859"/>
                  <a:pt x="592586" y="144177"/>
                </a:cubicBezTo>
                <a:cubicBezTo>
                  <a:pt x="407315" y="190495"/>
                  <a:pt x="263880" y="283131"/>
                  <a:pt x="171245" y="413119"/>
                </a:cubicBezTo>
                <a:cubicBezTo>
                  <a:pt x="78610" y="543107"/>
                  <a:pt x="65162" y="655165"/>
                  <a:pt x="36774" y="906177"/>
                </a:cubicBezTo>
                <a:close/>
              </a:path>
            </a:pathLst>
          </a:custGeom>
          <a:solidFill>
            <a:schemeClr val="bg1"/>
          </a:solidFill>
          <a:ln w="19050">
            <a:noFill/>
            <a:prstDash val="sysDot"/>
            <a:round/>
          </a:ln>
          <a:effectLst>
            <a:outerShdw blurRad="1143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52" name="任意多边形: 形状 58"/>
          <p:cNvSpPr/>
          <p:nvPr userDrawn="1"/>
        </p:nvSpPr>
        <p:spPr>
          <a:xfrm>
            <a:off x="0" y="-3573"/>
            <a:ext cx="9143999" cy="5157793"/>
          </a:xfrm>
          <a:custGeom>
            <a:avLst/>
            <a:gdLst>
              <a:gd name="connsiteX0" fmla="*/ 6027841 w 12231934"/>
              <a:gd name="connsiteY0" fmla="*/ 46537 h 6891211"/>
              <a:gd name="connsiteX1" fmla="*/ 4382796 w 12231934"/>
              <a:gd name="connsiteY1" fmla="*/ 189972 h 6891211"/>
              <a:gd name="connsiteX2" fmla="*/ 1627600 w 12231934"/>
              <a:gd name="connsiteY2" fmla="*/ 181008 h 6891211"/>
              <a:gd name="connsiteX3" fmla="*/ 850492 w 12231934"/>
              <a:gd name="connsiteY3" fmla="*/ 189972 h 6891211"/>
              <a:gd name="connsiteX4" fmla="*/ 376155 w 12231934"/>
              <a:gd name="connsiteY4" fmla="*/ 458914 h 6891211"/>
              <a:gd name="connsiteX5" fmla="*/ 224770 w 12231934"/>
              <a:gd name="connsiteY5" fmla="*/ 951972 h 6891211"/>
              <a:gd name="connsiteX6" fmla="*/ 184401 w 12231934"/>
              <a:gd name="connsiteY6" fmla="*/ 1964984 h 6891211"/>
              <a:gd name="connsiteX7" fmla="*/ 255048 w 12231934"/>
              <a:gd name="connsiteY7" fmla="*/ 2915243 h 6891211"/>
              <a:gd name="connsiteX8" fmla="*/ 275232 w 12231934"/>
              <a:gd name="connsiteY8" fmla="*/ 3587596 h 6891211"/>
              <a:gd name="connsiteX9" fmla="*/ 244955 w 12231934"/>
              <a:gd name="connsiteY9" fmla="*/ 5335714 h 6891211"/>
              <a:gd name="connsiteX10" fmla="*/ 234862 w 12231934"/>
              <a:gd name="connsiteY10" fmla="*/ 6429408 h 6891211"/>
              <a:gd name="connsiteX11" fmla="*/ 709200 w 12231934"/>
              <a:gd name="connsiteY11" fmla="*/ 6743172 h 6891211"/>
              <a:gd name="connsiteX12" fmla="*/ 1859723 w 12231934"/>
              <a:gd name="connsiteY12" fmla="*/ 6689384 h 6891211"/>
              <a:gd name="connsiteX13" fmla="*/ 3353382 w 12231934"/>
              <a:gd name="connsiteY13" fmla="*/ 6626631 h 6891211"/>
              <a:gd name="connsiteX14" fmla="*/ 5644333 w 12231934"/>
              <a:gd name="connsiteY14" fmla="*/ 6841784 h 6891211"/>
              <a:gd name="connsiteX15" fmla="*/ 8167407 w 12231934"/>
              <a:gd name="connsiteY15" fmla="*/ 6761102 h 6891211"/>
              <a:gd name="connsiteX16" fmla="*/ 9661067 w 12231934"/>
              <a:gd name="connsiteY16" fmla="*/ 6734208 h 6891211"/>
              <a:gd name="connsiteX17" fmla="*/ 11285927 w 12231934"/>
              <a:gd name="connsiteY17" fmla="*/ 6707314 h 6891211"/>
              <a:gd name="connsiteX18" fmla="*/ 11901557 w 12231934"/>
              <a:gd name="connsiteY18" fmla="*/ 6653525 h 6891211"/>
              <a:gd name="connsiteX19" fmla="*/ 12123588 w 12231934"/>
              <a:gd name="connsiteY19" fmla="*/ 6160467 h 6891211"/>
              <a:gd name="connsiteX20" fmla="*/ 11952019 w 12231934"/>
              <a:gd name="connsiteY20" fmla="*/ 4744043 h 6891211"/>
              <a:gd name="connsiteX21" fmla="*/ 12012572 w 12231934"/>
              <a:gd name="connsiteY21" fmla="*/ 3022819 h 6891211"/>
              <a:gd name="connsiteX22" fmla="*/ 12103402 w 12231934"/>
              <a:gd name="connsiteY22" fmla="*/ 1122302 h 6891211"/>
              <a:gd name="connsiteX23" fmla="*/ 12032756 w 12231934"/>
              <a:gd name="connsiteY23" fmla="*/ 351337 h 6891211"/>
              <a:gd name="connsiteX24" fmla="*/ 11558419 w 12231934"/>
              <a:gd name="connsiteY24" fmla="*/ 154114 h 6891211"/>
              <a:gd name="connsiteX25" fmla="*/ 10952881 w 12231934"/>
              <a:gd name="connsiteY25" fmla="*/ 189972 h 6891211"/>
              <a:gd name="connsiteX26" fmla="*/ 9580329 w 12231934"/>
              <a:gd name="connsiteY26" fmla="*/ 189972 h 6891211"/>
              <a:gd name="connsiteX27" fmla="*/ 7360023 w 12231934"/>
              <a:gd name="connsiteY27" fmla="*/ 136184 h 6891211"/>
              <a:gd name="connsiteX28" fmla="*/ 6027841 w 12231934"/>
              <a:gd name="connsiteY28" fmla="*/ 46537 h 6891211"/>
              <a:gd name="connsiteX29" fmla="*/ 0 w 12231934"/>
              <a:gd name="connsiteY29" fmla="*/ 0 h 6891211"/>
              <a:gd name="connsiteX30" fmla="*/ 12231934 w 12231934"/>
              <a:gd name="connsiteY30" fmla="*/ 0 h 6891211"/>
              <a:gd name="connsiteX31" fmla="*/ 12231934 w 12231934"/>
              <a:gd name="connsiteY31" fmla="*/ 6891211 h 6891211"/>
              <a:gd name="connsiteX32" fmla="*/ 0 w 12231934"/>
              <a:gd name="connsiteY32" fmla="*/ 6891211 h 6891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231934" h="6891211">
                <a:moveTo>
                  <a:pt x="6027841" y="46537"/>
                </a:moveTo>
                <a:cubicBezTo>
                  <a:pt x="5531635" y="55502"/>
                  <a:pt x="5116169" y="167560"/>
                  <a:pt x="4382796" y="189972"/>
                </a:cubicBezTo>
                <a:cubicBezTo>
                  <a:pt x="3649423" y="212384"/>
                  <a:pt x="2216317" y="181008"/>
                  <a:pt x="1627600" y="181008"/>
                </a:cubicBezTo>
                <a:cubicBezTo>
                  <a:pt x="1038883" y="181008"/>
                  <a:pt x="1059067" y="143654"/>
                  <a:pt x="850492" y="189972"/>
                </a:cubicBezTo>
                <a:cubicBezTo>
                  <a:pt x="641918" y="236290"/>
                  <a:pt x="480441" y="328926"/>
                  <a:pt x="376155" y="458914"/>
                </a:cubicBezTo>
                <a:cubicBezTo>
                  <a:pt x="271868" y="588902"/>
                  <a:pt x="256728" y="700960"/>
                  <a:pt x="224770" y="951972"/>
                </a:cubicBezTo>
                <a:cubicBezTo>
                  <a:pt x="192811" y="1202984"/>
                  <a:pt x="179356" y="1637772"/>
                  <a:pt x="184401" y="1964984"/>
                </a:cubicBezTo>
                <a:cubicBezTo>
                  <a:pt x="189447" y="2292196"/>
                  <a:pt x="239909" y="2644808"/>
                  <a:pt x="255048" y="2915243"/>
                </a:cubicBezTo>
                <a:cubicBezTo>
                  <a:pt x="270186" y="3185678"/>
                  <a:pt x="276914" y="3184184"/>
                  <a:pt x="275232" y="3587596"/>
                </a:cubicBezTo>
                <a:cubicBezTo>
                  <a:pt x="273550" y="3991008"/>
                  <a:pt x="251684" y="4862079"/>
                  <a:pt x="244955" y="5335714"/>
                </a:cubicBezTo>
                <a:cubicBezTo>
                  <a:pt x="238227" y="5809349"/>
                  <a:pt x="157489" y="6194832"/>
                  <a:pt x="234862" y="6429408"/>
                </a:cubicBezTo>
                <a:cubicBezTo>
                  <a:pt x="312236" y="6663984"/>
                  <a:pt x="438390" y="6699843"/>
                  <a:pt x="709200" y="6743172"/>
                </a:cubicBezTo>
                <a:cubicBezTo>
                  <a:pt x="980010" y="6786501"/>
                  <a:pt x="1859723" y="6689384"/>
                  <a:pt x="1859723" y="6689384"/>
                </a:cubicBezTo>
                <a:cubicBezTo>
                  <a:pt x="2300420" y="6669961"/>
                  <a:pt x="2722614" y="6601231"/>
                  <a:pt x="3353382" y="6626631"/>
                </a:cubicBezTo>
                <a:cubicBezTo>
                  <a:pt x="3984150" y="6652031"/>
                  <a:pt x="4841995" y="6819372"/>
                  <a:pt x="5644333" y="6841784"/>
                </a:cubicBezTo>
                <a:lnTo>
                  <a:pt x="8167407" y="6761102"/>
                </a:lnTo>
                <a:lnTo>
                  <a:pt x="9661067" y="6734208"/>
                </a:lnTo>
                <a:lnTo>
                  <a:pt x="11285927" y="6707314"/>
                </a:lnTo>
                <a:cubicBezTo>
                  <a:pt x="11659341" y="6693867"/>
                  <a:pt x="11761946" y="6744666"/>
                  <a:pt x="11901557" y="6653525"/>
                </a:cubicBezTo>
                <a:cubicBezTo>
                  <a:pt x="12041167" y="6562384"/>
                  <a:pt x="12115177" y="6478714"/>
                  <a:pt x="12123588" y="6160467"/>
                </a:cubicBezTo>
                <a:cubicBezTo>
                  <a:pt x="12131998" y="5842220"/>
                  <a:pt x="11970521" y="5266984"/>
                  <a:pt x="11952019" y="4744043"/>
                </a:cubicBezTo>
                <a:cubicBezTo>
                  <a:pt x="11933516" y="4221102"/>
                  <a:pt x="11987341" y="3626443"/>
                  <a:pt x="12012572" y="3022819"/>
                </a:cubicBezTo>
                <a:cubicBezTo>
                  <a:pt x="12037803" y="2419196"/>
                  <a:pt x="12100039" y="1567549"/>
                  <a:pt x="12103402" y="1122302"/>
                </a:cubicBezTo>
                <a:cubicBezTo>
                  <a:pt x="12106766" y="677055"/>
                  <a:pt x="12123587" y="512702"/>
                  <a:pt x="12032756" y="351337"/>
                </a:cubicBezTo>
                <a:cubicBezTo>
                  <a:pt x="11941926" y="189972"/>
                  <a:pt x="11738397" y="181008"/>
                  <a:pt x="11558419" y="154114"/>
                </a:cubicBezTo>
                <a:cubicBezTo>
                  <a:pt x="11378440" y="127220"/>
                  <a:pt x="11282563" y="183996"/>
                  <a:pt x="10952881" y="189972"/>
                </a:cubicBezTo>
                <a:cubicBezTo>
                  <a:pt x="10623200" y="195948"/>
                  <a:pt x="10179139" y="198937"/>
                  <a:pt x="9580329" y="189972"/>
                </a:cubicBezTo>
                <a:cubicBezTo>
                  <a:pt x="8981519" y="181007"/>
                  <a:pt x="7952104" y="160090"/>
                  <a:pt x="7360023" y="136184"/>
                </a:cubicBezTo>
                <a:cubicBezTo>
                  <a:pt x="6767942" y="112278"/>
                  <a:pt x="6524045" y="37572"/>
                  <a:pt x="6027841" y="46537"/>
                </a:cubicBezTo>
                <a:close/>
                <a:moveTo>
                  <a:pt x="0" y="0"/>
                </a:moveTo>
                <a:lnTo>
                  <a:pt x="12231934" y="0"/>
                </a:lnTo>
                <a:lnTo>
                  <a:pt x="12231934" y="6891211"/>
                </a:lnTo>
                <a:lnTo>
                  <a:pt x="0" y="6891211"/>
                </a:lnTo>
                <a:close/>
              </a:path>
            </a:pathLst>
          </a:custGeom>
          <a:solidFill>
            <a:srgbClr val="E1FFFF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E57A9-A069-43BE-9D81-749F335D64CA}" type="datetimeFigureOut">
              <a:rPr lang="zh-CN" altLang="en-US"/>
              <a:pPr>
                <a:defRPr/>
              </a:pPr>
              <a:t>2021/8/30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47616-8162-4606-A1CB-5016B0AEA3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07896-8771-4936-9B39-D04EF85D9AA3}" type="datetimeFigureOut">
              <a:rPr lang="zh-CN" altLang="en-US"/>
              <a:pPr>
                <a:defRPr/>
              </a:pPr>
              <a:t>2021/8/30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8DF74-BB2A-4E76-9E73-467A8D0499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573BFBE3-94B5-4171-AC4F-B1650A0B15F1}" type="datetimeFigureOut">
              <a:rPr lang="zh-CN" altLang="en-US"/>
              <a:pPr>
                <a:defRPr/>
              </a:pPr>
              <a:t>2021/8/30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665A433-D46B-4023-BA23-9FC781F081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101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B664619F-B23B-4A7C-8227-B40E13ED3274}" type="datetimeFigureOut">
              <a:rPr lang="zh-CN" altLang="en-US"/>
              <a:pPr>
                <a:defRPr/>
              </a:pPr>
              <a:t>2021/8/30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2377DCB-9810-4BE9-82F1-449D2DC678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912EF274-E785-4188-A9A9-A23888E3D57E}" type="datetimeFigureOut">
              <a:rPr lang="zh-CN" altLang="en-US"/>
              <a:pPr>
                <a:defRPr/>
              </a:pPr>
              <a:t>2021/8/30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08C5CBE-B457-4583-A41A-E99DA986FB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5C341116-BD37-4295-8F23-E3022099077D}" type="datetimeFigureOut">
              <a:rPr lang="zh-CN" altLang="en-US"/>
              <a:pPr>
                <a:defRPr/>
              </a:pPr>
              <a:t>2021/8/30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7E166CA-B41B-4294-B3A0-0B21D6DE03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C0FE0619-8BF9-4466-9769-CEED39703F32}" type="datetimeFigureOut">
              <a:rPr lang="zh-CN" altLang="en-US"/>
              <a:pPr>
                <a:defRPr/>
              </a:pPr>
              <a:t>2021/8/30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1D8A870-9414-4988-8D2E-1C41C643552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BE393BB2-8B7A-41A3-B92C-5D46F2B319B5}" type="datetimeFigureOut">
              <a:rPr lang="zh-CN" altLang="en-US"/>
              <a:pPr>
                <a:defRPr/>
              </a:pPr>
              <a:t>2021/8/30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4A35553-0CED-4255-BBE4-34E1108C76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2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780B645E-8749-4541-AE90-3B8D7F025807}" type="datetimeFigureOut">
              <a:rPr lang="zh-CN" altLang="en-US"/>
              <a:pPr>
                <a:defRPr/>
              </a:pPr>
              <a:t>2021/8/30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511E09D-A615-4FC9-AA3D-AC93CF130B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13AE8-D28A-48EB-99E4-49FE7176B7DF}" type="datetimeFigureOut">
              <a:rPr lang="zh-CN" altLang="en-US"/>
              <a:pPr>
                <a:defRPr/>
              </a:pPr>
              <a:t>2021/8/30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DBB0A-23B9-4FA9-B1D9-E3D6090668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2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B1A8D636-5CA1-4C63-A87C-97EBBC5B881B}" type="datetimeFigureOut">
              <a:rPr lang="zh-CN" altLang="en-US"/>
              <a:pPr>
                <a:defRPr/>
              </a:pPr>
              <a:t>2021/8/30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AD13F56-ED6E-4CD8-866F-7CA11BF417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1546BB5C-4526-407E-BBB8-68ACFE73E05C}" type="datetimeFigureOut">
              <a:rPr lang="zh-CN" altLang="en-US"/>
              <a:pPr>
                <a:defRPr/>
              </a:pPr>
              <a:t>2021/8/30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3D7C460-B5C4-4559-A9E9-C813AD1F2A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mtClean="0">
                <a:latin typeface="等线"/>
              </a:defRPr>
            </a:lvl1pPr>
          </a:lstStyle>
          <a:p>
            <a:pPr>
              <a:defRPr/>
            </a:pPr>
            <a:fld id="{9480BEAA-4FE9-4389-9334-469E8D915327}" type="datetimeFigureOut">
              <a:rPr lang="zh-CN" altLang="en-US"/>
              <a:pPr>
                <a:defRPr/>
              </a:pPr>
              <a:t>2021/8/30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等线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等线"/>
              </a:defRPr>
            </a:lvl1pPr>
          </a:lstStyle>
          <a:p>
            <a:pPr>
              <a:defRPr/>
            </a:pPr>
            <a:fld id="{7BBFDE1D-485B-4D4E-BDF3-0BE1AE7694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pic>
        <p:nvPicPr>
          <p:cNvPr id="1026" name="Picture 2" descr="http://img.hb.aicdn.com/6a03f7ee06395d2b9039f54a47833f9553961195d1a7-L2BdiF" hidden="1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79" y="-47066"/>
            <a:ext cx="8740589" cy="5619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任意多边形: 形状 9"/>
          <p:cNvSpPr/>
          <p:nvPr userDrawn="1"/>
        </p:nvSpPr>
        <p:spPr>
          <a:xfrm>
            <a:off x="565996" y="0"/>
            <a:ext cx="510691" cy="968876"/>
          </a:xfrm>
          <a:custGeom>
            <a:avLst/>
            <a:gdLst>
              <a:gd name="connsiteX0" fmla="*/ 34724 w 613459"/>
              <a:gd name="connsiteY0" fmla="*/ 509286 h 1493134"/>
              <a:gd name="connsiteX1" fmla="*/ 613459 w 613459"/>
              <a:gd name="connsiteY1" fmla="*/ 1493134 h 1493134"/>
              <a:gd name="connsiteX2" fmla="*/ 324091 w 613459"/>
              <a:gd name="connsiteY2" fmla="*/ 590309 h 1493134"/>
              <a:gd name="connsiteX3" fmla="*/ 324091 w 613459"/>
              <a:gd name="connsiteY3" fmla="*/ 300942 h 1493134"/>
              <a:gd name="connsiteX4" fmla="*/ 219919 w 613459"/>
              <a:gd name="connsiteY4" fmla="*/ 0 h 1493134"/>
              <a:gd name="connsiteX5" fmla="*/ 0 w 613459"/>
              <a:gd name="connsiteY5" fmla="*/ 46299 h 1493134"/>
              <a:gd name="connsiteX6" fmla="*/ 34724 w 613459"/>
              <a:gd name="connsiteY6" fmla="*/ 509286 h 1493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3459" h="1493134">
                <a:moveTo>
                  <a:pt x="34724" y="509286"/>
                </a:moveTo>
                <a:lnTo>
                  <a:pt x="613459" y="1493134"/>
                </a:lnTo>
                <a:lnTo>
                  <a:pt x="324091" y="590309"/>
                </a:lnTo>
                <a:lnTo>
                  <a:pt x="324091" y="300942"/>
                </a:lnTo>
                <a:lnTo>
                  <a:pt x="219919" y="0"/>
                </a:lnTo>
                <a:lnTo>
                  <a:pt x="0" y="46299"/>
                </a:lnTo>
                <a:lnTo>
                  <a:pt x="34724" y="509286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任意多边形: 形状 10"/>
          <p:cNvSpPr/>
          <p:nvPr userDrawn="1"/>
        </p:nvSpPr>
        <p:spPr>
          <a:xfrm>
            <a:off x="1163406" y="-11224"/>
            <a:ext cx="385426" cy="413551"/>
          </a:xfrm>
          <a:custGeom>
            <a:avLst/>
            <a:gdLst>
              <a:gd name="connsiteX0" fmla="*/ 462987 w 462987"/>
              <a:gd name="connsiteY0" fmla="*/ 34724 h 544010"/>
              <a:gd name="connsiteX1" fmla="*/ 300941 w 462987"/>
              <a:gd name="connsiteY1" fmla="*/ 544010 h 544010"/>
              <a:gd name="connsiteX2" fmla="*/ 0 w 462987"/>
              <a:gd name="connsiteY2" fmla="*/ 451413 h 544010"/>
              <a:gd name="connsiteX3" fmla="*/ 127321 w 462987"/>
              <a:gd name="connsiteY3" fmla="*/ 138897 h 544010"/>
              <a:gd name="connsiteX4" fmla="*/ 324091 w 462987"/>
              <a:gd name="connsiteY4" fmla="*/ 0 h 544010"/>
              <a:gd name="connsiteX5" fmla="*/ 462987 w 462987"/>
              <a:gd name="connsiteY5" fmla="*/ 34724 h 54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987" h="544010">
                <a:moveTo>
                  <a:pt x="462987" y="34724"/>
                </a:moveTo>
                <a:lnTo>
                  <a:pt x="300941" y="544010"/>
                </a:lnTo>
                <a:lnTo>
                  <a:pt x="0" y="451413"/>
                </a:lnTo>
                <a:lnTo>
                  <a:pt x="127321" y="138897"/>
                </a:lnTo>
                <a:lnTo>
                  <a:pt x="324091" y="0"/>
                </a:lnTo>
                <a:lnTo>
                  <a:pt x="462987" y="3472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任意多边形: 形状 11"/>
          <p:cNvSpPr/>
          <p:nvPr userDrawn="1"/>
        </p:nvSpPr>
        <p:spPr>
          <a:xfrm>
            <a:off x="1539196" y="0"/>
            <a:ext cx="541433" cy="968876"/>
          </a:xfrm>
          <a:custGeom>
            <a:avLst/>
            <a:gdLst>
              <a:gd name="connsiteX0" fmla="*/ 544010 w 544010"/>
              <a:gd name="connsiteY0" fmla="*/ 104172 h 6724891"/>
              <a:gd name="connsiteX1" fmla="*/ 312517 w 544010"/>
              <a:gd name="connsiteY1" fmla="*/ 6724891 h 6724891"/>
              <a:gd name="connsiteX2" fmla="*/ 0 w 544010"/>
              <a:gd name="connsiteY2" fmla="*/ 6724891 h 6724891"/>
              <a:gd name="connsiteX3" fmla="*/ 0 w 544010"/>
              <a:gd name="connsiteY3" fmla="*/ 6528121 h 6724891"/>
              <a:gd name="connsiteX4" fmla="*/ 219919 w 544010"/>
              <a:gd name="connsiteY4" fmla="*/ 0 h 6724891"/>
              <a:gd name="connsiteX5" fmla="*/ 544010 w 544010"/>
              <a:gd name="connsiteY5" fmla="*/ 104172 h 672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4010" h="6724891">
                <a:moveTo>
                  <a:pt x="544010" y="104172"/>
                </a:moveTo>
                <a:lnTo>
                  <a:pt x="312517" y="6724891"/>
                </a:lnTo>
                <a:lnTo>
                  <a:pt x="0" y="6724891"/>
                </a:lnTo>
                <a:lnTo>
                  <a:pt x="0" y="6528121"/>
                </a:lnTo>
                <a:lnTo>
                  <a:pt x="219919" y="0"/>
                </a:lnTo>
                <a:lnTo>
                  <a:pt x="544010" y="104172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任意多边形: 形状 12"/>
          <p:cNvSpPr/>
          <p:nvPr userDrawn="1"/>
        </p:nvSpPr>
        <p:spPr>
          <a:xfrm>
            <a:off x="2734019" y="-24908"/>
            <a:ext cx="192713" cy="547974"/>
          </a:xfrm>
          <a:custGeom>
            <a:avLst/>
            <a:gdLst>
              <a:gd name="connsiteX0" fmla="*/ 0 w 231494"/>
              <a:gd name="connsiteY0" fmla="*/ 69448 h 682906"/>
              <a:gd name="connsiteX1" fmla="*/ 69448 w 231494"/>
              <a:gd name="connsiteY1" fmla="*/ 682906 h 682906"/>
              <a:gd name="connsiteX2" fmla="*/ 231494 w 231494"/>
              <a:gd name="connsiteY2" fmla="*/ 555585 h 682906"/>
              <a:gd name="connsiteX3" fmla="*/ 162046 w 231494"/>
              <a:gd name="connsiteY3" fmla="*/ 0 h 682906"/>
              <a:gd name="connsiteX4" fmla="*/ 0 w 231494"/>
              <a:gd name="connsiteY4" fmla="*/ 69448 h 682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494" h="682906">
                <a:moveTo>
                  <a:pt x="0" y="69448"/>
                </a:moveTo>
                <a:lnTo>
                  <a:pt x="69448" y="682906"/>
                </a:lnTo>
                <a:lnTo>
                  <a:pt x="231494" y="555585"/>
                </a:lnTo>
                <a:lnTo>
                  <a:pt x="162046" y="0"/>
                </a:lnTo>
                <a:lnTo>
                  <a:pt x="0" y="69448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任意多边形: 形状 13"/>
          <p:cNvSpPr/>
          <p:nvPr userDrawn="1"/>
        </p:nvSpPr>
        <p:spPr>
          <a:xfrm>
            <a:off x="7946907" y="-6333"/>
            <a:ext cx="385426" cy="612989"/>
          </a:xfrm>
          <a:custGeom>
            <a:avLst/>
            <a:gdLst>
              <a:gd name="connsiteX0" fmla="*/ 0 w 462987"/>
              <a:gd name="connsiteY0" fmla="*/ 34724 h 763929"/>
              <a:gd name="connsiteX1" fmla="*/ 11575 w 462987"/>
              <a:gd name="connsiteY1" fmla="*/ 763929 h 763929"/>
              <a:gd name="connsiteX2" fmla="*/ 439838 w 462987"/>
              <a:gd name="connsiteY2" fmla="*/ 763929 h 763929"/>
              <a:gd name="connsiteX3" fmla="*/ 462987 w 462987"/>
              <a:gd name="connsiteY3" fmla="*/ 0 h 763929"/>
              <a:gd name="connsiteX4" fmla="*/ 0 w 462987"/>
              <a:gd name="connsiteY4" fmla="*/ 34724 h 76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2987" h="763929">
                <a:moveTo>
                  <a:pt x="0" y="34724"/>
                </a:moveTo>
                <a:lnTo>
                  <a:pt x="11575" y="763929"/>
                </a:lnTo>
                <a:lnTo>
                  <a:pt x="439838" y="763929"/>
                </a:lnTo>
                <a:lnTo>
                  <a:pt x="462987" y="0"/>
                </a:lnTo>
                <a:lnTo>
                  <a:pt x="0" y="3472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任意多边形: 形状 14"/>
          <p:cNvSpPr/>
          <p:nvPr userDrawn="1"/>
        </p:nvSpPr>
        <p:spPr>
          <a:xfrm>
            <a:off x="8468700" y="268345"/>
            <a:ext cx="713038" cy="380796"/>
          </a:xfrm>
          <a:custGeom>
            <a:avLst/>
            <a:gdLst>
              <a:gd name="connsiteX0" fmla="*/ 648182 w 856526"/>
              <a:gd name="connsiteY0" fmla="*/ 0 h 474562"/>
              <a:gd name="connsiteX1" fmla="*/ 0 w 856526"/>
              <a:gd name="connsiteY1" fmla="*/ 219919 h 474562"/>
              <a:gd name="connsiteX2" fmla="*/ 57873 w 856526"/>
              <a:gd name="connsiteY2" fmla="*/ 474562 h 474562"/>
              <a:gd name="connsiteX3" fmla="*/ 856526 w 856526"/>
              <a:gd name="connsiteY3" fmla="*/ 196770 h 474562"/>
              <a:gd name="connsiteX4" fmla="*/ 648182 w 856526"/>
              <a:gd name="connsiteY4" fmla="*/ 0 h 47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26" h="474562">
                <a:moveTo>
                  <a:pt x="648182" y="0"/>
                </a:moveTo>
                <a:lnTo>
                  <a:pt x="0" y="219919"/>
                </a:lnTo>
                <a:lnTo>
                  <a:pt x="57873" y="474562"/>
                </a:lnTo>
                <a:lnTo>
                  <a:pt x="856526" y="196770"/>
                </a:lnTo>
                <a:lnTo>
                  <a:pt x="648182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任意多边形: 形状 15"/>
          <p:cNvSpPr/>
          <p:nvPr userDrawn="1"/>
        </p:nvSpPr>
        <p:spPr>
          <a:xfrm>
            <a:off x="8497606" y="1401445"/>
            <a:ext cx="603458" cy="241479"/>
          </a:xfrm>
          <a:custGeom>
            <a:avLst/>
            <a:gdLst>
              <a:gd name="connsiteX0" fmla="*/ 0 w 960699"/>
              <a:gd name="connsiteY0" fmla="*/ 0 h 219919"/>
              <a:gd name="connsiteX1" fmla="*/ 960699 w 960699"/>
              <a:gd name="connsiteY1" fmla="*/ 46298 h 219919"/>
              <a:gd name="connsiteX2" fmla="*/ 590309 w 960699"/>
              <a:gd name="connsiteY2" fmla="*/ 219919 h 219919"/>
              <a:gd name="connsiteX3" fmla="*/ 23149 w 960699"/>
              <a:gd name="connsiteY3" fmla="*/ 185194 h 219919"/>
              <a:gd name="connsiteX4" fmla="*/ 0 w 960699"/>
              <a:gd name="connsiteY4" fmla="*/ 0 h 219919"/>
              <a:gd name="connsiteX0-1" fmla="*/ 0 w 647982"/>
              <a:gd name="connsiteY0-2" fmla="*/ 0 h 219919"/>
              <a:gd name="connsiteX1-3" fmla="*/ 647982 w 647982"/>
              <a:gd name="connsiteY1-4" fmla="*/ 46298 h 219919"/>
              <a:gd name="connsiteX2-5" fmla="*/ 590309 w 647982"/>
              <a:gd name="connsiteY2-6" fmla="*/ 219919 h 219919"/>
              <a:gd name="connsiteX3-7" fmla="*/ 23149 w 647982"/>
              <a:gd name="connsiteY3-8" fmla="*/ 185194 h 219919"/>
              <a:gd name="connsiteX4-9" fmla="*/ 0 w 647982"/>
              <a:gd name="connsiteY4-10" fmla="*/ 0 h 21991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7982" h="219919">
                <a:moveTo>
                  <a:pt x="0" y="0"/>
                </a:moveTo>
                <a:lnTo>
                  <a:pt x="647982" y="46298"/>
                </a:lnTo>
                <a:lnTo>
                  <a:pt x="590309" y="219919"/>
                </a:lnTo>
                <a:lnTo>
                  <a:pt x="23149" y="185194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任意多边形: 形状 16"/>
          <p:cNvSpPr/>
          <p:nvPr userDrawn="1"/>
        </p:nvSpPr>
        <p:spPr>
          <a:xfrm>
            <a:off x="8497606" y="1884408"/>
            <a:ext cx="607046" cy="167179"/>
          </a:xfrm>
          <a:custGeom>
            <a:avLst/>
            <a:gdLst>
              <a:gd name="connsiteX0" fmla="*/ 0 w 729205"/>
              <a:gd name="connsiteY0" fmla="*/ 23149 h 208344"/>
              <a:gd name="connsiteX1" fmla="*/ 729205 w 729205"/>
              <a:gd name="connsiteY1" fmla="*/ 0 h 208344"/>
              <a:gd name="connsiteX2" fmla="*/ 694481 w 729205"/>
              <a:gd name="connsiteY2" fmla="*/ 138896 h 208344"/>
              <a:gd name="connsiteX3" fmla="*/ 590309 w 729205"/>
              <a:gd name="connsiteY3" fmla="*/ 208344 h 208344"/>
              <a:gd name="connsiteX4" fmla="*/ 57873 w 729205"/>
              <a:gd name="connsiteY4" fmla="*/ 208344 h 208344"/>
              <a:gd name="connsiteX5" fmla="*/ 0 w 729205"/>
              <a:gd name="connsiteY5" fmla="*/ 23149 h 208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9205" h="208344">
                <a:moveTo>
                  <a:pt x="0" y="23149"/>
                </a:moveTo>
                <a:lnTo>
                  <a:pt x="729205" y="0"/>
                </a:lnTo>
                <a:lnTo>
                  <a:pt x="694481" y="138896"/>
                </a:lnTo>
                <a:lnTo>
                  <a:pt x="590309" y="208344"/>
                </a:lnTo>
                <a:lnTo>
                  <a:pt x="57873" y="208344"/>
                </a:lnTo>
                <a:lnTo>
                  <a:pt x="0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任意多边形: 形状 17"/>
          <p:cNvSpPr/>
          <p:nvPr userDrawn="1"/>
        </p:nvSpPr>
        <p:spPr>
          <a:xfrm>
            <a:off x="8391615" y="2358081"/>
            <a:ext cx="703403" cy="269344"/>
          </a:xfrm>
          <a:custGeom>
            <a:avLst/>
            <a:gdLst>
              <a:gd name="connsiteX0" fmla="*/ 92598 w 844952"/>
              <a:gd name="connsiteY0" fmla="*/ 23149 h 335666"/>
              <a:gd name="connsiteX1" fmla="*/ 844952 w 844952"/>
              <a:gd name="connsiteY1" fmla="*/ 0 h 335666"/>
              <a:gd name="connsiteX2" fmla="*/ 752355 w 844952"/>
              <a:gd name="connsiteY2" fmla="*/ 335666 h 335666"/>
              <a:gd name="connsiteX3" fmla="*/ 0 w 844952"/>
              <a:gd name="connsiteY3" fmla="*/ 243068 h 335666"/>
              <a:gd name="connsiteX4" fmla="*/ 92598 w 844952"/>
              <a:gd name="connsiteY4" fmla="*/ 23149 h 335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952" h="335666">
                <a:moveTo>
                  <a:pt x="92598" y="23149"/>
                </a:moveTo>
                <a:lnTo>
                  <a:pt x="844952" y="0"/>
                </a:lnTo>
                <a:lnTo>
                  <a:pt x="752355" y="335666"/>
                </a:lnTo>
                <a:lnTo>
                  <a:pt x="0" y="243068"/>
                </a:lnTo>
                <a:lnTo>
                  <a:pt x="92598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任意多边形: 形状 18"/>
          <p:cNvSpPr/>
          <p:nvPr userDrawn="1"/>
        </p:nvSpPr>
        <p:spPr>
          <a:xfrm>
            <a:off x="8381978" y="2887479"/>
            <a:ext cx="664860" cy="250768"/>
          </a:xfrm>
          <a:custGeom>
            <a:avLst/>
            <a:gdLst>
              <a:gd name="connsiteX0" fmla="*/ 0 w 798653"/>
              <a:gd name="connsiteY0" fmla="*/ 11575 h 312516"/>
              <a:gd name="connsiteX1" fmla="*/ 787078 w 798653"/>
              <a:gd name="connsiteY1" fmla="*/ 69448 h 312516"/>
              <a:gd name="connsiteX2" fmla="*/ 798653 w 798653"/>
              <a:gd name="connsiteY2" fmla="*/ 219919 h 312516"/>
              <a:gd name="connsiteX3" fmla="*/ 717630 w 798653"/>
              <a:gd name="connsiteY3" fmla="*/ 312516 h 312516"/>
              <a:gd name="connsiteX4" fmla="*/ 335665 w 798653"/>
              <a:gd name="connsiteY4" fmla="*/ 289367 h 312516"/>
              <a:gd name="connsiteX5" fmla="*/ 138896 w 798653"/>
              <a:gd name="connsiteY5" fmla="*/ 243068 h 312516"/>
              <a:gd name="connsiteX6" fmla="*/ 92597 w 798653"/>
              <a:gd name="connsiteY6" fmla="*/ 23149 h 312516"/>
              <a:gd name="connsiteX7" fmla="*/ 231493 w 798653"/>
              <a:gd name="connsiteY7" fmla="*/ 0 h 312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8653" h="312516">
                <a:moveTo>
                  <a:pt x="0" y="11575"/>
                </a:moveTo>
                <a:lnTo>
                  <a:pt x="787078" y="69448"/>
                </a:lnTo>
                <a:lnTo>
                  <a:pt x="798653" y="219919"/>
                </a:lnTo>
                <a:lnTo>
                  <a:pt x="717630" y="312516"/>
                </a:lnTo>
                <a:lnTo>
                  <a:pt x="335665" y="289367"/>
                </a:lnTo>
                <a:lnTo>
                  <a:pt x="138896" y="243068"/>
                </a:lnTo>
                <a:lnTo>
                  <a:pt x="92597" y="23149"/>
                </a:lnTo>
                <a:lnTo>
                  <a:pt x="231493" y="0"/>
                </a:lnTo>
              </a:path>
            </a:pathLst>
          </a:custGeom>
          <a:noFill/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: 形状 19"/>
          <p:cNvSpPr/>
          <p:nvPr userDrawn="1"/>
        </p:nvSpPr>
        <p:spPr>
          <a:xfrm>
            <a:off x="8372342" y="2906051"/>
            <a:ext cx="684132" cy="241481"/>
          </a:xfrm>
          <a:custGeom>
            <a:avLst/>
            <a:gdLst>
              <a:gd name="connsiteX0" fmla="*/ 0 w 821803"/>
              <a:gd name="connsiteY0" fmla="*/ 11575 h 300942"/>
              <a:gd name="connsiteX1" fmla="*/ 821803 w 821803"/>
              <a:gd name="connsiteY1" fmla="*/ 0 h 300942"/>
              <a:gd name="connsiteX2" fmla="*/ 729205 w 821803"/>
              <a:gd name="connsiteY2" fmla="*/ 300942 h 300942"/>
              <a:gd name="connsiteX3" fmla="*/ 173620 w 821803"/>
              <a:gd name="connsiteY3" fmla="*/ 277793 h 300942"/>
              <a:gd name="connsiteX4" fmla="*/ 0 w 821803"/>
              <a:gd name="connsiteY4" fmla="*/ 11575 h 3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1803" h="300942">
                <a:moveTo>
                  <a:pt x="0" y="11575"/>
                </a:moveTo>
                <a:lnTo>
                  <a:pt x="821803" y="0"/>
                </a:lnTo>
                <a:lnTo>
                  <a:pt x="729205" y="300942"/>
                </a:lnTo>
                <a:lnTo>
                  <a:pt x="173620" y="277793"/>
                </a:lnTo>
                <a:lnTo>
                  <a:pt x="0" y="11575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任意多边形: 形状 20"/>
          <p:cNvSpPr/>
          <p:nvPr userDrawn="1"/>
        </p:nvSpPr>
        <p:spPr>
          <a:xfrm>
            <a:off x="8478336" y="3398304"/>
            <a:ext cx="549233" cy="287918"/>
          </a:xfrm>
          <a:custGeom>
            <a:avLst/>
            <a:gdLst>
              <a:gd name="connsiteX0" fmla="*/ 0 w 659757"/>
              <a:gd name="connsiteY0" fmla="*/ 0 h 358815"/>
              <a:gd name="connsiteX1" fmla="*/ 659757 w 659757"/>
              <a:gd name="connsiteY1" fmla="*/ 104172 h 358815"/>
              <a:gd name="connsiteX2" fmla="*/ 625033 w 659757"/>
              <a:gd name="connsiteY2" fmla="*/ 347240 h 358815"/>
              <a:gd name="connsiteX3" fmla="*/ 92598 w 659757"/>
              <a:gd name="connsiteY3" fmla="*/ 358815 h 358815"/>
              <a:gd name="connsiteX4" fmla="*/ 11575 w 659757"/>
              <a:gd name="connsiteY4" fmla="*/ 69448 h 358815"/>
              <a:gd name="connsiteX5" fmla="*/ 0 w 659757"/>
              <a:gd name="connsiteY5" fmla="*/ 0 h 358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757" h="358815">
                <a:moveTo>
                  <a:pt x="0" y="0"/>
                </a:moveTo>
                <a:lnTo>
                  <a:pt x="659757" y="104172"/>
                </a:lnTo>
                <a:lnTo>
                  <a:pt x="625033" y="347240"/>
                </a:lnTo>
                <a:lnTo>
                  <a:pt x="92598" y="358815"/>
                </a:lnTo>
                <a:lnTo>
                  <a:pt x="11575" y="69448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: 形状 21"/>
          <p:cNvSpPr/>
          <p:nvPr userDrawn="1"/>
        </p:nvSpPr>
        <p:spPr>
          <a:xfrm>
            <a:off x="8314530" y="3992713"/>
            <a:ext cx="741946" cy="167180"/>
          </a:xfrm>
          <a:custGeom>
            <a:avLst/>
            <a:gdLst>
              <a:gd name="connsiteX0" fmla="*/ 138896 w 891251"/>
              <a:gd name="connsiteY0" fmla="*/ 81023 h 208345"/>
              <a:gd name="connsiteX1" fmla="*/ 891251 w 891251"/>
              <a:gd name="connsiteY1" fmla="*/ 0 h 208345"/>
              <a:gd name="connsiteX2" fmla="*/ 879676 w 891251"/>
              <a:gd name="connsiteY2" fmla="*/ 208345 h 208345"/>
              <a:gd name="connsiteX3" fmla="*/ 0 w 891251"/>
              <a:gd name="connsiteY3" fmla="*/ 208345 h 208345"/>
              <a:gd name="connsiteX4" fmla="*/ 138896 w 891251"/>
              <a:gd name="connsiteY4" fmla="*/ 81023 h 208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251" h="208345">
                <a:moveTo>
                  <a:pt x="138896" y="81023"/>
                </a:moveTo>
                <a:lnTo>
                  <a:pt x="891251" y="0"/>
                </a:lnTo>
                <a:lnTo>
                  <a:pt x="879676" y="208345"/>
                </a:lnTo>
                <a:lnTo>
                  <a:pt x="0" y="208345"/>
                </a:lnTo>
                <a:lnTo>
                  <a:pt x="138896" y="81023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: 形状 22"/>
          <p:cNvSpPr/>
          <p:nvPr userDrawn="1"/>
        </p:nvSpPr>
        <p:spPr>
          <a:xfrm>
            <a:off x="8671049" y="4438526"/>
            <a:ext cx="498845" cy="297206"/>
          </a:xfrm>
          <a:custGeom>
            <a:avLst/>
            <a:gdLst>
              <a:gd name="connsiteX0" fmla="*/ 486137 w 509286"/>
              <a:gd name="connsiteY0" fmla="*/ 173620 h 370390"/>
              <a:gd name="connsiteX1" fmla="*/ 428263 w 509286"/>
              <a:gd name="connsiteY1" fmla="*/ 370390 h 370390"/>
              <a:gd name="connsiteX2" fmla="*/ 0 w 509286"/>
              <a:gd name="connsiteY2" fmla="*/ 0 h 370390"/>
              <a:gd name="connsiteX3" fmla="*/ 509286 w 509286"/>
              <a:gd name="connsiteY3" fmla="*/ 46299 h 370390"/>
              <a:gd name="connsiteX4" fmla="*/ 486137 w 509286"/>
              <a:gd name="connsiteY4" fmla="*/ 173620 h 370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9286" h="370390">
                <a:moveTo>
                  <a:pt x="486137" y="173620"/>
                </a:moveTo>
                <a:lnTo>
                  <a:pt x="428263" y="370390"/>
                </a:lnTo>
                <a:lnTo>
                  <a:pt x="0" y="0"/>
                </a:lnTo>
                <a:lnTo>
                  <a:pt x="509286" y="46299"/>
                </a:lnTo>
                <a:lnTo>
                  <a:pt x="486137" y="17362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任意多边形: 形状 23"/>
          <p:cNvSpPr/>
          <p:nvPr userDrawn="1"/>
        </p:nvSpPr>
        <p:spPr>
          <a:xfrm>
            <a:off x="8410885" y="4717153"/>
            <a:ext cx="501054" cy="408659"/>
          </a:xfrm>
          <a:custGeom>
            <a:avLst/>
            <a:gdLst>
              <a:gd name="connsiteX0" fmla="*/ 162045 w 601883"/>
              <a:gd name="connsiteY0" fmla="*/ 0 h 509286"/>
              <a:gd name="connsiteX1" fmla="*/ 601883 w 601883"/>
              <a:gd name="connsiteY1" fmla="*/ 428263 h 509286"/>
              <a:gd name="connsiteX2" fmla="*/ 0 w 601883"/>
              <a:gd name="connsiteY2" fmla="*/ 509286 h 509286"/>
              <a:gd name="connsiteX3" fmla="*/ 46298 w 601883"/>
              <a:gd name="connsiteY3" fmla="*/ 162045 h 509286"/>
              <a:gd name="connsiteX4" fmla="*/ 162045 w 601883"/>
              <a:gd name="connsiteY4" fmla="*/ 0 h 50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1883" h="509286">
                <a:moveTo>
                  <a:pt x="162045" y="0"/>
                </a:moveTo>
                <a:lnTo>
                  <a:pt x="601883" y="428263"/>
                </a:lnTo>
                <a:lnTo>
                  <a:pt x="0" y="509286"/>
                </a:lnTo>
                <a:lnTo>
                  <a:pt x="46298" y="162045"/>
                </a:lnTo>
                <a:lnTo>
                  <a:pt x="162045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任意多边形: 形状 24"/>
          <p:cNvSpPr/>
          <p:nvPr userDrawn="1"/>
        </p:nvSpPr>
        <p:spPr>
          <a:xfrm>
            <a:off x="6164310" y="30822"/>
            <a:ext cx="423970" cy="343645"/>
          </a:xfrm>
          <a:custGeom>
            <a:avLst/>
            <a:gdLst>
              <a:gd name="connsiteX0" fmla="*/ 57874 w 509287"/>
              <a:gd name="connsiteY0" fmla="*/ 23149 h 428263"/>
              <a:gd name="connsiteX1" fmla="*/ 0 w 509287"/>
              <a:gd name="connsiteY1" fmla="*/ 428263 h 428263"/>
              <a:gd name="connsiteX2" fmla="*/ 474562 w 509287"/>
              <a:gd name="connsiteY2" fmla="*/ 347241 h 428263"/>
              <a:gd name="connsiteX3" fmla="*/ 509287 w 509287"/>
              <a:gd name="connsiteY3" fmla="*/ 0 h 428263"/>
              <a:gd name="connsiteX4" fmla="*/ 57874 w 509287"/>
              <a:gd name="connsiteY4" fmla="*/ 23149 h 428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9287" h="428263">
                <a:moveTo>
                  <a:pt x="57874" y="23149"/>
                </a:moveTo>
                <a:lnTo>
                  <a:pt x="0" y="428263"/>
                </a:lnTo>
                <a:lnTo>
                  <a:pt x="474562" y="347241"/>
                </a:lnTo>
                <a:lnTo>
                  <a:pt x="509287" y="0"/>
                </a:lnTo>
                <a:lnTo>
                  <a:pt x="57874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任意多边形: 形状 25"/>
          <p:cNvSpPr/>
          <p:nvPr userDrawn="1"/>
        </p:nvSpPr>
        <p:spPr>
          <a:xfrm>
            <a:off x="4256451" y="-11225"/>
            <a:ext cx="395062" cy="255661"/>
          </a:xfrm>
          <a:custGeom>
            <a:avLst/>
            <a:gdLst>
              <a:gd name="connsiteX0" fmla="*/ 0 w 474562"/>
              <a:gd name="connsiteY0" fmla="*/ 0 h 428263"/>
              <a:gd name="connsiteX1" fmla="*/ 57874 w 474562"/>
              <a:gd name="connsiteY1" fmla="*/ 428263 h 428263"/>
              <a:gd name="connsiteX2" fmla="*/ 416689 w 474562"/>
              <a:gd name="connsiteY2" fmla="*/ 393539 h 428263"/>
              <a:gd name="connsiteX3" fmla="*/ 474562 w 474562"/>
              <a:gd name="connsiteY3" fmla="*/ 57873 h 428263"/>
              <a:gd name="connsiteX4" fmla="*/ 0 w 474562"/>
              <a:gd name="connsiteY4" fmla="*/ 0 h 428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562" h="428263">
                <a:moveTo>
                  <a:pt x="0" y="0"/>
                </a:moveTo>
                <a:lnTo>
                  <a:pt x="57874" y="428263"/>
                </a:lnTo>
                <a:lnTo>
                  <a:pt x="416689" y="393539"/>
                </a:lnTo>
                <a:lnTo>
                  <a:pt x="474562" y="57873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任意多边形: 形状 26"/>
          <p:cNvSpPr/>
          <p:nvPr userDrawn="1"/>
        </p:nvSpPr>
        <p:spPr>
          <a:xfrm>
            <a:off x="5595809" y="-11225"/>
            <a:ext cx="308341" cy="376401"/>
          </a:xfrm>
          <a:custGeom>
            <a:avLst/>
            <a:gdLst>
              <a:gd name="connsiteX0" fmla="*/ 0 w 370390"/>
              <a:gd name="connsiteY0" fmla="*/ 0 h 486137"/>
              <a:gd name="connsiteX1" fmla="*/ 0 w 370390"/>
              <a:gd name="connsiteY1" fmla="*/ 486137 h 486137"/>
              <a:gd name="connsiteX2" fmla="*/ 335666 w 370390"/>
              <a:gd name="connsiteY2" fmla="*/ 451413 h 486137"/>
              <a:gd name="connsiteX3" fmla="*/ 370390 w 370390"/>
              <a:gd name="connsiteY3" fmla="*/ 11575 h 486137"/>
              <a:gd name="connsiteX4" fmla="*/ 0 w 370390"/>
              <a:gd name="connsiteY4" fmla="*/ 0 h 48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390" h="486137">
                <a:moveTo>
                  <a:pt x="0" y="0"/>
                </a:moveTo>
                <a:lnTo>
                  <a:pt x="0" y="486137"/>
                </a:lnTo>
                <a:lnTo>
                  <a:pt x="335666" y="451413"/>
                </a:lnTo>
                <a:lnTo>
                  <a:pt x="370390" y="11575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任意多边形: 形状 27"/>
          <p:cNvSpPr/>
          <p:nvPr userDrawn="1"/>
        </p:nvSpPr>
        <p:spPr>
          <a:xfrm>
            <a:off x="3196528" y="21534"/>
            <a:ext cx="260162" cy="371509"/>
          </a:xfrm>
          <a:custGeom>
            <a:avLst/>
            <a:gdLst>
              <a:gd name="connsiteX0" fmla="*/ 0 w 312516"/>
              <a:gd name="connsiteY0" fmla="*/ 57874 h 462988"/>
              <a:gd name="connsiteX1" fmla="*/ 23149 w 312516"/>
              <a:gd name="connsiteY1" fmla="*/ 462988 h 462988"/>
              <a:gd name="connsiteX2" fmla="*/ 312516 w 312516"/>
              <a:gd name="connsiteY2" fmla="*/ 405114 h 462988"/>
              <a:gd name="connsiteX3" fmla="*/ 243068 w 312516"/>
              <a:gd name="connsiteY3" fmla="*/ 0 h 462988"/>
              <a:gd name="connsiteX4" fmla="*/ 0 w 312516"/>
              <a:gd name="connsiteY4" fmla="*/ 57874 h 46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516" h="462988">
                <a:moveTo>
                  <a:pt x="0" y="57874"/>
                </a:moveTo>
                <a:lnTo>
                  <a:pt x="23149" y="462988"/>
                </a:lnTo>
                <a:lnTo>
                  <a:pt x="312516" y="405114"/>
                </a:lnTo>
                <a:lnTo>
                  <a:pt x="243068" y="0"/>
                </a:lnTo>
                <a:lnTo>
                  <a:pt x="0" y="5787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任意多边形: 形状 28"/>
          <p:cNvSpPr/>
          <p:nvPr userDrawn="1"/>
        </p:nvSpPr>
        <p:spPr>
          <a:xfrm>
            <a:off x="3678313" y="-11225"/>
            <a:ext cx="308341" cy="422839"/>
          </a:xfrm>
          <a:custGeom>
            <a:avLst/>
            <a:gdLst>
              <a:gd name="connsiteX0" fmla="*/ 370390 w 370390"/>
              <a:gd name="connsiteY0" fmla="*/ 127322 h 659757"/>
              <a:gd name="connsiteX1" fmla="*/ 277793 w 370390"/>
              <a:gd name="connsiteY1" fmla="*/ 659757 h 659757"/>
              <a:gd name="connsiteX2" fmla="*/ 0 w 370390"/>
              <a:gd name="connsiteY2" fmla="*/ 601884 h 659757"/>
              <a:gd name="connsiteX3" fmla="*/ 115747 w 370390"/>
              <a:gd name="connsiteY3" fmla="*/ 0 h 659757"/>
              <a:gd name="connsiteX4" fmla="*/ 370390 w 370390"/>
              <a:gd name="connsiteY4" fmla="*/ 127322 h 659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390" h="659757">
                <a:moveTo>
                  <a:pt x="370390" y="127322"/>
                </a:moveTo>
                <a:lnTo>
                  <a:pt x="277793" y="659757"/>
                </a:lnTo>
                <a:lnTo>
                  <a:pt x="0" y="601884"/>
                </a:lnTo>
                <a:lnTo>
                  <a:pt x="115747" y="0"/>
                </a:lnTo>
                <a:lnTo>
                  <a:pt x="370390" y="127322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任意多边形: 形状 29"/>
          <p:cNvSpPr/>
          <p:nvPr userDrawn="1"/>
        </p:nvSpPr>
        <p:spPr>
          <a:xfrm>
            <a:off x="6925526" y="-11226"/>
            <a:ext cx="250527" cy="339250"/>
          </a:xfrm>
          <a:custGeom>
            <a:avLst/>
            <a:gdLst>
              <a:gd name="connsiteX0" fmla="*/ 0 w 300942"/>
              <a:gd name="connsiteY0" fmla="*/ 115746 h 497711"/>
              <a:gd name="connsiteX1" fmla="*/ 11575 w 300942"/>
              <a:gd name="connsiteY1" fmla="*/ 497711 h 497711"/>
              <a:gd name="connsiteX2" fmla="*/ 300942 w 300942"/>
              <a:gd name="connsiteY2" fmla="*/ 486136 h 497711"/>
              <a:gd name="connsiteX3" fmla="*/ 254643 w 300942"/>
              <a:gd name="connsiteY3" fmla="*/ 0 h 497711"/>
              <a:gd name="connsiteX4" fmla="*/ 0 w 300942"/>
              <a:gd name="connsiteY4" fmla="*/ 115746 h 497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42" h="497711">
                <a:moveTo>
                  <a:pt x="0" y="115746"/>
                </a:moveTo>
                <a:lnTo>
                  <a:pt x="11575" y="497711"/>
                </a:lnTo>
                <a:lnTo>
                  <a:pt x="300942" y="486136"/>
                </a:lnTo>
                <a:lnTo>
                  <a:pt x="254643" y="0"/>
                </a:lnTo>
                <a:lnTo>
                  <a:pt x="0" y="115746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任意多边形: 形状 30"/>
          <p:cNvSpPr/>
          <p:nvPr userDrawn="1"/>
        </p:nvSpPr>
        <p:spPr>
          <a:xfrm>
            <a:off x="2329318" y="2955"/>
            <a:ext cx="125264" cy="371508"/>
          </a:xfrm>
          <a:custGeom>
            <a:avLst/>
            <a:gdLst>
              <a:gd name="connsiteX0" fmla="*/ 0 w 150471"/>
              <a:gd name="connsiteY0" fmla="*/ 23149 h 462987"/>
              <a:gd name="connsiteX1" fmla="*/ 11575 w 150471"/>
              <a:gd name="connsiteY1" fmla="*/ 462987 h 462987"/>
              <a:gd name="connsiteX2" fmla="*/ 150471 w 150471"/>
              <a:gd name="connsiteY2" fmla="*/ 462987 h 462987"/>
              <a:gd name="connsiteX3" fmla="*/ 92598 w 150471"/>
              <a:gd name="connsiteY3" fmla="*/ 0 h 462987"/>
              <a:gd name="connsiteX4" fmla="*/ 0 w 150471"/>
              <a:gd name="connsiteY4" fmla="*/ 23149 h 46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71" h="462987">
                <a:moveTo>
                  <a:pt x="0" y="23149"/>
                </a:moveTo>
                <a:lnTo>
                  <a:pt x="11575" y="462987"/>
                </a:lnTo>
                <a:lnTo>
                  <a:pt x="150471" y="462987"/>
                </a:lnTo>
                <a:lnTo>
                  <a:pt x="92598" y="0"/>
                </a:lnTo>
                <a:lnTo>
                  <a:pt x="0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24" name="任意多边形: 形状 1023"/>
          <p:cNvSpPr/>
          <p:nvPr userDrawn="1"/>
        </p:nvSpPr>
        <p:spPr>
          <a:xfrm>
            <a:off x="7416947" y="12243"/>
            <a:ext cx="173443" cy="455097"/>
          </a:xfrm>
          <a:custGeom>
            <a:avLst/>
            <a:gdLst>
              <a:gd name="connsiteX0" fmla="*/ 34724 w 208345"/>
              <a:gd name="connsiteY0" fmla="*/ 0 h 567159"/>
              <a:gd name="connsiteX1" fmla="*/ 0 w 208345"/>
              <a:gd name="connsiteY1" fmla="*/ 567159 h 567159"/>
              <a:gd name="connsiteX2" fmla="*/ 208345 w 208345"/>
              <a:gd name="connsiteY2" fmla="*/ 520860 h 567159"/>
              <a:gd name="connsiteX3" fmla="*/ 208345 w 208345"/>
              <a:gd name="connsiteY3" fmla="*/ 23149 h 567159"/>
              <a:gd name="connsiteX4" fmla="*/ 34724 w 208345"/>
              <a:gd name="connsiteY4" fmla="*/ 0 h 567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345" h="567159">
                <a:moveTo>
                  <a:pt x="34724" y="0"/>
                </a:moveTo>
                <a:lnTo>
                  <a:pt x="0" y="567159"/>
                </a:lnTo>
                <a:lnTo>
                  <a:pt x="208345" y="520860"/>
                </a:lnTo>
                <a:lnTo>
                  <a:pt x="208345" y="23149"/>
                </a:lnTo>
                <a:lnTo>
                  <a:pt x="34724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25" name="任意多边形: 形状 1024"/>
          <p:cNvSpPr/>
          <p:nvPr userDrawn="1"/>
        </p:nvSpPr>
        <p:spPr>
          <a:xfrm>
            <a:off x="-1042" y="54730"/>
            <a:ext cx="501055" cy="371509"/>
          </a:xfrm>
          <a:custGeom>
            <a:avLst/>
            <a:gdLst>
              <a:gd name="connsiteX0" fmla="*/ 104172 w 601884"/>
              <a:gd name="connsiteY0" fmla="*/ 0 h 462988"/>
              <a:gd name="connsiteX1" fmla="*/ 601884 w 601884"/>
              <a:gd name="connsiteY1" fmla="*/ 335666 h 462988"/>
              <a:gd name="connsiteX2" fmla="*/ 428263 w 601884"/>
              <a:gd name="connsiteY2" fmla="*/ 462988 h 462988"/>
              <a:gd name="connsiteX3" fmla="*/ 0 w 601884"/>
              <a:gd name="connsiteY3" fmla="*/ 312517 h 462988"/>
              <a:gd name="connsiteX4" fmla="*/ 104172 w 601884"/>
              <a:gd name="connsiteY4" fmla="*/ 0 h 46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1884" h="462988">
                <a:moveTo>
                  <a:pt x="104172" y="0"/>
                </a:moveTo>
                <a:lnTo>
                  <a:pt x="601884" y="335666"/>
                </a:lnTo>
                <a:lnTo>
                  <a:pt x="428263" y="462988"/>
                </a:lnTo>
                <a:lnTo>
                  <a:pt x="0" y="312517"/>
                </a:lnTo>
                <a:lnTo>
                  <a:pt x="104172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27" name="任意多边形: 形状 1026"/>
          <p:cNvSpPr/>
          <p:nvPr userDrawn="1"/>
        </p:nvSpPr>
        <p:spPr>
          <a:xfrm>
            <a:off x="-17005" y="630568"/>
            <a:ext cx="459201" cy="269344"/>
          </a:xfrm>
          <a:custGeom>
            <a:avLst/>
            <a:gdLst>
              <a:gd name="connsiteX0" fmla="*/ 92597 w 625032"/>
              <a:gd name="connsiteY0" fmla="*/ 0 h 335666"/>
              <a:gd name="connsiteX1" fmla="*/ 625032 w 625032"/>
              <a:gd name="connsiteY1" fmla="*/ 150471 h 335666"/>
              <a:gd name="connsiteX2" fmla="*/ 601883 w 625032"/>
              <a:gd name="connsiteY2" fmla="*/ 335666 h 335666"/>
              <a:gd name="connsiteX3" fmla="*/ 0 w 625032"/>
              <a:gd name="connsiteY3" fmla="*/ 196769 h 335666"/>
              <a:gd name="connsiteX4" fmla="*/ 92597 w 625032"/>
              <a:gd name="connsiteY4" fmla="*/ 0 h 335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5032" h="335666">
                <a:moveTo>
                  <a:pt x="92597" y="0"/>
                </a:moveTo>
                <a:lnTo>
                  <a:pt x="625032" y="150471"/>
                </a:lnTo>
                <a:lnTo>
                  <a:pt x="601883" y="335666"/>
                </a:lnTo>
                <a:lnTo>
                  <a:pt x="0" y="196769"/>
                </a:lnTo>
                <a:lnTo>
                  <a:pt x="92597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28" name="任意多边形: 形状 1027"/>
          <p:cNvSpPr/>
          <p:nvPr userDrawn="1"/>
        </p:nvSpPr>
        <p:spPr>
          <a:xfrm>
            <a:off x="-1043" y="1150676"/>
            <a:ext cx="674496" cy="232193"/>
          </a:xfrm>
          <a:custGeom>
            <a:avLst/>
            <a:gdLst>
              <a:gd name="connsiteX0" fmla="*/ 0 w 810228"/>
              <a:gd name="connsiteY0" fmla="*/ 0 h 289367"/>
              <a:gd name="connsiteX1" fmla="*/ 23149 w 810228"/>
              <a:gd name="connsiteY1" fmla="*/ 289367 h 289367"/>
              <a:gd name="connsiteX2" fmla="*/ 810228 w 810228"/>
              <a:gd name="connsiteY2" fmla="*/ 254643 h 289367"/>
              <a:gd name="connsiteX3" fmla="*/ 729205 w 810228"/>
              <a:gd name="connsiteY3" fmla="*/ 92598 h 289367"/>
              <a:gd name="connsiteX4" fmla="*/ 0 w 810228"/>
              <a:gd name="connsiteY4" fmla="*/ 0 h 289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0228" h="289367">
                <a:moveTo>
                  <a:pt x="0" y="0"/>
                </a:moveTo>
                <a:lnTo>
                  <a:pt x="23149" y="289367"/>
                </a:lnTo>
                <a:lnTo>
                  <a:pt x="810228" y="254643"/>
                </a:lnTo>
                <a:lnTo>
                  <a:pt x="729205" y="92598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29" name="任意多边形: 形状 1028"/>
          <p:cNvSpPr/>
          <p:nvPr userDrawn="1"/>
        </p:nvSpPr>
        <p:spPr>
          <a:xfrm>
            <a:off x="8593" y="1642924"/>
            <a:ext cx="452876" cy="250769"/>
          </a:xfrm>
          <a:custGeom>
            <a:avLst/>
            <a:gdLst>
              <a:gd name="connsiteX0" fmla="*/ 0 w 544010"/>
              <a:gd name="connsiteY0" fmla="*/ 104172 h 312517"/>
              <a:gd name="connsiteX1" fmla="*/ 544010 w 544010"/>
              <a:gd name="connsiteY1" fmla="*/ 0 h 312517"/>
              <a:gd name="connsiteX2" fmla="*/ 544010 w 544010"/>
              <a:gd name="connsiteY2" fmla="*/ 312517 h 312517"/>
              <a:gd name="connsiteX3" fmla="*/ 46298 w 544010"/>
              <a:gd name="connsiteY3" fmla="*/ 300942 h 312517"/>
              <a:gd name="connsiteX4" fmla="*/ 57873 w 544010"/>
              <a:gd name="connsiteY4" fmla="*/ 104172 h 312517"/>
              <a:gd name="connsiteX5" fmla="*/ 57873 w 544010"/>
              <a:gd name="connsiteY5" fmla="*/ 81023 h 31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4010" h="312517">
                <a:moveTo>
                  <a:pt x="0" y="104172"/>
                </a:moveTo>
                <a:lnTo>
                  <a:pt x="544010" y="0"/>
                </a:lnTo>
                <a:lnTo>
                  <a:pt x="544010" y="312517"/>
                </a:lnTo>
                <a:lnTo>
                  <a:pt x="46298" y="300942"/>
                </a:lnTo>
                <a:lnTo>
                  <a:pt x="57873" y="104172"/>
                </a:lnTo>
                <a:lnTo>
                  <a:pt x="57873" y="81023"/>
                </a:lnTo>
              </a:path>
            </a:pathLst>
          </a:custGeom>
          <a:noFill/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30" name="任意多边形: 形状 1029"/>
          <p:cNvSpPr/>
          <p:nvPr userDrawn="1"/>
        </p:nvSpPr>
        <p:spPr>
          <a:xfrm>
            <a:off x="27863" y="2190899"/>
            <a:ext cx="414333" cy="315782"/>
          </a:xfrm>
          <a:custGeom>
            <a:avLst/>
            <a:gdLst>
              <a:gd name="connsiteX0" fmla="*/ 0 w 497711"/>
              <a:gd name="connsiteY0" fmla="*/ 0 h 393539"/>
              <a:gd name="connsiteX1" fmla="*/ 497711 w 497711"/>
              <a:gd name="connsiteY1" fmla="*/ 23149 h 393539"/>
              <a:gd name="connsiteX2" fmla="*/ 393539 w 497711"/>
              <a:gd name="connsiteY2" fmla="*/ 393539 h 393539"/>
              <a:gd name="connsiteX3" fmla="*/ 57873 w 497711"/>
              <a:gd name="connsiteY3" fmla="*/ 393539 h 393539"/>
              <a:gd name="connsiteX4" fmla="*/ 0 w 497711"/>
              <a:gd name="connsiteY4" fmla="*/ 0 h 39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711" h="393539">
                <a:moveTo>
                  <a:pt x="0" y="0"/>
                </a:moveTo>
                <a:lnTo>
                  <a:pt x="497711" y="23149"/>
                </a:lnTo>
                <a:lnTo>
                  <a:pt x="393539" y="393539"/>
                </a:lnTo>
                <a:lnTo>
                  <a:pt x="57873" y="393539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31" name="任意多边形: 形状 1030"/>
          <p:cNvSpPr/>
          <p:nvPr userDrawn="1"/>
        </p:nvSpPr>
        <p:spPr>
          <a:xfrm>
            <a:off x="-29951" y="1670791"/>
            <a:ext cx="433605" cy="222905"/>
          </a:xfrm>
          <a:custGeom>
            <a:avLst/>
            <a:gdLst>
              <a:gd name="connsiteX0" fmla="*/ 0 w 520861"/>
              <a:gd name="connsiteY0" fmla="*/ 0 h 277793"/>
              <a:gd name="connsiteX1" fmla="*/ 520861 w 520861"/>
              <a:gd name="connsiteY1" fmla="*/ 11575 h 277793"/>
              <a:gd name="connsiteX2" fmla="*/ 497711 w 520861"/>
              <a:gd name="connsiteY2" fmla="*/ 254643 h 277793"/>
              <a:gd name="connsiteX3" fmla="*/ 11575 w 520861"/>
              <a:gd name="connsiteY3" fmla="*/ 277793 h 277793"/>
              <a:gd name="connsiteX4" fmla="*/ 0 w 520861"/>
              <a:gd name="connsiteY4" fmla="*/ 0 h 277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0861" h="277793">
                <a:moveTo>
                  <a:pt x="0" y="0"/>
                </a:moveTo>
                <a:lnTo>
                  <a:pt x="520861" y="11575"/>
                </a:lnTo>
                <a:lnTo>
                  <a:pt x="497711" y="254643"/>
                </a:lnTo>
                <a:lnTo>
                  <a:pt x="11575" y="277793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32" name="任意多边形: 形状 1031"/>
          <p:cNvSpPr/>
          <p:nvPr userDrawn="1"/>
        </p:nvSpPr>
        <p:spPr>
          <a:xfrm>
            <a:off x="-10678" y="2794599"/>
            <a:ext cx="510691" cy="204329"/>
          </a:xfrm>
          <a:custGeom>
            <a:avLst/>
            <a:gdLst>
              <a:gd name="connsiteX0" fmla="*/ 46299 w 613459"/>
              <a:gd name="connsiteY0" fmla="*/ 0 h 254643"/>
              <a:gd name="connsiteX1" fmla="*/ 613459 w 613459"/>
              <a:gd name="connsiteY1" fmla="*/ 57874 h 254643"/>
              <a:gd name="connsiteX2" fmla="*/ 497712 w 613459"/>
              <a:gd name="connsiteY2" fmla="*/ 254643 h 254643"/>
              <a:gd name="connsiteX3" fmla="*/ 0 w 613459"/>
              <a:gd name="connsiteY3" fmla="*/ 243068 h 254643"/>
              <a:gd name="connsiteX4" fmla="*/ 46299 w 613459"/>
              <a:gd name="connsiteY4" fmla="*/ 0 h 254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459" h="254643">
                <a:moveTo>
                  <a:pt x="46299" y="0"/>
                </a:moveTo>
                <a:lnTo>
                  <a:pt x="613459" y="57874"/>
                </a:lnTo>
                <a:lnTo>
                  <a:pt x="497712" y="254643"/>
                </a:lnTo>
                <a:lnTo>
                  <a:pt x="0" y="243068"/>
                </a:lnTo>
                <a:lnTo>
                  <a:pt x="46299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33" name="任意多边形: 形状 1032"/>
          <p:cNvSpPr/>
          <p:nvPr userDrawn="1"/>
        </p:nvSpPr>
        <p:spPr>
          <a:xfrm>
            <a:off x="66407" y="3361149"/>
            <a:ext cx="337248" cy="139316"/>
          </a:xfrm>
          <a:custGeom>
            <a:avLst/>
            <a:gdLst>
              <a:gd name="connsiteX0" fmla="*/ 0 w 405114"/>
              <a:gd name="connsiteY0" fmla="*/ 0 h 173620"/>
              <a:gd name="connsiteX1" fmla="*/ 405114 w 405114"/>
              <a:gd name="connsiteY1" fmla="*/ 23149 h 173620"/>
              <a:gd name="connsiteX2" fmla="*/ 347240 w 405114"/>
              <a:gd name="connsiteY2" fmla="*/ 162045 h 173620"/>
              <a:gd name="connsiteX3" fmla="*/ 34724 w 405114"/>
              <a:gd name="connsiteY3" fmla="*/ 173620 h 173620"/>
              <a:gd name="connsiteX4" fmla="*/ 0 w 405114"/>
              <a:gd name="connsiteY4" fmla="*/ 0 h 17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14" h="173620">
                <a:moveTo>
                  <a:pt x="0" y="0"/>
                </a:moveTo>
                <a:lnTo>
                  <a:pt x="405114" y="23149"/>
                </a:lnTo>
                <a:lnTo>
                  <a:pt x="347240" y="162045"/>
                </a:lnTo>
                <a:lnTo>
                  <a:pt x="34724" y="17362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34" name="任意多边形: 形状 1033"/>
          <p:cNvSpPr/>
          <p:nvPr userDrawn="1"/>
        </p:nvSpPr>
        <p:spPr>
          <a:xfrm>
            <a:off x="18228" y="3806962"/>
            <a:ext cx="395062" cy="204329"/>
          </a:xfrm>
          <a:custGeom>
            <a:avLst/>
            <a:gdLst>
              <a:gd name="connsiteX0" fmla="*/ 34724 w 474562"/>
              <a:gd name="connsiteY0" fmla="*/ 0 h 254643"/>
              <a:gd name="connsiteX1" fmla="*/ 474562 w 474562"/>
              <a:gd name="connsiteY1" fmla="*/ 34724 h 254643"/>
              <a:gd name="connsiteX2" fmla="*/ 462988 w 474562"/>
              <a:gd name="connsiteY2" fmla="*/ 254643 h 254643"/>
              <a:gd name="connsiteX3" fmla="*/ 0 w 474562"/>
              <a:gd name="connsiteY3" fmla="*/ 196769 h 254643"/>
              <a:gd name="connsiteX4" fmla="*/ 34724 w 474562"/>
              <a:gd name="connsiteY4" fmla="*/ 0 h 254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562" h="254643">
                <a:moveTo>
                  <a:pt x="34724" y="0"/>
                </a:moveTo>
                <a:lnTo>
                  <a:pt x="474562" y="34724"/>
                </a:lnTo>
                <a:lnTo>
                  <a:pt x="462988" y="254643"/>
                </a:lnTo>
                <a:lnTo>
                  <a:pt x="0" y="196769"/>
                </a:lnTo>
                <a:lnTo>
                  <a:pt x="34724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35" name="任意多边形: 形状 1034"/>
          <p:cNvSpPr/>
          <p:nvPr userDrawn="1"/>
        </p:nvSpPr>
        <p:spPr>
          <a:xfrm>
            <a:off x="27863" y="4271344"/>
            <a:ext cx="337248" cy="380796"/>
          </a:xfrm>
          <a:custGeom>
            <a:avLst/>
            <a:gdLst>
              <a:gd name="connsiteX0" fmla="*/ 0 w 405114"/>
              <a:gd name="connsiteY0" fmla="*/ 0 h 474562"/>
              <a:gd name="connsiteX1" fmla="*/ 11575 w 405114"/>
              <a:gd name="connsiteY1" fmla="*/ 474562 h 474562"/>
              <a:gd name="connsiteX2" fmla="*/ 381965 w 405114"/>
              <a:gd name="connsiteY2" fmla="*/ 208344 h 474562"/>
              <a:gd name="connsiteX3" fmla="*/ 405114 w 405114"/>
              <a:gd name="connsiteY3" fmla="*/ 23149 h 474562"/>
              <a:gd name="connsiteX4" fmla="*/ 0 w 405114"/>
              <a:gd name="connsiteY4" fmla="*/ 0 h 47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14" h="474562">
                <a:moveTo>
                  <a:pt x="0" y="0"/>
                </a:moveTo>
                <a:lnTo>
                  <a:pt x="11575" y="474562"/>
                </a:lnTo>
                <a:lnTo>
                  <a:pt x="381965" y="208344"/>
                </a:lnTo>
                <a:lnTo>
                  <a:pt x="405114" y="23149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36" name="任意多边形: 形状 1035"/>
          <p:cNvSpPr/>
          <p:nvPr userDrawn="1"/>
        </p:nvSpPr>
        <p:spPr>
          <a:xfrm>
            <a:off x="114586" y="4735732"/>
            <a:ext cx="452876" cy="397535"/>
          </a:xfrm>
          <a:custGeom>
            <a:avLst/>
            <a:gdLst>
              <a:gd name="connsiteX0" fmla="*/ 347241 w 544010"/>
              <a:gd name="connsiteY0" fmla="*/ 0 h 567159"/>
              <a:gd name="connsiteX1" fmla="*/ 0 w 544010"/>
              <a:gd name="connsiteY1" fmla="*/ 347240 h 567159"/>
              <a:gd name="connsiteX2" fmla="*/ 544010 w 544010"/>
              <a:gd name="connsiteY2" fmla="*/ 567159 h 567159"/>
              <a:gd name="connsiteX3" fmla="*/ 347241 w 544010"/>
              <a:gd name="connsiteY3" fmla="*/ 0 h 567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010" h="567159">
                <a:moveTo>
                  <a:pt x="347241" y="0"/>
                </a:moveTo>
                <a:lnTo>
                  <a:pt x="0" y="347240"/>
                </a:lnTo>
                <a:lnTo>
                  <a:pt x="544010" y="567159"/>
                </a:lnTo>
                <a:lnTo>
                  <a:pt x="347241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37" name="任意多边形: 形状 1036"/>
          <p:cNvSpPr/>
          <p:nvPr userDrawn="1"/>
        </p:nvSpPr>
        <p:spPr>
          <a:xfrm>
            <a:off x="798718" y="4819318"/>
            <a:ext cx="289070" cy="320576"/>
          </a:xfrm>
          <a:custGeom>
            <a:avLst/>
            <a:gdLst>
              <a:gd name="connsiteX0" fmla="*/ 231493 w 347240"/>
              <a:gd name="connsiteY0" fmla="*/ 0 h 532436"/>
              <a:gd name="connsiteX1" fmla="*/ 347240 w 347240"/>
              <a:gd name="connsiteY1" fmla="*/ 509286 h 532436"/>
              <a:gd name="connsiteX2" fmla="*/ 104172 w 347240"/>
              <a:gd name="connsiteY2" fmla="*/ 532436 h 532436"/>
              <a:gd name="connsiteX3" fmla="*/ 0 w 347240"/>
              <a:gd name="connsiteY3" fmla="*/ 23149 h 532436"/>
              <a:gd name="connsiteX4" fmla="*/ 231493 w 347240"/>
              <a:gd name="connsiteY4" fmla="*/ 0 h 532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240" h="532436">
                <a:moveTo>
                  <a:pt x="231493" y="0"/>
                </a:moveTo>
                <a:lnTo>
                  <a:pt x="347240" y="509286"/>
                </a:lnTo>
                <a:lnTo>
                  <a:pt x="104172" y="532436"/>
                </a:lnTo>
                <a:lnTo>
                  <a:pt x="0" y="23149"/>
                </a:lnTo>
                <a:lnTo>
                  <a:pt x="231493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38" name="任意多边形: 形状 1037"/>
          <p:cNvSpPr/>
          <p:nvPr userDrawn="1"/>
        </p:nvSpPr>
        <p:spPr>
          <a:xfrm>
            <a:off x="1347949" y="4707865"/>
            <a:ext cx="327612" cy="445811"/>
          </a:xfrm>
          <a:custGeom>
            <a:avLst/>
            <a:gdLst>
              <a:gd name="connsiteX0" fmla="*/ 0 w 393539"/>
              <a:gd name="connsiteY0" fmla="*/ 0 h 590309"/>
              <a:gd name="connsiteX1" fmla="*/ 23149 w 393539"/>
              <a:gd name="connsiteY1" fmla="*/ 590309 h 590309"/>
              <a:gd name="connsiteX2" fmla="*/ 393539 w 393539"/>
              <a:gd name="connsiteY2" fmla="*/ 509286 h 590309"/>
              <a:gd name="connsiteX3" fmla="*/ 347240 w 393539"/>
              <a:gd name="connsiteY3" fmla="*/ 0 h 590309"/>
              <a:gd name="connsiteX4" fmla="*/ 0 w 393539"/>
              <a:gd name="connsiteY4" fmla="*/ 0 h 590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539" h="590309">
                <a:moveTo>
                  <a:pt x="0" y="0"/>
                </a:moveTo>
                <a:lnTo>
                  <a:pt x="23149" y="590309"/>
                </a:lnTo>
                <a:lnTo>
                  <a:pt x="393539" y="509286"/>
                </a:lnTo>
                <a:lnTo>
                  <a:pt x="347240" y="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39" name="任意多边形: 形状 1038"/>
          <p:cNvSpPr/>
          <p:nvPr userDrawn="1"/>
        </p:nvSpPr>
        <p:spPr>
          <a:xfrm>
            <a:off x="5674358" y="4791459"/>
            <a:ext cx="279434" cy="352045"/>
          </a:xfrm>
          <a:custGeom>
            <a:avLst/>
            <a:gdLst>
              <a:gd name="connsiteX0" fmla="*/ 11574 w 335665"/>
              <a:gd name="connsiteY0" fmla="*/ 23149 h 671332"/>
              <a:gd name="connsiteX1" fmla="*/ 0 w 335665"/>
              <a:gd name="connsiteY1" fmla="*/ 671332 h 671332"/>
              <a:gd name="connsiteX2" fmla="*/ 324091 w 335665"/>
              <a:gd name="connsiteY2" fmla="*/ 532435 h 671332"/>
              <a:gd name="connsiteX3" fmla="*/ 335665 w 335665"/>
              <a:gd name="connsiteY3" fmla="*/ 0 h 671332"/>
              <a:gd name="connsiteX4" fmla="*/ 11574 w 335665"/>
              <a:gd name="connsiteY4" fmla="*/ 23149 h 67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665" h="671332">
                <a:moveTo>
                  <a:pt x="11574" y="23149"/>
                </a:moveTo>
                <a:lnTo>
                  <a:pt x="0" y="671332"/>
                </a:lnTo>
                <a:lnTo>
                  <a:pt x="324091" y="532435"/>
                </a:lnTo>
                <a:lnTo>
                  <a:pt x="335665" y="0"/>
                </a:lnTo>
                <a:lnTo>
                  <a:pt x="11574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40" name="任意多边形: 形状 1039"/>
          <p:cNvSpPr/>
          <p:nvPr userDrawn="1"/>
        </p:nvSpPr>
        <p:spPr>
          <a:xfrm>
            <a:off x="6782459" y="4707865"/>
            <a:ext cx="346884" cy="445811"/>
          </a:xfrm>
          <a:custGeom>
            <a:avLst/>
            <a:gdLst>
              <a:gd name="connsiteX0" fmla="*/ 0 w 416689"/>
              <a:gd name="connsiteY0" fmla="*/ 81023 h 706056"/>
              <a:gd name="connsiteX1" fmla="*/ 150471 w 416689"/>
              <a:gd name="connsiteY1" fmla="*/ 706056 h 706056"/>
              <a:gd name="connsiteX2" fmla="*/ 416689 w 416689"/>
              <a:gd name="connsiteY2" fmla="*/ 567159 h 706056"/>
              <a:gd name="connsiteX3" fmla="*/ 335666 w 416689"/>
              <a:gd name="connsiteY3" fmla="*/ 0 h 706056"/>
              <a:gd name="connsiteX4" fmla="*/ 0 w 416689"/>
              <a:gd name="connsiteY4" fmla="*/ 81023 h 706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689" h="706056">
                <a:moveTo>
                  <a:pt x="0" y="81023"/>
                </a:moveTo>
                <a:lnTo>
                  <a:pt x="150471" y="706056"/>
                </a:lnTo>
                <a:lnTo>
                  <a:pt x="416689" y="567159"/>
                </a:lnTo>
                <a:lnTo>
                  <a:pt x="335666" y="0"/>
                </a:lnTo>
                <a:lnTo>
                  <a:pt x="0" y="81023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41" name="任意多边形: 形状 1040"/>
          <p:cNvSpPr/>
          <p:nvPr userDrawn="1"/>
        </p:nvSpPr>
        <p:spPr>
          <a:xfrm>
            <a:off x="7909832" y="4772880"/>
            <a:ext cx="208675" cy="351096"/>
          </a:xfrm>
          <a:custGeom>
            <a:avLst/>
            <a:gdLst>
              <a:gd name="connsiteX0" fmla="*/ 243069 w 243069"/>
              <a:gd name="connsiteY0" fmla="*/ 11574 h 509286"/>
              <a:gd name="connsiteX1" fmla="*/ 243069 w 243069"/>
              <a:gd name="connsiteY1" fmla="*/ 509286 h 509286"/>
              <a:gd name="connsiteX2" fmla="*/ 0 w 243069"/>
              <a:gd name="connsiteY2" fmla="*/ 486136 h 509286"/>
              <a:gd name="connsiteX3" fmla="*/ 0 w 243069"/>
              <a:gd name="connsiteY3" fmla="*/ 0 h 509286"/>
              <a:gd name="connsiteX4" fmla="*/ 243069 w 243069"/>
              <a:gd name="connsiteY4" fmla="*/ 11574 h 50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069" h="509286">
                <a:moveTo>
                  <a:pt x="243069" y="11574"/>
                </a:moveTo>
                <a:lnTo>
                  <a:pt x="243069" y="509286"/>
                </a:lnTo>
                <a:lnTo>
                  <a:pt x="0" y="486136"/>
                </a:lnTo>
                <a:lnTo>
                  <a:pt x="0" y="0"/>
                </a:lnTo>
                <a:lnTo>
                  <a:pt x="243069" y="1157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42" name="任意多边形: 形状 1041"/>
          <p:cNvSpPr/>
          <p:nvPr userDrawn="1"/>
        </p:nvSpPr>
        <p:spPr>
          <a:xfrm>
            <a:off x="7408777" y="4726444"/>
            <a:ext cx="163806" cy="436522"/>
          </a:xfrm>
          <a:custGeom>
            <a:avLst/>
            <a:gdLst>
              <a:gd name="connsiteX0" fmla="*/ 11574 w 196769"/>
              <a:gd name="connsiteY0" fmla="*/ 0 h 544010"/>
              <a:gd name="connsiteX1" fmla="*/ 0 w 196769"/>
              <a:gd name="connsiteY1" fmla="*/ 532436 h 544010"/>
              <a:gd name="connsiteX2" fmla="*/ 150471 w 196769"/>
              <a:gd name="connsiteY2" fmla="*/ 544010 h 544010"/>
              <a:gd name="connsiteX3" fmla="*/ 196769 w 196769"/>
              <a:gd name="connsiteY3" fmla="*/ 34724 h 544010"/>
              <a:gd name="connsiteX4" fmla="*/ 11574 w 196769"/>
              <a:gd name="connsiteY4" fmla="*/ 0 h 54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769" h="544010">
                <a:moveTo>
                  <a:pt x="11574" y="0"/>
                </a:moveTo>
                <a:lnTo>
                  <a:pt x="0" y="532436"/>
                </a:lnTo>
                <a:lnTo>
                  <a:pt x="150471" y="544010"/>
                </a:lnTo>
                <a:lnTo>
                  <a:pt x="196769" y="34724"/>
                </a:lnTo>
                <a:lnTo>
                  <a:pt x="11574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43" name="任意多边形: 形状 1042"/>
          <p:cNvSpPr/>
          <p:nvPr userDrawn="1"/>
        </p:nvSpPr>
        <p:spPr>
          <a:xfrm>
            <a:off x="6242862" y="4745020"/>
            <a:ext cx="337248" cy="378959"/>
          </a:xfrm>
          <a:custGeom>
            <a:avLst/>
            <a:gdLst>
              <a:gd name="connsiteX0" fmla="*/ 0 w 405114"/>
              <a:gd name="connsiteY0" fmla="*/ 69448 h 532435"/>
              <a:gd name="connsiteX1" fmla="*/ 69448 w 405114"/>
              <a:gd name="connsiteY1" fmla="*/ 520860 h 532435"/>
              <a:gd name="connsiteX2" fmla="*/ 405114 w 405114"/>
              <a:gd name="connsiteY2" fmla="*/ 532435 h 532435"/>
              <a:gd name="connsiteX3" fmla="*/ 196770 w 405114"/>
              <a:gd name="connsiteY3" fmla="*/ 0 h 532435"/>
              <a:gd name="connsiteX4" fmla="*/ 0 w 405114"/>
              <a:gd name="connsiteY4" fmla="*/ 69448 h 53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14" h="532435">
                <a:moveTo>
                  <a:pt x="0" y="69448"/>
                </a:moveTo>
                <a:lnTo>
                  <a:pt x="69448" y="520860"/>
                </a:lnTo>
                <a:lnTo>
                  <a:pt x="405114" y="532435"/>
                </a:lnTo>
                <a:lnTo>
                  <a:pt x="196770" y="0"/>
                </a:lnTo>
                <a:lnTo>
                  <a:pt x="0" y="69448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44" name="任意多边形: 形状 1043"/>
          <p:cNvSpPr/>
          <p:nvPr userDrawn="1"/>
        </p:nvSpPr>
        <p:spPr>
          <a:xfrm>
            <a:off x="2253703" y="4680003"/>
            <a:ext cx="173441" cy="371508"/>
          </a:xfrm>
          <a:custGeom>
            <a:avLst/>
            <a:gdLst>
              <a:gd name="connsiteX0" fmla="*/ 0 w 208344"/>
              <a:gd name="connsiteY0" fmla="*/ 46299 h 462987"/>
              <a:gd name="connsiteX1" fmla="*/ 11575 w 208344"/>
              <a:gd name="connsiteY1" fmla="*/ 462987 h 462987"/>
              <a:gd name="connsiteX2" fmla="*/ 208344 w 208344"/>
              <a:gd name="connsiteY2" fmla="*/ 462987 h 462987"/>
              <a:gd name="connsiteX3" fmla="*/ 138896 w 208344"/>
              <a:gd name="connsiteY3" fmla="*/ 0 h 462987"/>
              <a:gd name="connsiteX4" fmla="*/ 34724 w 208344"/>
              <a:gd name="connsiteY4" fmla="*/ 104172 h 462987"/>
              <a:gd name="connsiteX5" fmla="*/ 0 w 208344"/>
              <a:gd name="connsiteY5" fmla="*/ 46299 h 46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344" h="462987">
                <a:moveTo>
                  <a:pt x="0" y="46299"/>
                </a:moveTo>
                <a:lnTo>
                  <a:pt x="11575" y="462987"/>
                </a:lnTo>
                <a:lnTo>
                  <a:pt x="208344" y="462987"/>
                </a:lnTo>
                <a:lnTo>
                  <a:pt x="138896" y="0"/>
                </a:lnTo>
                <a:lnTo>
                  <a:pt x="34724" y="104172"/>
                </a:lnTo>
                <a:lnTo>
                  <a:pt x="0" y="4629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45" name="任意多边形: 形状 1044"/>
          <p:cNvSpPr/>
          <p:nvPr userDrawn="1"/>
        </p:nvSpPr>
        <p:spPr>
          <a:xfrm>
            <a:off x="2754756" y="4605701"/>
            <a:ext cx="183077" cy="492249"/>
          </a:xfrm>
          <a:custGeom>
            <a:avLst/>
            <a:gdLst>
              <a:gd name="connsiteX0" fmla="*/ 104173 w 219919"/>
              <a:gd name="connsiteY0" fmla="*/ 0 h 613459"/>
              <a:gd name="connsiteX1" fmla="*/ 0 w 219919"/>
              <a:gd name="connsiteY1" fmla="*/ 567160 h 613459"/>
              <a:gd name="connsiteX2" fmla="*/ 150471 w 219919"/>
              <a:gd name="connsiteY2" fmla="*/ 613459 h 613459"/>
              <a:gd name="connsiteX3" fmla="*/ 219919 w 219919"/>
              <a:gd name="connsiteY3" fmla="*/ 208345 h 613459"/>
              <a:gd name="connsiteX4" fmla="*/ 104173 w 219919"/>
              <a:gd name="connsiteY4" fmla="*/ 0 h 613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919" h="613459">
                <a:moveTo>
                  <a:pt x="104173" y="0"/>
                </a:moveTo>
                <a:lnTo>
                  <a:pt x="0" y="567160"/>
                </a:lnTo>
                <a:lnTo>
                  <a:pt x="150471" y="613459"/>
                </a:lnTo>
                <a:lnTo>
                  <a:pt x="219919" y="208345"/>
                </a:lnTo>
                <a:lnTo>
                  <a:pt x="104173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46" name="任意多边形: 形状 1045"/>
          <p:cNvSpPr/>
          <p:nvPr userDrawn="1"/>
        </p:nvSpPr>
        <p:spPr>
          <a:xfrm>
            <a:off x="3381075" y="4726441"/>
            <a:ext cx="192713" cy="408659"/>
          </a:xfrm>
          <a:custGeom>
            <a:avLst/>
            <a:gdLst>
              <a:gd name="connsiteX0" fmla="*/ 0 w 231494"/>
              <a:gd name="connsiteY0" fmla="*/ 0 h 509286"/>
              <a:gd name="connsiteX1" fmla="*/ 0 w 231494"/>
              <a:gd name="connsiteY1" fmla="*/ 497712 h 509286"/>
              <a:gd name="connsiteX2" fmla="*/ 231494 w 231494"/>
              <a:gd name="connsiteY2" fmla="*/ 509286 h 509286"/>
              <a:gd name="connsiteX3" fmla="*/ 138896 w 231494"/>
              <a:gd name="connsiteY3" fmla="*/ 0 h 509286"/>
              <a:gd name="connsiteX4" fmla="*/ 0 w 231494"/>
              <a:gd name="connsiteY4" fmla="*/ 0 h 50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494" h="509286">
                <a:moveTo>
                  <a:pt x="0" y="0"/>
                </a:moveTo>
                <a:lnTo>
                  <a:pt x="0" y="497712"/>
                </a:lnTo>
                <a:lnTo>
                  <a:pt x="231494" y="509286"/>
                </a:lnTo>
                <a:lnTo>
                  <a:pt x="138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47" name="任意多边形: 形状 1046"/>
          <p:cNvSpPr/>
          <p:nvPr userDrawn="1"/>
        </p:nvSpPr>
        <p:spPr>
          <a:xfrm>
            <a:off x="3949578" y="4782171"/>
            <a:ext cx="404698" cy="371509"/>
          </a:xfrm>
          <a:custGeom>
            <a:avLst/>
            <a:gdLst>
              <a:gd name="connsiteX0" fmla="*/ 0 w 486137"/>
              <a:gd name="connsiteY0" fmla="*/ 0 h 462988"/>
              <a:gd name="connsiteX1" fmla="*/ 23150 w 486137"/>
              <a:gd name="connsiteY1" fmla="*/ 462988 h 462988"/>
              <a:gd name="connsiteX2" fmla="*/ 486137 w 486137"/>
              <a:gd name="connsiteY2" fmla="*/ 405114 h 462988"/>
              <a:gd name="connsiteX3" fmla="*/ 358815 w 486137"/>
              <a:gd name="connsiteY3" fmla="*/ 23150 h 462988"/>
              <a:gd name="connsiteX4" fmla="*/ 0 w 486137"/>
              <a:gd name="connsiteY4" fmla="*/ 0 h 46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137" h="462988">
                <a:moveTo>
                  <a:pt x="0" y="0"/>
                </a:moveTo>
                <a:lnTo>
                  <a:pt x="23150" y="462988"/>
                </a:lnTo>
                <a:lnTo>
                  <a:pt x="486137" y="405114"/>
                </a:lnTo>
                <a:lnTo>
                  <a:pt x="358815" y="2315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48" name="任意多边形: 形状 1047"/>
          <p:cNvSpPr/>
          <p:nvPr userDrawn="1"/>
        </p:nvSpPr>
        <p:spPr>
          <a:xfrm>
            <a:off x="4778244" y="4763593"/>
            <a:ext cx="356519" cy="379908"/>
          </a:xfrm>
          <a:custGeom>
            <a:avLst/>
            <a:gdLst>
              <a:gd name="connsiteX0" fmla="*/ 0 w 428263"/>
              <a:gd name="connsiteY0" fmla="*/ 0 h 544010"/>
              <a:gd name="connsiteX1" fmla="*/ 81023 w 428263"/>
              <a:gd name="connsiteY1" fmla="*/ 544010 h 544010"/>
              <a:gd name="connsiteX2" fmla="*/ 428263 w 428263"/>
              <a:gd name="connsiteY2" fmla="*/ 497711 h 544010"/>
              <a:gd name="connsiteX3" fmla="*/ 416689 w 428263"/>
              <a:gd name="connsiteY3" fmla="*/ 34724 h 544010"/>
              <a:gd name="connsiteX4" fmla="*/ 92597 w 428263"/>
              <a:gd name="connsiteY4" fmla="*/ 23149 h 544010"/>
              <a:gd name="connsiteX5" fmla="*/ 0 w 428263"/>
              <a:gd name="connsiteY5" fmla="*/ 0 h 54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8263" h="544010">
                <a:moveTo>
                  <a:pt x="0" y="0"/>
                </a:moveTo>
                <a:lnTo>
                  <a:pt x="81023" y="544010"/>
                </a:lnTo>
                <a:lnTo>
                  <a:pt x="428263" y="497711"/>
                </a:lnTo>
                <a:lnTo>
                  <a:pt x="416689" y="34724"/>
                </a:lnTo>
                <a:lnTo>
                  <a:pt x="92597" y="23149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任意多边形: 形状 8"/>
          <p:cNvSpPr/>
          <p:nvPr userDrawn="1"/>
        </p:nvSpPr>
        <p:spPr>
          <a:xfrm>
            <a:off x="243943" y="154183"/>
            <a:ext cx="8682671" cy="4827854"/>
          </a:xfrm>
          <a:custGeom>
            <a:avLst/>
            <a:gdLst>
              <a:gd name="connsiteX0" fmla="*/ 36774 w 10606444"/>
              <a:gd name="connsiteY0" fmla="*/ 906177 h 6795989"/>
              <a:gd name="connsiteX1" fmla="*/ 916 w 10606444"/>
              <a:gd name="connsiteY1" fmla="*/ 1919189 h 6795989"/>
              <a:gd name="connsiteX2" fmla="*/ 63669 w 10606444"/>
              <a:gd name="connsiteY2" fmla="*/ 2869448 h 6795989"/>
              <a:gd name="connsiteX3" fmla="*/ 81598 w 10606444"/>
              <a:gd name="connsiteY3" fmla="*/ 3541801 h 6795989"/>
              <a:gd name="connsiteX4" fmla="*/ 54704 w 10606444"/>
              <a:gd name="connsiteY4" fmla="*/ 5289919 h 6795989"/>
              <a:gd name="connsiteX5" fmla="*/ 45739 w 10606444"/>
              <a:gd name="connsiteY5" fmla="*/ 6383613 h 6795989"/>
              <a:gd name="connsiteX6" fmla="*/ 467080 w 10606444"/>
              <a:gd name="connsiteY6" fmla="*/ 6697377 h 6795989"/>
              <a:gd name="connsiteX7" fmla="*/ 1489057 w 10606444"/>
              <a:gd name="connsiteY7" fmla="*/ 6643589 h 6795989"/>
              <a:gd name="connsiteX8" fmla="*/ 2815833 w 10606444"/>
              <a:gd name="connsiteY8" fmla="*/ 6580836 h 6795989"/>
              <a:gd name="connsiteX9" fmla="*/ 4850821 w 10606444"/>
              <a:gd name="connsiteY9" fmla="*/ 6795989 h 6795989"/>
              <a:gd name="connsiteX10" fmla="*/ 7091998 w 10606444"/>
              <a:gd name="connsiteY10" fmla="*/ 6715307 h 6795989"/>
              <a:gd name="connsiteX11" fmla="*/ 8418774 w 10606444"/>
              <a:gd name="connsiteY11" fmla="*/ 6688413 h 6795989"/>
              <a:gd name="connsiteX12" fmla="*/ 9862092 w 10606444"/>
              <a:gd name="connsiteY12" fmla="*/ 6661519 h 6795989"/>
              <a:gd name="connsiteX13" fmla="*/ 10408939 w 10606444"/>
              <a:gd name="connsiteY13" fmla="*/ 6607730 h 6795989"/>
              <a:gd name="connsiteX14" fmla="*/ 10606163 w 10606444"/>
              <a:gd name="connsiteY14" fmla="*/ 6114672 h 6795989"/>
              <a:gd name="connsiteX15" fmla="*/ 10453763 w 10606444"/>
              <a:gd name="connsiteY15" fmla="*/ 4698248 h 6795989"/>
              <a:gd name="connsiteX16" fmla="*/ 10507551 w 10606444"/>
              <a:gd name="connsiteY16" fmla="*/ 2977024 h 6795989"/>
              <a:gd name="connsiteX17" fmla="*/ 10588233 w 10606444"/>
              <a:gd name="connsiteY17" fmla="*/ 1076507 h 6795989"/>
              <a:gd name="connsiteX18" fmla="*/ 10525480 w 10606444"/>
              <a:gd name="connsiteY18" fmla="*/ 305542 h 6795989"/>
              <a:gd name="connsiteX19" fmla="*/ 10104139 w 10606444"/>
              <a:gd name="connsiteY19" fmla="*/ 108319 h 6795989"/>
              <a:gd name="connsiteX20" fmla="*/ 9566257 w 10606444"/>
              <a:gd name="connsiteY20" fmla="*/ 144177 h 6795989"/>
              <a:gd name="connsiteX21" fmla="*/ 8347057 w 10606444"/>
              <a:gd name="connsiteY21" fmla="*/ 144177 h 6795989"/>
              <a:gd name="connsiteX22" fmla="*/ 6374821 w 10606444"/>
              <a:gd name="connsiteY22" fmla="*/ 90389 h 6795989"/>
              <a:gd name="connsiteX23" fmla="*/ 5191480 w 10606444"/>
              <a:gd name="connsiteY23" fmla="*/ 742 h 6795989"/>
              <a:gd name="connsiteX24" fmla="*/ 3730233 w 10606444"/>
              <a:gd name="connsiteY24" fmla="*/ 144177 h 6795989"/>
              <a:gd name="connsiteX25" fmla="*/ 1282869 w 10606444"/>
              <a:gd name="connsiteY25" fmla="*/ 135213 h 6795989"/>
              <a:gd name="connsiteX26" fmla="*/ 592586 w 10606444"/>
              <a:gd name="connsiteY26" fmla="*/ 144177 h 6795989"/>
              <a:gd name="connsiteX27" fmla="*/ 171245 w 10606444"/>
              <a:gd name="connsiteY27" fmla="*/ 413119 h 6795989"/>
              <a:gd name="connsiteX28" fmla="*/ 36774 w 10606444"/>
              <a:gd name="connsiteY28" fmla="*/ 906177 h 679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606444" h="6795989">
                <a:moveTo>
                  <a:pt x="36774" y="906177"/>
                </a:moveTo>
                <a:cubicBezTo>
                  <a:pt x="8386" y="1157189"/>
                  <a:pt x="-3566" y="1591977"/>
                  <a:pt x="916" y="1919189"/>
                </a:cubicBezTo>
                <a:cubicBezTo>
                  <a:pt x="5398" y="2246401"/>
                  <a:pt x="50222" y="2599013"/>
                  <a:pt x="63669" y="2869448"/>
                </a:cubicBezTo>
                <a:cubicBezTo>
                  <a:pt x="77116" y="3139883"/>
                  <a:pt x="83092" y="3138389"/>
                  <a:pt x="81598" y="3541801"/>
                </a:cubicBezTo>
                <a:cubicBezTo>
                  <a:pt x="80104" y="3945213"/>
                  <a:pt x="60681" y="4816284"/>
                  <a:pt x="54704" y="5289919"/>
                </a:cubicBezTo>
                <a:cubicBezTo>
                  <a:pt x="48728" y="5763554"/>
                  <a:pt x="-22990" y="6149037"/>
                  <a:pt x="45739" y="6383613"/>
                </a:cubicBezTo>
                <a:cubicBezTo>
                  <a:pt x="114468" y="6618189"/>
                  <a:pt x="226527" y="6654048"/>
                  <a:pt x="467080" y="6697377"/>
                </a:cubicBezTo>
                <a:cubicBezTo>
                  <a:pt x="707633" y="6740706"/>
                  <a:pt x="1489057" y="6643589"/>
                  <a:pt x="1489057" y="6643589"/>
                </a:cubicBezTo>
                <a:cubicBezTo>
                  <a:pt x="1880516" y="6624166"/>
                  <a:pt x="2255539" y="6555436"/>
                  <a:pt x="2815833" y="6580836"/>
                </a:cubicBezTo>
                <a:cubicBezTo>
                  <a:pt x="3376127" y="6606236"/>
                  <a:pt x="4138127" y="6773577"/>
                  <a:pt x="4850821" y="6795989"/>
                </a:cubicBezTo>
                <a:lnTo>
                  <a:pt x="7091998" y="6715307"/>
                </a:lnTo>
                <a:lnTo>
                  <a:pt x="8418774" y="6688413"/>
                </a:lnTo>
                <a:lnTo>
                  <a:pt x="9862092" y="6661519"/>
                </a:lnTo>
                <a:cubicBezTo>
                  <a:pt x="10193786" y="6648072"/>
                  <a:pt x="10284927" y="6698871"/>
                  <a:pt x="10408939" y="6607730"/>
                </a:cubicBezTo>
                <a:cubicBezTo>
                  <a:pt x="10532951" y="6516589"/>
                  <a:pt x="10598692" y="6432919"/>
                  <a:pt x="10606163" y="6114672"/>
                </a:cubicBezTo>
                <a:cubicBezTo>
                  <a:pt x="10613634" y="5796425"/>
                  <a:pt x="10470198" y="5221189"/>
                  <a:pt x="10453763" y="4698248"/>
                </a:cubicBezTo>
                <a:cubicBezTo>
                  <a:pt x="10437328" y="4175307"/>
                  <a:pt x="10485139" y="3580648"/>
                  <a:pt x="10507551" y="2977024"/>
                </a:cubicBezTo>
                <a:cubicBezTo>
                  <a:pt x="10529963" y="2373401"/>
                  <a:pt x="10585245" y="1521754"/>
                  <a:pt x="10588233" y="1076507"/>
                </a:cubicBezTo>
                <a:cubicBezTo>
                  <a:pt x="10591221" y="631260"/>
                  <a:pt x="10606162" y="466907"/>
                  <a:pt x="10525480" y="305542"/>
                </a:cubicBezTo>
                <a:cubicBezTo>
                  <a:pt x="10444798" y="144177"/>
                  <a:pt x="10264009" y="135213"/>
                  <a:pt x="10104139" y="108319"/>
                </a:cubicBezTo>
                <a:cubicBezTo>
                  <a:pt x="9944269" y="81425"/>
                  <a:pt x="9859104" y="138201"/>
                  <a:pt x="9566257" y="144177"/>
                </a:cubicBezTo>
                <a:cubicBezTo>
                  <a:pt x="9273410" y="150153"/>
                  <a:pt x="8878963" y="153142"/>
                  <a:pt x="8347057" y="144177"/>
                </a:cubicBezTo>
                <a:cubicBezTo>
                  <a:pt x="7815151" y="135212"/>
                  <a:pt x="6900750" y="114295"/>
                  <a:pt x="6374821" y="90389"/>
                </a:cubicBezTo>
                <a:cubicBezTo>
                  <a:pt x="5848892" y="66483"/>
                  <a:pt x="5632245" y="-8223"/>
                  <a:pt x="5191480" y="742"/>
                </a:cubicBezTo>
                <a:cubicBezTo>
                  <a:pt x="4750715" y="9707"/>
                  <a:pt x="4381668" y="121765"/>
                  <a:pt x="3730233" y="144177"/>
                </a:cubicBezTo>
                <a:cubicBezTo>
                  <a:pt x="3078798" y="166589"/>
                  <a:pt x="1805810" y="135213"/>
                  <a:pt x="1282869" y="135213"/>
                </a:cubicBezTo>
                <a:cubicBezTo>
                  <a:pt x="759928" y="135213"/>
                  <a:pt x="777857" y="97859"/>
                  <a:pt x="592586" y="144177"/>
                </a:cubicBezTo>
                <a:cubicBezTo>
                  <a:pt x="407315" y="190495"/>
                  <a:pt x="263880" y="283131"/>
                  <a:pt x="171245" y="413119"/>
                </a:cubicBezTo>
                <a:cubicBezTo>
                  <a:pt x="78610" y="543107"/>
                  <a:pt x="65162" y="655165"/>
                  <a:pt x="36774" y="906177"/>
                </a:cubicBezTo>
                <a:close/>
              </a:path>
            </a:pathLst>
          </a:custGeom>
          <a:solidFill>
            <a:schemeClr val="bg1"/>
          </a:solidFill>
          <a:ln w="19050">
            <a:noFill/>
            <a:prstDash val="sysDot"/>
            <a:round/>
          </a:ln>
          <a:effectLst>
            <a:outerShdw blurRad="1143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59" name="任意多边形: 形状 58"/>
          <p:cNvSpPr/>
          <p:nvPr userDrawn="1"/>
        </p:nvSpPr>
        <p:spPr>
          <a:xfrm>
            <a:off x="-17004" y="-3674"/>
            <a:ext cx="9173951" cy="5168408"/>
          </a:xfrm>
          <a:custGeom>
            <a:avLst/>
            <a:gdLst>
              <a:gd name="connsiteX0" fmla="*/ 6027841 w 12231934"/>
              <a:gd name="connsiteY0" fmla="*/ 46537 h 6891211"/>
              <a:gd name="connsiteX1" fmla="*/ 4382796 w 12231934"/>
              <a:gd name="connsiteY1" fmla="*/ 189972 h 6891211"/>
              <a:gd name="connsiteX2" fmla="*/ 1627600 w 12231934"/>
              <a:gd name="connsiteY2" fmla="*/ 181008 h 6891211"/>
              <a:gd name="connsiteX3" fmla="*/ 850492 w 12231934"/>
              <a:gd name="connsiteY3" fmla="*/ 189972 h 6891211"/>
              <a:gd name="connsiteX4" fmla="*/ 376155 w 12231934"/>
              <a:gd name="connsiteY4" fmla="*/ 458914 h 6891211"/>
              <a:gd name="connsiteX5" fmla="*/ 224770 w 12231934"/>
              <a:gd name="connsiteY5" fmla="*/ 951972 h 6891211"/>
              <a:gd name="connsiteX6" fmla="*/ 184401 w 12231934"/>
              <a:gd name="connsiteY6" fmla="*/ 1964984 h 6891211"/>
              <a:gd name="connsiteX7" fmla="*/ 255048 w 12231934"/>
              <a:gd name="connsiteY7" fmla="*/ 2915243 h 6891211"/>
              <a:gd name="connsiteX8" fmla="*/ 275232 w 12231934"/>
              <a:gd name="connsiteY8" fmla="*/ 3587596 h 6891211"/>
              <a:gd name="connsiteX9" fmla="*/ 244955 w 12231934"/>
              <a:gd name="connsiteY9" fmla="*/ 5335714 h 6891211"/>
              <a:gd name="connsiteX10" fmla="*/ 234862 w 12231934"/>
              <a:gd name="connsiteY10" fmla="*/ 6429408 h 6891211"/>
              <a:gd name="connsiteX11" fmla="*/ 709200 w 12231934"/>
              <a:gd name="connsiteY11" fmla="*/ 6743172 h 6891211"/>
              <a:gd name="connsiteX12" fmla="*/ 1859723 w 12231934"/>
              <a:gd name="connsiteY12" fmla="*/ 6689384 h 6891211"/>
              <a:gd name="connsiteX13" fmla="*/ 3353382 w 12231934"/>
              <a:gd name="connsiteY13" fmla="*/ 6626631 h 6891211"/>
              <a:gd name="connsiteX14" fmla="*/ 5644333 w 12231934"/>
              <a:gd name="connsiteY14" fmla="*/ 6841784 h 6891211"/>
              <a:gd name="connsiteX15" fmla="*/ 8167407 w 12231934"/>
              <a:gd name="connsiteY15" fmla="*/ 6761102 h 6891211"/>
              <a:gd name="connsiteX16" fmla="*/ 9661067 w 12231934"/>
              <a:gd name="connsiteY16" fmla="*/ 6734208 h 6891211"/>
              <a:gd name="connsiteX17" fmla="*/ 11285927 w 12231934"/>
              <a:gd name="connsiteY17" fmla="*/ 6707314 h 6891211"/>
              <a:gd name="connsiteX18" fmla="*/ 11901557 w 12231934"/>
              <a:gd name="connsiteY18" fmla="*/ 6653525 h 6891211"/>
              <a:gd name="connsiteX19" fmla="*/ 12123588 w 12231934"/>
              <a:gd name="connsiteY19" fmla="*/ 6160467 h 6891211"/>
              <a:gd name="connsiteX20" fmla="*/ 11952019 w 12231934"/>
              <a:gd name="connsiteY20" fmla="*/ 4744043 h 6891211"/>
              <a:gd name="connsiteX21" fmla="*/ 12012572 w 12231934"/>
              <a:gd name="connsiteY21" fmla="*/ 3022819 h 6891211"/>
              <a:gd name="connsiteX22" fmla="*/ 12103402 w 12231934"/>
              <a:gd name="connsiteY22" fmla="*/ 1122302 h 6891211"/>
              <a:gd name="connsiteX23" fmla="*/ 12032756 w 12231934"/>
              <a:gd name="connsiteY23" fmla="*/ 351337 h 6891211"/>
              <a:gd name="connsiteX24" fmla="*/ 11558419 w 12231934"/>
              <a:gd name="connsiteY24" fmla="*/ 154114 h 6891211"/>
              <a:gd name="connsiteX25" fmla="*/ 10952881 w 12231934"/>
              <a:gd name="connsiteY25" fmla="*/ 189972 h 6891211"/>
              <a:gd name="connsiteX26" fmla="*/ 9580329 w 12231934"/>
              <a:gd name="connsiteY26" fmla="*/ 189972 h 6891211"/>
              <a:gd name="connsiteX27" fmla="*/ 7360023 w 12231934"/>
              <a:gd name="connsiteY27" fmla="*/ 136184 h 6891211"/>
              <a:gd name="connsiteX28" fmla="*/ 6027841 w 12231934"/>
              <a:gd name="connsiteY28" fmla="*/ 46537 h 6891211"/>
              <a:gd name="connsiteX29" fmla="*/ 0 w 12231934"/>
              <a:gd name="connsiteY29" fmla="*/ 0 h 6891211"/>
              <a:gd name="connsiteX30" fmla="*/ 12231934 w 12231934"/>
              <a:gd name="connsiteY30" fmla="*/ 0 h 6891211"/>
              <a:gd name="connsiteX31" fmla="*/ 12231934 w 12231934"/>
              <a:gd name="connsiteY31" fmla="*/ 6891211 h 6891211"/>
              <a:gd name="connsiteX32" fmla="*/ 0 w 12231934"/>
              <a:gd name="connsiteY32" fmla="*/ 6891211 h 6891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231934" h="6891211">
                <a:moveTo>
                  <a:pt x="6027841" y="46537"/>
                </a:moveTo>
                <a:cubicBezTo>
                  <a:pt x="5531635" y="55502"/>
                  <a:pt x="5116169" y="167560"/>
                  <a:pt x="4382796" y="189972"/>
                </a:cubicBezTo>
                <a:cubicBezTo>
                  <a:pt x="3649423" y="212384"/>
                  <a:pt x="2216317" y="181008"/>
                  <a:pt x="1627600" y="181008"/>
                </a:cubicBezTo>
                <a:cubicBezTo>
                  <a:pt x="1038883" y="181008"/>
                  <a:pt x="1059067" y="143654"/>
                  <a:pt x="850492" y="189972"/>
                </a:cubicBezTo>
                <a:cubicBezTo>
                  <a:pt x="641918" y="236290"/>
                  <a:pt x="480441" y="328926"/>
                  <a:pt x="376155" y="458914"/>
                </a:cubicBezTo>
                <a:cubicBezTo>
                  <a:pt x="271868" y="588902"/>
                  <a:pt x="256728" y="700960"/>
                  <a:pt x="224770" y="951972"/>
                </a:cubicBezTo>
                <a:cubicBezTo>
                  <a:pt x="192811" y="1202984"/>
                  <a:pt x="179356" y="1637772"/>
                  <a:pt x="184401" y="1964984"/>
                </a:cubicBezTo>
                <a:cubicBezTo>
                  <a:pt x="189447" y="2292196"/>
                  <a:pt x="239909" y="2644808"/>
                  <a:pt x="255048" y="2915243"/>
                </a:cubicBezTo>
                <a:cubicBezTo>
                  <a:pt x="270186" y="3185678"/>
                  <a:pt x="276914" y="3184184"/>
                  <a:pt x="275232" y="3587596"/>
                </a:cubicBezTo>
                <a:cubicBezTo>
                  <a:pt x="273550" y="3991008"/>
                  <a:pt x="251684" y="4862079"/>
                  <a:pt x="244955" y="5335714"/>
                </a:cubicBezTo>
                <a:cubicBezTo>
                  <a:pt x="238227" y="5809349"/>
                  <a:pt x="157489" y="6194832"/>
                  <a:pt x="234862" y="6429408"/>
                </a:cubicBezTo>
                <a:cubicBezTo>
                  <a:pt x="312236" y="6663984"/>
                  <a:pt x="438390" y="6699843"/>
                  <a:pt x="709200" y="6743172"/>
                </a:cubicBezTo>
                <a:cubicBezTo>
                  <a:pt x="980010" y="6786501"/>
                  <a:pt x="1859723" y="6689384"/>
                  <a:pt x="1859723" y="6689384"/>
                </a:cubicBezTo>
                <a:cubicBezTo>
                  <a:pt x="2300420" y="6669961"/>
                  <a:pt x="2722614" y="6601231"/>
                  <a:pt x="3353382" y="6626631"/>
                </a:cubicBezTo>
                <a:cubicBezTo>
                  <a:pt x="3984150" y="6652031"/>
                  <a:pt x="4841995" y="6819372"/>
                  <a:pt x="5644333" y="6841784"/>
                </a:cubicBezTo>
                <a:lnTo>
                  <a:pt x="8167407" y="6761102"/>
                </a:lnTo>
                <a:lnTo>
                  <a:pt x="9661067" y="6734208"/>
                </a:lnTo>
                <a:lnTo>
                  <a:pt x="11285927" y="6707314"/>
                </a:lnTo>
                <a:cubicBezTo>
                  <a:pt x="11659341" y="6693867"/>
                  <a:pt x="11761946" y="6744666"/>
                  <a:pt x="11901557" y="6653525"/>
                </a:cubicBezTo>
                <a:cubicBezTo>
                  <a:pt x="12041167" y="6562384"/>
                  <a:pt x="12115177" y="6478714"/>
                  <a:pt x="12123588" y="6160467"/>
                </a:cubicBezTo>
                <a:cubicBezTo>
                  <a:pt x="12131998" y="5842220"/>
                  <a:pt x="11970521" y="5266984"/>
                  <a:pt x="11952019" y="4744043"/>
                </a:cubicBezTo>
                <a:cubicBezTo>
                  <a:pt x="11933516" y="4221102"/>
                  <a:pt x="11987341" y="3626443"/>
                  <a:pt x="12012572" y="3022819"/>
                </a:cubicBezTo>
                <a:cubicBezTo>
                  <a:pt x="12037803" y="2419196"/>
                  <a:pt x="12100039" y="1567549"/>
                  <a:pt x="12103402" y="1122302"/>
                </a:cubicBezTo>
                <a:cubicBezTo>
                  <a:pt x="12106766" y="677055"/>
                  <a:pt x="12123587" y="512702"/>
                  <a:pt x="12032756" y="351337"/>
                </a:cubicBezTo>
                <a:cubicBezTo>
                  <a:pt x="11941926" y="189972"/>
                  <a:pt x="11738397" y="181008"/>
                  <a:pt x="11558419" y="154114"/>
                </a:cubicBezTo>
                <a:cubicBezTo>
                  <a:pt x="11378440" y="127220"/>
                  <a:pt x="11282563" y="183996"/>
                  <a:pt x="10952881" y="189972"/>
                </a:cubicBezTo>
                <a:cubicBezTo>
                  <a:pt x="10623200" y="195948"/>
                  <a:pt x="10179139" y="198937"/>
                  <a:pt x="9580329" y="189972"/>
                </a:cubicBezTo>
                <a:cubicBezTo>
                  <a:pt x="8981519" y="181007"/>
                  <a:pt x="7952104" y="160090"/>
                  <a:pt x="7360023" y="136184"/>
                </a:cubicBezTo>
                <a:cubicBezTo>
                  <a:pt x="6767942" y="112278"/>
                  <a:pt x="6524045" y="37572"/>
                  <a:pt x="6027841" y="46537"/>
                </a:cubicBezTo>
                <a:close/>
                <a:moveTo>
                  <a:pt x="0" y="0"/>
                </a:moveTo>
                <a:lnTo>
                  <a:pt x="12231934" y="0"/>
                </a:lnTo>
                <a:lnTo>
                  <a:pt x="12231934" y="6891211"/>
                </a:lnTo>
                <a:lnTo>
                  <a:pt x="0" y="6891211"/>
                </a:lnTo>
                <a:close/>
              </a:path>
            </a:pathLst>
          </a:custGeom>
          <a:solidFill>
            <a:srgbClr val="E1FFFF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4135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8218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101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0620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3173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597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9667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999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101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E1E8A-2F04-48CB-807C-F16B8101718E}" type="datetimeFigureOut">
              <a:rPr lang="zh-CN" altLang="en-US"/>
              <a:pPr>
                <a:defRPr/>
              </a:pPr>
              <a:t>2021/8/30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366B1-8BC1-4C18-ADD3-3AE7672486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2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4619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2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7525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3839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2104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58934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1872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9614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5780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3470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345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C57B2-3911-4A33-9095-11BDB1D0F647}" type="datetimeFigureOut">
              <a:rPr lang="zh-CN" altLang="en-US"/>
              <a:pPr>
                <a:defRPr/>
              </a:pPr>
              <a:t>2021/8/30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EEFC2-E41B-4AB3-916B-31EFE6B7A9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6278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466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419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8149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44343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442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52CCE-51E5-4ADA-BF45-50F44ACF62BB}" type="datetimeFigureOut">
              <a:rPr lang="zh-CN" altLang="en-US"/>
              <a:pPr>
                <a:defRPr/>
              </a:pPr>
              <a:t>2021/8/30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805E2-4200-4AD0-BB2E-E78C08F3EB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0CC25-68B9-48F3-91C3-723539429207}" type="datetimeFigureOut">
              <a:rPr lang="zh-CN" altLang="en-US"/>
              <a:pPr>
                <a:defRPr/>
              </a:pPr>
              <a:t>2021/8/30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EADB2-73E4-4A6D-BDA4-F70A95FBB7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3750C-CBF8-4CAA-A9F9-512436505926}" type="datetimeFigureOut">
              <a:rPr lang="zh-CN" altLang="en-US"/>
              <a:pPr>
                <a:defRPr/>
              </a:pPr>
              <a:t>2021/8/30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A9404-76FB-4875-80BD-2D4295E181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2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968F7-58D4-4B41-B99F-D7E2E4DFAFB6}" type="datetimeFigureOut">
              <a:rPr lang="zh-CN" altLang="en-US"/>
              <a:pPr>
                <a:defRPr/>
              </a:pPr>
              <a:t>2021/8/30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F51F5-AEEC-4E65-B7B6-1A2F4D27932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2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A62BB-B6A0-42C9-8639-B362397CAC8B}" type="datetimeFigureOut">
              <a:rPr lang="zh-CN" altLang="en-US"/>
              <a:pPr>
                <a:defRPr/>
              </a:pPr>
              <a:t>2021/8/30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7FBA3-71E5-41B1-97FA-8CCBBC2D0C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7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17179A0-7EF1-4CA5-95A1-768CE08CC8EC}" type="datetimeFigureOut">
              <a:rPr lang="zh-CN" altLang="en-US"/>
              <a:pPr>
                <a:defRPr/>
              </a:pPr>
              <a:t>2021/8/30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6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81FA9AE-CDFB-442C-8CAC-BA0E9265FD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4" r:id="rId2"/>
    <p:sldLayoutId id="2147483683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77" r:id="rId9"/>
    <p:sldLayoutId id="2147483676" r:id="rId10"/>
    <p:sldLayoutId id="2147483675" r:id="rId11"/>
    <p:sldLayoutId id="2147483686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华康方圆体W7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康方圆体W7"/>
          <a:ea typeface="华康方圆体W7"/>
          <a:cs typeface="华康方圆体W7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康方圆体W7"/>
          <a:ea typeface="华康方圆体W7"/>
          <a:cs typeface="华康方圆体W7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康方圆体W7"/>
          <a:ea typeface="华康方圆体W7"/>
          <a:cs typeface="华康方圆体W7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康方圆体W7"/>
          <a:ea typeface="华康方圆体W7"/>
          <a:cs typeface="华康方圆体W7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康方圆体W7"/>
          <a:ea typeface="华康方圆体W7"/>
          <a:cs typeface="华康方圆体W7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康方圆体W7"/>
          <a:ea typeface="华康方圆体W7"/>
          <a:cs typeface="华康方圆体W7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康方圆体W7"/>
          <a:ea typeface="华康方圆体W7"/>
          <a:cs typeface="华康方圆体W7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康方圆体W7"/>
          <a:ea typeface="华康方圆体W7"/>
          <a:cs typeface="华康方圆体W7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华康方圆体W7"/>
        </a:defRPr>
      </a:lvl1pPr>
      <a:lvl2pPr marL="5143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华康方圆体W7"/>
        </a:defRPr>
      </a:lvl2pPr>
      <a:lvl3pPr marL="8572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华康方圆体W7"/>
        </a:defRPr>
      </a:lvl3pPr>
      <a:lvl4pPr marL="12001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华康方圆体W7"/>
        </a:defRPr>
      </a:lvl4pPr>
      <a:lvl5pPr marL="15430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华康方圆体W7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3847"/>
            <a:ext cx="7886700" cy="99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eaLnBrk="0" hangingPunct="0">
              <a:defRPr sz="9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eaLnBrk="0" hangingPunct="0">
              <a:defRPr sz="9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6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eaLnBrk="0" hangingPunct="0">
              <a:defRPr sz="900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CD50CFB-D946-4946-946A-73E71CA18A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</p:sldLayoutIdLst>
  <p:transition spd="slow" advClick="0" advTm="0">
    <p:fade/>
  </p:transition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charset="-122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华康方圆体W7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华康方圆体W7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华康方圆体W7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6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华康方圆体W7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华康方圆体W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2827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1100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26"/>
          <p:cNvGrpSpPr>
            <a:grpSpLocks/>
          </p:cNvGrpSpPr>
          <p:nvPr/>
        </p:nvGrpSpPr>
        <p:grpSpPr bwMode="auto">
          <a:xfrm>
            <a:off x="2578895" y="1273970"/>
            <a:ext cx="4344591" cy="2578894"/>
            <a:chOff x="3438215" y="1790491"/>
            <a:chExt cx="5792984" cy="3438231"/>
          </a:xfrm>
        </p:grpSpPr>
        <p:pic>
          <p:nvPicPr>
            <p:cNvPr id="28680" name="图片 1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6219" y="1790491"/>
              <a:ext cx="2518103" cy="1295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8681" name="组合 9"/>
            <p:cNvGrpSpPr>
              <a:grpSpLocks/>
            </p:cNvGrpSpPr>
            <p:nvPr/>
          </p:nvGrpSpPr>
          <p:grpSpPr bwMode="auto">
            <a:xfrm>
              <a:off x="3438215" y="2486498"/>
              <a:ext cx="5792984" cy="2742224"/>
              <a:chOff x="3438215" y="2486498"/>
              <a:chExt cx="5792984" cy="2742224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3438215" y="3363569"/>
                <a:ext cx="5792984" cy="1865153"/>
              </a:xfrm>
              <a:prstGeom prst="roundRect">
                <a:avLst/>
              </a:prstGeom>
              <a:solidFill>
                <a:srgbClr val="1C9A98"/>
              </a:solidFill>
              <a:ln w="19050">
                <a:noFill/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  <a:sym typeface="楷体" panose="02010609060101010101" pitchFamily="49" charset="-122"/>
                </a:endParaRPr>
              </a:p>
            </p:txBody>
          </p:sp>
          <p:grpSp>
            <p:nvGrpSpPr>
              <p:cNvPr id="28683" name="组合 17"/>
              <p:cNvGrpSpPr>
                <a:grpSpLocks/>
              </p:cNvGrpSpPr>
              <p:nvPr/>
            </p:nvGrpSpPr>
            <p:grpSpPr bwMode="auto">
              <a:xfrm>
                <a:off x="3860985" y="2486498"/>
                <a:ext cx="4928173" cy="931615"/>
                <a:chOff x="3579060" y="873459"/>
                <a:chExt cx="4928173" cy="644663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 flipV="1">
                  <a:off x="3578579" y="872946"/>
                  <a:ext cx="2289253" cy="644780"/>
                </a:xfrm>
                <a:prstGeom prst="line">
                  <a:avLst/>
                </a:prstGeom>
                <a:noFill/>
                <a:ln w="38100">
                  <a:solidFill>
                    <a:srgbClr val="1C9997"/>
                  </a:solidFill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H="1" flipV="1">
                  <a:off x="5867832" y="872946"/>
                  <a:ext cx="2640102" cy="644780"/>
                </a:xfrm>
                <a:prstGeom prst="line">
                  <a:avLst/>
                </a:prstGeom>
                <a:noFill/>
                <a:ln w="38100">
                  <a:solidFill>
                    <a:srgbClr val="1C9A98"/>
                  </a:solidFill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</p:grpSp>
      <p:pic>
        <p:nvPicPr>
          <p:cNvPr id="28675" name="图片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780626">
            <a:off x="7192566" y="3165876"/>
            <a:ext cx="1558528" cy="1515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任意多边形: 形状 27"/>
          <p:cNvSpPr/>
          <p:nvPr/>
        </p:nvSpPr>
        <p:spPr>
          <a:xfrm>
            <a:off x="2544367" y="734616"/>
            <a:ext cx="4624388" cy="295275"/>
          </a:xfrm>
          <a:custGeom>
            <a:avLst/>
            <a:gdLst>
              <a:gd name="connsiteX0" fmla="*/ 36774 w 10606444"/>
              <a:gd name="connsiteY0" fmla="*/ 906177 h 6795989"/>
              <a:gd name="connsiteX1" fmla="*/ 916 w 10606444"/>
              <a:gd name="connsiteY1" fmla="*/ 1919189 h 6795989"/>
              <a:gd name="connsiteX2" fmla="*/ 63669 w 10606444"/>
              <a:gd name="connsiteY2" fmla="*/ 2869448 h 6795989"/>
              <a:gd name="connsiteX3" fmla="*/ 81598 w 10606444"/>
              <a:gd name="connsiteY3" fmla="*/ 3541801 h 6795989"/>
              <a:gd name="connsiteX4" fmla="*/ 54704 w 10606444"/>
              <a:gd name="connsiteY4" fmla="*/ 5289919 h 6795989"/>
              <a:gd name="connsiteX5" fmla="*/ 45739 w 10606444"/>
              <a:gd name="connsiteY5" fmla="*/ 6383613 h 6795989"/>
              <a:gd name="connsiteX6" fmla="*/ 467080 w 10606444"/>
              <a:gd name="connsiteY6" fmla="*/ 6697377 h 6795989"/>
              <a:gd name="connsiteX7" fmla="*/ 1489057 w 10606444"/>
              <a:gd name="connsiteY7" fmla="*/ 6643589 h 6795989"/>
              <a:gd name="connsiteX8" fmla="*/ 2815833 w 10606444"/>
              <a:gd name="connsiteY8" fmla="*/ 6580836 h 6795989"/>
              <a:gd name="connsiteX9" fmla="*/ 4850821 w 10606444"/>
              <a:gd name="connsiteY9" fmla="*/ 6795989 h 6795989"/>
              <a:gd name="connsiteX10" fmla="*/ 7091998 w 10606444"/>
              <a:gd name="connsiteY10" fmla="*/ 6715307 h 6795989"/>
              <a:gd name="connsiteX11" fmla="*/ 8418774 w 10606444"/>
              <a:gd name="connsiteY11" fmla="*/ 6688413 h 6795989"/>
              <a:gd name="connsiteX12" fmla="*/ 9862092 w 10606444"/>
              <a:gd name="connsiteY12" fmla="*/ 6661519 h 6795989"/>
              <a:gd name="connsiteX13" fmla="*/ 10408939 w 10606444"/>
              <a:gd name="connsiteY13" fmla="*/ 6607730 h 6795989"/>
              <a:gd name="connsiteX14" fmla="*/ 10606163 w 10606444"/>
              <a:gd name="connsiteY14" fmla="*/ 6114672 h 6795989"/>
              <a:gd name="connsiteX15" fmla="*/ 10453763 w 10606444"/>
              <a:gd name="connsiteY15" fmla="*/ 4698248 h 6795989"/>
              <a:gd name="connsiteX16" fmla="*/ 10507551 w 10606444"/>
              <a:gd name="connsiteY16" fmla="*/ 2977024 h 6795989"/>
              <a:gd name="connsiteX17" fmla="*/ 10588233 w 10606444"/>
              <a:gd name="connsiteY17" fmla="*/ 1076507 h 6795989"/>
              <a:gd name="connsiteX18" fmla="*/ 10525480 w 10606444"/>
              <a:gd name="connsiteY18" fmla="*/ 305542 h 6795989"/>
              <a:gd name="connsiteX19" fmla="*/ 10104139 w 10606444"/>
              <a:gd name="connsiteY19" fmla="*/ 108319 h 6795989"/>
              <a:gd name="connsiteX20" fmla="*/ 9566257 w 10606444"/>
              <a:gd name="connsiteY20" fmla="*/ 144177 h 6795989"/>
              <a:gd name="connsiteX21" fmla="*/ 8347057 w 10606444"/>
              <a:gd name="connsiteY21" fmla="*/ 144177 h 6795989"/>
              <a:gd name="connsiteX22" fmla="*/ 6374821 w 10606444"/>
              <a:gd name="connsiteY22" fmla="*/ 90389 h 6795989"/>
              <a:gd name="connsiteX23" fmla="*/ 5191480 w 10606444"/>
              <a:gd name="connsiteY23" fmla="*/ 742 h 6795989"/>
              <a:gd name="connsiteX24" fmla="*/ 3730233 w 10606444"/>
              <a:gd name="connsiteY24" fmla="*/ 144177 h 6795989"/>
              <a:gd name="connsiteX25" fmla="*/ 1282869 w 10606444"/>
              <a:gd name="connsiteY25" fmla="*/ 135213 h 6795989"/>
              <a:gd name="connsiteX26" fmla="*/ 592586 w 10606444"/>
              <a:gd name="connsiteY26" fmla="*/ 144177 h 6795989"/>
              <a:gd name="connsiteX27" fmla="*/ 171245 w 10606444"/>
              <a:gd name="connsiteY27" fmla="*/ 413119 h 6795989"/>
              <a:gd name="connsiteX28" fmla="*/ 36774 w 10606444"/>
              <a:gd name="connsiteY28" fmla="*/ 906177 h 679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606444" h="6795989">
                <a:moveTo>
                  <a:pt x="36774" y="906177"/>
                </a:moveTo>
                <a:cubicBezTo>
                  <a:pt x="8386" y="1157189"/>
                  <a:pt x="-3566" y="1591977"/>
                  <a:pt x="916" y="1919189"/>
                </a:cubicBezTo>
                <a:cubicBezTo>
                  <a:pt x="5398" y="2246401"/>
                  <a:pt x="50222" y="2599013"/>
                  <a:pt x="63669" y="2869448"/>
                </a:cubicBezTo>
                <a:cubicBezTo>
                  <a:pt x="77116" y="3139883"/>
                  <a:pt x="83092" y="3138389"/>
                  <a:pt x="81598" y="3541801"/>
                </a:cubicBezTo>
                <a:cubicBezTo>
                  <a:pt x="80104" y="3945213"/>
                  <a:pt x="60681" y="4816284"/>
                  <a:pt x="54704" y="5289919"/>
                </a:cubicBezTo>
                <a:cubicBezTo>
                  <a:pt x="48728" y="5763554"/>
                  <a:pt x="-22990" y="6149037"/>
                  <a:pt x="45739" y="6383613"/>
                </a:cubicBezTo>
                <a:cubicBezTo>
                  <a:pt x="114468" y="6618189"/>
                  <a:pt x="226527" y="6654048"/>
                  <a:pt x="467080" y="6697377"/>
                </a:cubicBezTo>
                <a:cubicBezTo>
                  <a:pt x="707633" y="6740706"/>
                  <a:pt x="1489057" y="6643589"/>
                  <a:pt x="1489057" y="6643589"/>
                </a:cubicBezTo>
                <a:cubicBezTo>
                  <a:pt x="1880516" y="6624166"/>
                  <a:pt x="2255539" y="6555436"/>
                  <a:pt x="2815833" y="6580836"/>
                </a:cubicBezTo>
                <a:cubicBezTo>
                  <a:pt x="3376127" y="6606236"/>
                  <a:pt x="4138127" y="6773577"/>
                  <a:pt x="4850821" y="6795989"/>
                </a:cubicBezTo>
                <a:lnTo>
                  <a:pt x="7091998" y="6715307"/>
                </a:lnTo>
                <a:lnTo>
                  <a:pt x="8418774" y="6688413"/>
                </a:lnTo>
                <a:lnTo>
                  <a:pt x="9862092" y="6661519"/>
                </a:lnTo>
                <a:cubicBezTo>
                  <a:pt x="10193786" y="6648072"/>
                  <a:pt x="10284927" y="6698871"/>
                  <a:pt x="10408939" y="6607730"/>
                </a:cubicBezTo>
                <a:cubicBezTo>
                  <a:pt x="10532951" y="6516589"/>
                  <a:pt x="10598692" y="6432919"/>
                  <a:pt x="10606163" y="6114672"/>
                </a:cubicBezTo>
                <a:cubicBezTo>
                  <a:pt x="10613634" y="5796425"/>
                  <a:pt x="10470198" y="5221189"/>
                  <a:pt x="10453763" y="4698248"/>
                </a:cubicBezTo>
                <a:cubicBezTo>
                  <a:pt x="10437328" y="4175307"/>
                  <a:pt x="10485139" y="3580648"/>
                  <a:pt x="10507551" y="2977024"/>
                </a:cubicBezTo>
                <a:cubicBezTo>
                  <a:pt x="10529963" y="2373401"/>
                  <a:pt x="10585245" y="1521754"/>
                  <a:pt x="10588233" y="1076507"/>
                </a:cubicBezTo>
                <a:cubicBezTo>
                  <a:pt x="10591221" y="631260"/>
                  <a:pt x="10606162" y="466907"/>
                  <a:pt x="10525480" y="305542"/>
                </a:cubicBezTo>
                <a:cubicBezTo>
                  <a:pt x="10444798" y="144177"/>
                  <a:pt x="10264009" y="135213"/>
                  <a:pt x="10104139" y="108319"/>
                </a:cubicBezTo>
                <a:cubicBezTo>
                  <a:pt x="9944269" y="81425"/>
                  <a:pt x="9859104" y="138201"/>
                  <a:pt x="9566257" y="144177"/>
                </a:cubicBezTo>
                <a:cubicBezTo>
                  <a:pt x="9273410" y="150153"/>
                  <a:pt x="8878963" y="153142"/>
                  <a:pt x="8347057" y="144177"/>
                </a:cubicBezTo>
                <a:cubicBezTo>
                  <a:pt x="7815151" y="135212"/>
                  <a:pt x="6900750" y="114295"/>
                  <a:pt x="6374821" y="90389"/>
                </a:cubicBezTo>
                <a:cubicBezTo>
                  <a:pt x="5848892" y="66483"/>
                  <a:pt x="5632245" y="-8223"/>
                  <a:pt x="5191480" y="742"/>
                </a:cubicBezTo>
                <a:cubicBezTo>
                  <a:pt x="4750715" y="9707"/>
                  <a:pt x="4381668" y="121765"/>
                  <a:pt x="3730233" y="144177"/>
                </a:cubicBezTo>
                <a:cubicBezTo>
                  <a:pt x="3078798" y="166589"/>
                  <a:pt x="1805810" y="135213"/>
                  <a:pt x="1282869" y="135213"/>
                </a:cubicBezTo>
                <a:cubicBezTo>
                  <a:pt x="759928" y="135213"/>
                  <a:pt x="777857" y="97859"/>
                  <a:pt x="592586" y="144177"/>
                </a:cubicBezTo>
                <a:cubicBezTo>
                  <a:pt x="407315" y="190495"/>
                  <a:pt x="263880" y="283131"/>
                  <a:pt x="171245" y="413119"/>
                </a:cubicBezTo>
                <a:cubicBezTo>
                  <a:pt x="78610" y="543107"/>
                  <a:pt x="65162" y="655165"/>
                  <a:pt x="36774" y="906177"/>
                </a:cubicBezTo>
                <a:close/>
              </a:path>
            </a:pathLst>
          </a:custGeom>
          <a:solidFill>
            <a:srgbClr val="1C9A98"/>
          </a:solidFill>
          <a:ln w="19050">
            <a:noFill/>
            <a:prstDash val="sysDot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华康方圆体W7"/>
                <a:sym typeface="楷体" panose="02010609060101010101" pitchFamily="49" charset="-122"/>
              </a:rPr>
              <a:t>四年级上册 第一单元  略读实践课</a:t>
            </a:r>
          </a:p>
        </p:txBody>
      </p:sp>
      <p:pic>
        <p:nvPicPr>
          <p:cNvPr id="28677" name="图片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105" y="458394"/>
            <a:ext cx="1759744" cy="1768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文本框 22"/>
          <p:cNvSpPr txBox="1">
            <a:spLocks noChangeArrowheads="1"/>
          </p:cNvSpPr>
          <p:nvPr/>
        </p:nvSpPr>
        <p:spPr bwMode="auto">
          <a:xfrm>
            <a:off x="2672536" y="2723640"/>
            <a:ext cx="4183856" cy="7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45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.黑体-韩语"/>
                <a:sym typeface="楷体" panose="02010609060101010101" pitchFamily="49" charset="-122"/>
              </a:rPr>
              <a:t>《</a:t>
            </a:r>
            <a:r>
              <a:rPr lang="zh-CN" altLang="zh-CN" sz="45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.黑体-韩语"/>
                <a:sym typeface="楷体" panose="02010609060101010101" pitchFamily="49" charset="-122"/>
              </a:rPr>
              <a:t>现代诗二首》</a:t>
            </a:r>
            <a:endParaRPr lang="zh-CN" altLang="en-US" sz="45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.黑体-韩语"/>
              <a:sym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4256622"/>
            <a:ext cx="9144000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06093">
            <a:off x="292895" y="169072"/>
            <a:ext cx="752475" cy="89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3" name="文本框 11"/>
          <p:cNvSpPr txBox="1">
            <a:spLocks noChangeArrowheads="1"/>
          </p:cNvSpPr>
          <p:nvPr/>
        </p:nvSpPr>
        <p:spPr bwMode="auto">
          <a:xfrm>
            <a:off x="992982" y="526259"/>
            <a:ext cx="1702594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700" b="1" dirty="0">
                <a:solidFill>
                  <a:srgbClr val="1C9A98"/>
                </a:solidFill>
                <a:latin typeface="楷体" panose="02010609060101010101" pitchFamily="49" charset="-122"/>
                <a:ea typeface="楷体" panose="02010609060101010101" pitchFamily="49" charset="-122"/>
                <a:cs typeface=".黑体-韩语"/>
                <a:sym typeface="楷体" panose="02010609060101010101" pitchFamily="49" charset="-122"/>
              </a:rPr>
              <a:t>回顾拓展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.黑体-韩语"/>
                <a:sym typeface="楷体" panose="02010609060101010101" pitchFamily="49" charset="-122"/>
              </a:rPr>
              <a:t> </a:t>
            </a:r>
          </a:p>
        </p:txBody>
      </p:sp>
      <p:sp>
        <p:nvSpPr>
          <p:cNvPr id="76804" name="矩形 4"/>
          <p:cNvSpPr>
            <a:spLocks noChangeArrowheads="1"/>
          </p:cNvSpPr>
          <p:nvPr/>
        </p:nvSpPr>
        <p:spPr bwMode="auto">
          <a:xfrm>
            <a:off x="358448" y="1308497"/>
            <a:ext cx="8439150" cy="844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marL="257175" indent="-257175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    秋天，是一幅幅唯美的画面，你也曾有过秋的梦想吗？说说你心里的秋天的画面。</a:t>
            </a:r>
          </a:p>
        </p:txBody>
      </p:sp>
      <p:pic>
        <p:nvPicPr>
          <p:cNvPr id="76807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25841" y="2608357"/>
            <a:ext cx="2376027" cy="1608926"/>
          </a:xfrm>
          <a:prstGeom prst="rect">
            <a:avLst/>
          </a:prstGeom>
          <a:noFill/>
        </p:spPr>
      </p:pic>
      <p:pic>
        <p:nvPicPr>
          <p:cNvPr id="76809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07834" y="2608360"/>
            <a:ext cx="2864419" cy="1608926"/>
          </a:xfrm>
          <a:prstGeom prst="rect">
            <a:avLst/>
          </a:prstGeom>
          <a:noFill/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778" y="2616081"/>
            <a:ext cx="2390216" cy="160120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6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177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06093">
            <a:off x="292895" y="169072"/>
            <a:ext cx="752475" cy="89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文本框 11"/>
          <p:cNvSpPr txBox="1">
            <a:spLocks noChangeArrowheads="1"/>
          </p:cNvSpPr>
          <p:nvPr/>
        </p:nvSpPr>
        <p:spPr bwMode="auto">
          <a:xfrm>
            <a:off x="992982" y="526259"/>
            <a:ext cx="1702594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700" b="1" dirty="0">
                <a:solidFill>
                  <a:srgbClr val="1C9A98"/>
                </a:solidFill>
                <a:latin typeface="楷体" panose="02010609060101010101" pitchFamily="49" charset="-122"/>
                <a:ea typeface="楷体" panose="02010609060101010101" pitchFamily="49" charset="-122"/>
                <a:cs typeface=".黑体-韩语"/>
                <a:sym typeface="楷体" panose="02010609060101010101" pitchFamily="49" charset="-122"/>
              </a:rPr>
              <a:t>初读诗文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.黑体-韩语"/>
                <a:sym typeface="楷体" panose="02010609060101010101" pitchFamily="49" charset="-122"/>
              </a:rPr>
              <a:t> </a:t>
            </a:r>
          </a:p>
        </p:txBody>
      </p:sp>
      <p:sp>
        <p:nvSpPr>
          <p:cNvPr id="30725" name="矩形 4"/>
          <p:cNvSpPr>
            <a:spLocks noChangeArrowheads="1"/>
          </p:cNvSpPr>
          <p:nvPr/>
        </p:nvSpPr>
        <p:spPr bwMode="auto">
          <a:xfrm>
            <a:off x="1256111" y="1302544"/>
            <a:ext cx="7674769" cy="45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  自由朗读课文，读准字音，读好诗歌的节奏。</a:t>
            </a:r>
          </a:p>
        </p:txBody>
      </p:sp>
      <p:pic>
        <p:nvPicPr>
          <p:cNvPr id="30726" name="Picture 6" descr="40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1" y="2069306"/>
            <a:ext cx="4795838" cy="2238375"/>
          </a:xfrm>
          <a:prstGeom prst="rect">
            <a:avLst/>
          </a:prstGeom>
          <a:noFill/>
        </p:spPr>
      </p:pic>
      <p:sp>
        <p:nvSpPr>
          <p:cNvPr id="2" name="文本框 1"/>
          <p:cNvSpPr txBox="1"/>
          <p:nvPr/>
        </p:nvSpPr>
        <p:spPr>
          <a:xfrm>
            <a:off x="3657600" y="620724"/>
            <a:ext cx="2689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>
            <a:grpSpLocks/>
          </p:cNvGrpSpPr>
          <p:nvPr/>
        </p:nvGrpSpPr>
        <p:grpSpPr bwMode="auto">
          <a:xfrm>
            <a:off x="645321" y="1412081"/>
            <a:ext cx="7836694" cy="3233738"/>
            <a:chOff x="946092" y="1963291"/>
            <a:chExt cx="8833173" cy="3779276"/>
          </a:xfrm>
        </p:grpSpPr>
        <p:sp>
          <p:nvSpPr>
            <p:cNvPr id="5" name="矩形: 圆角 4"/>
            <p:cNvSpPr/>
            <p:nvPr/>
          </p:nvSpPr>
          <p:spPr>
            <a:xfrm>
              <a:off x="946092" y="1963291"/>
              <a:ext cx="8833173" cy="3779276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51C8BF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12" name="矩形: 圆角 4"/>
            <p:cNvSpPr/>
            <p:nvPr/>
          </p:nvSpPr>
          <p:spPr>
            <a:xfrm>
              <a:off x="1084320" y="2101049"/>
              <a:ext cx="8425199" cy="3503762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8ADAD4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13" name="矩形: 圆角 4"/>
            <p:cNvSpPr/>
            <p:nvPr/>
          </p:nvSpPr>
          <p:spPr>
            <a:xfrm>
              <a:off x="1022588" y="2042606"/>
              <a:ext cx="8556717" cy="3635953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noFill/>
            <a:ln w="19050">
              <a:solidFill>
                <a:schemeClr val="bg1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</p:grpSp>
      <p:pic>
        <p:nvPicPr>
          <p:cNvPr id="32771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06093">
            <a:off x="292895" y="169072"/>
            <a:ext cx="752475" cy="89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文本框 8"/>
          <p:cNvSpPr txBox="1">
            <a:spLocks noChangeArrowheads="1"/>
          </p:cNvSpPr>
          <p:nvPr/>
        </p:nvSpPr>
        <p:spPr bwMode="auto">
          <a:xfrm>
            <a:off x="992982" y="526259"/>
            <a:ext cx="1702594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700" b="1" dirty="0">
                <a:solidFill>
                  <a:srgbClr val="1C9A98"/>
                </a:solidFill>
                <a:latin typeface="楷体" panose="02010609060101010101" pitchFamily="49" charset="-122"/>
                <a:ea typeface="楷体" panose="02010609060101010101" pitchFamily="49" charset="-122"/>
                <a:cs typeface=".黑体-韩语"/>
                <a:sym typeface="楷体" panose="02010609060101010101" pitchFamily="49" charset="-122"/>
              </a:rPr>
              <a:t>认读生字</a:t>
            </a:r>
          </a:p>
        </p:txBody>
      </p:sp>
      <p:sp>
        <p:nvSpPr>
          <p:cNvPr id="10" name="矩形 4"/>
          <p:cNvSpPr>
            <a:spLocks noChangeArrowheads="1"/>
          </p:cNvSpPr>
          <p:nvPr/>
        </p:nvSpPr>
        <p:spPr bwMode="auto">
          <a:xfrm>
            <a:off x="1796935" y="2813878"/>
            <a:ext cx="5533465" cy="678647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巢、苇、罗、眠、霸、占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992982" y="1895035"/>
            <a:ext cx="4464203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没有拼音，你认识并能组词吗？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06093">
            <a:off x="292895" y="169072"/>
            <a:ext cx="752475" cy="89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3" name="文本框 11"/>
          <p:cNvSpPr txBox="1">
            <a:spLocks noChangeArrowheads="1"/>
          </p:cNvSpPr>
          <p:nvPr/>
        </p:nvSpPr>
        <p:spPr bwMode="auto">
          <a:xfrm>
            <a:off x="992982" y="526259"/>
            <a:ext cx="1702594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700" b="1" dirty="0">
                <a:solidFill>
                  <a:srgbClr val="1C9A98"/>
                </a:solidFill>
                <a:latin typeface="楷体" panose="02010609060101010101" pitchFamily="49" charset="-122"/>
                <a:ea typeface="楷体" panose="02010609060101010101" pitchFamily="49" charset="-122"/>
                <a:cs typeface=".黑体-韩语"/>
                <a:sym typeface="楷体" panose="02010609060101010101" pitchFamily="49" charset="-122"/>
              </a:rPr>
              <a:t>再读诗文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.黑体-韩语"/>
                <a:sym typeface="楷体" panose="02010609060101010101" pitchFamily="49" charset="-122"/>
              </a:rPr>
              <a:t> </a:t>
            </a:r>
          </a:p>
        </p:txBody>
      </p:sp>
      <p:sp>
        <p:nvSpPr>
          <p:cNvPr id="66564" name="矩形 4"/>
          <p:cNvSpPr>
            <a:spLocks noChangeArrowheads="1"/>
          </p:cNvSpPr>
          <p:nvPr/>
        </p:nvSpPr>
        <p:spPr bwMode="auto">
          <a:xfrm>
            <a:off x="992983" y="1590179"/>
            <a:ext cx="5452643" cy="1731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  小组内分小节练习读好诗文，说说诗中描绘了哪些景物，这些景物构成了怎样的画面。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99438" y="1492624"/>
            <a:ext cx="1585164" cy="336725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06093">
            <a:off x="292895" y="169072"/>
            <a:ext cx="752475" cy="89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1" name="文本框 11"/>
          <p:cNvSpPr txBox="1">
            <a:spLocks noChangeArrowheads="1"/>
          </p:cNvSpPr>
          <p:nvPr/>
        </p:nvSpPr>
        <p:spPr bwMode="auto">
          <a:xfrm>
            <a:off x="992982" y="526259"/>
            <a:ext cx="1702594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700" b="1">
                <a:solidFill>
                  <a:srgbClr val="1C9A98"/>
                </a:solidFill>
                <a:latin typeface="楷体" panose="02010609060101010101" pitchFamily="49" charset="-122"/>
                <a:ea typeface="楷体" panose="02010609060101010101" pitchFamily="49" charset="-122"/>
                <a:cs typeface=".黑体-韩语"/>
                <a:sym typeface="楷体" panose="02010609060101010101" pitchFamily="49" charset="-122"/>
              </a:rPr>
              <a:t>再读诗文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.黑体-韩语"/>
                <a:sym typeface="楷体" panose="02010609060101010101" pitchFamily="49" charset="-122"/>
              </a:rPr>
              <a:t> </a:t>
            </a:r>
          </a:p>
        </p:txBody>
      </p:sp>
      <p:sp>
        <p:nvSpPr>
          <p:cNvPr id="68612" name="矩形 4"/>
          <p:cNvSpPr>
            <a:spLocks noChangeArrowheads="1"/>
          </p:cNvSpPr>
          <p:nvPr/>
        </p:nvSpPr>
        <p:spPr bwMode="auto">
          <a:xfrm>
            <a:off x="0" y="1256110"/>
            <a:ext cx="8647510" cy="45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marL="257175" indent="-257175">
              <a:lnSpc>
                <a:spcPct val="120000"/>
              </a:lnSpc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    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《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秋晚的江上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》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这首诗写了哪些景物？你仿佛看到了怎样的画面？</a:t>
            </a:r>
          </a:p>
        </p:txBody>
      </p:sp>
      <p:pic>
        <p:nvPicPr>
          <p:cNvPr id="68613" name="Picture 5" descr="40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414" y="1924053"/>
            <a:ext cx="3626644" cy="2742010"/>
          </a:xfrm>
          <a:prstGeom prst="rect">
            <a:avLst/>
          </a:prstGeom>
          <a:noFill/>
        </p:spPr>
      </p:pic>
      <p:pic>
        <p:nvPicPr>
          <p:cNvPr id="68615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31494" y="1924053"/>
            <a:ext cx="4068366" cy="274201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06093">
            <a:off x="292895" y="169072"/>
            <a:ext cx="752475" cy="89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59" name="文本框 11"/>
          <p:cNvSpPr txBox="1">
            <a:spLocks noChangeArrowheads="1"/>
          </p:cNvSpPr>
          <p:nvPr/>
        </p:nvSpPr>
        <p:spPr bwMode="auto">
          <a:xfrm>
            <a:off x="992982" y="526259"/>
            <a:ext cx="1702594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700" b="1">
                <a:solidFill>
                  <a:srgbClr val="1C9A98"/>
                </a:solidFill>
                <a:latin typeface="楷体" panose="02010609060101010101" pitchFamily="49" charset="-122"/>
                <a:ea typeface="楷体" panose="02010609060101010101" pitchFamily="49" charset="-122"/>
                <a:cs typeface=".黑体-韩语"/>
                <a:sym typeface="楷体" panose="02010609060101010101" pitchFamily="49" charset="-122"/>
              </a:rPr>
              <a:t>再读诗文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.黑体-韩语"/>
                <a:sym typeface="楷体" panose="02010609060101010101" pitchFamily="49" charset="-122"/>
              </a:rPr>
              <a:t> </a:t>
            </a:r>
          </a:p>
        </p:txBody>
      </p:sp>
      <p:sp>
        <p:nvSpPr>
          <p:cNvPr id="70660" name="矩形 4"/>
          <p:cNvSpPr>
            <a:spLocks noChangeArrowheads="1"/>
          </p:cNvSpPr>
          <p:nvPr/>
        </p:nvSpPr>
        <p:spPr bwMode="auto">
          <a:xfrm>
            <a:off x="0" y="1256110"/>
            <a:ext cx="8647510" cy="45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marL="257175" indent="-257175">
              <a:lnSpc>
                <a:spcPct val="120000"/>
              </a:lnSpc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    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《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花牛歌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》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这首诗写了哪些景物？这些景物构成了怎样的画面？ </a:t>
            </a:r>
          </a:p>
        </p:txBody>
      </p:sp>
      <p:pic>
        <p:nvPicPr>
          <p:cNvPr id="70663" name="Picture 7" descr="40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8918" y="1739503"/>
            <a:ext cx="2832497" cy="2851547"/>
          </a:xfrm>
          <a:prstGeom prst="rect">
            <a:avLst/>
          </a:prstGeom>
          <a:noFill/>
        </p:spPr>
      </p:pic>
      <p:pic>
        <p:nvPicPr>
          <p:cNvPr id="70664" name="Picture 8" descr="40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5725" y="1760935"/>
            <a:ext cx="4057650" cy="28717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06093">
            <a:off x="292895" y="169072"/>
            <a:ext cx="752475" cy="89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7" name="文本框 11"/>
          <p:cNvSpPr txBox="1">
            <a:spLocks noChangeArrowheads="1"/>
          </p:cNvSpPr>
          <p:nvPr/>
        </p:nvSpPr>
        <p:spPr bwMode="auto">
          <a:xfrm>
            <a:off x="992982" y="526259"/>
            <a:ext cx="1702594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700" b="1">
                <a:solidFill>
                  <a:srgbClr val="1C9A98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感情朗读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</a:t>
            </a:r>
          </a:p>
        </p:txBody>
      </p:sp>
      <p:sp>
        <p:nvSpPr>
          <p:cNvPr id="72708" name="矩形 4"/>
          <p:cNvSpPr>
            <a:spLocks noChangeArrowheads="1"/>
          </p:cNvSpPr>
          <p:nvPr/>
        </p:nvSpPr>
        <p:spPr bwMode="auto">
          <a:xfrm>
            <a:off x="4604147" y="447675"/>
            <a:ext cx="4381500" cy="4058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        《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花牛歌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》      </a:t>
            </a: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  花牛在草地里坐，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/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</a:b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　　压扁了一穗剪秋罗。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/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</a:b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　　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/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</a:b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　　花牛在草地里眠，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/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</a:b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　　白云霸占了半个天。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/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</a:b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　　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/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</a:b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　　花牛在草地里走，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/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</a:b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　　小尾巴甩的滴溜溜。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/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</a:b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　　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/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</a:b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　　花牛在草地里做梦，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/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</a:b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　　太阳偷渡了西山的青峰。 </a:t>
            </a: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1402556" y="1478756"/>
            <a:ext cx="2446824" cy="2839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《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秋晚的江上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》</a:t>
            </a:r>
          </a:p>
          <a:p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归巢的鸟儿，</a:t>
            </a:r>
          </a:p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尽管是倦了，</a:t>
            </a:r>
          </a:p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还驮着斜阳回去。</a:t>
            </a:r>
          </a:p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双翅一翻，</a:t>
            </a:r>
          </a:p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把斜阳掉在江上；</a:t>
            </a:r>
          </a:p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头白的芦苇，</a:t>
            </a:r>
          </a:p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也妆成一瞬的红颜了。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" y="1264447"/>
            <a:ext cx="1169194" cy="1269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图片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6374" y="3529016"/>
            <a:ext cx="1315640" cy="110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4820" name="组合 60"/>
          <p:cNvGrpSpPr>
            <a:grpSpLocks/>
          </p:cNvGrpSpPr>
          <p:nvPr/>
        </p:nvGrpSpPr>
        <p:grpSpPr bwMode="auto">
          <a:xfrm>
            <a:off x="671515" y="2696766"/>
            <a:ext cx="7679531" cy="560784"/>
            <a:chOff x="2355850" y="5621338"/>
            <a:chExt cx="4824414" cy="392113"/>
          </a:xfrm>
        </p:grpSpPr>
        <p:sp>
          <p:nvSpPr>
            <p:cNvPr id="62" name="Freeform 1003"/>
            <p:cNvSpPr/>
            <p:nvPr/>
          </p:nvSpPr>
          <p:spPr bwMode="auto">
            <a:xfrm>
              <a:off x="2533867" y="5621338"/>
              <a:ext cx="168294" cy="159010"/>
            </a:xfrm>
            <a:custGeom>
              <a:avLst/>
              <a:gdLst>
                <a:gd name="T0" fmla="*/ 48 w 49"/>
                <a:gd name="T1" fmla="*/ 29 h 46"/>
                <a:gd name="T2" fmla="*/ 45 w 49"/>
                <a:gd name="T3" fmla="*/ 36 h 46"/>
                <a:gd name="T4" fmla="*/ 40 w 49"/>
                <a:gd name="T5" fmla="*/ 41 h 46"/>
                <a:gd name="T6" fmla="*/ 36 w 49"/>
                <a:gd name="T7" fmla="*/ 39 h 46"/>
                <a:gd name="T8" fmla="*/ 33 w 49"/>
                <a:gd name="T9" fmla="*/ 35 h 46"/>
                <a:gd name="T10" fmla="*/ 42 w 49"/>
                <a:gd name="T11" fmla="*/ 34 h 46"/>
                <a:gd name="T12" fmla="*/ 32 w 49"/>
                <a:gd name="T13" fmla="*/ 33 h 46"/>
                <a:gd name="T14" fmla="*/ 38 w 49"/>
                <a:gd name="T15" fmla="*/ 27 h 46"/>
                <a:gd name="T16" fmla="*/ 41 w 49"/>
                <a:gd name="T17" fmla="*/ 21 h 46"/>
                <a:gd name="T18" fmla="*/ 36 w 49"/>
                <a:gd name="T19" fmla="*/ 26 h 46"/>
                <a:gd name="T20" fmla="*/ 31 w 49"/>
                <a:gd name="T21" fmla="*/ 31 h 46"/>
                <a:gd name="T22" fmla="*/ 22 w 49"/>
                <a:gd name="T23" fmla="*/ 13 h 46"/>
                <a:gd name="T24" fmla="*/ 23 w 49"/>
                <a:gd name="T25" fmla="*/ 18 h 46"/>
                <a:gd name="T26" fmla="*/ 26 w 49"/>
                <a:gd name="T27" fmla="*/ 25 h 46"/>
                <a:gd name="T28" fmla="*/ 29 w 49"/>
                <a:gd name="T29" fmla="*/ 32 h 46"/>
                <a:gd name="T30" fmla="*/ 22 w 49"/>
                <a:gd name="T31" fmla="*/ 31 h 46"/>
                <a:gd name="T32" fmla="*/ 14 w 49"/>
                <a:gd name="T33" fmla="*/ 29 h 46"/>
                <a:gd name="T34" fmla="*/ 30 w 49"/>
                <a:gd name="T35" fmla="*/ 34 h 46"/>
                <a:gd name="T36" fmla="*/ 20 w 49"/>
                <a:gd name="T37" fmla="*/ 39 h 46"/>
                <a:gd name="T38" fmla="*/ 32 w 49"/>
                <a:gd name="T39" fmla="*/ 37 h 46"/>
                <a:gd name="T40" fmla="*/ 33 w 49"/>
                <a:gd name="T41" fmla="*/ 43 h 46"/>
                <a:gd name="T42" fmla="*/ 25 w 49"/>
                <a:gd name="T43" fmla="*/ 46 h 46"/>
                <a:gd name="T44" fmla="*/ 12 w 49"/>
                <a:gd name="T45" fmla="*/ 39 h 46"/>
                <a:gd name="T46" fmla="*/ 17 w 49"/>
                <a:gd name="T47" fmla="*/ 37 h 46"/>
                <a:gd name="T48" fmla="*/ 8 w 49"/>
                <a:gd name="T49" fmla="*/ 34 h 46"/>
                <a:gd name="T50" fmla="*/ 0 w 49"/>
                <a:gd name="T51" fmla="*/ 26 h 46"/>
                <a:gd name="T52" fmla="*/ 12 w 49"/>
                <a:gd name="T53" fmla="*/ 23 h 46"/>
                <a:gd name="T54" fmla="*/ 20 w 49"/>
                <a:gd name="T55" fmla="*/ 27 h 46"/>
                <a:gd name="T56" fmla="*/ 19 w 49"/>
                <a:gd name="T57" fmla="*/ 0 h 46"/>
                <a:gd name="T58" fmla="*/ 33 w 49"/>
                <a:gd name="T59" fmla="*/ 21 h 46"/>
                <a:gd name="T60" fmla="*/ 47 w 49"/>
                <a:gd name="T61" fmla="*/ 7 h 46"/>
                <a:gd name="T62" fmla="*/ 43 w 49"/>
                <a:gd name="T63" fmla="*/ 31 h 46"/>
                <a:gd name="T64" fmla="*/ 48 w 49"/>
                <a:gd name="T65" fmla="*/ 2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" h="46">
                  <a:moveTo>
                    <a:pt x="48" y="29"/>
                  </a:moveTo>
                  <a:cubicBezTo>
                    <a:pt x="48" y="29"/>
                    <a:pt x="46" y="36"/>
                    <a:pt x="45" y="36"/>
                  </a:cubicBezTo>
                  <a:cubicBezTo>
                    <a:pt x="44" y="38"/>
                    <a:pt x="43" y="41"/>
                    <a:pt x="40" y="41"/>
                  </a:cubicBezTo>
                  <a:cubicBezTo>
                    <a:pt x="38" y="41"/>
                    <a:pt x="37" y="40"/>
                    <a:pt x="36" y="39"/>
                  </a:cubicBezTo>
                  <a:cubicBezTo>
                    <a:pt x="36" y="39"/>
                    <a:pt x="32" y="35"/>
                    <a:pt x="33" y="35"/>
                  </a:cubicBezTo>
                  <a:cubicBezTo>
                    <a:pt x="36" y="35"/>
                    <a:pt x="39" y="35"/>
                    <a:pt x="42" y="34"/>
                  </a:cubicBezTo>
                  <a:cubicBezTo>
                    <a:pt x="39" y="34"/>
                    <a:pt x="35" y="35"/>
                    <a:pt x="32" y="33"/>
                  </a:cubicBezTo>
                  <a:cubicBezTo>
                    <a:pt x="34" y="31"/>
                    <a:pt x="36" y="29"/>
                    <a:pt x="38" y="27"/>
                  </a:cubicBezTo>
                  <a:cubicBezTo>
                    <a:pt x="39" y="25"/>
                    <a:pt x="40" y="23"/>
                    <a:pt x="41" y="21"/>
                  </a:cubicBezTo>
                  <a:cubicBezTo>
                    <a:pt x="40" y="23"/>
                    <a:pt x="38" y="25"/>
                    <a:pt x="36" y="26"/>
                  </a:cubicBezTo>
                  <a:cubicBezTo>
                    <a:pt x="35" y="28"/>
                    <a:pt x="34" y="30"/>
                    <a:pt x="31" y="31"/>
                  </a:cubicBezTo>
                  <a:cubicBezTo>
                    <a:pt x="30" y="31"/>
                    <a:pt x="23" y="15"/>
                    <a:pt x="22" y="13"/>
                  </a:cubicBezTo>
                  <a:cubicBezTo>
                    <a:pt x="23" y="15"/>
                    <a:pt x="23" y="16"/>
                    <a:pt x="23" y="18"/>
                  </a:cubicBezTo>
                  <a:cubicBezTo>
                    <a:pt x="24" y="20"/>
                    <a:pt x="25" y="22"/>
                    <a:pt x="26" y="25"/>
                  </a:cubicBezTo>
                  <a:cubicBezTo>
                    <a:pt x="27" y="27"/>
                    <a:pt x="28" y="29"/>
                    <a:pt x="29" y="32"/>
                  </a:cubicBezTo>
                  <a:cubicBezTo>
                    <a:pt x="29" y="32"/>
                    <a:pt x="23" y="31"/>
                    <a:pt x="22" y="31"/>
                  </a:cubicBezTo>
                  <a:cubicBezTo>
                    <a:pt x="20" y="31"/>
                    <a:pt x="17" y="30"/>
                    <a:pt x="14" y="29"/>
                  </a:cubicBezTo>
                  <a:cubicBezTo>
                    <a:pt x="18" y="33"/>
                    <a:pt x="25" y="34"/>
                    <a:pt x="30" y="34"/>
                  </a:cubicBezTo>
                  <a:cubicBezTo>
                    <a:pt x="28" y="37"/>
                    <a:pt x="23" y="38"/>
                    <a:pt x="20" y="39"/>
                  </a:cubicBezTo>
                  <a:cubicBezTo>
                    <a:pt x="23" y="39"/>
                    <a:pt x="28" y="38"/>
                    <a:pt x="32" y="37"/>
                  </a:cubicBezTo>
                  <a:cubicBezTo>
                    <a:pt x="33" y="36"/>
                    <a:pt x="33" y="42"/>
                    <a:pt x="33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4" y="43"/>
                    <a:pt x="12" y="39"/>
                  </a:cubicBezTo>
                  <a:cubicBezTo>
                    <a:pt x="14" y="38"/>
                    <a:pt x="16" y="38"/>
                    <a:pt x="17" y="37"/>
                  </a:cubicBezTo>
                  <a:cubicBezTo>
                    <a:pt x="14" y="38"/>
                    <a:pt x="10" y="36"/>
                    <a:pt x="8" y="34"/>
                  </a:cubicBezTo>
                  <a:cubicBezTo>
                    <a:pt x="7" y="33"/>
                    <a:pt x="1" y="26"/>
                    <a:pt x="0" y="26"/>
                  </a:cubicBezTo>
                  <a:cubicBezTo>
                    <a:pt x="4" y="25"/>
                    <a:pt x="8" y="23"/>
                    <a:pt x="12" y="23"/>
                  </a:cubicBezTo>
                  <a:cubicBezTo>
                    <a:pt x="14" y="23"/>
                    <a:pt x="18" y="25"/>
                    <a:pt x="20" y="27"/>
                  </a:cubicBezTo>
                  <a:cubicBezTo>
                    <a:pt x="13" y="19"/>
                    <a:pt x="16" y="9"/>
                    <a:pt x="19" y="0"/>
                  </a:cubicBezTo>
                  <a:cubicBezTo>
                    <a:pt x="26" y="4"/>
                    <a:pt x="35" y="11"/>
                    <a:pt x="33" y="21"/>
                  </a:cubicBezTo>
                  <a:cubicBezTo>
                    <a:pt x="34" y="13"/>
                    <a:pt x="40" y="10"/>
                    <a:pt x="47" y="7"/>
                  </a:cubicBezTo>
                  <a:cubicBezTo>
                    <a:pt x="49" y="15"/>
                    <a:pt x="49" y="25"/>
                    <a:pt x="43" y="31"/>
                  </a:cubicBezTo>
                  <a:cubicBezTo>
                    <a:pt x="44" y="30"/>
                    <a:pt x="46" y="30"/>
                    <a:pt x="48" y="29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63" name="Freeform 1004"/>
            <p:cNvSpPr/>
            <p:nvPr/>
          </p:nvSpPr>
          <p:spPr bwMode="auto">
            <a:xfrm>
              <a:off x="2355850" y="5796166"/>
              <a:ext cx="160066" cy="168167"/>
            </a:xfrm>
            <a:custGeom>
              <a:avLst/>
              <a:gdLst>
                <a:gd name="T0" fmla="*/ 41 w 47"/>
                <a:gd name="T1" fmla="*/ 12 h 49"/>
                <a:gd name="T2" fmla="*/ 45 w 47"/>
                <a:gd name="T3" fmla="*/ 17 h 49"/>
                <a:gd name="T4" fmla="*/ 46 w 47"/>
                <a:gd name="T5" fmla="*/ 24 h 49"/>
                <a:gd name="T6" fmla="*/ 42 w 47"/>
                <a:gd name="T7" fmla="*/ 27 h 49"/>
                <a:gd name="T8" fmla="*/ 37 w 47"/>
                <a:gd name="T9" fmla="*/ 28 h 49"/>
                <a:gd name="T10" fmla="*/ 41 w 47"/>
                <a:gd name="T11" fmla="*/ 19 h 49"/>
                <a:gd name="T12" fmla="*/ 35 w 47"/>
                <a:gd name="T13" fmla="*/ 27 h 49"/>
                <a:gd name="T14" fmla="*/ 33 w 47"/>
                <a:gd name="T15" fmla="*/ 19 h 49"/>
                <a:gd name="T16" fmla="*/ 30 w 47"/>
                <a:gd name="T17" fmla="*/ 12 h 49"/>
                <a:gd name="T18" fmla="*/ 32 w 47"/>
                <a:gd name="T19" fmla="*/ 19 h 49"/>
                <a:gd name="T20" fmla="*/ 33 w 47"/>
                <a:gd name="T21" fmla="*/ 26 h 49"/>
                <a:gd name="T22" fmla="*/ 13 w 47"/>
                <a:gd name="T23" fmla="*/ 24 h 49"/>
                <a:gd name="T24" fmla="*/ 18 w 47"/>
                <a:gd name="T25" fmla="*/ 25 h 49"/>
                <a:gd name="T26" fmla="*/ 25 w 47"/>
                <a:gd name="T27" fmla="*/ 27 h 49"/>
                <a:gd name="T28" fmla="*/ 32 w 47"/>
                <a:gd name="T29" fmla="*/ 29 h 49"/>
                <a:gd name="T30" fmla="*/ 28 w 47"/>
                <a:gd name="T31" fmla="*/ 34 h 49"/>
                <a:gd name="T32" fmla="*/ 22 w 47"/>
                <a:gd name="T33" fmla="*/ 40 h 49"/>
                <a:gd name="T34" fmla="*/ 35 w 47"/>
                <a:gd name="T35" fmla="*/ 29 h 49"/>
                <a:gd name="T36" fmla="*/ 33 w 47"/>
                <a:gd name="T37" fmla="*/ 40 h 49"/>
                <a:gd name="T38" fmla="*/ 38 w 47"/>
                <a:gd name="T39" fmla="*/ 29 h 49"/>
                <a:gd name="T40" fmla="*/ 43 w 47"/>
                <a:gd name="T41" fmla="*/ 32 h 49"/>
                <a:gd name="T42" fmla="*/ 42 w 47"/>
                <a:gd name="T43" fmla="*/ 40 h 49"/>
                <a:gd name="T44" fmla="*/ 29 w 47"/>
                <a:gd name="T45" fmla="*/ 47 h 49"/>
                <a:gd name="T46" fmla="*/ 30 w 47"/>
                <a:gd name="T47" fmla="*/ 41 h 49"/>
                <a:gd name="T48" fmla="*/ 22 w 47"/>
                <a:gd name="T49" fmla="*/ 48 h 49"/>
                <a:gd name="T50" fmla="*/ 12 w 47"/>
                <a:gd name="T51" fmla="*/ 49 h 49"/>
                <a:gd name="T52" fmla="*/ 15 w 47"/>
                <a:gd name="T53" fmla="*/ 38 h 49"/>
                <a:gd name="T54" fmla="*/ 23 w 47"/>
                <a:gd name="T55" fmla="*/ 33 h 49"/>
                <a:gd name="T56" fmla="*/ 0 w 47"/>
                <a:gd name="T57" fmla="*/ 20 h 49"/>
                <a:gd name="T58" fmla="*/ 26 w 47"/>
                <a:gd name="T59" fmla="*/ 20 h 49"/>
                <a:gd name="T60" fmla="*/ 22 w 47"/>
                <a:gd name="T61" fmla="*/ 0 h 49"/>
                <a:gd name="T62" fmla="*/ 40 w 47"/>
                <a:gd name="T63" fmla="*/ 17 h 49"/>
                <a:gd name="T64" fmla="*/ 41 w 47"/>
                <a:gd name="T65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49">
                  <a:moveTo>
                    <a:pt x="41" y="12"/>
                  </a:moveTo>
                  <a:cubicBezTo>
                    <a:pt x="41" y="11"/>
                    <a:pt x="45" y="17"/>
                    <a:pt x="45" y="17"/>
                  </a:cubicBezTo>
                  <a:cubicBezTo>
                    <a:pt x="46" y="20"/>
                    <a:pt x="47" y="22"/>
                    <a:pt x="46" y="24"/>
                  </a:cubicBezTo>
                  <a:cubicBezTo>
                    <a:pt x="45" y="26"/>
                    <a:pt x="43" y="26"/>
                    <a:pt x="42" y="27"/>
                  </a:cubicBezTo>
                  <a:cubicBezTo>
                    <a:pt x="42" y="27"/>
                    <a:pt x="37" y="28"/>
                    <a:pt x="37" y="28"/>
                  </a:cubicBezTo>
                  <a:cubicBezTo>
                    <a:pt x="39" y="25"/>
                    <a:pt x="40" y="22"/>
                    <a:pt x="41" y="19"/>
                  </a:cubicBezTo>
                  <a:cubicBezTo>
                    <a:pt x="40" y="22"/>
                    <a:pt x="39" y="26"/>
                    <a:pt x="35" y="27"/>
                  </a:cubicBezTo>
                  <a:cubicBezTo>
                    <a:pt x="35" y="24"/>
                    <a:pt x="35" y="21"/>
                    <a:pt x="33" y="19"/>
                  </a:cubicBezTo>
                  <a:cubicBezTo>
                    <a:pt x="33" y="16"/>
                    <a:pt x="31" y="14"/>
                    <a:pt x="30" y="12"/>
                  </a:cubicBezTo>
                  <a:cubicBezTo>
                    <a:pt x="31" y="14"/>
                    <a:pt x="32" y="17"/>
                    <a:pt x="32" y="19"/>
                  </a:cubicBezTo>
                  <a:cubicBezTo>
                    <a:pt x="32" y="22"/>
                    <a:pt x="33" y="24"/>
                    <a:pt x="33" y="26"/>
                  </a:cubicBezTo>
                  <a:cubicBezTo>
                    <a:pt x="32" y="27"/>
                    <a:pt x="15" y="24"/>
                    <a:pt x="13" y="24"/>
                  </a:cubicBezTo>
                  <a:cubicBezTo>
                    <a:pt x="15" y="24"/>
                    <a:pt x="16" y="25"/>
                    <a:pt x="18" y="25"/>
                  </a:cubicBezTo>
                  <a:cubicBezTo>
                    <a:pt x="20" y="26"/>
                    <a:pt x="22" y="26"/>
                    <a:pt x="25" y="27"/>
                  </a:cubicBezTo>
                  <a:cubicBezTo>
                    <a:pt x="27" y="28"/>
                    <a:pt x="30" y="28"/>
                    <a:pt x="32" y="29"/>
                  </a:cubicBezTo>
                  <a:cubicBezTo>
                    <a:pt x="33" y="29"/>
                    <a:pt x="29" y="34"/>
                    <a:pt x="28" y="34"/>
                  </a:cubicBezTo>
                  <a:cubicBezTo>
                    <a:pt x="26" y="36"/>
                    <a:pt x="24" y="38"/>
                    <a:pt x="22" y="40"/>
                  </a:cubicBezTo>
                  <a:cubicBezTo>
                    <a:pt x="27" y="38"/>
                    <a:pt x="33" y="33"/>
                    <a:pt x="35" y="29"/>
                  </a:cubicBezTo>
                  <a:cubicBezTo>
                    <a:pt x="36" y="33"/>
                    <a:pt x="34" y="37"/>
                    <a:pt x="33" y="40"/>
                  </a:cubicBezTo>
                  <a:cubicBezTo>
                    <a:pt x="35" y="37"/>
                    <a:pt x="37" y="33"/>
                    <a:pt x="38" y="29"/>
                  </a:cubicBezTo>
                  <a:cubicBezTo>
                    <a:pt x="38" y="27"/>
                    <a:pt x="43" y="31"/>
                    <a:pt x="43" y="32"/>
                  </a:cubicBezTo>
                  <a:cubicBezTo>
                    <a:pt x="44" y="34"/>
                    <a:pt x="43" y="38"/>
                    <a:pt x="42" y="40"/>
                  </a:cubicBezTo>
                  <a:cubicBezTo>
                    <a:pt x="40" y="43"/>
                    <a:pt x="33" y="48"/>
                    <a:pt x="29" y="47"/>
                  </a:cubicBezTo>
                  <a:cubicBezTo>
                    <a:pt x="29" y="45"/>
                    <a:pt x="30" y="43"/>
                    <a:pt x="30" y="41"/>
                  </a:cubicBezTo>
                  <a:cubicBezTo>
                    <a:pt x="29" y="44"/>
                    <a:pt x="25" y="47"/>
                    <a:pt x="22" y="48"/>
                  </a:cubicBezTo>
                  <a:cubicBezTo>
                    <a:pt x="21" y="48"/>
                    <a:pt x="12" y="49"/>
                    <a:pt x="12" y="49"/>
                  </a:cubicBezTo>
                  <a:cubicBezTo>
                    <a:pt x="13" y="46"/>
                    <a:pt x="13" y="41"/>
                    <a:pt x="15" y="38"/>
                  </a:cubicBezTo>
                  <a:cubicBezTo>
                    <a:pt x="17" y="36"/>
                    <a:pt x="21" y="34"/>
                    <a:pt x="23" y="33"/>
                  </a:cubicBezTo>
                  <a:cubicBezTo>
                    <a:pt x="12" y="35"/>
                    <a:pt x="6" y="27"/>
                    <a:pt x="0" y="20"/>
                  </a:cubicBezTo>
                  <a:cubicBezTo>
                    <a:pt x="8" y="15"/>
                    <a:pt x="19" y="13"/>
                    <a:pt x="26" y="20"/>
                  </a:cubicBezTo>
                  <a:cubicBezTo>
                    <a:pt x="20" y="14"/>
                    <a:pt x="21" y="7"/>
                    <a:pt x="22" y="0"/>
                  </a:cubicBezTo>
                  <a:cubicBezTo>
                    <a:pt x="30" y="2"/>
                    <a:pt x="38" y="8"/>
                    <a:pt x="40" y="17"/>
                  </a:cubicBezTo>
                  <a:cubicBezTo>
                    <a:pt x="40" y="15"/>
                    <a:pt x="40" y="13"/>
                    <a:pt x="41" y="12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64" name="Freeform 1005"/>
            <p:cNvSpPr/>
            <p:nvPr/>
          </p:nvSpPr>
          <p:spPr bwMode="auto">
            <a:xfrm>
              <a:off x="2808373" y="5857771"/>
              <a:ext cx="160066" cy="155680"/>
            </a:xfrm>
            <a:custGeom>
              <a:avLst/>
              <a:gdLst>
                <a:gd name="T0" fmla="*/ 20 w 47"/>
                <a:gd name="T1" fmla="*/ 1 h 45"/>
                <a:gd name="T2" fmla="*/ 27 w 47"/>
                <a:gd name="T3" fmla="*/ 0 h 45"/>
                <a:gd name="T4" fmla="*/ 33 w 47"/>
                <a:gd name="T5" fmla="*/ 3 h 45"/>
                <a:gd name="T6" fmla="*/ 33 w 47"/>
                <a:gd name="T7" fmla="*/ 8 h 45"/>
                <a:gd name="T8" fmla="*/ 32 w 47"/>
                <a:gd name="T9" fmla="*/ 12 h 45"/>
                <a:gd name="T10" fmla="*/ 26 w 47"/>
                <a:gd name="T11" fmla="*/ 5 h 45"/>
                <a:gd name="T12" fmla="*/ 30 w 47"/>
                <a:gd name="T13" fmla="*/ 13 h 45"/>
                <a:gd name="T14" fmla="*/ 22 w 47"/>
                <a:gd name="T15" fmla="*/ 11 h 45"/>
                <a:gd name="T16" fmla="*/ 15 w 47"/>
                <a:gd name="T17" fmla="*/ 11 h 45"/>
                <a:gd name="T18" fmla="*/ 22 w 47"/>
                <a:gd name="T19" fmla="*/ 13 h 45"/>
                <a:gd name="T20" fmla="*/ 28 w 47"/>
                <a:gd name="T21" fmla="*/ 15 h 45"/>
                <a:gd name="T22" fmla="*/ 17 w 47"/>
                <a:gd name="T23" fmla="*/ 32 h 45"/>
                <a:gd name="T24" fmla="*/ 21 w 47"/>
                <a:gd name="T25" fmla="*/ 28 h 45"/>
                <a:gd name="T26" fmla="*/ 25 w 47"/>
                <a:gd name="T27" fmla="*/ 23 h 45"/>
                <a:gd name="T28" fmla="*/ 30 w 47"/>
                <a:gd name="T29" fmla="*/ 17 h 45"/>
                <a:gd name="T30" fmla="*/ 33 w 47"/>
                <a:gd name="T31" fmla="*/ 23 h 45"/>
                <a:gd name="T32" fmla="*/ 35 w 47"/>
                <a:gd name="T33" fmla="*/ 31 h 45"/>
                <a:gd name="T34" fmla="*/ 32 w 47"/>
                <a:gd name="T35" fmla="*/ 15 h 45"/>
                <a:gd name="T36" fmla="*/ 41 w 47"/>
                <a:gd name="T37" fmla="*/ 22 h 45"/>
                <a:gd name="T38" fmla="*/ 33 w 47"/>
                <a:gd name="T39" fmla="*/ 12 h 45"/>
                <a:gd name="T40" fmla="*/ 38 w 47"/>
                <a:gd name="T41" fmla="*/ 9 h 45"/>
                <a:gd name="T42" fmla="*/ 45 w 47"/>
                <a:gd name="T43" fmla="*/ 14 h 45"/>
                <a:gd name="T44" fmla="*/ 45 w 47"/>
                <a:gd name="T45" fmla="*/ 29 h 45"/>
                <a:gd name="T46" fmla="*/ 40 w 47"/>
                <a:gd name="T47" fmla="*/ 25 h 45"/>
                <a:gd name="T48" fmla="*/ 42 w 47"/>
                <a:gd name="T49" fmla="*/ 35 h 45"/>
                <a:gd name="T50" fmla="*/ 39 w 47"/>
                <a:gd name="T51" fmla="*/ 45 h 45"/>
                <a:gd name="T52" fmla="*/ 30 w 47"/>
                <a:gd name="T53" fmla="*/ 36 h 45"/>
                <a:gd name="T54" fmla="*/ 30 w 47"/>
                <a:gd name="T55" fmla="*/ 28 h 45"/>
                <a:gd name="T56" fmla="*/ 7 w 47"/>
                <a:gd name="T57" fmla="*/ 41 h 45"/>
                <a:gd name="T58" fmla="*/ 19 w 47"/>
                <a:gd name="T59" fmla="*/ 18 h 45"/>
                <a:gd name="T60" fmla="*/ 0 w 47"/>
                <a:gd name="T61" fmla="*/ 12 h 45"/>
                <a:gd name="T62" fmla="*/ 23 w 47"/>
                <a:gd name="T63" fmla="*/ 5 h 45"/>
                <a:gd name="T64" fmla="*/ 20 w 47"/>
                <a:gd name="T65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45">
                  <a:moveTo>
                    <a:pt x="20" y="1"/>
                  </a:moveTo>
                  <a:cubicBezTo>
                    <a:pt x="19" y="1"/>
                    <a:pt x="26" y="0"/>
                    <a:pt x="27" y="0"/>
                  </a:cubicBezTo>
                  <a:cubicBezTo>
                    <a:pt x="29" y="0"/>
                    <a:pt x="32" y="1"/>
                    <a:pt x="33" y="3"/>
                  </a:cubicBezTo>
                  <a:cubicBezTo>
                    <a:pt x="34" y="4"/>
                    <a:pt x="34" y="6"/>
                    <a:pt x="33" y="8"/>
                  </a:cubicBezTo>
                  <a:cubicBezTo>
                    <a:pt x="33" y="8"/>
                    <a:pt x="32" y="13"/>
                    <a:pt x="32" y="12"/>
                  </a:cubicBezTo>
                  <a:cubicBezTo>
                    <a:pt x="30" y="9"/>
                    <a:pt x="28" y="7"/>
                    <a:pt x="26" y="5"/>
                  </a:cubicBezTo>
                  <a:cubicBezTo>
                    <a:pt x="28" y="7"/>
                    <a:pt x="31" y="10"/>
                    <a:pt x="30" y="13"/>
                  </a:cubicBezTo>
                  <a:cubicBezTo>
                    <a:pt x="27" y="13"/>
                    <a:pt x="25" y="11"/>
                    <a:pt x="22" y="11"/>
                  </a:cubicBezTo>
                  <a:cubicBezTo>
                    <a:pt x="20" y="11"/>
                    <a:pt x="17" y="11"/>
                    <a:pt x="15" y="11"/>
                  </a:cubicBezTo>
                  <a:cubicBezTo>
                    <a:pt x="17" y="11"/>
                    <a:pt x="20" y="12"/>
                    <a:pt x="22" y="13"/>
                  </a:cubicBezTo>
                  <a:cubicBezTo>
                    <a:pt x="24" y="14"/>
                    <a:pt x="26" y="14"/>
                    <a:pt x="28" y="15"/>
                  </a:cubicBezTo>
                  <a:cubicBezTo>
                    <a:pt x="29" y="16"/>
                    <a:pt x="18" y="30"/>
                    <a:pt x="17" y="32"/>
                  </a:cubicBezTo>
                  <a:cubicBezTo>
                    <a:pt x="18" y="30"/>
                    <a:pt x="19" y="29"/>
                    <a:pt x="21" y="28"/>
                  </a:cubicBezTo>
                  <a:cubicBezTo>
                    <a:pt x="22" y="27"/>
                    <a:pt x="24" y="25"/>
                    <a:pt x="25" y="23"/>
                  </a:cubicBezTo>
                  <a:cubicBezTo>
                    <a:pt x="27" y="21"/>
                    <a:pt x="29" y="19"/>
                    <a:pt x="30" y="17"/>
                  </a:cubicBezTo>
                  <a:cubicBezTo>
                    <a:pt x="30" y="17"/>
                    <a:pt x="33" y="23"/>
                    <a:pt x="33" y="23"/>
                  </a:cubicBezTo>
                  <a:cubicBezTo>
                    <a:pt x="34" y="26"/>
                    <a:pt x="35" y="28"/>
                    <a:pt x="35" y="31"/>
                  </a:cubicBezTo>
                  <a:cubicBezTo>
                    <a:pt x="36" y="26"/>
                    <a:pt x="34" y="19"/>
                    <a:pt x="32" y="15"/>
                  </a:cubicBezTo>
                  <a:cubicBezTo>
                    <a:pt x="36" y="15"/>
                    <a:pt x="38" y="19"/>
                    <a:pt x="41" y="22"/>
                  </a:cubicBezTo>
                  <a:cubicBezTo>
                    <a:pt x="39" y="19"/>
                    <a:pt x="36" y="14"/>
                    <a:pt x="33" y="12"/>
                  </a:cubicBezTo>
                  <a:cubicBezTo>
                    <a:pt x="32" y="11"/>
                    <a:pt x="38" y="8"/>
                    <a:pt x="38" y="9"/>
                  </a:cubicBezTo>
                  <a:cubicBezTo>
                    <a:pt x="41" y="9"/>
                    <a:pt x="44" y="12"/>
                    <a:pt x="45" y="14"/>
                  </a:cubicBezTo>
                  <a:cubicBezTo>
                    <a:pt x="46" y="17"/>
                    <a:pt x="47" y="26"/>
                    <a:pt x="45" y="29"/>
                  </a:cubicBezTo>
                  <a:cubicBezTo>
                    <a:pt x="43" y="28"/>
                    <a:pt x="42" y="26"/>
                    <a:pt x="40" y="25"/>
                  </a:cubicBezTo>
                  <a:cubicBezTo>
                    <a:pt x="43" y="27"/>
                    <a:pt x="42" y="32"/>
                    <a:pt x="42" y="35"/>
                  </a:cubicBezTo>
                  <a:cubicBezTo>
                    <a:pt x="42" y="36"/>
                    <a:pt x="38" y="45"/>
                    <a:pt x="39" y="45"/>
                  </a:cubicBezTo>
                  <a:cubicBezTo>
                    <a:pt x="36" y="43"/>
                    <a:pt x="32" y="40"/>
                    <a:pt x="30" y="36"/>
                  </a:cubicBezTo>
                  <a:cubicBezTo>
                    <a:pt x="29" y="35"/>
                    <a:pt x="29" y="29"/>
                    <a:pt x="30" y="28"/>
                  </a:cubicBezTo>
                  <a:cubicBezTo>
                    <a:pt x="26" y="37"/>
                    <a:pt x="17" y="39"/>
                    <a:pt x="7" y="41"/>
                  </a:cubicBezTo>
                  <a:cubicBezTo>
                    <a:pt x="7" y="32"/>
                    <a:pt x="10" y="21"/>
                    <a:pt x="19" y="18"/>
                  </a:cubicBezTo>
                  <a:cubicBezTo>
                    <a:pt x="11" y="21"/>
                    <a:pt x="6" y="17"/>
                    <a:pt x="0" y="12"/>
                  </a:cubicBezTo>
                  <a:cubicBezTo>
                    <a:pt x="6" y="7"/>
                    <a:pt x="15" y="3"/>
                    <a:pt x="23" y="5"/>
                  </a:cubicBezTo>
                  <a:cubicBezTo>
                    <a:pt x="22" y="4"/>
                    <a:pt x="21" y="3"/>
                    <a:pt x="20" y="1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65" name="Freeform 1006"/>
            <p:cNvSpPr/>
            <p:nvPr/>
          </p:nvSpPr>
          <p:spPr bwMode="auto">
            <a:xfrm>
              <a:off x="3270619" y="5649643"/>
              <a:ext cx="171285" cy="157345"/>
            </a:xfrm>
            <a:custGeom>
              <a:avLst/>
              <a:gdLst>
                <a:gd name="T0" fmla="*/ 46 w 50"/>
                <a:gd name="T1" fmla="*/ 33 h 46"/>
                <a:gd name="T2" fmla="*/ 43 w 50"/>
                <a:gd name="T3" fmla="*/ 40 h 46"/>
                <a:gd name="T4" fmla="*/ 37 w 50"/>
                <a:gd name="T5" fmla="*/ 43 h 46"/>
                <a:gd name="T6" fmla="*/ 33 w 50"/>
                <a:gd name="T7" fmla="*/ 41 h 46"/>
                <a:gd name="T8" fmla="*/ 30 w 50"/>
                <a:gd name="T9" fmla="*/ 37 h 46"/>
                <a:gd name="T10" fmla="*/ 40 w 50"/>
                <a:gd name="T11" fmla="*/ 37 h 46"/>
                <a:gd name="T12" fmla="*/ 31 w 50"/>
                <a:gd name="T13" fmla="*/ 35 h 46"/>
                <a:gd name="T14" fmla="*/ 37 w 50"/>
                <a:gd name="T15" fmla="*/ 29 h 46"/>
                <a:gd name="T16" fmla="*/ 41 w 50"/>
                <a:gd name="T17" fmla="*/ 23 h 46"/>
                <a:gd name="T18" fmla="*/ 36 w 50"/>
                <a:gd name="T19" fmla="*/ 28 h 46"/>
                <a:gd name="T20" fmla="*/ 30 w 50"/>
                <a:gd name="T21" fmla="*/ 32 h 46"/>
                <a:gd name="T22" fmla="*/ 23 w 50"/>
                <a:gd name="T23" fmla="*/ 13 h 46"/>
                <a:gd name="T24" fmla="*/ 24 w 50"/>
                <a:gd name="T25" fmla="*/ 18 h 46"/>
                <a:gd name="T26" fmla="*/ 26 w 50"/>
                <a:gd name="T27" fmla="*/ 25 h 46"/>
                <a:gd name="T28" fmla="*/ 27 w 50"/>
                <a:gd name="T29" fmla="*/ 33 h 46"/>
                <a:gd name="T30" fmla="*/ 21 w 50"/>
                <a:gd name="T31" fmla="*/ 31 h 46"/>
                <a:gd name="T32" fmla="*/ 13 w 50"/>
                <a:gd name="T33" fmla="*/ 28 h 46"/>
                <a:gd name="T34" fmla="*/ 28 w 50"/>
                <a:gd name="T35" fmla="*/ 35 h 46"/>
                <a:gd name="T36" fmla="*/ 17 w 50"/>
                <a:gd name="T37" fmla="*/ 38 h 46"/>
                <a:gd name="T38" fmla="*/ 29 w 50"/>
                <a:gd name="T39" fmla="*/ 38 h 46"/>
                <a:gd name="T40" fmla="*/ 29 w 50"/>
                <a:gd name="T41" fmla="*/ 44 h 46"/>
                <a:gd name="T42" fmla="*/ 21 w 50"/>
                <a:gd name="T43" fmla="*/ 46 h 46"/>
                <a:gd name="T44" fmla="*/ 9 w 50"/>
                <a:gd name="T45" fmla="*/ 38 h 46"/>
                <a:gd name="T46" fmla="*/ 15 w 50"/>
                <a:gd name="T47" fmla="*/ 36 h 46"/>
                <a:gd name="T48" fmla="*/ 6 w 50"/>
                <a:gd name="T49" fmla="*/ 31 h 46"/>
                <a:gd name="T50" fmla="*/ 0 w 50"/>
                <a:gd name="T51" fmla="*/ 23 h 46"/>
                <a:gd name="T52" fmla="*/ 12 w 50"/>
                <a:gd name="T53" fmla="*/ 21 h 46"/>
                <a:gd name="T54" fmla="*/ 19 w 50"/>
                <a:gd name="T55" fmla="*/ 26 h 46"/>
                <a:gd name="T56" fmla="*/ 22 w 50"/>
                <a:gd name="T57" fmla="*/ 0 h 46"/>
                <a:gd name="T58" fmla="*/ 33 w 50"/>
                <a:gd name="T59" fmla="*/ 23 h 46"/>
                <a:gd name="T60" fmla="*/ 49 w 50"/>
                <a:gd name="T61" fmla="*/ 11 h 46"/>
                <a:gd name="T62" fmla="*/ 41 w 50"/>
                <a:gd name="T63" fmla="*/ 34 h 46"/>
                <a:gd name="T64" fmla="*/ 46 w 50"/>
                <a:gd name="T65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" h="46">
                  <a:moveTo>
                    <a:pt x="46" y="33"/>
                  </a:moveTo>
                  <a:cubicBezTo>
                    <a:pt x="47" y="33"/>
                    <a:pt x="43" y="39"/>
                    <a:pt x="43" y="40"/>
                  </a:cubicBezTo>
                  <a:cubicBezTo>
                    <a:pt x="41" y="41"/>
                    <a:pt x="40" y="44"/>
                    <a:pt x="37" y="43"/>
                  </a:cubicBezTo>
                  <a:cubicBezTo>
                    <a:pt x="35" y="43"/>
                    <a:pt x="34" y="42"/>
                    <a:pt x="33" y="41"/>
                  </a:cubicBezTo>
                  <a:cubicBezTo>
                    <a:pt x="33" y="41"/>
                    <a:pt x="30" y="37"/>
                    <a:pt x="30" y="37"/>
                  </a:cubicBezTo>
                  <a:cubicBezTo>
                    <a:pt x="34" y="37"/>
                    <a:pt x="36" y="37"/>
                    <a:pt x="40" y="37"/>
                  </a:cubicBezTo>
                  <a:cubicBezTo>
                    <a:pt x="37" y="37"/>
                    <a:pt x="33" y="37"/>
                    <a:pt x="31" y="35"/>
                  </a:cubicBezTo>
                  <a:cubicBezTo>
                    <a:pt x="33" y="33"/>
                    <a:pt x="35" y="31"/>
                    <a:pt x="37" y="29"/>
                  </a:cubicBezTo>
                  <a:cubicBezTo>
                    <a:pt x="39" y="28"/>
                    <a:pt x="40" y="25"/>
                    <a:pt x="41" y="23"/>
                  </a:cubicBezTo>
                  <a:cubicBezTo>
                    <a:pt x="40" y="25"/>
                    <a:pt x="38" y="27"/>
                    <a:pt x="36" y="28"/>
                  </a:cubicBezTo>
                  <a:cubicBezTo>
                    <a:pt x="34" y="30"/>
                    <a:pt x="32" y="31"/>
                    <a:pt x="30" y="32"/>
                  </a:cubicBezTo>
                  <a:cubicBezTo>
                    <a:pt x="29" y="32"/>
                    <a:pt x="24" y="15"/>
                    <a:pt x="23" y="13"/>
                  </a:cubicBezTo>
                  <a:cubicBezTo>
                    <a:pt x="24" y="15"/>
                    <a:pt x="24" y="16"/>
                    <a:pt x="24" y="18"/>
                  </a:cubicBezTo>
                  <a:cubicBezTo>
                    <a:pt x="24" y="20"/>
                    <a:pt x="25" y="23"/>
                    <a:pt x="26" y="25"/>
                  </a:cubicBezTo>
                  <a:cubicBezTo>
                    <a:pt x="26" y="28"/>
                    <a:pt x="27" y="30"/>
                    <a:pt x="27" y="33"/>
                  </a:cubicBezTo>
                  <a:cubicBezTo>
                    <a:pt x="28" y="33"/>
                    <a:pt x="21" y="31"/>
                    <a:pt x="21" y="31"/>
                  </a:cubicBezTo>
                  <a:cubicBezTo>
                    <a:pt x="18" y="30"/>
                    <a:pt x="16" y="29"/>
                    <a:pt x="13" y="28"/>
                  </a:cubicBezTo>
                  <a:cubicBezTo>
                    <a:pt x="16" y="32"/>
                    <a:pt x="23" y="35"/>
                    <a:pt x="28" y="35"/>
                  </a:cubicBezTo>
                  <a:cubicBezTo>
                    <a:pt x="25" y="38"/>
                    <a:pt x="21" y="38"/>
                    <a:pt x="17" y="38"/>
                  </a:cubicBezTo>
                  <a:cubicBezTo>
                    <a:pt x="21" y="39"/>
                    <a:pt x="26" y="39"/>
                    <a:pt x="29" y="38"/>
                  </a:cubicBezTo>
                  <a:cubicBezTo>
                    <a:pt x="31" y="37"/>
                    <a:pt x="30" y="43"/>
                    <a:pt x="29" y="44"/>
                  </a:cubicBezTo>
                  <a:cubicBezTo>
                    <a:pt x="27" y="46"/>
                    <a:pt x="24" y="46"/>
                    <a:pt x="21" y="46"/>
                  </a:cubicBezTo>
                  <a:cubicBezTo>
                    <a:pt x="18" y="45"/>
                    <a:pt x="10" y="41"/>
                    <a:pt x="9" y="38"/>
                  </a:cubicBezTo>
                  <a:cubicBezTo>
                    <a:pt x="11" y="37"/>
                    <a:pt x="13" y="36"/>
                    <a:pt x="15" y="36"/>
                  </a:cubicBezTo>
                  <a:cubicBezTo>
                    <a:pt x="12" y="36"/>
                    <a:pt x="8" y="34"/>
                    <a:pt x="6" y="31"/>
                  </a:cubicBezTo>
                  <a:cubicBezTo>
                    <a:pt x="5" y="30"/>
                    <a:pt x="0" y="23"/>
                    <a:pt x="0" y="23"/>
                  </a:cubicBezTo>
                  <a:cubicBezTo>
                    <a:pt x="4" y="22"/>
                    <a:pt x="8" y="21"/>
                    <a:pt x="12" y="21"/>
                  </a:cubicBezTo>
                  <a:cubicBezTo>
                    <a:pt x="14" y="22"/>
                    <a:pt x="18" y="24"/>
                    <a:pt x="19" y="26"/>
                  </a:cubicBezTo>
                  <a:cubicBezTo>
                    <a:pt x="13" y="17"/>
                    <a:pt x="18" y="9"/>
                    <a:pt x="22" y="0"/>
                  </a:cubicBezTo>
                  <a:cubicBezTo>
                    <a:pt x="29" y="5"/>
                    <a:pt x="36" y="13"/>
                    <a:pt x="33" y="23"/>
                  </a:cubicBezTo>
                  <a:cubicBezTo>
                    <a:pt x="35" y="15"/>
                    <a:pt x="42" y="13"/>
                    <a:pt x="49" y="11"/>
                  </a:cubicBezTo>
                  <a:cubicBezTo>
                    <a:pt x="50" y="19"/>
                    <a:pt x="48" y="29"/>
                    <a:pt x="41" y="34"/>
                  </a:cubicBezTo>
                  <a:cubicBezTo>
                    <a:pt x="43" y="33"/>
                    <a:pt x="44" y="33"/>
                    <a:pt x="46" y="33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66" name="Freeform 1007"/>
            <p:cNvSpPr>
              <a:spLocks noEditPoints="1"/>
            </p:cNvSpPr>
            <p:nvPr/>
          </p:nvSpPr>
          <p:spPr bwMode="auto">
            <a:xfrm>
              <a:off x="2495721" y="5662964"/>
              <a:ext cx="1117469" cy="336335"/>
            </a:xfrm>
            <a:custGeom>
              <a:avLst/>
              <a:gdLst>
                <a:gd name="T0" fmla="*/ 268 w 326"/>
                <a:gd name="T1" fmla="*/ 77 h 98"/>
                <a:gd name="T2" fmla="*/ 324 w 326"/>
                <a:gd name="T3" fmla="*/ 54 h 98"/>
                <a:gd name="T4" fmla="*/ 196 w 326"/>
                <a:gd name="T5" fmla="*/ 36 h 98"/>
                <a:gd name="T6" fmla="*/ 192 w 326"/>
                <a:gd name="T7" fmla="*/ 13 h 98"/>
                <a:gd name="T8" fmla="*/ 174 w 326"/>
                <a:gd name="T9" fmla="*/ 17 h 98"/>
                <a:gd name="T10" fmla="*/ 174 w 326"/>
                <a:gd name="T11" fmla="*/ 8 h 98"/>
                <a:gd name="T12" fmla="*/ 171 w 326"/>
                <a:gd name="T13" fmla="*/ 7 h 98"/>
                <a:gd name="T14" fmla="*/ 161 w 326"/>
                <a:gd name="T15" fmla="*/ 2 h 98"/>
                <a:gd name="T16" fmla="*/ 168 w 326"/>
                <a:gd name="T17" fmla="*/ 12 h 98"/>
                <a:gd name="T18" fmla="*/ 180 w 326"/>
                <a:gd name="T19" fmla="*/ 25 h 98"/>
                <a:gd name="T20" fmla="*/ 174 w 326"/>
                <a:gd name="T21" fmla="*/ 39 h 98"/>
                <a:gd name="T22" fmla="*/ 98 w 326"/>
                <a:gd name="T23" fmla="*/ 20 h 98"/>
                <a:gd name="T24" fmla="*/ 59 w 326"/>
                <a:gd name="T25" fmla="*/ 39 h 98"/>
                <a:gd name="T26" fmla="*/ 6 w 326"/>
                <a:gd name="T27" fmla="*/ 69 h 98"/>
                <a:gd name="T28" fmla="*/ 68 w 326"/>
                <a:gd name="T29" fmla="*/ 46 h 98"/>
                <a:gd name="T30" fmla="*/ 52 w 326"/>
                <a:gd name="T31" fmla="*/ 75 h 98"/>
                <a:gd name="T32" fmla="*/ 55 w 326"/>
                <a:gd name="T33" fmla="*/ 82 h 98"/>
                <a:gd name="T34" fmla="*/ 58 w 326"/>
                <a:gd name="T35" fmla="*/ 90 h 98"/>
                <a:gd name="T36" fmla="*/ 56 w 326"/>
                <a:gd name="T37" fmla="*/ 80 h 98"/>
                <a:gd name="T38" fmla="*/ 62 w 326"/>
                <a:gd name="T39" fmla="*/ 76 h 98"/>
                <a:gd name="T40" fmla="*/ 55 w 326"/>
                <a:gd name="T41" fmla="*/ 65 h 98"/>
                <a:gd name="T42" fmla="*/ 58 w 326"/>
                <a:gd name="T43" fmla="*/ 61 h 98"/>
                <a:gd name="T44" fmla="*/ 74 w 326"/>
                <a:gd name="T45" fmla="*/ 48 h 98"/>
                <a:gd name="T46" fmla="*/ 85 w 326"/>
                <a:gd name="T47" fmla="*/ 52 h 98"/>
                <a:gd name="T48" fmla="*/ 123 w 326"/>
                <a:gd name="T49" fmla="*/ 67 h 98"/>
                <a:gd name="T50" fmla="*/ 148 w 326"/>
                <a:gd name="T51" fmla="*/ 53 h 98"/>
                <a:gd name="T52" fmla="*/ 170 w 326"/>
                <a:gd name="T53" fmla="*/ 45 h 98"/>
                <a:gd name="T54" fmla="*/ 246 w 326"/>
                <a:gd name="T55" fmla="*/ 82 h 98"/>
                <a:gd name="T56" fmla="*/ 249 w 326"/>
                <a:gd name="T57" fmla="*/ 89 h 98"/>
                <a:gd name="T58" fmla="*/ 252 w 326"/>
                <a:gd name="T59" fmla="*/ 96 h 98"/>
                <a:gd name="T60" fmla="*/ 250 w 326"/>
                <a:gd name="T61" fmla="*/ 86 h 98"/>
                <a:gd name="T62" fmla="*/ 256 w 326"/>
                <a:gd name="T63" fmla="*/ 82 h 98"/>
                <a:gd name="T64" fmla="*/ 247 w 326"/>
                <a:gd name="T65" fmla="*/ 77 h 98"/>
                <a:gd name="T66" fmla="*/ 183 w 326"/>
                <a:gd name="T67" fmla="*/ 22 h 98"/>
                <a:gd name="T68" fmla="*/ 188 w 326"/>
                <a:gd name="T69" fmla="*/ 20 h 98"/>
                <a:gd name="T70" fmla="*/ 174 w 326"/>
                <a:gd name="T71" fmla="*/ 12 h 98"/>
                <a:gd name="T72" fmla="*/ 174 w 326"/>
                <a:gd name="T73" fmla="*/ 12 h 98"/>
                <a:gd name="T74" fmla="*/ 56 w 326"/>
                <a:gd name="T75" fmla="*/ 76 h 98"/>
                <a:gd name="T76" fmla="*/ 68 w 326"/>
                <a:gd name="T77" fmla="*/ 65 h 98"/>
                <a:gd name="T78" fmla="*/ 57 w 326"/>
                <a:gd name="T79" fmla="*/ 64 h 98"/>
                <a:gd name="T80" fmla="*/ 147 w 326"/>
                <a:gd name="T81" fmla="*/ 49 h 98"/>
                <a:gd name="T82" fmla="*/ 147 w 326"/>
                <a:gd name="T83" fmla="*/ 49 h 98"/>
                <a:gd name="T84" fmla="*/ 64 w 326"/>
                <a:gd name="T85" fmla="*/ 40 h 98"/>
                <a:gd name="T86" fmla="*/ 164 w 326"/>
                <a:gd name="T87" fmla="*/ 42 h 98"/>
                <a:gd name="T88" fmla="*/ 250 w 326"/>
                <a:gd name="T89" fmla="*/ 83 h 98"/>
                <a:gd name="T90" fmla="*/ 247 w 326"/>
                <a:gd name="T91" fmla="*/ 71 h 98"/>
                <a:gd name="T92" fmla="*/ 200 w 326"/>
                <a:gd name="T93" fmla="*/ 41 h 98"/>
                <a:gd name="T94" fmla="*/ 248 w 326"/>
                <a:gd name="T95" fmla="*/ 69 h 98"/>
                <a:gd name="T96" fmla="*/ 249 w 326"/>
                <a:gd name="T97" fmla="*/ 71 h 98"/>
                <a:gd name="T98" fmla="*/ 254 w 326"/>
                <a:gd name="T99" fmla="*/ 55 h 98"/>
                <a:gd name="T100" fmla="*/ 268 w 326"/>
                <a:gd name="T101" fmla="*/ 73 h 98"/>
                <a:gd name="T102" fmla="*/ 250 w 326"/>
                <a:gd name="T103" fmla="*/ 68 h 98"/>
                <a:gd name="T104" fmla="*/ 258 w 326"/>
                <a:gd name="T105" fmla="*/ 69 h 98"/>
                <a:gd name="T106" fmla="*/ 254 w 326"/>
                <a:gd name="T107" fmla="*/ 72 h 98"/>
                <a:gd name="T108" fmla="*/ 0 w 326"/>
                <a:gd name="T109" fmla="*/ 71 h 98"/>
                <a:gd name="T110" fmla="*/ 0 w 326"/>
                <a:gd name="T111" fmla="*/ 7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6" h="98">
                  <a:moveTo>
                    <a:pt x="268" y="79"/>
                  </a:moveTo>
                  <a:cubicBezTo>
                    <a:pt x="268" y="77"/>
                    <a:pt x="268" y="77"/>
                    <a:pt x="268" y="77"/>
                  </a:cubicBezTo>
                  <a:cubicBezTo>
                    <a:pt x="268" y="77"/>
                    <a:pt x="268" y="77"/>
                    <a:pt x="268" y="77"/>
                  </a:cubicBezTo>
                  <a:cubicBezTo>
                    <a:pt x="268" y="79"/>
                    <a:pt x="268" y="79"/>
                    <a:pt x="268" y="79"/>
                  </a:cubicBezTo>
                  <a:cubicBezTo>
                    <a:pt x="289" y="79"/>
                    <a:pt x="308" y="70"/>
                    <a:pt x="326" y="58"/>
                  </a:cubicBezTo>
                  <a:cubicBezTo>
                    <a:pt x="324" y="54"/>
                    <a:pt x="324" y="54"/>
                    <a:pt x="324" y="54"/>
                  </a:cubicBezTo>
                  <a:cubicBezTo>
                    <a:pt x="317" y="59"/>
                    <a:pt x="310" y="63"/>
                    <a:pt x="303" y="65"/>
                  </a:cubicBezTo>
                  <a:cubicBezTo>
                    <a:pt x="278" y="53"/>
                    <a:pt x="240" y="37"/>
                    <a:pt x="203" y="37"/>
                  </a:cubicBezTo>
                  <a:cubicBezTo>
                    <a:pt x="200" y="36"/>
                    <a:pt x="198" y="36"/>
                    <a:pt x="196" y="36"/>
                  </a:cubicBezTo>
                  <a:cubicBezTo>
                    <a:pt x="191" y="34"/>
                    <a:pt x="183" y="31"/>
                    <a:pt x="182" y="25"/>
                  </a:cubicBezTo>
                  <a:cubicBezTo>
                    <a:pt x="183" y="25"/>
                    <a:pt x="184" y="25"/>
                    <a:pt x="185" y="24"/>
                  </a:cubicBezTo>
                  <a:cubicBezTo>
                    <a:pt x="188" y="23"/>
                    <a:pt x="197" y="18"/>
                    <a:pt x="192" y="13"/>
                  </a:cubicBezTo>
                  <a:cubicBezTo>
                    <a:pt x="189" y="9"/>
                    <a:pt x="184" y="15"/>
                    <a:pt x="182" y="17"/>
                  </a:cubicBezTo>
                  <a:cubicBezTo>
                    <a:pt x="181" y="19"/>
                    <a:pt x="180" y="21"/>
                    <a:pt x="180" y="23"/>
                  </a:cubicBezTo>
                  <a:cubicBezTo>
                    <a:pt x="177" y="22"/>
                    <a:pt x="174" y="20"/>
                    <a:pt x="174" y="17"/>
                  </a:cubicBezTo>
                  <a:cubicBezTo>
                    <a:pt x="173" y="16"/>
                    <a:pt x="173" y="15"/>
                    <a:pt x="173" y="15"/>
                  </a:cubicBezTo>
                  <a:cubicBezTo>
                    <a:pt x="176" y="14"/>
                    <a:pt x="178" y="12"/>
                    <a:pt x="178" y="10"/>
                  </a:cubicBezTo>
                  <a:cubicBezTo>
                    <a:pt x="178" y="7"/>
                    <a:pt x="175" y="7"/>
                    <a:pt x="174" y="8"/>
                  </a:cubicBezTo>
                  <a:cubicBezTo>
                    <a:pt x="172" y="9"/>
                    <a:pt x="172" y="10"/>
                    <a:pt x="171" y="11"/>
                  </a:cubicBezTo>
                  <a:cubicBezTo>
                    <a:pt x="170" y="11"/>
                    <a:pt x="170" y="10"/>
                    <a:pt x="170" y="9"/>
                  </a:cubicBezTo>
                  <a:cubicBezTo>
                    <a:pt x="171" y="8"/>
                    <a:pt x="171" y="8"/>
                    <a:pt x="171" y="7"/>
                  </a:cubicBezTo>
                  <a:cubicBezTo>
                    <a:pt x="171" y="6"/>
                    <a:pt x="172" y="4"/>
                    <a:pt x="171" y="3"/>
                  </a:cubicBezTo>
                  <a:cubicBezTo>
                    <a:pt x="170" y="1"/>
                    <a:pt x="168" y="0"/>
                    <a:pt x="166" y="0"/>
                  </a:cubicBezTo>
                  <a:cubicBezTo>
                    <a:pt x="164" y="0"/>
                    <a:pt x="162" y="0"/>
                    <a:pt x="161" y="2"/>
                  </a:cubicBezTo>
                  <a:cubicBezTo>
                    <a:pt x="162" y="1"/>
                    <a:pt x="164" y="1"/>
                    <a:pt x="166" y="1"/>
                  </a:cubicBezTo>
                  <a:cubicBezTo>
                    <a:pt x="170" y="2"/>
                    <a:pt x="169" y="5"/>
                    <a:pt x="168" y="8"/>
                  </a:cubicBezTo>
                  <a:cubicBezTo>
                    <a:pt x="168" y="9"/>
                    <a:pt x="168" y="10"/>
                    <a:pt x="168" y="12"/>
                  </a:cubicBezTo>
                  <a:cubicBezTo>
                    <a:pt x="169" y="13"/>
                    <a:pt x="170" y="14"/>
                    <a:pt x="171" y="15"/>
                  </a:cubicBezTo>
                  <a:cubicBezTo>
                    <a:pt x="171" y="15"/>
                    <a:pt x="171" y="15"/>
                    <a:pt x="171" y="15"/>
                  </a:cubicBezTo>
                  <a:cubicBezTo>
                    <a:pt x="171" y="20"/>
                    <a:pt x="175" y="24"/>
                    <a:pt x="180" y="25"/>
                  </a:cubicBezTo>
                  <a:cubicBezTo>
                    <a:pt x="181" y="29"/>
                    <a:pt x="184" y="33"/>
                    <a:pt x="188" y="35"/>
                  </a:cubicBezTo>
                  <a:cubicBezTo>
                    <a:pt x="189" y="36"/>
                    <a:pt x="190" y="36"/>
                    <a:pt x="190" y="37"/>
                  </a:cubicBezTo>
                  <a:cubicBezTo>
                    <a:pt x="185" y="37"/>
                    <a:pt x="179" y="38"/>
                    <a:pt x="174" y="39"/>
                  </a:cubicBezTo>
                  <a:cubicBezTo>
                    <a:pt x="173" y="40"/>
                    <a:pt x="171" y="40"/>
                    <a:pt x="170" y="40"/>
                  </a:cubicBezTo>
                  <a:cubicBezTo>
                    <a:pt x="150" y="30"/>
                    <a:pt x="130" y="19"/>
                    <a:pt x="106" y="19"/>
                  </a:cubicBezTo>
                  <a:cubicBezTo>
                    <a:pt x="104" y="19"/>
                    <a:pt x="101" y="19"/>
                    <a:pt x="98" y="20"/>
                  </a:cubicBezTo>
                  <a:cubicBezTo>
                    <a:pt x="84" y="21"/>
                    <a:pt x="72" y="29"/>
                    <a:pt x="60" y="38"/>
                  </a:cubicBezTo>
                  <a:cubicBezTo>
                    <a:pt x="54" y="34"/>
                    <a:pt x="49" y="30"/>
                    <a:pt x="44" y="25"/>
                  </a:cubicBezTo>
                  <a:cubicBezTo>
                    <a:pt x="48" y="30"/>
                    <a:pt x="53" y="35"/>
                    <a:pt x="59" y="39"/>
                  </a:cubicBezTo>
                  <a:cubicBezTo>
                    <a:pt x="42" y="52"/>
                    <a:pt x="31" y="65"/>
                    <a:pt x="6" y="68"/>
                  </a:cubicBezTo>
                  <a:cubicBezTo>
                    <a:pt x="4" y="68"/>
                    <a:pt x="2" y="69"/>
                    <a:pt x="0" y="69"/>
                  </a:cubicBezTo>
                  <a:cubicBezTo>
                    <a:pt x="2" y="69"/>
                    <a:pt x="4" y="69"/>
                    <a:pt x="6" y="69"/>
                  </a:cubicBezTo>
                  <a:cubicBezTo>
                    <a:pt x="28" y="69"/>
                    <a:pt x="45" y="54"/>
                    <a:pt x="62" y="41"/>
                  </a:cubicBezTo>
                  <a:cubicBezTo>
                    <a:pt x="64" y="43"/>
                    <a:pt x="67" y="44"/>
                    <a:pt x="70" y="46"/>
                  </a:cubicBezTo>
                  <a:cubicBezTo>
                    <a:pt x="69" y="46"/>
                    <a:pt x="68" y="46"/>
                    <a:pt x="68" y="46"/>
                  </a:cubicBezTo>
                  <a:cubicBezTo>
                    <a:pt x="62" y="46"/>
                    <a:pt x="55" y="48"/>
                    <a:pt x="53" y="54"/>
                  </a:cubicBezTo>
                  <a:cubicBezTo>
                    <a:pt x="52" y="57"/>
                    <a:pt x="53" y="60"/>
                    <a:pt x="54" y="63"/>
                  </a:cubicBezTo>
                  <a:cubicBezTo>
                    <a:pt x="50" y="66"/>
                    <a:pt x="50" y="71"/>
                    <a:pt x="52" y="75"/>
                  </a:cubicBezTo>
                  <a:cubicBezTo>
                    <a:pt x="52" y="76"/>
                    <a:pt x="53" y="76"/>
                    <a:pt x="53" y="76"/>
                  </a:cubicBezTo>
                  <a:cubicBezTo>
                    <a:pt x="52" y="76"/>
                    <a:pt x="51" y="78"/>
                    <a:pt x="52" y="79"/>
                  </a:cubicBezTo>
                  <a:cubicBezTo>
                    <a:pt x="53" y="81"/>
                    <a:pt x="54" y="82"/>
                    <a:pt x="55" y="82"/>
                  </a:cubicBezTo>
                  <a:cubicBezTo>
                    <a:pt x="57" y="84"/>
                    <a:pt x="59" y="86"/>
                    <a:pt x="57" y="89"/>
                  </a:cubicBezTo>
                  <a:cubicBezTo>
                    <a:pt x="56" y="90"/>
                    <a:pt x="54" y="91"/>
                    <a:pt x="52" y="90"/>
                  </a:cubicBezTo>
                  <a:cubicBezTo>
                    <a:pt x="54" y="91"/>
                    <a:pt x="56" y="91"/>
                    <a:pt x="58" y="90"/>
                  </a:cubicBezTo>
                  <a:cubicBezTo>
                    <a:pt x="60" y="89"/>
                    <a:pt x="60" y="87"/>
                    <a:pt x="60" y="85"/>
                  </a:cubicBezTo>
                  <a:cubicBezTo>
                    <a:pt x="60" y="84"/>
                    <a:pt x="59" y="82"/>
                    <a:pt x="58" y="82"/>
                  </a:cubicBezTo>
                  <a:cubicBezTo>
                    <a:pt x="57" y="81"/>
                    <a:pt x="56" y="81"/>
                    <a:pt x="56" y="80"/>
                  </a:cubicBezTo>
                  <a:cubicBezTo>
                    <a:pt x="55" y="80"/>
                    <a:pt x="54" y="79"/>
                    <a:pt x="55" y="78"/>
                  </a:cubicBezTo>
                  <a:cubicBezTo>
                    <a:pt x="56" y="79"/>
                    <a:pt x="58" y="80"/>
                    <a:pt x="59" y="80"/>
                  </a:cubicBezTo>
                  <a:cubicBezTo>
                    <a:pt x="61" y="80"/>
                    <a:pt x="63" y="78"/>
                    <a:pt x="62" y="76"/>
                  </a:cubicBezTo>
                  <a:cubicBezTo>
                    <a:pt x="61" y="74"/>
                    <a:pt x="57" y="74"/>
                    <a:pt x="55" y="74"/>
                  </a:cubicBezTo>
                  <a:cubicBezTo>
                    <a:pt x="54" y="74"/>
                    <a:pt x="54" y="73"/>
                    <a:pt x="54" y="73"/>
                  </a:cubicBezTo>
                  <a:cubicBezTo>
                    <a:pt x="52" y="70"/>
                    <a:pt x="53" y="67"/>
                    <a:pt x="55" y="65"/>
                  </a:cubicBezTo>
                  <a:cubicBezTo>
                    <a:pt x="57" y="67"/>
                    <a:pt x="59" y="68"/>
                    <a:pt x="61" y="69"/>
                  </a:cubicBezTo>
                  <a:cubicBezTo>
                    <a:pt x="63" y="70"/>
                    <a:pt x="71" y="71"/>
                    <a:pt x="71" y="67"/>
                  </a:cubicBezTo>
                  <a:cubicBezTo>
                    <a:pt x="72" y="61"/>
                    <a:pt x="62" y="60"/>
                    <a:pt x="58" y="61"/>
                  </a:cubicBezTo>
                  <a:cubicBezTo>
                    <a:pt x="57" y="61"/>
                    <a:pt x="57" y="62"/>
                    <a:pt x="56" y="62"/>
                  </a:cubicBezTo>
                  <a:cubicBezTo>
                    <a:pt x="53" y="57"/>
                    <a:pt x="55" y="52"/>
                    <a:pt x="60" y="49"/>
                  </a:cubicBezTo>
                  <a:cubicBezTo>
                    <a:pt x="64" y="47"/>
                    <a:pt x="69" y="47"/>
                    <a:pt x="74" y="48"/>
                  </a:cubicBezTo>
                  <a:cubicBezTo>
                    <a:pt x="77" y="49"/>
                    <a:pt x="81" y="50"/>
                    <a:pt x="84" y="51"/>
                  </a:cubicBezTo>
                  <a:cubicBezTo>
                    <a:pt x="85" y="52"/>
                    <a:pt x="85" y="52"/>
                    <a:pt x="85" y="52"/>
                  </a:cubicBezTo>
                  <a:cubicBezTo>
                    <a:pt x="85" y="52"/>
                    <a:pt x="85" y="52"/>
                    <a:pt x="85" y="52"/>
                  </a:cubicBezTo>
                  <a:cubicBezTo>
                    <a:pt x="96" y="55"/>
                    <a:pt x="106" y="56"/>
                    <a:pt x="117" y="56"/>
                  </a:cubicBezTo>
                  <a:cubicBezTo>
                    <a:pt x="124" y="56"/>
                    <a:pt x="131" y="55"/>
                    <a:pt x="138" y="55"/>
                  </a:cubicBezTo>
                  <a:cubicBezTo>
                    <a:pt x="132" y="58"/>
                    <a:pt x="127" y="62"/>
                    <a:pt x="123" y="67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31" y="62"/>
                    <a:pt x="139" y="57"/>
                    <a:pt x="148" y="53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55" y="49"/>
                    <a:pt x="162" y="47"/>
                    <a:pt x="170" y="45"/>
                  </a:cubicBezTo>
                  <a:cubicBezTo>
                    <a:pt x="173" y="47"/>
                    <a:pt x="177" y="49"/>
                    <a:pt x="180" y="50"/>
                  </a:cubicBezTo>
                  <a:cubicBezTo>
                    <a:pt x="201" y="61"/>
                    <a:pt x="222" y="72"/>
                    <a:pt x="245" y="77"/>
                  </a:cubicBezTo>
                  <a:cubicBezTo>
                    <a:pt x="245" y="78"/>
                    <a:pt x="245" y="80"/>
                    <a:pt x="246" y="82"/>
                  </a:cubicBezTo>
                  <a:cubicBezTo>
                    <a:pt x="246" y="82"/>
                    <a:pt x="247" y="82"/>
                    <a:pt x="247" y="82"/>
                  </a:cubicBezTo>
                  <a:cubicBezTo>
                    <a:pt x="246" y="83"/>
                    <a:pt x="245" y="84"/>
                    <a:pt x="246" y="85"/>
                  </a:cubicBezTo>
                  <a:cubicBezTo>
                    <a:pt x="247" y="87"/>
                    <a:pt x="248" y="88"/>
                    <a:pt x="249" y="89"/>
                  </a:cubicBezTo>
                  <a:cubicBezTo>
                    <a:pt x="251" y="90"/>
                    <a:pt x="253" y="92"/>
                    <a:pt x="251" y="95"/>
                  </a:cubicBezTo>
                  <a:cubicBezTo>
                    <a:pt x="250" y="96"/>
                    <a:pt x="248" y="97"/>
                    <a:pt x="246" y="96"/>
                  </a:cubicBezTo>
                  <a:cubicBezTo>
                    <a:pt x="248" y="98"/>
                    <a:pt x="250" y="97"/>
                    <a:pt x="252" y="96"/>
                  </a:cubicBezTo>
                  <a:cubicBezTo>
                    <a:pt x="254" y="95"/>
                    <a:pt x="254" y="93"/>
                    <a:pt x="254" y="91"/>
                  </a:cubicBezTo>
                  <a:cubicBezTo>
                    <a:pt x="254" y="90"/>
                    <a:pt x="252" y="89"/>
                    <a:pt x="252" y="88"/>
                  </a:cubicBezTo>
                  <a:cubicBezTo>
                    <a:pt x="251" y="87"/>
                    <a:pt x="250" y="87"/>
                    <a:pt x="250" y="86"/>
                  </a:cubicBezTo>
                  <a:cubicBezTo>
                    <a:pt x="249" y="86"/>
                    <a:pt x="248" y="85"/>
                    <a:pt x="249" y="84"/>
                  </a:cubicBezTo>
                  <a:cubicBezTo>
                    <a:pt x="250" y="85"/>
                    <a:pt x="252" y="86"/>
                    <a:pt x="253" y="86"/>
                  </a:cubicBezTo>
                  <a:cubicBezTo>
                    <a:pt x="255" y="86"/>
                    <a:pt x="257" y="84"/>
                    <a:pt x="256" y="82"/>
                  </a:cubicBezTo>
                  <a:cubicBezTo>
                    <a:pt x="255" y="80"/>
                    <a:pt x="251" y="80"/>
                    <a:pt x="249" y="81"/>
                  </a:cubicBezTo>
                  <a:cubicBezTo>
                    <a:pt x="248" y="80"/>
                    <a:pt x="248" y="80"/>
                    <a:pt x="248" y="79"/>
                  </a:cubicBezTo>
                  <a:cubicBezTo>
                    <a:pt x="247" y="78"/>
                    <a:pt x="247" y="78"/>
                    <a:pt x="247" y="77"/>
                  </a:cubicBezTo>
                  <a:cubicBezTo>
                    <a:pt x="249" y="77"/>
                    <a:pt x="251" y="78"/>
                    <a:pt x="253" y="78"/>
                  </a:cubicBezTo>
                  <a:cubicBezTo>
                    <a:pt x="258" y="79"/>
                    <a:pt x="263" y="79"/>
                    <a:pt x="268" y="79"/>
                  </a:cubicBezTo>
                  <a:close/>
                  <a:moveTo>
                    <a:pt x="183" y="22"/>
                  </a:moveTo>
                  <a:cubicBezTo>
                    <a:pt x="183" y="19"/>
                    <a:pt x="185" y="16"/>
                    <a:pt x="188" y="14"/>
                  </a:cubicBezTo>
                  <a:cubicBezTo>
                    <a:pt x="190" y="14"/>
                    <a:pt x="191" y="14"/>
                    <a:pt x="191" y="16"/>
                  </a:cubicBezTo>
                  <a:cubicBezTo>
                    <a:pt x="190" y="18"/>
                    <a:pt x="189" y="19"/>
                    <a:pt x="188" y="20"/>
                  </a:cubicBezTo>
                  <a:cubicBezTo>
                    <a:pt x="187" y="21"/>
                    <a:pt x="185" y="22"/>
                    <a:pt x="182" y="22"/>
                  </a:cubicBezTo>
                  <a:cubicBezTo>
                    <a:pt x="183" y="22"/>
                    <a:pt x="183" y="22"/>
                    <a:pt x="183" y="22"/>
                  </a:cubicBezTo>
                  <a:close/>
                  <a:moveTo>
                    <a:pt x="174" y="12"/>
                  </a:moveTo>
                  <a:cubicBezTo>
                    <a:pt x="174" y="11"/>
                    <a:pt x="177" y="8"/>
                    <a:pt x="175" y="11"/>
                  </a:cubicBezTo>
                  <a:cubicBezTo>
                    <a:pt x="175" y="12"/>
                    <a:pt x="174" y="12"/>
                    <a:pt x="174" y="12"/>
                  </a:cubicBezTo>
                  <a:cubicBezTo>
                    <a:pt x="174" y="12"/>
                    <a:pt x="174" y="12"/>
                    <a:pt x="174" y="12"/>
                  </a:cubicBezTo>
                  <a:close/>
                  <a:moveTo>
                    <a:pt x="59" y="77"/>
                  </a:moveTo>
                  <a:cubicBezTo>
                    <a:pt x="62" y="78"/>
                    <a:pt x="57" y="77"/>
                    <a:pt x="56" y="76"/>
                  </a:cubicBezTo>
                  <a:cubicBezTo>
                    <a:pt x="56" y="76"/>
                    <a:pt x="56" y="76"/>
                    <a:pt x="56" y="76"/>
                  </a:cubicBezTo>
                  <a:cubicBezTo>
                    <a:pt x="57" y="76"/>
                    <a:pt x="58" y="76"/>
                    <a:pt x="59" y="77"/>
                  </a:cubicBezTo>
                  <a:close/>
                  <a:moveTo>
                    <a:pt x="64" y="63"/>
                  </a:moveTo>
                  <a:cubicBezTo>
                    <a:pt x="65" y="63"/>
                    <a:pt x="67" y="64"/>
                    <a:pt x="68" y="65"/>
                  </a:cubicBezTo>
                  <a:cubicBezTo>
                    <a:pt x="70" y="66"/>
                    <a:pt x="69" y="67"/>
                    <a:pt x="67" y="67"/>
                  </a:cubicBezTo>
                  <a:cubicBezTo>
                    <a:pt x="64" y="68"/>
                    <a:pt x="60" y="66"/>
                    <a:pt x="58" y="64"/>
                  </a:cubicBezTo>
                  <a:cubicBezTo>
                    <a:pt x="58" y="64"/>
                    <a:pt x="58" y="64"/>
                    <a:pt x="57" y="64"/>
                  </a:cubicBezTo>
                  <a:cubicBezTo>
                    <a:pt x="59" y="63"/>
                    <a:pt x="62" y="63"/>
                    <a:pt x="64" y="63"/>
                  </a:cubicBezTo>
                  <a:close/>
                  <a:moveTo>
                    <a:pt x="148" y="49"/>
                  </a:moveTo>
                  <a:cubicBezTo>
                    <a:pt x="147" y="49"/>
                    <a:pt x="147" y="49"/>
                    <a:pt x="147" y="49"/>
                  </a:cubicBezTo>
                  <a:cubicBezTo>
                    <a:pt x="147" y="49"/>
                    <a:pt x="147" y="49"/>
                    <a:pt x="147" y="49"/>
                  </a:cubicBezTo>
                  <a:cubicBezTo>
                    <a:pt x="147" y="49"/>
                    <a:pt x="147" y="49"/>
                    <a:pt x="148" y="49"/>
                  </a:cubicBezTo>
                  <a:cubicBezTo>
                    <a:pt x="147" y="49"/>
                    <a:pt x="147" y="49"/>
                    <a:pt x="147" y="49"/>
                  </a:cubicBezTo>
                  <a:cubicBezTo>
                    <a:pt x="147" y="49"/>
                    <a:pt x="147" y="49"/>
                    <a:pt x="147" y="49"/>
                  </a:cubicBezTo>
                  <a:cubicBezTo>
                    <a:pt x="138" y="51"/>
                    <a:pt x="127" y="52"/>
                    <a:pt x="117" y="52"/>
                  </a:cubicBezTo>
                  <a:cubicBezTo>
                    <a:pt x="98" y="52"/>
                    <a:pt x="80" y="48"/>
                    <a:pt x="64" y="40"/>
                  </a:cubicBezTo>
                  <a:cubicBezTo>
                    <a:pt x="75" y="32"/>
                    <a:pt x="86" y="25"/>
                    <a:pt x="99" y="24"/>
                  </a:cubicBezTo>
                  <a:cubicBezTo>
                    <a:pt x="101" y="23"/>
                    <a:pt x="104" y="23"/>
                    <a:pt x="106" y="23"/>
                  </a:cubicBezTo>
                  <a:cubicBezTo>
                    <a:pt x="127" y="23"/>
                    <a:pt x="146" y="32"/>
                    <a:pt x="164" y="42"/>
                  </a:cubicBezTo>
                  <a:cubicBezTo>
                    <a:pt x="159" y="44"/>
                    <a:pt x="153" y="46"/>
                    <a:pt x="148" y="49"/>
                  </a:cubicBezTo>
                  <a:close/>
                  <a:moveTo>
                    <a:pt x="253" y="83"/>
                  </a:moveTo>
                  <a:cubicBezTo>
                    <a:pt x="256" y="84"/>
                    <a:pt x="251" y="83"/>
                    <a:pt x="250" y="83"/>
                  </a:cubicBezTo>
                  <a:cubicBezTo>
                    <a:pt x="250" y="83"/>
                    <a:pt x="250" y="82"/>
                    <a:pt x="250" y="82"/>
                  </a:cubicBezTo>
                  <a:cubicBezTo>
                    <a:pt x="251" y="82"/>
                    <a:pt x="252" y="82"/>
                    <a:pt x="253" y="83"/>
                  </a:cubicBezTo>
                  <a:close/>
                  <a:moveTo>
                    <a:pt x="247" y="71"/>
                  </a:moveTo>
                  <a:cubicBezTo>
                    <a:pt x="224" y="66"/>
                    <a:pt x="203" y="57"/>
                    <a:pt x="182" y="47"/>
                  </a:cubicBezTo>
                  <a:cubicBezTo>
                    <a:pt x="180" y="46"/>
                    <a:pt x="178" y="44"/>
                    <a:pt x="176" y="43"/>
                  </a:cubicBezTo>
                  <a:cubicBezTo>
                    <a:pt x="184" y="41"/>
                    <a:pt x="192" y="41"/>
                    <a:pt x="200" y="41"/>
                  </a:cubicBezTo>
                  <a:cubicBezTo>
                    <a:pt x="221" y="41"/>
                    <a:pt x="242" y="45"/>
                    <a:pt x="261" y="52"/>
                  </a:cubicBezTo>
                  <a:cubicBezTo>
                    <a:pt x="255" y="52"/>
                    <a:pt x="249" y="55"/>
                    <a:pt x="247" y="61"/>
                  </a:cubicBezTo>
                  <a:cubicBezTo>
                    <a:pt x="246" y="63"/>
                    <a:pt x="247" y="67"/>
                    <a:pt x="248" y="69"/>
                  </a:cubicBezTo>
                  <a:cubicBezTo>
                    <a:pt x="248" y="70"/>
                    <a:pt x="247" y="70"/>
                    <a:pt x="247" y="71"/>
                  </a:cubicBezTo>
                  <a:close/>
                  <a:moveTo>
                    <a:pt x="249" y="71"/>
                  </a:moveTo>
                  <a:cubicBezTo>
                    <a:pt x="249" y="71"/>
                    <a:pt x="249" y="71"/>
                    <a:pt x="249" y="71"/>
                  </a:cubicBezTo>
                  <a:cubicBezTo>
                    <a:pt x="249" y="71"/>
                    <a:pt x="250" y="71"/>
                    <a:pt x="250" y="71"/>
                  </a:cubicBezTo>
                  <a:cubicBezTo>
                    <a:pt x="250" y="71"/>
                    <a:pt x="249" y="71"/>
                    <a:pt x="249" y="71"/>
                  </a:cubicBezTo>
                  <a:close/>
                  <a:moveTo>
                    <a:pt x="254" y="55"/>
                  </a:moveTo>
                  <a:cubicBezTo>
                    <a:pt x="257" y="54"/>
                    <a:pt x="262" y="53"/>
                    <a:pt x="266" y="54"/>
                  </a:cubicBezTo>
                  <a:cubicBezTo>
                    <a:pt x="278" y="58"/>
                    <a:pt x="289" y="63"/>
                    <a:pt x="298" y="67"/>
                  </a:cubicBezTo>
                  <a:cubicBezTo>
                    <a:pt x="288" y="71"/>
                    <a:pt x="278" y="73"/>
                    <a:pt x="268" y="73"/>
                  </a:cubicBezTo>
                  <a:cubicBezTo>
                    <a:pt x="267" y="73"/>
                    <a:pt x="266" y="73"/>
                    <a:pt x="265" y="73"/>
                  </a:cubicBezTo>
                  <a:cubicBezTo>
                    <a:pt x="266" y="67"/>
                    <a:pt x="256" y="67"/>
                    <a:pt x="252" y="68"/>
                  </a:cubicBezTo>
                  <a:cubicBezTo>
                    <a:pt x="251" y="68"/>
                    <a:pt x="251" y="68"/>
                    <a:pt x="250" y="68"/>
                  </a:cubicBezTo>
                  <a:cubicBezTo>
                    <a:pt x="247" y="64"/>
                    <a:pt x="249" y="58"/>
                    <a:pt x="254" y="55"/>
                  </a:cubicBezTo>
                  <a:close/>
                  <a:moveTo>
                    <a:pt x="251" y="70"/>
                  </a:moveTo>
                  <a:cubicBezTo>
                    <a:pt x="253" y="69"/>
                    <a:pt x="256" y="69"/>
                    <a:pt x="258" y="69"/>
                  </a:cubicBezTo>
                  <a:cubicBezTo>
                    <a:pt x="259" y="69"/>
                    <a:pt x="261" y="70"/>
                    <a:pt x="262" y="71"/>
                  </a:cubicBezTo>
                  <a:cubicBezTo>
                    <a:pt x="263" y="72"/>
                    <a:pt x="263" y="72"/>
                    <a:pt x="263" y="73"/>
                  </a:cubicBezTo>
                  <a:cubicBezTo>
                    <a:pt x="260" y="73"/>
                    <a:pt x="257" y="72"/>
                    <a:pt x="254" y="72"/>
                  </a:cubicBezTo>
                  <a:cubicBezTo>
                    <a:pt x="253" y="71"/>
                    <a:pt x="252" y="71"/>
                    <a:pt x="252" y="70"/>
                  </a:cubicBezTo>
                  <a:cubicBezTo>
                    <a:pt x="252" y="70"/>
                    <a:pt x="252" y="70"/>
                    <a:pt x="251" y="70"/>
                  </a:cubicBezTo>
                  <a:close/>
                  <a:moveTo>
                    <a:pt x="0" y="71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lnTo>
                    <a:pt x="0" y="71"/>
                  </a:lnTo>
                  <a:close/>
                </a:path>
              </a:pathLst>
            </a:custGeom>
            <a:solidFill>
              <a:srgbClr val="5A4029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67" name="Freeform 1008"/>
            <p:cNvSpPr/>
            <p:nvPr/>
          </p:nvSpPr>
          <p:spPr bwMode="auto">
            <a:xfrm>
              <a:off x="3726133" y="5621338"/>
              <a:ext cx="163058" cy="159010"/>
            </a:xfrm>
            <a:custGeom>
              <a:avLst/>
              <a:gdLst>
                <a:gd name="T0" fmla="*/ 47 w 48"/>
                <a:gd name="T1" fmla="*/ 29 h 46"/>
                <a:gd name="T2" fmla="*/ 45 w 48"/>
                <a:gd name="T3" fmla="*/ 36 h 46"/>
                <a:gd name="T4" fmla="*/ 39 w 48"/>
                <a:gd name="T5" fmla="*/ 41 h 46"/>
                <a:gd name="T6" fmla="*/ 35 w 48"/>
                <a:gd name="T7" fmla="*/ 39 h 46"/>
                <a:gd name="T8" fmla="*/ 32 w 48"/>
                <a:gd name="T9" fmla="*/ 35 h 46"/>
                <a:gd name="T10" fmla="*/ 41 w 48"/>
                <a:gd name="T11" fmla="*/ 34 h 46"/>
                <a:gd name="T12" fmla="*/ 32 w 48"/>
                <a:gd name="T13" fmla="*/ 33 h 46"/>
                <a:gd name="T14" fmla="*/ 37 w 48"/>
                <a:gd name="T15" fmla="*/ 27 h 46"/>
                <a:gd name="T16" fmla="*/ 40 w 48"/>
                <a:gd name="T17" fmla="*/ 21 h 46"/>
                <a:gd name="T18" fmla="*/ 36 w 48"/>
                <a:gd name="T19" fmla="*/ 26 h 46"/>
                <a:gd name="T20" fmla="*/ 31 w 48"/>
                <a:gd name="T21" fmla="*/ 31 h 46"/>
                <a:gd name="T22" fmla="*/ 21 w 48"/>
                <a:gd name="T23" fmla="*/ 13 h 46"/>
                <a:gd name="T24" fmla="*/ 23 w 48"/>
                <a:gd name="T25" fmla="*/ 18 h 46"/>
                <a:gd name="T26" fmla="*/ 25 w 48"/>
                <a:gd name="T27" fmla="*/ 25 h 46"/>
                <a:gd name="T28" fmla="*/ 28 w 48"/>
                <a:gd name="T29" fmla="*/ 32 h 46"/>
                <a:gd name="T30" fmla="*/ 22 w 48"/>
                <a:gd name="T31" fmla="*/ 31 h 46"/>
                <a:gd name="T32" fmla="*/ 14 w 48"/>
                <a:gd name="T33" fmla="*/ 29 h 46"/>
                <a:gd name="T34" fmla="*/ 30 w 48"/>
                <a:gd name="T35" fmla="*/ 34 h 46"/>
                <a:gd name="T36" fmla="*/ 19 w 48"/>
                <a:gd name="T37" fmla="*/ 39 h 46"/>
                <a:gd name="T38" fmla="*/ 31 w 48"/>
                <a:gd name="T39" fmla="*/ 37 h 46"/>
                <a:gd name="T40" fmla="*/ 32 w 48"/>
                <a:gd name="T41" fmla="*/ 43 h 46"/>
                <a:gd name="T42" fmla="*/ 24 w 48"/>
                <a:gd name="T43" fmla="*/ 46 h 46"/>
                <a:gd name="T44" fmla="*/ 11 w 48"/>
                <a:gd name="T45" fmla="*/ 39 h 46"/>
                <a:gd name="T46" fmla="*/ 17 w 48"/>
                <a:gd name="T47" fmla="*/ 37 h 46"/>
                <a:gd name="T48" fmla="*/ 7 w 48"/>
                <a:gd name="T49" fmla="*/ 34 h 46"/>
                <a:gd name="T50" fmla="*/ 0 w 48"/>
                <a:gd name="T51" fmla="*/ 26 h 46"/>
                <a:gd name="T52" fmla="*/ 11 w 48"/>
                <a:gd name="T53" fmla="*/ 23 h 46"/>
                <a:gd name="T54" fmla="*/ 19 w 48"/>
                <a:gd name="T55" fmla="*/ 27 h 46"/>
                <a:gd name="T56" fmla="*/ 18 w 48"/>
                <a:gd name="T57" fmla="*/ 0 h 46"/>
                <a:gd name="T58" fmla="*/ 32 w 48"/>
                <a:gd name="T59" fmla="*/ 21 h 46"/>
                <a:gd name="T60" fmla="*/ 46 w 48"/>
                <a:gd name="T61" fmla="*/ 7 h 46"/>
                <a:gd name="T62" fmla="*/ 42 w 48"/>
                <a:gd name="T63" fmla="*/ 31 h 46"/>
                <a:gd name="T64" fmla="*/ 47 w 48"/>
                <a:gd name="T65" fmla="*/ 2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" h="46">
                  <a:moveTo>
                    <a:pt x="47" y="29"/>
                  </a:moveTo>
                  <a:cubicBezTo>
                    <a:pt x="48" y="29"/>
                    <a:pt x="45" y="36"/>
                    <a:pt x="45" y="36"/>
                  </a:cubicBezTo>
                  <a:cubicBezTo>
                    <a:pt x="44" y="38"/>
                    <a:pt x="42" y="41"/>
                    <a:pt x="39" y="41"/>
                  </a:cubicBezTo>
                  <a:cubicBezTo>
                    <a:pt x="38" y="41"/>
                    <a:pt x="36" y="40"/>
                    <a:pt x="35" y="39"/>
                  </a:cubicBezTo>
                  <a:cubicBezTo>
                    <a:pt x="35" y="39"/>
                    <a:pt x="31" y="35"/>
                    <a:pt x="32" y="35"/>
                  </a:cubicBezTo>
                  <a:cubicBezTo>
                    <a:pt x="35" y="35"/>
                    <a:pt x="38" y="35"/>
                    <a:pt x="41" y="34"/>
                  </a:cubicBezTo>
                  <a:cubicBezTo>
                    <a:pt x="38" y="34"/>
                    <a:pt x="34" y="35"/>
                    <a:pt x="32" y="33"/>
                  </a:cubicBezTo>
                  <a:cubicBezTo>
                    <a:pt x="33" y="31"/>
                    <a:pt x="36" y="29"/>
                    <a:pt x="37" y="27"/>
                  </a:cubicBezTo>
                  <a:cubicBezTo>
                    <a:pt x="39" y="25"/>
                    <a:pt x="39" y="23"/>
                    <a:pt x="40" y="21"/>
                  </a:cubicBezTo>
                  <a:cubicBezTo>
                    <a:pt x="39" y="23"/>
                    <a:pt x="38" y="25"/>
                    <a:pt x="36" y="26"/>
                  </a:cubicBezTo>
                  <a:cubicBezTo>
                    <a:pt x="34" y="28"/>
                    <a:pt x="33" y="30"/>
                    <a:pt x="31" y="31"/>
                  </a:cubicBezTo>
                  <a:cubicBezTo>
                    <a:pt x="30" y="31"/>
                    <a:pt x="23" y="15"/>
                    <a:pt x="21" y="13"/>
                  </a:cubicBezTo>
                  <a:cubicBezTo>
                    <a:pt x="22" y="15"/>
                    <a:pt x="22" y="16"/>
                    <a:pt x="23" y="18"/>
                  </a:cubicBezTo>
                  <a:cubicBezTo>
                    <a:pt x="23" y="20"/>
                    <a:pt x="25" y="22"/>
                    <a:pt x="25" y="25"/>
                  </a:cubicBezTo>
                  <a:cubicBezTo>
                    <a:pt x="26" y="27"/>
                    <a:pt x="27" y="29"/>
                    <a:pt x="28" y="32"/>
                  </a:cubicBezTo>
                  <a:cubicBezTo>
                    <a:pt x="29" y="32"/>
                    <a:pt x="22" y="31"/>
                    <a:pt x="22" y="31"/>
                  </a:cubicBezTo>
                  <a:cubicBezTo>
                    <a:pt x="19" y="31"/>
                    <a:pt x="16" y="30"/>
                    <a:pt x="14" y="29"/>
                  </a:cubicBezTo>
                  <a:cubicBezTo>
                    <a:pt x="17" y="33"/>
                    <a:pt x="25" y="34"/>
                    <a:pt x="30" y="34"/>
                  </a:cubicBezTo>
                  <a:cubicBezTo>
                    <a:pt x="27" y="37"/>
                    <a:pt x="23" y="38"/>
                    <a:pt x="19" y="39"/>
                  </a:cubicBezTo>
                  <a:cubicBezTo>
                    <a:pt x="23" y="39"/>
                    <a:pt x="28" y="38"/>
                    <a:pt x="31" y="37"/>
                  </a:cubicBezTo>
                  <a:cubicBezTo>
                    <a:pt x="33" y="36"/>
                    <a:pt x="32" y="42"/>
                    <a:pt x="32" y="43"/>
                  </a:cubicBezTo>
                  <a:cubicBezTo>
                    <a:pt x="30" y="45"/>
                    <a:pt x="27" y="46"/>
                    <a:pt x="24" y="46"/>
                  </a:cubicBezTo>
                  <a:cubicBezTo>
                    <a:pt x="21" y="46"/>
                    <a:pt x="13" y="43"/>
                    <a:pt x="11" y="39"/>
                  </a:cubicBezTo>
                  <a:cubicBezTo>
                    <a:pt x="13" y="38"/>
                    <a:pt x="15" y="38"/>
                    <a:pt x="17" y="37"/>
                  </a:cubicBezTo>
                  <a:cubicBezTo>
                    <a:pt x="13" y="38"/>
                    <a:pt x="9" y="36"/>
                    <a:pt x="7" y="34"/>
                  </a:cubicBezTo>
                  <a:cubicBezTo>
                    <a:pt x="6" y="33"/>
                    <a:pt x="0" y="26"/>
                    <a:pt x="0" y="26"/>
                  </a:cubicBezTo>
                  <a:cubicBezTo>
                    <a:pt x="3" y="25"/>
                    <a:pt x="7" y="23"/>
                    <a:pt x="11" y="23"/>
                  </a:cubicBezTo>
                  <a:cubicBezTo>
                    <a:pt x="13" y="23"/>
                    <a:pt x="18" y="25"/>
                    <a:pt x="19" y="27"/>
                  </a:cubicBezTo>
                  <a:cubicBezTo>
                    <a:pt x="12" y="19"/>
                    <a:pt x="15" y="9"/>
                    <a:pt x="18" y="0"/>
                  </a:cubicBezTo>
                  <a:cubicBezTo>
                    <a:pt x="26" y="4"/>
                    <a:pt x="34" y="11"/>
                    <a:pt x="32" y="21"/>
                  </a:cubicBezTo>
                  <a:cubicBezTo>
                    <a:pt x="34" y="13"/>
                    <a:pt x="40" y="10"/>
                    <a:pt x="46" y="7"/>
                  </a:cubicBezTo>
                  <a:cubicBezTo>
                    <a:pt x="48" y="15"/>
                    <a:pt x="48" y="25"/>
                    <a:pt x="42" y="31"/>
                  </a:cubicBezTo>
                  <a:cubicBezTo>
                    <a:pt x="44" y="30"/>
                    <a:pt x="45" y="30"/>
                    <a:pt x="47" y="29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68" name="Freeform 1010"/>
            <p:cNvSpPr/>
            <p:nvPr/>
          </p:nvSpPr>
          <p:spPr bwMode="auto">
            <a:xfrm>
              <a:off x="3548116" y="5796166"/>
              <a:ext cx="160066" cy="168167"/>
            </a:xfrm>
            <a:custGeom>
              <a:avLst/>
              <a:gdLst>
                <a:gd name="T0" fmla="*/ 40 w 47"/>
                <a:gd name="T1" fmla="*/ 12 h 49"/>
                <a:gd name="T2" fmla="*/ 45 w 47"/>
                <a:gd name="T3" fmla="*/ 17 h 49"/>
                <a:gd name="T4" fmla="*/ 45 w 47"/>
                <a:gd name="T5" fmla="*/ 24 h 49"/>
                <a:gd name="T6" fmla="*/ 41 w 47"/>
                <a:gd name="T7" fmla="*/ 27 h 49"/>
                <a:gd name="T8" fmla="*/ 37 w 47"/>
                <a:gd name="T9" fmla="*/ 28 h 49"/>
                <a:gd name="T10" fmla="*/ 40 w 47"/>
                <a:gd name="T11" fmla="*/ 19 h 49"/>
                <a:gd name="T12" fmla="*/ 35 w 47"/>
                <a:gd name="T13" fmla="*/ 27 h 49"/>
                <a:gd name="T14" fmla="*/ 33 w 47"/>
                <a:gd name="T15" fmla="*/ 19 h 49"/>
                <a:gd name="T16" fmla="*/ 29 w 47"/>
                <a:gd name="T17" fmla="*/ 12 h 49"/>
                <a:gd name="T18" fmla="*/ 31 w 47"/>
                <a:gd name="T19" fmla="*/ 19 h 49"/>
                <a:gd name="T20" fmla="*/ 32 w 47"/>
                <a:gd name="T21" fmla="*/ 26 h 49"/>
                <a:gd name="T22" fmla="*/ 13 w 47"/>
                <a:gd name="T23" fmla="*/ 24 h 49"/>
                <a:gd name="T24" fmla="*/ 17 w 47"/>
                <a:gd name="T25" fmla="*/ 25 h 49"/>
                <a:gd name="T26" fmla="*/ 24 w 47"/>
                <a:gd name="T27" fmla="*/ 27 h 49"/>
                <a:gd name="T28" fmla="*/ 32 w 47"/>
                <a:gd name="T29" fmla="*/ 29 h 49"/>
                <a:gd name="T30" fmla="*/ 27 w 47"/>
                <a:gd name="T31" fmla="*/ 34 h 49"/>
                <a:gd name="T32" fmla="*/ 21 w 47"/>
                <a:gd name="T33" fmla="*/ 40 h 49"/>
                <a:gd name="T34" fmla="*/ 34 w 47"/>
                <a:gd name="T35" fmla="*/ 29 h 49"/>
                <a:gd name="T36" fmla="*/ 32 w 47"/>
                <a:gd name="T37" fmla="*/ 40 h 49"/>
                <a:gd name="T38" fmla="*/ 37 w 47"/>
                <a:gd name="T39" fmla="*/ 29 h 49"/>
                <a:gd name="T40" fmla="*/ 43 w 47"/>
                <a:gd name="T41" fmla="*/ 32 h 49"/>
                <a:gd name="T42" fmla="*/ 41 w 47"/>
                <a:gd name="T43" fmla="*/ 40 h 49"/>
                <a:gd name="T44" fmla="*/ 28 w 47"/>
                <a:gd name="T45" fmla="*/ 47 h 49"/>
                <a:gd name="T46" fmla="*/ 29 w 47"/>
                <a:gd name="T47" fmla="*/ 41 h 49"/>
                <a:gd name="T48" fmla="*/ 21 w 47"/>
                <a:gd name="T49" fmla="*/ 48 h 49"/>
                <a:gd name="T50" fmla="*/ 11 w 47"/>
                <a:gd name="T51" fmla="*/ 49 h 49"/>
                <a:gd name="T52" fmla="*/ 15 w 47"/>
                <a:gd name="T53" fmla="*/ 38 h 49"/>
                <a:gd name="T54" fmla="*/ 22 w 47"/>
                <a:gd name="T55" fmla="*/ 33 h 49"/>
                <a:gd name="T56" fmla="*/ 0 w 47"/>
                <a:gd name="T57" fmla="*/ 20 h 49"/>
                <a:gd name="T58" fmla="*/ 25 w 47"/>
                <a:gd name="T59" fmla="*/ 20 h 49"/>
                <a:gd name="T60" fmla="*/ 21 w 47"/>
                <a:gd name="T61" fmla="*/ 0 h 49"/>
                <a:gd name="T62" fmla="*/ 39 w 47"/>
                <a:gd name="T63" fmla="*/ 17 h 49"/>
                <a:gd name="T64" fmla="*/ 40 w 47"/>
                <a:gd name="T65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49">
                  <a:moveTo>
                    <a:pt x="40" y="12"/>
                  </a:moveTo>
                  <a:cubicBezTo>
                    <a:pt x="41" y="11"/>
                    <a:pt x="44" y="17"/>
                    <a:pt x="45" y="17"/>
                  </a:cubicBezTo>
                  <a:cubicBezTo>
                    <a:pt x="46" y="20"/>
                    <a:pt x="47" y="22"/>
                    <a:pt x="45" y="24"/>
                  </a:cubicBezTo>
                  <a:cubicBezTo>
                    <a:pt x="45" y="26"/>
                    <a:pt x="43" y="26"/>
                    <a:pt x="41" y="27"/>
                  </a:cubicBezTo>
                  <a:cubicBezTo>
                    <a:pt x="41" y="27"/>
                    <a:pt x="36" y="28"/>
                    <a:pt x="37" y="28"/>
                  </a:cubicBezTo>
                  <a:cubicBezTo>
                    <a:pt x="38" y="25"/>
                    <a:pt x="39" y="22"/>
                    <a:pt x="40" y="19"/>
                  </a:cubicBezTo>
                  <a:cubicBezTo>
                    <a:pt x="39" y="22"/>
                    <a:pt x="38" y="26"/>
                    <a:pt x="35" y="27"/>
                  </a:cubicBezTo>
                  <a:cubicBezTo>
                    <a:pt x="34" y="24"/>
                    <a:pt x="34" y="21"/>
                    <a:pt x="33" y="19"/>
                  </a:cubicBezTo>
                  <a:cubicBezTo>
                    <a:pt x="32" y="16"/>
                    <a:pt x="30" y="14"/>
                    <a:pt x="29" y="12"/>
                  </a:cubicBezTo>
                  <a:cubicBezTo>
                    <a:pt x="30" y="14"/>
                    <a:pt x="31" y="17"/>
                    <a:pt x="31" y="19"/>
                  </a:cubicBezTo>
                  <a:cubicBezTo>
                    <a:pt x="32" y="22"/>
                    <a:pt x="32" y="24"/>
                    <a:pt x="32" y="26"/>
                  </a:cubicBezTo>
                  <a:cubicBezTo>
                    <a:pt x="32" y="27"/>
                    <a:pt x="15" y="24"/>
                    <a:pt x="13" y="24"/>
                  </a:cubicBezTo>
                  <a:cubicBezTo>
                    <a:pt x="14" y="24"/>
                    <a:pt x="16" y="25"/>
                    <a:pt x="17" y="25"/>
                  </a:cubicBezTo>
                  <a:cubicBezTo>
                    <a:pt x="19" y="26"/>
                    <a:pt x="22" y="26"/>
                    <a:pt x="24" y="27"/>
                  </a:cubicBezTo>
                  <a:cubicBezTo>
                    <a:pt x="27" y="28"/>
                    <a:pt x="29" y="28"/>
                    <a:pt x="32" y="29"/>
                  </a:cubicBezTo>
                  <a:cubicBezTo>
                    <a:pt x="32" y="29"/>
                    <a:pt x="28" y="34"/>
                    <a:pt x="27" y="34"/>
                  </a:cubicBezTo>
                  <a:cubicBezTo>
                    <a:pt x="26" y="36"/>
                    <a:pt x="24" y="38"/>
                    <a:pt x="21" y="40"/>
                  </a:cubicBezTo>
                  <a:cubicBezTo>
                    <a:pt x="26" y="38"/>
                    <a:pt x="32" y="33"/>
                    <a:pt x="34" y="29"/>
                  </a:cubicBezTo>
                  <a:cubicBezTo>
                    <a:pt x="35" y="33"/>
                    <a:pt x="34" y="37"/>
                    <a:pt x="32" y="40"/>
                  </a:cubicBezTo>
                  <a:cubicBezTo>
                    <a:pt x="35" y="37"/>
                    <a:pt x="37" y="33"/>
                    <a:pt x="37" y="29"/>
                  </a:cubicBezTo>
                  <a:cubicBezTo>
                    <a:pt x="37" y="27"/>
                    <a:pt x="42" y="31"/>
                    <a:pt x="43" y="32"/>
                  </a:cubicBezTo>
                  <a:cubicBezTo>
                    <a:pt x="44" y="34"/>
                    <a:pt x="43" y="38"/>
                    <a:pt x="41" y="40"/>
                  </a:cubicBezTo>
                  <a:cubicBezTo>
                    <a:pt x="39" y="43"/>
                    <a:pt x="32" y="48"/>
                    <a:pt x="28" y="47"/>
                  </a:cubicBezTo>
                  <a:cubicBezTo>
                    <a:pt x="29" y="45"/>
                    <a:pt x="29" y="43"/>
                    <a:pt x="29" y="41"/>
                  </a:cubicBezTo>
                  <a:cubicBezTo>
                    <a:pt x="28" y="44"/>
                    <a:pt x="24" y="47"/>
                    <a:pt x="21" y="48"/>
                  </a:cubicBezTo>
                  <a:cubicBezTo>
                    <a:pt x="20" y="48"/>
                    <a:pt x="11" y="49"/>
                    <a:pt x="11" y="49"/>
                  </a:cubicBezTo>
                  <a:cubicBezTo>
                    <a:pt x="12" y="46"/>
                    <a:pt x="13" y="41"/>
                    <a:pt x="15" y="38"/>
                  </a:cubicBezTo>
                  <a:cubicBezTo>
                    <a:pt x="16" y="36"/>
                    <a:pt x="20" y="34"/>
                    <a:pt x="22" y="33"/>
                  </a:cubicBezTo>
                  <a:cubicBezTo>
                    <a:pt x="12" y="35"/>
                    <a:pt x="6" y="27"/>
                    <a:pt x="0" y="20"/>
                  </a:cubicBezTo>
                  <a:cubicBezTo>
                    <a:pt x="7" y="15"/>
                    <a:pt x="18" y="13"/>
                    <a:pt x="25" y="20"/>
                  </a:cubicBezTo>
                  <a:cubicBezTo>
                    <a:pt x="19" y="14"/>
                    <a:pt x="20" y="7"/>
                    <a:pt x="21" y="0"/>
                  </a:cubicBezTo>
                  <a:cubicBezTo>
                    <a:pt x="29" y="2"/>
                    <a:pt x="37" y="8"/>
                    <a:pt x="39" y="17"/>
                  </a:cubicBezTo>
                  <a:cubicBezTo>
                    <a:pt x="39" y="15"/>
                    <a:pt x="39" y="13"/>
                    <a:pt x="40" y="12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69" name="Freeform 1011"/>
            <p:cNvSpPr/>
            <p:nvPr/>
          </p:nvSpPr>
          <p:spPr bwMode="auto">
            <a:xfrm>
              <a:off x="3995403" y="5857771"/>
              <a:ext cx="165302" cy="155680"/>
            </a:xfrm>
            <a:custGeom>
              <a:avLst/>
              <a:gdLst>
                <a:gd name="T0" fmla="*/ 20 w 48"/>
                <a:gd name="T1" fmla="*/ 1 h 45"/>
                <a:gd name="T2" fmla="*/ 27 w 48"/>
                <a:gd name="T3" fmla="*/ 0 h 45"/>
                <a:gd name="T4" fmla="*/ 34 w 48"/>
                <a:gd name="T5" fmla="*/ 3 h 45"/>
                <a:gd name="T6" fmla="*/ 34 w 48"/>
                <a:gd name="T7" fmla="*/ 8 h 45"/>
                <a:gd name="T8" fmla="*/ 32 w 48"/>
                <a:gd name="T9" fmla="*/ 12 h 45"/>
                <a:gd name="T10" fmla="*/ 27 w 48"/>
                <a:gd name="T11" fmla="*/ 5 h 45"/>
                <a:gd name="T12" fmla="*/ 30 w 48"/>
                <a:gd name="T13" fmla="*/ 13 h 45"/>
                <a:gd name="T14" fmla="*/ 22 w 48"/>
                <a:gd name="T15" fmla="*/ 11 h 45"/>
                <a:gd name="T16" fmla="*/ 15 w 48"/>
                <a:gd name="T17" fmla="*/ 11 h 45"/>
                <a:gd name="T18" fmla="*/ 22 w 48"/>
                <a:gd name="T19" fmla="*/ 13 h 45"/>
                <a:gd name="T20" fmla="*/ 28 w 48"/>
                <a:gd name="T21" fmla="*/ 15 h 45"/>
                <a:gd name="T22" fmla="*/ 18 w 48"/>
                <a:gd name="T23" fmla="*/ 32 h 45"/>
                <a:gd name="T24" fmla="*/ 21 w 48"/>
                <a:gd name="T25" fmla="*/ 28 h 45"/>
                <a:gd name="T26" fmla="*/ 26 w 48"/>
                <a:gd name="T27" fmla="*/ 23 h 45"/>
                <a:gd name="T28" fmla="*/ 31 w 48"/>
                <a:gd name="T29" fmla="*/ 17 h 45"/>
                <a:gd name="T30" fmla="*/ 33 w 48"/>
                <a:gd name="T31" fmla="*/ 23 h 45"/>
                <a:gd name="T32" fmla="*/ 35 w 48"/>
                <a:gd name="T33" fmla="*/ 31 h 45"/>
                <a:gd name="T34" fmla="*/ 32 w 48"/>
                <a:gd name="T35" fmla="*/ 15 h 45"/>
                <a:gd name="T36" fmla="*/ 41 w 48"/>
                <a:gd name="T37" fmla="*/ 22 h 45"/>
                <a:gd name="T38" fmla="*/ 34 w 48"/>
                <a:gd name="T39" fmla="*/ 12 h 45"/>
                <a:gd name="T40" fmla="*/ 39 w 48"/>
                <a:gd name="T41" fmla="*/ 9 h 45"/>
                <a:gd name="T42" fmla="*/ 45 w 48"/>
                <a:gd name="T43" fmla="*/ 14 h 45"/>
                <a:gd name="T44" fmla="*/ 45 w 48"/>
                <a:gd name="T45" fmla="*/ 29 h 45"/>
                <a:gd name="T46" fmla="*/ 40 w 48"/>
                <a:gd name="T47" fmla="*/ 25 h 45"/>
                <a:gd name="T48" fmla="*/ 42 w 48"/>
                <a:gd name="T49" fmla="*/ 35 h 45"/>
                <a:gd name="T50" fmla="*/ 39 w 48"/>
                <a:gd name="T51" fmla="*/ 45 h 45"/>
                <a:gd name="T52" fmla="*/ 31 w 48"/>
                <a:gd name="T53" fmla="*/ 36 h 45"/>
                <a:gd name="T54" fmla="*/ 30 w 48"/>
                <a:gd name="T55" fmla="*/ 28 h 45"/>
                <a:gd name="T56" fmla="*/ 8 w 48"/>
                <a:gd name="T57" fmla="*/ 41 h 45"/>
                <a:gd name="T58" fmla="*/ 20 w 48"/>
                <a:gd name="T59" fmla="*/ 18 h 45"/>
                <a:gd name="T60" fmla="*/ 0 w 48"/>
                <a:gd name="T61" fmla="*/ 12 h 45"/>
                <a:gd name="T62" fmla="*/ 24 w 48"/>
                <a:gd name="T63" fmla="*/ 5 h 45"/>
                <a:gd name="T64" fmla="*/ 20 w 48"/>
                <a:gd name="T65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" h="45">
                  <a:moveTo>
                    <a:pt x="20" y="1"/>
                  </a:moveTo>
                  <a:cubicBezTo>
                    <a:pt x="20" y="1"/>
                    <a:pt x="26" y="0"/>
                    <a:pt x="27" y="0"/>
                  </a:cubicBezTo>
                  <a:cubicBezTo>
                    <a:pt x="29" y="0"/>
                    <a:pt x="32" y="1"/>
                    <a:pt x="34" y="3"/>
                  </a:cubicBezTo>
                  <a:cubicBezTo>
                    <a:pt x="34" y="4"/>
                    <a:pt x="34" y="6"/>
                    <a:pt x="34" y="8"/>
                  </a:cubicBezTo>
                  <a:cubicBezTo>
                    <a:pt x="34" y="8"/>
                    <a:pt x="33" y="13"/>
                    <a:pt x="32" y="12"/>
                  </a:cubicBezTo>
                  <a:cubicBezTo>
                    <a:pt x="31" y="9"/>
                    <a:pt x="29" y="7"/>
                    <a:pt x="27" y="5"/>
                  </a:cubicBezTo>
                  <a:cubicBezTo>
                    <a:pt x="28" y="7"/>
                    <a:pt x="31" y="10"/>
                    <a:pt x="30" y="13"/>
                  </a:cubicBezTo>
                  <a:cubicBezTo>
                    <a:pt x="28" y="13"/>
                    <a:pt x="25" y="11"/>
                    <a:pt x="22" y="11"/>
                  </a:cubicBezTo>
                  <a:cubicBezTo>
                    <a:pt x="20" y="11"/>
                    <a:pt x="18" y="11"/>
                    <a:pt x="15" y="11"/>
                  </a:cubicBezTo>
                  <a:cubicBezTo>
                    <a:pt x="18" y="11"/>
                    <a:pt x="20" y="12"/>
                    <a:pt x="22" y="13"/>
                  </a:cubicBezTo>
                  <a:cubicBezTo>
                    <a:pt x="24" y="14"/>
                    <a:pt x="27" y="14"/>
                    <a:pt x="28" y="15"/>
                  </a:cubicBezTo>
                  <a:cubicBezTo>
                    <a:pt x="29" y="16"/>
                    <a:pt x="18" y="30"/>
                    <a:pt x="18" y="32"/>
                  </a:cubicBezTo>
                  <a:cubicBezTo>
                    <a:pt x="19" y="30"/>
                    <a:pt x="20" y="29"/>
                    <a:pt x="21" y="28"/>
                  </a:cubicBezTo>
                  <a:cubicBezTo>
                    <a:pt x="22" y="27"/>
                    <a:pt x="24" y="25"/>
                    <a:pt x="26" y="23"/>
                  </a:cubicBezTo>
                  <a:cubicBezTo>
                    <a:pt x="27" y="21"/>
                    <a:pt x="29" y="19"/>
                    <a:pt x="31" y="17"/>
                  </a:cubicBezTo>
                  <a:cubicBezTo>
                    <a:pt x="31" y="17"/>
                    <a:pt x="33" y="23"/>
                    <a:pt x="33" y="23"/>
                  </a:cubicBezTo>
                  <a:cubicBezTo>
                    <a:pt x="34" y="26"/>
                    <a:pt x="35" y="28"/>
                    <a:pt x="35" y="31"/>
                  </a:cubicBezTo>
                  <a:cubicBezTo>
                    <a:pt x="36" y="26"/>
                    <a:pt x="35" y="19"/>
                    <a:pt x="32" y="15"/>
                  </a:cubicBezTo>
                  <a:cubicBezTo>
                    <a:pt x="36" y="15"/>
                    <a:pt x="39" y="19"/>
                    <a:pt x="41" y="22"/>
                  </a:cubicBezTo>
                  <a:cubicBezTo>
                    <a:pt x="40" y="19"/>
                    <a:pt x="37" y="14"/>
                    <a:pt x="34" y="12"/>
                  </a:cubicBezTo>
                  <a:cubicBezTo>
                    <a:pt x="32" y="11"/>
                    <a:pt x="38" y="8"/>
                    <a:pt x="39" y="9"/>
                  </a:cubicBezTo>
                  <a:cubicBezTo>
                    <a:pt x="42" y="9"/>
                    <a:pt x="44" y="12"/>
                    <a:pt x="45" y="14"/>
                  </a:cubicBezTo>
                  <a:cubicBezTo>
                    <a:pt x="47" y="17"/>
                    <a:pt x="48" y="26"/>
                    <a:pt x="45" y="29"/>
                  </a:cubicBezTo>
                  <a:cubicBezTo>
                    <a:pt x="43" y="28"/>
                    <a:pt x="42" y="26"/>
                    <a:pt x="40" y="25"/>
                  </a:cubicBezTo>
                  <a:cubicBezTo>
                    <a:pt x="43" y="27"/>
                    <a:pt x="43" y="32"/>
                    <a:pt x="42" y="35"/>
                  </a:cubicBezTo>
                  <a:cubicBezTo>
                    <a:pt x="42" y="36"/>
                    <a:pt x="39" y="45"/>
                    <a:pt x="39" y="45"/>
                  </a:cubicBezTo>
                  <a:cubicBezTo>
                    <a:pt x="36" y="43"/>
                    <a:pt x="33" y="40"/>
                    <a:pt x="31" y="36"/>
                  </a:cubicBezTo>
                  <a:cubicBezTo>
                    <a:pt x="30" y="35"/>
                    <a:pt x="30" y="29"/>
                    <a:pt x="30" y="28"/>
                  </a:cubicBezTo>
                  <a:cubicBezTo>
                    <a:pt x="26" y="37"/>
                    <a:pt x="17" y="39"/>
                    <a:pt x="8" y="41"/>
                  </a:cubicBezTo>
                  <a:cubicBezTo>
                    <a:pt x="7" y="32"/>
                    <a:pt x="10" y="21"/>
                    <a:pt x="20" y="18"/>
                  </a:cubicBezTo>
                  <a:cubicBezTo>
                    <a:pt x="12" y="21"/>
                    <a:pt x="6" y="17"/>
                    <a:pt x="0" y="12"/>
                  </a:cubicBezTo>
                  <a:cubicBezTo>
                    <a:pt x="6" y="7"/>
                    <a:pt x="15" y="3"/>
                    <a:pt x="24" y="5"/>
                  </a:cubicBezTo>
                  <a:cubicBezTo>
                    <a:pt x="22" y="4"/>
                    <a:pt x="21" y="3"/>
                    <a:pt x="20" y="1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70" name="Freeform 1012"/>
            <p:cNvSpPr/>
            <p:nvPr/>
          </p:nvSpPr>
          <p:spPr bwMode="auto">
            <a:xfrm>
              <a:off x="4457649" y="5649643"/>
              <a:ext cx="171286" cy="157345"/>
            </a:xfrm>
            <a:custGeom>
              <a:avLst/>
              <a:gdLst>
                <a:gd name="T0" fmla="*/ 46 w 50"/>
                <a:gd name="T1" fmla="*/ 33 h 46"/>
                <a:gd name="T2" fmla="*/ 43 w 50"/>
                <a:gd name="T3" fmla="*/ 40 h 46"/>
                <a:gd name="T4" fmla="*/ 37 w 50"/>
                <a:gd name="T5" fmla="*/ 43 h 46"/>
                <a:gd name="T6" fmla="*/ 33 w 50"/>
                <a:gd name="T7" fmla="*/ 41 h 46"/>
                <a:gd name="T8" fmla="*/ 31 w 50"/>
                <a:gd name="T9" fmla="*/ 37 h 46"/>
                <a:gd name="T10" fmla="*/ 40 w 50"/>
                <a:gd name="T11" fmla="*/ 37 h 46"/>
                <a:gd name="T12" fmla="*/ 31 w 50"/>
                <a:gd name="T13" fmla="*/ 35 h 46"/>
                <a:gd name="T14" fmla="*/ 37 w 50"/>
                <a:gd name="T15" fmla="*/ 29 h 46"/>
                <a:gd name="T16" fmla="*/ 41 w 50"/>
                <a:gd name="T17" fmla="*/ 23 h 46"/>
                <a:gd name="T18" fmla="*/ 36 w 50"/>
                <a:gd name="T19" fmla="*/ 28 h 46"/>
                <a:gd name="T20" fmla="*/ 30 w 50"/>
                <a:gd name="T21" fmla="*/ 32 h 46"/>
                <a:gd name="T22" fmla="*/ 24 w 50"/>
                <a:gd name="T23" fmla="*/ 13 h 46"/>
                <a:gd name="T24" fmla="*/ 24 w 50"/>
                <a:gd name="T25" fmla="*/ 18 h 46"/>
                <a:gd name="T26" fmla="*/ 26 w 50"/>
                <a:gd name="T27" fmla="*/ 25 h 46"/>
                <a:gd name="T28" fmla="*/ 28 w 50"/>
                <a:gd name="T29" fmla="*/ 33 h 46"/>
                <a:gd name="T30" fmla="*/ 21 w 50"/>
                <a:gd name="T31" fmla="*/ 31 h 46"/>
                <a:gd name="T32" fmla="*/ 14 w 50"/>
                <a:gd name="T33" fmla="*/ 28 h 46"/>
                <a:gd name="T34" fmla="*/ 29 w 50"/>
                <a:gd name="T35" fmla="*/ 35 h 46"/>
                <a:gd name="T36" fmla="*/ 17 w 50"/>
                <a:gd name="T37" fmla="*/ 38 h 46"/>
                <a:gd name="T38" fmla="*/ 30 w 50"/>
                <a:gd name="T39" fmla="*/ 38 h 46"/>
                <a:gd name="T40" fmla="*/ 30 w 50"/>
                <a:gd name="T41" fmla="*/ 44 h 46"/>
                <a:gd name="T42" fmla="*/ 21 w 50"/>
                <a:gd name="T43" fmla="*/ 46 h 46"/>
                <a:gd name="T44" fmla="*/ 10 w 50"/>
                <a:gd name="T45" fmla="*/ 38 h 46"/>
                <a:gd name="T46" fmla="*/ 15 w 50"/>
                <a:gd name="T47" fmla="*/ 36 h 46"/>
                <a:gd name="T48" fmla="*/ 6 w 50"/>
                <a:gd name="T49" fmla="*/ 31 h 46"/>
                <a:gd name="T50" fmla="*/ 0 w 50"/>
                <a:gd name="T51" fmla="*/ 23 h 46"/>
                <a:gd name="T52" fmla="*/ 12 w 50"/>
                <a:gd name="T53" fmla="*/ 21 h 46"/>
                <a:gd name="T54" fmla="*/ 19 w 50"/>
                <a:gd name="T55" fmla="*/ 26 h 46"/>
                <a:gd name="T56" fmla="*/ 22 w 50"/>
                <a:gd name="T57" fmla="*/ 0 h 46"/>
                <a:gd name="T58" fmla="*/ 33 w 50"/>
                <a:gd name="T59" fmla="*/ 23 h 46"/>
                <a:gd name="T60" fmla="*/ 49 w 50"/>
                <a:gd name="T61" fmla="*/ 11 h 46"/>
                <a:gd name="T62" fmla="*/ 41 w 50"/>
                <a:gd name="T63" fmla="*/ 34 h 46"/>
                <a:gd name="T64" fmla="*/ 46 w 50"/>
                <a:gd name="T65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" h="46">
                  <a:moveTo>
                    <a:pt x="46" y="33"/>
                  </a:moveTo>
                  <a:cubicBezTo>
                    <a:pt x="47" y="33"/>
                    <a:pt x="44" y="39"/>
                    <a:pt x="43" y="40"/>
                  </a:cubicBezTo>
                  <a:cubicBezTo>
                    <a:pt x="42" y="41"/>
                    <a:pt x="40" y="44"/>
                    <a:pt x="37" y="43"/>
                  </a:cubicBezTo>
                  <a:cubicBezTo>
                    <a:pt x="36" y="43"/>
                    <a:pt x="34" y="42"/>
                    <a:pt x="33" y="41"/>
                  </a:cubicBezTo>
                  <a:cubicBezTo>
                    <a:pt x="33" y="41"/>
                    <a:pt x="30" y="37"/>
                    <a:pt x="31" y="37"/>
                  </a:cubicBezTo>
                  <a:cubicBezTo>
                    <a:pt x="34" y="37"/>
                    <a:pt x="37" y="37"/>
                    <a:pt x="40" y="37"/>
                  </a:cubicBezTo>
                  <a:cubicBezTo>
                    <a:pt x="37" y="37"/>
                    <a:pt x="33" y="37"/>
                    <a:pt x="31" y="35"/>
                  </a:cubicBezTo>
                  <a:cubicBezTo>
                    <a:pt x="33" y="33"/>
                    <a:pt x="35" y="31"/>
                    <a:pt x="37" y="29"/>
                  </a:cubicBezTo>
                  <a:cubicBezTo>
                    <a:pt x="39" y="28"/>
                    <a:pt x="40" y="25"/>
                    <a:pt x="41" y="23"/>
                  </a:cubicBezTo>
                  <a:cubicBezTo>
                    <a:pt x="40" y="25"/>
                    <a:pt x="38" y="27"/>
                    <a:pt x="36" y="28"/>
                  </a:cubicBezTo>
                  <a:cubicBezTo>
                    <a:pt x="34" y="30"/>
                    <a:pt x="32" y="31"/>
                    <a:pt x="30" y="32"/>
                  </a:cubicBezTo>
                  <a:cubicBezTo>
                    <a:pt x="29" y="32"/>
                    <a:pt x="25" y="15"/>
                    <a:pt x="24" y="13"/>
                  </a:cubicBezTo>
                  <a:cubicBezTo>
                    <a:pt x="24" y="15"/>
                    <a:pt x="24" y="16"/>
                    <a:pt x="24" y="18"/>
                  </a:cubicBezTo>
                  <a:cubicBezTo>
                    <a:pt x="25" y="20"/>
                    <a:pt x="25" y="23"/>
                    <a:pt x="26" y="25"/>
                  </a:cubicBezTo>
                  <a:cubicBezTo>
                    <a:pt x="26" y="28"/>
                    <a:pt x="27" y="30"/>
                    <a:pt x="28" y="33"/>
                  </a:cubicBezTo>
                  <a:cubicBezTo>
                    <a:pt x="28" y="33"/>
                    <a:pt x="22" y="31"/>
                    <a:pt x="21" y="31"/>
                  </a:cubicBezTo>
                  <a:cubicBezTo>
                    <a:pt x="19" y="30"/>
                    <a:pt x="16" y="29"/>
                    <a:pt x="14" y="28"/>
                  </a:cubicBezTo>
                  <a:cubicBezTo>
                    <a:pt x="17" y="32"/>
                    <a:pt x="24" y="35"/>
                    <a:pt x="29" y="35"/>
                  </a:cubicBezTo>
                  <a:cubicBezTo>
                    <a:pt x="26" y="38"/>
                    <a:pt x="21" y="38"/>
                    <a:pt x="17" y="38"/>
                  </a:cubicBezTo>
                  <a:cubicBezTo>
                    <a:pt x="21" y="39"/>
                    <a:pt x="26" y="39"/>
                    <a:pt x="30" y="38"/>
                  </a:cubicBezTo>
                  <a:cubicBezTo>
                    <a:pt x="31" y="37"/>
                    <a:pt x="30" y="43"/>
                    <a:pt x="30" y="44"/>
                  </a:cubicBezTo>
                  <a:cubicBezTo>
                    <a:pt x="28" y="46"/>
                    <a:pt x="24" y="46"/>
                    <a:pt x="21" y="46"/>
                  </a:cubicBezTo>
                  <a:cubicBezTo>
                    <a:pt x="18" y="45"/>
                    <a:pt x="11" y="41"/>
                    <a:pt x="10" y="38"/>
                  </a:cubicBezTo>
                  <a:cubicBezTo>
                    <a:pt x="12" y="37"/>
                    <a:pt x="14" y="36"/>
                    <a:pt x="15" y="36"/>
                  </a:cubicBezTo>
                  <a:cubicBezTo>
                    <a:pt x="12" y="36"/>
                    <a:pt x="8" y="34"/>
                    <a:pt x="6" y="31"/>
                  </a:cubicBezTo>
                  <a:cubicBezTo>
                    <a:pt x="5" y="30"/>
                    <a:pt x="1" y="23"/>
                    <a:pt x="0" y="23"/>
                  </a:cubicBezTo>
                  <a:cubicBezTo>
                    <a:pt x="4" y="22"/>
                    <a:pt x="8" y="21"/>
                    <a:pt x="12" y="21"/>
                  </a:cubicBezTo>
                  <a:cubicBezTo>
                    <a:pt x="14" y="22"/>
                    <a:pt x="18" y="24"/>
                    <a:pt x="19" y="26"/>
                  </a:cubicBezTo>
                  <a:cubicBezTo>
                    <a:pt x="14" y="17"/>
                    <a:pt x="18" y="9"/>
                    <a:pt x="22" y="0"/>
                  </a:cubicBezTo>
                  <a:cubicBezTo>
                    <a:pt x="29" y="5"/>
                    <a:pt x="36" y="13"/>
                    <a:pt x="33" y="23"/>
                  </a:cubicBezTo>
                  <a:cubicBezTo>
                    <a:pt x="36" y="15"/>
                    <a:pt x="42" y="13"/>
                    <a:pt x="49" y="11"/>
                  </a:cubicBezTo>
                  <a:cubicBezTo>
                    <a:pt x="50" y="19"/>
                    <a:pt x="48" y="29"/>
                    <a:pt x="41" y="34"/>
                  </a:cubicBezTo>
                  <a:cubicBezTo>
                    <a:pt x="43" y="33"/>
                    <a:pt x="45" y="33"/>
                    <a:pt x="46" y="33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71" name="Freeform 1013"/>
            <p:cNvSpPr>
              <a:spLocks noEditPoints="1"/>
            </p:cNvSpPr>
            <p:nvPr/>
          </p:nvSpPr>
          <p:spPr bwMode="auto">
            <a:xfrm>
              <a:off x="3684247" y="5662964"/>
              <a:ext cx="1116721" cy="336335"/>
            </a:xfrm>
            <a:custGeom>
              <a:avLst/>
              <a:gdLst>
                <a:gd name="T0" fmla="*/ 268 w 326"/>
                <a:gd name="T1" fmla="*/ 77 h 98"/>
                <a:gd name="T2" fmla="*/ 324 w 326"/>
                <a:gd name="T3" fmla="*/ 54 h 98"/>
                <a:gd name="T4" fmla="*/ 196 w 326"/>
                <a:gd name="T5" fmla="*/ 36 h 98"/>
                <a:gd name="T6" fmla="*/ 192 w 326"/>
                <a:gd name="T7" fmla="*/ 13 h 98"/>
                <a:gd name="T8" fmla="*/ 174 w 326"/>
                <a:gd name="T9" fmla="*/ 17 h 98"/>
                <a:gd name="T10" fmla="*/ 174 w 326"/>
                <a:gd name="T11" fmla="*/ 8 h 98"/>
                <a:gd name="T12" fmla="*/ 171 w 326"/>
                <a:gd name="T13" fmla="*/ 7 h 98"/>
                <a:gd name="T14" fmla="*/ 161 w 326"/>
                <a:gd name="T15" fmla="*/ 2 h 98"/>
                <a:gd name="T16" fmla="*/ 168 w 326"/>
                <a:gd name="T17" fmla="*/ 12 h 98"/>
                <a:gd name="T18" fmla="*/ 181 w 326"/>
                <a:gd name="T19" fmla="*/ 25 h 98"/>
                <a:gd name="T20" fmla="*/ 174 w 326"/>
                <a:gd name="T21" fmla="*/ 39 h 98"/>
                <a:gd name="T22" fmla="*/ 99 w 326"/>
                <a:gd name="T23" fmla="*/ 20 h 98"/>
                <a:gd name="T24" fmla="*/ 59 w 326"/>
                <a:gd name="T25" fmla="*/ 39 h 98"/>
                <a:gd name="T26" fmla="*/ 6 w 326"/>
                <a:gd name="T27" fmla="*/ 69 h 98"/>
                <a:gd name="T28" fmla="*/ 68 w 326"/>
                <a:gd name="T29" fmla="*/ 46 h 98"/>
                <a:gd name="T30" fmla="*/ 53 w 326"/>
                <a:gd name="T31" fmla="*/ 75 h 98"/>
                <a:gd name="T32" fmla="*/ 55 w 326"/>
                <a:gd name="T33" fmla="*/ 82 h 98"/>
                <a:gd name="T34" fmla="*/ 58 w 326"/>
                <a:gd name="T35" fmla="*/ 90 h 98"/>
                <a:gd name="T36" fmla="*/ 56 w 326"/>
                <a:gd name="T37" fmla="*/ 80 h 98"/>
                <a:gd name="T38" fmla="*/ 62 w 326"/>
                <a:gd name="T39" fmla="*/ 76 h 98"/>
                <a:gd name="T40" fmla="*/ 56 w 326"/>
                <a:gd name="T41" fmla="*/ 65 h 98"/>
                <a:gd name="T42" fmla="*/ 58 w 326"/>
                <a:gd name="T43" fmla="*/ 61 h 98"/>
                <a:gd name="T44" fmla="*/ 74 w 326"/>
                <a:gd name="T45" fmla="*/ 48 h 98"/>
                <a:gd name="T46" fmla="*/ 86 w 326"/>
                <a:gd name="T47" fmla="*/ 52 h 98"/>
                <a:gd name="T48" fmla="*/ 123 w 326"/>
                <a:gd name="T49" fmla="*/ 67 h 98"/>
                <a:gd name="T50" fmla="*/ 148 w 326"/>
                <a:gd name="T51" fmla="*/ 53 h 98"/>
                <a:gd name="T52" fmla="*/ 170 w 326"/>
                <a:gd name="T53" fmla="*/ 45 h 98"/>
                <a:gd name="T54" fmla="*/ 247 w 326"/>
                <a:gd name="T55" fmla="*/ 82 h 98"/>
                <a:gd name="T56" fmla="*/ 249 w 326"/>
                <a:gd name="T57" fmla="*/ 89 h 98"/>
                <a:gd name="T58" fmla="*/ 252 w 326"/>
                <a:gd name="T59" fmla="*/ 96 h 98"/>
                <a:gd name="T60" fmla="*/ 250 w 326"/>
                <a:gd name="T61" fmla="*/ 86 h 98"/>
                <a:gd name="T62" fmla="*/ 256 w 326"/>
                <a:gd name="T63" fmla="*/ 82 h 98"/>
                <a:gd name="T64" fmla="*/ 247 w 326"/>
                <a:gd name="T65" fmla="*/ 77 h 98"/>
                <a:gd name="T66" fmla="*/ 183 w 326"/>
                <a:gd name="T67" fmla="*/ 22 h 98"/>
                <a:gd name="T68" fmla="*/ 188 w 326"/>
                <a:gd name="T69" fmla="*/ 20 h 98"/>
                <a:gd name="T70" fmla="*/ 174 w 326"/>
                <a:gd name="T71" fmla="*/ 12 h 98"/>
                <a:gd name="T72" fmla="*/ 174 w 326"/>
                <a:gd name="T73" fmla="*/ 12 h 98"/>
                <a:gd name="T74" fmla="*/ 57 w 326"/>
                <a:gd name="T75" fmla="*/ 76 h 98"/>
                <a:gd name="T76" fmla="*/ 68 w 326"/>
                <a:gd name="T77" fmla="*/ 65 h 98"/>
                <a:gd name="T78" fmla="*/ 58 w 326"/>
                <a:gd name="T79" fmla="*/ 64 h 98"/>
                <a:gd name="T80" fmla="*/ 147 w 326"/>
                <a:gd name="T81" fmla="*/ 49 h 98"/>
                <a:gd name="T82" fmla="*/ 147 w 326"/>
                <a:gd name="T83" fmla="*/ 49 h 98"/>
                <a:gd name="T84" fmla="*/ 64 w 326"/>
                <a:gd name="T85" fmla="*/ 40 h 98"/>
                <a:gd name="T86" fmla="*/ 165 w 326"/>
                <a:gd name="T87" fmla="*/ 42 h 98"/>
                <a:gd name="T88" fmla="*/ 251 w 326"/>
                <a:gd name="T89" fmla="*/ 83 h 98"/>
                <a:gd name="T90" fmla="*/ 247 w 326"/>
                <a:gd name="T91" fmla="*/ 71 h 98"/>
                <a:gd name="T92" fmla="*/ 201 w 326"/>
                <a:gd name="T93" fmla="*/ 41 h 98"/>
                <a:gd name="T94" fmla="*/ 249 w 326"/>
                <a:gd name="T95" fmla="*/ 69 h 98"/>
                <a:gd name="T96" fmla="*/ 250 w 326"/>
                <a:gd name="T97" fmla="*/ 71 h 98"/>
                <a:gd name="T98" fmla="*/ 254 w 326"/>
                <a:gd name="T99" fmla="*/ 55 h 98"/>
                <a:gd name="T100" fmla="*/ 268 w 326"/>
                <a:gd name="T101" fmla="*/ 73 h 98"/>
                <a:gd name="T102" fmla="*/ 250 w 326"/>
                <a:gd name="T103" fmla="*/ 68 h 98"/>
                <a:gd name="T104" fmla="*/ 258 w 326"/>
                <a:gd name="T105" fmla="*/ 69 h 98"/>
                <a:gd name="T106" fmla="*/ 254 w 326"/>
                <a:gd name="T107" fmla="*/ 72 h 98"/>
                <a:gd name="T108" fmla="*/ 0 w 326"/>
                <a:gd name="T109" fmla="*/ 71 h 98"/>
                <a:gd name="T110" fmla="*/ 0 w 326"/>
                <a:gd name="T111" fmla="*/ 7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6" h="98">
                  <a:moveTo>
                    <a:pt x="268" y="79"/>
                  </a:moveTo>
                  <a:cubicBezTo>
                    <a:pt x="268" y="77"/>
                    <a:pt x="268" y="77"/>
                    <a:pt x="268" y="77"/>
                  </a:cubicBezTo>
                  <a:cubicBezTo>
                    <a:pt x="268" y="77"/>
                    <a:pt x="268" y="77"/>
                    <a:pt x="268" y="77"/>
                  </a:cubicBezTo>
                  <a:cubicBezTo>
                    <a:pt x="268" y="79"/>
                    <a:pt x="268" y="79"/>
                    <a:pt x="268" y="79"/>
                  </a:cubicBezTo>
                  <a:cubicBezTo>
                    <a:pt x="289" y="79"/>
                    <a:pt x="308" y="70"/>
                    <a:pt x="326" y="58"/>
                  </a:cubicBezTo>
                  <a:cubicBezTo>
                    <a:pt x="324" y="54"/>
                    <a:pt x="324" y="54"/>
                    <a:pt x="324" y="54"/>
                  </a:cubicBezTo>
                  <a:cubicBezTo>
                    <a:pt x="317" y="59"/>
                    <a:pt x="310" y="63"/>
                    <a:pt x="304" y="65"/>
                  </a:cubicBezTo>
                  <a:cubicBezTo>
                    <a:pt x="278" y="53"/>
                    <a:pt x="240" y="37"/>
                    <a:pt x="203" y="37"/>
                  </a:cubicBezTo>
                  <a:cubicBezTo>
                    <a:pt x="201" y="36"/>
                    <a:pt x="199" y="36"/>
                    <a:pt x="196" y="36"/>
                  </a:cubicBezTo>
                  <a:cubicBezTo>
                    <a:pt x="191" y="34"/>
                    <a:pt x="183" y="31"/>
                    <a:pt x="183" y="25"/>
                  </a:cubicBezTo>
                  <a:cubicBezTo>
                    <a:pt x="183" y="25"/>
                    <a:pt x="184" y="25"/>
                    <a:pt x="185" y="24"/>
                  </a:cubicBezTo>
                  <a:cubicBezTo>
                    <a:pt x="189" y="23"/>
                    <a:pt x="197" y="18"/>
                    <a:pt x="192" y="13"/>
                  </a:cubicBezTo>
                  <a:cubicBezTo>
                    <a:pt x="189" y="9"/>
                    <a:pt x="184" y="15"/>
                    <a:pt x="182" y="17"/>
                  </a:cubicBezTo>
                  <a:cubicBezTo>
                    <a:pt x="181" y="19"/>
                    <a:pt x="180" y="21"/>
                    <a:pt x="180" y="23"/>
                  </a:cubicBezTo>
                  <a:cubicBezTo>
                    <a:pt x="177" y="22"/>
                    <a:pt x="175" y="20"/>
                    <a:pt x="174" y="17"/>
                  </a:cubicBezTo>
                  <a:cubicBezTo>
                    <a:pt x="174" y="16"/>
                    <a:pt x="174" y="15"/>
                    <a:pt x="174" y="15"/>
                  </a:cubicBezTo>
                  <a:cubicBezTo>
                    <a:pt x="176" y="14"/>
                    <a:pt x="179" y="12"/>
                    <a:pt x="179" y="10"/>
                  </a:cubicBezTo>
                  <a:cubicBezTo>
                    <a:pt x="179" y="7"/>
                    <a:pt x="175" y="7"/>
                    <a:pt x="174" y="8"/>
                  </a:cubicBezTo>
                  <a:cubicBezTo>
                    <a:pt x="173" y="9"/>
                    <a:pt x="172" y="10"/>
                    <a:pt x="171" y="11"/>
                  </a:cubicBezTo>
                  <a:cubicBezTo>
                    <a:pt x="171" y="11"/>
                    <a:pt x="170" y="10"/>
                    <a:pt x="171" y="9"/>
                  </a:cubicBezTo>
                  <a:cubicBezTo>
                    <a:pt x="171" y="8"/>
                    <a:pt x="171" y="8"/>
                    <a:pt x="171" y="7"/>
                  </a:cubicBezTo>
                  <a:cubicBezTo>
                    <a:pt x="172" y="6"/>
                    <a:pt x="172" y="4"/>
                    <a:pt x="171" y="3"/>
                  </a:cubicBezTo>
                  <a:cubicBezTo>
                    <a:pt x="170" y="1"/>
                    <a:pt x="168" y="0"/>
                    <a:pt x="167" y="0"/>
                  </a:cubicBezTo>
                  <a:cubicBezTo>
                    <a:pt x="165" y="0"/>
                    <a:pt x="162" y="0"/>
                    <a:pt x="161" y="2"/>
                  </a:cubicBezTo>
                  <a:cubicBezTo>
                    <a:pt x="163" y="1"/>
                    <a:pt x="164" y="1"/>
                    <a:pt x="167" y="1"/>
                  </a:cubicBezTo>
                  <a:cubicBezTo>
                    <a:pt x="170" y="2"/>
                    <a:pt x="169" y="5"/>
                    <a:pt x="169" y="8"/>
                  </a:cubicBezTo>
                  <a:cubicBezTo>
                    <a:pt x="168" y="9"/>
                    <a:pt x="168" y="10"/>
                    <a:pt x="168" y="12"/>
                  </a:cubicBezTo>
                  <a:cubicBezTo>
                    <a:pt x="169" y="13"/>
                    <a:pt x="170" y="14"/>
                    <a:pt x="171" y="15"/>
                  </a:cubicBezTo>
                  <a:cubicBezTo>
                    <a:pt x="171" y="15"/>
                    <a:pt x="171" y="15"/>
                    <a:pt x="171" y="15"/>
                  </a:cubicBezTo>
                  <a:cubicBezTo>
                    <a:pt x="172" y="20"/>
                    <a:pt x="176" y="24"/>
                    <a:pt x="181" y="25"/>
                  </a:cubicBezTo>
                  <a:cubicBezTo>
                    <a:pt x="181" y="29"/>
                    <a:pt x="184" y="33"/>
                    <a:pt x="188" y="35"/>
                  </a:cubicBezTo>
                  <a:cubicBezTo>
                    <a:pt x="189" y="36"/>
                    <a:pt x="190" y="36"/>
                    <a:pt x="191" y="37"/>
                  </a:cubicBezTo>
                  <a:cubicBezTo>
                    <a:pt x="185" y="37"/>
                    <a:pt x="180" y="38"/>
                    <a:pt x="174" y="39"/>
                  </a:cubicBezTo>
                  <a:cubicBezTo>
                    <a:pt x="173" y="40"/>
                    <a:pt x="172" y="40"/>
                    <a:pt x="170" y="40"/>
                  </a:cubicBezTo>
                  <a:cubicBezTo>
                    <a:pt x="150" y="30"/>
                    <a:pt x="130" y="19"/>
                    <a:pt x="107" y="19"/>
                  </a:cubicBezTo>
                  <a:cubicBezTo>
                    <a:pt x="104" y="19"/>
                    <a:pt x="101" y="19"/>
                    <a:pt x="99" y="20"/>
                  </a:cubicBezTo>
                  <a:cubicBezTo>
                    <a:pt x="84" y="21"/>
                    <a:pt x="72" y="29"/>
                    <a:pt x="61" y="38"/>
                  </a:cubicBezTo>
                  <a:cubicBezTo>
                    <a:pt x="55" y="34"/>
                    <a:pt x="49" y="30"/>
                    <a:pt x="44" y="25"/>
                  </a:cubicBezTo>
                  <a:cubicBezTo>
                    <a:pt x="48" y="30"/>
                    <a:pt x="53" y="35"/>
                    <a:pt x="59" y="39"/>
                  </a:cubicBezTo>
                  <a:cubicBezTo>
                    <a:pt x="42" y="52"/>
                    <a:pt x="31" y="65"/>
                    <a:pt x="7" y="68"/>
                  </a:cubicBezTo>
                  <a:cubicBezTo>
                    <a:pt x="5" y="68"/>
                    <a:pt x="2" y="69"/>
                    <a:pt x="0" y="69"/>
                  </a:cubicBezTo>
                  <a:cubicBezTo>
                    <a:pt x="2" y="69"/>
                    <a:pt x="4" y="69"/>
                    <a:pt x="6" y="69"/>
                  </a:cubicBezTo>
                  <a:cubicBezTo>
                    <a:pt x="28" y="69"/>
                    <a:pt x="45" y="54"/>
                    <a:pt x="62" y="41"/>
                  </a:cubicBezTo>
                  <a:cubicBezTo>
                    <a:pt x="65" y="43"/>
                    <a:pt x="67" y="44"/>
                    <a:pt x="70" y="46"/>
                  </a:cubicBezTo>
                  <a:cubicBezTo>
                    <a:pt x="69" y="46"/>
                    <a:pt x="69" y="46"/>
                    <a:pt x="68" y="46"/>
                  </a:cubicBezTo>
                  <a:cubicBezTo>
                    <a:pt x="62" y="46"/>
                    <a:pt x="55" y="48"/>
                    <a:pt x="53" y="54"/>
                  </a:cubicBezTo>
                  <a:cubicBezTo>
                    <a:pt x="52" y="57"/>
                    <a:pt x="53" y="60"/>
                    <a:pt x="55" y="63"/>
                  </a:cubicBezTo>
                  <a:cubicBezTo>
                    <a:pt x="51" y="66"/>
                    <a:pt x="50" y="71"/>
                    <a:pt x="53" y="75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2" y="76"/>
                    <a:pt x="52" y="78"/>
                    <a:pt x="52" y="79"/>
                  </a:cubicBezTo>
                  <a:cubicBezTo>
                    <a:pt x="53" y="81"/>
                    <a:pt x="54" y="82"/>
                    <a:pt x="55" y="82"/>
                  </a:cubicBezTo>
                  <a:cubicBezTo>
                    <a:pt x="57" y="84"/>
                    <a:pt x="60" y="86"/>
                    <a:pt x="57" y="89"/>
                  </a:cubicBezTo>
                  <a:cubicBezTo>
                    <a:pt x="56" y="90"/>
                    <a:pt x="54" y="91"/>
                    <a:pt x="52" y="90"/>
                  </a:cubicBezTo>
                  <a:cubicBezTo>
                    <a:pt x="54" y="91"/>
                    <a:pt x="57" y="91"/>
                    <a:pt x="58" y="90"/>
                  </a:cubicBezTo>
                  <a:cubicBezTo>
                    <a:pt x="60" y="89"/>
                    <a:pt x="60" y="87"/>
                    <a:pt x="60" y="85"/>
                  </a:cubicBezTo>
                  <a:cubicBezTo>
                    <a:pt x="60" y="84"/>
                    <a:pt x="59" y="82"/>
                    <a:pt x="58" y="82"/>
                  </a:cubicBezTo>
                  <a:cubicBezTo>
                    <a:pt x="57" y="81"/>
                    <a:pt x="56" y="81"/>
                    <a:pt x="56" y="80"/>
                  </a:cubicBezTo>
                  <a:cubicBezTo>
                    <a:pt x="55" y="80"/>
                    <a:pt x="55" y="79"/>
                    <a:pt x="55" y="78"/>
                  </a:cubicBezTo>
                  <a:cubicBezTo>
                    <a:pt x="56" y="79"/>
                    <a:pt x="58" y="80"/>
                    <a:pt x="59" y="80"/>
                  </a:cubicBezTo>
                  <a:cubicBezTo>
                    <a:pt x="61" y="80"/>
                    <a:pt x="64" y="78"/>
                    <a:pt x="62" y="76"/>
                  </a:cubicBezTo>
                  <a:cubicBezTo>
                    <a:pt x="61" y="74"/>
                    <a:pt x="57" y="74"/>
                    <a:pt x="55" y="74"/>
                  </a:cubicBezTo>
                  <a:cubicBezTo>
                    <a:pt x="54" y="74"/>
                    <a:pt x="54" y="73"/>
                    <a:pt x="54" y="73"/>
                  </a:cubicBezTo>
                  <a:cubicBezTo>
                    <a:pt x="52" y="70"/>
                    <a:pt x="53" y="67"/>
                    <a:pt x="56" y="65"/>
                  </a:cubicBezTo>
                  <a:cubicBezTo>
                    <a:pt x="57" y="67"/>
                    <a:pt x="59" y="68"/>
                    <a:pt x="61" y="69"/>
                  </a:cubicBezTo>
                  <a:cubicBezTo>
                    <a:pt x="64" y="70"/>
                    <a:pt x="71" y="71"/>
                    <a:pt x="72" y="67"/>
                  </a:cubicBezTo>
                  <a:cubicBezTo>
                    <a:pt x="72" y="61"/>
                    <a:pt x="62" y="60"/>
                    <a:pt x="58" y="61"/>
                  </a:cubicBezTo>
                  <a:cubicBezTo>
                    <a:pt x="57" y="61"/>
                    <a:pt x="57" y="62"/>
                    <a:pt x="56" y="62"/>
                  </a:cubicBezTo>
                  <a:cubicBezTo>
                    <a:pt x="53" y="57"/>
                    <a:pt x="55" y="52"/>
                    <a:pt x="60" y="49"/>
                  </a:cubicBezTo>
                  <a:cubicBezTo>
                    <a:pt x="64" y="47"/>
                    <a:pt x="69" y="47"/>
                    <a:pt x="74" y="48"/>
                  </a:cubicBezTo>
                  <a:cubicBezTo>
                    <a:pt x="78" y="49"/>
                    <a:pt x="81" y="50"/>
                    <a:pt x="85" y="51"/>
                  </a:cubicBezTo>
                  <a:cubicBezTo>
                    <a:pt x="85" y="52"/>
                    <a:pt x="85" y="52"/>
                    <a:pt x="85" y="52"/>
                  </a:cubicBezTo>
                  <a:cubicBezTo>
                    <a:pt x="85" y="52"/>
                    <a:pt x="85" y="52"/>
                    <a:pt x="86" y="52"/>
                  </a:cubicBezTo>
                  <a:cubicBezTo>
                    <a:pt x="96" y="55"/>
                    <a:pt x="107" y="56"/>
                    <a:pt x="117" y="56"/>
                  </a:cubicBezTo>
                  <a:cubicBezTo>
                    <a:pt x="124" y="56"/>
                    <a:pt x="131" y="55"/>
                    <a:pt x="138" y="55"/>
                  </a:cubicBezTo>
                  <a:cubicBezTo>
                    <a:pt x="133" y="58"/>
                    <a:pt x="128" y="62"/>
                    <a:pt x="123" y="67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31" y="62"/>
                    <a:pt x="139" y="57"/>
                    <a:pt x="148" y="53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55" y="49"/>
                    <a:pt x="163" y="47"/>
                    <a:pt x="170" y="45"/>
                  </a:cubicBezTo>
                  <a:cubicBezTo>
                    <a:pt x="173" y="47"/>
                    <a:pt x="177" y="49"/>
                    <a:pt x="180" y="50"/>
                  </a:cubicBezTo>
                  <a:cubicBezTo>
                    <a:pt x="201" y="61"/>
                    <a:pt x="222" y="72"/>
                    <a:pt x="245" y="77"/>
                  </a:cubicBezTo>
                  <a:cubicBezTo>
                    <a:pt x="245" y="78"/>
                    <a:pt x="246" y="80"/>
                    <a:pt x="247" y="82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6" y="83"/>
                    <a:pt x="246" y="84"/>
                    <a:pt x="246" y="85"/>
                  </a:cubicBezTo>
                  <a:cubicBezTo>
                    <a:pt x="247" y="87"/>
                    <a:pt x="248" y="88"/>
                    <a:pt x="249" y="89"/>
                  </a:cubicBezTo>
                  <a:cubicBezTo>
                    <a:pt x="251" y="90"/>
                    <a:pt x="254" y="92"/>
                    <a:pt x="251" y="95"/>
                  </a:cubicBezTo>
                  <a:cubicBezTo>
                    <a:pt x="250" y="96"/>
                    <a:pt x="248" y="97"/>
                    <a:pt x="246" y="96"/>
                  </a:cubicBezTo>
                  <a:cubicBezTo>
                    <a:pt x="248" y="98"/>
                    <a:pt x="251" y="97"/>
                    <a:pt x="252" y="96"/>
                  </a:cubicBezTo>
                  <a:cubicBezTo>
                    <a:pt x="254" y="95"/>
                    <a:pt x="254" y="93"/>
                    <a:pt x="254" y="91"/>
                  </a:cubicBezTo>
                  <a:cubicBezTo>
                    <a:pt x="254" y="90"/>
                    <a:pt x="253" y="89"/>
                    <a:pt x="252" y="88"/>
                  </a:cubicBezTo>
                  <a:cubicBezTo>
                    <a:pt x="251" y="87"/>
                    <a:pt x="250" y="87"/>
                    <a:pt x="250" y="86"/>
                  </a:cubicBezTo>
                  <a:cubicBezTo>
                    <a:pt x="249" y="86"/>
                    <a:pt x="249" y="85"/>
                    <a:pt x="249" y="84"/>
                  </a:cubicBezTo>
                  <a:cubicBezTo>
                    <a:pt x="250" y="85"/>
                    <a:pt x="252" y="86"/>
                    <a:pt x="253" y="86"/>
                  </a:cubicBezTo>
                  <a:cubicBezTo>
                    <a:pt x="255" y="86"/>
                    <a:pt x="258" y="84"/>
                    <a:pt x="256" y="82"/>
                  </a:cubicBezTo>
                  <a:cubicBezTo>
                    <a:pt x="255" y="80"/>
                    <a:pt x="251" y="80"/>
                    <a:pt x="249" y="81"/>
                  </a:cubicBezTo>
                  <a:cubicBezTo>
                    <a:pt x="248" y="80"/>
                    <a:pt x="248" y="80"/>
                    <a:pt x="248" y="79"/>
                  </a:cubicBezTo>
                  <a:cubicBezTo>
                    <a:pt x="248" y="78"/>
                    <a:pt x="247" y="78"/>
                    <a:pt x="247" y="77"/>
                  </a:cubicBezTo>
                  <a:cubicBezTo>
                    <a:pt x="249" y="77"/>
                    <a:pt x="251" y="78"/>
                    <a:pt x="253" y="78"/>
                  </a:cubicBezTo>
                  <a:cubicBezTo>
                    <a:pt x="258" y="79"/>
                    <a:pt x="263" y="79"/>
                    <a:pt x="268" y="79"/>
                  </a:cubicBezTo>
                  <a:close/>
                  <a:moveTo>
                    <a:pt x="183" y="22"/>
                  </a:moveTo>
                  <a:cubicBezTo>
                    <a:pt x="184" y="19"/>
                    <a:pt x="186" y="16"/>
                    <a:pt x="189" y="14"/>
                  </a:cubicBezTo>
                  <a:cubicBezTo>
                    <a:pt x="190" y="14"/>
                    <a:pt x="192" y="14"/>
                    <a:pt x="191" y="16"/>
                  </a:cubicBezTo>
                  <a:cubicBezTo>
                    <a:pt x="191" y="18"/>
                    <a:pt x="190" y="19"/>
                    <a:pt x="188" y="20"/>
                  </a:cubicBezTo>
                  <a:cubicBezTo>
                    <a:pt x="187" y="21"/>
                    <a:pt x="185" y="22"/>
                    <a:pt x="183" y="22"/>
                  </a:cubicBezTo>
                  <a:cubicBezTo>
                    <a:pt x="183" y="22"/>
                    <a:pt x="183" y="22"/>
                    <a:pt x="183" y="22"/>
                  </a:cubicBezTo>
                  <a:close/>
                  <a:moveTo>
                    <a:pt x="174" y="12"/>
                  </a:moveTo>
                  <a:cubicBezTo>
                    <a:pt x="174" y="11"/>
                    <a:pt x="178" y="8"/>
                    <a:pt x="176" y="11"/>
                  </a:cubicBezTo>
                  <a:cubicBezTo>
                    <a:pt x="175" y="12"/>
                    <a:pt x="175" y="12"/>
                    <a:pt x="174" y="12"/>
                  </a:cubicBezTo>
                  <a:cubicBezTo>
                    <a:pt x="174" y="12"/>
                    <a:pt x="174" y="12"/>
                    <a:pt x="174" y="12"/>
                  </a:cubicBezTo>
                  <a:close/>
                  <a:moveTo>
                    <a:pt x="59" y="77"/>
                  </a:moveTo>
                  <a:cubicBezTo>
                    <a:pt x="62" y="78"/>
                    <a:pt x="58" y="77"/>
                    <a:pt x="57" y="76"/>
                  </a:cubicBezTo>
                  <a:cubicBezTo>
                    <a:pt x="57" y="76"/>
                    <a:pt x="57" y="76"/>
                    <a:pt x="57" y="76"/>
                  </a:cubicBezTo>
                  <a:cubicBezTo>
                    <a:pt x="57" y="76"/>
                    <a:pt x="58" y="76"/>
                    <a:pt x="59" y="77"/>
                  </a:cubicBezTo>
                  <a:close/>
                  <a:moveTo>
                    <a:pt x="64" y="63"/>
                  </a:moveTo>
                  <a:cubicBezTo>
                    <a:pt x="66" y="63"/>
                    <a:pt x="67" y="64"/>
                    <a:pt x="68" y="65"/>
                  </a:cubicBezTo>
                  <a:cubicBezTo>
                    <a:pt x="70" y="66"/>
                    <a:pt x="69" y="67"/>
                    <a:pt x="68" y="67"/>
                  </a:cubicBezTo>
                  <a:cubicBezTo>
                    <a:pt x="64" y="68"/>
                    <a:pt x="61" y="66"/>
                    <a:pt x="58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60" y="63"/>
                    <a:pt x="62" y="63"/>
                    <a:pt x="64" y="63"/>
                  </a:cubicBezTo>
                  <a:close/>
                  <a:moveTo>
                    <a:pt x="148" y="49"/>
                  </a:moveTo>
                  <a:cubicBezTo>
                    <a:pt x="147" y="49"/>
                    <a:pt x="147" y="49"/>
                    <a:pt x="147" y="49"/>
                  </a:cubicBezTo>
                  <a:cubicBezTo>
                    <a:pt x="147" y="49"/>
                    <a:pt x="147" y="49"/>
                    <a:pt x="147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7" y="49"/>
                  </a:cubicBezTo>
                  <a:cubicBezTo>
                    <a:pt x="147" y="49"/>
                    <a:pt x="147" y="49"/>
                    <a:pt x="147" y="49"/>
                  </a:cubicBezTo>
                  <a:cubicBezTo>
                    <a:pt x="138" y="51"/>
                    <a:pt x="127" y="52"/>
                    <a:pt x="117" y="52"/>
                  </a:cubicBezTo>
                  <a:cubicBezTo>
                    <a:pt x="99" y="52"/>
                    <a:pt x="80" y="48"/>
                    <a:pt x="64" y="40"/>
                  </a:cubicBezTo>
                  <a:cubicBezTo>
                    <a:pt x="75" y="32"/>
                    <a:pt x="86" y="25"/>
                    <a:pt x="99" y="24"/>
                  </a:cubicBezTo>
                  <a:cubicBezTo>
                    <a:pt x="102" y="23"/>
                    <a:pt x="104" y="23"/>
                    <a:pt x="107" y="23"/>
                  </a:cubicBezTo>
                  <a:cubicBezTo>
                    <a:pt x="127" y="23"/>
                    <a:pt x="146" y="32"/>
                    <a:pt x="165" y="42"/>
                  </a:cubicBezTo>
                  <a:cubicBezTo>
                    <a:pt x="159" y="44"/>
                    <a:pt x="153" y="46"/>
                    <a:pt x="148" y="49"/>
                  </a:cubicBezTo>
                  <a:close/>
                  <a:moveTo>
                    <a:pt x="253" y="83"/>
                  </a:moveTo>
                  <a:cubicBezTo>
                    <a:pt x="256" y="84"/>
                    <a:pt x="252" y="83"/>
                    <a:pt x="251" y="83"/>
                  </a:cubicBezTo>
                  <a:cubicBezTo>
                    <a:pt x="251" y="83"/>
                    <a:pt x="251" y="82"/>
                    <a:pt x="251" y="82"/>
                  </a:cubicBezTo>
                  <a:cubicBezTo>
                    <a:pt x="251" y="82"/>
                    <a:pt x="252" y="82"/>
                    <a:pt x="253" y="83"/>
                  </a:cubicBezTo>
                  <a:close/>
                  <a:moveTo>
                    <a:pt x="247" y="71"/>
                  </a:moveTo>
                  <a:cubicBezTo>
                    <a:pt x="224" y="66"/>
                    <a:pt x="203" y="57"/>
                    <a:pt x="182" y="47"/>
                  </a:cubicBezTo>
                  <a:cubicBezTo>
                    <a:pt x="180" y="46"/>
                    <a:pt x="178" y="44"/>
                    <a:pt x="176" y="43"/>
                  </a:cubicBezTo>
                  <a:cubicBezTo>
                    <a:pt x="184" y="41"/>
                    <a:pt x="192" y="41"/>
                    <a:pt x="201" y="41"/>
                  </a:cubicBezTo>
                  <a:cubicBezTo>
                    <a:pt x="221" y="41"/>
                    <a:pt x="242" y="45"/>
                    <a:pt x="261" y="52"/>
                  </a:cubicBezTo>
                  <a:cubicBezTo>
                    <a:pt x="255" y="52"/>
                    <a:pt x="249" y="55"/>
                    <a:pt x="247" y="61"/>
                  </a:cubicBezTo>
                  <a:cubicBezTo>
                    <a:pt x="246" y="63"/>
                    <a:pt x="247" y="67"/>
                    <a:pt x="249" y="69"/>
                  </a:cubicBezTo>
                  <a:cubicBezTo>
                    <a:pt x="248" y="70"/>
                    <a:pt x="248" y="70"/>
                    <a:pt x="247" y="71"/>
                  </a:cubicBezTo>
                  <a:close/>
                  <a:moveTo>
                    <a:pt x="250" y="71"/>
                  </a:moveTo>
                  <a:cubicBezTo>
                    <a:pt x="250" y="71"/>
                    <a:pt x="250" y="71"/>
                    <a:pt x="250" y="71"/>
                  </a:cubicBezTo>
                  <a:cubicBezTo>
                    <a:pt x="250" y="71"/>
                    <a:pt x="250" y="71"/>
                    <a:pt x="250" y="71"/>
                  </a:cubicBezTo>
                  <a:cubicBezTo>
                    <a:pt x="250" y="71"/>
                    <a:pt x="250" y="71"/>
                    <a:pt x="250" y="71"/>
                  </a:cubicBezTo>
                  <a:close/>
                  <a:moveTo>
                    <a:pt x="254" y="55"/>
                  </a:moveTo>
                  <a:cubicBezTo>
                    <a:pt x="258" y="54"/>
                    <a:pt x="262" y="53"/>
                    <a:pt x="266" y="54"/>
                  </a:cubicBezTo>
                  <a:cubicBezTo>
                    <a:pt x="278" y="58"/>
                    <a:pt x="289" y="63"/>
                    <a:pt x="298" y="67"/>
                  </a:cubicBezTo>
                  <a:cubicBezTo>
                    <a:pt x="289" y="71"/>
                    <a:pt x="279" y="73"/>
                    <a:pt x="268" y="73"/>
                  </a:cubicBezTo>
                  <a:cubicBezTo>
                    <a:pt x="267" y="73"/>
                    <a:pt x="266" y="73"/>
                    <a:pt x="266" y="73"/>
                  </a:cubicBezTo>
                  <a:cubicBezTo>
                    <a:pt x="266" y="67"/>
                    <a:pt x="256" y="67"/>
                    <a:pt x="252" y="68"/>
                  </a:cubicBezTo>
                  <a:cubicBezTo>
                    <a:pt x="251" y="68"/>
                    <a:pt x="251" y="68"/>
                    <a:pt x="250" y="68"/>
                  </a:cubicBezTo>
                  <a:cubicBezTo>
                    <a:pt x="247" y="64"/>
                    <a:pt x="249" y="58"/>
                    <a:pt x="254" y="55"/>
                  </a:cubicBezTo>
                  <a:close/>
                  <a:moveTo>
                    <a:pt x="252" y="70"/>
                  </a:moveTo>
                  <a:cubicBezTo>
                    <a:pt x="254" y="69"/>
                    <a:pt x="256" y="69"/>
                    <a:pt x="258" y="69"/>
                  </a:cubicBezTo>
                  <a:cubicBezTo>
                    <a:pt x="260" y="69"/>
                    <a:pt x="261" y="70"/>
                    <a:pt x="262" y="71"/>
                  </a:cubicBezTo>
                  <a:cubicBezTo>
                    <a:pt x="263" y="72"/>
                    <a:pt x="263" y="72"/>
                    <a:pt x="263" y="73"/>
                  </a:cubicBezTo>
                  <a:cubicBezTo>
                    <a:pt x="260" y="73"/>
                    <a:pt x="257" y="72"/>
                    <a:pt x="254" y="72"/>
                  </a:cubicBezTo>
                  <a:cubicBezTo>
                    <a:pt x="253" y="71"/>
                    <a:pt x="253" y="71"/>
                    <a:pt x="252" y="70"/>
                  </a:cubicBezTo>
                  <a:cubicBezTo>
                    <a:pt x="252" y="70"/>
                    <a:pt x="252" y="70"/>
                    <a:pt x="252" y="70"/>
                  </a:cubicBezTo>
                  <a:close/>
                  <a:moveTo>
                    <a:pt x="0" y="71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lnTo>
                    <a:pt x="0" y="71"/>
                  </a:lnTo>
                  <a:close/>
                </a:path>
              </a:pathLst>
            </a:custGeom>
            <a:solidFill>
              <a:srgbClr val="5A4029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72" name="Freeform 1014"/>
            <p:cNvSpPr/>
            <p:nvPr/>
          </p:nvSpPr>
          <p:spPr bwMode="auto">
            <a:xfrm>
              <a:off x="4913164" y="5621338"/>
              <a:ext cx="168293" cy="159010"/>
            </a:xfrm>
            <a:custGeom>
              <a:avLst/>
              <a:gdLst>
                <a:gd name="T0" fmla="*/ 47 w 49"/>
                <a:gd name="T1" fmla="*/ 29 h 46"/>
                <a:gd name="T2" fmla="*/ 45 w 49"/>
                <a:gd name="T3" fmla="*/ 36 h 46"/>
                <a:gd name="T4" fmla="*/ 40 w 49"/>
                <a:gd name="T5" fmla="*/ 41 h 46"/>
                <a:gd name="T6" fmla="*/ 35 w 49"/>
                <a:gd name="T7" fmla="*/ 39 h 46"/>
                <a:gd name="T8" fmla="*/ 32 w 49"/>
                <a:gd name="T9" fmla="*/ 35 h 46"/>
                <a:gd name="T10" fmla="*/ 41 w 49"/>
                <a:gd name="T11" fmla="*/ 34 h 46"/>
                <a:gd name="T12" fmla="*/ 32 w 49"/>
                <a:gd name="T13" fmla="*/ 33 h 46"/>
                <a:gd name="T14" fmla="*/ 37 w 49"/>
                <a:gd name="T15" fmla="*/ 27 h 46"/>
                <a:gd name="T16" fmla="*/ 41 w 49"/>
                <a:gd name="T17" fmla="*/ 21 h 46"/>
                <a:gd name="T18" fmla="*/ 36 w 49"/>
                <a:gd name="T19" fmla="*/ 26 h 46"/>
                <a:gd name="T20" fmla="*/ 31 w 49"/>
                <a:gd name="T21" fmla="*/ 31 h 46"/>
                <a:gd name="T22" fmla="*/ 22 w 49"/>
                <a:gd name="T23" fmla="*/ 13 h 46"/>
                <a:gd name="T24" fmla="*/ 23 w 49"/>
                <a:gd name="T25" fmla="*/ 18 h 46"/>
                <a:gd name="T26" fmla="*/ 26 w 49"/>
                <a:gd name="T27" fmla="*/ 25 h 46"/>
                <a:gd name="T28" fmla="*/ 29 w 49"/>
                <a:gd name="T29" fmla="*/ 32 h 46"/>
                <a:gd name="T30" fmla="*/ 22 w 49"/>
                <a:gd name="T31" fmla="*/ 31 h 46"/>
                <a:gd name="T32" fmla="*/ 14 w 49"/>
                <a:gd name="T33" fmla="*/ 29 h 46"/>
                <a:gd name="T34" fmla="*/ 30 w 49"/>
                <a:gd name="T35" fmla="*/ 34 h 46"/>
                <a:gd name="T36" fmla="*/ 19 w 49"/>
                <a:gd name="T37" fmla="*/ 39 h 46"/>
                <a:gd name="T38" fmla="*/ 31 w 49"/>
                <a:gd name="T39" fmla="*/ 37 h 46"/>
                <a:gd name="T40" fmla="*/ 32 w 49"/>
                <a:gd name="T41" fmla="*/ 43 h 46"/>
                <a:gd name="T42" fmla="*/ 24 w 49"/>
                <a:gd name="T43" fmla="*/ 46 h 46"/>
                <a:gd name="T44" fmla="*/ 12 w 49"/>
                <a:gd name="T45" fmla="*/ 39 h 46"/>
                <a:gd name="T46" fmla="*/ 17 w 49"/>
                <a:gd name="T47" fmla="*/ 37 h 46"/>
                <a:gd name="T48" fmla="*/ 7 w 49"/>
                <a:gd name="T49" fmla="*/ 34 h 46"/>
                <a:gd name="T50" fmla="*/ 0 w 49"/>
                <a:gd name="T51" fmla="*/ 26 h 46"/>
                <a:gd name="T52" fmla="*/ 11 w 49"/>
                <a:gd name="T53" fmla="*/ 23 h 46"/>
                <a:gd name="T54" fmla="*/ 19 w 49"/>
                <a:gd name="T55" fmla="*/ 27 h 46"/>
                <a:gd name="T56" fmla="*/ 18 w 49"/>
                <a:gd name="T57" fmla="*/ 0 h 46"/>
                <a:gd name="T58" fmla="*/ 32 w 49"/>
                <a:gd name="T59" fmla="*/ 21 h 46"/>
                <a:gd name="T60" fmla="*/ 46 w 49"/>
                <a:gd name="T61" fmla="*/ 7 h 46"/>
                <a:gd name="T62" fmla="*/ 42 w 49"/>
                <a:gd name="T63" fmla="*/ 31 h 46"/>
                <a:gd name="T64" fmla="*/ 47 w 49"/>
                <a:gd name="T65" fmla="*/ 2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" h="46">
                  <a:moveTo>
                    <a:pt x="47" y="29"/>
                  </a:moveTo>
                  <a:cubicBezTo>
                    <a:pt x="48" y="29"/>
                    <a:pt x="45" y="36"/>
                    <a:pt x="45" y="36"/>
                  </a:cubicBezTo>
                  <a:cubicBezTo>
                    <a:pt x="44" y="38"/>
                    <a:pt x="42" y="41"/>
                    <a:pt x="40" y="41"/>
                  </a:cubicBezTo>
                  <a:cubicBezTo>
                    <a:pt x="38" y="41"/>
                    <a:pt x="37" y="40"/>
                    <a:pt x="35" y="39"/>
                  </a:cubicBezTo>
                  <a:cubicBezTo>
                    <a:pt x="35" y="39"/>
                    <a:pt x="31" y="35"/>
                    <a:pt x="32" y="35"/>
                  </a:cubicBezTo>
                  <a:cubicBezTo>
                    <a:pt x="35" y="35"/>
                    <a:pt x="38" y="35"/>
                    <a:pt x="41" y="34"/>
                  </a:cubicBezTo>
                  <a:cubicBezTo>
                    <a:pt x="38" y="34"/>
                    <a:pt x="35" y="35"/>
                    <a:pt x="32" y="33"/>
                  </a:cubicBezTo>
                  <a:cubicBezTo>
                    <a:pt x="34" y="31"/>
                    <a:pt x="36" y="29"/>
                    <a:pt x="37" y="27"/>
                  </a:cubicBezTo>
                  <a:cubicBezTo>
                    <a:pt x="39" y="25"/>
                    <a:pt x="40" y="23"/>
                    <a:pt x="41" y="21"/>
                  </a:cubicBezTo>
                  <a:cubicBezTo>
                    <a:pt x="40" y="23"/>
                    <a:pt x="38" y="25"/>
                    <a:pt x="36" y="26"/>
                  </a:cubicBezTo>
                  <a:cubicBezTo>
                    <a:pt x="34" y="28"/>
                    <a:pt x="33" y="30"/>
                    <a:pt x="31" y="31"/>
                  </a:cubicBezTo>
                  <a:cubicBezTo>
                    <a:pt x="30" y="31"/>
                    <a:pt x="23" y="15"/>
                    <a:pt x="22" y="13"/>
                  </a:cubicBezTo>
                  <a:cubicBezTo>
                    <a:pt x="22" y="15"/>
                    <a:pt x="23" y="16"/>
                    <a:pt x="23" y="18"/>
                  </a:cubicBezTo>
                  <a:cubicBezTo>
                    <a:pt x="24" y="20"/>
                    <a:pt x="25" y="22"/>
                    <a:pt x="26" y="25"/>
                  </a:cubicBezTo>
                  <a:cubicBezTo>
                    <a:pt x="27" y="27"/>
                    <a:pt x="28" y="29"/>
                    <a:pt x="29" y="32"/>
                  </a:cubicBezTo>
                  <a:cubicBezTo>
                    <a:pt x="29" y="32"/>
                    <a:pt x="22" y="31"/>
                    <a:pt x="22" y="31"/>
                  </a:cubicBezTo>
                  <a:cubicBezTo>
                    <a:pt x="19" y="31"/>
                    <a:pt x="16" y="30"/>
                    <a:pt x="14" y="29"/>
                  </a:cubicBezTo>
                  <a:cubicBezTo>
                    <a:pt x="18" y="33"/>
                    <a:pt x="25" y="34"/>
                    <a:pt x="30" y="34"/>
                  </a:cubicBezTo>
                  <a:cubicBezTo>
                    <a:pt x="27" y="37"/>
                    <a:pt x="23" y="38"/>
                    <a:pt x="19" y="39"/>
                  </a:cubicBezTo>
                  <a:cubicBezTo>
                    <a:pt x="23" y="39"/>
                    <a:pt x="28" y="38"/>
                    <a:pt x="31" y="37"/>
                  </a:cubicBezTo>
                  <a:cubicBezTo>
                    <a:pt x="33" y="36"/>
                    <a:pt x="33" y="42"/>
                    <a:pt x="32" y="43"/>
                  </a:cubicBezTo>
                  <a:cubicBezTo>
                    <a:pt x="31" y="45"/>
                    <a:pt x="27" y="46"/>
                    <a:pt x="24" y="46"/>
                  </a:cubicBezTo>
                  <a:cubicBezTo>
                    <a:pt x="21" y="46"/>
                    <a:pt x="13" y="43"/>
                    <a:pt x="12" y="39"/>
                  </a:cubicBezTo>
                  <a:cubicBezTo>
                    <a:pt x="13" y="38"/>
                    <a:pt x="15" y="38"/>
                    <a:pt x="17" y="37"/>
                  </a:cubicBezTo>
                  <a:cubicBezTo>
                    <a:pt x="14" y="38"/>
                    <a:pt x="10" y="36"/>
                    <a:pt x="7" y="34"/>
                  </a:cubicBezTo>
                  <a:cubicBezTo>
                    <a:pt x="6" y="33"/>
                    <a:pt x="0" y="26"/>
                    <a:pt x="0" y="26"/>
                  </a:cubicBezTo>
                  <a:cubicBezTo>
                    <a:pt x="3" y="25"/>
                    <a:pt x="8" y="23"/>
                    <a:pt x="11" y="23"/>
                  </a:cubicBezTo>
                  <a:cubicBezTo>
                    <a:pt x="13" y="23"/>
                    <a:pt x="18" y="25"/>
                    <a:pt x="19" y="27"/>
                  </a:cubicBezTo>
                  <a:cubicBezTo>
                    <a:pt x="12" y="19"/>
                    <a:pt x="15" y="9"/>
                    <a:pt x="18" y="0"/>
                  </a:cubicBezTo>
                  <a:cubicBezTo>
                    <a:pt x="26" y="4"/>
                    <a:pt x="34" y="11"/>
                    <a:pt x="32" y="21"/>
                  </a:cubicBezTo>
                  <a:cubicBezTo>
                    <a:pt x="34" y="13"/>
                    <a:pt x="40" y="10"/>
                    <a:pt x="46" y="7"/>
                  </a:cubicBezTo>
                  <a:cubicBezTo>
                    <a:pt x="49" y="15"/>
                    <a:pt x="48" y="25"/>
                    <a:pt x="42" y="31"/>
                  </a:cubicBezTo>
                  <a:cubicBezTo>
                    <a:pt x="44" y="30"/>
                    <a:pt x="45" y="30"/>
                    <a:pt x="47" y="29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73" name="Freeform 1015"/>
            <p:cNvSpPr/>
            <p:nvPr/>
          </p:nvSpPr>
          <p:spPr bwMode="auto">
            <a:xfrm>
              <a:off x="4735147" y="5796166"/>
              <a:ext cx="160814" cy="168167"/>
            </a:xfrm>
            <a:custGeom>
              <a:avLst/>
              <a:gdLst>
                <a:gd name="T0" fmla="*/ 40 w 47"/>
                <a:gd name="T1" fmla="*/ 12 h 49"/>
                <a:gd name="T2" fmla="*/ 45 w 47"/>
                <a:gd name="T3" fmla="*/ 17 h 49"/>
                <a:gd name="T4" fmla="*/ 46 w 47"/>
                <a:gd name="T5" fmla="*/ 24 h 49"/>
                <a:gd name="T6" fmla="*/ 42 w 47"/>
                <a:gd name="T7" fmla="*/ 27 h 49"/>
                <a:gd name="T8" fmla="*/ 37 w 47"/>
                <a:gd name="T9" fmla="*/ 28 h 49"/>
                <a:gd name="T10" fmla="*/ 41 w 47"/>
                <a:gd name="T11" fmla="*/ 19 h 49"/>
                <a:gd name="T12" fmla="*/ 35 w 47"/>
                <a:gd name="T13" fmla="*/ 27 h 49"/>
                <a:gd name="T14" fmla="*/ 33 w 47"/>
                <a:gd name="T15" fmla="*/ 19 h 49"/>
                <a:gd name="T16" fmla="*/ 29 w 47"/>
                <a:gd name="T17" fmla="*/ 12 h 49"/>
                <a:gd name="T18" fmla="*/ 32 w 47"/>
                <a:gd name="T19" fmla="*/ 19 h 49"/>
                <a:gd name="T20" fmla="*/ 32 w 47"/>
                <a:gd name="T21" fmla="*/ 26 h 49"/>
                <a:gd name="T22" fmla="*/ 13 w 47"/>
                <a:gd name="T23" fmla="*/ 24 h 49"/>
                <a:gd name="T24" fmla="*/ 17 w 47"/>
                <a:gd name="T25" fmla="*/ 25 h 49"/>
                <a:gd name="T26" fmla="*/ 24 w 47"/>
                <a:gd name="T27" fmla="*/ 27 h 49"/>
                <a:gd name="T28" fmla="*/ 32 w 47"/>
                <a:gd name="T29" fmla="*/ 29 h 49"/>
                <a:gd name="T30" fmla="*/ 28 w 47"/>
                <a:gd name="T31" fmla="*/ 34 h 49"/>
                <a:gd name="T32" fmla="*/ 22 w 47"/>
                <a:gd name="T33" fmla="*/ 40 h 49"/>
                <a:gd name="T34" fmla="*/ 35 w 47"/>
                <a:gd name="T35" fmla="*/ 29 h 49"/>
                <a:gd name="T36" fmla="*/ 32 w 47"/>
                <a:gd name="T37" fmla="*/ 40 h 49"/>
                <a:gd name="T38" fmla="*/ 37 w 47"/>
                <a:gd name="T39" fmla="*/ 29 h 49"/>
                <a:gd name="T40" fmla="*/ 43 w 47"/>
                <a:gd name="T41" fmla="*/ 32 h 49"/>
                <a:gd name="T42" fmla="*/ 41 w 47"/>
                <a:gd name="T43" fmla="*/ 40 h 49"/>
                <a:gd name="T44" fmla="*/ 29 w 47"/>
                <a:gd name="T45" fmla="*/ 47 h 49"/>
                <a:gd name="T46" fmla="*/ 29 w 47"/>
                <a:gd name="T47" fmla="*/ 41 h 49"/>
                <a:gd name="T48" fmla="*/ 22 w 47"/>
                <a:gd name="T49" fmla="*/ 48 h 49"/>
                <a:gd name="T50" fmla="*/ 11 w 47"/>
                <a:gd name="T51" fmla="*/ 49 h 49"/>
                <a:gd name="T52" fmla="*/ 15 w 47"/>
                <a:gd name="T53" fmla="*/ 38 h 49"/>
                <a:gd name="T54" fmla="*/ 22 w 47"/>
                <a:gd name="T55" fmla="*/ 33 h 49"/>
                <a:gd name="T56" fmla="*/ 0 w 47"/>
                <a:gd name="T57" fmla="*/ 20 h 49"/>
                <a:gd name="T58" fmla="*/ 25 w 47"/>
                <a:gd name="T59" fmla="*/ 20 h 49"/>
                <a:gd name="T60" fmla="*/ 21 w 47"/>
                <a:gd name="T61" fmla="*/ 0 h 49"/>
                <a:gd name="T62" fmla="*/ 39 w 47"/>
                <a:gd name="T63" fmla="*/ 17 h 49"/>
                <a:gd name="T64" fmla="*/ 40 w 47"/>
                <a:gd name="T65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49">
                  <a:moveTo>
                    <a:pt x="40" y="12"/>
                  </a:moveTo>
                  <a:cubicBezTo>
                    <a:pt x="41" y="11"/>
                    <a:pt x="45" y="17"/>
                    <a:pt x="45" y="17"/>
                  </a:cubicBezTo>
                  <a:cubicBezTo>
                    <a:pt x="46" y="20"/>
                    <a:pt x="47" y="22"/>
                    <a:pt x="46" y="24"/>
                  </a:cubicBezTo>
                  <a:cubicBezTo>
                    <a:pt x="45" y="26"/>
                    <a:pt x="43" y="26"/>
                    <a:pt x="42" y="27"/>
                  </a:cubicBezTo>
                  <a:cubicBezTo>
                    <a:pt x="41" y="27"/>
                    <a:pt x="37" y="28"/>
                    <a:pt x="37" y="28"/>
                  </a:cubicBezTo>
                  <a:cubicBezTo>
                    <a:pt x="39" y="25"/>
                    <a:pt x="40" y="22"/>
                    <a:pt x="41" y="19"/>
                  </a:cubicBezTo>
                  <a:cubicBezTo>
                    <a:pt x="39" y="22"/>
                    <a:pt x="38" y="26"/>
                    <a:pt x="35" y="27"/>
                  </a:cubicBezTo>
                  <a:cubicBezTo>
                    <a:pt x="34" y="24"/>
                    <a:pt x="34" y="21"/>
                    <a:pt x="33" y="19"/>
                  </a:cubicBezTo>
                  <a:cubicBezTo>
                    <a:pt x="32" y="16"/>
                    <a:pt x="31" y="14"/>
                    <a:pt x="29" y="12"/>
                  </a:cubicBezTo>
                  <a:cubicBezTo>
                    <a:pt x="31" y="14"/>
                    <a:pt x="31" y="17"/>
                    <a:pt x="32" y="19"/>
                  </a:cubicBezTo>
                  <a:cubicBezTo>
                    <a:pt x="32" y="22"/>
                    <a:pt x="33" y="24"/>
                    <a:pt x="32" y="26"/>
                  </a:cubicBezTo>
                  <a:cubicBezTo>
                    <a:pt x="32" y="27"/>
                    <a:pt x="15" y="24"/>
                    <a:pt x="13" y="24"/>
                  </a:cubicBezTo>
                  <a:cubicBezTo>
                    <a:pt x="14" y="24"/>
                    <a:pt x="16" y="25"/>
                    <a:pt x="17" y="25"/>
                  </a:cubicBezTo>
                  <a:cubicBezTo>
                    <a:pt x="20" y="26"/>
                    <a:pt x="22" y="26"/>
                    <a:pt x="24" y="27"/>
                  </a:cubicBezTo>
                  <a:cubicBezTo>
                    <a:pt x="27" y="28"/>
                    <a:pt x="29" y="28"/>
                    <a:pt x="32" y="29"/>
                  </a:cubicBezTo>
                  <a:cubicBezTo>
                    <a:pt x="32" y="29"/>
                    <a:pt x="28" y="34"/>
                    <a:pt x="28" y="34"/>
                  </a:cubicBezTo>
                  <a:cubicBezTo>
                    <a:pt x="26" y="36"/>
                    <a:pt x="24" y="38"/>
                    <a:pt x="22" y="40"/>
                  </a:cubicBezTo>
                  <a:cubicBezTo>
                    <a:pt x="27" y="38"/>
                    <a:pt x="32" y="33"/>
                    <a:pt x="35" y="29"/>
                  </a:cubicBezTo>
                  <a:cubicBezTo>
                    <a:pt x="36" y="33"/>
                    <a:pt x="34" y="37"/>
                    <a:pt x="32" y="40"/>
                  </a:cubicBezTo>
                  <a:cubicBezTo>
                    <a:pt x="35" y="37"/>
                    <a:pt x="37" y="33"/>
                    <a:pt x="37" y="29"/>
                  </a:cubicBezTo>
                  <a:cubicBezTo>
                    <a:pt x="38" y="27"/>
                    <a:pt x="43" y="31"/>
                    <a:pt x="43" y="32"/>
                  </a:cubicBezTo>
                  <a:cubicBezTo>
                    <a:pt x="44" y="34"/>
                    <a:pt x="43" y="38"/>
                    <a:pt x="41" y="40"/>
                  </a:cubicBezTo>
                  <a:cubicBezTo>
                    <a:pt x="39" y="43"/>
                    <a:pt x="33" y="48"/>
                    <a:pt x="29" y="47"/>
                  </a:cubicBezTo>
                  <a:cubicBezTo>
                    <a:pt x="29" y="45"/>
                    <a:pt x="29" y="43"/>
                    <a:pt x="29" y="41"/>
                  </a:cubicBezTo>
                  <a:cubicBezTo>
                    <a:pt x="29" y="44"/>
                    <a:pt x="24" y="47"/>
                    <a:pt x="22" y="48"/>
                  </a:cubicBezTo>
                  <a:cubicBezTo>
                    <a:pt x="21" y="48"/>
                    <a:pt x="11" y="49"/>
                    <a:pt x="11" y="49"/>
                  </a:cubicBezTo>
                  <a:cubicBezTo>
                    <a:pt x="12" y="46"/>
                    <a:pt x="13" y="41"/>
                    <a:pt x="15" y="38"/>
                  </a:cubicBezTo>
                  <a:cubicBezTo>
                    <a:pt x="16" y="36"/>
                    <a:pt x="20" y="34"/>
                    <a:pt x="22" y="33"/>
                  </a:cubicBezTo>
                  <a:cubicBezTo>
                    <a:pt x="12" y="35"/>
                    <a:pt x="6" y="27"/>
                    <a:pt x="0" y="20"/>
                  </a:cubicBezTo>
                  <a:cubicBezTo>
                    <a:pt x="8" y="15"/>
                    <a:pt x="18" y="13"/>
                    <a:pt x="25" y="20"/>
                  </a:cubicBezTo>
                  <a:cubicBezTo>
                    <a:pt x="19" y="14"/>
                    <a:pt x="21" y="7"/>
                    <a:pt x="21" y="0"/>
                  </a:cubicBezTo>
                  <a:cubicBezTo>
                    <a:pt x="29" y="2"/>
                    <a:pt x="37" y="8"/>
                    <a:pt x="39" y="17"/>
                  </a:cubicBezTo>
                  <a:cubicBezTo>
                    <a:pt x="39" y="15"/>
                    <a:pt x="40" y="13"/>
                    <a:pt x="40" y="12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74" name="Freeform 1016"/>
            <p:cNvSpPr/>
            <p:nvPr/>
          </p:nvSpPr>
          <p:spPr bwMode="auto">
            <a:xfrm>
              <a:off x="5187669" y="5857771"/>
              <a:ext cx="160814" cy="155680"/>
            </a:xfrm>
            <a:custGeom>
              <a:avLst/>
              <a:gdLst>
                <a:gd name="T0" fmla="*/ 19 w 47"/>
                <a:gd name="T1" fmla="*/ 1 h 45"/>
                <a:gd name="T2" fmla="*/ 26 w 47"/>
                <a:gd name="T3" fmla="*/ 0 h 45"/>
                <a:gd name="T4" fmla="*/ 33 w 47"/>
                <a:gd name="T5" fmla="*/ 3 h 45"/>
                <a:gd name="T6" fmla="*/ 33 w 47"/>
                <a:gd name="T7" fmla="*/ 8 h 45"/>
                <a:gd name="T8" fmla="*/ 32 w 47"/>
                <a:gd name="T9" fmla="*/ 12 h 45"/>
                <a:gd name="T10" fmla="*/ 26 w 47"/>
                <a:gd name="T11" fmla="*/ 5 h 45"/>
                <a:gd name="T12" fmla="*/ 30 w 47"/>
                <a:gd name="T13" fmla="*/ 13 h 45"/>
                <a:gd name="T14" fmla="*/ 22 w 47"/>
                <a:gd name="T15" fmla="*/ 11 h 45"/>
                <a:gd name="T16" fmla="*/ 14 w 47"/>
                <a:gd name="T17" fmla="*/ 11 h 45"/>
                <a:gd name="T18" fmla="*/ 22 w 47"/>
                <a:gd name="T19" fmla="*/ 13 h 45"/>
                <a:gd name="T20" fmla="*/ 28 w 47"/>
                <a:gd name="T21" fmla="*/ 15 h 45"/>
                <a:gd name="T22" fmla="*/ 17 w 47"/>
                <a:gd name="T23" fmla="*/ 32 h 45"/>
                <a:gd name="T24" fmla="*/ 20 w 47"/>
                <a:gd name="T25" fmla="*/ 28 h 45"/>
                <a:gd name="T26" fmla="*/ 25 w 47"/>
                <a:gd name="T27" fmla="*/ 23 h 45"/>
                <a:gd name="T28" fmla="*/ 30 w 47"/>
                <a:gd name="T29" fmla="*/ 17 h 45"/>
                <a:gd name="T30" fmla="*/ 33 w 47"/>
                <a:gd name="T31" fmla="*/ 23 h 45"/>
                <a:gd name="T32" fmla="*/ 35 w 47"/>
                <a:gd name="T33" fmla="*/ 31 h 45"/>
                <a:gd name="T34" fmla="*/ 31 w 47"/>
                <a:gd name="T35" fmla="*/ 15 h 45"/>
                <a:gd name="T36" fmla="*/ 40 w 47"/>
                <a:gd name="T37" fmla="*/ 22 h 45"/>
                <a:gd name="T38" fmla="*/ 33 w 47"/>
                <a:gd name="T39" fmla="*/ 12 h 45"/>
                <a:gd name="T40" fmla="*/ 38 w 47"/>
                <a:gd name="T41" fmla="*/ 9 h 45"/>
                <a:gd name="T42" fmla="*/ 44 w 47"/>
                <a:gd name="T43" fmla="*/ 14 h 45"/>
                <a:gd name="T44" fmla="*/ 44 w 47"/>
                <a:gd name="T45" fmla="*/ 29 h 45"/>
                <a:gd name="T46" fmla="*/ 40 w 47"/>
                <a:gd name="T47" fmla="*/ 25 h 45"/>
                <a:gd name="T48" fmla="*/ 41 w 47"/>
                <a:gd name="T49" fmla="*/ 35 h 45"/>
                <a:gd name="T50" fmla="*/ 38 w 47"/>
                <a:gd name="T51" fmla="*/ 45 h 45"/>
                <a:gd name="T52" fmla="*/ 30 w 47"/>
                <a:gd name="T53" fmla="*/ 36 h 45"/>
                <a:gd name="T54" fmla="*/ 30 w 47"/>
                <a:gd name="T55" fmla="*/ 28 h 45"/>
                <a:gd name="T56" fmla="*/ 7 w 47"/>
                <a:gd name="T57" fmla="*/ 41 h 45"/>
                <a:gd name="T58" fmla="*/ 19 w 47"/>
                <a:gd name="T59" fmla="*/ 18 h 45"/>
                <a:gd name="T60" fmla="*/ 0 w 47"/>
                <a:gd name="T61" fmla="*/ 12 h 45"/>
                <a:gd name="T62" fmla="*/ 23 w 47"/>
                <a:gd name="T63" fmla="*/ 5 h 45"/>
                <a:gd name="T64" fmla="*/ 19 w 47"/>
                <a:gd name="T65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45">
                  <a:moveTo>
                    <a:pt x="19" y="1"/>
                  </a:moveTo>
                  <a:cubicBezTo>
                    <a:pt x="19" y="1"/>
                    <a:pt x="26" y="0"/>
                    <a:pt x="26" y="0"/>
                  </a:cubicBezTo>
                  <a:cubicBezTo>
                    <a:pt x="29" y="0"/>
                    <a:pt x="31" y="1"/>
                    <a:pt x="33" y="3"/>
                  </a:cubicBezTo>
                  <a:cubicBezTo>
                    <a:pt x="34" y="4"/>
                    <a:pt x="33" y="6"/>
                    <a:pt x="33" y="8"/>
                  </a:cubicBezTo>
                  <a:cubicBezTo>
                    <a:pt x="33" y="8"/>
                    <a:pt x="32" y="13"/>
                    <a:pt x="32" y="12"/>
                  </a:cubicBezTo>
                  <a:cubicBezTo>
                    <a:pt x="30" y="9"/>
                    <a:pt x="28" y="7"/>
                    <a:pt x="26" y="5"/>
                  </a:cubicBezTo>
                  <a:cubicBezTo>
                    <a:pt x="28" y="7"/>
                    <a:pt x="30" y="10"/>
                    <a:pt x="30" y="13"/>
                  </a:cubicBezTo>
                  <a:cubicBezTo>
                    <a:pt x="27" y="13"/>
                    <a:pt x="24" y="11"/>
                    <a:pt x="22" y="11"/>
                  </a:cubicBezTo>
                  <a:cubicBezTo>
                    <a:pt x="19" y="11"/>
                    <a:pt x="17" y="11"/>
                    <a:pt x="14" y="11"/>
                  </a:cubicBezTo>
                  <a:cubicBezTo>
                    <a:pt x="17" y="11"/>
                    <a:pt x="19" y="12"/>
                    <a:pt x="22" y="13"/>
                  </a:cubicBezTo>
                  <a:cubicBezTo>
                    <a:pt x="24" y="14"/>
                    <a:pt x="26" y="14"/>
                    <a:pt x="28" y="15"/>
                  </a:cubicBezTo>
                  <a:cubicBezTo>
                    <a:pt x="29" y="16"/>
                    <a:pt x="18" y="30"/>
                    <a:pt x="17" y="32"/>
                  </a:cubicBezTo>
                  <a:cubicBezTo>
                    <a:pt x="18" y="30"/>
                    <a:pt x="19" y="29"/>
                    <a:pt x="20" y="28"/>
                  </a:cubicBezTo>
                  <a:cubicBezTo>
                    <a:pt x="22" y="27"/>
                    <a:pt x="23" y="25"/>
                    <a:pt x="25" y="23"/>
                  </a:cubicBezTo>
                  <a:cubicBezTo>
                    <a:pt x="27" y="21"/>
                    <a:pt x="28" y="19"/>
                    <a:pt x="30" y="17"/>
                  </a:cubicBezTo>
                  <a:cubicBezTo>
                    <a:pt x="30" y="17"/>
                    <a:pt x="32" y="23"/>
                    <a:pt x="33" y="23"/>
                  </a:cubicBezTo>
                  <a:cubicBezTo>
                    <a:pt x="33" y="26"/>
                    <a:pt x="34" y="28"/>
                    <a:pt x="35" y="31"/>
                  </a:cubicBezTo>
                  <a:cubicBezTo>
                    <a:pt x="36" y="26"/>
                    <a:pt x="34" y="19"/>
                    <a:pt x="31" y="15"/>
                  </a:cubicBezTo>
                  <a:cubicBezTo>
                    <a:pt x="35" y="15"/>
                    <a:pt x="38" y="19"/>
                    <a:pt x="40" y="22"/>
                  </a:cubicBezTo>
                  <a:cubicBezTo>
                    <a:pt x="39" y="19"/>
                    <a:pt x="36" y="14"/>
                    <a:pt x="33" y="12"/>
                  </a:cubicBezTo>
                  <a:cubicBezTo>
                    <a:pt x="32" y="11"/>
                    <a:pt x="37" y="8"/>
                    <a:pt x="38" y="9"/>
                  </a:cubicBezTo>
                  <a:cubicBezTo>
                    <a:pt x="41" y="9"/>
                    <a:pt x="43" y="12"/>
                    <a:pt x="44" y="14"/>
                  </a:cubicBezTo>
                  <a:cubicBezTo>
                    <a:pt x="46" y="17"/>
                    <a:pt x="47" y="26"/>
                    <a:pt x="44" y="29"/>
                  </a:cubicBezTo>
                  <a:cubicBezTo>
                    <a:pt x="43" y="28"/>
                    <a:pt x="41" y="26"/>
                    <a:pt x="40" y="25"/>
                  </a:cubicBezTo>
                  <a:cubicBezTo>
                    <a:pt x="42" y="27"/>
                    <a:pt x="42" y="32"/>
                    <a:pt x="41" y="35"/>
                  </a:cubicBezTo>
                  <a:cubicBezTo>
                    <a:pt x="41" y="36"/>
                    <a:pt x="38" y="45"/>
                    <a:pt x="38" y="45"/>
                  </a:cubicBezTo>
                  <a:cubicBezTo>
                    <a:pt x="35" y="43"/>
                    <a:pt x="32" y="40"/>
                    <a:pt x="30" y="36"/>
                  </a:cubicBezTo>
                  <a:cubicBezTo>
                    <a:pt x="29" y="35"/>
                    <a:pt x="29" y="29"/>
                    <a:pt x="30" y="28"/>
                  </a:cubicBezTo>
                  <a:cubicBezTo>
                    <a:pt x="26" y="37"/>
                    <a:pt x="16" y="39"/>
                    <a:pt x="7" y="41"/>
                  </a:cubicBezTo>
                  <a:cubicBezTo>
                    <a:pt x="7" y="32"/>
                    <a:pt x="9" y="21"/>
                    <a:pt x="19" y="18"/>
                  </a:cubicBezTo>
                  <a:cubicBezTo>
                    <a:pt x="11" y="21"/>
                    <a:pt x="6" y="17"/>
                    <a:pt x="0" y="12"/>
                  </a:cubicBezTo>
                  <a:cubicBezTo>
                    <a:pt x="6" y="7"/>
                    <a:pt x="15" y="3"/>
                    <a:pt x="23" y="5"/>
                  </a:cubicBezTo>
                  <a:cubicBezTo>
                    <a:pt x="22" y="4"/>
                    <a:pt x="20" y="3"/>
                    <a:pt x="19" y="1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75" name="Freeform 1017"/>
            <p:cNvSpPr/>
            <p:nvPr/>
          </p:nvSpPr>
          <p:spPr bwMode="auto">
            <a:xfrm>
              <a:off x="5649915" y="5649643"/>
              <a:ext cx="168294" cy="157345"/>
            </a:xfrm>
            <a:custGeom>
              <a:avLst/>
              <a:gdLst>
                <a:gd name="T0" fmla="*/ 46 w 49"/>
                <a:gd name="T1" fmla="*/ 33 h 46"/>
                <a:gd name="T2" fmla="*/ 43 w 49"/>
                <a:gd name="T3" fmla="*/ 40 h 46"/>
                <a:gd name="T4" fmla="*/ 37 w 49"/>
                <a:gd name="T5" fmla="*/ 43 h 46"/>
                <a:gd name="T6" fmla="*/ 33 w 49"/>
                <a:gd name="T7" fmla="*/ 41 h 46"/>
                <a:gd name="T8" fmla="*/ 30 w 49"/>
                <a:gd name="T9" fmla="*/ 37 h 46"/>
                <a:gd name="T10" fmla="*/ 39 w 49"/>
                <a:gd name="T11" fmla="*/ 37 h 46"/>
                <a:gd name="T12" fmla="*/ 30 w 49"/>
                <a:gd name="T13" fmla="*/ 35 h 46"/>
                <a:gd name="T14" fmla="*/ 36 w 49"/>
                <a:gd name="T15" fmla="*/ 29 h 46"/>
                <a:gd name="T16" fmla="*/ 41 w 49"/>
                <a:gd name="T17" fmla="*/ 23 h 46"/>
                <a:gd name="T18" fmla="*/ 35 w 49"/>
                <a:gd name="T19" fmla="*/ 28 h 46"/>
                <a:gd name="T20" fmla="*/ 30 w 49"/>
                <a:gd name="T21" fmla="*/ 32 h 46"/>
                <a:gd name="T22" fmla="*/ 23 w 49"/>
                <a:gd name="T23" fmla="*/ 13 h 46"/>
                <a:gd name="T24" fmla="*/ 24 w 49"/>
                <a:gd name="T25" fmla="*/ 18 h 46"/>
                <a:gd name="T26" fmla="*/ 25 w 49"/>
                <a:gd name="T27" fmla="*/ 25 h 46"/>
                <a:gd name="T28" fmla="*/ 27 w 49"/>
                <a:gd name="T29" fmla="*/ 33 h 46"/>
                <a:gd name="T30" fmla="*/ 20 w 49"/>
                <a:gd name="T31" fmla="*/ 31 h 46"/>
                <a:gd name="T32" fmla="*/ 13 w 49"/>
                <a:gd name="T33" fmla="*/ 28 h 46"/>
                <a:gd name="T34" fmla="*/ 28 w 49"/>
                <a:gd name="T35" fmla="*/ 35 h 46"/>
                <a:gd name="T36" fmla="*/ 17 w 49"/>
                <a:gd name="T37" fmla="*/ 38 h 46"/>
                <a:gd name="T38" fmla="*/ 29 w 49"/>
                <a:gd name="T39" fmla="*/ 38 h 46"/>
                <a:gd name="T40" fmla="*/ 29 w 49"/>
                <a:gd name="T41" fmla="*/ 44 h 46"/>
                <a:gd name="T42" fmla="*/ 21 w 49"/>
                <a:gd name="T43" fmla="*/ 46 h 46"/>
                <a:gd name="T44" fmla="*/ 9 w 49"/>
                <a:gd name="T45" fmla="*/ 38 h 46"/>
                <a:gd name="T46" fmla="*/ 15 w 49"/>
                <a:gd name="T47" fmla="*/ 36 h 46"/>
                <a:gd name="T48" fmla="*/ 5 w 49"/>
                <a:gd name="T49" fmla="*/ 31 h 46"/>
                <a:gd name="T50" fmla="*/ 0 w 49"/>
                <a:gd name="T51" fmla="*/ 23 h 46"/>
                <a:gd name="T52" fmla="*/ 11 w 49"/>
                <a:gd name="T53" fmla="*/ 21 h 46"/>
                <a:gd name="T54" fmla="*/ 19 w 49"/>
                <a:gd name="T55" fmla="*/ 26 h 46"/>
                <a:gd name="T56" fmla="*/ 21 w 49"/>
                <a:gd name="T57" fmla="*/ 0 h 46"/>
                <a:gd name="T58" fmla="*/ 32 w 49"/>
                <a:gd name="T59" fmla="*/ 23 h 46"/>
                <a:gd name="T60" fmla="*/ 48 w 49"/>
                <a:gd name="T61" fmla="*/ 11 h 46"/>
                <a:gd name="T62" fmla="*/ 41 w 49"/>
                <a:gd name="T63" fmla="*/ 34 h 46"/>
                <a:gd name="T64" fmla="*/ 46 w 49"/>
                <a:gd name="T65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" h="46">
                  <a:moveTo>
                    <a:pt x="46" y="33"/>
                  </a:moveTo>
                  <a:cubicBezTo>
                    <a:pt x="46" y="33"/>
                    <a:pt x="43" y="39"/>
                    <a:pt x="43" y="40"/>
                  </a:cubicBezTo>
                  <a:cubicBezTo>
                    <a:pt x="41" y="41"/>
                    <a:pt x="39" y="44"/>
                    <a:pt x="37" y="43"/>
                  </a:cubicBezTo>
                  <a:cubicBezTo>
                    <a:pt x="35" y="43"/>
                    <a:pt x="34" y="42"/>
                    <a:pt x="33" y="41"/>
                  </a:cubicBezTo>
                  <a:cubicBezTo>
                    <a:pt x="32" y="41"/>
                    <a:pt x="29" y="37"/>
                    <a:pt x="30" y="37"/>
                  </a:cubicBezTo>
                  <a:cubicBezTo>
                    <a:pt x="33" y="37"/>
                    <a:pt x="36" y="37"/>
                    <a:pt x="39" y="37"/>
                  </a:cubicBezTo>
                  <a:cubicBezTo>
                    <a:pt x="36" y="37"/>
                    <a:pt x="32" y="37"/>
                    <a:pt x="30" y="35"/>
                  </a:cubicBezTo>
                  <a:cubicBezTo>
                    <a:pt x="32" y="33"/>
                    <a:pt x="35" y="31"/>
                    <a:pt x="36" y="29"/>
                  </a:cubicBezTo>
                  <a:cubicBezTo>
                    <a:pt x="38" y="28"/>
                    <a:pt x="39" y="25"/>
                    <a:pt x="41" y="23"/>
                  </a:cubicBezTo>
                  <a:cubicBezTo>
                    <a:pt x="39" y="25"/>
                    <a:pt x="37" y="27"/>
                    <a:pt x="35" y="28"/>
                  </a:cubicBezTo>
                  <a:cubicBezTo>
                    <a:pt x="33" y="30"/>
                    <a:pt x="32" y="31"/>
                    <a:pt x="30" y="32"/>
                  </a:cubicBezTo>
                  <a:cubicBezTo>
                    <a:pt x="28" y="32"/>
                    <a:pt x="24" y="15"/>
                    <a:pt x="23" y="13"/>
                  </a:cubicBezTo>
                  <a:cubicBezTo>
                    <a:pt x="23" y="15"/>
                    <a:pt x="23" y="16"/>
                    <a:pt x="24" y="18"/>
                  </a:cubicBezTo>
                  <a:cubicBezTo>
                    <a:pt x="24" y="20"/>
                    <a:pt x="25" y="23"/>
                    <a:pt x="25" y="25"/>
                  </a:cubicBezTo>
                  <a:cubicBezTo>
                    <a:pt x="26" y="28"/>
                    <a:pt x="26" y="30"/>
                    <a:pt x="27" y="33"/>
                  </a:cubicBezTo>
                  <a:cubicBezTo>
                    <a:pt x="27" y="33"/>
                    <a:pt x="21" y="31"/>
                    <a:pt x="20" y="31"/>
                  </a:cubicBezTo>
                  <a:cubicBezTo>
                    <a:pt x="18" y="30"/>
                    <a:pt x="15" y="29"/>
                    <a:pt x="13" y="28"/>
                  </a:cubicBezTo>
                  <a:cubicBezTo>
                    <a:pt x="16" y="32"/>
                    <a:pt x="23" y="35"/>
                    <a:pt x="28" y="35"/>
                  </a:cubicBezTo>
                  <a:cubicBezTo>
                    <a:pt x="25" y="38"/>
                    <a:pt x="20" y="38"/>
                    <a:pt x="17" y="38"/>
                  </a:cubicBezTo>
                  <a:cubicBezTo>
                    <a:pt x="20" y="39"/>
                    <a:pt x="25" y="39"/>
                    <a:pt x="29" y="38"/>
                  </a:cubicBezTo>
                  <a:cubicBezTo>
                    <a:pt x="31" y="37"/>
                    <a:pt x="30" y="43"/>
                    <a:pt x="29" y="44"/>
                  </a:cubicBezTo>
                  <a:cubicBezTo>
                    <a:pt x="27" y="46"/>
                    <a:pt x="23" y="46"/>
                    <a:pt x="21" y="46"/>
                  </a:cubicBezTo>
                  <a:cubicBezTo>
                    <a:pt x="17" y="45"/>
                    <a:pt x="10" y="41"/>
                    <a:pt x="9" y="38"/>
                  </a:cubicBezTo>
                  <a:cubicBezTo>
                    <a:pt x="11" y="37"/>
                    <a:pt x="13" y="36"/>
                    <a:pt x="15" y="36"/>
                  </a:cubicBezTo>
                  <a:cubicBezTo>
                    <a:pt x="11" y="36"/>
                    <a:pt x="8" y="34"/>
                    <a:pt x="5" y="31"/>
                  </a:cubicBezTo>
                  <a:cubicBezTo>
                    <a:pt x="5" y="30"/>
                    <a:pt x="0" y="23"/>
                    <a:pt x="0" y="23"/>
                  </a:cubicBezTo>
                  <a:cubicBezTo>
                    <a:pt x="3" y="22"/>
                    <a:pt x="8" y="21"/>
                    <a:pt x="11" y="21"/>
                  </a:cubicBezTo>
                  <a:cubicBezTo>
                    <a:pt x="13" y="22"/>
                    <a:pt x="18" y="24"/>
                    <a:pt x="19" y="26"/>
                  </a:cubicBezTo>
                  <a:cubicBezTo>
                    <a:pt x="13" y="17"/>
                    <a:pt x="17" y="9"/>
                    <a:pt x="21" y="0"/>
                  </a:cubicBezTo>
                  <a:cubicBezTo>
                    <a:pt x="29" y="5"/>
                    <a:pt x="36" y="13"/>
                    <a:pt x="32" y="23"/>
                  </a:cubicBezTo>
                  <a:cubicBezTo>
                    <a:pt x="35" y="15"/>
                    <a:pt x="41" y="13"/>
                    <a:pt x="48" y="11"/>
                  </a:cubicBezTo>
                  <a:cubicBezTo>
                    <a:pt x="49" y="19"/>
                    <a:pt x="48" y="29"/>
                    <a:pt x="41" y="34"/>
                  </a:cubicBezTo>
                  <a:cubicBezTo>
                    <a:pt x="42" y="33"/>
                    <a:pt x="44" y="33"/>
                    <a:pt x="46" y="33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76" name="Freeform 1018"/>
            <p:cNvSpPr>
              <a:spLocks noEditPoints="1"/>
            </p:cNvSpPr>
            <p:nvPr/>
          </p:nvSpPr>
          <p:spPr bwMode="auto">
            <a:xfrm>
              <a:off x="4872025" y="5662964"/>
              <a:ext cx="1120461" cy="336335"/>
            </a:xfrm>
            <a:custGeom>
              <a:avLst/>
              <a:gdLst>
                <a:gd name="T0" fmla="*/ 268 w 327"/>
                <a:gd name="T1" fmla="*/ 77 h 98"/>
                <a:gd name="T2" fmla="*/ 325 w 327"/>
                <a:gd name="T3" fmla="*/ 54 h 98"/>
                <a:gd name="T4" fmla="*/ 197 w 327"/>
                <a:gd name="T5" fmla="*/ 36 h 98"/>
                <a:gd name="T6" fmla="*/ 193 w 327"/>
                <a:gd name="T7" fmla="*/ 13 h 98"/>
                <a:gd name="T8" fmla="*/ 174 w 327"/>
                <a:gd name="T9" fmla="*/ 17 h 98"/>
                <a:gd name="T10" fmla="*/ 174 w 327"/>
                <a:gd name="T11" fmla="*/ 8 h 98"/>
                <a:gd name="T12" fmla="*/ 172 w 327"/>
                <a:gd name="T13" fmla="*/ 7 h 98"/>
                <a:gd name="T14" fmla="*/ 162 w 327"/>
                <a:gd name="T15" fmla="*/ 2 h 98"/>
                <a:gd name="T16" fmla="*/ 169 w 327"/>
                <a:gd name="T17" fmla="*/ 12 h 98"/>
                <a:gd name="T18" fmla="*/ 181 w 327"/>
                <a:gd name="T19" fmla="*/ 25 h 98"/>
                <a:gd name="T20" fmla="*/ 175 w 327"/>
                <a:gd name="T21" fmla="*/ 39 h 98"/>
                <a:gd name="T22" fmla="*/ 99 w 327"/>
                <a:gd name="T23" fmla="*/ 20 h 98"/>
                <a:gd name="T24" fmla="*/ 59 w 327"/>
                <a:gd name="T25" fmla="*/ 39 h 98"/>
                <a:gd name="T26" fmla="*/ 6 w 327"/>
                <a:gd name="T27" fmla="*/ 69 h 98"/>
                <a:gd name="T28" fmla="*/ 68 w 327"/>
                <a:gd name="T29" fmla="*/ 46 h 98"/>
                <a:gd name="T30" fmla="*/ 53 w 327"/>
                <a:gd name="T31" fmla="*/ 75 h 98"/>
                <a:gd name="T32" fmla="*/ 55 w 327"/>
                <a:gd name="T33" fmla="*/ 82 h 98"/>
                <a:gd name="T34" fmla="*/ 58 w 327"/>
                <a:gd name="T35" fmla="*/ 90 h 98"/>
                <a:gd name="T36" fmla="*/ 56 w 327"/>
                <a:gd name="T37" fmla="*/ 80 h 98"/>
                <a:gd name="T38" fmla="*/ 63 w 327"/>
                <a:gd name="T39" fmla="*/ 76 h 98"/>
                <a:gd name="T40" fmla="*/ 56 w 327"/>
                <a:gd name="T41" fmla="*/ 65 h 98"/>
                <a:gd name="T42" fmla="*/ 58 w 327"/>
                <a:gd name="T43" fmla="*/ 61 h 98"/>
                <a:gd name="T44" fmla="*/ 75 w 327"/>
                <a:gd name="T45" fmla="*/ 48 h 98"/>
                <a:gd name="T46" fmla="*/ 86 w 327"/>
                <a:gd name="T47" fmla="*/ 52 h 98"/>
                <a:gd name="T48" fmla="*/ 124 w 327"/>
                <a:gd name="T49" fmla="*/ 67 h 98"/>
                <a:gd name="T50" fmla="*/ 148 w 327"/>
                <a:gd name="T51" fmla="*/ 53 h 98"/>
                <a:gd name="T52" fmla="*/ 170 w 327"/>
                <a:gd name="T53" fmla="*/ 45 h 98"/>
                <a:gd name="T54" fmla="*/ 247 w 327"/>
                <a:gd name="T55" fmla="*/ 82 h 98"/>
                <a:gd name="T56" fmla="*/ 249 w 327"/>
                <a:gd name="T57" fmla="*/ 89 h 98"/>
                <a:gd name="T58" fmla="*/ 252 w 327"/>
                <a:gd name="T59" fmla="*/ 96 h 98"/>
                <a:gd name="T60" fmla="*/ 250 w 327"/>
                <a:gd name="T61" fmla="*/ 86 h 98"/>
                <a:gd name="T62" fmla="*/ 257 w 327"/>
                <a:gd name="T63" fmla="*/ 82 h 98"/>
                <a:gd name="T64" fmla="*/ 248 w 327"/>
                <a:gd name="T65" fmla="*/ 77 h 98"/>
                <a:gd name="T66" fmla="*/ 183 w 327"/>
                <a:gd name="T67" fmla="*/ 22 h 98"/>
                <a:gd name="T68" fmla="*/ 189 w 327"/>
                <a:gd name="T69" fmla="*/ 20 h 98"/>
                <a:gd name="T70" fmla="*/ 174 w 327"/>
                <a:gd name="T71" fmla="*/ 12 h 98"/>
                <a:gd name="T72" fmla="*/ 174 w 327"/>
                <a:gd name="T73" fmla="*/ 12 h 98"/>
                <a:gd name="T74" fmla="*/ 57 w 327"/>
                <a:gd name="T75" fmla="*/ 76 h 98"/>
                <a:gd name="T76" fmla="*/ 69 w 327"/>
                <a:gd name="T77" fmla="*/ 65 h 98"/>
                <a:gd name="T78" fmla="*/ 58 w 327"/>
                <a:gd name="T79" fmla="*/ 64 h 98"/>
                <a:gd name="T80" fmla="*/ 148 w 327"/>
                <a:gd name="T81" fmla="*/ 49 h 98"/>
                <a:gd name="T82" fmla="*/ 148 w 327"/>
                <a:gd name="T83" fmla="*/ 49 h 98"/>
                <a:gd name="T84" fmla="*/ 64 w 327"/>
                <a:gd name="T85" fmla="*/ 40 h 98"/>
                <a:gd name="T86" fmla="*/ 165 w 327"/>
                <a:gd name="T87" fmla="*/ 42 h 98"/>
                <a:gd name="T88" fmla="*/ 251 w 327"/>
                <a:gd name="T89" fmla="*/ 83 h 98"/>
                <a:gd name="T90" fmla="*/ 247 w 327"/>
                <a:gd name="T91" fmla="*/ 71 h 98"/>
                <a:gd name="T92" fmla="*/ 201 w 327"/>
                <a:gd name="T93" fmla="*/ 41 h 98"/>
                <a:gd name="T94" fmla="*/ 249 w 327"/>
                <a:gd name="T95" fmla="*/ 69 h 98"/>
                <a:gd name="T96" fmla="*/ 250 w 327"/>
                <a:gd name="T97" fmla="*/ 71 h 98"/>
                <a:gd name="T98" fmla="*/ 255 w 327"/>
                <a:gd name="T99" fmla="*/ 55 h 98"/>
                <a:gd name="T100" fmla="*/ 268 w 327"/>
                <a:gd name="T101" fmla="*/ 73 h 98"/>
                <a:gd name="T102" fmla="*/ 251 w 327"/>
                <a:gd name="T103" fmla="*/ 68 h 98"/>
                <a:gd name="T104" fmla="*/ 258 w 327"/>
                <a:gd name="T105" fmla="*/ 69 h 98"/>
                <a:gd name="T106" fmla="*/ 255 w 327"/>
                <a:gd name="T107" fmla="*/ 72 h 98"/>
                <a:gd name="T108" fmla="*/ 0 w 327"/>
                <a:gd name="T109" fmla="*/ 71 h 98"/>
                <a:gd name="T110" fmla="*/ 0 w 327"/>
                <a:gd name="T111" fmla="*/ 7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7" h="98">
                  <a:moveTo>
                    <a:pt x="268" y="79"/>
                  </a:moveTo>
                  <a:cubicBezTo>
                    <a:pt x="268" y="77"/>
                    <a:pt x="268" y="77"/>
                    <a:pt x="268" y="77"/>
                  </a:cubicBezTo>
                  <a:cubicBezTo>
                    <a:pt x="268" y="77"/>
                    <a:pt x="268" y="77"/>
                    <a:pt x="268" y="77"/>
                  </a:cubicBezTo>
                  <a:cubicBezTo>
                    <a:pt x="268" y="79"/>
                    <a:pt x="268" y="79"/>
                    <a:pt x="268" y="79"/>
                  </a:cubicBezTo>
                  <a:cubicBezTo>
                    <a:pt x="290" y="79"/>
                    <a:pt x="308" y="70"/>
                    <a:pt x="327" y="58"/>
                  </a:cubicBezTo>
                  <a:cubicBezTo>
                    <a:pt x="325" y="54"/>
                    <a:pt x="325" y="54"/>
                    <a:pt x="325" y="54"/>
                  </a:cubicBezTo>
                  <a:cubicBezTo>
                    <a:pt x="318" y="59"/>
                    <a:pt x="311" y="63"/>
                    <a:pt x="304" y="65"/>
                  </a:cubicBezTo>
                  <a:cubicBezTo>
                    <a:pt x="279" y="53"/>
                    <a:pt x="241" y="37"/>
                    <a:pt x="203" y="37"/>
                  </a:cubicBezTo>
                  <a:cubicBezTo>
                    <a:pt x="201" y="36"/>
                    <a:pt x="199" y="36"/>
                    <a:pt x="197" y="36"/>
                  </a:cubicBezTo>
                  <a:cubicBezTo>
                    <a:pt x="191" y="34"/>
                    <a:pt x="184" y="31"/>
                    <a:pt x="183" y="25"/>
                  </a:cubicBezTo>
                  <a:cubicBezTo>
                    <a:pt x="184" y="25"/>
                    <a:pt x="184" y="25"/>
                    <a:pt x="185" y="24"/>
                  </a:cubicBezTo>
                  <a:cubicBezTo>
                    <a:pt x="189" y="23"/>
                    <a:pt x="197" y="18"/>
                    <a:pt x="193" y="13"/>
                  </a:cubicBezTo>
                  <a:cubicBezTo>
                    <a:pt x="189" y="9"/>
                    <a:pt x="184" y="15"/>
                    <a:pt x="183" y="17"/>
                  </a:cubicBezTo>
                  <a:cubicBezTo>
                    <a:pt x="181" y="19"/>
                    <a:pt x="181" y="21"/>
                    <a:pt x="181" y="23"/>
                  </a:cubicBezTo>
                  <a:cubicBezTo>
                    <a:pt x="178" y="22"/>
                    <a:pt x="175" y="20"/>
                    <a:pt x="174" y="17"/>
                  </a:cubicBezTo>
                  <a:cubicBezTo>
                    <a:pt x="174" y="16"/>
                    <a:pt x="174" y="15"/>
                    <a:pt x="174" y="15"/>
                  </a:cubicBezTo>
                  <a:cubicBezTo>
                    <a:pt x="176" y="14"/>
                    <a:pt x="179" y="12"/>
                    <a:pt x="179" y="10"/>
                  </a:cubicBezTo>
                  <a:cubicBezTo>
                    <a:pt x="179" y="7"/>
                    <a:pt x="176" y="7"/>
                    <a:pt x="174" y="8"/>
                  </a:cubicBezTo>
                  <a:cubicBezTo>
                    <a:pt x="173" y="9"/>
                    <a:pt x="172" y="10"/>
                    <a:pt x="172" y="11"/>
                  </a:cubicBezTo>
                  <a:cubicBezTo>
                    <a:pt x="171" y="11"/>
                    <a:pt x="171" y="10"/>
                    <a:pt x="171" y="9"/>
                  </a:cubicBezTo>
                  <a:cubicBezTo>
                    <a:pt x="171" y="8"/>
                    <a:pt x="172" y="8"/>
                    <a:pt x="172" y="7"/>
                  </a:cubicBezTo>
                  <a:cubicBezTo>
                    <a:pt x="172" y="6"/>
                    <a:pt x="172" y="4"/>
                    <a:pt x="171" y="3"/>
                  </a:cubicBezTo>
                  <a:cubicBezTo>
                    <a:pt x="170" y="1"/>
                    <a:pt x="169" y="0"/>
                    <a:pt x="167" y="0"/>
                  </a:cubicBezTo>
                  <a:cubicBezTo>
                    <a:pt x="165" y="0"/>
                    <a:pt x="162" y="0"/>
                    <a:pt x="162" y="2"/>
                  </a:cubicBezTo>
                  <a:cubicBezTo>
                    <a:pt x="163" y="1"/>
                    <a:pt x="165" y="1"/>
                    <a:pt x="167" y="1"/>
                  </a:cubicBezTo>
                  <a:cubicBezTo>
                    <a:pt x="170" y="2"/>
                    <a:pt x="170" y="5"/>
                    <a:pt x="169" y="8"/>
                  </a:cubicBezTo>
                  <a:cubicBezTo>
                    <a:pt x="168" y="9"/>
                    <a:pt x="168" y="10"/>
                    <a:pt x="169" y="12"/>
                  </a:cubicBezTo>
                  <a:cubicBezTo>
                    <a:pt x="169" y="13"/>
                    <a:pt x="170" y="14"/>
                    <a:pt x="171" y="15"/>
                  </a:cubicBezTo>
                  <a:cubicBezTo>
                    <a:pt x="171" y="15"/>
                    <a:pt x="171" y="15"/>
                    <a:pt x="171" y="15"/>
                  </a:cubicBezTo>
                  <a:cubicBezTo>
                    <a:pt x="172" y="20"/>
                    <a:pt x="176" y="24"/>
                    <a:pt x="181" y="25"/>
                  </a:cubicBezTo>
                  <a:cubicBezTo>
                    <a:pt x="182" y="29"/>
                    <a:pt x="185" y="33"/>
                    <a:pt x="188" y="35"/>
                  </a:cubicBezTo>
                  <a:cubicBezTo>
                    <a:pt x="189" y="36"/>
                    <a:pt x="190" y="36"/>
                    <a:pt x="191" y="37"/>
                  </a:cubicBezTo>
                  <a:cubicBezTo>
                    <a:pt x="186" y="37"/>
                    <a:pt x="180" y="38"/>
                    <a:pt x="175" y="39"/>
                  </a:cubicBezTo>
                  <a:cubicBezTo>
                    <a:pt x="173" y="40"/>
                    <a:pt x="172" y="40"/>
                    <a:pt x="171" y="40"/>
                  </a:cubicBezTo>
                  <a:cubicBezTo>
                    <a:pt x="151" y="30"/>
                    <a:pt x="130" y="19"/>
                    <a:pt x="107" y="19"/>
                  </a:cubicBezTo>
                  <a:cubicBezTo>
                    <a:pt x="104" y="19"/>
                    <a:pt x="102" y="19"/>
                    <a:pt x="99" y="20"/>
                  </a:cubicBezTo>
                  <a:cubicBezTo>
                    <a:pt x="84" y="21"/>
                    <a:pt x="72" y="29"/>
                    <a:pt x="61" y="38"/>
                  </a:cubicBezTo>
                  <a:cubicBezTo>
                    <a:pt x="55" y="34"/>
                    <a:pt x="49" y="30"/>
                    <a:pt x="44" y="25"/>
                  </a:cubicBezTo>
                  <a:cubicBezTo>
                    <a:pt x="49" y="30"/>
                    <a:pt x="54" y="35"/>
                    <a:pt x="59" y="39"/>
                  </a:cubicBezTo>
                  <a:cubicBezTo>
                    <a:pt x="42" y="52"/>
                    <a:pt x="31" y="65"/>
                    <a:pt x="7" y="68"/>
                  </a:cubicBezTo>
                  <a:cubicBezTo>
                    <a:pt x="5" y="68"/>
                    <a:pt x="3" y="69"/>
                    <a:pt x="0" y="69"/>
                  </a:cubicBezTo>
                  <a:cubicBezTo>
                    <a:pt x="2" y="69"/>
                    <a:pt x="4" y="69"/>
                    <a:pt x="6" y="69"/>
                  </a:cubicBezTo>
                  <a:cubicBezTo>
                    <a:pt x="29" y="69"/>
                    <a:pt x="45" y="54"/>
                    <a:pt x="62" y="41"/>
                  </a:cubicBezTo>
                  <a:cubicBezTo>
                    <a:pt x="65" y="43"/>
                    <a:pt x="67" y="44"/>
                    <a:pt x="70" y="46"/>
                  </a:cubicBezTo>
                  <a:cubicBezTo>
                    <a:pt x="70" y="46"/>
                    <a:pt x="69" y="46"/>
                    <a:pt x="68" y="46"/>
                  </a:cubicBezTo>
                  <a:cubicBezTo>
                    <a:pt x="62" y="46"/>
                    <a:pt x="56" y="48"/>
                    <a:pt x="53" y="54"/>
                  </a:cubicBezTo>
                  <a:cubicBezTo>
                    <a:pt x="52" y="57"/>
                    <a:pt x="53" y="60"/>
                    <a:pt x="55" y="63"/>
                  </a:cubicBezTo>
                  <a:cubicBezTo>
                    <a:pt x="51" y="66"/>
                    <a:pt x="50" y="71"/>
                    <a:pt x="53" y="75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2" y="76"/>
                    <a:pt x="52" y="78"/>
                    <a:pt x="53" y="79"/>
                  </a:cubicBezTo>
                  <a:cubicBezTo>
                    <a:pt x="53" y="81"/>
                    <a:pt x="54" y="82"/>
                    <a:pt x="55" y="82"/>
                  </a:cubicBezTo>
                  <a:cubicBezTo>
                    <a:pt x="57" y="84"/>
                    <a:pt x="60" y="86"/>
                    <a:pt x="58" y="89"/>
                  </a:cubicBezTo>
                  <a:cubicBezTo>
                    <a:pt x="56" y="90"/>
                    <a:pt x="55" y="91"/>
                    <a:pt x="53" y="90"/>
                  </a:cubicBezTo>
                  <a:cubicBezTo>
                    <a:pt x="54" y="91"/>
                    <a:pt x="57" y="91"/>
                    <a:pt x="58" y="90"/>
                  </a:cubicBezTo>
                  <a:cubicBezTo>
                    <a:pt x="60" y="89"/>
                    <a:pt x="61" y="87"/>
                    <a:pt x="60" y="85"/>
                  </a:cubicBezTo>
                  <a:cubicBezTo>
                    <a:pt x="60" y="84"/>
                    <a:pt x="59" y="82"/>
                    <a:pt x="58" y="82"/>
                  </a:cubicBezTo>
                  <a:cubicBezTo>
                    <a:pt x="58" y="81"/>
                    <a:pt x="57" y="81"/>
                    <a:pt x="56" y="80"/>
                  </a:cubicBezTo>
                  <a:cubicBezTo>
                    <a:pt x="55" y="80"/>
                    <a:pt x="55" y="79"/>
                    <a:pt x="55" y="78"/>
                  </a:cubicBezTo>
                  <a:cubicBezTo>
                    <a:pt x="57" y="79"/>
                    <a:pt x="58" y="80"/>
                    <a:pt x="60" y="80"/>
                  </a:cubicBezTo>
                  <a:cubicBezTo>
                    <a:pt x="61" y="80"/>
                    <a:pt x="64" y="78"/>
                    <a:pt x="63" y="76"/>
                  </a:cubicBezTo>
                  <a:cubicBezTo>
                    <a:pt x="61" y="74"/>
                    <a:pt x="58" y="74"/>
                    <a:pt x="55" y="74"/>
                  </a:cubicBezTo>
                  <a:cubicBezTo>
                    <a:pt x="55" y="74"/>
                    <a:pt x="54" y="73"/>
                    <a:pt x="54" y="73"/>
                  </a:cubicBezTo>
                  <a:cubicBezTo>
                    <a:pt x="53" y="70"/>
                    <a:pt x="54" y="67"/>
                    <a:pt x="56" y="65"/>
                  </a:cubicBezTo>
                  <a:cubicBezTo>
                    <a:pt x="58" y="67"/>
                    <a:pt x="59" y="68"/>
                    <a:pt x="61" y="69"/>
                  </a:cubicBezTo>
                  <a:cubicBezTo>
                    <a:pt x="64" y="70"/>
                    <a:pt x="71" y="71"/>
                    <a:pt x="72" y="67"/>
                  </a:cubicBezTo>
                  <a:cubicBezTo>
                    <a:pt x="73" y="61"/>
                    <a:pt x="62" y="60"/>
                    <a:pt x="58" y="61"/>
                  </a:cubicBezTo>
                  <a:cubicBezTo>
                    <a:pt x="58" y="61"/>
                    <a:pt x="57" y="62"/>
                    <a:pt x="57" y="62"/>
                  </a:cubicBezTo>
                  <a:cubicBezTo>
                    <a:pt x="54" y="57"/>
                    <a:pt x="56" y="52"/>
                    <a:pt x="61" y="49"/>
                  </a:cubicBezTo>
                  <a:cubicBezTo>
                    <a:pt x="65" y="47"/>
                    <a:pt x="70" y="47"/>
                    <a:pt x="75" y="48"/>
                  </a:cubicBezTo>
                  <a:cubicBezTo>
                    <a:pt x="78" y="49"/>
                    <a:pt x="81" y="50"/>
                    <a:pt x="85" y="51"/>
                  </a:cubicBezTo>
                  <a:cubicBezTo>
                    <a:pt x="85" y="52"/>
                    <a:pt x="85" y="52"/>
                    <a:pt x="85" y="52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96" y="55"/>
                    <a:pt x="107" y="56"/>
                    <a:pt x="118" y="56"/>
                  </a:cubicBezTo>
                  <a:cubicBezTo>
                    <a:pt x="125" y="56"/>
                    <a:pt x="132" y="55"/>
                    <a:pt x="138" y="55"/>
                  </a:cubicBezTo>
                  <a:cubicBezTo>
                    <a:pt x="133" y="58"/>
                    <a:pt x="128" y="62"/>
                    <a:pt x="124" y="67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31" y="62"/>
                    <a:pt x="140" y="57"/>
                    <a:pt x="148" y="53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55" y="49"/>
                    <a:pt x="163" y="47"/>
                    <a:pt x="170" y="45"/>
                  </a:cubicBezTo>
                  <a:cubicBezTo>
                    <a:pt x="174" y="47"/>
                    <a:pt x="177" y="49"/>
                    <a:pt x="181" y="50"/>
                  </a:cubicBezTo>
                  <a:cubicBezTo>
                    <a:pt x="201" y="61"/>
                    <a:pt x="223" y="72"/>
                    <a:pt x="245" y="77"/>
                  </a:cubicBezTo>
                  <a:cubicBezTo>
                    <a:pt x="246" y="78"/>
                    <a:pt x="246" y="80"/>
                    <a:pt x="247" y="82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6" y="83"/>
                    <a:pt x="246" y="84"/>
                    <a:pt x="247" y="85"/>
                  </a:cubicBezTo>
                  <a:cubicBezTo>
                    <a:pt x="247" y="87"/>
                    <a:pt x="248" y="88"/>
                    <a:pt x="249" y="89"/>
                  </a:cubicBezTo>
                  <a:cubicBezTo>
                    <a:pt x="251" y="90"/>
                    <a:pt x="254" y="92"/>
                    <a:pt x="252" y="95"/>
                  </a:cubicBezTo>
                  <a:cubicBezTo>
                    <a:pt x="250" y="96"/>
                    <a:pt x="249" y="97"/>
                    <a:pt x="247" y="96"/>
                  </a:cubicBezTo>
                  <a:cubicBezTo>
                    <a:pt x="248" y="98"/>
                    <a:pt x="251" y="97"/>
                    <a:pt x="252" y="96"/>
                  </a:cubicBezTo>
                  <a:cubicBezTo>
                    <a:pt x="254" y="95"/>
                    <a:pt x="255" y="93"/>
                    <a:pt x="254" y="91"/>
                  </a:cubicBezTo>
                  <a:cubicBezTo>
                    <a:pt x="254" y="90"/>
                    <a:pt x="253" y="89"/>
                    <a:pt x="252" y="88"/>
                  </a:cubicBezTo>
                  <a:cubicBezTo>
                    <a:pt x="251" y="87"/>
                    <a:pt x="251" y="87"/>
                    <a:pt x="250" y="86"/>
                  </a:cubicBezTo>
                  <a:cubicBezTo>
                    <a:pt x="249" y="86"/>
                    <a:pt x="249" y="85"/>
                    <a:pt x="249" y="84"/>
                  </a:cubicBezTo>
                  <a:cubicBezTo>
                    <a:pt x="251" y="85"/>
                    <a:pt x="252" y="86"/>
                    <a:pt x="254" y="86"/>
                  </a:cubicBezTo>
                  <a:cubicBezTo>
                    <a:pt x="255" y="86"/>
                    <a:pt x="258" y="84"/>
                    <a:pt x="257" y="82"/>
                  </a:cubicBezTo>
                  <a:cubicBezTo>
                    <a:pt x="255" y="80"/>
                    <a:pt x="252" y="80"/>
                    <a:pt x="249" y="81"/>
                  </a:cubicBezTo>
                  <a:cubicBezTo>
                    <a:pt x="249" y="80"/>
                    <a:pt x="248" y="80"/>
                    <a:pt x="248" y="79"/>
                  </a:cubicBezTo>
                  <a:cubicBezTo>
                    <a:pt x="248" y="78"/>
                    <a:pt x="248" y="78"/>
                    <a:pt x="248" y="77"/>
                  </a:cubicBezTo>
                  <a:cubicBezTo>
                    <a:pt x="250" y="77"/>
                    <a:pt x="252" y="78"/>
                    <a:pt x="254" y="78"/>
                  </a:cubicBezTo>
                  <a:cubicBezTo>
                    <a:pt x="259" y="79"/>
                    <a:pt x="264" y="79"/>
                    <a:pt x="268" y="79"/>
                  </a:cubicBezTo>
                  <a:close/>
                  <a:moveTo>
                    <a:pt x="183" y="22"/>
                  </a:moveTo>
                  <a:cubicBezTo>
                    <a:pt x="184" y="19"/>
                    <a:pt x="186" y="16"/>
                    <a:pt x="189" y="14"/>
                  </a:cubicBezTo>
                  <a:cubicBezTo>
                    <a:pt x="190" y="14"/>
                    <a:pt x="192" y="14"/>
                    <a:pt x="191" y="16"/>
                  </a:cubicBezTo>
                  <a:cubicBezTo>
                    <a:pt x="191" y="18"/>
                    <a:pt x="190" y="19"/>
                    <a:pt x="189" y="20"/>
                  </a:cubicBezTo>
                  <a:cubicBezTo>
                    <a:pt x="187" y="21"/>
                    <a:pt x="185" y="22"/>
                    <a:pt x="183" y="22"/>
                  </a:cubicBezTo>
                  <a:cubicBezTo>
                    <a:pt x="183" y="22"/>
                    <a:pt x="183" y="22"/>
                    <a:pt x="183" y="22"/>
                  </a:cubicBezTo>
                  <a:close/>
                  <a:moveTo>
                    <a:pt x="174" y="12"/>
                  </a:moveTo>
                  <a:cubicBezTo>
                    <a:pt x="175" y="11"/>
                    <a:pt x="178" y="8"/>
                    <a:pt x="176" y="11"/>
                  </a:cubicBezTo>
                  <a:cubicBezTo>
                    <a:pt x="175" y="12"/>
                    <a:pt x="175" y="12"/>
                    <a:pt x="174" y="12"/>
                  </a:cubicBezTo>
                  <a:cubicBezTo>
                    <a:pt x="174" y="12"/>
                    <a:pt x="174" y="12"/>
                    <a:pt x="174" y="12"/>
                  </a:cubicBezTo>
                  <a:close/>
                  <a:moveTo>
                    <a:pt x="59" y="77"/>
                  </a:moveTo>
                  <a:cubicBezTo>
                    <a:pt x="62" y="78"/>
                    <a:pt x="58" y="77"/>
                    <a:pt x="57" y="76"/>
                  </a:cubicBezTo>
                  <a:cubicBezTo>
                    <a:pt x="57" y="76"/>
                    <a:pt x="57" y="76"/>
                    <a:pt x="57" y="76"/>
                  </a:cubicBezTo>
                  <a:cubicBezTo>
                    <a:pt x="58" y="76"/>
                    <a:pt x="58" y="76"/>
                    <a:pt x="59" y="77"/>
                  </a:cubicBezTo>
                  <a:close/>
                  <a:moveTo>
                    <a:pt x="64" y="63"/>
                  </a:moveTo>
                  <a:cubicBezTo>
                    <a:pt x="66" y="63"/>
                    <a:pt x="67" y="64"/>
                    <a:pt x="69" y="65"/>
                  </a:cubicBezTo>
                  <a:cubicBezTo>
                    <a:pt x="70" y="66"/>
                    <a:pt x="69" y="67"/>
                    <a:pt x="68" y="67"/>
                  </a:cubicBezTo>
                  <a:cubicBezTo>
                    <a:pt x="64" y="68"/>
                    <a:pt x="61" y="66"/>
                    <a:pt x="58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60" y="63"/>
                    <a:pt x="62" y="63"/>
                    <a:pt x="64" y="63"/>
                  </a:cubicBezTo>
                  <a:close/>
                  <a:moveTo>
                    <a:pt x="148" y="49"/>
                  </a:move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38" y="51"/>
                    <a:pt x="128" y="52"/>
                    <a:pt x="118" y="52"/>
                  </a:cubicBezTo>
                  <a:cubicBezTo>
                    <a:pt x="99" y="52"/>
                    <a:pt x="80" y="48"/>
                    <a:pt x="64" y="40"/>
                  </a:cubicBezTo>
                  <a:cubicBezTo>
                    <a:pt x="75" y="32"/>
                    <a:pt x="86" y="25"/>
                    <a:pt x="99" y="24"/>
                  </a:cubicBezTo>
                  <a:cubicBezTo>
                    <a:pt x="102" y="23"/>
                    <a:pt x="104" y="23"/>
                    <a:pt x="107" y="23"/>
                  </a:cubicBezTo>
                  <a:cubicBezTo>
                    <a:pt x="128" y="23"/>
                    <a:pt x="146" y="32"/>
                    <a:pt x="165" y="42"/>
                  </a:cubicBezTo>
                  <a:cubicBezTo>
                    <a:pt x="159" y="44"/>
                    <a:pt x="154" y="46"/>
                    <a:pt x="148" y="49"/>
                  </a:cubicBezTo>
                  <a:close/>
                  <a:moveTo>
                    <a:pt x="253" y="83"/>
                  </a:moveTo>
                  <a:cubicBezTo>
                    <a:pt x="256" y="84"/>
                    <a:pt x="252" y="83"/>
                    <a:pt x="251" y="83"/>
                  </a:cubicBezTo>
                  <a:cubicBezTo>
                    <a:pt x="251" y="83"/>
                    <a:pt x="251" y="82"/>
                    <a:pt x="251" y="82"/>
                  </a:cubicBezTo>
                  <a:cubicBezTo>
                    <a:pt x="252" y="82"/>
                    <a:pt x="252" y="82"/>
                    <a:pt x="253" y="83"/>
                  </a:cubicBezTo>
                  <a:close/>
                  <a:moveTo>
                    <a:pt x="247" y="71"/>
                  </a:moveTo>
                  <a:cubicBezTo>
                    <a:pt x="225" y="66"/>
                    <a:pt x="203" y="57"/>
                    <a:pt x="183" y="47"/>
                  </a:cubicBezTo>
                  <a:cubicBezTo>
                    <a:pt x="181" y="46"/>
                    <a:pt x="178" y="44"/>
                    <a:pt x="176" y="43"/>
                  </a:cubicBezTo>
                  <a:cubicBezTo>
                    <a:pt x="184" y="41"/>
                    <a:pt x="192" y="41"/>
                    <a:pt x="201" y="41"/>
                  </a:cubicBezTo>
                  <a:cubicBezTo>
                    <a:pt x="221" y="41"/>
                    <a:pt x="242" y="45"/>
                    <a:pt x="261" y="52"/>
                  </a:cubicBezTo>
                  <a:cubicBezTo>
                    <a:pt x="256" y="52"/>
                    <a:pt x="250" y="55"/>
                    <a:pt x="247" y="61"/>
                  </a:cubicBezTo>
                  <a:cubicBezTo>
                    <a:pt x="246" y="63"/>
                    <a:pt x="247" y="67"/>
                    <a:pt x="249" y="69"/>
                  </a:cubicBezTo>
                  <a:cubicBezTo>
                    <a:pt x="248" y="70"/>
                    <a:pt x="248" y="70"/>
                    <a:pt x="247" y="71"/>
                  </a:cubicBezTo>
                  <a:close/>
                  <a:moveTo>
                    <a:pt x="250" y="71"/>
                  </a:moveTo>
                  <a:cubicBezTo>
                    <a:pt x="250" y="71"/>
                    <a:pt x="250" y="71"/>
                    <a:pt x="250" y="71"/>
                  </a:cubicBezTo>
                  <a:cubicBezTo>
                    <a:pt x="250" y="71"/>
                    <a:pt x="250" y="71"/>
                    <a:pt x="250" y="71"/>
                  </a:cubicBezTo>
                  <a:cubicBezTo>
                    <a:pt x="250" y="71"/>
                    <a:pt x="250" y="71"/>
                    <a:pt x="250" y="71"/>
                  </a:cubicBezTo>
                  <a:close/>
                  <a:moveTo>
                    <a:pt x="255" y="55"/>
                  </a:moveTo>
                  <a:cubicBezTo>
                    <a:pt x="258" y="54"/>
                    <a:pt x="262" y="53"/>
                    <a:pt x="267" y="54"/>
                  </a:cubicBezTo>
                  <a:cubicBezTo>
                    <a:pt x="278" y="58"/>
                    <a:pt x="289" y="63"/>
                    <a:pt x="299" y="67"/>
                  </a:cubicBezTo>
                  <a:cubicBezTo>
                    <a:pt x="289" y="71"/>
                    <a:pt x="279" y="73"/>
                    <a:pt x="268" y="73"/>
                  </a:cubicBezTo>
                  <a:cubicBezTo>
                    <a:pt x="268" y="73"/>
                    <a:pt x="267" y="73"/>
                    <a:pt x="266" y="73"/>
                  </a:cubicBezTo>
                  <a:cubicBezTo>
                    <a:pt x="266" y="67"/>
                    <a:pt x="256" y="67"/>
                    <a:pt x="252" y="68"/>
                  </a:cubicBezTo>
                  <a:cubicBezTo>
                    <a:pt x="252" y="68"/>
                    <a:pt x="251" y="68"/>
                    <a:pt x="251" y="68"/>
                  </a:cubicBezTo>
                  <a:cubicBezTo>
                    <a:pt x="248" y="64"/>
                    <a:pt x="250" y="58"/>
                    <a:pt x="255" y="55"/>
                  </a:cubicBezTo>
                  <a:close/>
                  <a:moveTo>
                    <a:pt x="252" y="70"/>
                  </a:moveTo>
                  <a:cubicBezTo>
                    <a:pt x="254" y="69"/>
                    <a:pt x="256" y="69"/>
                    <a:pt x="258" y="69"/>
                  </a:cubicBezTo>
                  <a:cubicBezTo>
                    <a:pt x="260" y="69"/>
                    <a:pt x="261" y="70"/>
                    <a:pt x="263" y="71"/>
                  </a:cubicBezTo>
                  <a:cubicBezTo>
                    <a:pt x="263" y="72"/>
                    <a:pt x="264" y="72"/>
                    <a:pt x="263" y="73"/>
                  </a:cubicBezTo>
                  <a:cubicBezTo>
                    <a:pt x="260" y="73"/>
                    <a:pt x="258" y="72"/>
                    <a:pt x="255" y="72"/>
                  </a:cubicBezTo>
                  <a:cubicBezTo>
                    <a:pt x="254" y="71"/>
                    <a:pt x="253" y="71"/>
                    <a:pt x="252" y="70"/>
                  </a:cubicBezTo>
                  <a:cubicBezTo>
                    <a:pt x="252" y="70"/>
                    <a:pt x="252" y="70"/>
                    <a:pt x="252" y="70"/>
                  </a:cubicBezTo>
                  <a:close/>
                  <a:moveTo>
                    <a:pt x="0" y="71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lnTo>
                    <a:pt x="0" y="71"/>
                  </a:lnTo>
                  <a:close/>
                </a:path>
              </a:pathLst>
            </a:custGeom>
            <a:solidFill>
              <a:srgbClr val="5A4029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77" name="Freeform 1019"/>
            <p:cNvSpPr/>
            <p:nvPr/>
          </p:nvSpPr>
          <p:spPr bwMode="auto">
            <a:xfrm>
              <a:off x="6102438" y="5621338"/>
              <a:ext cx="166797" cy="159010"/>
            </a:xfrm>
            <a:custGeom>
              <a:avLst/>
              <a:gdLst>
                <a:gd name="T0" fmla="*/ 47 w 49"/>
                <a:gd name="T1" fmla="*/ 29 h 46"/>
                <a:gd name="T2" fmla="*/ 45 w 49"/>
                <a:gd name="T3" fmla="*/ 36 h 46"/>
                <a:gd name="T4" fmla="*/ 40 w 49"/>
                <a:gd name="T5" fmla="*/ 41 h 46"/>
                <a:gd name="T6" fmla="*/ 36 w 49"/>
                <a:gd name="T7" fmla="*/ 39 h 46"/>
                <a:gd name="T8" fmla="*/ 33 w 49"/>
                <a:gd name="T9" fmla="*/ 35 h 46"/>
                <a:gd name="T10" fmla="*/ 42 w 49"/>
                <a:gd name="T11" fmla="*/ 34 h 46"/>
                <a:gd name="T12" fmla="*/ 32 w 49"/>
                <a:gd name="T13" fmla="*/ 33 h 46"/>
                <a:gd name="T14" fmla="*/ 38 w 49"/>
                <a:gd name="T15" fmla="*/ 27 h 46"/>
                <a:gd name="T16" fmla="*/ 41 w 49"/>
                <a:gd name="T17" fmla="*/ 21 h 46"/>
                <a:gd name="T18" fmla="*/ 36 w 49"/>
                <a:gd name="T19" fmla="*/ 26 h 46"/>
                <a:gd name="T20" fmla="*/ 31 w 49"/>
                <a:gd name="T21" fmla="*/ 31 h 46"/>
                <a:gd name="T22" fmla="*/ 22 w 49"/>
                <a:gd name="T23" fmla="*/ 13 h 46"/>
                <a:gd name="T24" fmla="*/ 23 w 49"/>
                <a:gd name="T25" fmla="*/ 18 h 46"/>
                <a:gd name="T26" fmla="*/ 26 w 49"/>
                <a:gd name="T27" fmla="*/ 25 h 46"/>
                <a:gd name="T28" fmla="*/ 29 w 49"/>
                <a:gd name="T29" fmla="*/ 32 h 46"/>
                <a:gd name="T30" fmla="*/ 22 w 49"/>
                <a:gd name="T31" fmla="*/ 31 h 46"/>
                <a:gd name="T32" fmla="*/ 14 w 49"/>
                <a:gd name="T33" fmla="*/ 29 h 46"/>
                <a:gd name="T34" fmla="*/ 30 w 49"/>
                <a:gd name="T35" fmla="*/ 34 h 46"/>
                <a:gd name="T36" fmla="*/ 20 w 49"/>
                <a:gd name="T37" fmla="*/ 39 h 46"/>
                <a:gd name="T38" fmla="*/ 32 w 49"/>
                <a:gd name="T39" fmla="*/ 37 h 46"/>
                <a:gd name="T40" fmla="*/ 32 w 49"/>
                <a:gd name="T41" fmla="*/ 43 h 46"/>
                <a:gd name="T42" fmla="*/ 25 w 49"/>
                <a:gd name="T43" fmla="*/ 46 h 46"/>
                <a:gd name="T44" fmla="*/ 12 w 49"/>
                <a:gd name="T45" fmla="*/ 39 h 46"/>
                <a:gd name="T46" fmla="*/ 17 w 49"/>
                <a:gd name="T47" fmla="*/ 37 h 46"/>
                <a:gd name="T48" fmla="*/ 7 w 49"/>
                <a:gd name="T49" fmla="*/ 34 h 46"/>
                <a:gd name="T50" fmla="*/ 0 w 49"/>
                <a:gd name="T51" fmla="*/ 26 h 46"/>
                <a:gd name="T52" fmla="*/ 12 w 49"/>
                <a:gd name="T53" fmla="*/ 23 h 46"/>
                <a:gd name="T54" fmla="*/ 20 w 49"/>
                <a:gd name="T55" fmla="*/ 27 h 46"/>
                <a:gd name="T56" fmla="*/ 18 w 49"/>
                <a:gd name="T57" fmla="*/ 0 h 46"/>
                <a:gd name="T58" fmla="*/ 33 w 49"/>
                <a:gd name="T59" fmla="*/ 21 h 46"/>
                <a:gd name="T60" fmla="*/ 47 w 49"/>
                <a:gd name="T61" fmla="*/ 7 h 46"/>
                <a:gd name="T62" fmla="*/ 43 w 49"/>
                <a:gd name="T63" fmla="*/ 31 h 46"/>
                <a:gd name="T64" fmla="*/ 47 w 49"/>
                <a:gd name="T65" fmla="*/ 2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" h="46">
                  <a:moveTo>
                    <a:pt x="47" y="29"/>
                  </a:moveTo>
                  <a:cubicBezTo>
                    <a:pt x="48" y="29"/>
                    <a:pt x="46" y="36"/>
                    <a:pt x="45" y="36"/>
                  </a:cubicBezTo>
                  <a:cubicBezTo>
                    <a:pt x="44" y="38"/>
                    <a:pt x="43" y="41"/>
                    <a:pt x="40" y="41"/>
                  </a:cubicBezTo>
                  <a:cubicBezTo>
                    <a:pt x="38" y="41"/>
                    <a:pt x="37" y="40"/>
                    <a:pt x="36" y="39"/>
                  </a:cubicBezTo>
                  <a:cubicBezTo>
                    <a:pt x="35" y="39"/>
                    <a:pt x="32" y="35"/>
                    <a:pt x="33" y="35"/>
                  </a:cubicBezTo>
                  <a:cubicBezTo>
                    <a:pt x="36" y="35"/>
                    <a:pt x="38" y="35"/>
                    <a:pt x="42" y="34"/>
                  </a:cubicBezTo>
                  <a:cubicBezTo>
                    <a:pt x="39" y="34"/>
                    <a:pt x="35" y="35"/>
                    <a:pt x="32" y="33"/>
                  </a:cubicBezTo>
                  <a:cubicBezTo>
                    <a:pt x="34" y="31"/>
                    <a:pt x="36" y="29"/>
                    <a:pt x="38" y="27"/>
                  </a:cubicBezTo>
                  <a:cubicBezTo>
                    <a:pt x="39" y="25"/>
                    <a:pt x="40" y="23"/>
                    <a:pt x="41" y="21"/>
                  </a:cubicBezTo>
                  <a:cubicBezTo>
                    <a:pt x="40" y="23"/>
                    <a:pt x="38" y="25"/>
                    <a:pt x="36" y="26"/>
                  </a:cubicBezTo>
                  <a:cubicBezTo>
                    <a:pt x="35" y="28"/>
                    <a:pt x="33" y="30"/>
                    <a:pt x="31" y="31"/>
                  </a:cubicBezTo>
                  <a:cubicBezTo>
                    <a:pt x="30" y="31"/>
                    <a:pt x="23" y="15"/>
                    <a:pt x="22" y="13"/>
                  </a:cubicBezTo>
                  <a:cubicBezTo>
                    <a:pt x="23" y="15"/>
                    <a:pt x="23" y="16"/>
                    <a:pt x="23" y="18"/>
                  </a:cubicBezTo>
                  <a:cubicBezTo>
                    <a:pt x="24" y="20"/>
                    <a:pt x="25" y="22"/>
                    <a:pt x="26" y="25"/>
                  </a:cubicBezTo>
                  <a:cubicBezTo>
                    <a:pt x="27" y="27"/>
                    <a:pt x="28" y="29"/>
                    <a:pt x="29" y="32"/>
                  </a:cubicBezTo>
                  <a:cubicBezTo>
                    <a:pt x="29" y="32"/>
                    <a:pt x="23" y="31"/>
                    <a:pt x="22" y="31"/>
                  </a:cubicBezTo>
                  <a:cubicBezTo>
                    <a:pt x="19" y="31"/>
                    <a:pt x="17" y="30"/>
                    <a:pt x="14" y="29"/>
                  </a:cubicBezTo>
                  <a:cubicBezTo>
                    <a:pt x="18" y="33"/>
                    <a:pt x="25" y="34"/>
                    <a:pt x="30" y="34"/>
                  </a:cubicBezTo>
                  <a:cubicBezTo>
                    <a:pt x="28" y="37"/>
                    <a:pt x="23" y="38"/>
                    <a:pt x="20" y="39"/>
                  </a:cubicBezTo>
                  <a:cubicBezTo>
                    <a:pt x="23" y="39"/>
                    <a:pt x="28" y="38"/>
                    <a:pt x="32" y="37"/>
                  </a:cubicBezTo>
                  <a:cubicBezTo>
                    <a:pt x="33" y="36"/>
                    <a:pt x="33" y="42"/>
                    <a:pt x="32" y="43"/>
                  </a:cubicBezTo>
                  <a:cubicBezTo>
                    <a:pt x="31" y="45"/>
                    <a:pt x="27" y="46"/>
                    <a:pt x="25" y="46"/>
                  </a:cubicBezTo>
                  <a:cubicBezTo>
                    <a:pt x="21" y="46"/>
                    <a:pt x="13" y="43"/>
                    <a:pt x="12" y="39"/>
                  </a:cubicBezTo>
                  <a:cubicBezTo>
                    <a:pt x="14" y="38"/>
                    <a:pt x="15" y="38"/>
                    <a:pt x="17" y="37"/>
                  </a:cubicBezTo>
                  <a:cubicBezTo>
                    <a:pt x="14" y="38"/>
                    <a:pt x="10" y="36"/>
                    <a:pt x="7" y="34"/>
                  </a:cubicBezTo>
                  <a:cubicBezTo>
                    <a:pt x="7" y="33"/>
                    <a:pt x="1" y="26"/>
                    <a:pt x="0" y="26"/>
                  </a:cubicBezTo>
                  <a:cubicBezTo>
                    <a:pt x="4" y="25"/>
                    <a:pt x="8" y="23"/>
                    <a:pt x="12" y="23"/>
                  </a:cubicBezTo>
                  <a:cubicBezTo>
                    <a:pt x="14" y="23"/>
                    <a:pt x="18" y="25"/>
                    <a:pt x="20" y="27"/>
                  </a:cubicBezTo>
                  <a:cubicBezTo>
                    <a:pt x="13" y="19"/>
                    <a:pt x="16" y="9"/>
                    <a:pt x="18" y="0"/>
                  </a:cubicBezTo>
                  <a:cubicBezTo>
                    <a:pt x="26" y="4"/>
                    <a:pt x="34" y="11"/>
                    <a:pt x="33" y="21"/>
                  </a:cubicBezTo>
                  <a:cubicBezTo>
                    <a:pt x="34" y="13"/>
                    <a:pt x="40" y="10"/>
                    <a:pt x="47" y="7"/>
                  </a:cubicBezTo>
                  <a:cubicBezTo>
                    <a:pt x="49" y="15"/>
                    <a:pt x="49" y="25"/>
                    <a:pt x="43" y="31"/>
                  </a:cubicBezTo>
                  <a:cubicBezTo>
                    <a:pt x="44" y="30"/>
                    <a:pt x="46" y="30"/>
                    <a:pt x="47" y="29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78" name="Freeform 1020"/>
            <p:cNvSpPr/>
            <p:nvPr/>
          </p:nvSpPr>
          <p:spPr bwMode="auto">
            <a:xfrm>
              <a:off x="5922925" y="5796166"/>
              <a:ext cx="162310" cy="168167"/>
            </a:xfrm>
            <a:custGeom>
              <a:avLst/>
              <a:gdLst>
                <a:gd name="T0" fmla="*/ 41 w 47"/>
                <a:gd name="T1" fmla="*/ 12 h 49"/>
                <a:gd name="T2" fmla="*/ 45 w 47"/>
                <a:gd name="T3" fmla="*/ 17 h 49"/>
                <a:gd name="T4" fmla="*/ 46 w 47"/>
                <a:gd name="T5" fmla="*/ 24 h 49"/>
                <a:gd name="T6" fmla="*/ 42 w 47"/>
                <a:gd name="T7" fmla="*/ 27 h 49"/>
                <a:gd name="T8" fmla="*/ 37 w 47"/>
                <a:gd name="T9" fmla="*/ 28 h 49"/>
                <a:gd name="T10" fmla="*/ 41 w 47"/>
                <a:gd name="T11" fmla="*/ 19 h 49"/>
                <a:gd name="T12" fmla="*/ 35 w 47"/>
                <a:gd name="T13" fmla="*/ 27 h 49"/>
                <a:gd name="T14" fmla="*/ 33 w 47"/>
                <a:gd name="T15" fmla="*/ 19 h 49"/>
                <a:gd name="T16" fmla="*/ 30 w 47"/>
                <a:gd name="T17" fmla="*/ 12 h 49"/>
                <a:gd name="T18" fmla="*/ 32 w 47"/>
                <a:gd name="T19" fmla="*/ 19 h 49"/>
                <a:gd name="T20" fmla="*/ 33 w 47"/>
                <a:gd name="T21" fmla="*/ 26 h 49"/>
                <a:gd name="T22" fmla="*/ 13 w 47"/>
                <a:gd name="T23" fmla="*/ 24 h 49"/>
                <a:gd name="T24" fmla="*/ 18 w 47"/>
                <a:gd name="T25" fmla="*/ 25 h 49"/>
                <a:gd name="T26" fmla="*/ 25 w 47"/>
                <a:gd name="T27" fmla="*/ 27 h 49"/>
                <a:gd name="T28" fmla="*/ 32 w 47"/>
                <a:gd name="T29" fmla="*/ 29 h 49"/>
                <a:gd name="T30" fmla="*/ 28 w 47"/>
                <a:gd name="T31" fmla="*/ 34 h 49"/>
                <a:gd name="T32" fmla="*/ 22 w 47"/>
                <a:gd name="T33" fmla="*/ 40 h 49"/>
                <a:gd name="T34" fmla="*/ 35 w 47"/>
                <a:gd name="T35" fmla="*/ 29 h 49"/>
                <a:gd name="T36" fmla="*/ 33 w 47"/>
                <a:gd name="T37" fmla="*/ 40 h 49"/>
                <a:gd name="T38" fmla="*/ 38 w 47"/>
                <a:gd name="T39" fmla="*/ 29 h 49"/>
                <a:gd name="T40" fmla="*/ 43 w 47"/>
                <a:gd name="T41" fmla="*/ 32 h 49"/>
                <a:gd name="T42" fmla="*/ 42 w 47"/>
                <a:gd name="T43" fmla="*/ 40 h 49"/>
                <a:gd name="T44" fmla="*/ 29 w 47"/>
                <a:gd name="T45" fmla="*/ 47 h 49"/>
                <a:gd name="T46" fmla="*/ 30 w 47"/>
                <a:gd name="T47" fmla="*/ 41 h 49"/>
                <a:gd name="T48" fmla="*/ 22 w 47"/>
                <a:gd name="T49" fmla="*/ 48 h 49"/>
                <a:gd name="T50" fmla="*/ 12 w 47"/>
                <a:gd name="T51" fmla="*/ 49 h 49"/>
                <a:gd name="T52" fmla="*/ 15 w 47"/>
                <a:gd name="T53" fmla="*/ 38 h 49"/>
                <a:gd name="T54" fmla="*/ 23 w 47"/>
                <a:gd name="T55" fmla="*/ 33 h 49"/>
                <a:gd name="T56" fmla="*/ 0 w 47"/>
                <a:gd name="T57" fmla="*/ 20 h 49"/>
                <a:gd name="T58" fmla="*/ 26 w 47"/>
                <a:gd name="T59" fmla="*/ 20 h 49"/>
                <a:gd name="T60" fmla="*/ 22 w 47"/>
                <a:gd name="T61" fmla="*/ 0 h 49"/>
                <a:gd name="T62" fmla="*/ 39 w 47"/>
                <a:gd name="T63" fmla="*/ 17 h 49"/>
                <a:gd name="T64" fmla="*/ 41 w 47"/>
                <a:gd name="T65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49">
                  <a:moveTo>
                    <a:pt x="41" y="12"/>
                  </a:moveTo>
                  <a:cubicBezTo>
                    <a:pt x="41" y="11"/>
                    <a:pt x="45" y="17"/>
                    <a:pt x="45" y="17"/>
                  </a:cubicBezTo>
                  <a:cubicBezTo>
                    <a:pt x="46" y="20"/>
                    <a:pt x="47" y="22"/>
                    <a:pt x="46" y="24"/>
                  </a:cubicBezTo>
                  <a:cubicBezTo>
                    <a:pt x="45" y="26"/>
                    <a:pt x="43" y="26"/>
                    <a:pt x="42" y="27"/>
                  </a:cubicBezTo>
                  <a:cubicBezTo>
                    <a:pt x="42" y="27"/>
                    <a:pt x="37" y="28"/>
                    <a:pt x="37" y="28"/>
                  </a:cubicBezTo>
                  <a:cubicBezTo>
                    <a:pt x="39" y="25"/>
                    <a:pt x="40" y="22"/>
                    <a:pt x="41" y="19"/>
                  </a:cubicBezTo>
                  <a:cubicBezTo>
                    <a:pt x="40" y="22"/>
                    <a:pt x="38" y="26"/>
                    <a:pt x="35" y="27"/>
                  </a:cubicBezTo>
                  <a:cubicBezTo>
                    <a:pt x="35" y="24"/>
                    <a:pt x="34" y="21"/>
                    <a:pt x="33" y="19"/>
                  </a:cubicBezTo>
                  <a:cubicBezTo>
                    <a:pt x="32" y="16"/>
                    <a:pt x="31" y="14"/>
                    <a:pt x="30" y="12"/>
                  </a:cubicBezTo>
                  <a:cubicBezTo>
                    <a:pt x="31" y="14"/>
                    <a:pt x="31" y="17"/>
                    <a:pt x="32" y="19"/>
                  </a:cubicBezTo>
                  <a:cubicBezTo>
                    <a:pt x="32" y="22"/>
                    <a:pt x="33" y="24"/>
                    <a:pt x="33" y="26"/>
                  </a:cubicBezTo>
                  <a:cubicBezTo>
                    <a:pt x="32" y="27"/>
                    <a:pt x="15" y="24"/>
                    <a:pt x="13" y="24"/>
                  </a:cubicBezTo>
                  <a:cubicBezTo>
                    <a:pt x="15" y="24"/>
                    <a:pt x="16" y="25"/>
                    <a:pt x="18" y="25"/>
                  </a:cubicBezTo>
                  <a:cubicBezTo>
                    <a:pt x="20" y="26"/>
                    <a:pt x="22" y="26"/>
                    <a:pt x="25" y="27"/>
                  </a:cubicBezTo>
                  <a:cubicBezTo>
                    <a:pt x="27" y="28"/>
                    <a:pt x="30" y="28"/>
                    <a:pt x="32" y="29"/>
                  </a:cubicBezTo>
                  <a:cubicBezTo>
                    <a:pt x="33" y="29"/>
                    <a:pt x="28" y="34"/>
                    <a:pt x="28" y="34"/>
                  </a:cubicBezTo>
                  <a:cubicBezTo>
                    <a:pt x="26" y="36"/>
                    <a:pt x="24" y="38"/>
                    <a:pt x="22" y="40"/>
                  </a:cubicBezTo>
                  <a:cubicBezTo>
                    <a:pt x="27" y="38"/>
                    <a:pt x="32" y="33"/>
                    <a:pt x="35" y="29"/>
                  </a:cubicBezTo>
                  <a:cubicBezTo>
                    <a:pt x="36" y="33"/>
                    <a:pt x="34" y="37"/>
                    <a:pt x="33" y="40"/>
                  </a:cubicBezTo>
                  <a:cubicBezTo>
                    <a:pt x="35" y="37"/>
                    <a:pt x="37" y="33"/>
                    <a:pt x="38" y="29"/>
                  </a:cubicBezTo>
                  <a:cubicBezTo>
                    <a:pt x="38" y="27"/>
                    <a:pt x="43" y="31"/>
                    <a:pt x="43" y="32"/>
                  </a:cubicBezTo>
                  <a:cubicBezTo>
                    <a:pt x="44" y="34"/>
                    <a:pt x="43" y="38"/>
                    <a:pt x="42" y="40"/>
                  </a:cubicBezTo>
                  <a:cubicBezTo>
                    <a:pt x="39" y="43"/>
                    <a:pt x="33" y="48"/>
                    <a:pt x="29" y="47"/>
                  </a:cubicBezTo>
                  <a:cubicBezTo>
                    <a:pt x="29" y="45"/>
                    <a:pt x="29" y="43"/>
                    <a:pt x="30" y="41"/>
                  </a:cubicBezTo>
                  <a:cubicBezTo>
                    <a:pt x="29" y="44"/>
                    <a:pt x="25" y="47"/>
                    <a:pt x="22" y="48"/>
                  </a:cubicBezTo>
                  <a:cubicBezTo>
                    <a:pt x="21" y="48"/>
                    <a:pt x="12" y="49"/>
                    <a:pt x="12" y="49"/>
                  </a:cubicBezTo>
                  <a:cubicBezTo>
                    <a:pt x="12" y="46"/>
                    <a:pt x="13" y="41"/>
                    <a:pt x="15" y="38"/>
                  </a:cubicBezTo>
                  <a:cubicBezTo>
                    <a:pt x="16" y="36"/>
                    <a:pt x="21" y="34"/>
                    <a:pt x="23" y="33"/>
                  </a:cubicBezTo>
                  <a:cubicBezTo>
                    <a:pt x="12" y="35"/>
                    <a:pt x="6" y="27"/>
                    <a:pt x="0" y="20"/>
                  </a:cubicBezTo>
                  <a:cubicBezTo>
                    <a:pt x="8" y="15"/>
                    <a:pt x="19" y="13"/>
                    <a:pt x="26" y="20"/>
                  </a:cubicBezTo>
                  <a:cubicBezTo>
                    <a:pt x="20" y="14"/>
                    <a:pt x="21" y="7"/>
                    <a:pt x="22" y="0"/>
                  </a:cubicBezTo>
                  <a:cubicBezTo>
                    <a:pt x="29" y="2"/>
                    <a:pt x="37" y="8"/>
                    <a:pt x="39" y="17"/>
                  </a:cubicBezTo>
                  <a:cubicBezTo>
                    <a:pt x="39" y="15"/>
                    <a:pt x="40" y="13"/>
                    <a:pt x="41" y="12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79" name="Freeform 1021"/>
            <p:cNvSpPr/>
            <p:nvPr/>
          </p:nvSpPr>
          <p:spPr bwMode="auto">
            <a:xfrm>
              <a:off x="6375447" y="5857771"/>
              <a:ext cx="160066" cy="155680"/>
            </a:xfrm>
            <a:custGeom>
              <a:avLst/>
              <a:gdLst>
                <a:gd name="T0" fmla="*/ 20 w 47"/>
                <a:gd name="T1" fmla="*/ 1 h 45"/>
                <a:gd name="T2" fmla="*/ 27 w 47"/>
                <a:gd name="T3" fmla="*/ 0 h 45"/>
                <a:gd name="T4" fmla="*/ 33 w 47"/>
                <a:gd name="T5" fmla="*/ 3 h 45"/>
                <a:gd name="T6" fmla="*/ 33 w 47"/>
                <a:gd name="T7" fmla="*/ 8 h 45"/>
                <a:gd name="T8" fmla="*/ 32 w 47"/>
                <a:gd name="T9" fmla="*/ 12 h 45"/>
                <a:gd name="T10" fmla="*/ 26 w 47"/>
                <a:gd name="T11" fmla="*/ 5 h 45"/>
                <a:gd name="T12" fmla="*/ 30 w 47"/>
                <a:gd name="T13" fmla="*/ 13 h 45"/>
                <a:gd name="T14" fmla="*/ 22 w 47"/>
                <a:gd name="T15" fmla="*/ 11 h 45"/>
                <a:gd name="T16" fmla="*/ 15 w 47"/>
                <a:gd name="T17" fmla="*/ 11 h 45"/>
                <a:gd name="T18" fmla="*/ 22 w 47"/>
                <a:gd name="T19" fmla="*/ 13 h 45"/>
                <a:gd name="T20" fmla="*/ 28 w 47"/>
                <a:gd name="T21" fmla="*/ 15 h 45"/>
                <a:gd name="T22" fmla="*/ 17 w 47"/>
                <a:gd name="T23" fmla="*/ 32 h 45"/>
                <a:gd name="T24" fmla="*/ 20 w 47"/>
                <a:gd name="T25" fmla="*/ 28 h 45"/>
                <a:gd name="T26" fmla="*/ 25 w 47"/>
                <a:gd name="T27" fmla="*/ 23 h 45"/>
                <a:gd name="T28" fmla="*/ 30 w 47"/>
                <a:gd name="T29" fmla="*/ 17 h 45"/>
                <a:gd name="T30" fmla="*/ 33 w 47"/>
                <a:gd name="T31" fmla="*/ 23 h 45"/>
                <a:gd name="T32" fmla="*/ 35 w 47"/>
                <a:gd name="T33" fmla="*/ 31 h 45"/>
                <a:gd name="T34" fmla="*/ 32 w 47"/>
                <a:gd name="T35" fmla="*/ 15 h 45"/>
                <a:gd name="T36" fmla="*/ 41 w 47"/>
                <a:gd name="T37" fmla="*/ 22 h 45"/>
                <a:gd name="T38" fmla="*/ 33 w 47"/>
                <a:gd name="T39" fmla="*/ 12 h 45"/>
                <a:gd name="T40" fmla="*/ 38 w 47"/>
                <a:gd name="T41" fmla="*/ 9 h 45"/>
                <a:gd name="T42" fmla="*/ 45 w 47"/>
                <a:gd name="T43" fmla="*/ 14 h 45"/>
                <a:gd name="T44" fmla="*/ 45 w 47"/>
                <a:gd name="T45" fmla="*/ 29 h 45"/>
                <a:gd name="T46" fmla="*/ 40 w 47"/>
                <a:gd name="T47" fmla="*/ 25 h 45"/>
                <a:gd name="T48" fmla="*/ 42 w 47"/>
                <a:gd name="T49" fmla="*/ 35 h 45"/>
                <a:gd name="T50" fmla="*/ 38 w 47"/>
                <a:gd name="T51" fmla="*/ 45 h 45"/>
                <a:gd name="T52" fmla="*/ 30 w 47"/>
                <a:gd name="T53" fmla="*/ 36 h 45"/>
                <a:gd name="T54" fmla="*/ 30 w 47"/>
                <a:gd name="T55" fmla="*/ 28 h 45"/>
                <a:gd name="T56" fmla="*/ 7 w 47"/>
                <a:gd name="T57" fmla="*/ 41 h 45"/>
                <a:gd name="T58" fmla="*/ 19 w 47"/>
                <a:gd name="T59" fmla="*/ 18 h 45"/>
                <a:gd name="T60" fmla="*/ 0 w 47"/>
                <a:gd name="T61" fmla="*/ 12 h 45"/>
                <a:gd name="T62" fmla="*/ 23 w 47"/>
                <a:gd name="T63" fmla="*/ 5 h 45"/>
                <a:gd name="T64" fmla="*/ 20 w 47"/>
                <a:gd name="T65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45">
                  <a:moveTo>
                    <a:pt x="20" y="1"/>
                  </a:moveTo>
                  <a:cubicBezTo>
                    <a:pt x="19" y="1"/>
                    <a:pt x="26" y="0"/>
                    <a:pt x="27" y="0"/>
                  </a:cubicBezTo>
                  <a:cubicBezTo>
                    <a:pt x="29" y="0"/>
                    <a:pt x="32" y="1"/>
                    <a:pt x="33" y="3"/>
                  </a:cubicBezTo>
                  <a:cubicBezTo>
                    <a:pt x="34" y="4"/>
                    <a:pt x="34" y="6"/>
                    <a:pt x="33" y="8"/>
                  </a:cubicBezTo>
                  <a:cubicBezTo>
                    <a:pt x="33" y="8"/>
                    <a:pt x="32" y="13"/>
                    <a:pt x="32" y="12"/>
                  </a:cubicBezTo>
                  <a:cubicBezTo>
                    <a:pt x="30" y="9"/>
                    <a:pt x="28" y="7"/>
                    <a:pt x="26" y="5"/>
                  </a:cubicBezTo>
                  <a:cubicBezTo>
                    <a:pt x="28" y="7"/>
                    <a:pt x="30" y="10"/>
                    <a:pt x="30" y="13"/>
                  </a:cubicBezTo>
                  <a:cubicBezTo>
                    <a:pt x="27" y="13"/>
                    <a:pt x="25" y="11"/>
                    <a:pt x="22" y="11"/>
                  </a:cubicBezTo>
                  <a:cubicBezTo>
                    <a:pt x="20" y="11"/>
                    <a:pt x="17" y="11"/>
                    <a:pt x="15" y="11"/>
                  </a:cubicBezTo>
                  <a:cubicBezTo>
                    <a:pt x="17" y="11"/>
                    <a:pt x="20" y="12"/>
                    <a:pt x="22" y="13"/>
                  </a:cubicBezTo>
                  <a:cubicBezTo>
                    <a:pt x="24" y="14"/>
                    <a:pt x="26" y="14"/>
                    <a:pt x="28" y="15"/>
                  </a:cubicBezTo>
                  <a:cubicBezTo>
                    <a:pt x="29" y="16"/>
                    <a:pt x="18" y="30"/>
                    <a:pt x="17" y="32"/>
                  </a:cubicBezTo>
                  <a:cubicBezTo>
                    <a:pt x="18" y="30"/>
                    <a:pt x="19" y="29"/>
                    <a:pt x="20" y="28"/>
                  </a:cubicBezTo>
                  <a:cubicBezTo>
                    <a:pt x="22" y="27"/>
                    <a:pt x="24" y="25"/>
                    <a:pt x="25" y="23"/>
                  </a:cubicBezTo>
                  <a:cubicBezTo>
                    <a:pt x="27" y="21"/>
                    <a:pt x="29" y="19"/>
                    <a:pt x="30" y="17"/>
                  </a:cubicBezTo>
                  <a:cubicBezTo>
                    <a:pt x="30" y="17"/>
                    <a:pt x="33" y="23"/>
                    <a:pt x="33" y="23"/>
                  </a:cubicBezTo>
                  <a:cubicBezTo>
                    <a:pt x="34" y="26"/>
                    <a:pt x="34" y="28"/>
                    <a:pt x="35" y="31"/>
                  </a:cubicBezTo>
                  <a:cubicBezTo>
                    <a:pt x="36" y="26"/>
                    <a:pt x="34" y="19"/>
                    <a:pt x="32" y="15"/>
                  </a:cubicBezTo>
                  <a:cubicBezTo>
                    <a:pt x="35" y="15"/>
                    <a:pt x="38" y="19"/>
                    <a:pt x="41" y="22"/>
                  </a:cubicBezTo>
                  <a:cubicBezTo>
                    <a:pt x="39" y="19"/>
                    <a:pt x="36" y="14"/>
                    <a:pt x="33" y="12"/>
                  </a:cubicBezTo>
                  <a:cubicBezTo>
                    <a:pt x="32" y="11"/>
                    <a:pt x="37" y="8"/>
                    <a:pt x="38" y="9"/>
                  </a:cubicBezTo>
                  <a:cubicBezTo>
                    <a:pt x="41" y="9"/>
                    <a:pt x="43" y="12"/>
                    <a:pt x="45" y="14"/>
                  </a:cubicBezTo>
                  <a:cubicBezTo>
                    <a:pt x="46" y="17"/>
                    <a:pt x="47" y="26"/>
                    <a:pt x="45" y="29"/>
                  </a:cubicBezTo>
                  <a:cubicBezTo>
                    <a:pt x="43" y="28"/>
                    <a:pt x="41" y="26"/>
                    <a:pt x="40" y="25"/>
                  </a:cubicBezTo>
                  <a:cubicBezTo>
                    <a:pt x="42" y="27"/>
                    <a:pt x="42" y="32"/>
                    <a:pt x="42" y="35"/>
                  </a:cubicBezTo>
                  <a:cubicBezTo>
                    <a:pt x="42" y="36"/>
                    <a:pt x="38" y="45"/>
                    <a:pt x="38" y="45"/>
                  </a:cubicBezTo>
                  <a:cubicBezTo>
                    <a:pt x="36" y="43"/>
                    <a:pt x="32" y="40"/>
                    <a:pt x="30" y="36"/>
                  </a:cubicBezTo>
                  <a:cubicBezTo>
                    <a:pt x="29" y="35"/>
                    <a:pt x="29" y="29"/>
                    <a:pt x="30" y="28"/>
                  </a:cubicBezTo>
                  <a:cubicBezTo>
                    <a:pt x="26" y="37"/>
                    <a:pt x="16" y="39"/>
                    <a:pt x="7" y="41"/>
                  </a:cubicBezTo>
                  <a:cubicBezTo>
                    <a:pt x="7" y="32"/>
                    <a:pt x="10" y="21"/>
                    <a:pt x="19" y="18"/>
                  </a:cubicBezTo>
                  <a:cubicBezTo>
                    <a:pt x="11" y="21"/>
                    <a:pt x="6" y="17"/>
                    <a:pt x="0" y="12"/>
                  </a:cubicBezTo>
                  <a:cubicBezTo>
                    <a:pt x="6" y="7"/>
                    <a:pt x="15" y="3"/>
                    <a:pt x="23" y="5"/>
                  </a:cubicBezTo>
                  <a:cubicBezTo>
                    <a:pt x="22" y="4"/>
                    <a:pt x="20" y="3"/>
                    <a:pt x="20" y="1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80" name="Freeform 1022"/>
            <p:cNvSpPr/>
            <p:nvPr/>
          </p:nvSpPr>
          <p:spPr bwMode="auto">
            <a:xfrm>
              <a:off x="6837693" y="5649643"/>
              <a:ext cx="171286" cy="157345"/>
            </a:xfrm>
            <a:custGeom>
              <a:avLst/>
              <a:gdLst>
                <a:gd name="T0" fmla="*/ 46 w 50"/>
                <a:gd name="T1" fmla="*/ 33 h 46"/>
                <a:gd name="T2" fmla="*/ 43 w 50"/>
                <a:gd name="T3" fmla="*/ 40 h 46"/>
                <a:gd name="T4" fmla="*/ 37 w 50"/>
                <a:gd name="T5" fmla="*/ 43 h 46"/>
                <a:gd name="T6" fmla="*/ 33 w 50"/>
                <a:gd name="T7" fmla="*/ 41 h 46"/>
                <a:gd name="T8" fmla="*/ 30 w 50"/>
                <a:gd name="T9" fmla="*/ 37 h 46"/>
                <a:gd name="T10" fmla="*/ 39 w 50"/>
                <a:gd name="T11" fmla="*/ 37 h 46"/>
                <a:gd name="T12" fmla="*/ 30 w 50"/>
                <a:gd name="T13" fmla="*/ 35 h 46"/>
                <a:gd name="T14" fmla="*/ 37 w 50"/>
                <a:gd name="T15" fmla="*/ 29 h 46"/>
                <a:gd name="T16" fmla="*/ 41 w 50"/>
                <a:gd name="T17" fmla="*/ 23 h 46"/>
                <a:gd name="T18" fmla="*/ 35 w 50"/>
                <a:gd name="T19" fmla="*/ 28 h 46"/>
                <a:gd name="T20" fmla="*/ 30 w 50"/>
                <a:gd name="T21" fmla="*/ 32 h 46"/>
                <a:gd name="T22" fmla="*/ 23 w 50"/>
                <a:gd name="T23" fmla="*/ 13 h 46"/>
                <a:gd name="T24" fmla="*/ 24 w 50"/>
                <a:gd name="T25" fmla="*/ 18 h 46"/>
                <a:gd name="T26" fmla="*/ 25 w 50"/>
                <a:gd name="T27" fmla="*/ 25 h 46"/>
                <a:gd name="T28" fmla="*/ 27 w 50"/>
                <a:gd name="T29" fmla="*/ 33 h 46"/>
                <a:gd name="T30" fmla="*/ 21 w 50"/>
                <a:gd name="T31" fmla="*/ 31 h 46"/>
                <a:gd name="T32" fmla="*/ 13 w 50"/>
                <a:gd name="T33" fmla="*/ 28 h 46"/>
                <a:gd name="T34" fmla="*/ 28 w 50"/>
                <a:gd name="T35" fmla="*/ 35 h 46"/>
                <a:gd name="T36" fmla="*/ 17 w 50"/>
                <a:gd name="T37" fmla="*/ 38 h 46"/>
                <a:gd name="T38" fmla="*/ 29 w 50"/>
                <a:gd name="T39" fmla="*/ 38 h 46"/>
                <a:gd name="T40" fmla="*/ 29 w 50"/>
                <a:gd name="T41" fmla="*/ 44 h 46"/>
                <a:gd name="T42" fmla="*/ 21 w 50"/>
                <a:gd name="T43" fmla="*/ 46 h 46"/>
                <a:gd name="T44" fmla="*/ 9 w 50"/>
                <a:gd name="T45" fmla="*/ 38 h 46"/>
                <a:gd name="T46" fmla="*/ 15 w 50"/>
                <a:gd name="T47" fmla="*/ 36 h 46"/>
                <a:gd name="T48" fmla="*/ 6 w 50"/>
                <a:gd name="T49" fmla="*/ 31 h 46"/>
                <a:gd name="T50" fmla="*/ 0 w 50"/>
                <a:gd name="T51" fmla="*/ 23 h 46"/>
                <a:gd name="T52" fmla="*/ 12 w 50"/>
                <a:gd name="T53" fmla="*/ 21 h 46"/>
                <a:gd name="T54" fmla="*/ 19 w 50"/>
                <a:gd name="T55" fmla="*/ 26 h 46"/>
                <a:gd name="T56" fmla="*/ 22 w 50"/>
                <a:gd name="T57" fmla="*/ 0 h 46"/>
                <a:gd name="T58" fmla="*/ 33 w 50"/>
                <a:gd name="T59" fmla="*/ 23 h 46"/>
                <a:gd name="T60" fmla="*/ 49 w 50"/>
                <a:gd name="T61" fmla="*/ 11 h 46"/>
                <a:gd name="T62" fmla="*/ 41 w 50"/>
                <a:gd name="T63" fmla="*/ 34 h 46"/>
                <a:gd name="T64" fmla="*/ 46 w 50"/>
                <a:gd name="T65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" h="46">
                  <a:moveTo>
                    <a:pt x="46" y="33"/>
                  </a:moveTo>
                  <a:cubicBezTo>
                    <a:pt x="47" y="33"/>
                    <a:pt x="43" y="39"/>
                    <a:pt x="43" y="40"/>
                  </a:cubicBezTo>
                  <a:cubicBezTo>
                    <a:pt x="41" y="41"/>
                    <a:pt x="39" y="44"/>
                    <a:pt x="37" y="43"/>
                  </a:cubicBezTo>
                  <a:cubicBezTo>
                    <a:pt x="35" y="43"/>
                    <a:pt x="34" y="42"/>
                    <a:pt x="33" y="41"/>
                  </a:cubicBezTo>
                  <a:cubicBezTo>
                    <a:pt x="33" y="41"/>
                    <a:pt x="30" y="37"/>
                    <a:pt x="30" y="37"/>
                  </a:cubicBezTo>
                  <a:cubicBezTo>
                    <a:pt x="34" y="37"/>
                    <a:pt x="36" y="37"/>
                    <a:pt x="39" y="37"/>
                  </a:cubicBezTo>
                  <a:cubicBezTo>
                    <a:pt x="37" y="37"/>
                    <a:pt x="33" y="37"/>
                    <a:pt x="30" y="35"/>
                  </a:cubicBezTo>
                  <a:cubicBezTo>
                    <a:pt x="32" y="33"/>
                    <a:pt x="35" y="31"/>
                    <a:pt x="37" y="29"/>
                  </a:cubicBezTo>
                  <a:cubicBezTo>
                    <a:pt x="38" y="28"/>
                    <a:pt x="39" y="25"/>
                    <a:pt x="41" y="23"/>
                  </a:cubicBezTo>
                  <a:cubicBezTo>
                    <a:pt x="39" y="25"/>
                    <a:pt x="38" y="27"/>
                    <a:pt x="35" y="28"/>
                  </a:cubicBezTo>
                  <a:cubicBezTo>
                    <a:pt x="34" y="30"/>
                    <a:pt x="32" y="31"/>
                    <a:pt x="30" y="32"/>
                  </a:cubicBezTo>
                  <a:cubicBezTo>
                    <a:pt x="29" y="32"/>
                    <a:pt x="24" y="15"/>
                    <a:pt x="23" y="13"/>
                  </a:cubicBezTo>
                  <a:cubicBezTo>
                    <a:pt x="24" y="15"/>
                    <a:pt x="24" y="16"/>
                    <a:pt x="24" y="18"/>
                  </a:cubicBezTo>
                  <a:cubicBezTo>
                    <a:pt x="24" y="20"/>
                    <a:pt x="25" y="23"/>
                    <a:pt x="25" y="25"/>
                  </a:cubicBezTo>
                  <a:cubicBezTo>
                    <a:pt x="26" y="28"/>
                    <a:pt x="27" y="30"/>
                    <a:pt x="27" y="33"/>
                  </a:cubicBezTo>
                  <a:cubicBezTo>
                    <a:pt x="27" y="33"/>
                    <a:pt x="21" y="31"/>
                    <a:pt x="21" y="31"/>
                  </a:cubicBezTo>
                  <a:cubicBezTo>
                    <a:pt x="18" y="30"/>
                    <a:pt x="16" y="29"/>
                    <a:pt x="13" y="28"/>
                  </a:cubicBezTo>
                  <a:cubicBezTo>
                    <a:pt x="16" y="32"/>
                    <a:pt x="23" y="35"/>
                    <a:pt x="28" y="35"/>
                  </a:cubicBezTo>
                  <a:cubicBezTo>
                    <a:pt x="25" y="38"/>
                    <a:pt x="21" y="38"/>
                    <a:pt x="17" y="38"/>
                  </a:cubicBezTo>
                  <a:cubicBezTo>
                    <a:pt x="21" y="39"/>
                    <a:pt x="26" y="39"/>
                    <a:pt x="29" y="38"/>
                  </a:cubicBezTo>
                  <a:cubicBezTo>
                    <a:pt x="31" y="37"/>
                    <a:pt x="30" y="43"/>
                    <a:pt x="29" y="44"/>
                  </a:cubicBezTo>
                  <a:cubicBezTo>
                    <a:pt x="27" y="46"/>
                    <a:pt x="24" y="46"/>
                    <a:pt x="21" y="46"/>
                  </a:cubicBezTo>
                  <a:cubicBezTo>
                    <a:pt x="17" y="45"/>
                    <a:pt x="10" y="41"/>
                    <a:pt x="9" y="38"/>
                  </a:cubicBezTo>
                  <a:cubicBezTo>
                    <a:pt x="11" y="37"/>
                    <a:pt x="13" y="36"/>
                    <a:pt x="15" y="36"/>
                  </a:cubicBezTo>
                  <a:cubicBezTo>
                    <a:pt x="12" y="36"/>
                    <a:pt x="8" y="34"/>
                    <a:pt x="6" y="31"/>
                  </a:cubicBezTo>
                  <a:cubicBezTo>
                    <a:pt x="5" y="30"/>
                    <a:pt x="0" y="23"/>
                    <a:pt x="0" y="23"/>
                  </a:cubicBezTo>
                  <a:cubicBezTo>
                    <a:pt x="3" y="22"/>
                    <a:pt x="8" y="21"/>
                    <a:pt x="12" y="21"/>
                  </a:cubicBezTo>
                  <a:cubicBezTo>
                    <a:pt x="14" y="22"/>
                    <a:pt x="18" y="24"/>
                    <a:pt x="19" y="26"/>
                  </a:cubicBezTo>
                  <a:cubicBezTo>
                    <a:pt x="13" y="17"/>
                    <a:pt x="18" y="9"/>
                    <a:pt x="22" y="0"/>
                  </a:cubicBezTo>
                  <a:cubicBezTo>
                    <a:pt x="29" y="5"/>
                    <a:pt x="36" y="13"/>
                    <a:pt x="33" y="23"/>
                  </a:cubicBezTo>
                  <a:cubicBezTo>
                    <a:pt x="35" y="15"/>
                    <a:pt x="42" y="13"/>
                    <a:pt x="49" y="11"/>
                  </a:cubicBezTo>
                  <a:cubicBezTo>
                    <a:pt x="50" y="19"/>
                    <a:pt x="48" y="29"/>
                    <a:pt x="41" y="34"/>
                  </a:cubicBezTo>
                  <a:cubicBezTo>
                    <a:pt x="43" y="33"/>
                    <a:pt x="44" y="33"/>
                    <a:pt x="46" y="33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81" name="Freeform 1023"/>
            <p:cNvSpPr>
              <a:spLocks noEditPoints="1"/>
            </p:cNvSpPr>
            <p:nvPr/>
          </p:nvSpPr>
          <p:spPr bwMode="auto">
            <a:xfrm>
              <a:off x="6061299" y="5662964"/>
              <a:ext cx="1118965" cy="336335"/>
            </a:xfrm>
            <a:custGeom>
              <a:avLst/>
              <a:gdLst>
                <a:gd name="T0" fmla="*/ 269 w 327"/>
                <a:gd name="T1" fmla="*/ 77 h 98"/>
                <a:gd name="T2" fmla="*/ 325 w 327"/>
                <a:gd name="T3" fmla="*/ 54 h 98"/>
                <a:gd name="T4" fmla="*/ 197 w 327"/>
                <a:gd name="T5" fmla="*/ 36 h 98"/>
                <a:gd name="T6" fmla="*/ 193 w 327"/>
                <a:gd name="T7" fmla="*/ 13 h 98"/>
                <a:gd name="T8" fmla="*/ 174 w 327"/>
                <a:gd name="T9" fmla="*/ 17 h 98"/>
                <a:gd name="T10" fmla="*/ 174 w 327"/>
                <a:gd name="T11" fmla="*/ 8 h 98"/>
                <a:gd name="T12" fmla="*/ 172 w 327"/>
                <a:gd name="T13" fmla="*/ 7 h 98"/>
                <a:gd name="T14" fmla="*/ 162 w 327"/>
                <a:gd name="T15" fmla="*/ 2 h 98"/>
                <a:gd name="T16" fmla="*/ 169 w 327"/>
                <a:gd name="T17" fmla="*/ 12 h 98"/>
                <a:gd name="T18" fmla="*/ 181 w 327"/>
                <a:gd name="T19" fmla="*/ 25 h 98"/>
                <a:gd name="T20" fmla="*/ 175 w 327"/>
                <a:gd name="T21" fmla="*/ 39 h 98"/>
                <a:gd name="T22" fmla="*/ 99 w 327"/>
                <a:gd name="T23" fmla="*/ 20 h 98"/>
                <a:gd name="T24" fmla="*/ 59 w 327"/>
                <a:gd name="T25" fmla="*/ 39 h 98"/>
                <a:gd name="T26" fmla="*/ 7 w 327"/>
                <a:gd name="T27" fmla="*/ 69 h 98"/>
                <a:gd name="T28" fmla="*/ 69 w 327"/>
                <a:gd name="T29" fmla="*/ 46 h 98"/>
                <a:gd name="T30" fmla="*/ 53 w 327"/>
                <a:gd name="T31" fmla="*/ 75 h 98"/>
                <a:gd name="T32" fmla="*/ 56 w 327"/>
                <a:gd name="T33" fmla="*/ 82 h 98"/>
                <a:gd name="T34" fmla="*/ 59 w 327"/>
                <a:gd name="T35" fmla="*/ 90 h 98"/>
                <a:gd name="T36" fmla="*/ 56 w 327"/>
                <a:gd name="T37" fmla="*/ 80 h 98"/>
                <a:gd name="T38" fmla="*/ 63 w 327"/>
                <a:gd name="T39" fmla="*/ 76 h 98"/>
                <a:gd name="T40" fmla="*/ 56 w 327"/>
                <a:gd name="T41" fmla="*/ 65 h 98"/>
                <a:gd name="T42" fmla="*/ 59 w 327"/>
                <a:gd name="T43" fmla="*/ 61 h 98"/>
                <a:gd name="T44" fmla="*/ 75 w 327"/>
                <a:gd name="T45" fmla="*/ 48 h 98"/>
                <a:gd name="T46" fmla="*/ 86 w 327"/>
                <a:gd name="T47" fmla="*/ 52 h 98"/>
                <a:gd name="T48" fmla="*/ 124 w 327"/>
                <a:gd name="T49" fmla="*/ 67 h 98"/>
                <a:gd name="T50" fmla="*/ 149 w 327"/>
                <a:gd name="T51" fmla="*/ 53 h 98"/>
                <a:gd name="T52" fmla="*/ 170 w 327"/>
                <a:gd name="T53" fmla="*/ 45 h 98"/>
                <a:gd name="T54" fmla="*/ 247 w 327"/>
                <a:gd name="T55" fmla="*/ 82 h 98"/>
                <a:gd name="T56" fmla="*/ 250 w 327"/>
                <a:gd name="T57" fmla="*/ 89 h 98"/>
                <a:gd name="T58" fmla="*/ 253 w 327"/>
                <a:gd name="T59" fmla="*/ 96 h 98"/>
                <a:gd name="T60" fmla="*/ 250 w 327"/>
                <a:gd name="T61" fmla="*/ 86 h 98"/>
                <a:gd name="T62" fmla="*/ 257 w 327"/>
                <a:gd name="T63" fmla="*/ 82 h 98"/>
                <a:gd name="T64" fmla="*/ 248 w 327"/>
                <a:gd name="T65" fmla="*/ 77 h 98"/>
                <a:gd name="T66" fmla="*/ 183 w 327"/>
                <a:gd name="T67" fmla="*/ 22 h 98"/>
                <a:gd name="T68" fmla="*/ 189 w 327"/>
                <a:gd name="T69" fmla="*/ 20 h 98"/>
                <a:gd name="T70" fmla="*/ 174 w 327"/>
                <a:gd name="T71" fmla="*/ 12 h 98"/>
                <a:gd name="T72" fmla="*/ 174 w 327"/>
                <a:gd name="T73" fmla="*/ 12 h 98"/>
                <a:gd name="T74" fmla="*/ 57 w 327"/>
                <a:gd name="T75" fmla="*/ 76 h 98"/>
                <a:gd name="T76" fmla="*/ 69 w 327"/>
                <a:gd name="T77" fmla="*/ 65 h 98"/>
                <a:gd name="T78" fmla="*/ 58 w 327"/>
                <a:gd name="T79" fmla="*/ 64 h 98"/>
                <a:gd name="T80" fmla="*/ 148 w 327"/>
                <a:gd name="T81" fmla="*/ 49 h 98"/>
                <a:gd name="T82" fmla="*/ 148 w 327"/>
                <a:gd name="T83" fmla="*/ 49 h 98"/>
                <a:gd name="T84" fmla="*/ 65 w 327"/>
                <a:gd name="T85" fmla="*/ 40 h 98"/>
                <a:gd name="T86" fmla="*/ 165 w 327"/>
                <a:gd name="T87" fmla="*/ 42 h 98"/>
                <a:gd name="T88" fmla="*/ 251 w 327"/>
                <a:gd name="T89" fmla="*/ 83 h 98"/>
                <a:gd name="T90" fmla="*/ 248 w 327"/>
                <a:gd name="T91" fmla="*/ 71 h 98"/>
                <a:gd name="T92" fmla="*/ 201 w 327"/>
                <a:gd name="T93" fmla="*/ 41 h 98"/>
                <a:gd name="T94" fmla="*/ 249 w 327"/>
                <a:gd name="T95" fmla="*/ 69 h 98"/>
                <a:gd name="T96" fmla="*/ 250 w 327"/>
                <a:gd name="T97" fmla="*/ 71 h 98"/>
                <a:gd name="T98" fmla="*/ 255 w 327"/>
                <a:gd name="T99" fmla="*/ 55 h 98"/>
                <a:gd name="T100" fmla="*/ 269 w 327"/>
                <a:gd name="T101" fmla="*/ 73 h 98"/>
                <a:gd name="T102" fmla="*/ 251 w 327"/>
                <a:gd name="T103" fmla="*/ 68 h 98"/>
                <a:gd name="T104" fmla="*/ 259 w 327"/>
                <a:gd name="T105" fmla="*/ 69 h 98"/>
                <a:gd name="T106" fmla="*/ 255 w 327"/>
                <a:gd name="T107" fmla="*/ 72 h 98"/>
                <a:gd name="T108" fmla="*/ 0 w 327"/>
                <a:gd name="T109" fmla="*/ 71 h 98"/>
                <a:gd name="T110" fmla="*/ 0 w 327"/>
                <a:gd name="T111" fmla="*/ 7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7" h="98">
                  <a:moveTo>
                    <a:pt x="269" y="79"/>
                  </a:moveTo>
                  <a:cubicBezTo>
                    <a:pt x="269" y="77"/>
                    <a:pt x="269" y="77"/>
                    <a:pt x="269" y="7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69" y="79"/>
                    <a:pt x="269" y="79"/>
                    <a:pt x="269" y="79"/>
                  </a:cubicBezTo>
                  <a:cubicBezTo>
                    <a:pt x="290" y="79"/>
                    <a:pt x="308" y="70"/>
                    <a:pt x="327" y="58"/>
                  </a:cubicBezTo>
                  <a:cubicBezTo>
                    <a:pt x="325" y="54"/>
                    <a:pt x="325" y="54"/>
                    <a:pt x="325" y="54"/>
                  </a:cubicBezTo>
                  <a:cubicBezTo>
                    <a:pt x="318" y="59"/>
                    <a:pt x="311" y="63"/>
                    <a:pt x="304" y="65"/>
                  </a:cubicBezTo>
                  <a:cubicBezTo>
                    <a:pt x="279" y="53"/>
                    <a:pt x="241" y="37"/>
                    <a:pt x="203" y="37"/>
                  </a:cubicBezTo>
                  <a:cubicBezTo>
                    <a:pt x="201" y="36"/>
                    <a:pt x="199" y="36"/>
                    <a:pt x="197" y="36"/>
                  </a:cubicBezTo>
                  <a:cubicBezTo>
                    <a:pt x="192" y="34"/>
                    <a:pt x="184" y="31"/>
                    <a:pt x="183" y="25"/>
                  </a:cubicBezTo>
                  <a:cubicBezTo>
                    <a:pt x="184" y="25"/>
                    <a:pt x="185" y="25"/>
                    <a:pt x="185" y="24"/>
                  </a:cubicBezTo>
                  <a:cubicBezTo>
                    <a:pt x="189" y="23"/>
                    <a:pt x="198" y="18"/>
                    <a:pt x="193" y="13"/>
                  </a:cubicBezTo>
                  <a:cubicBezTo>
                    <a:pt x="190" y="9"/>
                    <a:pt x="185" y="15"/>
                    <a:pt x="183" y="17"/>
                  </a:cubicBezTo>
                  <a:cubicBezTo>
                    <a:pt x="182" y="19"/>
                    <a:pt x="181" y="21"/>
                    <a:pt x="181" y="23"/>
                  </a:cubicBezTo>
                  <a:cubicBezTo>
                    <a:pt x="178" y="22"/>
                    <a:pt x="175" y="20"/>
                    <a:pt x="174" y="17"/>
                  </a:cubicBezTo>
                  <a:cubicBezTo>
                    <a:pt x="174" y="16"/>
                    <a:pt x="174" y="15"/>
                    <a:pt x="174" y="15"/>
                  </a:cubicBezTo>
                  <a:cubicBezTo>
                    <a:pt x="177" y="14"/>
                    <a:pt x="179" y="12"/>
                    <a:pt x="179" y="10"/>
                  </a:cubicBezTo>
                  <a:cubicBezTo>
                    <a:pt x="179" y="7"/>
                    <a:pt x="176" y="7"/>
                    <a:pt x="174" y="8"/>
                  </a:cubicBezTo>
                  <a:cubicBezTo>
                    <a:pt x="173" y="9"/>
                    <a:pt x="173" y="10"/>
                    <a:pt x="172" y="11"/>
                  </a:cubicBezTo>
                  <a:cubicBezTo>
                    <a:pt x="171" y="11"/>
                    <a:pt x="171" y="10"/>
                    <a:pt x="171" y="9"/>
                  </a:cubicBezTo>
                  <a:cubicBezTo>
                    <a:pt x="172" y="8"/>
                    <a:pt x="172" y="8"/>
                    <a:pt x="172" y="7"/>
                  </a:cubicBezTo>
                  <a:cubicBezTo>
                    <a:pt x="172" y="6"/>
                    <a:pt x="173" y="4"/>
                    <a:pt x="172" y="3"/>
                  </a:cubicBezTo>
                  <a:cubicBezTo>
                    <a:pt x="171" y="1"/>
                    <a:pt x="169" y="0"/>
                    <a:pt x="167" y="0"/>
                  </a:cubicBezTo>
                  <a:cubicBezTo>
                    <a:pt x="165" y="0"/>
                    <a:pt x="163" y="0"/>
                    <a:pt x="162" y="2"/>
                  </a:cubicBezTo>
                  <a:cubicBezTo>
                    <a:pt x="163" y="1"/>
                    <a:pt x="165" y="1"/>
                    <a:pt x="167" y="1"/>
                  </a:cubicBezTo>
                  <a:cubicBezTo>
                    <a:pt x="171" y="2"/>
                    <a:pt x="170" y="5"/>
                    <a:pt x="169" y="8"/>
                  </a:cubicBezTo>
                  <a:cubicBezTo>
                    <a:pt x="169" y="9"/>
                    <a:pt x="168" y="10"/>
                    <a:pt x="169" y="12"/>
                  </a:cubicBezTo>
                  <a:cubicBezTo>
                    <a:pt x="170" y="13"/>
                    <a:pt x="171" y="14"/>
                    <a:pt x="172" y="15"/>
                  </a:cubicBezTo>
                  <a:cubicBezTo>
                    <a:pt x="172" y="15"/>
                    <a:pt x="172" y="15"/>
                    <a:pt x="172" y="15"/>
                  </a:cubicBezTo>
                  <a:cubicBezTo>
                    <a:pt x="172" y="20"/>
                    <a:pt x="176" y="24"/>
                    <a:pt x="181" y="25"/>
                  </a:cubicBezTo>
                  <a:cubicBezTo>
                    <a:pt x="182" y="29"/>
                    <a:pt x="185" y="33"/>
                    <a:pt x="189" y="35"/>
                  </a:cubicBezTo>
                  <a:cubicBezTo>
                    <a:pt x="189" y="36"/>
                    <a:pt x="190" y="36"/>
                    <a:pt x="191" y="37"/>
                  </a:cubicBezTo>
                  <a:cubicBezTo>
                    <a:pt x="186" y="37"/>
                    <a:pt x="180" y="38"/>
                    <a:pt x="175" y="39"/>
                  </a:cubicBezTo>
                  <a:cubicBezTo>
                    <a:pt x="174" y="40"/>
                    <a:pt x="172" y="40"/>
                    <a:pt x="171" y="40"/>
                  </a:cubicBezTo>
                  <a:cubicBezTo>
                    <a:pt x="151" y="30"/>
                    <a:pt x="131" y="19"/>
                    <a:pt x="107" y="19"/>
                  </a:cubicBezTo>
                  <a:cubicBezTo>
                    <a:pt x="105" y="19"/>
                    <a:pt x="102" y="19"/>
                    <a:pt x="99" y="20"/>
                  </a:cubicBezTo>
                  <a:cubicBezTo>
                    <a:pt x="85" y="21"/>
                    <a:pt x="73" y="29"/>
                    <a:pt x="61" y="38"/>
                  </a:cubicBezTo>
                  <a:cubicBezTo>
                    <a:pt x="55" y="34"/>
                    <a:pt x="50" y="30"/>
                    <a:pt x="45" y="25"/>
                  </a:cubicBezTo>
                  <a:cubicBezTo>
                    <a:pt x="49" y="30"/>
                    <a:pt x="54" y="35"/>
                    <a:pt x="59" y="39"/>
                  </a:cubicBezTo>
                  <a:cubicBezTo>
                    <a:pt x="42" y="52"/>
                    <a:pt x="32" y="65"/>
                    <a:pt x="7" y="68"/>
                  </a:cubicBezTo>
                  <a:cubicBezTo>
                    <a:pt x="5" y="68"/>
                    <a:pt x="3" y="69"/>
                    <a:pt x="1" y="69"/>
                  </a:cubicBezTo>
                  <a:cubicBezTo>
                    <a:pt x="3" y="69"/>
                    <a:pt x="5" y="69"/>
                    <a:pt x="7" y="69"/>
                  </a:cubicBezTo>
                  <a:cubicBezTo>
                    <a:pt x="29" y="69"/>
                    <a:pt x="46" y="54"/>
                    <a:pt x="63" y="41"/>
                  </a:cubicBezTo>
                  <a:cubicBezTo>
                    <a:pt x="65" y="43"/>
                    <a:pt x="68" y="44"/>
                    <a:pt x="70" y="46"/>
                  </a:cubicBezTo>
                  <a:cubicBezTo>
                    <a:pt x="70" y="46"/>
                    <a:pt x="69" y="46"/>
                    <a:pt x="69" y="46"/>
                  </a:cubicBezTo>
                  <a:cubicBezTo>
                    <a:pt x="63" y="46"/>
                    <a:pt x="56" y="48"/>
                    <a:pt x="54" y="54"/>
                  </a:cubicBezTo>
                  <a:cubicBezTo>
                    <a:pt x="53" y="57"/>
                    <a:pt x="53" y="60"/>
                    <a:pt x="55" y="63"/>
                  </a:cubicBezTo>
                  <a:cubicBezTo>
                    <a:pt x="51" y="66"/>
                    <a:pt x="51" y="71"/>
                    <a:pt x="53" y="75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2" y="78"/>
                    <a:pt x="53" y="79"/>
                  </a:cubicBezTo>
                  <a:cubicBezTo>
                    <a:pt x="53" y="81"/>
                    <a:pt x="54" y="82"/>
                    <a:pt x="56" y="82"/>
                  </a:cubicBezTo>
                  <a:cubicBezTo>
                    <a:pt x="58" y="84"/>
                    <a:pt x="60" y="86"/>
                    <a:pt x="58" y="89"/>
                  </a:cubicBezTo>
                  <a:cubicBezTo>
                    <a:pt x="57" y="90"/>
                    <a:pt x="55" y="91"/>
                    <a:pt x="53" y="90"/>
                  </a:cubicBezTo>
                  <a:cubicBezTo>
                    <a:pt x="55" y="91"/>
                    <a:pt x="57" y="91"/>
                    <a:pt x="59" y="90"/>
                  </a:cubicBezTo>
                  <a:cubicBezTo>
                    <a:pt x="60" y="89"/>
                    <a:pt x="61" y="87"/>
                    <a:pt x="61" y="85"/>
                  </a:cubicBezTo>
                  <a:cubicBezTo>
                    <a:pt x="61" y="84"/>
                    <a:pt x="59" y="82"/>
                    <a:pt x="58" y="82"/>
                  </a:cubicBezTo>
                  <a:cubicBezTo>
                    <a:pt x="58" y="81"/>
                    <a:pt x="57" y="81"/>
                    <a:pt x="56" y="80"/>
                  </a:cubicBezTo>
                  <a:cubicBezTo>
                    <a:pt x="56" y="80"/>
                    <a:pt x="55" y="79"/>
                    <a:pt x="56" y="78"/>
                  </a:cubicBezTo>
                  <a:cubicBezTo>
                    <a:pt x="57" y="79"/>
                    <a:pt x="58" y="80"/>
                    <a:pt x="60" y="80"/>
                  </a:cubicBezTo>
                  <a:cubicBezTo>
                    <a:pt x="62" y="80"/>
                    <a:pt x="64" y="78"/>
                    <a:pt x="63" y="76"/>
                  </a:cubicBezTo>
                  <a:cubicBezTo>
                    <a:pt x="61" y="74"/>
                    <a:pt x="58" y="74"/>
                    <a:pt x="55" y="74"/>
                  </a:cubicBezTo>
                  <a:cubicBezTo>
                    <a:pt x="55" y="74"/>
                    <a:pt x="55" y="73"/>
                    <a:pt x="54" y="73"/>
                  </a:cubicBezTo>
                  <a:cubicBezTo>
                    <a:pt x="53" y="70"/>
                    <a:pt x="54" y="67"/>
                    <a:pt x="56" y="65"/>
                  </a:cubicBezTo>
                  <a:cubicBezTo>
                    <a:pt x="58" y="67"/>
                    <a:pt x="60" y="68"/>
                    <a:pt x="62" y="69"/>
                  </a:cubicBezTo>
                  <a:cubicBezTo>
                    <a:pt x="64" y="70"/>
                    <a:pt x="72" y="71"/>
                    <a:pt x="72" y="67"/>
                  </a:cubicBezTo>
                  <a:cubicBezTo>
                    <a:pt x="73" y="61"/>
                    <a:pt x="62" y="60"/>
                    <a:pt x="59" y="61"/>
                  </a:cubicBezTo>
                  <a:cubicBezTo>
                    <a:pt x="58" y="61"/>
                    <a:pt x="57" y="62"/>
                    <a:pt x="57" y="62"/>
                  </a:cubicBezTo>
                  <a:cubicBezTo>
                    <a:pt x="54" y="57"/>
                    <a:pt x="56" y="52"/>
                    <a:pt x="61" y="49"/>
                  </a:cubicBezTo>
                  <a:cubicBezTo>
                    <a:pt x="65" y="47"/>
                    <a:pt x="70" y="47"/>
                    <a:pt x="75" y="48"/>
                  </a:cubicBezTo>
                  <a:cubicBezTo>
                    <a:pt x="78" y="49"/>
                    <a:pt x="82" y="50"/>
                    <a:pt x="85" y="51"/>
                  </a:cubicBezTo>
                  <a:cubicBezTo>
                    <a:pt x="85" y="52"/>
                    <a:pt x="86" y="52"/>
                    <a:pt x="86" y="52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96" y="55"/>
                    <a:pt x="107" y="56"/>
                    <a:pt x="118" y="56"/>
                  </a:cubicBezTo>
                  <a:cubicBezTo>
                    <a:pt x="125" y="56"/>
                    <a:pt x="132" y="55"/>
                    <a:pt x="139" y="55"/>
                  </a:cubicBezTo>
                  <a:cubicBezTo>
                    <a:pt x="133" y="58"/>
                    <a:pt x="128" y="62"/>
                    <a:pt x="124" y="67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32" y="62"/>
                    <a:pt x="140" y="57"/>
                    <a:pt x="149" y="53"/>
                  </a:cubicBezTo>
                  <a:cubicBezTo>
                    <a:pt x="149" y="53"/>
                    <a:pt x="149" y="53"/>
                    <a:pt x="149" y="53"/>
                  </a:cubicBezTo>
                  <a:cubicBezTo>
                    <a:pt x="149" y="53"/>
                    <a:pt x="149" y="53"/>
                    <a:pt x="149" y="53"/>
                  </a:cubicBezTo>
                  <a:cubicBezTo>
                    <a:pt x="156" y="49"/>
                    <a:pt x="163" y="47"/>
                    <a:pt x="170" y="45"/>
                  </a:cubicBezTo>
                  <a:cubicBezTo>
                    <a:pt x="174" y="47"/>
                    <a:pt x="177" y="49"/>
                    <a:pt x="181" y="50"/>
                  </a:cubicBezTo>
                  <a:cubicBezTo>
                    <a:pt x="202" y="61"/>
                    <a:pt x="223" y="72"/>
                    <a:pt x="246" y="77"/>
                  </a:cubicBezTo>
                  <a:cubicBezTo>
                    <a:pt x="246" y="78"/>
                    <a:pt x="246" y="80"/>
                    <a:pt x="247" y="82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83"/>
                    <a:pt x="246" y="84"/>
                    <a:pt x="247" y="85"/>
                  </a:cubicBezTo>
                  <a:cubicBezTo>
                    <a:pt x="247" y="87"/>
                    <a:pt x="248" y="88"/>
                    <a:pt x="250" y="89"/>
                  </a:cubicBezTo>
                  <a:cubicBezTo>
                    <a:pt x="252" y="90"/>
                    <a:pt x="254" y="92"/>
                    <a:pt x="252" y="95"/>
                  </a:cubicBezTo>
                  <a:cubicBezTo>
                    <a:pt x="251" y="96"/>
                    <a:pt x="249" y="97"/>
                    <a:pt x="247" y="96"/>
                  </a:cubicBezTo>
                  <a:cubicBezTo>
                    <a:pt x="249" y="98"/>
                    <a:pt x="251" y="97"/>
                    <a:pt x="253" y="96"/>
                  </a:cubicBezTo>
                  <a:cubicBezTo>
                    <a:pt x="254" y="95"/>
                    <a:pt x="255" y="93"/>
                    <a:pt x="255" y="91"/>
                  </a:cubicBezTo>
                  <a:cubicBezTo>
                    <a:pt x="255" y="90"/>
                    <a:pt x="253" y="89"/>
                    <a:pt x="252" y="88"/>
                  </a:cubicBezTo>
                  <a:cubicBezTo>
                    <a:pt x="252" y="87"/>
                    <a:pt x="251" y="87"/>
                    <a:pt x="250" y="86"/>
                  </a:cubicBezTo>
                  <a:cubicBezTo>
                    <a:pt x="250" y="86"/>
                    <a:pt x="249" y="85"/>
                    <a:pt x="250" y="84"/>
                  </a:cubicBezTo>
                  <a:cubicBezTo>
                    <a:pt x="251" y="85"/>
                    <a:pt x="252" y="86"/>
                    <a:pt x="254" y="86"/>
                  </a:cubicBezTo>
                  <a:cubicBezTo>
                    <a:pt x="256" y="86"/>
                    <a:pt x="258" y="84"/>
                    <a:pt x="257" y="82"/>
                  </a:cubicBezTo>
                  <a:cubicBezTo>
                    <a:pt x="255" y="80"/>
                    <a:pt x="252" y="80"/>
                    <a:pt x="249" y="81"/>
                  </a:cubicBezTo>
                  <a:cubicBezTo>
                    <a:pt x="249" y="80"/>
                    <a:pt x="249" y="80"/>
                    <a:pt x="248" y="79"/>
                  </a:cubicBezTo>
                  <a:cubicBezTo>
                    <a:pt x="248" y="78"/>
                    <a:pt x="248" y="78"/>
                    <a:pt x="248" y="77"/>
                  </a:cubicBezTo>
                  <a:cubicBezTo>
                    <a:pt x="250" y="77"/>
                    <a:pt x="252" y="78"/>
                    <a:pt x="254" y="78"/>
                  </a:cubicBezTo>
                  <a:cubicBezTo>
                    <a:pt x="259" y="79"/>
                    <a:pt x="264" y="79"/>
                    <a:pt x="269" y="79"/>
                  </a:cubicBezTo>
                  <a:close/>
                  <a:moveTo>
                    <a:pt x="183" y="22"/>
                  </a:moveTo>
                  <a:cubicBezTo>
                    <a:pt x="184" y="19"/>
                    <a:pt x="186" y="16"/>
                    <a:pt x="189" y="14"/>
                  </a:cubicBezTo>
                  <a:cubicBezTo>
                    <a:pt x="191" y="14"/>
                    <a:pt x="192" y="14"/>
                    <a:pt x="192" y="16"/>
                  </a:cubicBezTo>
                  <a:cubicBezTo>
                    <a:pt x="191" y="18"/>
                    <a:pt x="190" y="19"/>
                    <a:pt x="189" y="20"/>
                  </a:cubicBezTo>
                  <a:cubicBezTo>
                    <a:pt x="187" y="21"/>
                    <a:pt x="185" y="22"/>
                    <a:pt x="183" y="22"/>
                  </a:cubicBezTo>
                  <a:cubicBezTo>
                    <a:pt x="183" y="22"/>
                    <a:pt x="183" y="22"/>
                    <a:pt x="183" y="22"/>
                  </a:cubicBezTo>
                  <a:close/>
                  <a:moveTo>
                    <a:pt x="174" y="12"/>
                  </a:moveTo>
                  <a:cubicBezTo>
                    <a:pt x="175" y="11"/>
                    <a:pt x="178" y="8"/>
                    <a:pt x="176" y="11"/>
                  </a:cubicBezTo>
                  <a:cubicBezTo>
                    <a:pt x="176" y="12"/>
                    <a:pt x="175" y="12"/>
                    <a:pt x="174" y="12"/>
                  </a:cubicBezTo>
                  <a:cubicBezTo>
                    <a:pt x="174" y="12"/>
                    <a:pt x="174" y="12"/>
                    <a:pt x="174" y="12"/>
                  </a:cubicBezTo>
                  <a:close/>
                  <a:moveTo>
                    <a:pt x="60" y="77"/>
                  </a:moveTo>
                  <a:cubicBezTo>
                    <a:pt x="63" y="78"/>
                    <a:pt x="58" y="77"/>
                    <a:pt x="57" y="76"/>
                  </a:cubicBezTo>
                  <a:cubicBezTo>
                    <a:pt x="57" y="76"/>
                    <a:pt x="57" y="76"/>
                    <a:pt x="57" y="76"/>
                  </a:cubicBezTo>
                  <a:cubicBezTo>
                    <a:pt x="58" y="76"/>
                    <a:pt x="59" y="76"/>
                    <a:pt x="60" y="77"/>
                  </a:cubicBezTo>
                  <a:close/>
                  <a:moveTo>
                    <a:pt x="65" y="63"/>
                  </a:moveTo>
                  <a:cubicBezTo>
                    <a:pt x="66" y="63"/>
                    <a:pt x="68" y="64"/>
                    <a:pt x="69" y="65"/>
                  </a:cubicBezTo>
                  <a:cubicBezTo>
                    <a:pt x="71" y="66"/>
                    <a:pt x="70" y="67"/>
                    <a:pt x="68" y="67"/>
                  </a:cubicBezTo>
                  <a:cubicBezTo>
                    <a:pt x="65" y="68"/>
                    <a:pt x="61" y="66"/>
                    <a:pt x="59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60" y="63"/>
                    <a:pt x="63" y="63"/>
                    <a:pt x="65" y="63"/>
                  </a:cubicBezTo>
                  <a:close/>
                  <a:moveTo>
                    <a:pt x="148" y="49"/>
                  </a:move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38" y="51"/>
                    <a:pt x="128" y="52"/>
                    <a:pt x="118" y="52"/>
                  </a:cubicBezTo>
                  <a:cubicBezTo>
                    <a:pt x="99" y="52"/>
                    <a:pt x="81" y="48"/>
                    <a:pt x="65" y="40"/>
                  </a:cubicBezTo>
                  <a:cubicBezTo>
                    <a:pt x="76" y="32"/>
                    <a:pt x="87" y="25"/>
                    <a:pt x="100" y="24"/>
                  </a:cubicBezTo>
                  <a:cubicBezTo>
                    <a:pt x="102" y="23"/>
                    <a:pt x="105" y="23"/>
                    <a:pt x="107" y="23"/>
                  </a:cubicBezTo>
                  <a:cubicBezTo>
                    <a:pt x="128" y="23"/>
                    <a:pt x="147" y="32"/>
                    <a:pt x="165" y="42"/>
                  </a:cubicBezTo>
                  <a:cubicBezTo>
                    <a:pt x="159" y="44"/>
                    <a:pt x="154" y="46"/>
                    <a:pt x="148" y="49"/>
                  </a:cubicBezTo>
                  <a:close/>
                  <a:moveTo>
                    <a:pt x="254" y="83"/>
                  </a:moveTo>
                  <a:cubicBezTo>
                    <a:pt x="257" y="84"/>
                    <a:pt x="252" y="83"/>
                    <a:pt x="251" y="83"/>
                  </a:cubicBezTo>
                  <a:cubicBezTo>
                    <a:pt x="251" y="83"/>
                    <a:pt x="251" y="82"/>
                    <a:pt x="251" y="82"/>
                  </a:cubicBezTo>
                  <a:cubicBezTo>
                    <a:pt x="252" y="82"/>
                    <a:pt x="253" y="82"/>
                    <a:pt x="254" y="83"/>
                  </a:cubicBezTo>
                  <a:close/>
                  <a:moveTo>
                    <a:pt x="248" y="71"/>
                  </a:moveTo>
                  <a:cubicBezTo>
                    <a:pt x="225" y="66"/>
                    <a:pt x="204" y="57"/>
                    <a:pt x="183" y="47"/>
                  </a:cubicBezTo>
                  <a:cubicBezTo>
                    <a:pt x="181" y="46"/>
                    <a:pt x="179" y="44"/>
                    <a:pt x="177" y="43"/>
                  </a:cubicBezTo>
                  <a:cubicBezTo>
                    <a:pt x="185" y="41"/>
                    <a:pt x="193" y="41"/>
                    <a:pt x="201" y="41"/>
                  </a:cubicBezTo>
                  <a:cubicBezTo>
                    <a:pt x="222" y="41"/>
                    <a:pt x="243" y="45"/>
                    <a:pt x="262" y="52"/>
                  </a:cubicBezTo>
                  <a:cubicBezTo>
                    <a:pt x="256" y="52"/>
                    <a:pt x="250" y="55"/>
                    <a:pt x="248" y="61"/>
                  </a:cubicBezTo>
                  <a:cubicBezTo>
                    <a:pt x="247" y="63"/>
                    <a:pt x="247" y="67"/>
                    <a:pt x="249" y="69"/>
                  </a:cubicBezTo>
                  <a:cubicBezTo>
                    <a:pt x="249" y="70"/>
                    <a:pt x="248" y="70"/>
                    <a:pt x="248" y="71"/>
                  </a:cubicBezTo>
                  <a:close/>
                  <a:moveTo>
                    <a:pt x="250" y="71"/>
                  </a:moveTo>
                  <a:cubicBezTo>
                    <a:pt x="250" y="71"/>
                    <a:pt x="250" y="71"/>
                    <a:pt x="250" y="71"/>
                  </a:cubicBezTo>
                  <a:cubicBezTo>
                    <a:pt x="250" y="71"/>
                    <a:pt x="250" y="71"/>
                    <a:pt x="250" y="71"/>
                  </a:cubicBezTo>
                  <a:cubicBezTo>
                    <a:pt x="250" y="71"/>
                    <a:pt x="250" y="71"/>
                    <a:pt x="250" y="71"/>
                  </a:cubicBezTo>
                  <a:close/>
                  <a:moveTo>
                    <a:pt x="255" y="55"/>
                  </a:moveTo>
                  <a:cubicBezTo>
                    <a:pt x="258" y="54"/>
                    <a:pt x="263" y="53"/>
                    <a:pt x="267" y="54"/>
                  </a:cubicBezTo>
                  <a:cubicBezTo>
                    <a:pt x="279" y="58"/>
                    <a:pt x="290" y="63"/>
                    <a:pt x="299" y="67"/>
                  </a:cubicBezTo>
                  <a:cubicBezTo>
                    <a:pt x="289" y="71"/>
                    <a:pt x="279" y="73"/>
                    <a:pt x="269" y="73"/>
                  </a:cubicBezTo>
                  <a:cubicBezTo>
                    <a:pt x="268" y="73"/>
                    <a:pt x="267" y="73"/>
                    <a:pt x="266" y="73"/>
                  </a:cubicBezTo>
                  <a:cubicBezTo>
                    <a:pt x="267" y="67"/>
                    <a:pt x="256" y="67"/>
                    <a:pt x="253" y="68"/>
                  </a:cubicBezTo>
                  <a:cubicBezTo>
                    <a:pt x="252" y="68"/>
                    <a:pt x="251" y="68"/>
                    <a:pt x="251" y="68"/>
                  </a:cubicBezTo>
                  <a:cubicBezTo>
                    <a:pt x="248" y="64"/>
                    <a:pt x="250" y="58"/>
                    <a:pt x="255" y="55"/>
                  </a:cubicBezTo>
                  <a:close/>
                  <a:moveTo>
                    <a:pt x="252" y="70"/>
                  </a:moveTo>
                  <a:cubicBezTo>
                    <a:pt x="254" y="69"/>
                    <a:pt x="257" y="69"/>
                    <a:pt x="259" y="69"/>
                  </a:cubicBezTo>
                  <a:cubicBezTo>
                    <a:pt x="260" y="69"/>
                    <a:pt x="262" y="70"/>
                    <a:pt x="263" y="71"/>
                  </a:cubicBezTo>
                  <a:cubicBezTo>
                    <a:pt x="264" y="72"/>
                    <a:pt x="264" y="72"/>
                    <a:pt x="264" y="73"/>
                  </a:cubicBezTo>
                  <a:cubicBezTo>
                    <a:pt x="261" y="73"/>
                    <a:pt x="258" y="72"/>
                    <a:pt x="255" y="72"/>
                  </a:cubicBezTo>
                  <a:cubicBezTo>
                    <a:pt x="254" y="71"/>
                    <a:pt x="253" y="71"/>
                    <a:pt x="253" y="70"/>
                  </a:cubicBezTo>
                  <a:cubicBezTo>
                    <a:pt x="252" y="70"/>
                    <a:pt x="252" y="70"/>
                    <a:pt x="252" y="70"/>
                  </a:cubicBezTo>
                  <a:close/>
                  <a:moveTo>
                    <a:pt x="0" y="71"/>
                  </a:moveTo>
                  <a:cubicBezTo>
                    <a:pt x="1" y="69"/>
                    <a:pt x="1" y="69"/>
                    <a:pt x="1" y="69"/>
                  </a:cubicBezTo>
                  <a:cubicBezTo>
                    <a:pt x="1" y="69"/>
                    <a:pt x="1" y="69"/>
                    <a:pt x="1" y="69"/>
                  </a:cubicBezTo>
                  <a:lnTo>
                    <a:pt x="0" y="71"/>
                  </a:lnTo>
                  <a:close/>
                </a:path>
              </a:pathLst>
            </a:custGeom>
            <a:solidFill>
              <a:srgbClr val="5A4029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</p:grpSp>
      <p:pic>
        <p:nvPicPr>
          <p:cNvPr id="34821" name="图片 3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06093">
            <a:off x="292895" y="169072"/>
            <a:ext cx="752475" cy="89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文本框 28"/>
          <p:cNvSpPr txBox="1">
            <a:spLocks noChangeArrowheads="1"/>
          </p:cNvSpPr>
          <p:nvPr/>
        </p:nvSpPr>
        <p:spPr bwMode="auto">
          <a:xfrm>
            <a:off x="992982" y="526259"/>
            <a:ext cx="1702594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700" b="1" dirty="0">
                <a:solidFill>
                  <a:srgbClr val="1C9A98"/>
                </a:solidFill>
                <a:latin typeface="楷体" panose="02010609060101010101" pitchFamily="49" charset="-122"/>
                <a:ea typeface="楷体" panose="02010609060101010101" pitchFamily="49" charset="-122"/>
                <a:cs typeface=".黑体-韩语"/>
                <a:sym typeface="楷体" panose="02010609060101010101" pitchFamily="49" charset="-122"/>
              </a:rPr>
              <a:t>整合阅读</a:t>
            </a:r>
          </a:p>
        </p:txBody>
      </p:sp>
      <p:sp>
        <p:nvSpPr>
          <p:cNvPr id="32" name="矩形 4"/>
          <p:cNvSpPr>
            <a:spLocks noChangeArrowheads="1"/>
          </p:cNvSpPr>
          <p:nvPr/>
        </p:nvSpPr>
        <p:spPr bwMode="auto">
          <a:xfrm>
            <a:off x="1976438" y="1382317"/>
            <a:ext cx="6374606" cy="844847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    请自由阅读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《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慧眼观天下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》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第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26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页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《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夕幕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》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和第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27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页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《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会说话的草</a:t>
            </a:r>
            <a:r>
              <a:rPr lang="en-US" altLang="zh-CN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》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  <a:sym typeface="楷体" panose="02010609060101010101" pitchFamily="49" charset="-122"/>
              </a:rPr>
              <a:t>两首诗。</a:t>
            </a:r>
          </a:p>
        </p:txBody>
      </p:sp>
      <p:sp>
        <p:nvSpPr>
          <p:cNvPr id="34" name="矩形 4"/>
          <p:cNvSpPr>
            <a:spLocks noChangeArrowheads="1"/>
          </p:cNvSpPr>
          <p:nvPr/>
        </p:nvSpPr>
        <p:spPr bwMode="auto">
          <a:xfrm>
            <a:off x="745333" y="3399235"/>
            <a:ext cx="6374606" cy="844847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  想想分别写了哪些景物？这些景物构成了怎样的画面？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" y="1264447"/>
            <a:ext cx="1169194" cy="1269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4756" name="组合 60"/>
          <p:cNvGrpSpPr>
            <a:grpSpLocks/>
          </p:cNvGrpSpPr>
          <p:nvPr/>
        </p:nvGrpSpPr>
        <p:grpSpPr bwMode="auto">
          <a:xfrm>
            <a:off x="671515" y="2696766"/>
            <a:ext cx="7679531" cy="560784"/>
            <a:chOff x="2355850" y="5621338"/>
            <a:chExt cx="4824414" cy="392113"/>
          </a:xfrm>
        </p:grpSpPr>
        <p:sp>
          <p:nvSpPr>
            <p:cNvPr id="62" name="Freeform 1003"/>
            <p:cNvSpPr/>
            <p:nvPr/>
          </p:nvSpPr>
          <p:spPr bwMode="auto">
            <a:xfrm>
              <a:off x="2533867" y="5621338"/>
              <a:ext cx="168294" cy="159010"/>
            </a:xfrm>
            <a:custGeom>
              <a:avLst/>
              <a:gdLst>
                <a:gd name="T0" fmla="*/ 48 w 49"/>
                <a:gd name="T1" fmla="*/ 29 h 46"/>
                <a:gd name="T2" fmla="*/ 45 w 49"/>
                <a:gd name="T3" fmla="*/ 36 h 46"/>
                <a:gd name="T4" fmla="*/ 40 w 49"/>
                <a:gd name="T5" fmla="*/ 41 h 46"/>
                <a:gd name="T6" fmla="*/ 36 w 49"/>
                <a:gd name="T7" fmla="*/ 39 h 46"/>
                <a:gd name="T8" fmla="*/ 33 w 49"/>
                <a:gd name="T9" fmla="*/ 35 h 46"/>
                <a:gd name="T10" fmla="*/ 42 w 49"/>
                <a:gd name="T11" fmla="*/ 34 h 46"/>
                <a:gd name="T12" fmla="*/ 32 w 49"/>
                <a:gd name="T13" fmla="*/ 33 h 46"/>
                <a:gd name="T14" fmla="*/ 38 w 49"/>
                <a:gd name="T15" fmla="*/ 27 h 46"/>
                <a:gd name="T16" fmla="*/ 41 w 49"/>
                <a:gd name="T17" fmla="*/ 21 h 46"/>
                <a:gd name="T18" fmla="*/ 36 w 49"/>
                <a:gd name="T19" fmla="*/ 26 h 46"/>
                <a:gd name="T20" fmla="*/ 31 w 49"/>
                <a:gd name="T21" fmla="*/ 31 h 46"/>
                <a:gd name="T22" fmla="*/ 22 w 49"/>
                <a:gd name="T23" fmla="*/ 13 h 46"/>
                <a:gd name="T24" fmla="*/ 23 w 49"/>
                <a:gd name="T25" fmla="*/ 18 h 46"/>
                <a:gd name="T26" fmla="*/ 26 w 49"/>
                <a:gd name="T27" fmla="*/ 25 h 46"/>
                <a:gd name="T28" fmla="*/ 29 w 49"/>
                <a:gd name="T29" fmla="*/ 32 h 46"/>
                <a:gd name="T30" fmla="*/ 22 w 49"/>
                <a:gd name="T31" fmla="*/ 31 h 46"/>
                <a:gd name="T32" fmla="*/ 14 w 49"/>
                <a:gd name="T33" fmla="*/ 29 h 46"/>
                <a:gd name="T34" fmla="*/ 30 w 49"/>
                <a:gd name="T35" fmla="*/ 34 h 46"/>
                <a:gd name="T36" fmla="*/ 20 w 49"/>
                <a:gd name="T37" fmla="*/ 39 h 46"/>
                <a:gd name="T38" fmla="*/ 32 w 49"/>
                <a:gd name="T39" fmla="*/ 37 h 46"/>
                <a:gd name="T40" fmla="*/ 33 w 49"/>
                <a:gd name="T41" fmla="*/ 43 h 46"/>
                <a:gd name="T42" fmla="*/ 25 w 49"/>
                <a:gd name="T43" fmla="*/ 46 h 46"/>
                <a:gd name="T44" fmla="*/ 12 w 49"/>
                <a:gd name="T45" fmla="*/ 39 h 46"/>
                <a:gd name="T46" fmla="*/ 17 w 49"/>
                <a:gd name="T47" fmla="*/ 37 h 46"/>
                <a:gd name="T48" fmla="*/ 8 w 49"/>
                <a:gd name="T49" fmla="*/ 34 h 46"/>
                <a:gd name="T50" fmla="*/ 0 w 49"/>
                <a:gd name="T51" fmla="*/ 26 h 46"/>
                <a:gd name="T52" fmla="*/ 12 w 49"/>
                <a:gd name="T53" fmla="*/ 23 h 46"/>
                <a:gd name="T54" fmla="*/ 20 w 49"/>
                <a:gd name="T55" fmla="*/ 27 h 46"/>
                <a:gd name="T56" fmla="*/ 19 w 49"/>
                <a:gd name="T57" fmla="*/ 0 h 46"/>
                <a:gd name="T58" fmla="*/ 33 w 49"/>
                <a:gd name="T59" fmla="*/ 21 h 46"/>
                <a:gd name="T60" fmla="*/ 47 w 49"/>
                <a:gd name="T61" fmla="*/ 7 h 46"/>
                <a:gd name="T62" fmla="*/ 43 w 49"/>
                <a:gd name="T63" fmla="*/ 31 h 46"/>
                <a:gd name="T64" fmla="*/ 48 w 49"/>
                <a:gd name="T65" fmla="*/ 2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" h="46">
                  <a:moveTo>
                    <a:pt x="48" y="29"/>
                  </a:moveTo>
                  <a:cubicBezTo>
                    <a:pt x="48" y="29"/>
                    <a:pt x="46" y="36"/>
                    <a:pt x="45" y="36"/>
                  </a:cubicBezTo>
                  <a:cubicBezTo>
                    <a:pt x="44" y="38"/>
                    <a:pt x="43" y="41"/>
                    <a:pt x="40" y="41"/>
                  </a:cubicBezTo>
                  <a:cubicBezTo>
                    <a:pt x="38" y="41"/>
                    <a:pt x="37" y="40"/>
                    <a:pt x="36" y="39"/>
                  </a:cubicBezTo>
                  <a:cubicBezTo>
                    <a:pt x="36" y="39"/>
                    <a:pt x="32" y="35"/>
                    <a:pt x="33" y="35"/>
                  </a:cubicBezTo>
                  <a:cubicBezTo>
                    <a:pt x="36" y="35"/>
                    <a:pt x="39" y="35"/>
                    <a:pt x="42" y="34"/>
                  </a:cubicBezTo>
                  <a:cubicBezTo>
                    <a:pt x="39" y="34"/>
                    <a:pt x="35" y="35"/>
                    <a:pt x="32" y="33"/>
                  </a:cubicBezTo>
                  <a:cubicBezTo>
                    <a:pt x="34" y="31"/>
                    <a:pt x="36" y="29"/>
                    <a:pt x="38" y="27"/>
                  </a:cubicBezTo>
                  <a:cubicBezTo>
                    <a:pt x="39" y="25"/>
                    <a:pt x="40" y="23"/>
                    <a:pt x="41" y="21"/>
                  </a:cubicBezTo>
                  <a:cubicBezTo>
                    <a:pt x="40" y="23"/>
                    <a:pt x="38" y="25"/>
                    <a:pt x="36" y="26"/>
                  </a:cubicBezTo>
                  <a:cubicBezTo>
                    <a:pt x="35" y="28"/>
                    <a:pt x="34" y="30"/>
                    <a:pt x="31" y="31"/>
                  </a:cubicBezTo>
                  <a:cubicBezTo>
                    <a:pt x="30" y="31"/>
                    <a:pt x="23" y="15"/>
                    <a:pt x="22" y="13"/>
                  </a:cubicBezTo>
                  <a:cubicBezTo>
                    <a:pt x="23" y="15"/>
                    <a:pt x="23" y="16"/>
                    <a:pt x="23" y="18"/>
                  </a:cubicBezTo>
                  <a:cubicBezTo>
                    <a:pt x="24" y="20"/>
                    <a:pt x="25" y="22"/>
                    <a:pt x="26" y="25"/>
                  </a:cubicBezTo>
                  <a:cubicBezTo>
                    <a:pt x="27" y="27"/>
                    <a:pt x="28" y="29"/>
                    <a:pt x="29" y="32"/>
                  </a:cubicBezTo>
                  <a:cubicBezTo>
                    <a:pt x="29" y="32"/>
                    <a:pt x="23" y="31"/>
                    <a:pt x="22" y="31"/>
                  </a:cubicBezTo>
                  <a:cubicBezTo>
                    <a:pt x="20" y="31"/>
                    <a:pt x="17" y="30"/>
                    <a:pt x="14" y="29"/>
                  </a:cubicBezTo>
                  <a:cubicBezTo>
                    <a:pt x="18" y="33"/>
                    <a:pt x="25" y="34"/>
                    <a:pt x="30" y="34"/>
                  </a:cubicBezTo>
                  <a:cubicBezTo>
                    <a:pt x="28" y="37"/>
                    <a:pt x="23" y="38"/>
                    <a:pt x="20" y="39"/>
                  </a:cubicBezTo>
                  <a:cubicBezTo>
                    <a:pt x="23" y="39"/>
                    <a:pt x="28" y="38"/>
                    <a:pt x="32" y="37"/>
                  </a:cubicBezTo>
                  <a:cubicBezTo>
                    <a:pt x="33" y="36"/>
                    <a:pt x="33" y="42"/>
                    <a:pt x="33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4" y="43"/>
                    <a:pt x="12" y="39"/>
                  </a:cubicBezTo>
                  <a:cubicBezTo>
                    <a:pt x="14" y="38"/>
                    <a:pt x="16" y="38"/>
                    <a:pt x="17" y="37"/>
                  </a:cubicBezTo>
                  <a:cubicBezTo>
                    <a:pt x="14" y="38"/>
                    <a:pt x="10" y="36"/>
                    <a:pt x="8" y="34"/>
                  </a:cubicBezTo>
                  <a:cubicBezTo>
                    <a:pt x="7" y="33"/>
                    <a:pt x="1" y="26"/>
                    <a:pt x="0" y="26"/>
                  </a:cubicBezTo>
                  <a:cubicBezTo>
                    <a:pt x="4" y="25"/>
                    <a:pt x="8" y="23"/>
                    <a:pt x="12" y="23"/>
                  </a:cubicBezTo>
                  <a:cubicBezTo>
                    <a:pt x="14" y="23"/>
                    <a:pt x="18" y="25"/>
                    <a:pt x="20" y="27"/>
                  </a:cubicBezTo>
                  <a:cubicBezTo>
                    <a:pt x="13" y="19"/>
                    <a:pt x="16" y="9"/>
                    <a:pt x="19" y="0"/>
                  </a:cubicBezTo>
                  <a:cubicBezTo>
                    <a:pt x="26" y="4"/>
                    <a:pt x="35" y="11"/>
                    <a:pt x="33" y="21"/>
                  </a:cubicBezTo>
                  <a:cubicBezTo>
                    <a:pt x="34" y="13"/>
                    <a:pt x="40" y="10"/>
                    <a:pt x="47" y="7"/>
                  </a:cubicBezTo>
                  <a:cubicBezTo>
                    <a:pt x="49" y="15"/>
                    <a:pt x="49" y="25"/>
                    <a:pt x="43" y="31"/>
                  </a:cubicBezTo>
                  <a:cubicBezTo>
                    <a:pt x="44" y="30"/>
                    <a:pt x="46" y="30"/>
                    <a:pt x="48" y="29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63" name="Freeform 1004"/>
            <p:cNvSpPr/>
            <p:nvPr/>
          </p:nvSpPr>
          <p:spPr bwMode="auto">
            <a:xfrm>
              <a:off x="2355850" y="5796166"/>
              <a:ext cx="160066" cy="168167"/>
            </a:xfrm>
            <a:custGeom>
              <a:avLst/>
              <a:gdLst>
                <a:gd name="T0" fmla="*/ 41 w 47"/>
                <a:gd name="T1" fmla="*/ 12 h 49"/>
                <a:gd name="T2" fmla="*/ 45 w 47"/>
                <a:gd name="T3" fmla="*/ 17 h 49"/>
                <a:gd name="T4" fmla="*/ 46 w 47"/>
                <a:gd name="T5" fmla="*/ 24 h 49"/>
                <a:gd name="T6" fmla="*/ 42 w 47"/>
                <a:gd name="T7" fmla="*/ 27 h 49"/>
                <a:gd name="T8" fmla="*/ 37 w 47"/>
                <a:gd name="T9" fmla="*/ 28 h 49"/>
                <a:gd name="T10" fmla="*/ 41 w 47"/>
                <a:gd name="T11" fmla="*/ 19 h 49"/>
                <a:gd name="T12" fmla="*/ 35 w 47"/>
                <a:gd name="T13" fmla="*/ 27 h 49"/>
                <a:gd name="T14" fmla="*/ 33 w 47"/>
                <a:gd name="T15" fmla="*/ 19 h 49"/>
                <a:gd name="T16" fmla="*/ 30 w 47"/>
                <a:gd name="T17" fmla="*/ 12 h 49"/>
                <a:gd name="T18" fmla="*/ 32 w 47"/>
                <a:gd name="T19" fmla="*/ 19 h 49"/>
                <a:gd name="T20" fmla="*/ 33 w 47"/>
                <a:gd name="T21" fmla="*/ 26 h 49"/>
                <a:gd name="T22" fmla="*/ 13 w 47"/>
                <a:gd name="T23" fmla="*/ 24 h 49"/>
                <a:gd name="T24" fmla="*/ 18 w 47"/>
                <a:gd name="T25" fmla="*/ 25 h 49"/>
                <a:gd name="T26" fmla="*/ 25 w 47"/>
                <a:gd name="T27" fmla="*/ 27 h 49"/>
                <a:gd name="T28" fmla="*/ 32 w 47"/>
                <a:gd name="T29" fmla="*/ 29 h 49"/>
                <a:gd name="T30" fmla="*/ 28 w 47"/>
                <a:gd name="T31" fmla="*/ 34 h 49"/>
                <a:gd name="T32" fmla="*/ 22 w 47"/>
                <a:gd name="T33" fmla="*/ 40 h 49"/>
                <a:gd name="T34" fmla="*/ 35 w 47"/>
                <a:gd name="T35" fmla="*/ 29 h 49"/>
                <a:gd name="T36" fmla="*/ 33 w 47"/>
                <a:gd name="T37" fmla="*/ 40 h 49"/>
                <a:gd name="T38" fmla="*/ 38 w 47"/>
                <a:gd name="T39" fmla="*/ 29 h 49"/>
                <a:gd name="T40" fmla="*/ 43 w 47"/>
                <a:gd name="T41" fmla="*/ 32 h 49"/>
                <a:gd name="T42" fmla="*/ 42 w 47"/>
                <a:gd name="T43" fmla="*/ 40 h 49"/>
                <a:gd name="T44" fmla="*/ 29 w 47"/>
                <a:gd name="T45" fmla="*/ 47 h 49"/>
                <a:gd name="T46" fmla="*/ 30 w 47"/>
                <a:gd name="T47" fmla="*/ 41 h 49"/>
                <a:gd name="T48" fmla="*/ 22 w 47"/>
                <a:gd name="T49" fmla="*/ 48 h 49"/>
                <a:gd name="T50" fmla="*/ 12 w 47"/>
                <a:gd name="T51" fmla="*/ 49 h 49"/>
                <a:gd name="T52" fmla="*/ 15 w 47"/>
                <a:gd name="T53" fmla="*/ 38 h 49"/>
                <a:gd name="T54" fmla="*/ 23 w 47"/>
                <a:gd name="T55" fmla="*/ 33 h 49"/>
                <a:gd name="T56" fmla="*/ 0 w 47"/>
                <a:gd name="T57" fmla="*/ 20 h 49"/>
                <a:gd name="T58" fmla="*/ 26 w 47"/>
                <a:gd name="T59" fmla="*/ 20 h 49"/>
                <a:gd name="T60" fmla="*/ 22 w 47"/>
                <a:gd name="T61" fmla="*/ 0 h 49"/>
                <a:gd name="T62" fmla="*/ 40 w 47"/>
                <a:gd name="T63" fmla="*/ 17 h 49"/>
                <a:gd name="T64" fmla="*/ 41 w 47"/>
                <a:gd name="T65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49">
                  <a:moveTo>
                    <a:pt x="41" y="12"/>
                  </a:moveTo>
                  <a:cubicBezTo>
                    <a:pt x="41" y="11"/>
                    <a:pt x="45" y="17"/>
                    <a:pt x="45" y="17"/>
                  </a:cubicBezTo>
                  <a:cubicBezTo>
                    <a:pt x="46" y="20"/>
                    <a:pt x="47" y="22"/>
                    <a:pt x="46" y="24"/>
                  </a:cubicBezTo>
                  <a:cubicBezTo>
                    <a:pt x="45" y="26"/>
                    <a:pt x="43" y="26"/>
                    <a:pt x="42" y="27"/>
                  </a:cubicBezTo>
                  <a:cubicBezTo>
                    <a:pt x="42" y="27"/>
                    <a:pt x="37" y="28"/>
                    <a:pt x="37" y="28"/>
                  </a:cubicBezTo>
                  <a:cubicBezTo>
                    <a:pt x="39" y="25"/>
                    <a:pt x="40" y="22"/>
                    <a:pt x="41" y="19"/>
                  </a:cubicBezTo>
                  <a:cubicBezTo>
                    <a:pt x="40" y="22"/>
                    <a:pt x="39" y="26"/>
                    <a:pt x="35" y="27"/>
                  </a:cubicBezTo>
                  <a:cubicBezTo>
                    <a:pt x="35" y="24"/>
                    <a:pt x="35" y="21"/>
                    <a:pt x="33" y="19"/>
                  </a:cubicBezTo>
                  <a:cubicBezTo>
                    <a:pt x="33" y="16"/>
                    <a:pt x="31" y="14"/>
                    <a:pt x="30" y="12"/>
                  </a:cubicBezTo>
                  <a:cubicBezTo>
                    <a:pt x="31" y="14"/>
                    <a:pt x="32" y="17"/>
                    <a:pt x="32" y="19"/>
                  </a:cubicBezTo>
                  <a:cubicBezTo>
                    <a:pt x="32" y="22"/>
                    <a:pt x="33" y="24"/>
                    <a:pt x="33" y="26"/>
                  </a:cubicBezTo>
                  <a:cubicBezTo>
                    <a:pt x="32" y="27"/>
                    <a:pt x="15" y="24"/>
                    <a:pt x="13" y="24"/>
                  </a:cubicBezTo>
                  <a:cubicBezTo>
                    <a:pt x="15" y="24"/>
                    <a:pt x="16" y="25"/>
                    <a:pt x="18" y="25"/>
                  </a:cubicBezTo>
                  <a:cubicBezTo>
                    <a:pt x="20" y="26"/>
                    <a:pt x="22" y="26"/>
                    <a:pt x="25" y="27"/>
                  </a:cubicBezTo>
                  <a:cubicBezTo>
                    <a:pt x="27" y="28"/>
                    <a:pt x="30" y="28"/>
                    <a:pt x="32" y="29"/>
                  </a:cubicBezTo>
                  <a:cubicBezTo>
                    <a:pt x="33" y="29"/>
                    <a:pt x="29" y="34"/>
                    <a:pt x="28" y="34"/>
                  </a:cubicBezTo>
                  <a:cubicBezTo>
                    <a:pt x="26" y="36"/>
                    <a:pt x="24" y="38"/>
                    <a:pt x="22" y="40"/>
                  </a:cubicBezTo>
                  <a:cubicBezTo>
                    <a:pt x="27" y="38"/>
                    <a:pt x="33" y="33"/>
                    <a:pt x="35" y="29"/>
                  </a:cubicBezTo>
                  <a:cubicBezTo>
                    <a:pt x="36" y="33"/>
                    <a:pt x="34" y="37"/>
                    <a:pt x="33" y="40"/>
                  </a:cubicBezTo>
                  <a:cubicBezTo>
                    <a:pt x="35" y="37"/>
                    <a:pt x="37" y="33"/>
                    <a:pt x="38" y="29"/>
                  </a:cubicBezTo>
                  <a:cubicBezTo>
                    <a:pt x="38" y="27"/>
                    <a:pt x="43" y="31"/>
                    <a:pt x="43" y="32"/>
                  </a:cubicBezTo>
                  <a:cubicBezTo>
                    <a:pt x="44" y="34"/>
                    <a:pt x="43" y="38"/>
                    <a:pt x="42" y="40"/>
                  </a:cubicBezTo>
                  <a:cubicBezTo>
                    <a:pt x="40" y="43"/>
                    <a:pt x="33" y="48"/>
                    <a:pt x="29" y="47"/>
                  </a:cubicBezTo>
                  <a:cubicBezTo>
                    <a:pt x="29" y="45"/>
                    <a:pt x="30" y="43"/>
                    <a:pt x="30" y="41"/>
                  </a:cubicBezTo>
                  <a:cubicBezTo>
                    <a:pt x="29" y="44"/>
                    <a:pt x="25" y="47"/>
                    <a:pt x="22" y="48"/>
                  </a:cubicBezTo>
                  <a:cubicBezTo>
                    <a:pt x="21" y="48"/>
                    <a:pt x="12" y="49"/>
                    <a:pt x="12" y="49"/>
                  </a:cubicBezTo>
                  <a:cubicBezTo>
                    <a:pt x="13" y="46"/>
                    <a:pt x="13" y="41"/>
                    <a:pt x="15" y="38"/>
                  </a:cubicBezTo>
                  <a:cubicBezTo>
                    <a:pt x="17" y="36"/>
                    <a:pt x="21" y="34"/>
                    <a:pt x="23" y="33"/>
                  </a:cubicBezTo>
                  <a:cubicBezTo>
                    <a:pt x="12" y="35"/>
                    <a:pt x="6" y="27"/>
                    <a:pt x="0" y="20"/>
                  </a:cubicBezTo>
                  <a:cubicBezTo>
                    <a:pt x="8" y="15"/>
                    <a:pt x="19" y="13"/>
                    <a:pt x="26" y="20"/>
                  </a:cubicBezTo>
                  <a:cubicBezTo>
                    <a:pt x="20" y="14"/>
                    <a:pt x="21" y="7"/>
                    <a:pt x="22" y="0"/>
                  </a:cubicBezTo>
                  <a:cubicBezTo>
                    <a:pt x="30" y="2"/>
                    <a:pt x="38" y="8"/>
                    <a:pt x="40" y="17"/>
                  </a:cubicBezTo>
                  <a:cubicBezTo>
                    <a:pt x="40" y="15"/>
                    <a:pt x="40" y="13"/>
                    <a:pt x="41" y="12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64" name="Freeform 1005"/>
            <p:cNvSpPr/>
            <p:nvPr/>
          </p:nvSpPr>
          <p:spPr bwMode="auto">
            <a:xfrm>
              <a:off x="2808373" y="5857771"/>
              <a:ext cx="160066" cy="155680"/>
            </a:xfrm>
            <a:custGeom>
              <a:avLst/>
              <a:gdLst>
                <a:gd name="T0" fmla="*/ 20 w 47"/>
                <a:gd name="T1" fmla="*/ 1 h 45"/>
                <a:gd name="T2" fmla="*/ 27 w 47"/>
                <a:gd name="T3" fmla="*/ 0 h 45"/>
                <a:gd name="T4" fmla="*/ 33 w 47"/>
                <a:gd name="T5" fmla="*/ 3 h 45"/>
                <a:gd name="T6" fmla="*/ 33 w 47"/>
                <a:gd name="T7" fmla="*/ 8 h 45"/>
                <a:gd name="T8" fmla="*/ 32 w 47"/>
                <a:gd name="T9" fmla="*/ 12 h 45"/>
                <a:gd name="T10" fmla="*/ 26 w 47"/>
                <a:gd name="T11" fmla="*/ 5 h 45"/>
                <a:gd name="T12" fmla="*/ 30 w 47"/>
                <a:gd name="T13" fmla="*/ 13 h 45"/>
                <a:gd name="T14" fmla="*/ 22 w 47"/>
                <a:gd name="T15" fmla="*/ 11 h 45"/>
                <a:gd name="T16" fmla="*/ 15 w 47"/>
                <a:gd name="T17" fmla="*/ 11 h 45"/>
                <a:gd name="T18" fmla="*/ 22 w 47"/>
                <a:gd name="T19" fmla="*/ 13 h 45"/>
                <a:gd name="T20" fmla="*/ 28 w 47"/>
                <a:gd name="T21" fmla="*/ 15 h 45"/>
                <a:gd name="T22" fmla="*/ 17 w 47"/>
                <a:gd name="T23" fmla="*/ 32 h 45"/>
                <a:gd name="T24" fmla="*/ 21 w 47"/>
                <a:gd name="T25" fmla="*/ 28 h 45"/>
                <a:gd name="T26" fmla="*/ 25 w 47"/>
                <a:gd name="T27" fmla="*/ 23 h 45"/>
                <a:gd name="T28" fmla="*/ 30 w 47"/>
                <a:gd name="T29" fmla="*/ 17 h 45"/>
                <a:gd name="T30" fmla="*/ 33 w 47"/>
                <a:gd name="T31" fmla="*/ 23 h 45"/>
                <a:gd name="T32" fmla="*/ 35 w 47"/>
                <a:gd name="T33" fmla="*/ 31 h 45"/>
                <a:gd name="T34" fmla="*/ 32 w 47"/>
                <a:gd name="T35" fmla="*/ 15 h 45"/>
                <a:gd name="T36" fmla="*/ 41 w 47"/>
                <a:gd name="T37" fmla="*/ 22 h 45"/>
                <a:gd name="T38" fmla="*/ 33 w 47"/>
                <a:gd name="T39" fmla="*/ 12 h 45"/>
                <a:gd name="T40" fmla="*/ 38 w 47"/>
                <a:gd name="T41" fmla="*/ 9 h 45"/>
                <a:gd name="T42" fmla="*/ 45 w 47"/>
                <a:gd name="T43" fmla="*/ 14 h 45"/>
                <a:gd name="T44" fmla="*/ 45 w 47"/>
                <a:gd name="T45" fmla="*/ 29 h 45"/>
                <a:gd name="T46" fmla="*/ 40 w 47"/>
                <a:gd name="T47" fmla="*/ 25 h 45"/>
                <a:gd name="T48" fmla="*/ 42 w 47"/>
                <a:gd name="T49" fmla="*/ 35 h 45"/>
                <a:gd name="T50" fmla="*/ 39 w 47"/>
                <a:gd name="T51" fmla="*/ 45 h 45"/>
                <a:gd name="T52" fmla="*/ 30 w 47"/>
                <a:gd name="T53" fmla="*/ 36 h 45"/>
                <a:gd name="T54" fmla="*/ 30 w 47"/>
                <a:gd name="T55" fmla="*/ 28 h 45"/>
                <a:gd name="T56" fmla="*/ 7 w 47"/>
                <a:gd name="T57" fmla="*/ 41 h 45"/>
                <a:gd name="T58" fmla="*/ 19 w 47"/>
                <a:gd name="T59" fmla="*/ 18 h 45"/>
                <a:gd name="T60" fmla="*/ 0 w 47"/>
                <a:gd name="T61" fmla="*/ 12 h 45"/>
                <a:gd name="T62" fmla="*/ 23 w 47"/>
                <a:gd name="T63" fmla="*/ 5 h 45"/>
                <a:gd name="T64" fmla="*/ 20 w 47"/>
                <a:gd name="T65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45">
                  <a:moveTo>
                    <a:pt x="20" y="1"/>
                  </a:moveTo>
                  <a:cubicBezTo>
                    <a:pt x="19" y="1"/>
                    <a:pt x="26" y="0"/>
                    <a:pt x="27" y="0"/>
                  </a:cubicBezTo>
                  <a:cubicBezTo>
                    <a:pt x="29" y="0"/>
                    <a:pt x="32" y="1"/>
                    <a:pt x="33" y="3"/>
                  </a:cubicBezTo>
                  <a:cubicBezTo>
                    <a:pt x="34" y="4"/>
                    <a:pt x="34" y="6"/>
                    <a:pt x="33" y="8"/>
                  </a:cubicBezTo>
                  <a:cubicBezTo>
                    <a:pt x="33" y="8"/>
                    <a:pt x="32" y="13"/>
                    <a:pt x="32" y="12"/>
                  </a:cubicBezTo>
                  <a:cubicBezTo>
                    <a:pt x="30" y="9"/>
                    <a:pt x="28" y="7"/>
                    <a:pt x="26" y="5"/>
                  </a:cubicBezTo>
                  <a:cubicBezTo>
                    <a:pt x="28" y="7"/>
                    <a:pt x="31" y="10"/>
                    <a:pt x="30" y="13"/>
                  </a:cubicBezTo>
                  <a:cubicBezTo>
                    <a:pt x="27" y="13"/>
                    <a:pt x="25" y="11"/>
                    <a:pt x="22" y="11"/>
                  </a:cubicBezTo>
                  <a:cubicBezTo>
                    <a:pt x="20" y="11"/>
                    <a:pt x="17" y="11"/>
                    <a:pt x="15" y="11"/>
                  </a:cubicBezTo>
                  <a:cubicBezTo>
                    <a:pt x="17" y="11"/>
                    <a:pt x="20" y="12"/>
                    <a:pt x="22" y="13"/>
                  </a:cubicBezTo>
                  <a:cubicBezTo>
                    <a:pt x="24" y="14"/>
                    <a:pt x="26" y="14"/>
                    <a:pt x="28" y="15"/>
                  </a:cubicBezTo>
                  <a:cubicBezTo>
                    <a:pt x="29" y="16"/>
                    <a:pt x="18" y="30"/>
                    <a:pt x="17" y="32"/>
                  </a:cubicBezTo>
                  <a:cubicBezTo>
                    <a:pt x="18" y="30"/>
                    <a:pt x="19" y="29"/>
                    <a:pt x="21" y="28"/>
                  </a:cubicBezTo>
                  <a:cubicBezTo>
                    <a:pt x="22" y="27"/>
                    <a:pt x="24" y="25"/>
                    <a:pt x="25" y="23"/>
                  </a:cubicBezTo>
                  <a:cubicBezTo>
                    <a:pt x="27" y="21"/>
                    <a:pt x="29" y="19"/>
                    <a:pt x="30" y="17"/>
                  </a:cubicBezTo>
                  <a:cubicBezTo>
                    <a:pt x="30" y="17"/>
                    <a:pt x="33" y="23"/>
                    <a:pt x="33" y="23"/>
                  </a:cubicBezTo>
                  <a:cubicBezTo>
                    <a:pt x="34" y="26"/>
                    <a:pt x="35" y="28"/>
                    <a:pt x="35" y="31"/>
                  </a:cubicBezTo>
                  <a:cubicBezTo>
                    <a:pt x="36" y="26"/>
                    <a:pt x="34" y="19"/>
                    <a:pt x="32" y="15"/>
                  </a:cubicBezTo>
                  <a:cubicBezTo>
                    <a:pt x="36" y="15"/>
                    <a:pt x="38" y="19"/>
                    <a:pt x="41" y="22"/>
                  </a:cubicBezTo>
                  <a:cubicBezTo>
                    <a:pt x="39" y="19"/>
                    <a:pt x="36" y="14"/>
                    <a:pt x="33" y="12"/>
                  </a:cubicBezTo>
                  <a:cubicBezTo>
                    <a:pt x="32" y="11"/>
                    <a:pt x="38" y="8"/>
                    <a:pt x="38" y="9"/>
                  </a:cubicBezTo>
                  <a:cubicBezTo>
                    <a:pt x="41" y="9"/>
                    <a:pt x="44" y="12"/>
                    <a:pt x="45" y="14"/>
                  </a:cubicBezTo>
                  <a:cubicBezTo>
                    <a:pt x="46" y="17"/>
                    <a:pt x="47" y="26"/>
                    <a:pt x="45" y="29"/>
                  </a:cubicBezTo>
                  <a:cubicBezTo>
                    <a:pt x="43" y="28"/>
                    <a:pt x="42" y="26"/>
                    <a:pt x="40" y="25"/>
                  </a:cubicBezTo>
                  <a:cubicBezTo>
                    <a:pt x="43" y="27"/>
                    <a:pt x="42" y="32"/>
                    <a:pt x="42" y="35"/>
                  </a:cubicBezTo>
                  <a:cubicBezTo>
                    <a:pt x="42" y="36"/>
                    <a:pt x="38" y="45"/>
                    <a:pt x="39" y="45"/>
                  </a:cubicBezTo>
                  <a:cubicBezTo>
                    <a:pt x="36" y="43"/>
                    <a:pt x="32" y="40"/>
                    <a:pt x="30" y="36"/>
                  </a:cubicBezTo>
                  <a:cubicBezTo>
                    <a:pt x="29" y="35"/>
                    <a:pt x="29" y="29"/>
                    <a:pt x="30" y="28"/>
                  </a:cubicBezTo>
                  <a:cubicBezTo>
                    <a:pt x="26" y="37"/>
                    <a:pt x="17" y="39"/>
                    <a:pt x="7" y="41"/>
                  </a:cubicBezTo>
                  <a:cubicBezTo>
                    <a:pt x="7" y="32"/>
                    <a:pt x="10" y="21"/>
                    <a:pt x="19" y="18"/>
                  </a:cubicBezTo>
                  <a:cubicBezTo>
                    <a:pt x="11" y="21"/>
                    <a:pt x="6" y="17"/>
                    <a:pt x="0" y="12"/>
                  </a:cubicBezTo>
                  <a:cubicBezTo>
                    <a:pt x="6" y="7"/>
                    <a:pt x="15" y="3"/>
                    <a:pt x="23" y="5"/>
                  </a:cubicBezTo>
                  <a:cubicBezTo>
                    <a:pt x="22" y="4"/>
                    <a:pt x="21" y="3"/>
                    <a:pt x="20" y="1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65" name="Freeform 1006"/>
            <p:cNvSpPr/>
            <p:nvPr/>
          </p:nvSpPr>
          <p:spPr bwMode="auto">
            <a:xfrm>
              <a:off x="3270619" y="5649643"/>
              <a:ext cx="171285" cy="157345"/>
            </a:xfrm>
            <a:custGeom>
              <a:avLst/>
              <a:gdLst>
                <a:gd name="T0" fmla="*/ 46 w 50"/>
                <a:gd name="T1" fmla="*/ 33 h 46"/>
                <a:gd name="T2" fmla="*/ 43 w 50"/>
                <a:gd name="T3" fmla="*/ 40 h 46"/>
                <a:gd name="T4" fmla="*/ 37 w 50"/>
                <a:gd name="T5" fmla="*/ 43 h 46"/>
                <a:gd name="T6" fmla="*/ 33 w 50"/>
                <a:gd name="T7" fmla="*/ 41 h 46"/>
                <a:gd name="T8" fmla="*/ 30 w 50"/>
                <a:gd name="T9" fmla="*/ 37 h 46"/>
                <a:gd name="T10" fmla="*/ 40 w 50"/>
                <a:gd name="T11" fmla="*/ 37 h 46"/>
                <a:gd name="T12" fmla="*/ 31 w 50"/>
                <a:gd name="T13" fmla="*/ 35 h 46"/>
                <a:gd name="T14" fmla="*/ 37 w 50"/>
                <a:gd name="T15" fmla="*/ 29 h 46"/>
                <a:gd name="T16" fmla="*/ 41 w 50"/>
                <a:gd name="T17" fmla="*/ 23 h 46"/>
                <a:gd name="T18" fmla="*/ 36 w 50"/>
                <a:gd name="T19" fmla="*/ 28 h 46"/>
                <a:gd name="T20" fmla="*/ 30 w 50"/>
                <a:gd name="T21" fmla="*/ 32 h 46"/>
                <a:gd name="T22" fmla="*/ 23 w 50"/>
                <a:gd name="T23" fmla="*/ 13 h 46"/>
                <a:gd name="T24" fmla="*/ 24 w 50"/>
                <a:gd name="T25" fmla="*/ 18 h 46"/>
                <a:gd name="T26" fmla="*/ 26 w 50"/>
                <a:gd name="T27" fmla="*/ 25 h 46"/>
                <a:gd name="T28" fmla="*/ 27 w 50"/>
                <a:gd name="T29" fmla="*/ 33 h 46"/>
                <a:gd name="T30" fmla="*/ 21 w 50"/>
                <a:gd name="T31" fmla="*/ 31 h 46"/>
                <a:gd name="T32" fmla="*/ 13 w 50"/>
                <a:gd name="T33" fmla="*/ 28 h 46"/>
                <a:gd name="T34" fmla="*/ 28 w 50"/>
                <a:gd name="T35" fmla="*/ 35 h 46"/>
                <a:gd name="T36" fmla="*/ 17 w 50"/>
                <a:gd name="T37" fmla="*/ 38 h 46"/>
                <a:gd name="T38" fmla="*/ 29 w 50"/>
                <a:gd name="T39" fmla="*/ 38 h 46"/>
                <a:gd name="T40" fmla="*/ 29 w 50"/>
                <a:gd name="T41" fmla="*/ 44 h 46"/>
                <a:gd name="T42" fmla="*/ 21 w 50"/>
                <a:gd name="T43" fmla="*/ 46 h 46"/>
                <a:gd name="T44" fmla="*/ 9 w 50"/>
                <a:gd name="T45" fmla="*/ 38 h 46"/>
                <a:gd name="T46" fmla="*/ 15 w 50"/>
                <a:gd name="T47" fmla="*/ 36 h 46"/>
                <a:gd name="T48" fmla="*/ 6 w 50"/>
                <a:gd name="T49" fmla="*/ 31 h 46"/>
                <a:gd name="T50" fmla="*/ 0 w 50"/>
                <a:gd name="T51" fmla="*/ 23 h 46"/>
                <a:gd name="T52" fmla="*/ 12 w 50"/>
                <a:gd name="T53" fmla="*/ 21 h 46"/>
                <a:gd name="T54" fmla="*/ 19 w 50"/>
                <a:gd name="T55" fmla="*/ 26 h 46"/>
                <a:gd name="T56" fmla="*/ 22 w 50"/>
                <a:gd name="T57" fmla="*/ 0 h 46"/>
                <a:gd name="T58" fmla="*/ 33 w 50"/>
                <a:gd name="T59" fmla="*/ 23 h 46"/>
                <a:gd name="T60" fmla="*/ 49 w 50"/>
                <a:gd name="T61" fmla="*/ 11 h 46"/>
                <a:gd name="T62" fmla="*/ 41 w 50"/>
                <a:gd name="T63" fmla="*/ 34 h 46"/>
                <a:gd name="T64" fmla="*/ 46 w 50"/>
                <a:gd name="T65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" h="46">
                  <a:moveTo>
                    <a:pt x="46" y="33"/>
                  </a:moveTo>
                  <a:cubicBezTo>
                    <a:pt x="47" y="33"/>
                    <a:pt x="43" y="39"/>
                    <a:pt x="43" y="40"/>
                  </a:cubicBezTo>
                  <a:cubicBezTo>
                    <a:pt x="41" y="41"/>
                    <a:pt x="40" y="44"/>
                    <a:pt x="37" y="43"/>
                  </a:cubicBezTo>
                  <a:cubicBezTo>
                    <a:pt x="35" y="43"/>
                    <a:pt x="34" y="42"/>
                    <a:pt x="33" y="41"/>
                  </a:cubicBezTo>
                  <a:cubicBezTo>
                    <a:pt x="33" y="41"/>
                    <a:pt x="30" y="37"/>
                    <a:pt x="30" y="37"/>
                  </a:cubicBezTo>
                  <a:cubicBezTo>
                    <a:pt x="34" y="37"/>
                    <a:pt x="36" y="37"/>
                    <a:pt x="40" y="37"/>
                  </a:cubicBezTo>
                  <a:cubicBezTo>
                    <a:pt x="37" y="37"/>
                    <a:pt x="33" y="37"/>
                    <a:pt x="31" y="35"/>
                  </a:cubicBezTo>
                  <a:cubicBezTo>
                    <a:pt x="33" y="33"/>
                    <a:pt x="35" y="31"/>
                    <a:pt x="37" y="29"/>
                  </a:cubicBezTo>
                  <a:cubicBezTo>
                    <a:pt x="39" y="28"/>
                    <a:pt x="40" y="25"/>
                    <a:pt x="41" y="23"/>
                  </a:cubicBezTo>
                  <a:cubicBezTo>
                    <a:pt x="40" y="25"/>
                    <a:pt x="38" y="27"/>
                    <a:pt x="36" y="28"/>
                  </a:cubicBezTo>
                  <a:cubicBezTo>
                    <a:pt x="34" y="30"/>
                    <a:pt x="32" y="31"/>
                    <a:pt x="30" y="32"/>
                  </a:cubicBezTo>
                  <a:cubicBezTo>
                    <a:pt x="29" y="32"/>
                    <a:pt x="24" y="15"/>
                    <a:pt x="23" y="13"/>
                  </a:cubicBezTo>
                  <a:cubicBezTo>
                    <a:pt x="24" y="15"/>
                    <a:pt x="24" y="16"/>
                    <a:pt x="24" y="18"/>
                  </a:cubicBezTo>
                  <a:cubicBezTo>
                    <a:pt x="24" y="20"/>
                    <a:pt x="25" y="23"/>
                    <a:pt x="26" y="25"/>
                  </a:cubicBezTo>
                  <a:cubicBezTo>
                    <a:pt x="26" y="28"/>
                    <a:pt x="27" y="30"/>
                    <a:pt x="27" y="33"/>
                  </a:cubicBezTo>
                  <a:cubicBezTo>
                    <a:pt x="28" y="33"/>
                    <a:pt x="21" y="31"/>
                    <a:pt x="21" y="31"/>
                  </a:cubicBezTo>
                  <a:cubicBezTo>
                    <a:pt x="18" y="30"/>
                    <a:pt x="16" y="29"/>
                    <a:pt x="13" y="28"/>
                  </a:cubicBezTo>
                  <a:cubicBezTo>
                    <a:pt x="16" y="32"/>
                    <a:pt x="23" y="35"/>
                    <a:pt x="28" y="35"/>
                  </a:cubicBezTo>
                  <a:cubicBezTo>
                    <a:pt x="25" y="38"/>
                    <a:pt x="21" y="38"/>
                    <a:pt x="17" y="38"/>
                  </a:cubicBezTo>
                  <a:cubicBezTo>
                    <a:pt x="21" y="39"/>
                    <a:pt x="26" y="39"/>
                    <a:pt x="29" y="38"/>
                  </a:cubicBezTo>
                  <a:cubicBezTo>
                    <a:pt x="31" y="37"/>
                    <a:pt x="30" y="43"/>
                    <a:pt x="29" y="44"/>
                  </a:cubicBezTo>
                  <a:cubicBezTo>
                    <a:pt x="27" y="46"/>
                    <a:pt x="24" y="46"/>
                    <a:pt x="21" y="46"/>
                  </a:cubicBezTo>
                  <a:cubicBezTo>
                    <a:pt x="18" y="45"/>
                    <a:pt x="10" y="41"/>
                    <a:pt x="9" y="38"/>
                  </a:cubicBezTo>
                  <a:cubicBezTo>
                    <a:pt x="11" y="37"/>
                    <a:pt x="13" y="36"/>
                    <a:pt x="15" y="36"/>
                  </a:cubicBezTo>
                  <a:cubicBezTo>
                    <a:pt x="12" y="36"/>
                    <a:pt x="8" y="34"/>
                    <a:pt x="6" y="31"/>
                  </a:cubicBezTo>
                  <a:cubicBezTo>
                    <a:pt x="5" y="30"/>
                    <a:pt x="0" y="23"/>
                    <a:pt x="0" y="23"/>
                  </a:cubicBezTo>
                  <a:cubicBezTo>
                    <a:pt x="4" y="22"/>
                    <a:pt x="8" y="21"/>
                    <a:pt x="12" y="21"/>
                  </a:cubicBezTo>
                  <a:cubicBezTo>
                    <a:pt x="14" y="22"/>
                    <a:pt x="18" y="24"/>
                    <a:pt x="19" y="26"/>
                  </a:cubicBezTo>
                  <a:cubicBezTo>
                    <a:pt x="13" y="17"/>
                    <a:pt x="18" y="9"/>
                    <a:pt x="22" y="0"/>
                  </a:cubicBezTo>
                  <a:cubicBezTo>
                    <a:pt x="29" y="5"/>
                    <a:pt x="36" y="13"/>
                    <a:pt x="33" y="23"/>
                  </a:cubicBezTo>
                  <a:cubicBezTo>
                    <a:pt x="35" y="15"/>
                    <a:pt x="42" y="13"/>
                    <a:pt x="49" y="11"/>
                  </a:cubicBezTo>
                  <a:cubicBezTo>
                    <a:pt x="50" y="19"/>
                    <a:pt x="48" y="29"/>
                    <a:pt x="41" y="34"/>
                  </a:cubicBezTo>
                  <a:cubicBezTo>
                    <a:pt x="43" y="33"/>
                    <a:pt x="44" y="33"/>
                    <a:pt x="46" y="33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66" name="Freeform 1007"/>
            <p:cNvSpPr>
              <a:spLocks noEditPoints="1"/>
            </p:cNvSpPr>
            <p:nvPr/>
          </p:nvSpPr>
          <p:spPr bwMode="auto">
            <a:xfrm>
              <a:off x="2495721" y="5662964"/>
              <a:ext cx="1117469" cy="336335"/>
            </a:xfrm>
            <a:custGeom>
              <a:avLst/>
              <a:gdLst>
                <a:gd name="T0" fmla="*/ 268 w 326"/>
                <a:gd name="T1" fmla="*/ 77 h 98"/>
                <a:gd name="T2" fmla="*/ 324 w 326"/>
                <a:gd name="T3" fmla="*/ 54 h 98"/>
                <a:gd name="T4" fmla="*/ 196 w 326"/>
                <a:gd name="T5" fmla="*/ 36 h 98"/>
                <a:gd name="T6" fmla="*/ 192 w 326"/>
                <a:gd name="T7" fmla="*/ 13 h 98"/>
                <a:gd name="T8" fmla="*/ 174 w 326"/>
                <a:gd name="T9" fmla="*/ 17 h 98"/>
                <a:gd name="T10" fmla="*/ 174 w 326"/>
                <a:gd name="T11" fmla="*/ 8 h 98"/>
                <a:gd name="T12" fmla="*/ 171 w 326"/>
                <a:gd name="T13" fmla="*/ 7 h 98"/>
                <a:gd name="T14" fmla="*/ 161 w 326"/>
                <a:gd name="T15" fmla="*/ 2 h 98"/>
                <a:gd name="T16" fmla="*/ 168 w 326"/>
                <a:gd name="T17" fmla="*/ 12 h 98"/>
                <a:gd name="T18" fmla="*/ 180 w 326"/>
                <a:gd name="T19" fmla="*/ 25 h 98"/>
                <a:gd name="T20" fmla="*/ 174 w 326"/>
                <a:gd name="T21" fmla="*/ 39 h 98"/>
                <a:gd name="T22" fmla="*/ 98 w 326"/>
                <a:gd name="T23" fmla="*/ 20 h 98"/>
                <a:gd name="T24" fmla="*/ 59 w 326"/>
                <a:gd name="T25" fmla="*/ 39 h 98"/>
                <a:gd name="T26" fmla="*/ 6 w 326"/>
                <a:gd name="T27" fmla="*/ 69 h 98"/>
                <a:gd name="T28" fmla="*/ 68 w 326"/>
                <a:gd name="T29" fmla="*/ 46 h 98"/>
                <a:gd name="T30" fmla="*/ 52 w 326"/>
                <a:gd name="T31" fmla="*/ 75 h 98"/>
                <a:gd name="T32" fmla="*/ 55 w 326"/>
                <a:gd name="T33" fmla="*/ 82 h 98"/>
                <a:gd name="T34" fmla="*/ 58 w 326"/>
                <a:gd name="T35" fmla="*/ 90 h 98"/>
                <a:gd name="T36" fmla="*/ 56 w 326"/>
                <a:gd name="T37" fmla="*/ 80 h 98"/>
                <a:gd name="T38" fmla="*/ 62 w 326"/>
                <a:gd name="T39" fmla="*/ 76 h 98"/>
                <a:gd name="T40" fmla="*/ 55 w 326"/>
                <a:gd name="T41" fmla="*/ 65 h 98"/>
                <a:gd name="T42" fmla="*/ 58 w 326"/>
                <a:gd name="T43" fmla="*/ 61 h 98"/>
                <a:gd name="T44" fmla="*/ 74 w 326"/>
                <a:gd name="T45" fmla="*/ 48 h 98"/>
                <a:gd name="T46" fmla="*/ 85 w 326"/>
                <a:gd name="T47" fmla="*/ 52 h 98"/>
                <a:gd name="T48" fmla="*/ 123 w 326"/>
                <a:gd name="T49" fmla="*/ 67 h 98"/>
                <a:gd name="T50" fmla="*/ 148 w 326"/>
                <a:gd name="T51" fmla="*/ 53 h 98"/>
                <a:gd name="T52" fmla="*/ 170 w 326"/>
                <a:gd name="T53" fmla="*/ 45 h 98"/>
                <a:gd name="T54" fmla="*/ 246 w 326"/>
                <a:gd name="T55" fmla="*/ 82 h 98"/>
                <a:gd name="T56" fmla="*/ 249 w 326"/>
                <a:gd name="T57" fmla="*/ 89 h 98"/>
                <a:gd name="T58" fmla="*/ 252 w 326"/>
                <a:gd name="T59" fmla="*/ 96 h 98"/>
                <a:gd name="T60" fmla="*/ 250 w 326"/>
                <a:gd name="T61" fmla="*/ 86 h 98"/>
                <a:gd name="T62" fmla="*/ 256 w 326"/>
                <a:gd name="T63" fmla="*/ 82 h 98"/>
                <a:gd name="T64" fmla="*/ 247 w 326"/>
                <a:gd name="T65" fmla="*/ 77 h 98"/>
                <a:gd name="T66" fmla="*/ 183 w 326"/>
                <a:gd name="T67" fmla="*/ 22 h 98"/>
                <a:gd name="T68" fmla="*/ 188 w 326"/>
                <a:gd name="T69" fmla="*/ 20 h 98"/>
                <a:gd name="T70" fmla="*/ 174 w 326"/>
                <a:gd name="T71" fmla="*/ 12 h 98"/>
                <a:gd name="T72" fmla="*/ 174 w 326"/>
                <a:gd name="T73" fmla="*/ 12 h 98"/>
                <a:gd name="T74" fmla="*/ 56 w 326"/>
                <a:gd name="T75" fmla="*/ 76 h 98"/>
                <a:gd name="T76" fmla="*/ 68 w 326"/>
                <a:gd name="T77" fmla="*/ 65 h 98"/>
                <a:gd name="T78" fmla="*/ 57 w 326"/>
                <a:gd name="T79" fmla="*/ 64 h 98"/>
                <a:gd name="T80" fmla="*/ 147 w 326"/>
                <a:gd name="T81" fmla="*/ 49 h 98"/>
                <a:gd name="T82" fmla="*/ 147 w 326"/>
                <a:gd name="T83" fmla="*/ 49 h 98"/>
                <a:gd name="T84" fmla="*/ 64 w 326"/>
                <a:gd name="T85" fmla="*/ 40 h 98"/>
                <a:gd name="T86" fmla="*/ 164 w 326"/>
                <a:gd name="T87" fmla="*/ 42 h 98"/>
                <a:gd name="T88" fmla="*/ 250 w 326"/>
                <a:gd name="T89" fmla="*/ 83 h 98"/>
                <a:gd name="T90" fmla="*/ 247 w 326"/>
                <a:gd name="T91" fmla="*/ 71 h 98"/>
                <a:gd name="T92" fmla="*/ 200 w 326"/>
                <a:gd name="T93" fmla="*/ 41 h 98"/>
                <a:gd name="T94" fmla="*/ 248 w 326"/>
                <a:gd name="T95" fmla="*/ 69 h 98"/>
                <a:gd name="T96" fmla="*/ 249 w 326"/>
                <a:gd name="T97" fmla="*/ 71 h 98"/>
                <a:gd name="T98" fmla="*/ 254 w 326"/>
                <a:gd name="T99" fmla="*/ 55 h 98"/>
                <a:gd name="T100" fmla="*/ 268 w 326"/>
                <a:gd name="T101" fmla="*/ 73 h 98"/>
                <a:gd name="T102" fmla="*/ 250 w 326"/>
                <a:gd name="T103" fmla="*/ 68 h 98"/>
                <a:gd name="T104" fmla="*/ 258 w 326"/>
                <a:gd name="T105" fmla="*/ 69 h 98"/>
                <a:gd name="T106" fmla="*/ 254 w 326"/>
                <a:gd name="T107" fmla="*/ 72 h 98"/>
                <a:gd name="T108" fmla="*/ 0 w 326"/>
                <a:gd name="T109" fmla="*/ 71 h 98"/>
                <a:gd name="T110" fmla="*/ 0 w 326"/>
                <a:gd name="T111" fmla="*/ 7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6" h="98">
                  <a:moveTo>
                    <a:pt x="268" y="79"/>
                  </a:moveTo>
                  <a:cubicBezTo>
                    <a:pt x="268" y="77"/>
                    <a:pt x="268" y="77"/>
                    <a:pt x="268" y="77"/>
                  </a:cubicBezTo>
                  <a:cubicBezTo>
                    <a:pt x="268" y="77"/>
                    <a:pt x="268" y="77"/>
                    <a:pt x="268" y="77"/>
                  </a:cubicBezTo>
                  <a:cubicBezTo>
                    <a:pt x="268" y="79"/>
                    <a:pt x="268" y="79"/>
                    <a:pt x="268" y="79"/>
                  </a:cubicBezTo>
                  <a:cubicBezTo>
                    <a:pt x="289" y="79"/>
                    <a:pt x="308" y="70"/>
                    <a:pt x="326" y="58"/>
                  </a:cubicBezTo>
                  <a:cubicBezTo>
                    <a:pt x="324" y="54"/>
                    <a:pt x="324" y="54"/>
                    <a:pt x="324" y="54"/>
                  </a:cubicBezTo>
                  <a:cubicBezTo>
                    <a:pt x="317" y="59"/>
                    <a:pt x="310" y="63"/>
                    <a:pt x="303" y="65"/>
                  </a:cubicBezTo>
                  <a:cubicBezTo>
                    <a:pt x="278" y="53"/>
                    <a:pt x="240" y="37"/>
                    <a:pt x="203" y="37"/>
                  </a:cubicBezTo>
                  <a:cubicBezTo>
                    <a:pt x="200" y="36"/>
                    <a:pt x="198" y="36"/>
                    <a:pt x="196" y="36"/>
                  </a:cubicBezTo>
                  <a:cubicBezTo>
                    <a:pt x="191" y="34"/>
                    <a:pt x="183" y="31"/>
                    <a:pt x="182" y="25"/>
                  </a:cubicBezTo>
                  <a:cubicBezTo>
                    <a:pt x="183" y="25"/>
                    <a:pt x="184" y="25"/>
                    <a:pt x="185" y="24"/>
                  </a:cubicBezTo>
                  <a:cubicBezTo>
                    <a:pt x="188" y="23"/>
                    <a:pt x="197" y="18"/>
                    <a:pt x="192" y="13"/>
                  </a:cubicBezTo>
                  <a:cubicBezTo>
                    <a:pt x="189" y="9"/>
                    <a:pt x="184" y="15"/>
                    <a:pt x="182" y="17"/>
                  </a:cubicBezTo>
                  <a:cubicBezTo>
                    <a:pt x="181" y="19"/>
                    <a:pt x="180" y="21"/>
                    <a:pt x="180" y="23"/>
                  </a:cubicBezTo>
                  <a:cubicBezTo>
                    <a:pt x="177" y="22"/>
                    <a:pt x="174" y="20"/>
                    <a:pt x="174" y="17"/>
                  </a:cubicBezTo>
                  <a:cubicBezTo>
                    <a:pt x="173" y="16"/>
                    <a:pt x="173" y="15"/>
                    <a:pt x="173" y="15"/>
                  </a:cubicBezTo>
                  <a:cubicBezTo>
                    <a:pt x="176" y="14"/>
                    <a:pt x="178" y="12"/>
                    <a:pt x="178" y="10"/>
                  </a:cubicBezTo>
                  <a:cubicBezTo>
                    <a:pt x="178" y="7"/>
                    <a:pt x="175" y="7"/>
                    <a:pt x="174" y="8"/>
                  </a:cubicBezTo>
                  <a:cubicBezTo>
                    <a:pt x="172" y="9"/>
                    <a:pt x="172" y="10"/>
                    <a:pt x="171" y="11"/>
                  </a:cubicBezTo>
                  <a:cubicBezTo>
                    <a:pt x="170" y="11"/>
                    <a:pt x="170" y="10"/>
                    <a:pt x="170" y="9"/>
                  </a:cubicBezTo>
                  <a:cubicBezTo>
                    <a:pt x="171" y="8"/>
                    <a:pt x="171" y="8"/>
                    <a:pt x="171" y="7"/>
                  </a:cubicBezTo>
                  <a:cubicBezTo>
                    <a:pt x="171" y="6"/>
                    <a:pt x="172" y="4"/>
                    <a:pt x="171" y="3"/>
                  </a:cubicBezTo>
                  <a:cubicBezTo>
                    <a:pt x="170" y="1"/>
                    <a:pt x="168" y="0"/>
                    <a:pt x="166" y="0"/>
                  </a:cubicBezTo>
                  <a:cubicBezTo>
                    <a:pt x="164" y="0"/>
                    <a:pt x="162" y="0"/>
                    <a:pt x="161" y="2"/>
                  </a:cubicBezTo>
                  <a:cubicBezTo>
                    <a:pt x="162" y="1"/>
                    <a:pt x="164" y="1"/>
                    <a:pt x="166" y="1"/>
                  </a:cubicBezTo>
                  <a:cubicBezTo>
                    <a:pt x="170" y="2"/>
                    <a:pt x="169" y="5"/>
                    <a:pt x="168" y="8"/>
                  </a:cubicBezTo>
                  <a:cubicBezTo>
                    <a:pt x="168" y="9"/>
                    <a:pt x="168" y="10"/>
                    <a:pt x="168" y="12"/>
                  </a:cubicBezTo>
                  <a:cubicBezTo>
                    <a:pt x="169" y="13"/>
                    <a:pt x="170" y="14"/>
                    <a:pt x="171" y="15"/>
                  </a:cubicBezTo>
                  <a:cubicBezTo>
                    <a:pt x="171" y="15"/>
                    <a:pt x="171" y="15"/>
                    <a:pt x="171" y="15"/>
                  </a:cubicBezTo>
                  <a:cubicBezTo>
                    <a:pt x="171" y="20"/>
                    <a:pt x="175" y="24"/>
                    <a:pt x="180" y="25"/>
                  </a:cubicBezTo>
                  <a:cubicBezTo>
                    <a:pt x="181" y="29"/>
                    <a:pt x="184" y="33"/>
                    <a:pt x="188" y="35"/>
                  </a:cubicBezTo>
                  <a:cubicBezTo>
                    <a:pt x="189" y="36"/>
                    <a:pt x="190" y="36"/>
                    <a:pt x="190" y="37"/>
                  </a:cubicBezTo>
                  <a:cubicBezTo>
                    <a:pt x="185" y="37"/>
                    <a:pt x="179" y="38"/>
                    <a:pt x="174" y="39"/>
                  </a:cubicBezTo>
                  <a:cubicBezTo>
                    <a:pt x="173" y="40"/>
                    <a:pt x="171" y="40"/>
                    <a:pt x="170" y="40"/>
                  </a:cubicBezTo>
                  <a:cubicBezTo>
                    <a:pt x="150" y="30"/>
                    <a:pt x="130" y="19"/>
                    <a:pt x="106" y="19"/>
                  </a:cubicBezTo>
                  <a:cubicBezTo>
                    <a:pt x="104" y="19"/>
                    <a:pt x="101" y="19"/>
                    <a:pt x="98" y="20"/>
                  </a:cubicBezTo>
                  <a:cubicBezTo>
                    <a:pt x="84" y="21"/>
                    <a:pt x="72" y="29"/>
                    <a:pt x="60" y="38"/>
                  </a:cubicBezTo>
                  <a:cubicBezTo>
                    <a:pt x="54" y="34"/>
                    <a:pt x="49" y="30"/>
                    <a:pt x="44" y="25"/>
                  </a:cubicBezTo>
                  <a:cubicBezTo>
                    <a:pt x="48" y="30"/>
                    <a:pt x="53" y="35"/>
                    <a:pt x="59" y="39"/>
                  </a:cubicBezTo>
                  <a:cubicBezTo>
                    <a:pt x="42" y="52"/>
                    <a:pt x="31" y="65"/>
                    <a:pt x="6" y="68"/>
                  </a:cubicBezTo>
                  <a:cubicBezTo>
                    <a:pt x="4" y="68"/>
                    <a:pt x="2" y="69"/>
                    <a:pt x="0" y="69"/>
                  </a:cubicBezTo>
                  <a:cubicBezTo>
                    <a:pt x="2" y="69"/>
                    <a:pt x="4" y="69"/>
                    <a:pt x="6" y="69"/>
                  </a:cubicBezTo>
                  <a:cubicBezTo>
                    <a:pt x="28" y="69"/>
                    <a:pt x="45" y="54"/>
                    <a:pt x="62" y="41"/>
                  </a:cubicBezTo>
                  <a:cubicBezTo>
                    <a:pt x="64" y="43"/>
                    <a:pt x="67" y="44"/>
                    <a:pt x="70" y="46"/>
                  </a:cubicBezTo>
                  <a:cubicBezTo>
                    <a:pt x="69" y="46"/>
                    <a:pt x="68" y="46"/>
                    <a:pt x="68" y="46"/>
                  </a:cubicBezTo>
                  <a:cubicBezTo>
                    <a:pt x="62" y="46"/>
                    <a:pt x="55" y="48"/>
                    <a:pt x="53" y="54"/>
                  </a:cubicBezTo>
                  <a:cubicBezTo>
                    <a:pt x="52" y="57"/>
                    <a:pt x="53" y="60"/>
                    <a:pt x="54" y="63"/>
                  </a:cubicBezTo>
                  <a:cubicBezTo>
                    <a:pt x="50" y="66"/>
                    <a:pt x="50" y="71"/>
                    <a:pt x="52" y="75"/>
                  </a:cubicBezTo>
                  <a:cubicBezTo>
                    <a:pt x="52" y="76"/>
                    <a:pt x="53" y="76"/>
                    <a:pt x="53" y="76"/>
                  </a:cubicBezTo>
                  <a:cubicBezTo>
                    <a:pt x="52" y="76"/>
                    <a:pt x="51" y="78"/>
                    <a:pt x="52" y="79"/>
                  </a:cubicBezTo>
                  <a:cubicBezTo>
                    <a:pt x="53" y="81"/>
                    <a:pt x="54" y="82"/>
                    <a:pt x="55" y="82"/>
                  </a:cubicBezTo>
                  <a:cubicBezTo>
                    <a:pt x="57" y="84"/>
                    <a:pt x="59" y="86"/>
                    <a:pt x="57" y="89"/>
                  </a:cubicBezTo>
                  <a:cubicBezTo>
                    <a:pt x="56" y="90"/>
                    <a:pt x="54" y="91"/>
                    <a:pt x="52" y="90"/>
                  </a:cubicBezTo>
                  <a:cubicBezTo>
                    <a:pt x="54" y="91"/>
                    <a:pt x="56" y="91"/>
                    <a:pt x="58" y="90"/>
                  </a:cubicBezTo>
                  <a:cubicBezTo>
                    <a:pt x="60" y="89"/>
                    <a:pt x="60" y="87"/>
                    <a:pt x="60" y="85"/>
                  </a:cubicBezTo>
                  <a:cubicBezTo>
                    <a:pt x="60" y="84"/>
                    <a:pt x="59" y="82"/>
                    <a:pt x="58" y="82"/>
                  </a:cubicBezTo>
                  <a:cubicBezTo>
                    <a:pt x="57" y="81"/>
                    <a:pt x="56" y="81"/>
                    <a:pt x="56" y="80"/>
                  </a:cubicBezTo>
                  <a:cubicBezTo>
                    <a:pt x="55" y="80"/>
                    <a:pt x="54" y="79"/>
                    <a:pt x="55" y="78"/>
                  </a:cubicBezTo>
                  <a:cubicBezTo>
                    <a:pt x="56" y="79"/>
                    <a:pt x="58" y="80"/>
                    <a:pt x="59" y="80"/>
                  </a:cubicBezTo>
                  <a:cubicBezTo>
                    <a:pt x="61" y="80"/>
                    <a:pt x="63" y="78"/>
                    <a:pt x="62" y="76"/>
                  </a:cubicBezTo>
                  <a:cubicBezTo>
                    <a:pt x="61" y="74"/>
                    <a:pt x="57" y="74"/>
                    <a:pt x="55" y="74"/>
                  </a:cubicBezTo>
                  <a:cubicBezTo>
                    <a:pt x="54" y="74"/>
                    <a:pt x="54" y="73"/>
                    <a:pt x="54" y="73"/>
                  </a:cubicBezTo>
                  <a:cubicBezTo>
                    <a:pt x="52" y="70"/>
                    <a:pt x="53" y="67"/>
                    <a:pt x="55" y="65"/>
                  </a:cubicBezTo>
                  <a:cubicBezTo>
                    <a:pt x="57" y="67"/>
                    <a:pt x="59" y="68"/>
                    <a:pt x="61" y="69"/>
                  </a:cubicBezTo>
                  <a:cubicBezTo>
                    <a:pt x="63" y="70"/>
                    <a:pt x="71" y="71"/>
                    <a:pt x="71" y="67"/>
                  </a:cubicBezTo>
                  <a:cubicBezTo>
                    <a:pt x="72" y="61"/>
                    <a:pt x="62" y="60"/>
                    <a:pt x="58" y="61"/>
                  </a:cubicBezTo>
                  <a:cubicBezTo>
                    <a:pt x="57" y="61"/>
                    <a:pt x="57" y="62"/>
                    <a:pt x="56" y="62"/>
                  </a:cubicBezTo>
                  <a:cubicBezTo>
                    <a:pt x="53" y="57"/>
                    <a:pt x="55" y="52"/>
                    <a:pt x="60" y="49"/>
                  </a:cubicBezTo>
                  <a:cubicBezTo>
                    <a:pt x="64" y="47"/>
                    <a:pt x="69" y="47"/>
                    <a:pt x="74" y="48"/>
                  </a:cubicBezTo>
                  <a:cubicBezTo>
                    <a:pt x="77" y="49"/>
                    <a:pt x="81" y="50"/>
                    <a:pt x="84" y="51"/>
                  </a:cubicBezTo>
                  <a:cubicBezTo>
                    <a:pt x="85" y="52"/>
                    <a:pt x="85" y="52"/>
                    <a:pt x="85" y="52"/>
                  </a:cubicBezTo>
                  <a:cubicBezTo>
                    <a:pt x="85" y="52"/>
                    <a:pt x="85" y="52"/>
                    <a:pt x="85" y="52"/>
                  </a:cubicBezTo>
                  <a:cubicBezTo>
                    <a:pt x="96" y="55"/>
                    <a:pt x="106" y="56"/>
                    <a:pt x="117" y="56"/>
                  </a:cubicBezTo>
                  <a:cubicBezTo>
                    <a:pt x="124" y="56"/>
                    <a:pt x="131" y="55"/>
                    <a:pt x="138" y="55"/>
                  </a:cubicBezTo>
                  <a:cubicBezTo>
                    <a:pt x="132" y="58"/>
                    <a:pt x="127" y="62"/>
                    <a:pt x="123" y="67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31" y="62"/>
                    <a:pt x="139" y="57"/>
                    <a:pt x="148" y="53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55" y="49"/>
                    <a:pt x="162" y="47"/>
                    <a:pt x="170" y="45"/>
                  </a:cubicBezTo>
                  <a:cubicBezTo>
                    <a:pt x="173" y="47"/>
                    <a:pt x="177" y="49"/>
                    <a:pt x="180" y="50"/>
                  </a:cubicBezTo>
                  <a:cubicBezTo>
                    <a:pt x="201" y="61"/>
                    <a:pt x="222" y="72"/>
                    <a:pt x="245" y="77"/>
                  </a:cubicBezTo>
                  <a:cubicBezTo>
                    <a:pt x="245" y="78"/>
                    <a:pt x="245" y="80"/>
                    <a:pt x="246" y="82"/>
                  </a:cubicBezTo>
                  <a:cubicBezTo>
                    <a:pt x="246" y="82"/>
                    <a:pt x="247" y="82"/>
                    <a:pt x="247" y="82"/>
                  </a:cubicBezTo>
                  <a:cubicBezTo>
                    <a:pt x="246" y="83"/>
                    <a:pt x="245" y="84"/>
                    <a:pt x="246" y="85"/>
                  </a:cubicBezTo>
                  <a:cubicBezTo>
                    <a:pt x="247" y="87"/>
                    <a:pt x="248" y="88"/>
                    <a:pt x="249" y="89"/>
                  </a:cubicBezTo>
                  <a:cubicBezTo>
                    <a:pt x="251" y="90"/>
                    <a:pt x="253" y="92"/>
                    <a:pt x="251" y="95"/>
                  </a:cubicBezTo>
                  <a:cubicBezTo>
                    <a:pt x="250" y="96"/>
                    <a:pt x="248" y="97"/>
                    <a:pt x="246" y="96"/>
                  </a:cubicBezTo>
                  <a:cubicBezTo>
                    <a:pt x="248" y="98"/>
                    <a:pt x="250" y="97"/>
                    <a:pt x="252" y="96"/>
                  </a:cubicBezTo>
                  <a:cubicBezTo>
                    <a:pt x="254" y="95"/>
                    <a:pt x="254" y="93"/>
                    <a:pt x="254" y="91"/>
                  </a:cubicBezTo>
                  <a:cubicBezTo>
                    <a:pt x="254" y="90"/>
                    <a:pt x="252" y="89"/>
                    <a:pt x="252" y="88"/>
                  </a:cubicBezTo>
                  <a:cubicBezTo>
                    <a:pt x="251" y="87"/>
                    <a:pt x="250" y="87"/>
                    <a:pt x="250" y="86"/>
                  </a:cubicBezTo>
                  <a:cubicBezTo>
                    <a:pt x="249" y="86"/>
                    <a:pt x="248" y="85"/>
                    <a:pt x="249" y="84"/>
                  </a:cubicBezTo>
                  <a:cubicBezTo>
                    <a:pt x="250" y="85"/>
                    <a:pt x="252" y="86"/>
                    <a:pt x="253" y="86"/>
                  </a:cubicBezTo>
                  <a:cubicBezTo>
                    <a:pt x="255" y="86"/>
                    <a:pt x="257" y="84"/>
                    <a:pt x="256" y="82"/>
                  </a:cubicBezTo>
                  <a:cubicBezTo>
                    <a:pt x="255" y="80"/>
                    <a:pt x="251" y="80"/>
                    <a:pt x="249" y="81"/>
                  </a:cubicBezTo>
                  <a:cubicBezTo>
                    <a:pt x="248" y="80"/>
                    <a:pt x="248" y="80"/>
                    <a:pt x="248" y="79"/>
                  </a:cubicBezTo>
                  <a:cubicBezTo>
                    <a:pt x="247" y="78"/>
                    <a:pt x="247" y="78"/>
                    <a:pt x="247" y="77"/>
                  </a:cubicBezTo>
                  <a:cubicBezTo>
                    <a:pt x="249" y="77"/>
                    <a:pt x="251" y="78"/>
                    <a:pt x="253" y="78"/>
                  </a:cubicBezTo>
                  <a:cubicBezTo>
                    <a:pt x="258" y="79"/>
                    <a:pt x="263" y="79"/>
                    <a:pt x="268" y="79"/>
                  </a:cubicBezTo>
                  <a:close/>
                  <a:moveTo>
                    <a:pt x="183" y="22"/>
                  </a:moveTo>
                  <a:cubicBezTo>
                    <a:pt x="183" y="19"/>
                    <a:pt x="185" y="16"/>
                    <a:pt x="188" y="14"/>
                  </a:cubicBezTo>
                  <a:cubicBezTo>
                    <a:pt x="190" y="14"/>
                    <a:pt x="191" y="14"/>
                    <a:pt x="191" y="16"/>
                  </a:cubicBezTo>
                  <a:cubicBezTo>
                    <a:pt x="190" y="18"/>
                    <a:pt x="189" y="19"/>
                    <a:pt x="188" y="20"/>
                  </a:cubicBezTo>
                  <a:cubicBezTo>
                    <a:pt x="187" y="21"/>
                    <a:pt x="185" y="22"/>
                    <a:pt x="182" y="22"/>
                  </a:cubicBezTo>
                  <a:cubicBezTo>
                    <a:pt x="183" y="22"/>
                    <a:pt x="183" y="22"/>
                    <a:pt x="183" y="22"/>
                  </a:cubicBezTo>
                  <a:close/>
                  <a:moveTo>
                    <a:pt x="174" y="12"/>
                  </a:moveTo>
                  <a:cubicBezTo>
                    <a:pt x="174" y="11"/>
                    <a:pt x="177" y="8"/>
                    <a:pt x="175" y="11"/>
                  </a:cubicBezTo>
                  <a:cubicBezTo>
                    <a:pt x="175" y="12"/>
                    <a:pt x="174" y="12"/>
                    <a:pt x="174" y="12"/>
                  </a:cubicBezTo>
                  <a:cubicBezTo>
                    <a:pt x="174" y="12"/>
                    <a:pt x="174" y="12"/>
                    <a:pt x="174" y="12"/>
                  </a:cubicBezTo>
                  <a:close/>
                  <a:moveTo>
                    <a:pt x="59" y="77"/>
                  </a:moveTo>
                  <a:cubicBezTo>
                    <a:pt x="62" y="78"/>
                    <a:pt x="57" y="77"/>
                    <a:pt x="56" y="76"/>
                  </a:cubicBezTo>
                  <a:cubicBezTo>
                    <a:pt x="56" y="76"/>
                    <a:pt x="56" y="76"/>
                    <a:pt x="56" y="76"/>
                  </a:cubicBezTo>
                  <a:cubicBezTo>
                    <a:pt x="57" y="76"/>
                    <a:pt x="58" y="76"/>
                    <a:pt x="59" y="77"/>
                  </a:cubicBezTo>
                  <a:close/>
                  <a:moveTo>
                    <a:pt x="64" y="63"/>
                  </a:moveTo>
                  <a:cubicBezTo>
                    <a:pt x="65" y="63"/>
                    <a:pt x="67" y="64"/>
                    <a:pt x="68" y="65"/>
                  </a:cubicBezTo>
                  <a:cubicBezTo>
                    <a:pt x="70" y="66"/>
                    <a:pt x="69" y="67"/>
                    <a:pt x="67" y="67"/>
                  </a:cubicBezTo>
                  <a:cubicBezTo>
                    <a:pt x="64" y="68"/>
                    <a:pt x="60" y="66"/>
                    <a:pt x="58" y="64"/>
                  </a:cubicBezTo>
                  <a:cubicBezTo>
                    <a:pt x="58" y="64"/>
                    <a:pt x="58" y="64"/>
                    <a:pt x="57" y="64"/>
                  </a:cubicBezTo>
                  <a:cubicBezTo>
                    <a:pt x="59" y="63"/>
                    <a:pt x="62" y="63"/>
                    <a:pt x="64" y="63"/>
                  </a:cubicBezTo>
                  <a:close/>
                  <a:moveTo>
                    <a:pt x="148" y="49"/>
                  </a:moveTo>
                  <a:cubicBezTo>
                    <a:pt x="147" y="49"/>
                    <a:pt x="147" y="49"/>
                    <a:pt x="147" y="49"/>
                  </a:cubicBezTo>
                  <a:cubicBezTo>
                    <a:pt x="147" y="49"/>
                    <a:pt x="147" y="49"/>
                    <a:pt x="147" y="49"/>
                  </a:cubicBezTo>
                  <a:cubicBezTo>
                    <a:pt x="147" y="49"/>
                    <a:pt x="147" y="49"/>
                    <a:pt x="148" y="49"/>
                  </a:cubicBezTo>
                  <a:cubicBezTo>
                    <a:pt x="147" y="49"/>
                    <a:pt x="147" y="49"/>
                    <a:pt x="147" y="49"/>
                  </a:cubicBezTo>
                  <a:cubicBezTo>
                    <a:pt x="147" y="49"/>
                    <a:pt x="147" y="49"/>
                    <a:pt x="147" y="49"/>
                  </a:cubicBezTo>
                  <a:cubicBezTo>
                    <a:pt x="138" y="51"/>
                    <a:pt x="127" y="52"/>
                    <a:pt x="117" y="52"/>
                  </a:cubicBezTo>
                  <a:cubicBezTo>
                    <a:pt x="98" y="52"/>
                    <a:pt x="80" y="48"/>
                    <a:pt x="64" y="40"/>
                  </a:cubicBezTo>
                  <a:cubicBezTo>
                    <a:pt x="75" y="32"/>
                    <a:pt x="86" y="25"/>
                    <a:pt x="99" y="24"/>
                  </a:cubicBezTo>
                  <a:cubicBezTo>
                    <a:pt x="101" y="23"/>
                    <a:pt x="104" y="23"/>
                    <a:pt x="106" y="23"/>
                  </a:cubicBezTo>
                  <a:cubicBezTo>
                    <a:pt x="127" y="23"/>
                    <a:pt x="146" y="32"/>
                    <a:pt x="164" y="42"/>
                  </a:cubicBezTo>
                  <a:cubicBezTo>
                    <a:pt x="159" y="44"/>
                    <a:pt x="153" y="46"/>
                    <a:pt x="148" y="49"/>
                  </a:cubicBezTo>
                  <a:close/>
                  <a:moveTo>
                    <a:pt x="253" y="83"/>
                  </a:moveTo>
                  <a:cubicBezTo>
                    <a:pt x="256" y="84"/>
                    <a:pt x="251" y="83"/>
                    <a:pt x="250" y="83"/>
                  </a:cubicBezTo>
                  <a:cubicBezTo>
                    <a:pt x="250" y="83"/>
                    <a:pt x="250" y="82"/>
                    <a:pt x="250" y="82"/>
                  </a:cubicBezTo>
                  <a:cubicBezTo>
                    <a:pt x="251" y="82"/>
                    <a:pt x="252" y="82"/>
                    <a:pt x="253" y="83"/>
                  </a:cubicBezTo>
                  <a:close/>
                  <a:moveTo>
                    <a:pt x="247" y="71"/>
                  </a:moveTo>
                  <a:cubicBezTo>
                    <a:pt x="224" y="66"/>
                    <a:pt x="203" y="57"/>
                    <a:pt x="182" y="47"/>
                  </a:cubicBezTo>
                  <a:cubicBezTo>
                    <a:pt x="180" y="46"/>
                    <a:pt x="178" y="44"/>
                    <a:pt x="176" y="43"/>
                  </a:cubicBezTo>
                  <a:cubicBezTo>
                    <a:pt x="184" y="41"/>
                    <a:pt x="192" y="41"/>
                    <a:pt x="200" y="41"/>
                  </a:cubicBezTo>
                  <a:cubicBezTo>
                    <a:pt x="221" y="41"/>
                    <a:pt x="242" y="45"/>
                    <a:pt x="261" y="52"/>
                  </a:cubicBezTo>
                  <a:cubicBezTo>
                    <a:pt x="255" y="52"/>
                    <a:pt x="249" y="55"/>
                    <a:pt x="247" y="61"/>
                  </a:cubicBezTo>
                  <a:cubicBezTo>
                    <a:pt x="246" y="63"/>
                    <a:pt x="247" y="67"/>
                    <a:pt x="248" y="69"/>
                  </a:cubicBezTo>
                  <a:cubicBezTo>
                    <a:pt x="248" y="70"/>
                    <a:pt x="247" y="70"/>
                    <a:pt x="247" y="71"/>
                  </a:cubicBezTo>
                  <a:close/>
                  <a:moveTo>
                    <a:pt x="249" y="71"/>
                  </a:moveTo>
                  <a:cubicBezTo>
                    <a:pt x="249" y="71"/>
                    <a:pt x="249" y="71"/>
                    <a:pt x="249" y="71"/>
                  </a:cubicBezTo>
                  <a:cubicBezTo>
                    <a:pt x="249" y="71"/>
                    <a:pt x="250" y="71"/>
                    <a:pt x="250" y="71"/>
                  </a:cubicBezTo>
                  <a:cubicBezTo>
                    <a:pt x="250" y="71"/>
                    <a:pt x="249" y="71"/>
                    <a:pt x="249" y="71"/>
                  </a:cubicBezTo>
                  <a:close/>
                  <a:moveTo>
                    <a:pt x="254" y="55"/>
                  </a:moveTo>
                  <a:cubicBezTo>
                    <a:pt x="257" y="54"/>
                    <a:pt x="262" y="53"/>
                    <a:pt x="266" y="54"/>
                  </a:cubicBezTo>
                  <a:cubicBezTo>
                    <a:pt x="278" y="58"/>
                    <a:pt x="289" y="63"/>
                    <a:pt x="298" y="67"/>
                  </a:cubicBezTo>
                  <a:cubicBezTo>
                    <a:pt x="288" y="71"/>
                    <a:pt x="278" y="73"/>
                    <a:pt x="268" y="73"/>
                  </a:cubicBezTo>
                  <a:cubicBezTo>
                    <a:pt x="267" y="73"/>
                    <a:pt x="266" y="73"/>
                    <a:pt x="265" y="73"/>
                  </a:cubicBezTo>
                  <a:cubicBezTo>
                    <a:pt x="266" y="67"/>
                    <a:pt x="256" y="67"/>
                    <a:pt x="252" y="68"/>
                  </a:cubicBezTo>
                  <a:cubicBezTo>
                    <a:pt x="251" y="68"/>
                    <a:pt x="251" y="68"/>
                    <a:pt x="250" y="68"/>
                  </a:cubicBezTo>
                  <a:cubicBezTo>
                    <a:pt x="247" y="64"/>
                    <a:pt x="249" y="58"/>
                    <a:pt x="254" y="55"/>
                  </a:cubicBezTo>
                  <a:close/>
                  <a:moveTo>
                    <a:pt x="251" y="70"/>
                  </a:moveTo>
                  <a:cubicBezTo>
                    <a:pt x="253" y="69"/>
                    <a:pt x="256" y="69"/>
                    <a:pt x="258" y="69"/>
                  </a:cubicBezTo>
                  <a:cubicBezTo>
                    <a:pt x="259" y="69"/>
                    <a:pt x="261" y="70"/>
                    <a:pt x="262" y="71"/>
                  </a:cubicBezTo>
                  <a:cubicBezTo>
                    <a:pt x="263" y="72"/>
                    <a:pt x="263" y="72"/>
                    <a:pt x="263" y="73"/>
                  </a:cubicBezTo>
                  <a:cubicBezTo>
                    <a:pt x="260" y="73"/>
                    <a:pt x="257" y="72"/>
                    <a:pt x="254" y="72"/>
                  </a:cubicBezTo>
                  <a:cubicBezTo>
                    <a:pt x="253" y="71"/>
                    <a:pt x="252" y="71"/>
                    <a:pt x="252" y="70"/>
                  </a:cubicBezTo>
                  <a:cubicBezTo>
                    <a:pt x="252" y="70"/>
                    <a:pt x="252" y="70"/>
                    <a:pt x="251" y="70"/>
                  </a:cubicBezTo>
                  <a:close/>
                  <a:moveTo>
                    <a:pt x="0" y="71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lnTo>
                    <a:pt x="0" y="71"/>
                  </a:lnTo>
                  <a:close/>
                </a:path>
              </a:pathLst>
            </a:custGeom>
            <a:solidFill>
              <a:srgbClr val="5A4029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67" name="Freeform 1008"/>
            <p:cNvSpPr/>
            <p:nvPr/>
          </p:nvSpPr>
          <p:spPr bwMode="auto">
            <a:xfrm>
              <a:off x="3726133" y="5621338"/>
              <a:ext cx="163058" cy="159010"/>
            </a:xfrm>
            <a:custGeom>
              <a:avLst/>
              <a:gdLst>
                <a:gd name="T0" fmla="*/ 47 w 48"/>
                <a:gd name="T1" fmla="*/ 29 h 46"/>
                <a:gd name="T2" fmla="*/ 45 w 48"/>
                <a:gd name="T3" fmla="*/ 36 h 46"/>
                <a:gd name="T4" fmla="*/ 39 w 48"/>
                <a:gd name="T5" fmla="*/ 41 h 46"/>
                <a:gd name="T6" fmla="*/ 35 w 48"/>
                <a:gd name="T7" fmla="*/ 39 h 46"/>
                <a:gd name="T8" fmla="*/ 32 w 48"/>
                <a:gd name="T9" fmla="*/ 35 h 46"/>
                <a:gd name="T10" fmla="*/ 41 w 48"/>
                <a:gd name="T11" fmla="*/ 34 h 46"/>
                <a:gd name="T12" fmla="*/ 32 w 48"/>
                <a:gd name="T13" fmla="*/ 33 h 46"/>
                <a:gd name="T14" fmla="*/ 37 w 48"/>
                <a:gd name="T15" fmla="*/ 27 h 46"/>
                <a:gd name="T16" fmla="*/ 40 w 48"/>
                <a:gd name="T17" fmla="*/ 21 h 46"/>
                <a:gd name="T18" fmla="*/ 36 w 48"/>
                <a:gd name="T19" fmla="*/ 26 h 46"/>
                <a:gd name="T20" fmla="*/ 31 w 48"/>
                <a:gd name="T21" fmla="*/ 31 h 46"/>
                <a:gd name="T22" fmla="*/ 21 w 48"/>
                <a:gd name="T23" fmla="*/ 13 h 46"/>
                <a:gd name="T24" fmla="*/ 23 w 48"/>
                <a:gd name="T25" fmla="*/ 18 h 46"/>
                <a:gd name="T26" fmla="*/ 25 w 48"/>
                <a:gd name="T27" fmla="*/ 25 h 46"/>
                <a:gd name="T28" fmla="*/ 28 w 48"/>
                <a:gd name="T29" fmla="*/ 32 h 46"/>
                <a:gd name="T30" fmla="*/ 22 w 48"/>
                <a:gd name="T31" fmla="*/ 31 h 46"/>
                <a:gd name="T32" fmla="*/ 14 w 48"/>
                <a:gd name="T33" fmla="*/ 29 h 46"/>
                <a:gd name="T34" fmla="*/ 30 w 48"/>
                <a:gd name="T35" fmla="*/ 34 h 46"/>
                <a:gd name="T36" fmla="*/ 19 w 48"/>
                <a:gd name="T37" fmla="*/ 39 h 46"/>
                <a:gd name="T38" fmla="*/ 31 w 48"/>
                <a:gd name="T39" fmla="*/ 37 h 46"/>
                <a:gd name="T40" fmla="*/ 32 w 48"/>
                <a:gd name="T41" fmla="*/ 43 h 46"/>
                <a:gd name="T42" fmla="*/ 24 w 48"/>
                <a:gd name="T43" fmla="*/ 46 h 46"/>
                <a:gd name="T44" fmla="*/ 11 w 48"/>
                <a:gd name="T45" fmla="*/ 39 h 46"/>
                <a:gd name="T46" fmla="*/ 17 w 48"/>
                <a:gd name="T47" fmla="*/ 37 h 46"/>
                <a:gd name="T48" fmla="*/ 7 w 48"/>
                <a:gd name="T49" fmla="*/ 34 h 46"/>
                <a:gd name="T50" fmla="*/ 0 w 48"/>
                <a:gd name="T51" fmla="*/ 26 h 46"/>
                <a:gd name="T52" fmla="*/ 11 w 48"/>
                <a:gd name="T53" fmla="*/ 23 h 46"/>
                <a:gd name="T54" fmla="*/ 19 w 48"/>
                <a:gd name="T55" fmla="*/ 27 h 46"/>
                <a:gd name="T56" fmla="*/ 18 w 48"/>
                <a:gd name="T57" fmla="*/ 0 h 46"/>
                <a:gd name="T58" fmla="*/ 32 w 48"/>
                <a:gd name="T59" fmla="*/ 21 h 46"/>
                <a:gd name="T60" fmla="*/ 46 w 48"/>
                <a:gd name="T61" fmla="*/ 7 h 46"/>
                <a:gd name="T62" fmla="*/ 42 w 48"/>
                <a:gd name="T63" fmla="*/ 31 h 46"/>
                <a:gd name="T64" fmla="*/ 47 w 48"/>
                <a:gd name="T65" fmla="*/ 2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" h="46">
                  <a:moveTo>
                    <a:pt x="47" y="29"/>
                  </a:moveTo>
                  <a:cubicBezTo>
                    <a:pt x="48" y="29"/>
                    <a:pt x="45" y="36"/>
                    <a:pt x="45" y="36"/>
                  </a:cubicBezTo>
                  <a:cubicBezTo>
                    <a:pt x="44" y="38"/>
                    <a:pt x="42" y="41"/>
                    <a:pt x="39" y="41"/>
                  </a:cubicBezTo>
                  <a:cubicBezTo>
                    <a:pt x="38" y="41"/>
                    <a:pt x="36" y="40"/>
                    <a:pt x="35" y="39"/>
                  </a:cubicBezTo>
                  <a:cubicBezTo>
                    <a:pt x="35" y="39"/>
                    <a:pt x="31" y="35"/>
                    <a:pt x="32" y="35"/>
                  </a:cubicBezTo>
                  <a:cubicBezTo>
                    <a:pt x="35" y="35"/>
                    <a:pt x="38" y="35"/>
                    <a:pt x="41" y="34"/>
                  </a:cubicBezTo>
                  <a:cubicBezTo>
                    <a:pt x="38" y="34"/>
                    <a:pt x="34" y="35"/>
                    <a:pt x="32" y="33"/>
                  </a:cubicBezTo>
                  <a:cubicBezTo>
                    <a:pt x="33" y="31"/>
                    <a:pt x="36" y="29"/>
                    <a:pt x="37" y="27"/>
                  </a:cubicBezTo>
                  <a:cubicBezTo>
                    <a:pt x="39" y="25"/>
                    <a:pt x="39" y="23"/>
                    <a:pt x="40" y="21"/>
                  </a:cubicBezTo>
                  <a:cubicBezTo>
                    <a:pt x="39" y="23"/>
                    <a:pt x="38" y="25"/>
                    <a:pt x="36" y="26"/>
                  </a:cubicBezTo>
                  <a:cubicBezTo>
                    <a:pt x="34" y="28"/>
                    <a:pt x="33" y="30"/>
                    <a:pt x="31" y="31"/>
                  </a:cubicBezTo>
                  <a:cubicBezTo>
                    <a:pt x="30" y="31"/>
                    <a:pt x="23" y="15"/>
                    <a:pt x="21" y="13"/>
                  </a:cubicBezTo>
                  <a:cubicBezTo>
                    <a:pt x="22" y="15"/>
                    <a:pt x="22" y="16"/>
                    <a:pt x="23" y="18"/>
                  </a:cubicBezTo>
                  <a:cubicBezTo>
                    <a:pt x="23" y="20"/>
                    <a:pt x="25" y="22"/>
                    <a:pt x="25" y="25"/>
                  </a:cubicBezTo>
                  <a:cubicBezTo>
                    <a:pt x="26" y="27"/>
                    <a:pt x="27" y="29"/>
                    <a:pt x="28" y="32"/>
                  </a:cubicBezTo>
                  <a:cubicBezTo>
                    <a:pt x="29" y="32"/>
                    <a:pt x="22" y="31"/>
                    <a:pt x="22" y="31"/>
                  </a:cubicBezTo>
                  <a:cubicBezTo>
                    <a:pt x="19" y="31"/>
                    <a:pt x="16" y="30"/>
                    <a:pt x="14" y="29"/>
                  </a:cubicBezTo>
                  <a:cubicBezTo>
                    <a:pt x="17" y="33"/>
                    <a:pt x="25" y="34"/>
                    <a:pt x="30" y="34"/>
                  </a:cubicBezTo>
                  <a:cubicBezTo>
                    <a:pt x="27" y="37"/>
                    <a:pt x="23" y="38"/>
                    <a:pt x="19" y="39"/>
                  </a:cubicBezTo>
                  <a:cubicBezTo>
                    <a:pt x="23" y="39"/>
                    <a:pt x="28" y="38"/>
                    <a:pt x="31" y="37"/>
                  </a:cubicBezTo>
                  <a:cubicBezTo>
                    <a:pt x="33" y="36"/>
                    <a:pt x="32" y="42"/>
                    <a:pt x="32" y="43"/>
                  </a:cubicBezTo>
                  <a:cubicBezTo>
                    <a:pt x="30" y="45"/>
                    <a:pt x="27" y="46"/>
                    <a:pt x="24" y="46"/>
                  </a:cubicBezTo>
                  <a:cubicBezTo>
                    <a:pt x="21" y="46"/>
                    <a:pt x="13" y="43"/>
                    <a:pt x="11" y="39"/>
                  </a:cubicBezTo>
                  <a:cubicBezTo>
                    <a:pt x="13" y="38"/>
                    <a:pt x="15" y="38"/>
                    <a:pt x="17" y="37"/>
                  </a:cubicBezTo>
                  <a:cubicBezTo>
                    <a:pt x="13" y="38"/>
                    <a:pt x="9" y="36"/>
                    <a:pt x="7" y="34"/>
                  </a:cubicBezTo>
                  <a:cubicBezTo>
                    <a:pt x="6" y="33"/>
                    <a:pt x="0" y="26"/>
                    <a:pt x="0" y="26"/>
                  </a:cubicBezTo>
                  <a:cubicBezTo>
                    <a:pt x="3" y="25"/>
                    <a:pt x="7" y="23"/>
                    <a:pt x="11" y="23"/>
                  </a:cubicBezTo>
                  <a:cubicBezTo>
                    <a:pt x="13" y="23"/>
                    <a:pt x="18" y="25"/>
                    <a:pt x="19" y="27"/>
                  </a:cubicBezTo>
                  <a:cubicBezTo>
                    <a:pt x="12" y="19"/>
                    <a:pt x="15" y="9"/>
                    <a:pt x="18" y="0"/>
                  </a:cubicBezTo>
                  <a:cubicBezTo>
                    <a:pt x="26" y="4"/>
                    <a:pt x="34" y="11"/>
                    <a:pt x="32" y="21"/>
                  </a:cubicBezTo>
                  <a:cubicBezTo>
                    <a:pt x="34" y="13"/>
                    <a:pt x="40" y="10"/>
                    <a:pt x="46" y="7"/>
                  </a:cubicBezTo>
                  <a:cubicBezTo>
                    <a:pt x="48" y="15"/>
                    <a:pt x="48" y="25"/>
                    <a:pt x="42" y="31"/>
                  </a:cubicBezTo>
                  <a:cubicBezTo>
                    <a:pt x="44" y="30"/>
                    <a:pt x="45" y="30"/>
                    <a:pt x="47" y="29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68" name="Freeform 1010"/>
            <p:cNvSpPr/>
            <p:nvPr/>
          </p:nvSpPr>
          <p:spPr bwMode="auto">
            <a:xfrm>
              <a:off x="3548116" y="5796166"/>
              <a:ext cx="160066" cy="168167"/>
            </a:xfrm>
            <a:custGeom>
              <a:avLst/>
              <a:gdLst>
                <a:gd name="T0" fmla="*/ 40 w 47"/>
                <a:gd name="T1" fmla="*/ 12 h 49"/>
                <a:gd name="T2" fmla="*/ 45 w 47"/>
                <a:gd name="T3" fmla="*/ 17 h 49"/>
                <a:gd name="T4" fmla="*/ 45 w 47"/>
                <a:gd name="T5" fmla="*/ 24 h 49"/>
                <a:gd name="T6" fmla="*/ 41 w 47"/>
                <a:gd name="T7" fmla="*/ 27 h 49"/>
                <a:gd name="T8" fmla="*/ 37 w 47"/>
                <a:gd name="T9" fmla="*/ 28 h 49"/>
                <a:gd name="T10" fmla="*/ 40 w 47"/>
                <a:gd name="T11" fmla="*/ 19 h 49"/>
                <a:gd name="T12" fmla="*/ 35 w 47"/>
                <a:gd name="T13" fmla="*/ 27 h 49"/>
                <a:gd name="T14" fmla="*/ 33 w 47"/>
                <a:gd name="T15" fmla="*/ 19 h 49"/>
                <a:gd name="T16" fmla="*/ 29 w 47"/>
                <a:gd name="T17" fmla="*/ 12 h 49"/>
                <a:gd name="T18" fmla="*/ 31 w 47"/>
                <a:gd name="T19" fmla="*/ 19 h 49"/>
                <a:gd name="T20" fmla="*/ 32 w 47"/>
                <a:gd name="T21" fmla="*/ 26 h 49"/>
                <a:gd name="T22" fmla="*/ 13 w 47"/>
                <a:gd name="T23" fmla="*/ 24 h 49"/>
                <a:gd name="T24" fmla="*/ 17 w 47"/>
                <a:gd name="T25" fmla="*/ 25 h 49"/>
                <a:gd name="T26" fmla="*/ 24 w 47"/>
                <a:gd name="T27" fmla="*/ 27 h 49"/>
                <a:gd name="T28" fmla="*/ 32 w 47"/>
                <a:gd name="T29" fmla="*/ 29 h 49"/>
                <a:gd name="T30" fmla="*/ 27 w 47"/>
                <a:gd name="T31" fmla="*/ 34 h 49"/>
                <a:gd name="T32" fmla="*/ 21 w 47"/>
                <a:gd name="T33" fmla="*/ 40 h 49"/>
                <a:gd name="T34" fmla="*/ 34 w 47"/>
                <a:gd name="T35" fmla="*/ 29 h 49"/>
                <a:gd name="T36" fmla="*/ 32 w 47"/>
                <a:gd name="T37" fmla="*/ 40 h 49"/>
                <a:gd name="T38" fmla="*/ 37 w 47"/>
                <a:gd name="T39" fmla="*/ 29 h 49"/>
                <a:gd name="T40" fmla="*/ 43 w 47"/>
                <a:gd name="T41" fmla="*/ 32 h 49"/>
                <a:gd name="T42" fmla="*/ 41 w 47"/>
                <a:gd name="T43" fmla="*/ 40 h 49"/>
                <a:gd name="T44" fmla="*/ 28 w 47"/>
                <a:gd name="T45" fmla="*/ 47 h 49"/>
                <a:gd name="T46" fmla="*/ 29 w 47"/>
                <a:gd name="T47" fmla="*/ 41 h 49"/>
                <a:gd name="T48" fmla="*/ 21 w 47"/>
                <a:gd name="T49" fmla="*/ 48 h 49"/>
                <a:gd name="T50" fmla="*/ 11 w 47"/>
                <a:gd name="T51" fmla="*/ 49 h 49"/>
                <a:gd name="T52" fmla="*/ 15 w 47"/>
                <a:gd name="T53" fmla="*/ 38 h 49"/>
                <a:gd name="T54" fmla="*/ 22 w 47"/>
                <a:gd name="T55" fmla="*/ 33 h 49"/>
                <a:gd name="T56" fmla="*/ 0 w 47"/>
                <a:gd name="T57" fmla="*/ 20 h 49"/>
                <a:gd name="T58" fmla="*/ 25 w 47"/>
                <a:gd name="T59" fmla="*/ 20 h 49"/>
                <a:gd name="T60" fmla="*/ 21 w 47"/>
                <a:gd name="T61" fmla="*/ 0 h 49"/>
                <a:gd name="T62" fmla="*/ 39 w 47"/>
                <a:gd name="T63" fmla="*/ 17 h 49"/>
                <a:gd name="T64" fmla="*/ 40 w 47"/>
                <a:gd name="T65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49">
                  <a:moveTo>
                    <a:pt x="40" y="12"/>
                  </a:moveTo>
                  <a:cubicBezTo>
                    <a:pt x="41" y="11"/>
                    <a:pt x="44" y="17"/>
                    <a:pt x="45" y="17"/>
                  </a:cubicBezTo>
                  <a:cubicBezTo>
                    <a:pt x="46" y="20"/>
                    <a:pt x="47" y="22"/>
                    <a:pt x="45" y="24"/>
                  </a:cubicBezTo>
                  <a:cubicBezTo>
                    <a:pt x="45" y="26"/>
                    <a:pt x="43" y="26"/>
                    <a:pt x="41" y="27"/>
                  </a:cubicBezTo>
                  <a:cubicBezTo>
                    <a:pt x="41" y="27"/>
                    <a:pt x="36" y="28"/>
                    <a:pt x="37" y="28"/>
                  </a:cubicBezTo>
                  <a:cubicBezTo>
                    <a:pt x="38" y="25"/>
                    <a:pt x="39" y="22"/>
                    <a:pt x="40" y="19"/>
                  </a:cubicBezTo>
                  <a:cubicBezTo>
                    <a:pt x="39" y="22"/>
                    <a:pt x="38" y="26"/>
                    <a:pt x="35" y="27"/>
                  </a:cubicBezTo>
                  <a:cubicBezTo>
                    <a:pt x="34" y="24"/>
                    <a:pt x="34" y="21"/>
                    <a:pt x="33" y="19"/>
                  </a:cubicBezTo>
                  <a:cubicBezTo>
                    <a:pt x="32" y="16"/>
                    <a:pt x="30" y="14"/>
                    <a:pt x="29" y="12"/>
                  </a:cubicBezTo>
                  <a:cubicBezTo>
                    <a:pt x="30" y="14"/>
                    <a:pt x="31" y="17"/>
                    <a:pt x="31" y="19"/>
                  </a:cubicBezTo>
                  <a:cubicBezTo>
                    <a:pt x="32" y="22"/>
                    <a:pt x="32" y="24"/>
                    <a:pt x="32" y="26"/>
                  </a:cubicBezTo>
                  <a:cubicBezTo>
                    <a:pt x="32" y="27"/>
                    <a:pt x="15" y="24"/>
                    <a:pt x="13" y="24"/>
                  </a:cubicBezTo>
                  <a:cubicBezTo>
                    <a:pt x="14" y="24"/>
                    <a:pt x="16" y="25"/>
                    <a:pt x="17" y="25"/>
                  </a:cubicBezTo>
                  <a:cubicBezTo>
                    <a:pt x="19" y="26"/>
                    <a:pt x="22" y="26"/>
                    <a:pt x="24" y="27"/>
                  </a:cubicBezTo>
                  <a:cubicBezTo>
                    <a:pt x="27" y="28"/>
                    <a:pt x="29" y="28"/>
                    <a:pt x="32" y="29"/>
                  </a:cubicBezTo>
                  <a:cubicBezTo>
                    <a:pt x="32" y="29"/>
                    <a:pt x="28" y="34"/>
                    <a:pt x="27" y="34"/>
                  </a:cubicBezTo>
                  <a:cubicBezTo>
                    <a:pt x="26" y="36"/>
                    <a:pt x="24" y="38"/>
                    <a:pt x="21" y="40"/>
                  </a:cubicBezTo>
                  <a:cubicBezTo>
                    <a:pt x="26" y="38"/>
                    <a:pt x="32" y="33"/>
                    <a:pt x="34" y="29"/>
                  </a:cubicBezTo>
                  <a:cubicBezTo>
                    <a:pt x="35" y="33"/>
                    <a:pt x="34" y="37"/>
                    <a:pt x="32" y="40"/>
                  </a:cubicBezTo>
                  <a:cubicBezTo>
                    <a:pt x="35" y="37"/>
                    <a:pt x="37" y="33"/>
                    <a:pt x="37" y="29"/>
                  </a:cubicBezTo>
                  <a:cubicBezTo>
                    <a:pt x="37" y="27"/>
                    <a:pt x="42" y="31"/>
                    <a:pt x="43" y="32"/>
                  </a:cubicBezTo>
                  <a:cubicBezTo>
                    <a:pt x="44" y="34"/>
                    <a:pt x="43" y="38"/>
                    <a:pt x="41" y="40"/>
                  </a:cubicBezTo>
                  <a:cubicBezTo>
                    <a:pt x="39" y="43"/>
                    <a:pt x="32" y="48"/>
                    <a:pt x="28" y="47"/>
                  </a:cubicBezTo>
                  <a:cubicBezTo>
                    <a:pt x="29" y="45"/>
                    <a:pt x="29" y="43"/>
                    <a:pt x="29" y="41"/>
                  </a:cubicBezTo>
                  <a:cubicBezTo>
                    <a:pt x="28" y="44"/>
                    <a:pt x="24" y="47"/>
                    <a:pt x="21" y="48"/>
                  </a:cubicBezTo>
                  <a:cubicBezTo>
                    <a:pt x="20" y="48"/>
                    <a:pt x="11" y="49"/>
                    <a:pt x="11" y="49"/>
                  </a:cubicBezTo>
                  <a:cubicBezTo>
                    <a:pt x="12" y="46"/>
                    <a:pt x="13" y="41"/>
                    <a:pt x="15" y="38"/>
                  </a:cubicBezTo>
                  <a:cubicBezTo>
                    <a:pt x="16" y="36"/>
                    <a:pt x="20" y="34"/>
                    <a:pt x="22" y="33"/>
                  </a:cubicBezTo>
                  <a:cubicBezTo>
                    <a:pt x="12" y="35"/>
                    <a:pt x="6" y="27"/>
                    <a:pt x="0" y="20"/>
                  </a:cubicBezTo>
                  <a:cubicBezTo>
                    <a:pt x="7" y="15"/>
                    <a:pt x="18" y="13"/>
                    <a:pt x="25" y="20"/>
                  </a:cubicBezTo>
                  <a:cubicBezTo>
                    <a:pt x="19" y="14"/>
                    <a:pt x="20" y="7"/>
                    <a:pt x="21" y="0"/>
                  </a:cubicBezTo>
                  <a:cubicBezTo>
                    <a:pt x="29" y="2"/>
                    <a:pt x="37" y="8"/>
                    <a:pt x="39" y="17"/>
                  </a:cubicBezTo>
                  <a:cubicBezTo>
                    <a:pt x="39" y="15"/>
                    <a:pt x="39" y="13"/>
                    <a:pt x="40" y="12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69" name="Freeform 1011"/>
            <p:cNvSpPr/>
            <p:nvPr/>
          </p:nvSpPr>
          <p:spPr bwMode="auto">
            <a:xfrm>
              <a:off x="3995403" y="5857771"/>
              <a:ext cx="165302" cy="155680"/>
            </a:xfrm>
            <a:custGeom>
              <a:avLst/>
              <a:gdLst>
                <a:gd name="T0" fmla="*/ 20 w 48"/>
                <a:gd name="T1" fmla="*/ 1 h 45"/>
                <a:gd name="T2" fmla="*/ 27 w 48"/>
                <a:gd name="T3" fmla="*/ 0 h 45"/>
                <a:gd name="T4" fmla="*/ 34 w 48"/>
                <a:gd name="T5" fmla="*/ 3 h 45"/>
                <a:gd name="T6" fmla="*/ 34 w 48"/>
                <a:gd name="T7" fmla="*/ 8 h 45"/>
                <a:gd name="T8" fmla="*/ 32 w 48"/>
                <a:gd name="T9" fmla="*/ 12 h 45"/>
                <a:gd name="T10" fmla="*/ 27 w 48"/>
                <a:gd name="T11" fmla="*/ 5 h 45"/>
                <a:gd name="T12" fmla="*/ 30 w 48"/>
                <a:gd name="T13" fmla="*/ 13 h 45"/>
                <a:gd name="T14" fmla="*/ 22 w 48"/>
                <a:gd name="T15" fmla="*/ 11 h 45"/>
                <a:gd name="T16" fmla="*/ 15 w 48"/>
                <a:gd name="T17" fmla="*/ 11 h 45"/>
                <a:gd name="T18" fmla="*/ 22 w 48"/>
                <a:gd name="T19" fmla="*/ 13 h 45"/>
                <a:gd name="T20" fmla="*/ 28 w 48"/>
                <a:gd name="T21" fmla="*/ 15 h 45"/>
                <a:gd name="T22" fmla="*/ 18 w 48"/>
                <a:gd name="T23" fmla="*/ 32 h 45"/>
                <a:gd name="T24" fmla="*/ 21 w 48"/>
                <a:gd name="T25" fmla="*/ 28 h 45"/>
                <a:gd name="T26" fmla="*/ 26 w 48"/>
                <a:gd name="T27" fmla="*/ 23 h 45"/>
                <a:gd name="T28" fmla="*/ 31 w 48"/>
                <a:gd name="T29" fmla="*/ 17 h 45"/>
                <a:gd name="T30" fmla="*/ 33 w 48"/>
                <a:gd name="T31" fmla="*/ 23 h 45"/>
                <a:gd name="T32" fmla="*/ 35 w 48"/>
                <a:gd name="T33" fmla="*/ 31 h 45"/>
                <a:gd name="T34" fmla="*/ 32 w 48"/>
                <a:gd name="T35" fmla="*/ 15 h 45"/>
                <a:gd name="T36" fmla="*/ 41 w 48"/>
                <a:gd name="T37" fmla="*/ 22 h 45"/>
                <a:gd name="T38" fmla="*/ 34 w 48"/>
                <a:gd name="T39" fmla="*/ 12 h 45"/>
                <a:gd name="T40" fmla="*/ 39 w 48"/>
                <a:gd name="T41" fmla="*/ 9 h 45"/>
                <a:gd name="T42" fmla="*/ 45 w 48"/>
                <a:gd name="T43" fmla="*/ 14 h 45"/>
                <a:gd name="T44" fmla="*/ 45 w 48"/>
                <a:gd name="T45" fmla="*/ 29 h 45"/>
                <a:gd name="T46" fmla="*/ 40 w 48"/>
                <a:gd name="T47" fmla="*/ 25 h 45"/>
                <a:gd name="T48" fmla="*/ 42 w 48"/>
                <a:gd name="T49" fmla="*/ 35 h 45"/>
                <a:gd name="T50" fmla="*/ 39 w 48"/>
                <a:gd name="T51" fmla="*/ 45 h 45"/>
                <a:gd name="T52" fmla="*/ 31 w 48"/>
                <a:gd name="T53" fmla="*/ 36 h 45"/>
                <a:gd name="T54" fmla="*/ 30 w 48"/>
                <a:gd name="T55" fmla="*/ 28 h 45"/>
                <a:gd name="T56" fmla="*/ 8 w 48"/>
                <a:gd name="T57" fmla="*/ 41 h 45"/>
                <a:gd name="T58" fmla="*/ 20 w 48"/>
                <a:gd name="T59" fmla="*/ 18 h 45"/>
                <a:gd name="T60" fmla="*/ 0 w 48"/>
                <a:gd name="T61" fmla="*/ 12 h 45"/>
                <a:gd name="T62" fmla="*/ 24 w 48"/>
                <a:gd name="T63" fmla="*/ 5 h 45"/>
                <a:gd name="T64" fmla="*/ 20 w 48"/>
                <a:gd name="T65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" h="45">
                  <a:moveTo>
                    <a:pt x="20" y="1"/>
                  </a:moveTo>
                  <a:cubicBezTo>
                    <a:pt x="20" y="1"/>
                    <a:pt x="26" y="0"/>
                    <a:pt x="27" y="0"/>
                  </a:cubicBezTo>
                  <a:cubicBezTo>
                    <a:pt x="29" y="0"/>
                    <a:pt x="32" y="1"/>
                    <a:pt x="34" y="3"/>
                  </a:cubicBezTo>
                  <a:cubicBezTo>
                    <a:pt x="34" y="4"/>
                    <a:pt x="34" y="6"/>
                    <a:pt x="34" y="8"/>
                  </a:cubicBezTo>
                  <a:cubicBezTo>
                    <a:pt x="34" y="8"/>
                    <a:pt x="33" y="13"/>
                    <a:pt x="32" y="12"/>
                  </a:cubicBezTo>
                  <a:cubicBezTo>
                    <a:pt x="31" y="9"/>
                    <a:pt x="29" y="7"/>
                    <a:pt x="27" y="5"/>
                  </a:cubicBezTo>
                  <a:cubicBezTo>
                    <a:pt x="28" y="7"/>
                    <a:pt x="31" y="10"/>
                    <a:pt x="30" y="13"/>
                  </a:cubicBezTo>
                  <a:cubicBezTo>
                    <a:pt x="28" y="13"/>
                    <a:pt x="25" y="11"/>
                    <a:pt x="22" y="11"/>
                  </a:cubicBezTo>
                  <a:cubicBezTo>
                    <a:pt x="20" y="11"/>
                    <a:pt x="18" y="11"/>
                    <a:pt x="15" y="11"/>
                  </a:cubicBezTo>
                  <a:cubicBezTo>
                    <a:pt x="18" y="11"/>
                    <a:pt x="20" y="12"/>
                    <a:pt x="22" y="13"/>
                  </a:cubicBezTo>
                  <a:cubicBezTo>
                    <a:pt x="24" y="14"/>
                    <a:pt x="27" y="14"/>
                    <a:pt x="28" y="15"/>
                  </a:cubicBezTo>
                  <a:cubicBezTo>
                    <a:pt x="29" y="16"/>
                    <a:pt x="18" y="30"/>
                    <a:pt x="18" y="32"/>
                  </a:cubicBezTo>
                  <a:cubicBezTo>
                    <a:pt x="19" y="30"/>
                    <a:pt x="20" y="29"/>
                    <a:pt x="21" y="28"/>
                  </a:cubicBezTo>
                  <a:cubicBezTo>
                    <a:pt x="22" y="27"/>
                    <a:pt x="24" y="25"/>
                    <a:pt x="26" y="23"/>
                  </a:cubicBezTo>
                  <a:cubicBezTo>
                    <a:pt x="27" y="21"/>
                    <a:pt x="29" y="19"/>
                    <a:pt x="31" y="17"/>
                  </a:cubicBezTo>
                  <a:cubicBezTo>
                    <a:pt x="31" y="17"/>
                    <a:pt x="33" y="23"/>
                    <a:pt x="33" y="23"/>
                  </a:cubicBezTo>
                  <a:cubicBezTo>
                    <a:pt x="34" y="26"/>
                    <a:pt x="35" y="28"/>
                    <a:pt x="35" y="31"/>
                  </a:cubicBezTo>
                  <a:cubicBezTo>
                    <a:pt x="36" y="26"/>
                    <a:pt x="35" y="19"/>
                    <a:pt x="32" y="15"/>
                  </a:cubicBezTo>
                  <a:cubicBezTo>
                    <a:pt x="36" y="15"/>
                    <a:pt x="39" y="19"/>
                    <a:pt x="41" y="22"/>
                  </a:cubicBezTo>
                  <a:cubicBezTo>
                    <a:pt x="40" y="19"/>
                    <a:pt x="37" y="14"/>
                    <a:pt x="34" y="12"/>
                  </a:cubicBezTo>
                  <a:cubicBezTo>
                    <a:pt x="32" y="11"/>
                    <a:pt x="38" y="8"/>
                    <a:pt x="39" y="9"/>
                  </a:cubicBezTo>
                  <a:cubicBezTo>
                    <a:pt x="42" y="9"/>
                    <a:pt x="44" y="12"/>
                    <a:pt x="45" y="14"/>
                  </a:cubicBezTo>
                  <a:cubicBezTo>
                    <a:pt x="47" y="17"/>
                    <a:pt x="48" y="26"/>
                    <a:pt x="45" y="29"/>
                  </a:cubicBezTo>
                  <a:cubicBezTo>
                    <a:pt x="43" y="28"/>
                    <a:pt x="42" y="26"/>
                    <a:pt x="40" y="25"/>
                  </a:cubicBezTo>
                  <a:cubicBezTo>
                    <a:pt x="43" y="27"/>
                    <a:pt x="43" y="32"/>
                    <a:pt x="42" y="35"/>
                  </a:cubicBezTo>
                  <a:cubicBezTo>
                    <a:pt x="42" y="36"/>
                    <a:pt x="39" y="45"/>
                    <a:pt x="39" y="45"/>
                  </a:cubicBezTo>
                  <a:cubicBezTo>
                    <a:pt x="36" y="43"/>
                    <a:pt x="33" y="40"/>
                    <a:pt x="31" y="36"/>
                  </a:cubicBezTo>
                  <a:cubicBezTo>
                    <a:pt x="30" y="35"/>
                    <a:pt x="30" y="29"/>
                    <a:pt x="30" y="28"/>
                  </a:cubicBezTo>
                  <a:cubicBezTo>
                    <a:pt x="26" y="37"/>
                    <a:pt x="17" y="39"/>
                    <a:pt x="8" y="41"/>
                  </a:cubicBezTo>
                  <a:cubicBezTo>
                    <a:pt x="7" y="32"/>
                    <a:pt x="10" y="21"/>
                    <a:pt x="20" y="18"/>
                  </a:cubicBezTo>
                  <a:cubicBezTo>
                    <a:pt x="12" y="21"/>
                    <a:pt x="6" y="17"/>
                    <a:pt x="0" y="12"/>
                  </a:cubicBezTo>
                  <a:cubicBezTo>
                    <a:pt x="6" y="7"/>
                    <a:pt x="15" y="3"/>
                    <a:pt x="24" y="5"/>
                  </a:cubicBezTo>
                  <a:cubicBezTo>
                    <a:pt x="22" y="4"/>
                    <a:pt x="21" y="3"/>
                    <a:pt x="20" y="1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70" name="Freeform 1012"/>
            <p:cNvSpPr/>
            <p:nvPr/>
          </p:nvSpPr>
          <p:spPr bwMode="auto">
            <a:xfrm>
              <a:off x="4457649" y="5649643"/>
              <a:ext cx="171286" cy="157345"/>
            </a:xfrm>
            <a:custGeom>
              <a:avLst/>
              <a:gdLst>
                <a:gd name="T0" fmla="*/ 46 w 50"/>
                <a:gd name="T1" fmla="*/ 33 h 46"/>
                <a:gd name="T2" fmla="*/ 43 w 50"/>
                <a:gd name="T3" fmla="*/ 40 h 46"/>
                <a:gd name="T4" fmla="*/ 37 w 50"/>
                <a:gd name="T5" fmla="*/ 43 h 46"/>
                <a:gd name="T6" fmla="*/ 33 w 50"/>
                <a:gd name="T7" fmla="*/ 41 h 46"/>
                <a:gd name="T8" fmla="*/ 31 w 50"/>
                <a:gd name="T9" fmla="*/ 37 h 46"/>
                <a:gd name="T10" fmla="*/ 40 w 50"/>
                <a:gd name="T11" fmla="*/ 37 h 46"/>
                <a:gd name="T12" fmla="*/ 31 w 50"/>
                <a:gd name="T13" fmla="*/ 35 h 46"/>
                <a:gd name="T14" fmla="*/ 37 w 50"/>
                <a:gd name="T15" fmla="*/ 29 h 46"/>
                <a:gd name="T16" fmla="*/ 41 w 50"/>
                <a:gd name="T17" fmla="*/ 23 h 46"/>
                <a:gd name="T18" fmla="*/ 36 w 50"/>
                <a:gd name="T19" fmla="*/ 28 h 46"/>
                <a:gd name="T20" fmla="*/ 30 w 50"/>
                <a:gd name="T21" fmla="*/ 32 h 46"/>
                <a:gd name="T22" fmla="*/ 24 w 50"/>
                <a:gd name="T23" fmla="*/ 13 h 46"/>
                <a:gd name="T24" fmla="*/ 24 w 50"/>
                <a:gd name="T25" fmla="*/ 18 h 46"/>
                <a:gd name="T26" fmla="*/ 26 w 50"/>
                <a:gd name="T27" fmla="*/ 25 h 46"/>
                <a:gd name="T28" fmla="*/ 28 w 50"/>
                <a:gd name="T29" fmla="*/ 33 h 46"/>
                <a:gd name="T30" fmla="*/ 21 w 50"/>
                <a:gd name="T31" fmla="*/ 31 h 46"/>
                <a:gd name="T32" fmla="*/ 14 w 50"/>
                <a:gd name="T33" fmla="*/ 28 h 46"/>
                <a:gd name="T34" fmla="*/ 29 w 50"/>
                <a:gd name="T35" fmla="*/ 35 h 46"/>
                <a:gd name="T36" fmla="*/ 17 w 50"/>
                <a:gd name="T37" fmla="*/ 38 h 46"/>
                <a:gd name="T38" fmla="*/ 30 w 50"/>
                <a:gd name="T39" fmla="*/ 38 h 46"/>
                <a:gd name="T40" fmla="*/ 30 w 50"/>
                <a:gd name="T41" fmla="*/ 44 h 46"/>
                <a:gd name="T42" fmla="*/ 21 w 50"/>
                <a:gd name="T43" fmla="*/ 46 h 46"/>
                <a:gd name="T44" fmla="*/ 10 w 50"/>
                <a:gd name="T45" fmla="*/ 38 h 46"/>
                <a:gd name="T46" fmla="*/ 15 w 50"/>
                <a:gd name="T47" fmla="*/ 36 h 46"/>
                <a:gd name="T48" fmla="*/ 6 w 50"/>
                <a:gd name="T49" fmla="*/ 31 h 46"/>
                <a:gd name="T50" fmla="*/ 0 w 50"/>
                <a:gd name="T51" fmla="*/ 23 h 46"/>
                <a:gd name="T52" fmla="*/ 12 w 50"/>
                <a:gd name="T53" fmla="*/ 21 h 46"/>
                <a:gd name="T54" fmla="*/ 19 w 50"/>
                <a:gd name="T55" fmla="*/ 26 h 46"/>
                <a:gd name="T56" fmla="*/ 22 w 50"/>
                <a:gd name="T57" fmla="*/ 0 h 46"/>
                <a:gd name="T58" fmla="*/ 33 w 50"/>
                <a:gd name="T59" fmla="*/ 23 h 46"/>
                <a:gd name="T60" fmla="*/ 49 w 50"/>
                <a:gd name="T61" fmla="*/ 11 h 46"/>
                <a:gd name="T62" fmla="*/ 41 w 50"/>
                <a:gd name="T63" fmla="*/ 34 h 46"/>
                <a:gd name="T64" fmla="*/ 46 w 50"/>
                <a:gd name="T65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" h="46">
                  <a:moveTo>
                    <a:pt x="46" y="33"/>
                  </a:moveTo>
                  <a:cubicBezTo>
                    <a:pt x="47" y="33"/>
                    <a:pt x="44" y="39"/>
                    <a:pt x="43" y="40"/>
                  </a:cubicBezTo>
                  <a:cubicBezTo>
                    <a:pt x="42" y="41"/>
                    <a:pt x="40" y="44"/>
                    <a:pt x="37" y="43"/>
                  </a:cubicBezTo>
                  <a:cubicBezTo>
                    <a:pt x="36" y="43"/>
                    <a:pt x="34" y="42"/>
                    <a:pt x="33" y="41"/>
                  </a:cubicBezTo>
                  <a:cubicBezTo>
                    <a:pt x="33" y="41"/>
                    <a:pt x="30" y="37"/>
                    <a:pt x="31" y="37"/>
                  </a:cubicBezTo>
                  <a:cubicBezTo>
                    <a:pt x="34" y="37"/>
                    <a:pt x="37" y="37"/>
                    <a:pt x="40" y="37"/>
                  </a:cubicBezTo>
                  <a:cubicBezTo>
                    <a:pt x="37" y="37"/>
                    <a:pt x="33" y="37"/>
                    <a:pt x="31" y="35"/>
                  </a:cubicBezTo>
                  <a:cubicBezTo>
                    <a:pt x="33" y="33"/>
                    <a:pt x="35" y="31"/>
                    <a:pt x="37" y="29"/>
                  </a:cubicBezTo>
                  <a:cubicBezTo>
                    <a:pt x="39" y="28"/>
                    <a:pt x="40" y="25"/>
                    <a:pt x="41" y="23"/>
                  </a:cubicBezTo>
                  <a:cubicBezTo>
                    <a:pt x="40" y="25"/>
                    <a:pt x="38" y="27"/>
                    <a:pt x="36" y="28"/>
                  </a:cubicBezTo>
                  <a:cubicBezTo>
                    <a:pt x="34" y="30"/>
                    <a:pt x="32" y="31"/>
                    <a:pt x="30" y="32"/>
                  </a:cubicBezTo>
                  <a:cubicBezTo>
                    <a:pt x="29" y="32"/>
                    <a:pt x="25" y="15"/>
                    <a:pt x="24" y="13"/>
                  </a:cubicBezTo>
                  <a:cubicBezTo>
                    <a:pt x="24" y="15"/>
                    <a:pt x="24" y="16"/>
                    <a:pt x="24" y="18"/>
                  </a:cubicBezTo>
                  <a:cubicBezTo>
                    <a:pt x="25" y="20"/>
                    <a:pt x="25" y="23"/>
                    <a:pt x="26" y="25"/>
                  </a:cubicBezTo>
                  <a:cubicBezTo>
                    <a:pt x="26" y="28"/>
                    <a:pt x="27" y="30"/>
                    <a:pt x="28" y="33"/>
                  </a:cubicBezTo>
                  <a:cubicBezTo>
                    <a:pt x="28" y="33"/>
                    <a:pt x="22" y="31"/>
                    <a:pt x="21" y="31"/>
                  </a:cubicBezTo>
                  <a:cubicBezTo>
                    <a:pt x="19" y="30"/>
                    <a:pt x="16" y="29"/>
                    <a:pt x="14" y="28"/>
                  </a:cubicBezTo>
                  <a:cubicBezTo>
                    <a:pt x="17" y="32"/>
                    <a:pt x="24" y="35"/>
                    <a:pt x="29" y="35"/>
                  </a:cubicBezTo>
                  <a:cubicBezTo>
                    <a:pt x="26" y="38"/>
                    <a:pt x="21" y="38"/>
                    <a:pt x="17" y="38"/>
                  </a:cubicBezTo>
                  <a:cubicBezTo>
                    <a:pt x="21" y="39"/>
                    <a:pt x="26" y="39"/>
                    <a:pt x="30" y="38"/>
                  </a:cubicBezTo>
                  <a:cubicBezTo>
                    <a:pt x="31" y="37"/>
                    <a:pt x="30" y="43"/>
                    <a:pt x="30" y="44"/>
                  </a:cubicBezTo>
                  <a:cubicBezTo>
                    <a:pt x="28" y="46"/>
                    <a:pt x="24" y="46"/>
                    <a:pt x="21" y="46"/>
                  </a:cubicBezTo>
                  <a:cubicBezTo>
                    <a:pt x="18" y="45"/>
                    <a:pt x="11" y="41"/>
                    <a:pt x="10" y="38"/>
                  </a:cubicBezTo>
                  <a:cubicBezTo>
                    <a:pt x="12" y="37"/>
                    <a:pt x="14" y="36"/>
                    <a:pt x="15" y="36"/>
                  </a:cubicBezTo>
                  <a:cubicBezTo>
                    <a:pt x="12" y="36"/>
                    <a:pt x="8" y="34"/>
                    <a:pt x="6" y="31"/>
                  </a:cubicBezTo>
                  <a:cubicBezTo>
                    <a:pt x="5" y="30"/>
                    <a:pt x="1" y="23"/>
                    <a:pt x="0" y="23"/>
                  </a:cubicBezTo>
                  <a:cubicBezTo>
                    <a:pt x="4" y="22"/>
                    <a:pt x="8" y="21"/>
                    <a:pt x="12" y="21"/>
                  </a:cubicBezTo>
                  <a:cubicBezTo>
                    <a:pt x="14" y="22"/>
                    <a:pt x="18" y="24"/>
                    <a:pt x="19" y="26"/>
                  </a:cubicBezTo>
                  <a:cubicBezTo>
                    <a:pt x="14" y="17"/>
                    <a:pt x="18" y="9"/>
                    <a:pt x="22" y="0"/>
                  </a:cubicBezTo>
                  <a:cubicBezTo>
                    <a:pt x="29" y="5"/>
                    <a:pt x="36" y="13"/>
                    <a:pt x="33" y="23"/>
                  </a:cubicBezTo>
                  <a:cubicBezTo>
                    <a:pt x="36" y="15"/>
                    <a:pt x="42" y="13"/>
                    <a:pt x="49" y="11"/>
                  </a:cubicBezTo>
                  <a:cubicBezTo>
                    <a:pt x="50" y="19"/>
                    <a:pt x="48" y="29"/>
                    <a:pt x="41" y="34"/>
                  </a:cubicBezTo>
                  <a:cubicBezTo>
                    <a:pt x="43" y="33"/>
                    <a:pt x="45" y="33"/>
                    <a:pt x="46" y="33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71" name="Freeform 1013"/>
            <p:cNvSpPr>
              <a:spLocks noEditPoints="1"/>
            </p:cNvSpPr>
            <p:nvPr/>
          </p:nvSpPr>
          <p:spPr bwMode="auto">
            <a:xfrm>
              <a:off x="3684247" y="5662964"/>
              <a:ext cx="1116721" cy="336335"/>
            </a:xfrm>
            <a:custGeom>
              <a:avLst/>
              <a:gdLst>
                <a:gd name="T0" fmla="*/ 268 w 326"/>
                <a:gd name="T1" fmla="*/ 77 h 98"/>
                <a:gd name="T2" fmla="*/ 324 w 326"/>
                <a:gd name="T3" fmla="*/ 54 h 98"/>
                <a:gd name="T4" fmla="*/ 196 w 326"/>
                <a:gd name="T5" fmla="*/ 36 h 98"/>
                <a:gd name="T6" fmla="*/ 192 w 326"/>
                <a:gd name="T7" fmla="*/ 13 h 98"/>
                <a:gd name="T8" fmla="*/ 174 w 326"/>
                <a:gd name="T9" fmla="*/ 17 h 98"/>
                <a:gd name="T10" fmla="*/ 174 w 326"/>
                <a:gd name="T11" fmla="*/ 8 h 98"/>
                <a:gd name="T12" fmla="*/ 171 w 326"/>
                <a:gd name="T13" fmla="*/ 7 h 98"/>
                <a:gd name="T14" fmla="*/ 161 w 326"/>
                <a:gd name="T15" fmla="*/ 2 h 98"/>
                <a:gd name="T16" fmla="*/ 168 w 326"/>
                <a:gd name="T17" fmla="*/ 12 h 98"/>
                <a:gd name="T18" fmla="*/ 181 w 326"/>
                <a:gd name="T19" fmla="*/ 25 h 98"/>
                <a:gd name="T20" fmla="*/ 174 w 326"/>
                <a:gd name="T21" fmla="*/ 39 h 98"/>
                <a:gd name="T22" fmla="*/ 99 w 326"/>
                <a:gd name="T23" fmla="*/ 20 h 98"/>
                <a:gd name="T24" fmla="*/ 59 w 326"/>
                <a:gd name="T25" fmla="*/ 39 h 98"/>
                <a:gd name="T26" fmla="*/ 6 w 326"/>
                <a:gd name="T27" fmla="*/ 69 h 98"/>
                <a:gd name="T28" fmla="*/ 68 w 326"/>
                <a:gd name="T29" fmla="*/ 46 h 98"/>
                <a:gd name="T30" fmla="*/ 53 w 326"/>
                <a:gd name="T31" fmla="*/ 75 h 98"/>
                <a:gd name="T32" fmla="*/ 55 w 326"/>
                <a:gd name="T33" fmla="*/ 82 h 98"/>
                <a:gd name="T34" fmla="*/ 58 w 326"/>
                <a:gd name="T35" fmla="*/ 90 h 98"/>
                <a:gd name="T36" fmla="*/ 56 w 326"/>
                <a:gd name="T37" fmla="*/ 80 h 98"/>
                <a:gd name="T38" fmla="*/ 62 w 326"/>
                <a:gd name="T39" fmla="*/ 76 h 98"/>
                <a:gd name="T40" fmla="*/ 56 w 326"/>
                <a:gd name="T41" fmla="*/ 65 h 98"/>
                <a:gd name="T42" fmla="*/ 58 w 326"/>
                <a:gd name="T43" fmla="*/ 61 h 98"/>
                <a:gd name="T44" fmla="*/ 74 w 326"/>
                <a:gd name="T45" fmla="*/ 48 h 98"/>
                <a:gd name="T46" fmla="*/ 86 w 326"/>
                <a:gd name="T47" fmla="*/ 52 h 98"/>
                <a:gd name="T48" fmla="*/ 123 w 326"/>
                <a:gd name="T49" fmla="*/ 67 h 98"/>
                <a:gd name="T50" fmla="*/ 148 w 326"/>
                <a:gd name="T51" fmla="*/ 53 h 98"/>
                <a:gd name="T52" fmla="*/ 170 w 326"/>
                <a:gd name="T53" fmla="*/ 45 h 98"/>
                <a:gd name="T54" fmla="*/ 247 w 326"/>
                <a:gd name="T55" fmla="*/ 82 h 98"/>
                <a:gd name="T56" fmla="*/ 249 w 326"/>
                <a:gd name="T57" fmla="*/ 89 h 98"/>
                <a:gd name="T58" fmla="*/ 252 w 326"/>
                <a:gd name="T59" fmla="*/ 96 h 98"/>
                <a:gd name="T60" fmla="*/ 250 w 326"/>
                <a:gd name="T61" fmla="*/ 86 h 98"/>
                <a:gd name="T62" fmla="*/ 256 w 326"/>
                <a:gd name="T63" fmla="*/ 82 h 98"/>
                <a:gd name="T64" fmla="*/ 247 w 326"/>
                <a:gd name="T65" fmla="*/ 77 h 98"/>
                <a:gd name="T66" fmla="*/ 183 w 326"/>
                <a:gd name="T67" fmla="*/ 22 h 98"/>
                <a:gd name="T68" fmla="*/ 188 w 326"/>
                <a:gd name="T69" fmla="*/ 20 h 98"/>
                <a:gd name="T70" fmla="*/ 174 w 326"/>
                <a:gd name="T71" fmla="*/ 12 h 98"/>
                <a:gd name="T72" fmla="*/ 174 w 326"/>
                <a:gd name="T73" fmla="*/ 12 h 98"/>
                <a:gd name="T74" fmla="*/ 57 w 326"/>
                <a:gd name="T75" fmla="*/ 76 h 98"/>
                <a:gd name="T76" fmla="*/ 68 w 326"/>
                <a:gd name="T77" fmla="*/ 65 h 98"/>
                <a:gd name="T78" fmla="*/ 58 w 326"/>
                <a:gd name="T79" fmla="*/ 64 h 98"/>
                <a:gd name="T80" fmla="*/ 147 w 326"/>
                <a:gd name="T81" fmla="*/ 49 h 98"/>
                <a:gd name="T82" fmla="*/ 147 w 326"/>
                <a:gd name="T83" fmla="*/ 49 h 98"/>
                <a:gd name="T84" fmla="*/ 64 w 326"/>
                <a:gd name="T85" fmla="*/ 40 h 98"/>
                <a:gd name="T86" fmla="*/ 165 w 326"/>
                <a:gd name="T87" fmla="*/ 42 h 98"/>
                <a:gd name="T88" fmla="*/ 251 w 326"/>
                <a:gd name="T89" fmla="*/ 83 h 98"/>
                <a:gd name="T90" fmla="*/ 247 w 326"/>
                <a:gd name="T91" fmla="*/ 71 h 98"/>
                <a:gd name="T92" fmla="*/ 201 w 326"/>
                <a:gd name="T93" fmla="*/ 41 h 98"/>
                <a:gd name="T94" fmla="*/ 249 w 326"/>
                <a:gd name="T95" fmla="*/ 69 h 98"/>
                <a:gd name="T96" fmla="*/ 250 w 326"/>
                <a:gd name="T97" fmla="*/ 71 h 98"/>
                <a:gd name="T98" fmla="*/ 254 w 326"/>
                <a:gd name="T99" fmla="*/ 55 h 98"/>
                <a:gd name="T100" fmla="*/ 268 w 326"/>
                <a:gd name="T101" fmla="*/ 73 h 98"/>
                <a:gd name="T102" fmla="*/ 250 w 326"/>
                <a:gd name="T103" fmla="*/ 68 h 98"/>
                <a:gd name="T104" fmla="*/ 258 w 326"/>
                <a:gd name="T105" fmla="*/ 69 h 98"/>
                <a:gd name="T106" fmla="*/ 254 w 326"/>
                <a:gd name="T107" fmla="*/ 72 h 98"/>
                <a:gd name="T108" fmla="*/ 0 w 326"/>
                <a:gd name="T109" fmla="*/ 71 h 98"/>
                <a:gd name="T110" fmla="*/ 0 w 326"/>
                <a:gd name="T111" fmla="*/ 7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6" h="98">
                  <a:moveTo>
                    <a:pt x="268" y="79"/>
                  </a:moveTo>
                  <a:cubicBezTo>
                    <a:pt x="268" y="77"/>
                    <a:pt x="268" y="77"/>
                    <a:pt x="268" y="77"/>
                  </a:cubicBezTo>
                  <a:cubicBezTo>
                    <a:pt x="268" y="77"/>
                    <a:pt x="268" y="77"/>
                    <a:pt x="268" y="77"/>
                  </a:cubicBezTo>
                  <a:cubicBezTo>
                    <a:pt x="268" y="79"/>
                    <a:pt x="268" y="79"/>
                    <a:pt x="268" y="79"/>
                  </a:cubicBezTo>
                  <a:cubicBezTo>
                    <a:pt x="289" y="79"/>
                    <a:pt x="308" y="70"/>
                    <a:pt x="326" y="58"/>
                  </a:cubicBezTo>
                  <a:cubicBezTo>
                    <a:pt x="324" y="54"/>
                    <a:pt x="324" y="54"/>
                    <a:pt x="324" y="54"/>
                  </a:cubicBezTo>
                  <a:cubicBezTo>
                    <a:pt x="317" y="59"/>
                    <a:pt x="310" y="63"/>
                    <a:pt x="304" y="65"/>
                  </a:cubicBezTo>
                  <a:cubicBezTo>
                    <a:pt x="278" y="53"/>
                    <a:pt x="240" y="37"/>
                    <a:pt x="203" y="37"/>
                  </a:cubicBezTo>
                  <a:cubicBezTo>
                    <a:pt x="201" y="36"/>
                    <a:pt x="199" y="36"/>
                    <a:pt x="196" y="36"/>
                  </a:cubicBezTo>
                  <a:cubicBezTo>
                    <a:pt x="191" y="34"/>
                    <a:pt x="183" y="31"/>
                    <a:pt x="183" y="25"/>
                  </a:cubicBezTo>
                  <a:cubicBezTo>
                    <a:pt x="183" y="25"/>
                    <a:pt x="184" y="25"/>
                    <a:pt x="185" y="24"/>
                  </a:cubicBezTo>
                  <a:cubicBezTo>
                    <a:pt x="189" y="23"/>
                    <a:pt x="197" y="18"/>
                    <a:pt x="192" y="13"/>
                  </a:cubicBezTo>
                  <a:cubicBezTo>
                    <a:pt x="189" y="9"/>
                    <a:pt x="184" y="15"/>
                    <a:pt x="182" y="17"/>
                  </a:cubicBezTo>
                  <a:cubicBezTo>
                    <a:pt x="181" y="19"/>
                    <a:pt x="180" y="21"/>
                    <a:pt x="180" y="23"/>
                  </a:cubicBezTo>
                  <a:cubicBezTo>
                    <a:pt x="177" y="22"/>
                    <a:pt x="175" y="20"/>
                    <a:pt x="174" y="17"/>
                  </a:cubicBezTo>
                  <a:cubicBezTo>
                    <a:pt x="174" y="16"/>
                    <a:pt x="174" y="15"/>
                    <a:pt x="174" y="15"/>
                  </a:cubicBezTo>
                  <a:cubicBezTo>
                    <a:pt x="176" y="14"/>
                    <a:pt x="179" y="12"/>
                    <a:pt x="179" y="10"/>
                  </a:cubicBezTo>
                  <a:cubicBezTo>
                    <a:pt x="179" y="7"/>
                    <a:pt x="175" y="7"/>
                    <a:pt x="174" y="8"/>
                  </a:cubicBezTo>
                  <a:cubicBezTo>
                    <a:pt x="173" y="9"/>
                    <a:pt x="172" y="10"/>
                    <a:pt x="171" y="11"/>
                  </a:cubicBezTo>
                  <a:cubicBezTo>
                    <a:pt x="171" y="11"/>
                    <a:pt x="170" y="10"/>
                    <a:pt x="171" y="9"/>
                  </a:cubicBezTo>
                  <a:cubicBezTo>
                    <a:pt x="171" y="8"/>
                    <a:pt x="171" y="8"/>
                    <a:pt x="171" y="7"/>
                  </a:cubicBezTo>
                  <a:cubicBezTo>
                    <a:pt x="172" y="6"/>
                    <a:pt x="172" y="4"/>
                    <a:pt x="171" y="3"/>
                  </a:cubicBezTo>
                  <a:cubicBezTo>
                    <a:pt x="170" y="1"/>
                    <a:pt x="168" y="0"/>
                    <a:pt x="167" y="0"/>
                  </a:cubicBezTo>
                  <a:cubicBezTo>
                    <a:pt x="165" y="0"/>
                    <a:pt x="162" y="0"/>
                    <a:pt x="161" y="2"/>
                  </a:cubicBezTo>
                  <a:cubicBezTo>
                    <a:pt x="163" y="1"/>
                    <a:pt x="164" y="1"/>
                    <a:pt x="167" y="1"/>
                  </a:cubicBezTo>
                  <a:cubicBezTo>
                    <a:pt x="170" y="2"/>
                    <a:pt x="169" y="5"/>
                    <a:pt x="169" y="8"/>
                  </a:cubicBezTo>
                  <a:cubicBezTo>
                    <a:pt x="168" y="9"/>
                    <a:pt x="168" y="10"/>
                    <a:pt x="168" y="12"/>
                  </a:cubicBezTo>
                  <a:cubicBezTo>
                    <a:pt x="169" y="13"/>
                    <a:pt x="170" y="14"/>
                    <a:pt x="171" y="15"/>
                  </a:cubicBezTo>
                  <a:cubicBezTo>
                    <a:pt x="171" y="15"/>
                    <a:pt x="171" y="15"/>
                    <a:pt x="171" y="15"/>
                  </a:cubicBezTo>
                  <a:cubicBezTo>
                    <a:pt x="172" y="20"/>
                    <a:pt x="176" y="24"/>
                    <a:pt x="181" y="25"/>
                  </a:cubicBezTo>
                  <a:cubicBezTo>
                    <a:pt x="181" y="29"/>
                    <a:pt x="184" y="33"/>
                    <a:pt x="188" y="35"/>
                  </a:cubicBezTo>
                  <a:cubicBezTo>
                    <a:pt x="189" y="36"/>
                    <a:pt x="190" y="36"/>
                    <a:pt x="191" y="37"/>
                  </a:cubicBezTo>
                  <a:cubicBezTo>
                    <a:pt x="185" y="37"/>
                    <a:pt x="180" y="38"/>
                    <a:pt x="174" y="39"/>
                  </a:cubicBezTo>
                  <a:cubicBezTo>
                    <a:pt x="173" y="40"/>
                    <a:pt x="172" y="40"/>
                    <a:pt x="170" y="40"/>
                  </a:cubicBezTo>
                  <a:cubicBezTo>
                    <a:pt x="150" y="30"/>
                    <a:pt x="130" y="19"/>
                    <a:pt x="107" y="19"/>
                  </a:cubicBezTo>
                  <a:cubicBezTo>
                    <a:pt x="104" y="19"/>
                    <a:pt x="101" y="19"/>
                    <a:pt x="99" y="20"/>
                  </a:cubicBezTo>
                  <a:cubicBezTo>
                    <a:pt x="84" y="21"/>
                    <a:pt x="72" y="29"/>
                    <a:pt x="61" y="38"/>
                  </a:cubicBezTo>
                  <a:cubicBezTo>
                    <a:pt x="55" y="34"/>
                    <a:pt x="49" y="30"/>
                    <a:pt x="44" y="25"/>
                  </a:cubicBezTo>
                  <a:cubicBezTo>
                    <a:pt x="48" y="30"/>
                    <a:pt x="53" y="35"/>
                    <a:pt x="59" y="39"/>
                  </a:cubicBezTo>
                  <a:cubicBezTo>
                    <a:pt x="42" y="52"/>
                    <a:pt x="31" y="65"/>
                    <a:pt x="7" y="68"/>
                  </a:cubicBezTo>
                  <a:cubicBezTo>
                    <a:pt x="5" y="68"/>
                    <a:pt x="2" y="69"/>
                    <a:pt x="0" y="69"/>
                  </a:cubicBezTo>
                  <a:cubicBezTo>
                    <a:pt x="2" y="69"/>
                    <a:pt x="4" y="69"/>
                    <a:pt x="6" y="69"/>
                  </a:cubicBezTo>
                  <a:cubicBezTo>
                    <a:pt x="28" y="69"/>
                    <a:pt x="45" y="54"/>
                    <a:pt x="62" y="41"/>
                  </a:cubicBezTo>
                  <a:cubicBezTo>
                    <a:pt x="65" y="43"/>
                    <a:pt x="67" y="44"/>
                    <a:pt x="70" y="46"/>
                  </a:cubicBezTo>
                  <a:cubicBezTo>
                    <a:pt x="69" y="46"/>
                    <a:pt x="69" y="46"/>
                    <a:pt x="68" y="46"/>
                  </a:cubicBezTo>
                  <a:cubicBezTo>
                    <a:pt x="62" y="46"/>
                    <a:pt x="55" y="48"/>
                    <a:pt x="53" y="54"/>
                  </a:cubicBezTo>
                  <a:cubicBezTo>
                    <a:pt x="52" y="57"/>
                    <a:pt x="53" y="60"/>
                    <a:pt x="55" y="63"/>
                  </a:cubicBezTo>
                  <a:cubicBezTo>
                    <a:pt x="51" y="66"/>
                    <a:pt x="50" y="71"/>
                    <a:pt x="53" y="75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2" y="76"/>
                    <a:pt x="52" y="78"/>
                    <a:pt x="52" y="79"/>
                  </a:cubicBezTo>
                  <a:cubicBezTo>
                    <a:pt x="53" y="81"/>
                    <a:pt x="54" y="82"/>
                    <a:pt x="55" y="82"/>
                  </a:cubicBezTo>
                  <a:cubicBezTo>
                    <a:pt x="57" y="84"/>
                    <a:pt x="60" y="86"/>
                    <a:pt x="57" y="89"/>
                  </a:cubicBezTo>
                  <a:cubicBezTo>
                    <a:pt x="56" y="90"/>
                    <a:pt x="54" y="91"/>
                    <a:pt x="52" y="90"/>
                  </a:cubicBezTo>
                  <a:cubicBezTo>
                    <a:pt x="54" y="91"/>
                    <a:pt x="57" y="91"/>
                    <a:pt x="58" y="90"/>
                  </a:cubicBezTo>
                  <a:cubicBezTo>
                    <a:pt x="60" y="89"/>
                    <a:pt x="60" y="87"/>
                    <a:pt x="60" y="85"/>
                  </a:cubicBezTo>
                  <a:cubicBezTo>
                    <a:pt x="60" y="84"/>
                    <a:pt x="59" y="82"/>
                    <a:pt x="58" y="82"/>
                  </a:cubicBezTo>
                  <a:cubicBezTo>
                    <a:pt x="57" y="81"/>
                    <a:pt x="56" y="81"/>
                    <a:pt x="56" y="80"/>
                  </a:cubicBezTo>
                  <a:cubicBezTo>
                    <a:pt x="55" y="80"/>
                    <a:pt x="55" y="79"/>
                    <a:pt x="55" y="78"/>
                  </a:cubicBezTo>
                  <a:cubicBezTo>
                    <a:pt x="56" y="79"/>
                    <a:pt x="58" y="80"/>
                    <a:pt x="59" y="80"/>
                  </a:cubicBezTo>
                  <a:cubicBezTo>
                    <a:pt x="61" y="80"/>
                    <a:pt x="64" y="78"/>
                    <a:pt x="62" y="76"/>
                  </a:cubicBezTo>
                  <a:cubicBezTo>
                    <a:pt x="61" y="74"/>
                    <a:pt x="57" y="74"/>
                    <a:pt x="55" y="74"/>
                  </a:cubicBezTo>
                  <a:cubicBezTo>
                    <a:pt x="54" y="74"/>
                    <a:pt x="54" y="73"/>
                    <a:pt x="54" y="73"/>
                  </a:cubicBezTo>
                  <a:cubicBezTo>
                    <a:pt x="52" y="70"/>
                    <a:pt x="53" y="67"/>
                    <a:pt x="56" y="65"/>
                  </a:cubicBezTo>
                  <a:cubicBezTo>
                    <a:pt x="57" y="67"/>
                    <a:pt x="59" y="68"/>
                    <a:pt x="61" y="69"/>
                  </a:cubicBezTo>
                  <a:cubicBezTo>
                    <a:pt x="64" y="70"/>
                    <a:pt x="71" y="71"/>
                    <a:pt x="72" y="67"/>
                  </a:cubicBezTo>
                  <a:cubicBezTo>
                    <a:pt x="72" y="61"/>
                    <a:pt x="62" y="60"/>
                    <a:pt x="58" y="61"/>
                  </a:cubicBezTo>
                  <a:cubicBezTo>
                    <a:pt x="57" y="61"/>
                    <a:pt x="57" y="62"/>
                    <a:pt x="56" y="62"/>
                  </a:cubicBezTo>
                  <a:cubicBezTo>
                    <a:pt x="53" y="57"/>
                    <a:pt x="55" y="52"/>
                    <a:pt x="60" y="49"/>
                  </a:cubicBezTo>
                  <a:cubicBezTo>
                    <a:pt x="64" y="47"/>
                    <a:pt x="69" y="47"/>
                    <a:pt x="74" y="48"/>
                  </a:cubicBezTo>
                  <a:cubicBezTo>
                    <a:pt x="78" y="49"/>
                    <a:pt x="81" y="50"/>
                    <a:pt x="85" y="51"/>
                  </a:cubicBezTo>
                  <a:cubicBezTo>
                    <a:pt x="85" y="52"/>
                    <a:pt x="85" y="52"/>
                    <a:pt x="85" y="52"/>
                  </a:cubicBezTo>
                  <a:cubicBezTo>
                    <a:pt x="85" y="52"/>
                    <a:pt x="85" y="52"/>
                    <a:pt x="86" y="52"/>
                  </a:cubicBezTo>
                  <a:cubicBezTo>
                    <a:pt x="96" y="55"/>
                    <a:pt x="107" y="56"/>
                    <a:pt x="117" y="56"/>
                  </a:cubicBezTo>
                  <a:cubicBezTo>
                    <a:pt x="124" y="56"/>
                    <a:pt x="131" y="55"/>
                    <a:pt x="138" y="55"/>
                  </a:cubicBezTo>
                  <a:cubicBezTo>
                    <a:pt x="133" y="58"/>
                    <a:pt x="128" y="62"/>
                    <a:pt x="123" y="67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31" y="62"/>
                    <a:pt x="139" y="57"/>
                    <a:pt x="148" y="53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55" y="49"/>
                    <a:pt x="163" y="47"/>
                    <a:pt x="170" y="45"/>
                  </a:cubicBezTo>
                  <a:cubicBezTo>
                    <a:pt x="173" y="47"/>
                    <a:pt x="177" y="49"/>
                    <a:pt x="180" y="50"/>
                  </a:cubicBezTo>
                  <a:cubicBezTo>
                    <a:pt x="201" y="61"/>
                    <a:pt x="222" y="72"/>
                    <a:pt x="245" y="77"/>
                  </a:cubicBezTo>
                  <a:cubicBezTo>
                    <a:pt x="245" y="78"/>
                    <a:pt x="246" y="80"/>
                    <a:pt x="247" y="82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6" y="83"/>
                    <a:pt x="246" y="84"/>
                    <a:pt x="246" y="85"/>
                  </a:cubicBezTo>
                  <a:cubicBezTo>
                    <a:pt x="247" y="87"/>
                    <a:pt x="248" y="88"/>
                    <a:pt x="249" y="89"/>
                  </a:cubicBezTo>
                  <a:cubicBezTo>
                    <a:pt x="251" y="90"/>
                    <a:pt x="254" y="92"/>
                    <a:pt x="251" y="95"/>
                  </a:cubicBezTo>
                  <a:cubicBezTo>
                    <a:pt x="250" y="96"/>
                    <a:pt x="248" y="97"/>
                    <a:pt x="246" y="96"/>
                  </a:cubicBezTo>
                  <a:cubicBezTo>
                    <a:pt x="248" y="98"/>
                    <a:pt x="251" y="97"/>
                    <a:pt x="252" y="96"/>
                  </a:cubicBezTo>
                  <a:cubicBezTo>
                    <a:pt x="254" y="95"/>
                    <a:pt x="254" y="93"/>
                    <a:pt x="254" y="91"/>
                  </a:cubicBezTo>
                  <a:cubicBezTo>
                    <a:pt x="254" y="90"/>
                    <a:pt x="253" y="89"/>
                    <a:pt x="252" y="88"/>
                  </a:cubicBezTo>
                  <a:cubicBezTo>
                    <a:pt x="251" y="87"/>
                    <a:pt x="250" y="87"/>
                    <a:pt x="250" y="86"/>
                  </a:cubicBezTo>
                  <a:cubicBezTo>
                    <a:pt x="249" y="86"/>
                    <a:pt x="249" y="85"/>
                    <a:pt x="249" y="84"/>
                  </a:cubicBezTo>
                  <a:cubicBezTo>
                    <a:pt x="250" y="85"/>
                    <a:pt x="252" y="86"/>
                    <a:pt x="253" y="86"/>
                  </a:cubicBezTo>
                  <a:cubicBezTo>
                    <a:pt x="255" y="86"/>
                    <a:pt x="258" y="84"/>
                    <a:pt x="256" y="82"/>
                  </a:cubicBezTo>
                  <a:cubicBezTo>
                    <a:pt x="255" y="80"/>
                    <a:pt x="251" y="80"/>
                    <a:pt x="249" y="81"/>
                  </a:cubicBezTo>
                  <a:cubicBezTo>
                    <a:pt x="248" y="80"/>
                    <a:pt x="248" y="80"/>
                    <a:pt x="248" y="79"/>
                  </a:cubicBezTo>
                  <a:cubicBezTo>
                    <a:pt x="248" y="78"/>
                    <a:pt x="247" y="78"/>
                    <a:pt x="247" y="77"/>
                  </a:cubicBezTo>
                  <a:cubicBezTo>
                    <a:pt x="249" y="77"/>
                    <a:pt x="251" y="78"/>
                    <a:pt x="253" y="78"/>
                  </a:cubicBezTo>
                  <a:cubicBezTo>
                    <a:pt x="258" y="79"/>
                    <a:pt x="263" y="79"/>
                    <a:pt x="268" y="79"/>
                  </a:cubicBezTo>
                  <a:close/>
                  <a:moveTo>
                    <a:pt x="183" y="22"/>
                  </a:moveTo>
                  <a:cubicBezTo>
                    <a:pt x="184" y="19"/>
                    <a:pt x="186" y="16"/>
                    <a:pt x="189" y="14"/>
                  </a:cubicBezTo>
                  <a:cubicBezTo>
                    <a:pt x="190" y="14"/>
                    <a:pt x="192" y="14"/>
                    <a:pt x="191" y="16"/>
                  </a:cubicBezTo>
                  <a:cubicBezTo>
                    <a:pt x="191" y="18"/>
                    <a:pt x="190" y="19"/>
                    <a:pt x="188" y="20"/>
                  </a:cubicBezTo>
                  <a:cubicBezTo>
                    <a:pt x="187" y="21"/>
                    <a:pt x="185" y="22"/>
                    <a:pt x="183" y="22"/>
                  </a:cubicBezTo>
                  <a:cubicBezTo>
                    <a:pt x="183" y="22"/>
                    <a:pt x="183" y="22"/>
                    <a:pt x="183" y="22"/>
                  </a:cubicBezTo>
                  <a:close/>
                  <a:moveTo>
                    <a:pt x="174" y="12"/>
                  </a:moveTo>
                  <a:cubicBezTo>
                    <a:pt x="174" y="11"/>
                    <a:pt x="178" y="8"/>
                    <a:pt x="176" y="11"/>
                  </a:cubicBezTo>
                  <a:cubicBezTo>
                    <a:pt x="175" y="12"/>
                    <a:pt x="175" y="12"/>
                    <a:pt x="174" y="12"/>
                  </a:cubicBezTo>
                  <a:cubicBezTo>
                    <a:pt x="174" y="12"/>
                    <a:pt x="174" y="12"/>
                    <a:pt x="174" y="12"/>
                  </a:cubicBezTo>
                  <a:close/>
                  <a:moveTo>
                    <a:pt x="59" y="77"/>
                  </a:moveTo>
                  <a:cubicBezTo>
                    <a:pt x="62" y="78"/>
                    <a:pt x="58" y="77"/>
                    <a:pt x="57" y="76"/>
                  </a:cubicBezTo>
                  <a:cubicBezTo>
                    <a:pt x="57" y="76"/>
                    <a:pt x="57" y="76"/>
                    <a:pt x="57" y="76"/>
                  </a:cubicBezTo>
                  <a:cubicBezTo>
                    <a:pt x="57" y="76"/>
                    <a:pt x="58" y="76"/>
                    <a:pt x="59" y="77"/>
                  </a:cubicBezTo>
                  <a:close/>
                  <a:moveTo>
                    <a:pt x="64" y="63"/>
                  </a:moveTo>
                  <a:cubicBezTo>
                    <a:pt x="66" y="63"/>
                    <a:pt x="67" y="64"/>
                    <a:pt x="68" y="65"/>
                  </a:cubicBezTo>
                  <a:cubicBezTo>
                    <a:pt x="70" y="66"/>
                    <a:pt x="69" y="67"/>
                    <a:pt x="68" y="67"/>
                  </a:cubicBezTo>
                  <a:cubicBezTo>
                    <a:pt x="64" y="68"/>
                    <a:pt x="61" y="66"/>
                    <a:pt x="58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60" y="63"/>
                    <a:pt x="62" y="63"/>
                    <a:pt x="64" y="63"/>
                  </a:cubicBezTo>
                  <a:close/>
                  <a:moveTo>
                    <a:pt x="148" y="49"/>
                  </a:moveTo>
                  <a:cubicBezTo>
                    <a:pt x="147" y="49"/>
                    <a:pt x="147" y="49"/>
                    <a:pt x="147" y="49"/>
                  </a:cubicBezTo>
                  <a:cubicBezTo>
                    <a:pt x="147" y="49"/>
                    <a:pt x="147" y="49"/>
                    <a:pt x="147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7" y="49"/>
                  </a:cubicBezTo>
                  <a:cubicBezTo>
                    <a:pt x="147" y="49"/>
                    <a:pt x="147" y="49"/>
                    <a:pt x="147" y="49"/>
                  </a:cubicBezTo>
                  <a:cubicBezTo>
                    <a:pt x="138" y="51"/>
                    <a:pt x="127" y="52"/>
                    <a:pt x="117" y="52"/>
                  </a:cubicBezTo>
                  <a:cubicBezTo>
                    <a:pt x="99" y="52"/>
                    <a:pt x="80" y="48"/>
                    <a:pt x="64" y="40"/>
                  </a:cubicBezTo>
                  <a:cubicBezTo>
                    <a:pt x="75" y="32"/>
                    <a:pt x="86" y="25"/>
                    <a:pt x="99" y="24"/>
                  </a:cubicBezTo>
                  <a:cubicBezTo>
                    <a:pt x="102" y="23"/>
                    <a:pt x="104" y="23"/>
                    <a:pt x="107" y="23"/>
                  </a:cubicBezTo>
                  <a:cubicBezTo>
                    <a:pt x="127" y="23"/>
                    <a:pt x="146" y="32"/>
                    <a:pt x="165" y="42"/>
                  </a:cubicBezTo>
                  <a:cubicBezTo>
                    <a:pt x="159" y="44"/>
                    <a:pt x="153" y="46"/>
                    <a:pt x="148" y="49"/>
                  </a:cubicBezTo>
                  <a:close/>
                  <a:moveTo>
                    <a:pt x="253" y="83"/>
                  </a:moveTo>
                  <a:cubicBezTo>
                    <a:pt x="256" y="84"/>
                    <a:pt x="252" y="83"/>
                    <a:pt x="251" y="83"/>
                  </a:cubicBezTo>
                  <a:cubicBezTo>
                    <a:pt x="251" y="83"/>
                    <a:pt x="251" y="82"/>
                    <a:pt x="251" y="82"/>
                  </a:cubicBezTo>
                  <a:cubicBezTo>
                    <a:pt x="251" y="82"/>
                    <a:pt x="252" y="82"/>
                    <a:pt x="253" y="83"/>
                  </a:cubicBezTo>
                  <a:close/>
                  <a:moveTo>
                    <a:pt x="247" y="71"/>
                  </a:moveTo>
                  <a:cubicBezTo>
                    <a:pt x="224" y="66"/>
                    <a:pt x="203" y="57"/>
                    <a:pt x="182" y="47"/>
                  </a:cubicBezTo>
                  <a:cubicBezTo>
                    <a:pt x="180" y="46"/>
                    <a:pt x="178" y="44"/>
                    <a:pt x="176" y="43"/>
                  </a:cubicBezTo>
                  <a:cubicBezTo>
                    <a:pt x="184" y="41"/>
                    <a:pt x="192" y="41"/>
                    <a:pt x="201" y="41"/>
                  </a:cubicBezTo>
                  <a:cubicBezTo>
                    <a:pt x="221" y="41"/>
                    <a:pt x="242" y="45"/>
                    <a:pt x="261" y="52"/>
                  </a:cubicBezTo>
                  <a:cubicBezTo>
                    <a:pt x="255" y="52"/>
                    <a:pt x="249" y="55"/>
                    <a:pt x="247" y="61"/>
                  </a:cubicBezTo>
                  <a:cubicBezTo>
                    <a:pt x="246" y="63"/>
                    <a:pt x="247" y="67"/>
                    <a:pt x="249" y="69"/>
                  </a:cubicBezTo>
                  <a:cubicBezTo>
                    <a:pt x="248" y="70"/>
                    <a:pt x="248" y="70"/>
                    <a:pt x="247" y="71"/>
                  </a:cubicBezTo>
                  <a:close/>
                  <a:moveTo>
                    <a:pt x="250" y="71"/>
                  </a:moveTo>
                  <a:cubicBezTo>
                    <a:pt x="250" y="71"/>
                    <a:pt x="250" y="71"/>
                    <a:pt x="250" y="71"/>
                  </a:cubicBezTo>
                  <a:cubicBezTo>
                    <a:pt x="250" y="71"/>
                    <a:pt x="250" y="71"/>
                    <a:pt x="250" y="71"/>
                  </a:cubicBezTo>
                  <a:cubicBezTo>
                    <a:pt x="250" y="71"/>
                    <a:pt x="250" y="71"/>
                    <a:pt x="250" y="71"/>
                  </a:cubicBezTo>
                  <a:close/>
                  <a:moveTo>
                    <a:pt x="254" y="55"/>
                  </a:moveTo>
                  <a:cubicBezTo>
                    <a:pt x="258" y="54"/>
                    <a:pt x="262" y="53"/>
                    <a:pt x="266" y="54"/>
                  </a:cubicBezTo>
                  <a:cubicBezTo>
                    <a:pt x="278" y="58"/>
                    <a:pt x="289" y="63"/>
                    <a:pt x="298" y="67"/>
                  </a:cubicBezTo>
                  <a:cubicBezTo>
                    <a:pt x="289" y="71"/>
                    <a:pt x="279" y="73"/>
                    <a:pt x="268" y="73"/>
                  </a:cubicBezTo>
                  <a:cubicBezTo>
                    <a:pt x="267" y="73"/>
                    <a:pt x="266" y="73"/>
                    <a:pt x="266" y="73"/>
                  </a:cubicBezTo>
                  <a:cubicBezTo>
                    <a:pt x="266" y="67"/>
                    <a:pt x="256" y="67"/>
                    <a:pt x="252" y="68"/>
                  </a:cubicBezTo>
                  <a:cubicBezTo>
                    <a:pt x="251" y="68"/>
                    <a:pt x="251" y="68"/>
                    <a:pt x="250" y="68"/>
                  </a:cubicBezTo>
                  <a:cubicBezTo>
                    <a:pt x="247" y="64"/>
                    <a:pt x="249" y="58"/>
                    <a:pt x="254" y="55"/>
                  </a:cubicBezTo>
                  <a:close/>
                  <a:moveTo>
                    <a:pt x="252" y="70"/>
                  </a:moveTo>
                  <a:cubicBezTo>
                    <a:pt x="254" y="69"/>
                    <a:pt x="256" y="69"/>
                    <a:pt x="258" y="69"/>
                  </a:cubicBezTo>
                  <a:cubicBezTo>
                    <a:pt x="260" y="69"/>
                    <a:pt x="261" y="70"/>
                    <a:pt x="262" y="71"/>
                  </a:cubicBezTo>
                  <a:cubicBezTo>
                    <a:pt x="263" y="72"/>
                    <a:pt x="263" y="72"/>
                    <a:pt x="263" y="73"/>
                  </a:cubicBezTo>
                  <a:cubicBezTo>
                    <a:pt x="260" y="73"/>
                    <a:pt x="257" y="72"/>
                    <a:pt x="254" y="72"/>
                  </a:cubicBezTo>
                  <a:cubicBezTo>
                    <a:pt x="253" y="71"/>
                    <a:pt x="253" y="71"/>
                    <a:pt x="252" y="70"/>
                  </a:cubicBezTo>
                  <a:cubicBezTo>
                    <a:pt x="252" y="70"/>
                    <a:pt x="252" y="70"/>
                    <a:pt x="252" y="70"/>
                  </a:cubicBezTo>
                  <a:close/>
                  <a:moveTo>
                    <a:pt x="0" y="71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lnTo>
                    <a:pt x="0" y="71"/>
                  </a:lnTo>
                  <a:close/>
                </a:path>
              </a:pathLst>
            </a:custGeom>
            <a:solidFill>
              <a:srgbClr val="5A4029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72" name="Freeform 1014"/>
            <p:cNvSpPr/>
            <p:nvPr/>
          </p:nvSpPr>
          <p:spPr bwMode="auto">
            <a:xfrm>
              <a:off x="4913164" y="5621338"/>
              <a:ext cx="168293" cy="159010"/>
            </a:xfrm>
            <a:custGeom>
              <a:avLst/>
              <a:gdLst>
                <a:gd name="T0" fmla="*/ 47 w 49"/>
                <a:gd name="T1" fmla="*/ 29 h 46"/>
                <a:gd name="T2" fmla="*/ 45 w 49"/>
                <a:gd name="T3" fmla="*/ 36 h 46"/>
                <a:gd name="T4" fmla="*/ 40 w 49"/>
                <a:gd name="T5" fmla="*/ 41 h 46"/>
                <a:gd name="T6" fmla="*/ 35 w 49"/>
                <a:gd name="T7" fmla="*/ 39 h 46"/>
                <a:gd name="T8" fmla="*/ 32 w 49"/>
                <a:gd name="T9" fmla="*/ 35 h 46"/>
                <a:gd name="T10" fmla="*/ 41 w 49"/>
                <a:gd name="T11" fmla="*/ 34 h 46"/>
                <a:gd name="T12" fmla="*/ 32 w 49"/>
                <a:gd name="T13" fmla="*/ 33 h 46"/>
                <a:gd name="T14" fmla="*/ 37 w 49"/>
                <a:gd name="T15" fmla="*/ 27 h 46"/>
                <a:gd name="T16" fmla="*/ 41 w 49"/>
                <a:gd name="T17" fmla="*/ 21 h 46"/>
                <a:gd name="T18" fmla="*/ 36 w 49"/>
                <a:gd name="T19" fmla="*/ 26 h 46"/>
                <a:gd name="T20" fmla="*/ 31 w 49"/>
                <a:gd name="T21" fmla="*/ 31 h 46"/>
                <a:gd name="T22" fmla="*/ 22 w 49"/>
                <a:gd name="T23" fmla="*/ 13 h 46"/>
                <a:gd name="T24" fmla="*/ 23 w 49"/>
                <a:gd name="T25" fmla="*/ 18 h 46"/>
                <a:gd name="T26" fmla="*/ 26 w 49"/>
                <a:gd name="T27" fmla="*/ 25 h 46"/>
                <a:gd name="T28" fmla="*/ 29 w 49"/>
                <a:gd name="T29" fmla="*/ 32 h 46"/>
                <a:gd name="T30" fmla="*/ 22 w 49"/>
                <a:gd name="T31" fmla="*/ 31 h 46"/>
                <a:gd name="T32" fmla="*/ 14 w 49"/>
                <a:gd name="T33" fmla="*/ 29 h 46"/>
                <a:gd name="T34" fmla="*/ 30 w 49"/>
                <a:gd name="T35" fmla="*/ 34 h 46"/>
                <a:gd name="T36" fmla="*/ 19 w 49"/>
                <a:gd name="T37" fmla="*/ 39 h 46"/>
                <a:gd name="T38" fmla="*/ 31 w 49"/>
                <a:gd name="T39" fmla="*/ 37 h 46"/>
                <a:gd name="T40" fmla="*/ 32 w 49"/>
                <a:gd name="T41" fmla="*/ 43 h 46"/>
                <a:gd name="T42" fmla="*/ 24 w 49"/>
                <a:gd name="T43" fmla="*/ 46 h 46"/>
                <a:gd name="T44" fmla="*/ 12 w 49"/>
                <a:gd name="T45" fmla="*/ 39 h 46"/>
                <a:gd name="T46" fmla="*/ 17 w 49"/>
                <a:gd name="T47" fmla="*/ 37 h 46"/>
                <a:gd name="T48" fmla="*/ 7 w 49"/>
                <a:gd name="T49" fmla="*/ 34 h 46"/>
                <a:gd name="T50" fmla="*/ 0 w 49"/>
                <a:gd name="T51" fmla="*/ 26 h 46"/>
                <a:gd name="T52" fmla="*/ 11 w 49"/>
                <a:gd name="T53" fmla="*/ 23 h 46"/>
                <a:gd name="T54" fmla="*/ 19 w 49"/>
                <a:gd name="T55" fmla="*/ 27 h 46"/>
                <a:gd name="T56" fmla="*/ 18 w 49"/>
                <a:gd name="T57" fmla="*/ 0 h 46"/>
                <a:gd name="T58" fmla="*/ 32 w 49"/>
                <a:gd name="T59" fmla="*/ 21 h 46"/>
                <a:gd name="T60" fmla="*/ 46 w 49"/>
                <a:gd name="T61" fmla="*/ 7 h 46"/>
                <a:gd name="T62" fmla="*/ 42 w 49"/>
                <a:gd name="T63" fmla="*/ 31 h 46"/>
                <a:gd name="T64" fmla="*/ 47 w 49"/>
                <a:gd name="T65" fmla="*/ 2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" h="46">
                  <a:moveTo>
                    <a:pt x="47" y="29"/>
                  </a:moveTo>
                  <a:cubicBezTo>
                    <a:pt x="48" y="29"/>
                    <a:pt x="45" y="36"/>
                    <a:pt x="45" y="36"/>
                  </a:cubicBezTo>
                  <a:cubicBezTo>
                    <a:pt x="44" y="38"/>
                    <a:pt x="42" y="41"/>
                    <a:pt x="40" y="41"/>
                  </a:cubicBezTo>
                  <a:cubicBezTo>
                    <a:pt x="38" y="41"/>
                    <a:pt x="37" y="40"/>
                    <a:pt x="35" y="39"/>
                  </a:cubicBezTo>
                  <a:cubicBezTo>
                    <a:pt x="35" y="39"/>
                    <a:pt x="31" y="35"/>
                    <a:pt x="32" y="35"/>
                  </a:cubicBezTo>
                  <a:cubicBezTo>
                    <a:pt x="35" y="35"/>
                    <a:pt x="38" y="35"/>
                    <a:pt x="41" y="34"/>
                  </a:cubicBezTo>
                  <a:cubicBezTo>
                    <a:pt x="38" y="34"/>
                    <a:pt x="35" y="35"/>
                    <a:pt x="32" y="33"/>
                  </a:cubicBezTo>
                  <a:cubicBezTo>
                    <a:pt x="34" y="31"/>
                    <a:pt x="36" y="29"/>
                    <a:pt x="37" y="27"/>
                  </a:cubicBezTo>
                  <a:cubicBezTo>
                    <a:pt x="39" y="25"/>
                    <a:pt x="40" y="23"/>
                    <a:pt x="41" y="21"/>
                  </a:cubicBezTo>
                  <a:cubicBezTo>
                    <a:pt x="40" y="23"/>
                    <a:pt x="38" y="25"/>
                    <a:pt x="36" y="26"/>
                  </a:cubicBezTo>
                  <a:cubicBezTo>
                    <a:pt x="34" y="28"/>
                    <a:pt x="33" y="30"/>
                    <a:pt x="31" y="31"/>
                  </a:cubicBezTo>
                  <a:cubicBezTo>
                    <a:pt x="30" y="31"/>
                    <a:pt x="23" y="15"/>
                    <a:pt x="22" y="13"/>
                  </a:cubicBezTo>
                  <a:cubicBezTo>
                    <a:pt x="22" y="15"/>
                    <a:pt x="23" y="16"/>
                    <a:pt x="23" y="18"/>
                  </a:cubicBezTo>
                  <a:cubicBezTo>
                    <a:pt x="24" y="20"/>
                    <a:pt x="25" y="22"/>
                    <a:pt x="26" y="25"/>
                  </a:cubicBezTo>
                  <a:cubicBezTo>
                    <a:pt x="27" y="27"/>
                    <a:pt x="28" y="29"/>
                    <a:pt x="29" y="32"/>
                  </a:cubicBezTo>
                  <a:cubicBezTo>
                    <a:pt x="29" y="32"/>
                    <a:pt x="22" y="31"/>
                    <a:pt x="22" y="31"/>
                  </a:cubicBezTo>
                  <a:cubicBezTo>
                    <a:pt x="19" y="31"/>
                    <a:pt x="16" y="30"/>
                    <a:pt x="14" y="29"/>
                  </a:cubicBezTo>
                  <a:cubicBezTo>
                    <a:pt x="18" y="33"/>
                    <a:pt x="25" y="34"/>
                    <a:pt x="30" y="34"/>
                  </a:cubicBezTo>
                  <a:cubicBezTo>
                    <a:pt x="27" y="37"/>
                    <a:pt x="23" y="38"/>
                    <a:pt x="19" y="39"/>
                  </a:cubicBezTo>
                  <a:cubicBezTo>
                    <a:pt x="23" y="39"/>
                    <a:pt x="28" y="38"/>
                    <a:pt x="31" y="37"/>
                  </a:cubicBezTo>
                  <a:cubicBezTo>
                    <a:pt x="33" y="36"/>
                    <a:pt x="33" y="42"/>
                    <a:pt x="32" y="43"/>
                  </a:cubicBezTo>
                  <a:cubicBezTo>
                    <a:pt x="31" y="45"/>
                    <a:pt x="27" y="46"/>
                    <a:pt x="24" y="46"/>
                  </a:cubicBezTo>
                  <a:cubicBezTo>
                    <a:pt x="21" y="46"/>
                    <a:pt x="13" y="43"/>
                    <a:pt x="12" y="39"/>
                  </a:cubicBezTo>
                  <a:cubicBezTo>
                    <a:pt x="13" y="38"/>
                    <a:pt x="15" y="38"/>
                    <a:pt x="17" y="37"/>
                  </a:cubicBezTo>
                  <a:cubicBezTo>
                    <a:pt x="14" y="38"/>
                    <a:pt x="10" y="36"/>
                    <a:pt x="7" y="34"/>
                  </a:cubicBezTo>
                  <a:cubicBezTo>
                    <a:pt x="6" y="33"/>
                    <a:pt x="0" y="26"/>
                    <a:pt x="0" y="26"/>
                  </a:cubicBezTo>
                  <a:cubicBezTo>
                    <a:pt x="3" y="25"/>
                    <a:pt x="8" y="23"/>
                    <a:pt x="11" y="23"/>
                  </a:cubicBezTo>
                  <a:cubicBezTo>
                    <a:pt x="13" y="23"/>
                    <a:pt x="18" y="25"/>
                    <a:pt x="19" y="27"/>
                  </a:cubicBezTo>
                  <a:cubicBezTo>
                    <a:pt x="12" y="19"/>
                    <a:pt x="15" y="9"/>
                    <a:pt x="18" y="0"/>
                  </a:cubicBezTo>
                  <a:cubicBezTo>
                    <a:pt x="26" y="4"/>
                    <a:pt x="34" y="11"/>
                    <a:pt x="32" y="21"/>
                  </a:cubicBezTo>
                  <a:cubicBezTo>
                    <a:pt x="34" y="13"/>
                    <a:pt x="40" y="10"/>
                    <a:pt x="46" y="7"/>
                  </a:cubicBezTo>
                  <a:cubicBezTo>
                    <a:pt x="49" y="15"/>
                    <a:pt x="48" y="25"/>
                    <a:pt x="42" y="31"/>
                  </a:cubicBezTo>
                  <a:cubicBezTo>
                    <a:pt x="44" y="30"/>
                    <a:pt x="45" y="30"/>
                    <a:pt x="47" y="29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73" name="Freeform 1015"/>
            <p:cNvSpPr/>
            <p:nvPr/>
          </p:nvSpPr>
          <p:spPr bwMode="auto">
            <a:xfrm>
              <a:off x="4735147" y="5796166"/>
              <a:ext cx="160814" cy="168167"/>
            </a:xfrm>
            <a:custGeom>
              <a:avLst/>
              <a:gdLst>
                <a:gd name="T0" fmla="*/ 40 w 47"/>
                <a:gd name="T1" fmla="*/ 12 h 49"/>
                <a:gd name="T2" fmla="*/ 45 w 47"/>
                <a:gd name="T3" fmla="*/ 17 h 49"/>
                <a:gd name="T4" fmla="*/ 46 w 47"/>
                <a:gd name="T5" fmla="*/ 24 h 49"/>
                <a:gd name="T6" fmla="*/ 42 w 47"/>
                <a:gd name="T7" fmla="*/ 27 h 49"/>
                <a:gd name="T8" fmla="*/ 37 w 47"/>
                <a:gd name="T9" fmla="*/ 28 h 49"/>
                <a:gd name="T10" fmla="*/ 41 w 47"/>
                <a:gd name="T11" fmla="*/ 19 h 49"/>
                <a:gd name="T12" fmla="*/ 35 w 47"/>
                <a:gd name="T13" fmla="*/ 27 h 49"/>
                <a:gd name="T14" fmla="*/ 33 w 47"/>
                <a:gd name="T15" fmla="*/ 19 h 49"/>
                <a:gd name="T16" fmla="*/ 29 w 47"/>
                <a:gd name="T17" fmla="*/ 12 h 49"/>
                <a:gd name="T18" fmla="*/ 32 w 47"/>
                <a:gd name="T19" fmla="*/ 19 h 49"/>
                <a:gd name="T20" fmla="*/ 32 w 47"/>
                <a:gd name="T21" fmla="*/ 26 h 49"/>
                <a:gd name="T22" fmla="*/ 13 w 47"/>
                <a:gd name="T23" fmla="*/ 24 h 49"/>
                <a:gd name="T24" fmla="*/ 17 w 47"/>
                <a:gd name="T25" fmla="*/ 25 h 49"/>
                <a:gd name="T26" fmla="*/ 24 w 47"/>
                <a:gd name="T27" fmla="*/ 27 h 49"/>
                <a:gd name="T28" fmla="*/ 32 w 47"/>
                <a:gd name="T29" fmla="*/ 29 h 49"/>
                <a:gd name="T30" fmla="*/ 28 w 47"/>
                <a:gd name="T31" fmla="*/ 34 h 49"/>
                <a:gd name="T32" fmla="*/ 22 w 47"/>
                <a:gd name="T33" fmla="*/ 40 h 49"/>
                <a:gd name="T34" fmla="*/ 35 w 47"/>
                <a:gd name="T35" fmla="*/ 29 h 49"/>
                <a:gd name="T36" fmla="*/ 32 w 47"/>
                <a:gd name="T37" fmla="*/ 40 h 49"/>
                <a:gd name="T38" fmla="*/ 37 w 47"/>
                <a:gd name="T39" fmla="*/ 29 h 49"/>
                <a:gd name="T40" fmla="*/ 43 w 47"/>
                <a:gd name="T41" fmla="*/ 32 h 49"/>
                <a:gd name="T42" fmla="*/ 41 w 47"/>
                <a:gd name="T43" fmla="*/ 40 h 49"/>
                <a:gd name="T44" fmla="*/ 29 w 47"/>
                <a:gd name="T45" fmla="*/ 47 h 49"/>
                <a:gd name="T46" fmla="*/ 29 w 47"/>
                <a:gd name="T47" fmla="*/ 41 h 49"/>
                <a:gd name="T48" fmla="*/ 22 w 47"/>
                <a:gd name="T49" fmla="*/ 48 h 49"/>
                <a:gd name="T50" fmla="*/ 11 w 47"/>
                <a:gd name="T51" fmla="*/ 49 h 49"/>
                <a:gd name="T52" fmla="*/ 15 w 47"/>
                <a:gd name="T53" fmla="*/ 38 h 49"/>
                <a:gd name="T54" fmla="*/ 22 w 47"/>
                <a:gd name="T55" fmla="*/ 33 h 49"/>
                <a:gd name="T56" fmla="*/ 0 w 47"/>
                <a:gd name="T57" fmla="*/ 20 h 49"/>
                <a:gd name="T58" fmla="*/ 25 w 47"/>
                <a:gd name="T59" fmla="*/ 20 h 49"/>
                <a:gd name="T60" fmla="*/ 21 w 47"/>
                <a:gd name="T61" fmla="*/ 0 h 49"/>
                <a:gd name="T62" fmla="*/ 39 w 47"/>
                <a:gd name="T63" fmla="*/ 17 h 49"/>
                <a:gd name="T64" fmla="*/ 40 w 47"/>
                <a:gd name="T65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49">
                  <a:moveTo>
                    <a:pt x="40" y="12"/>
                  </a:moveTo>
                  <a:cubicBezTo>
                    <a:pt x="41" y="11"/>
                    <a:pt x="45" y="17"/>
                    <a:pt x="45" y="17"/>
                  </a:cubicBezTo>
                  <a:cubicBezTo>
                    <a:pt x="46" y="20"/>
                    <a:pt x="47" y="22"/>
                    <a:pt x="46" y="24"/>
                  </a:cubicBezTo>
                  <a:cubicBezTo>
                    <a:pt x="45" y="26"/>
                    <a:pt x="43" y="26"/>
                    <a:pt x="42" y="27"/>
                  </a:cubicBezTo>
                  <a:cubicBezTo>
                    <a:pt x="41" y="27"/>
                    <a:pt x="37" y="28"/>
                    <a:pt x="37" y="28"/>
                  </a:cubicBezTo>
                  <a:cubicBezTo>
                    <a:pt x="39" y="25"/>
                    <a:pt x="40" y="22"/>
                    <a:pt x="41" y="19"/>
                  </a:cubicBezTo>
                  <a:cubicBezTo>
                    <a:pt x="39" y="22"/>
                    <a:pt x="38" y="26"/>
                    <a:pt x="35" y="27"/>
                  </a:cubicBezTo>
                  <a:cubicBezTo>
                    <a:pt x="34" y="24"/>
                    <a:pt x="34" y="21"/>
                    <a:pt x="33" y="19"/>
                  </a:cubicBezTo>
                  <a:cubicBezTo>
                    <a:pt x="32" y="16"/>
                    <a:pt x="31" y="14"/>
                    <a:pt x="29" y="12"/>
                  </a:cubicBezTo>
                  <a:cubicBezTo>
                    <a:pt x="31" y="14"/>
                    <a:pt x="31" y="17"/>
                    <a:pt x="32" y="19"/>
                  </a:cubicBezTo>
                  <a:cubicBezTo>
                    <a:pt x="32" y="22"/>
                    <a:pt x="33" y="24"/>
                    <a:pt x="32" y="26"/>
                  </a:cubicBezTo>
                  <a:cubicBezTo>
                    <a:pt x="32" y="27"/>
                    <a:pt x="15" y="24"/>
                    <a:pt x="13" y="24"/>
                  </a:cubicBezTo>
                  <a:cubicBezTo>
                    <a:pt x="14" y="24"/>
                    <a:pt x="16" y="25"/>
                    <a:pt x="17" y="25"/>
                  </a:cubicBezTo>
                  <a:cubicBezTo>
                    <a:pt x="20" y="26"/>
                    <a:pt x="22" y="26"/>
                    <a:pt x="24" y="27"/>
                  </a:cubicBezTo>
                  <a:cubicBezTo>
                    <a:pt x="27" y="28"/>
                    <a:pt x="29" y="28"/>
                    <a:pt x="32" y="29"/>
                  </a:cubicBezTo>
                  <a:cubicBezTo>
                    <a:pt x="32" y="29"/>
                    <a:pt x="28" y="34"/>
                    <a:pt x="28" y="34"/>
                  </a:cubicBezTo>
                  <a:cubicBezTo>
                    <a:pt x="26" y="36"/>
                    <a:pt x="24" y="38"/>
                    <a:pt x="22" y="40"/>
                  </a:cubicBezTo>
                  <a:cubicBezTo>
                    <a:pt x="27" y="38"/>
                    <a:pt x="32" y="33"/>
                    <a:pt x="35" y="29"/>
                  </a:cubicBezTo>
                  <a:cubicBezTo>
                    <a:pt x="36" y="33"/>
                    <a:pt x="34" y="37"/>
                    <a:pt x="32" y="40"/>
                  </a:cubicBezTo>
                  <a:cubicBezTo>
                    <a:pt x="35" y="37"/>
                    <a:pt x="37" y="33"/>
                    <a:pt x="37" y="29"/>
                  </a:cubicBezTo>
                  <a:cubicBezTo>
                    <a:pt x="38" y="27"/>
                    <a:pt x="43" y="31"/>
                    <a:pt x="43" y="32"/>
                  </a:cubicBezTo>
                  <a:cubicBezTo>
                    <a:pt x="44" y="34"/>
                    <a:pt x="43" y="38"/>
                    <a:pt x="41" y="40"/>
                  </a:cubicBezTo>
                  <a:cubicBezTo>
                    <a:pt x="39" y="43"/>
                    <a:pt x="33" y="48"/>
                    <a:pt x="29" y="47"/>
                  </a:cubicBezTo>
                  <a:cubicBezTo>
                    <a:pt x="29" y="45"/>
                    <a:pt x="29" y="43"/>
                    <a:pt x="29" y="41"/>
                  </a:cubicBezTo>
                  <a:cubicBezTo>
                    <a:pt x="29" y="44"/>
                    <a:pt x="24" y="47"/>
                    <a:pt x="22" y="48"/>
                  </a:cubicBezTo>
                  <a:cubicBezTo>
                    <a:pt x="21" y="48"/>
                    <a:pt x="11" y="49"/>
                    <a:pt x="11" y="49"/>
                  </a:cubicBezTo>
                  <a:cubicBezTo>
                    <a:pt x="12" y="46"/>
                    <a:pt x="13" y="41"/>
                    <a:pt x="15" y="38"/>
                  </a:cubicBezTo>
                  <a:cubicBezTo>
                    <a:pt x="16" y="36"/>
                    <a:pt x="20" y="34"/>
                    <a:pt x="22" y="33"/>
                  </a:cubicBezTo>
                  <a:cubicBezTo>
                    <a:pt x="12" y="35"/>
                    <a:pt x="6" y="27"/>
                    <a:pt x="0" y="20"/>
                  </a:cubicBezTo>
                  <a:cubicBezTo>
                    <a:pt x="8" y="15"/>
                    <a:pt x="18" y="13"/>
                    <a:pt x="25" y="20"/>
                  </a:cubicBezTo>
                  <a:cubicBezTo>
                    <a:pt x="19" y="14"/>
                    <a:pt x="21" y="7"/>
                    <a:pt x="21" y="0"/>
                  </a:cubicBezTo>
                  <a:cubicBezTo>
                    <a:pt x="29" y="2"/>
                    <a:pt x="37" y="8"/>
                    <a:pt x="39" y="17"/>
                  </a:cubicBezTo>
                  <a:cubicBezTo>
                    <a:pt x="39" y="15"/>
                    <a:pt x="40" y="13"/>
                    <a:pt x="40" y="12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74" name="Freeform 1016"/>
            <p:cNvSpPr/>
            <p:nvPr/>
          </p:nvSpPr>
          <p:spPr bwMode="auto">
            <a:xfrm>
              <a:off x="5187669" y="5857771"/>
              <a:ext cx="160814" cy="155680"/>
            </a:xfrm>
            <a:custGeom>
              <a:avLst/>
              <a:gdLst>
                <a:gd name="T0" fmla="*/ 19 w 47"/>
                <a:gd name="T1" fmla="*/ 1 h 45"/>
                <a:gd name="T2" fmla="*/ 26 w 47"/>
                <a:gd name="T3" fmla="*/ 0 h 45"/>
                <a:gd name="T4" fmla="*/ 33 w 47"/>
                <a:gd name="T5" fmla="*/ 3 h 45"/>
                <a:gd name="T6" fmla="*/ 33 w 47"/>
                <a:gd name="T7" fmla="*/ 8 h 45"/>
                <a:gd name="T8" fmla="*/ 32 w 47"/>
                <a:gd name="T9" fmla="*/ 12 h 45"/>
                <a:gd name="T10" fmla="*/ 26 w 47"/>
                <a:gd name="T11" fmla="*/ 5 h 45"/>
                <a:gd name="T12" fmla="*/ 30 w 47"/>
                <a:gd name="T13" fmla="*/ 13 h 45"/>
                <a:gd name="T14" fmla="*/ 22 w 47"/>
                <a:gd name="T15" fmla="*/ 11 h 45"/>
                <a:gd name="T16" fmla="*/ 14 w 47"/>
                <a:gd name="T17" fmla="*/ 11 h 45"/>
                <a:gd name="T18" fmla="*/ 22 w 47"/>
                <a:gd name="T19" fmla="*/ 13 h 45"/>
                <a:gd name="T20" fmla="*/ 28 w 47"/>
                <a:gd name="T21" fmla="*/ 15 h 45"/>
                <a:gd name="T22" fmla="*/ 17 w 47"/>
                <a:gd name="T23" fmla="*/ 32 h 45"/>
                <a:gd name="T24" fmla="*/ 20 w 47"/>
                <a:gd name="T25" fmla="*/ 28 h 45"/>
                <a:gd name="T26" fmla="*/ 25 w 47"/>
                <a:gd name="T27" fmla="*/ 23 h 45"/>
                <a:gd name="T28" fmla="*/ 30 w 47"/>
                <a:gd name="T29" fmla="*/ 17 h 45"/>
                <a:gd name="T30" fmla="*/ 33 w 47"/>
                <a:gd name="T31" fmla="*/ 23 h 45"/>
                <a:gd name="T32" fmla="*/ 35 w 47"/>
                <a:gd name="T33" fmla="*/ 31 h 45"/>
                <a:gd name="T34" fmla="*/ 31 w 47"/>
                <a:gd name="T35" fmla="*/ 15 h 45"/>
                <a:gd name="T36" fmla="*/ 40 w 47"/>
                <a:gd name="T37" fmla="*/ 22 h 45"/>
                <a:gd name="T38" fmla="*/ 33 w 47"/>
                <a:gd name="T39" fmla="*/ 12 h 45"/>
                <a:gd name="T40" fmla="*/ 38 w 47"/>
                <a:gd name="T41" fmla="*/ 9 h 45"/>
                <a:gd name="T42" fmla="*/ 44 w 47"/>
                <a:gd name="T43" fmla="*/ 14 h 45"/>
                <a:gd name="T44" fmla="*/ 44 w 47"/>
                <a:gd name="T45" fmla="*/ 29 h 45"/>
                <a:gd name="T46" fmla="*/ 40 w 47"/>
                <a:gd name="T47" fmla="*/ 25 h 45"/>
                <a:gd name="T48" fmla="*/ 41 w 47"/>
                <a:gd name="T49" fmla="*/ 35 h 45"/>
                <a:gd name="T50" fmla="*/ 38 w 47"/>
                <a:gd name="T51" fmla="*/ 45 h 45"/>
                <a:gd name="T52" fmla="*/ 30 w 47"/>
                <a:gd name="T53" fmla="*/ 36 h 45"/>
                <a:gd name="T54" fmla="*/ 30 w 47"/>
                <a:gd name="T55" fmla="*/ 28 h 45"/>
                <a:gd name="T56" fmla="*/ 7 w 47"/>
                <a:gd name="T57" fmla="*/ 41 h 45"/>
                <a:gd name="T58" fmla="*/ 19 w 47"/>
                <a:gd name="T59" fmla="*/ 18 h 45"/>
                <a:gd name="T60" fmla="*/ 0 w 47"/>
                <a:gd name="T61" fmla="*/ 12 h 45"/>
                <a:gd name="T62" fmla="*/ 23 w 47"/>
                <a:gd name="T63" fmla="*/ 5 h 45"/>
                <a:gd name="T64" fmla="*/ 19 w 47"/>
                <a:gd name="T65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45">
                  <a:moveTo>
                    <a:pt x="19" y="1"/>
                  </a:moveTo>
                  <a:cubicBezTo>
                    <a:pt x="19" y="1"/>
                    <a:pt x="26" y="0"/>
                    <a:pt x="26" y="0"/>
                  </a:cubicBezTo>
                  <a:cubicBezTo>
                    <a:pt x="29" y="0"/>
                    <a:pt x="31" y="1"/>
                    <a:pt x="33" y="3"/>
                  </a:cubicBezTo>
                  <a:cubicBezTo>
                    <a:pt x="34" y="4"/>
                    <a:pt x="33" y="6"/>
                    <a:pt x="33" y="8"/>
                  </a:cubicBezTo>
                  <a:cubicBezTo>
                    <a:pt x="33" y="8"/>
                    <a:pt x="32" y="13"/>
                    <a:pt x="32" y="12"/>
                  </a:cubicBezTo>
                  <a:cubicBezTo>
                    <a:pt x="30" y="9"/>
                    <a:pt x="28" y="7"/>
                    <a:pt x="26" y="5"/>
                  </a:cubicBezTo>
                  <a:cubicBezTo>
                    <a:pt x="28" y="7"/>
                    <a:pt x="30" y="10"/>
                    <a:pt x="30" y="13"/>
                  </a:cubicBezTo>
                  <a:cubicBezTo>
                    <a:pt x="27" y="13"/>
                    <a:pt x="24" y="11"/>
                    <a:pt x="22" y="11"/>
                  </a:cubicBezTo>
                  <a:cubicBezTo>
                    <a:pt x="19" y="11"/>
                    <a:pt x="17" y="11"/>
                    <a:pt x="14" y="11"/>
                  </a:cubicBezTo>
                  <a:cubicBezTo>
                    <a:pt x="17" y="11"/>
                    <a:pt x="19" y="12"/>
                    <a:pt x="22" y="13"/>
                  </a:cubicBezTo>
                  <a:cubicBezTo>
                    <a:pt x="24" y="14"/>
                    <a:pt x="26" y="14"/>
                    <a:pt x="28" y="15"/>
                  </a:cubicBezTo>
                  <a:cubicBezTo>
                    <a:pt x="29" y="16"/>
                    <a:pt x="18" y="30"/>
                    <a:pt x="17" y="32"/>
                  </a:cubicBezTo>
                  <a:cubicBezTo>
                    <a:pt x="18" y="30"/>
                    <a:pt x="19" y="29"/>
                    <a:pt x="20" y="28"/>
                  </a:cubicBezTo>
                  <a:cubicBezTo>
                    <a:pt x="22" y="27"/>
                    <a:pt x="23" y="25"/>
                    <a:pt x="25" y="23"/>
                  </a:cubicBezTo>
                  <a:cubicBezTo>
                    <a:pt x="27" y="21"/>
                    <a:pt x="28" y="19"/>
                    <a:pt x="30" y="17"/>
                  </a:cubicBezTo>
                  <a:cubicBezTo>
                    <a:pt x="30" y="17"/>
                    <a:pt x="32" y="23"/>
                    <a:pt x="33" y="23"/>
                  </a:cubicBezTo>
                  <a:cubicBezTo>
                    <a:pt x="33" y="26"/>
                    <a:pt x="34" y="28"/>
                    <a:pt x="35" y="31"/>
                  </a:cubicBezTo>
                  <a:cubicBezTo>
                    <a:pt x="36" y="26"/>
                    <a:pt x="34" y="19"/>
                    <a:pt x="31" y="15"/>
                  </a:cubicBezTo>
                  <a:cubicBezTo>
                    <a:pt x="35" y="15"/>
                    <a:pt x="38" y="19"/>
                    <a:pt x="40" y="22"/>
                  </a:cubicBezTo>
                  <a:cubicBezTo>
                    <a:pt x="39" y="19"/>
                    <a:pt x="36" y="14"/>
                    <a:pt x="33" y="12"/>
                  </a:cubicBezTo>
                  <a:cubicBezTo>
                    <a:pt x="32" y="11"/>
                    <a:pt x="37" y="8"/>
                    <a:pt x="38" y="9"/>
                  </a:cubicBezTo>
                  <a:cubicBezTo>
                    <a:pt x="41" y="9"/>
                    <a:pt x="43" y="12"/>
                    <a:pt x="44" y="14"/>
                  </a:cubicBezTo>
                  <a:cubicBezTo>
                    <a:pt x="46" y="17"/>
                    <a:pt x="47" y="26"/>
                    <a:pt x="44" y="29"/>
                  </a:cubicBezTo>
                  <a:cubicBezTo>
                    <a:pt x="43" y="28"/>
                    <a:pt x="41" y="26"/>
                    <a:pt x="40" y="25"/>
                  </a:cubicBezTo>
                  <a:cubicBezTo>
                    <a:pt x="42" y="27"/>
                    <a:pt x="42" y="32"/>
                    <a:pt x="41" y="35"/>
                  </a:cubicBezTo>
                  <a:cubicBezTo>
                    <a:pt x="41" y="36"/>
                    <a:pt x="38" y="45"/>
                    <a:pt x="38" y="45"/>
                  </a:cubicBezTo>
                  <a:cubicBezTo>
                    <a:pt x="35" y="43"/>
                    <a:pt x="32" y="40"/>
                    <a:pt x="30" y="36"/>
                  </a:cubicBezTo>
                  <a:cubicBezTo>
                    <a:pt x="29" y="35"/>
                    <a:pt x="29" y="29"/>
                    <a:pt x="30" y="28"/>
                  </a:cubicBezTo>
                  <a:cubicBezTo>
                    <a:pt x="26" y="37"/>
                    <a:pt x="16" y="39"/>
                    <a:pt x="7" y="41"/>
                  </a:cubicBezTo>
                  <a:cubicBezTo>
                    <a:pt x="7" y="32"/>
                    <a:pt x="9" y="21"/>
                    <a:pt x="19" y="18"/>
                  </a:cubicBezTo>
                  <a:cubicBezTo>
                    <a:pt x="11" y="21"/>
                    <a:pt x="6" y="17"/>
                    <a:pt x="0" y="12"/>
                  </a:cubicBezTo>
                  <a:cubicBezTo>
                    <a:pt x="6" y="7"/>
                    <a:pt x="15" y="3"/>
                    <a:pt x="23" y="5"/>
                  </a:cubicBezTo>
                  <a:cubicBezTo>
                    <a:pt x="22" y="4"/>
                    <a:pt x="20" y="3"/>
                    <a:pt x="19" y="1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75" name="Freeform 1017"/>
            <p:cNvSpPr/>
            <p:nvPr/>
          </p:nvSpPr>
          <p:spPr bwMode="auto">
            <a:xfrm>
              <a:off x="5649915" y="5649643"/>
              <a:ext cx="168294" cy="157345"/>
            </a:xfrm>
            <a:custGeom>
              <a:avLst/>
              <a:gdLst>
                <a:gd name="T0" fmla="*/ 46 w 49"/>
                <a:gd name="T1" fmla="*/ 33 h 46"/>
                <a:gd name="T2" fmla="*/ 43 w 49"/>
                <a:gd name="T3" fmla="*/ 40 h 46"/>
                <a:gd name="T4" fmla="*/ 37 w 49"/>
                <a:gd name="T5" fmla="*/ 43 h 46"/>
                <a:gd name="T6" fmla="*/ 33 w 49"/>
                <a:gd name="T7" fmla="*/ 41 h 46"/>
                <a:gd name="T8" fmla="*/ 30 w 49"/>
                <a:gd name="T9" fmla="*/ 37 h 46"/>
                <a:gd name="T10" fmla="*/ 39 w 49"/>
                <a:gd name="T11" fmla="*/ 37 h 46"/>
                <a:gd name="T12" fmla="*/ 30 w 49"/>
                <a:gd name="T13" fmla="*/ 35 h 46"/>
                <a:gd name="T14" fmla="*/ 36 w 49"/>
                <a:gd name="T15" fmla="*/ 29 h 46"/>
                <a:gd name="T16" fmla="*/ 41 w 49"/>
                <a:gd name="T17" fmla="*/ 23 h 46"/>
                <a:gd name="T18" fmla="*/ 35 w 49"/>
                <a:gd name="T19" fmla="*/ 28 h 46"/>
                <a:gd name="T20" fmla="*/ 30 w 49"/>
                <a:gd name="T21" fmla="*/ 32 h 46"/>
                <a:gd name="T22" fmla="*/ 23 w 49"/>
                <a:gd name="T23" fmla="*/ 13 h 46"/>
                <a:gd name="T24" fmla="*/ 24 w 49"/>
                <a:gd name="T25" fmla="*/ 18 h 46"/>
                <a:gd name="T26" fmla="*/ 25 w 49"/>
                <a:gd name="T27" fmla="*/ 25 h 46"/>
                <a:gd name="T28" fmla="*/ 27 w 49"/>
                <a:gd name="T29" fmla="*/ 33 h 46"/>
                <a:gd name="T30" fmla="*/ 20 w 49"/>
                <a:gd name="T31" fmla="*/ 31 h 46"/>
                <a:gd name="T32" fmla="*/ 13 w 49"/>
                <a:gd name="T33" fmla="*/ 28 h 46"/>
                <a:gd name="T34" fmla="*/ 28 w 49"/>
                <a:gd name="T35" fmla="*/ 35 h 46"/>
                <a:gd name="T36" fmla="*/ 17 w 49"/>
                <a:gd name="T37" fmla="*/ 38 h 46"/>
                <a:gd name="T38" fmla="*/ 29 w 49"/>
                <a:gd name="T39" fmla="*/ 38 h 46"/>
                <a:gd name="T40" fmla="*/ 29 w 49"/>
                <a:gd name="T41" fmla="*/ 44 h 46"/>
                <a:gd name="T42" fmla="*/ 21 w 49"/>
                <a:gd name="T43" fmla="*/ 46 h 46"/>
                <a:gd name="T44" fmla="*/ 9 w 49"/>
                <a:gd name="T45" fmla="*/ 38 h 46"/>
                <a:gd name="T46" fmla="*/ 15 w 49"/>
                <a:gd name="T47" fmla="*/ 36 h 46"/>
                <a:gd name="T48" fmla="*/ 5 w 49"/>
                <a:gd name="T49" fmla="*/ 31 h 46"/>
                <a:gd name="T50" fmla="*/ 0 w 49"/>
                <a:gd name="T51" fmla="*/ 23 h 46"/>
                <a:gd name="T52" fmla="*/ 11 w 49"/>
                <a:gd name="T53" fmla="*/ 21 h 46"/>
                <a:gd name="T54" fmla="*/ 19 w 49"/>
                <a:gd name="T55" fmla="*/ 26 h 46"/>
                <a:gd name="T56" fmla="*/ 21 w 49"/>
                <a:gd name="T57" fmla="*/ 0 h 46"/>
                <a:gd name="T58" fmla="*/ 32 w 49"/>
                <a:gd name="T59" fmla="*/ 23 h 46"/>
                <a:gd name="T60" fmla="*/ 48 w 49"/>
                <a:gd name="T61" fmla="*/ 11 h 46"/>
                <a:gd name="T62" fmla="*/ 41 w 49"/>
                <a:gd name="T63" fmla="*/ 34 h 46"/>
                <a:gd name="T64" fmla="*/ 46 w 49"/>
                <a:gd name="T65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" h="46">
                  <a:moveTo>
                    <a:pt x="46" y="33"/>
                  </a:moveTo>
                  <a:cubicBezTo>
                    <a:pt x="46" y="33"/>
                    <a:pt x="43" y="39"/>
                    <a:pt x="43" y="40"/>
                  </a:cubicBezTo>
                  <a:cubicBezTo>
                    <a:pt x="41" y="41"/>
                    <a:pt x="39" y="44"/>
                    <a:pt x="37" y="43"/>
                  </a:cubicBezTo>
                  <a:cubicBezTo>
                    <a:pt x="35" y="43"/>
                    <a:pt x="34" y="42"/>
                    <a:pt x="33" y="41"/>
                  </a:cubicBezTo>
                  <a:cubicBezTo>
                    <a:pt x="32" y="41"/>
                    <a:pt x="29" y="37"/>
                    <a:pt x="30" y="37"/>
                  </a:cubicBezTo>
                  <a:cubicBezTo>
                    <a:pt x="33" y="37"/>
                    <a:pt x="36" y="37"/>
                    <a:pt x="39" y="37"/>
                  </a:cubicBezTo>
                  <a:cubicBezTo>
                    <a:pt x="36" y="37"/>
                    <a:pt x="32" y="37"/>
                    <a:pt x="30" y="35"/>
                  </a:cubicBezTo>
                  <a:cubicBezTo>
                    <a:pt x="32" y="33"/>
                    <a:pt x="35" y="31"/>
                    <a:pt x="36" y="29"/>
                  </a:cubicBezTo>
                  <a:cubicBezTo>
                    <a:pt x="38" y="28"/>
                    <a:pt x="39" y="25"/>
                    <a:pt x="41" y="23"/>
                  </a:cubicBezTo>
                  <a:cubicBezTo>
                    <a:pt x="39" y="25"/>
                    <a:pt x="37" y="27"/>
                    <a:pt x="35" y="28"/>
                  </a:cubicBezTo>
                  <a:cubicBezTo>
                    <a:pt x="33" y="30"/>
                    <a:pt x="32" y="31"/>
                    <a:pt x="30" y="32"/>
                  </a:cubicBezTo>
                  <a:cubicBezTo>
                    <a:pt x="28" y="32"/>
                    <a:pt x="24" y="15"/>
                    <a:pt x="23" y="13"/>
                  </a:cubicBezTo>
                  <a:cubicBezTo>
                    <a:pt x="23" y="15"/>
                    <a:pt x="23" y="16"/>
                    <a:pt x="24" y="18"/>
                  </a:cubicBezTo>
                  <a:cubicBezTo>
                    <a:pt x="24" y="20"/>
                    <a:pt x="25" y="23"/>
                    <a:pt x="25" y="25"/>
                  </a:cubicBezTo>
                  <a:cubicBezTo>
                    <a:pt x="26" y="28"/>
                    <a:pt x="26" y="30"/>
                    <a:pt x="27" y="33"/>
                  </a:cubicBezTo>
                  <a:cubicBezTo>
                    <a:pt x="27" y="33"/>
                    <a:pt x="21" y="31"/>
                    <a:pt x="20" y="31"/>
                  </a:cubicBezTo>
                  <a:cubicBezTo>
                    <a:pt x="18" y="30"/>
                    <a:pt x="15" y="29"/>
                    <a:pt x="13" y="28"/>
                  </a:cubicBezTo>
                  <a:cubicBezTo>
                    <a:pt x="16" y="32"/>
                    <a:pt x="23" y="35"/>
                    <a:pt x="28" y="35"/>
                  </a:cubicBezTo>
                  <a:cubicBezTo>
                    <a:pt x="25" y="38"/>
                    <a:pt x="20" y="38"/>
                    <a:pt x="17" y="38"/>
                  </a:cubicBezTo>
                  <a:cubicBezTo>
                    <a:pt x="20" y="39"/>
                    <a:pt x="25" y="39"/>
                    <a:pt x="29" y="38"/>
                  </a:cubicBezTo>
                  <a:cubicBezTo>
                    <a:pt x="31" y="37"/>
                    <a:pt x="30" y="43"/>
                    <a:pt x="29" y="44"/>
                  </a:cubicBezTo>
                  <a:cubicBezTo>
                    <a:pt x="27" y="46"/>
                    <a:pt x="23" y="46"/>
                    <a:pt x="21" y="46"/>
                  </a:cubicBezTo>
                  <a:cubicBezTo>
                    <a:pt x="17" y="45"/>
                    <a:pt x="10" y="41"/>
                    <a:pt x="9" y="38"/>
                  </a:cubicBezTo>
                  <a:cubicBezTo>
                    <a:pt x="11" y="37"/>
                    <a:pt x="13" y="36"/>
                    <a:pt x="15" y="36"/>
                  </a:cubicBezTo>
                  <a:cubicBezTo>
                    <a:pt x="11" y="36"/>
                    <a:pt x="8" y="34"/>
                    <a:pt x="5" y="31"/>
                  </a:cubicBezTo>
                  <a:cubicBezTo>
                    <a:pt x="5" y="30"/>
                    <a:pt x="0" y="23"/>
                    <a:pt x="0" y="23"/>
                  </a:cubicBezTo>
                  <a:cubicBezTo>
                    <a:pt x="3" y="22"/>
                    <a:pt x="8" y="21"/>
                    <a:pt x="11" y="21"/>
                  </a:cubicBezTo>
                  <a:cubicBezTo>
                    <a:pt x="13" y="22"/>
                    <a:pt x="18" y="24"/>
                    <a:pt x="19" y="26"/>
                  </a:cubicBezTo>
                  <a:cubicBezTo>
                    <a:pt x="13" y="17"/>
                    <a:pt x="17" y="9"/>
                    <a:pt x="21" y="0"/>
                  </a:cubicBezTo>
                  <a:cubicBezTo>
                    <a:pt x="29" y="5"/>
                    <a:pt x="36" y="13"/>
                    <a:pt x="32" y="23"/>
                  </a:cubicBezTo>
                  <a:cubicBezTo>
                    <a:pt x="35" y="15"/>
                    <a:pt x="41" y="13"/>
                    <a:pt x="48" y="11"/>
                  </a:cubicBezTo>
                  <a:cubicBezTo>
                    <a:pt x="49" y="19"/>
                    <a:pt x="48" y="29"/>
                    <a:pt x="41" y="34"/>
                  </a:cubicBezTo>
                  <a:cubicBezTo>
                    <a:pt x="42" y="33"/>
                    <a:pt x="44" y="33"/>
                    <a:pt x="46" y="33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76" name="Freeform 1018"/>
            <p:cNvSpPr>
              <a:spLocks noEditPoints="1"/>
            </p:cNvSpPr>
            <p:nvPr/>
          </p:nvSpPr>
          <p:spPr bwMode="auto">
            <a:xfrm>
              <a:off x="4872025" y="5662964"/>
              <a:ext cx="1120461" cy="336335"/>
            </a:xfrm>
            <a:custGeom>
              <a:avLst/>
              <a:gdLst>
                <a:gd name="T0" fmla="*/ 268 w 327"/>
                <a:gd name="T1" fmla="*/ 77 h 98"/>
                <a:gd name="T2" fmla="*/ 325 w 327"/>
                <a:gd name="T3" fmla="*/ 54 h 98"/>
                <a:gd name="T4" fmla="*/ 197 w 327"/>
                <a:gd name="T5" fmla="*/ 36 h 98"/>
                <a:gd name="T6" fmla="*/ 193 w 327"/>
                <a:gd name="T7" fmla="*/ 13 h 98"/>
                <a:gd name="T8" fmla="*/ 174 w 327"/>
                <a:gd name="T9" fmla="*/ 17 h 98"/>
                <a:gd name="T10" fmla="*/ 174 w 327"/>
                <a:gd name="T11" fmla="*/ 8 h 98"/>
                <a:gd name="T12" fmla="*/ 172 w 327"/>
                <a:gd name="T13" fmla="*/ 7 h 98"/>
                <a:gd name="T14" fmla="*/ 162 w 327"/>
                <a:gd name="T15" fmla="*/ 2 h 98"/>
                <a:gd name="T16" fmla="*/ 169 w 327"/>
                <a:gd name="T17" fmla="*/ 12 h 98"/>
                <a:gd name="T18" fmla="*/ 181 w 327"/>
                <a:gd name="T19" fmla="*/ 25 h 98"/>
                <a:gd name="T20" fmla="*/ 175 w 327"/>
                <a:gd name="T21" fmla="*/ 39 h 98"/>
                <a:gd name="T22" fmla="*/ 99 w 327"/>
                <a:gd name="T23" fmla="*/ 20 h 98"/>
                <a:gd name="T24" fmla="*/ 59 w 327"/>
                <a:gd name="T25" fmla="*/ 39 h 98"/>
                <a:gd name="T26" fmla="*/ 6 w 327"/>
                <a:gd name="T27" fmla="*/ 69 h 98"/>
                <a:gd name="T28" fmla="*/ 68 w 327"/>
                <a:gd name="T29" fmla="*/ 46 h 98"/>
                <a:gd name="T30" fmla="*/ 53 w 327"/>
                <a:gd name="T31" fmla="*/ 75 h 98"/>
                <a:gd name="T32" fmla="*/ 55 w 327"/>
                <a:gd name="T33" fmla="*/ 82 h 98"/>
                <a:gd name="T34" fmla="*/ 58 w 327"/>
                <a:gd name="T35" fmla="*/ 90 h 98"/>
                <a:gd name="T36" fmla="*/ 56 w 327"/>
                <a:gd name="T37" fmla="*/ 80 h 98"/>
                <a:gd name="T38" fmla="*/ 63 w 327"/>
                <a:gd name="T39" fmla="*/ 76 h 98"/>
                <a:gd name="T40" fmla="*/ 56 w 327"/>
                <a:gd name="T41" fmla="*/ 65 h 98"/>
                <a:gd name="T42" fmla="*/ 58 w 327"/>
                <a:gd name="T43" fmla="*/ 61 h 98"/>
                <a:gd name="T44" fmla="*/ 75 w 327"/>
                <a:gd name="T45" fmla="*/ 48 h 98"/>
                <a:gd name="T46" fmla="*/ 86 w 327"/>
                <a:gd name="T47" fmla="*/ 52 h 98"/>
                <a:gd name="T48" fmla="*/ 124 w 327"/>
                <a:gd name="T49" fmla="*/ 67 h 98"/>
                <a:gd name="T50" fmla="*/ 148 w 327"/>
                <a:gd name="T51" fmla="*/ 53 h 98"/>
                <a:gd name="T52" fmla="*/ 170 w 327"/>
                <a:gd name="T53" fmla="*/ 45 h 98"/>
                <a:gd name="T54" fmla="*/ 247 w 327"/>
                <a:gd name="T55" fmla="*/ 82 h 98"/>
                <a:gd name="T56" fmla="*/ 249 w 327"/>
                <a:gd name="T57" fmla="*/ 89 h 98"/>
                <a:gd name="T58" fmla="*/ 252 w 327"/>
                <a:gd name="T59" fmla="*/ 96 h 98"/>
                <a:gd name="T60" fmla="*/ 250 w 327"/>
                <a:gd name="T61" fmla="*/ 86 h 98"/>
                <a:gd name="T62" fmla="*/ 257 w 327"/>
                <a:gd name="T63" fmla="*/ 82 h 98"/>
                <a:gd name="T64" fmla="*/ 248 w 327"/>
                <a:gd name="T65" fmla="*/ 77 h 98"/>
                <a:gd name="T66" fmla="*/ 183 w 327"/>
                <a:gd name="T67" fmla="*/ 22 h 98"/>
                <a:gd name="T68" fmla="*/ 189 w 327"/>
                <a:gd name="T69" fmla="*/ 20 h 98"/>
                <a:gd name="T70" fmla="*/ 174 w 327"/>
                <a:gd name="T71" fmla="*/ 12 h 98"/>
                <a:gd name="T72" fmla="*/ 174 w 327"/>
                <a:gd name="T73" fmla="*/ 12 h 98"/>
                <a:gd name="T74" fmla="*/ 57 w 327"/>
                <a:gd name="T75" fmla="*/ 76 h 98"/>
                <a:gd name="T76" fmla="*/ 69 w 327"/>
                <a:gd name="T77" fmla="*/ 65 h 98"/>
                <a:gd name="T78" fmla="*/ 58 w 327"/>
                <a:gd name="T79" fmla="*/ 64 h 98"/>
                <a:gd name="T80" fmla="*/ 148 w 327"/>
                <a:gd name="T81" fmla="*/ 49 h 98"/>
                <a:gd name="T82" fmla="*/ 148 w 327"/>
                <a:gd name="T83" fmla="*/ 49 h 98"/>
                <a:gd name="T84" fmla="*/ 64 w 327"/>
                <a:gd name="T85" fmla="*/ 40 h 98"/>
                <a:gd name="T86" fmla="*/ 165 w 327"/>
                <a:gd name="T87" fmla="*/ 42 h 98"/>
                <a:gd name="T88" fmla="*/ 251 w 327"/>
                <a:gd name="T89" fmla="*/ 83 h 98"/>
                <a:gd name="T90" fmla="*/ 247 w 327"/>
                <a:gd name="T91" fmla="*/ 71 h 98"/>
                <a:gd name="T92" fmla="*/ 201 w 327"/>
                <a:gd name="T93" fmla="*/ 41 h 98"/>
                <a:gd name="T94" fmla="*/ 249 w 327"/>
                <a:gd name="T95" fmla="*/ 69 h 98"/>
                <a:gd name="T96" fmla="*/ 250 w 327"/>
                <a:gd name="T97" fmla="*/ 71 h 98"/>
                <a:gd name="T98" fmla="*/ 255 w 327"/>
                <a:gd name="T99" fmla="*/ 55 h 98"/>
                <a:gd name="T100" fmla="*/ 268 w 327"/>
                <a:gd name="T101" fmla="*/ 73 h 98"/>
                <a:gd name="T102" fmla="*/ 251 w 327"/>
                <a:gd name="T103" fmla="*/ 68 h 98"/>
                <a:gd name="T104" fmla="*/ 258 w 327"/>
                <a:gd name="T105" fmla="*/ 69 h 98"/>
                <a:gd name="T106" fmla="*/ 255 w 327"/>
                <a:gd name="T107" fmla="*/ 72 h 98"/>
                <a:gd name="T108" fmla="*/ 0 w 327"/>
                <a:gd name="T109" fmla="*/ 71 h 98"/>
                <a:gd name="T110" fmla="*/ 0 w 327"/>
                <a:gd name="T111" fmla="*/ 7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7" h="98">
                  <a:moveTo>
                    <a:pt x="268" y="79"/>
                  </a:moveTo>
                  <a:cubicBezTo>
                    <a:pt x="268" y="77"/>
                    <a:pt x="268" y="77"/>
                    <a:pt x="268" y="77"/>
                  </a:cubicBezTo>
                  <a:cubicBezTo>
                    <a:pt x="268" y="77"/>
                    <a:pt x="268" y="77"/>
                    <a:pt x="268" y="77"/>
                  </a:cubicBezTo>
                  <a:cubicBezTo>
                    <a:pt x="268" y="79"/>
                    <a:pt x="268" y="79"/>
                    <a:pt x="268" y="79"/>
                  </a:cubicBezTo>
                  <a:cubicBezTo>
                    <a:pt x="290" y="79"/>
                    <a:pt x="308" y="70"/>
                    <a:pt x="327" y="58"/>
                  </a:cubicBezTo>
                  <a:cubicBezTo>
                    <a:pt x="325" y="54"/>
                    <a:pt x="325" y="54"/>
                    <a:pt x="325" y="54"/>
                  </a:cubicBezTo>
                  <a:cubicBezTo>
                    <a:pt x="318" y="59"/>
                    <a:pt x="311" y="63"/>
                    <a:pt x="304" y="65"/>
                  </a:cubicBezTo>
                  <a:cubicBezTo>
                    <a:pt x="279" y="53"/>
                    <a:pt x="241" y="37"/>
                    <a:pt x="203" y="37"/>
                  </a:cubicBezTo>
                  <a:cubicBezTo>
                    <a:pt x="201" y="36"/>
                    <a:pt x="199" y="36"/>
                    <a:pt x="197" y="36"/>
                  </a:cubicBezTo>
                  <a:cubicBezTo>
                    <a:pt x="191" y="34"/>
                    <a:pt x="184" y="31"/>
                    <a:pt x="183" y="25"/>
                  </a:cubicBezTo>
                  <a:cubicBezTo>
                    <a:pt x="184" y="25"/>
                    <a:pt x="184" y="25"/>
                    <a:pt x="185" y="24"/>
                  </a:cubicBezTo>
                  <a:cubicBezTo>
                    <a:pt x="189" y="23"/>
                    <a:pt x="197" y="18"/>
                    <a:pt x="193" y="13"/>
                  </a:cubicBezTo>
                  <a:cubicBezTo>
                    <a:pt x="189" y="9"/>
                    <a:pt x="184" y="15"/>
                    <a:pt x="183" y="17"/>
                  </a:cubicBezTo>
                  <a:cubicBezTo>
                    <a:pt x="181" y="19"/>
                    <a:pt x="181" y="21"/>
                    <a:pt x="181" y="23"/>
                  </a:cubicBezTo>
                  <a:cubicBezTo>
                    <a:pt x="178" y="22"/>
                    <a:pt x="175" y="20"/>
                    <a:pt x="174" y="17"/>
                  </a:cubicBezTo>
                  <a:cubicBezTo>
                    <a:pt x="174" y="16"/>
                    <a:pt x="174" y="15"/>
                    <a:pt x="174" y="15"/>
                  </a:cubicBezTo>
                  <a:cubicBezTo>
                    <a:pt x="176" y="14"/>
                    <a:pt x="179" y="12"/>
                    <a:pt x="179" y="10"/>
                  </a:cubicBezTo>
                  <a:cubicBezTo>
                    <a:pt x="179" y="7"/>
                    <a:pt x="176" y="7"/>
                    <a:pt x="174" y="8"/>
                  </a:cubicBezTo>
                  <a:cubicBezTo>
                    <a:pt x="173" y="9"/>
                    <a:pt x="172" y="10"/>
                    <a:pt x="172" y="11"/>
                  </a:cubicBezTo>
                  <a:cubicBezTo>
                    <a:pt x="171" y="11"/>
                    <a:pt x="171" y="10"/>
                    <a:pt x="171" y="9"/>
                  </a:cubicBezTo>
                  <a:cubicBezTo>
                    <a:pt x="171" y="8"/>
                    <a:pt x="172" y="8"/>
                    <a:pt x="172" y="7"/>
                  </a:cubicBezTo>
                  <a:cubicBezTo>
                    <a:pt x="172" y="6"/>
                    <a:pt x="172" y="4"/>
                    <a:pt x="171" y="3"/>
                  </a:cubicBezTo>
                  <a:cubicBezTo>
                    <a:pt x="170" y="1"/>
                    <a:pt x="169" y="0"/>
                    <a:pt x="167" y="0"/>
                  </a:cubicBezTo>
                  <a:cubicBezTo>
                    <a:pt x="165" y="0"/>
                    <a:pt x="162" y="0"/>
                    <a:pt x="162" y="2"/>
                  </a:cubicBezTo>
                  <a:cubicBezTo>
                    <a:pt x="163" y="1"/>
                    <a:pt x="165" y="1"/>
                    <a:pt x="167" y="1"/>
                  </a:cubicBezTo>
                  <a:cubicBezTo>
                    <a:pt x="170" y="2"/>
                    <a:pt x="170" y="5"/>
                    <a:pt x="169" y="8"/>
                  </a:cubicBezTo>
                  <a:cubicBezTo>
                    <a:pt x="168" y="9"/>
                    <a:pt x="168" y="10"/>
                    <a:pt x="169" y="12"/>
                  </a:cubicBezTo>
                  <a:cubicBezTo>
                    <a:pt x="169" y="13"/>
                    <a:pt x="170" y="14"/>
                    <a:pt x="171" y="15"/>
                  </a:cubicBezTo>
                  <a:cubicBezTo>
                    <a:pt x="171" y="15"/>
                    <a:pt x="171" y="15"/>
                    <a:pt x="171" y="15"/>
                  </a:cubicBezTo>
                  <a:cubicBezTo>
                    <a:pt x="172" y="20"/>
                    <a:pt x="176" y="24"/>
                    <a:pt x="181" y="25"/>
                  </a:cubicBezTo>
                  <a:cubicBezTo>
                    <a:pt x="182" y="29"/>
                    <a:pt x="185" y="33"/>
                    <a:pt x="188" y="35"/>
                  </a:cubicBezTo>
                  <a:cubicBezTo>
                    <a:pt x="189" y="36"/>
                    <a:pt x="190" y="36"/>
                    <a:pt x="191" y="37"/>
                  </a:cubicBezTo>
                  <a:cubicBezTo>
                    <a:pt x="186" y="37"/>
                    <a:pt x="180" y="38"/>
                    <a:pt x="175" y="39"/>
                  </a:cubicBezTo>
                  <a:cubicBezTo>
                    <a:pt x="173" y="40"/>
                    <a:pt x="172" y="40"/>
                    <a:pt x="171" y="40"/>
                  </a:cubicBezTo>
                  <a:cubicBezTo>
                    <a:pt x="151" y="30"/>
                    <a:pt x="130" y="19"/>
                    <a:pt x="107" y="19"/>
                  </a:cubicBezTo>
                  <a:cubicBezTo>
                    <a:pt x="104" y="19"/>
                    <a:pt x="102" y="19"/>
                    <a:pt x="99" y="20"/>
                  </a:cubicBezTo>
                  <a:cubicBezTo>
                    <a:pt x="84" y="21"/>
                    <a:pt x="72" y="29"/>
                    <a:pt x="61" y="38"/>
                  </a:cubicBezTo>
                  <a:cubicBezTo>
                    <a:pt x="55" y="34"/>
                    <a:pt x="49" y="30"/>
                    <a:pt x="44" y="25"/>
                  </a:cubicBezTo>
                  <a:cubicBezTo>
                    <a:pt x="49" y="30"/>
                    <a:pt x="54" y="35"/>
                    <a:pt x="59" y="39"/>
                  </a:cubicBezTo>
                  <a:cubicBezTo>
                    <a:pt x="42" y="52"/>
                    <a:pt x="31" y="65"/>
                    <a:pt x="7" y="68"/>
                  </a:cubicBezTo>
                  <a:cubicBezTo>
                    <a:pt x="5" y="68"/>
                    <a:pt x="3" y="69"/>
                    <a:pt x="0" y="69"/>
                  </a:cubicBezTo>
                  <a:cubicBezTo>
                    <a:pt x="2" y="69"/>
                    <a:pt x="4" y="69"/>
                    <a:pt x="6" y="69"/>
                  </a:cubicBezTo>
                  <a:cubicBezTo>
                    <a:pt x="29" y="69"/>
                    <a:pt x="45" y="54"/>
                    <a:pt x="62" y="41"/>
                  </a:cubicBezTo>
                  <a:cubicBezTo>
                    <a:pt x="65" y="43"/>
                    <a:pt x="67" y="44"/>
                    <a:pt x="70" y="46"/>
                  </a:cubicBezTo>
                  <a:cubicBezTo>
                    <a:pt x="70" y="46"/>
                    <a:pt x="69" y="46"/>
                    <a:pt x="68" y="46"/>
                  </a:cubicBezTo>
                  <a:cubicBezTo>
                    <a:pt x="62" y="46"/>
                    <a:pt x="56" y="48"/>
                    <a:pt x="53" y="54"/>
                  </a:cubicBezTo>
                  <a:cubicBezTo>
                    <a:pt x="52" y="57"/>
                    <a:pt x="53" y="60"/>
                    <a:pt x="55" y="63"/>
                  </a:cubicBezTo>
                  <a:cubicBezTo>
                    <a:pt x="51" y="66"/>
                    <a:pt x="50" y="71"/>
                    <a:pt x="53" y="75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2" y="76"/>
                    <a:pt x="52" y="78"/>
                    <a:pt x="53" y="79"/>
                  </a:cubicBezTo>
                  <a:cubicBezTo>
                    <a:pt x="53" y="81"/>
                    <a:pt x="54" y="82"/>
                    <a:pt x="55" y="82"/>
                  </a:cubicBezTo>
                  <a:cubicBezTo>
                    <a:pt x="57" y="84"/>
                    <a:pt x="60" y="86"/>
                    <a:pt x="58" y="89"/>
                  </a:cubicBezTo>
                  <a:cubicBezTo>
                    <a:pt x="56" y="90"/>
                    <a:pt x="55" y="91"/>
                    <a:pt x="53" y="90"/>
                  </a:cubicBezTo>
                  <a:cubicBezTo>
                    <a:pt x="54" y="91"/>
                    <a:pt x="57" y="91"/>
                    <a:pt x="58" y="90"/>
                  </a:cubicBezTo>
                  <a:cubicBezTo>
                    <a:pt x="60" y="89"/>
                    <a:pt x="61" y="87"/>
                    <a:pt x="60" y="85"/>
                  </a:cubicBezTo>
                  <a:cubicBezTo>
                    <a:pt x="60" y="84"/>
                    <a:pt x="59" y="82"/>
                    <a:pt x="58" y="82"/>
                  </a:cubicBezTo>
                  <a:cubicBezTo>
                    <a:pt x="58" y="81"/>
                    <a:pt x="57" y="81"/>
                    <a:pt x="56" y="80"/>
                  </a:cubicBezTo>
                  <a:cubicBezTo>
                    <a:pt x="55" y="80"/>
                    <a:pt x="55" y="79"/>
                    <a:pt x="55" y="78"/>
                  </a:cubicBezTo>
                  <a:cubicBezTo>
                    <a:pt x="57" y="79"/>
                    <a:pt x="58" y="80"/>
                    <a:pt x="60" y="80"/>
                  </a:cubicBezTo>
                  <a:cubicBezTo>
                    <a:pt x="61" y="80"/>
                    <a:pt x="64" y="78"/>
                    <a:pt x="63" y="76"/>
                  </a:cubicBezTo>
                  <a:cubicBezTo>
                    <a:pt x="61" y="74"/>
                    <a:pt x="58" y="74"/>
                    <a:pt x="55" y="74"/>
                  </a:cubicBezTo>
                  <a:cubicBezTo>
                    <a:pt x="55" y="74"/>
                    <a:pt x="54" y="73"/>
                    <a:pt x="54" y="73"/>
                  </a:cubicBezTo>
                  <a:cubicBezTo>
                    <a:pt x="53" y="70"/>
                    <a:pt x="54" y="67"/>
                    <a:pt x="56" y="65"/>
                  </a:cubicBezTo>
                  <a:cubicBezTo>
                    <a:pt x="58" y="67"/>
                    <a:pt x="59" y="68"/>
                    <a:pt x="61" y="69"/>
                  </a:cubicBezTo>
                  <a:cubicBezTo>
                    <a:pt x="64" y="70"/>
                    <a:pt x="71" y="71"/>
                    <a:pt x="72" y="67"/>
                  </a:cubicBezTo>
                  <a:cubicBezTo>
                    <a:pt x="73" y="61"/>
                    <a:pt x="62" y="60"/>
                    <a:pt x="58" y="61"/>
                  </a:cubicBezTo>
                  <a:cubicBezTo>
                    <a:pt x="58" y="61"/>
                    <a:pt x="57" y="62"/>
                    <a:pt x="57" y="62"/>
                  </a:cubicBezTo>
                  <a:cubicBezTo>
                    <a:pt x="54" y="57"/>
                    <a:pt x="56" y="52"/>
                    <a:pt x="61" y="49"/>
                  </a:cubicBezTo>
                  <a:cubicBezTo>
                    <a:pt x="65" y="47"/>
                    <a:pt x="70" y="47"/>
                    <a:pt x="75" y="48"/>
                  </a:cubicBezTo>
                  <a:cubicBezTo>
                    <a:pt x="78" y="49"/>
                    <a:pt x="81" y="50"/>
                    <a:pt x="85" y="51"/>
                  </a:cubicBezTo>
                  <a:cubicBezTo>
                    <a:pt x="85" y="52"/>
                    <a:pt x="85" y="52"/>
                    <a:pt x="85" y="52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96" y="55"/>
                    <a:pt x="107" y="56"/>
                    <a:pt x="118" y="56"/>
                  </a:cubicBezTo>
                  <a:cubicBezTo>
                    <a:pt x="125" y="56"/>
                    <a:pt x="132" y="55"/>
                    <a:pt x="138" y="55"/>
                  </a:cubicBezTo>
                  <a:cubicBezTo>
                    <a:pt x="133" y="58"/>
                    <a:pt x="128" y="62"/>
                    <a:pt x="124" y="67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31" y="62"/>
                    <a:pt x="140" y="57"/>
                    <a:pt x="148" y="53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55" y="49"/>
                    <a:pt x="163" y="47"/>
                    <a:pt x="170" y="45"/>
                  </a:cubicBezTo>
                  <a:cubicBezTo>
                    <a:pt x="174" y="47"/>
                    <a:pt x="177" y="49"/>
                    <a:pt x="181" y="50"/>
                  </a:cubicBezTo>
                  <a:cubicBezTo>
                    <a:pt x="201" y="61"/>
                    <a:pt x="223" y="72"/>
                    <a:pt x="245" y="77"/>
                  </a:cubicBezTo>
                  <a:cubicBezTo>
                    <a:pt x="246" y="78"/>
                    <a:pt x="246" y="80"/>
                    <a:pt x="247" y="82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6" y="83"/>
                    <a:pt x="246" y="84"/>
                    <a:pt x="247" y="85"/>
                  </a:cubicBezTo>
                  <a:cubicBezTo>
                    <a:pt x="247" y="87"/>
                    <a:pt x="248" y="88"/>
                    <a:pt x="249" y="89"/>
                  </a:cubicBezTo>
                  <a:cubicBezTo>
                    <a:pt x="251" y="90"/>
                    <a:pt x="254" y="92"/>
                    <a:pt x="252" y="95"/>
                  </a:cubicBezTo>
                  <a:cubicBezTo>
                    <a:pt x="250" y="96"/>
                    <a:pt x="249" y="97"/>
                    <a:pt x="247" y="96"/>
                  </a:cubicBezTo>
                  <a:cubicBezTo>
                    <a:pt x="248" y="98"/>
                    <a:pt x="251" y="97"/>
                    <a:pt x="252" y="96"/>
                  </a:cubicBezTo>
                  <a:cubicBezTo>
                    <a:pt x="254" y="95"/>
                    <a:pt x="255" y="93"/>
                    <a:pt x="254" y="91"/>
                  </a:cubicBezTo>
                  <a:cubicBezTo>
                    <a:pt x="254" y="90"/>
                    <a:pt x="253" y="89"/>
                    <a:pt x="252" y="88"/>
                  </a:cubicBezTo>
                  <a:cubicBezTo>
                    <a:pt x="251" y="87"/>
                    <a:pt x="251" y="87"/>
                    <a:pt x="250" y="86"/>
                  </a:cubicBezTo>
                  <a:cubicBezTo>
                    <a:pt x="249" y="86"/>
                    <a:pt x="249" y="85"/>
                    <a:pt x="249" y="84"/>
                  </a:cubicBezTo>
                  <a:cubicBezTo>
                    <a:pt x="251" y="85"/>
                    <a:pt x="252" y="86"/>
                    <a:pt x="254" y="86"/>
                  </a:cubicBezTo>
                  <a:cubicBezTo>
                    <a:pt x="255" y="86"/>
                    <a:pt x="258" y="84"/>
                    <a:pt x="257" y="82"/>
                  </a:cubicBezTo>
                  <a:cubicBezTo>
                    <a:pt x="255" y="80"/>
                    <a:pt x="252" y="80"/>
                    <a:pt x="249" y="81"/>
                  </a:cubicBezTo>
                  <a:cubicBezTo>
                    <a:pt x="249" y="80"/>
                    <a:pt x="248" y="80"/>
                    <a:pt x="248" y="79"/>
                  </a:cubicBezTo>
                  <a:cubicBezTo>
                    <a:pt x="248" y="78"/>
                    <a:pt x="248" y="78"/>
                    <a:pt x="248" y="77"/>
                  </a:cubicBezTo>
                  <a:cubicBezTo>
                    <a:pt x="250" y="77"/>
                    <a:pt x="252" y="78"/>
                    <a:pt x="254" y="78"/>
                  </a:cubicBezTo>
                  <a:cubicBezTo>
                    <a:pt x="259" y="79"/>
                    <a:pt x="264" y="79"/>
                    <a:pt x="268" y="79"/>
                  </a:cubicBezTo>
                  <a:close/>
                  <a:moveTo>
                    <a:pt x="183" y="22"/>
                  </a:moveTo>
                  <a:cubicBezTo>
                    <a:pt x="184" y="19"/>
                    <a:pt x="186" y="16"/>
                    <a:pt x="189" y="14"/>
                  </a:cubicBezTo>
                  <a:cubicBezTo>
                    <a:pt x="190" y="14"/>
                    <a:pt x="192" y="14"/>
                    <a:pt x="191" y="16"/>
                  </a:cubicBezTo>
                  <a:cubicBezTo>
                    <a:pt x="191" y="18"/>
                    <a:pt x="190" y="19"/>
                    <a:pt x="189" y="20"/>
                  </a:cubicBezTo>
                  <a:cubicBezTo>
                    <a:pt x="187" y="21"/>
                    <a:pt x="185" y="22"/>
                    <a:pt x="183" y="22"/>
                  </a:cubicBezTo>
                  <a:cubicBezTo>
                    <a:pt x="183" y="22"/>
                    <a:pt x="183" y="22"/>
                    <a:pt x="183" y="22"/>
                  </a:cubicBezTo>
                  <a:close/>
                  <a:moveTo>
                    <a:pt x="174" y="12"/>
                  </a:moveTo>
                  <a:cubicBezTo>
                    <a:pt x="175" y="11"/>
                    <a:pt x="178" y="8"/>
                    <a:pt x="176" y="11"/>
                  </a:cubicBezTo>
                  <a:cubicBezTo>
                    <a:pt x="175" y="12"/>
                    <a:pt x="175" y="12"/>
                    <a:pt x="174" y="12"/>
                  </a:cubicBezTo>
                  <a:cubicBezTo>
                    <a:pt x="174" y="12"/>
                    <a:pt x="174" y="12"/>
                    <a:pt x="174" y="12"/>
                  </a:cubicBezTo>
                  <a:close/>
                  <a:moveTo>
                    <a:pt x="59" y="77"/>
                  </a:moveTo>
                  <a:cubicBezTo>
                    <a:pt x="62" y="78"/>
                    <a:pt x="58" y="77"/>
                    <a:pt x="57" y="76"/>
                  </a:cubicBezTo>
                  <a:cubicBezTo>
                    <a:pt x="57" y="76"/>
                    <a:pt x="57" y="76"/>
                    <a:pt x="57" y="76"/>
                  </a:cubicBezTo>
                  <a:cubicBezTo>
                    <a:pt x="58" y="76"/>
                    <a:pt x="58" y="76"/>
                    <a:pt x="59" y="77"/>
                  </a:cubicBezTo>
                  <a:close/>
                  <a:moveTo>
                    <a:pt x="64" y="63"/>
                  </a:moveTo>
                  <a:cubicBezTo>
                    <a:pt x="66" y="63"/>
                    <a:pt x="67" y="64"/>
                    <a:pt x="69" y="65"/>
                  </a:cubicBezTo>
                  <a:cubicBezTo>
                    <a:pt x="70" y="66"/>
                    <a:pt x="69" y="67"/>
                    <a:pt x="68" y="67"/>
                  </a:cubicBezTo>
                  <a:cubicBezTo>
                    <a:pt x="64" y="68"/>
                    <a:pt x="61" y="66"/>
                    <a:pt x="58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60" y="63"/>
                    <a:pt x="62" y="63"/>
                    <a:pt x="64" y="63"/>
                  </a:cubicBezTo>
                  <a:close/>
                  <a:moveTo>
                    <a:pt x="148" y="49"/>
                  </a:move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38" y="51"/>
                    <a:pt x="128" y="52"/>
                    <a:pt x="118" y="52"/>
                  </a:cubicBezTo>
                  <a:cubicBezTo>
                    <a:pt x="99" y="52"/>
                    <a:pt x="80" y="48"/>
                    <a:pt x="64" y="40"/>
                  </a:cubicBezTo>
                  <a:cubicBezTo>
                    <a:pt x="75" y="32"/>
                    <a:pt x="86" y="25"/>
                    <a:pt x="99" y="24"/>
                  </a:cubicBezTo>
                  <a:cubicBezTo>
                    <a:pt x="102" y="23"/>
                    <a:pt x="104" y="23"/>
                    <a:pt x="107" y="23"/>
                  </a:cubicBezTo>
                  <a:cubicBezTo>
                    <a:pt x="128" y="23"/>
                    <a:pt x="146" y="32"/>
                    <a:pt x="165" y="42"/>
                  </a:cubicBezTo>
                  <a:cubicBezTo>
                    <a:pt x="159" y="44"/>
                    <a:pt x="154" y="46"/>
                    <a:pt x="148" y="49"/>
                  </a:cubicBezTo>
                  <a:close/>
                  <a:moveTo>
                    <a:pt x="253" y="83"/>
                  </a:moveTo>
                  <a:cubicBezTo>
                    <a:pt x="256" y="84"/>
                    <a:pt x="252" y="83"/>
                    <a:pt x="251" y="83"/>
                  </a:cubicBezTo>
                  <a:cubicBezTo>
                    <a:pt x="251" y="83"/>
                    <a:pt x="251" y="82"/>
                    <a:pt x="251" y="82"/>
                  </a:cubicBezTo>
                  <a:cubicBezTo>
                    <a:pt x="252" y="82"/>
                    <a:pt x="252" y="82"/>
                    <a:pt x="253" y="83"/>
                  </a:cubicBezTo>
                  <a:close/>
                  <a:moveTo>
                    <a:pt x="247" y="71"/>
                  </a:moveTo>
                  <a:cubicBezTo>
                    <a:pt x="225" y="66"/>
                    <a:pt x="203" y="57"/>
                    <a:pt x="183" y="47"/>
                  </a:cubicBezTo>
                  <a:cubicBezTo>
                    <a:pt x="181" y="46"/>
                    <a:pt x="178" y="44"/>
                    <a:pt x="176" y="43"/>
                  </a:cubicBezTo>
                  <a:cubicBezTo>
                    <a:pt x="184" y="41"/>
                    <a:pt x="192" y="41"/>
                    <a:pt x="201" y="41"/>
                  </a:cubicBezTo>
                  <a:cubicBezTo>
                    <a:pt x="221" y="41"/>
                    <a:pt x="242" y="45"/>
                    <a:pt x="261" y="52"/>
                  </a:cubicBezTo>
                  <a:cubicBezTo>
                    <a:pt x="256" y="52"/>
                    <a:pt x="250" y="55"/>
                    <a:pt x="247" y="61"/>
                  </a:cubicBezTo>
                  <a:cubicBezTo>
                    <a:pt x="246" y="63"/>
                    <a:pt x="247" y="67"/>
                    <a:pt x="249" y="69"/>
                  </a:cubicBezTo>
                  <a:cubicBezTo>
                    <a:pt x="248" y="70"/>
                    <a:pt x="248" y="70"/>
                    <a:pt x="247" y="71"/>
                  </a:cubicBezTo>
                  <a:close/>
                  <a:moveTo>
                    <a:pt x="250" y="71"/>
                  </a:moveTo>
                  <a:cubicBezTo>
                    <a:pt x="250" y="71"/>
                    <a:pt x="250" y="71"/>
                    <a:pt x="250" y="71"/>
                  </a:cubicBezTo>
                  <a:cubicBezTo>
                    <a:pt x="250" y="71"/>
                    <a:pt x="250" y="71"/>
                    <a:pt x="250" y="71"/>
                  </a:cubicBezTo>
                  <a:cubicBezTo>
                    <a:pt x="250" y="71"/>
                    <a:pt x="250" y="71"/>
                    <a:pt x="250" y="71"/>
                  </a:cubicBezTo>
                  <a:close/>
                  <a:moveTo>
                    <a:pt x="255" y="55"/>
                  </a:moveTo>
                  <a:cubicBezTo>
                    <a:pt x="258" y="54"/>
                    <a:pt x="262" y="53"/>
                    <a:pt x="267" y="54"/>
                  </a:cubicBezTo>
                  <a:cubicBezTo>
                    <a:pt x="278" y="58"/>
                    <a:pt x="289" y="63"/>
                    <a:pt x="299" y="67"/>
                  </a:cubicBezTo>
                  <a:cubicBezTo>
                    <a:pt x="289" y="71"/>
                    <a:pt x="279" y="73"/>
                    <a:pt x="268" y="73"/>
                  </a:cubicBezTo>
                  <a:cubicBezTo>
                    <a:pt x="268" y="73"/>
                    <a:pt x="267" y="73"/>
                    <a:pt x="266" y="73"/>
                  </a:cubicBezTo>
                  <a:cubicBezTo>
                    <a:pt x="266" y="67"/>
                    <a:pt x="256" y="67"/>
                    <a:pt x="252" y="68"/>
                  </a:cubicBezTo>
                  <a:cubicBezTo>
                    <a:pt x="252" y="68"/>
                    <a:pt x="251" y="68"/>
                    <a:pt x="251" y="68"/>
                  </a:cubicBezTo>
                  <a:cubicBezTo>
                    <a:pt x="248" y="64"/>
                    <a:pt x="250" y="58"/>
                    <a:pt x="255" y="55"/>
                  </a:cubicBezTo>
                  <a:close/>
                  <a:moveTo>
                    <a:pt x="252" y="70"/>
                  </a:moveTo>
                  <a:cubicBezTo>
                    <a:pt x="254" y="69"/>
                    <a:pt x="256" y="69"/>
                    <a:pt x="258" y="69"/>
                  </a:cubicBezTo>
                  <a:cubicBezTo>
                    <a:pt x="260" y="69"/>
                    <a:pt x="261" y="70"/>
                    <a:pt x="263" y="71"/>
                  </a:cubicBezTo>
                  <a:cubicBezTo>
                    <a:pt x="263" y="72"/>
                    <a:pt x="264" y="72"/>
                    <a:pt x="263" y="73"/>
                  </a:cubicBezTo>
                  <a:cubicBezTo>
                    <a:pt x="260" y="73"/>
                    <a:pt x="258" y="72"/>
                    <a:pt x="255" y="72"/>
                  </a:cubicBezTo>
                  <a:cubicBezTo>
                    <a:pt x="254" y="71"/>
                    <a:pt x="253" y="71"/>
                    <a:pt x="252" y="70"/>
                  </a:cubicBezTo>
                  <a:cubicBezTo>
                    <a:pt x="252" y="70"/>
                    <a:pt x="252" y="70"/>
                    <a:pt x="252" y="70"/>
                  </a:cubicBezTo>
                  <a:close/>
                  <a:moveTo>
                    <a:pt x="0" y="71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lnTo>
                    <a:pt x="0" y="71"/>
                  </a:lnTo>
                  <a:close/>
                </a:path>
              </a:pathLst>
            </a:custGeom>
            <a:solidFill>
              <a:srgbClr val="5A4029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77" name="Freeform 1019"/>
            <p:cNvSpPr/>
            <p:nvPr/>
          </p:nvSpPr>
          <p:spPr bwMode="auto">
            <a:xfrm>
              <a:off x="6102438" y="5621338"/>
              <a:ext cx="166797" cy="159010"/>
            </a:xfrm>
            <a:custGeom>
              <a:avLst/>
              <a:gdLst>
                <a:gd name="T0" fmla="*/ 47 w 49"/>
                <a:gd name="T1" fmla="*/ 29 h 46"/>
                <a:gd name="T2" fmla="*/ 45 w 49"/>
                <a:gd name="T3" fmla="*/ 36 h 46"/>
                <a:gd name="T4" fmla="*/ 40 w 49"/>
                <a:gd name="T5" fmla="*/ 41 h 46"/>
                <a:gd name="T6" fmla="*/ 36 w 49"/>
                <a:gd name="T7" fmla="*/ 39 h 46"/>
                <a:gd name="T8" fmla="*/ 33 w 49"/>
                <a:gd name="T9" fmla="*/ 35 h 46"/>
                <a:gd name="T10" fmla="*/ 42 w 49"/>
                <a:gd name="T11" fmla="*/ 34 h 46"/>
                <a:gd name="T12" fmla="*/ 32 w 49"/>
                <a:gd name="T13" fmla="*/ 33 h 46"/>
                <a:gd name="T14" fmla="*/ 38 w 49"/>
                <a:gd name="T15" fmla="*/ 27 h 46"/>
                <a:gd name="T16" fmla="*/ 41 w 49"/>
                <a:gd name="T17" fmla="*/ 21 h 46"/>
                <a:gd name="T18" fmla="*/ 36 w 49"/>
                <a:gd name="T19" fmla="*/ 26 h 46"/>
                <a:gd name="T20" fmla="*/ 31 w 49"/>
                <a:gd name="T21" fmla="*/ 31 h 46"/>
                <a:gd name="T22" fmla="*/ 22 w 49"/>
                <a:gd name="T23" fmla="*/ 13 h 46"/>
                <a:gd name="T24" fmla="*/ 23 w 49"/>
                <a:gd name="T25" fmla="*/ 18 h 46"/>
                <a:gd name="T26" fmla="*/ 26 w 49"/>
                <a:gd name="T27" fmla="*/ 25 h 46"/>
                <a:gd name="T28" fmla="*/ 29 w 49"/>
                <a:gd name="T29" fmla="*/ 32 h 46"/>
                <a:gd name="T30" fmla="*/ 22 w 49"/>
                <a:gd name="T31" fmla="*/ 31 h 46"/>
                <a:gd name="T32" fmla="*/ 14 w 49"/>
                <a:gd name="T33" fmla="*/ 29 h 46"/>
                <a:gd name="T34" fmla="*/ 30 w 49"/>
                <a:gd name="T35" fmla="*/ 34 h 46"/>
                <a:gd name="T36" fmla="*/ 20 w 49"/>
                <a:gd name="T37" fmla="*/ 39 h 46"/>
                <a:gd name="T38" fmla="*/ 32 w 49"/>
                <a:gd name="T39" fmla="*/ 37 h 46"/>
                <a:gd name="T40" fmla="*/ 32 w 49"/>
                <a:gd name="T41" fmla="*/ 43 h 46"/>
                <a:gd name="T42" fmla="*/ 25 w 49"/>
                <a:gd name="T43" fmla="*/ 46 h 46"/>
                <a:gd name="T44" fmla="*/ 12 w 49"/>
                <a:gd name="T45" fmla="*/ 39 h 46"/>
                <a:gd name="T46" fmla="*/ 17 w 49"/>
                <a:gd name="T47" fmla="*/ 37 h 46"/>
                <a:gd name="T48" fmla="*/ 7 w 49"/>
                <a:gd name="T49" fmla="*/ 34 h 46"/>
                <a:gd name="T50" fmla="*/ 0 w 49"/>
                <a:gd name="T51" fmla="*/ 26 h 46"/>
                <a:gd name="T52" fmla="*/ 12 w 49"/>
                <a:gd name="T53" fmla="*/ 23 h 46"/>
                <a:gd name="T54" fmla="*/ 20 w 49"/>
                <a:gd name="T55" fmla="*/ 27 h 46"/>
                <a:gd name="T56" fmla="*/ 18 w 49"/>
                <a:gd name="T57" fmla="*/ 0 h 46"/>
                <a:gd name="T58" fmla="*/ 33 w 49"/>
                <a:gd name="T59" fmla="*/ 21 h 46"/>
                <a:gd name="T60" fmla="*/ 47 w 49"/>
                <a:gd name="T61" fmla="*/ 7 h 46"/>
                <a:gd name="T62" fmla="*/ 43 w 49"/>
                <a:gd name="T63" fmla="*/ 31 h 46"/>
                <a:gd name="T64" fmla="*/ 47 w 49"/>
                <a:gd name="T65" fmla="*/ 2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" h="46">
                  <a:moveTo>
                    <a:pt x="47" y="29"/>
                  </a:moveTo>
                  <a:cubicBezTo>
                    <a:pt x="48" y="29"/>
                    <a:pt x="46" y="36"/>
                    <a:pt x="45" y="36"/>
                  </a:cubicBezTo>
                  <a:cubicBezTo>
                    <a:pt x="44" y="38"/>
                    <a:pt x="43" y="41"/>
                    <a:pt x="40" y="41"/>
                  </a:cubicBezTo>
                  <a:cubicBezTo>
                    <a:pt x="38" y="41"/>
                    <a:pt x="37" y="40"/>
                    <a:pt x="36" y="39"/>
                  </a:cubicBezTo>
                  <a:cubicBezTo>
                    <a:pt x="35" y="39"/>
                    <a:pt x="32" y="35"/>
                    <a:pt x="33" y="35"/>
                  </a:cubicBezTo>
                  <a:cubicBezTo>
                    <a:pt x="36" y="35"/>
                    <a:pt x="38" y="35"/>
                    <a:pt x="42" y="34"/>
                  </a:cubicBezTo>
                  <a:cubicBezTo>
                    <a:pt x="39" y="34"/>
                    <a:pt x="35" y="35"/>
                    <a:pt x="32" y="33"/>
                  </a:cubicBezTo>
                  <a:cubicBezTo>
                    <a:pt x="34" y="31"/>
                    <a:pt x="36" y="29"/>
                    <a:pt x="38" y="27"/>
                  </a:cubicBezTo>
                  <a:cubicBezTo>
                    <a:pt x="39" y="25"/>
                    <a:pt x="40" y="23"/>
                    <a:pt x="41" y="21"/>
                  </a:cubicBezTo>
                  <a:cubicBezTo>
                    <a:pt x="40" y="23"/>
                    <a:pt x="38" y="25"/>
                    <a:pt x="36" y="26"/>
                  </a:cubicBezTo>
                  <a:cubicBezTo>
                    <a:pt x="35" y="28"/>
                    <a:pt x="33" y="30"/>
                    <a:pt x="31" y="31"/>
                  </a:cubicBezTo>
                  <a:cubicBezTo>
                    <a:pt x="30" y="31"/>
                    <a:pt x="23" y="15"/>
                    <a:pt x="22" y="13"/>
                  </a:cubicBezTo>
                  <a:cubicBezTo>
                    <a:pt x="23" y="15"/>
                    <a:pt x="23" y="16"/>
                    <a:pt x="23" y="18"/>
                  </a:cubicBezTo>
                  <a:cubicBezTo>
                    <a:pt x="24" y="20"/>
                    <a:pt x="25" y="22"/>
                    <a:pt x="26" y="25"/>
                  </a:cubicBezTo>
                  <a:cubicBezTo>
                    <a:pt x="27" y="27"/>
                    <a:pt x="28" y="29"/>
                    <a:pt x="29" y="32"/>
                  </a:cubicBezTo>
                  <a:cubicBezTo>
                    <a:pt x="29" y="32"/>
                    <a:pt x="23" y="31"/>
                    <a:pt x="22" y="31"/>
                  </a:cubicBezTo>
                  <a:cubicBezTo>
                    <a:pt x="19" y="31"/>
                    <a:pt x="17" y="30"/>
                    <a:pt x="14" y="29"/>
                  </a:cubicBezTo>
                  <a:cubicBezTo>
                    <a:pt x="18" y="33"/>
                    <a:pt x="25" y="34"/>
                    <a:pt x="30" y="34"/>
                  </a:cubicBezTo>
                  <a:cubicBezTo>
                    <a:pt x="28" y="37"/>
                    <a:pt x="23" y="38"/>
                    <a:pt x="20" y="39"/>
                  </a:cubicBezTo>
                  <a:cubicBezTo>
                    <a:pt x="23" y="39"/>
                    <a:pt x="28" y="38"/>
                    <a:pt x="32" y="37"/>
                  </a:cubicBezTo>
                  <a:cubicBezTo>
                    <a:pt x="33" y="36"/>
                    <a:pt x="33" y="42"/>
                    <a:pt x="32" y="43"/>
                  </a:cubicBezTo>
                  <a:cubicBezTo>
                    <a:pt x="31" y="45"/>
                    <a:pt x="27" y="46"/>
                    <a:pt x="25" y="46"/>
                  </a:cubicBezTo>
                  <a:cubicBezTo>
                    <a:pt x="21" y="46"/>
                    <a:pt x="13" y="43"/>
                    <a:pt x="12" y="39"/>
                  </a:cubicBezTo>
                  <a:cubicBezTo>
                    <a:pt x="14" y="38"/>
                    <a:pt x="15" y="38"/>
                    <a:pt x="17" y="37"/>
                  </a:cubicBezTo>
                  <a:cubicBezTo>
                    <a:pt x="14" y="38"/>
                    <a:pt x="10" y="36"/>
                    <a:pt x="7" y="34"/>
                  </a:cubicBezTo>
                  <a:cubicBezTo>
                    <a:pt x="7" y="33"/>
                    <a:pt x="1" y="26"/>
                    <a:pt x="0" y="26"/>
                  </a:cubicBezTo>
                  <a:cubicBezTo>
                    <a:pt x="4" y="25"/>
                    <a:pt x="8" y="23"/>
                    <a:pt x="12" y="23"/>
                  </a:cubicBezTo>
                  <a:cubicBezTo>
                    <a:pt x="14" y="23"/>
                    <a:pt x="18" y="25"/>
                    <a:pt x="20" y="27"/>
                  </a:cubicBezTo>
                  <a:cubicBezTo>
                    <a:pt x="13" y="19"/>
                    <a:pt x="16" y="9"/>
                    <a:pt x="18" y="0"/>
                  </a:cubicBezTo>
                  <a:cubicBezTo>
                    <a:pt x="26" y="4"/>
                    <a:pt x="34" y="11"/>
                    <a:pt x="33" y="21"/>
                  </a:cubicBezTo>
                  <a:cubicBezTo>
                    <a:pt x="34" y="13"/>
                    <a:pt x="40" y="10"/>
                    <a:pt x="47" y="7"/>
                  </a:cubicBezTo>
                  <a:cubicBezTo>
                    <a:pt x="49" y="15"/>
                    <a:pt x="49" y="25"/>
                    <a:pt x="43" y="31"/>
                  </a:cubicBezTo>
                  <a:cubicBezTo>
                    <a:pt x="44" y="30"/>
                    <a:pt x="46" y="30"/>
                    <a:pt x="47" y="29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78" name="Freeform 1020"/>
            <p:cNvSpPr/>
            <p:nvPr/>
          </p:nvSpPr>
          <p:spPr bwMode="auto">
            <a:xfrm>
              <a:off x="5922925" y="5796166"/>
              <a:ext cx="162310" cy="168167"/>
            </a:xfrm>
            <a:custGeom>
              <a:avLst/>
              <a:gdLst>
                <a:gd name="T0" fmla="*/ 41 w 47"/>
                <a:gd name="T1" fmla="*/ 12 h 49"/>
                <a:gd name="T2" fmla="*/ 45 w 47"/>
                <a:gd name="T3" fmla="*/ 17 h 49"/>
                <a:gd name="T4" fmla="*/ 46 w 47"/>
                <a:gd name="T5" fmla="*/ 24 h 49"/>
                <a:gd name="T6" fmla="*/ 42 w 47"/>
                <a:gd name="T7" fmla="*/ 27 h 49"/>
                <a:gd name="T8" fmla="*/ 37 w 47"/>
                <a:gd name="T9" fmla="*/ 28 h 49"/>
                <a:gd name="T10" fmla="*/ 41 w 47"/>
                <a:gd name="T11" fmla="*/ 19 h 49"/>
                <a:gd name="T12" fmla="*/ 35 w 47"/>
                <a:gd name="T13" fmla="*/ 27 h 49"/>
                <a:gd name="T14" fmla="*/ 33 w 47"/>
                <a:gd name="T15" fmla="*/ 19 h 49"/>
                <a:gd name="T16" fmla="*/ 30 w 47"/>
                <a:gd name="T17" fmla="*/ 12 h 49"/>
                <a:gd name="T18" fmla="*/ 32 w 47"/>
                <a:gd name="T19" fmla="*/ 19 h 49"/>
                <a:gd name="T20" fmla="*/ 33 w 47"/>
                <a:gd name="T21" fmla="*/ 26 h 49"/>
                <a:gd name="T22" fmla="*/ 13 w 47"/>
                <a:gd name="T23" fmla="*/ 24 h 49"/>
                <a:gd name="T24" fmla="*/ 18 w 47"/>
                <a:gd name="T25" fmla="*/ 25 h 49"/>
                <a:gd name="T26" fmla="*/ 25 w 47"/>
                <a:gd name="T27" fmla="*/ 27 h 49"/>
                <a:gd name="T28" fmla="*/ 32 w 47"/>
                <a:gd name="T29" fmla="*/ 29 h 49"/>
                <a:gd name="T30" fmla="*/ 28 w 47"/>
                <a:gd name="T31" fmla="*/ 34 h 49"/>
                <a:gd name="T32" fmla="*/ 22 w 47"/>
                <a:gd name="T33" fmla="*/ 40 h 49"/>
                <a:gd name="T34" fmla="*/ 35 w 47"/>
                <a:gd name="T35" fmla="*/ 29 h 49"/>
                <a:gd name="T36" fmla="*/ 33 w 47"/>
                <a:gd name="T37" fmla="*/ 40 h 49"/>
                <a:gd name="T38" fmla="*/ 38 w 47"/>
                <a:gd name="T39" fmla="*/ 29 h 49"/>
                <a:gd name="T40" fmla="*/ 43 w 47"/>
                <a:gd name="T41" fmla="*/ 32 h 49"/>
                <a:gd name="T42" fmla="*/ 42 w 47"/>
                <a:gd name="T43" fmla="*/ 40 h 49"/>
                <a:gd name="T44" fmla="*/ 29 w 47"/>
                <a:gd name="T45" fmla="*/ 47 h 49"/>
                <a:gd name="T46" fmla="*/ 30 w 47"/>
                <a:gd name="T47" fmla="*/ 41 h 49"/>
                <a:gd name="T48" fmla="*/ 22 w 47"/>
                <a:gd name="T49" fmla="*/ 48 h 49"/>
                <a:gd name="T50" fmla="*/ 12 w 47"/>
                <a:gd name="T51" fmla="*/ 49 h 49"/>
                <a:gd name="T52" fmla="*/ 15 w 47"/>
                <a:gd name="T53" fmla="*/ 38 h 49"/>
                <a:gd name="T54" fmla="*/ 23 w 47"/>
                <a:gd name="T55" fmla="*/ 33 h 49"/>
                <a:gd name="T56" fmla="*/ 0 w 47"/>
                <a:gd name="T57" fmla="*/ 20 h 49"/>
                <a:gd name="T58" fmla="*/ 26 w 47"/>
                <a:gd name="T59" fmla="*/ 20 h 49"/>
                <a:gd name="T60" fmla="*/ 22 w 47"/>
                <a:gd name="T61" fmla="*/ 0 h 49"/>
                <a:gd name="T62" fmla="*/ 39 w 47"/>
                <a:gd name="T63" fmla="*/ 17 h 49"/>
                <a:gd name="T64" fmla="*/ 41 w 47"/>
                <a:gd name="T65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49">
                  <a:moveTo>
                    <a:pt x="41" y="12"/>
                  </a:moveTo>
                  <a:cubicBezTo>
                    <a:pt x="41" y="11"/>
                    <a:pt x="45" y="17"/>
                    <a:pt x="45" y="17"/>
                  </a:cubicBezTo>
                  <a:cubicBezTo>
                    <a:pt x="46" y="20"/>
                    <a:pt x="47" y="22"/>
                    <a:pt x="46" y="24"/>
                  </a:cubicBezTo>
                  <a:cubicBezTo>
                    <a:pt x="45" y="26"/>
                    <a:pt x="43" y="26"/>
                    <a:pt x="42" y="27"/>
                  </a:cubicBezTo>
                  <a:cubicBezTo>
                    <a:pt x="42" y="27"/>
                    <a:pt x="37" y="28"/>
                    <a:pt x="37" y="28"/>
                  </a:cubicBezTo>
                  <a:cubicBezTo>
                    <a:pt x="39" y="25"/>
                    <a:pt x="40" y="22"/>
                    <a:pt x="41" y="19"/>
                  </a:cubicBezTo>
                  <a:cubicBezTo>
                    <a:pt x="40" y="22"/>
                    <a:pt x="38" y="26"/>
                    <a:pt x="35" y="27"/>
                  </a:cubicBezTo>
                  <a:cubicBezTo>
                    <a:pt x="35" y="24"/>
                    <a:pt x="34" y="21"/>
                    <a:pt x="33" y="19"/>
                  </a:cubicBezTo>
                  <a:cubicBezTo>
                    <a:pt x="32" y="16"/>
                    <a:pt x="31" y="14"/>
                    <a:pt x="30" y="12"/>
                  </a:cubicBezTo>
                  <a:cubicBezTo>
                    <a:pt x="31" y="14"/>
                    <a:pt x="31" y="17"/>
                    <a:pt x="32" y="19"/>
                  </a:cubicBezTo>
                  <a:cubicBezTo>
                    <a:pt x="32" y="22"/>
                    <a:pt x="33" y="24"/>
                    <a:pt x="33" y="26"/>
                  </a:cubicBezTo>
                  <a:cubicBezTo>
                    <a:pt x="32" y="27"/>
                    <a:pt x="15" y="24"/>
                    <a:pt x="13" y="24"/>
                  </a:cubicBezTo>
                  <a:cubicBezTo>
                    <a:pt x="15" y="24"/>
                    <a:pt x="16" y="25"/>
                    <a:pt x="18" y="25"/>
                  </a:cubicBezTo>
                  <a:cubicBezTo>
                    <a:pt x="20" y="26"/>
                    <a:pt x="22" y="26"/>
                    <a:pt x="25" y="27"/>
                  </a:cubicBezTo>
                  <a:cubicBezTo>
                    <a:pt x="27" y="28"/>
                    <a:pt x="30" y="28"/>
                    <a:pt x="32" y="29"/>
                  </a:cubicBezTo>
                  <a:cubicBezTo>
                    <a:pt x="33" y="29"/>
                    <a:pt x="28" y="34"/>
                    <a:pt x="28" y="34"/>
                  </a:cubicBezTo>
                  <a:cubicBezTo>
                    <a:pt x="26" y="36"/>
                    <a:pt x="24" y="38"/>
                    <a:pt x="22" y="40"/>
                  </a:cubicBezTo>
                  <a:cubicBezTo>
                    <a:pt x="27" y="38"/>
                    <a:pt x="32" y="33"/>
                    <a:pt x="35" y="29"/>
                  </a:cubicBezTo>
                  <a:cubicBezTo>
                    <a:pt x="36" y="33"/>
                    <a:pt x="34" y="37"/>
                    <a:pt x="33" y="40"/>
                  </a:cubicBezTo>
                  <a:cubicBezTo>
                    <a:pt x="35" y="37"/>
                    <a:pt x="37" y="33"/>
                    <a:pt x="38" y="29"/>
                  </a:cubicBezTo>
                  <a:cubicBezTo>
                    <a:pt x="38" y="27"/>
                    <a:pt x="43" y="31"/>
                    <a:pt x="43" y="32"/>
                  </a:cubicBezTo>
                  <a:cubicBezTo>
                    <a:pt x="44" y="34"/>
                    <a:pt x="43" y="38"/>
                    <a:pt x="42" y="40"/>
                  </a:cubicBezTo>
                  <a:cubicBezTo>
                    <a:pt x="39" y="43"/>
                    <a:pt x="33" y="48"/>
                    <a:pt x="29" y="47"/>
                  </a:cubicBezTo>
                  <a:cubicBezTo>
                    <a:pt x="29" y="45"/>
                    <a:pt x="29" y="43"/>
                    <a:pt x="30" y="41"/>
                  </a:cubicBezTo>
                  <a:cubicBezTo>
                    <a:pt x="29" y="44"/>
                    <a:pt x="25" y="47"/>
                    <a:pt x="22" y="48"/>
                  </a:cubicBezTo>
                  <a:cubicBezTo>
                    <a:pt x="21" y="48"/>
                    <a:pt x="12" y="49"/>
                    <a:pt x="12" y="49"/>
                  </a:cubicBezTo>
                  <a:cubicBezTo>
                    <a:pt x="12" y="46"/>
                    <a:pt x="13" y="41"/>
                    <a:pt x="15" y="38"/>
                  </a:cubicBezTo>
                  <a:cubicBezTo>
                    <a:pt x="16" y="36"/>
                    <a:pt x="21" y="34"/>
                    <a:pt x="23" y="33"/>
                  </a:cubicBezTo>
                  <a:cubicBezTo>
                    <a:pt x="12" y="35"/>
                    <a:pt x="6" y="27"/>
                    <a:pt x="0" y="20"/>
                  </a:cubicBezTo>
                  <a:cubicBezTo>
                    <a:pt x="8" y="15"/>
                    <a:pt x="19" y="13"/>
                    <a:pt x="26" y="20"/>
                  </a:cubicBezTo>
                  <a:cubicBezTo>
                    <a:pt x="20" y="14"/>
                    <a:pt x="21" y="7"/>
                    <a:pt x="22" y="0"/>
                  </a:cubicBezTo>
                  <a:cubicBezTo>
                    <a:pt x="29" y="2"/>
                    <a:pt x="37" y="8"/>
                    <a:pt x="39" y="17"/>
                  </a:cubicBezTo>
                  <a:cubicBezTo>
                    <a:pt x="39" y="15"/>
                    <a:pt x="40" y="13"/>
                    <a:pt x="41" y="12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79" name="Freeform 1021"/>
            <p:cNvSpPr/>
            <p:nvPr/>
          </p:nvSpPr>
          <p:spPr bwMode="auto">
            <a:xfrm>
              <a:off x="6375447" y="5857771"/>
              <a:ext cx="160066" cy="155680"/>
            </a:xfrm>
            <a:custGeom>
              <a:avLst/>
              <a:gdLst>
                <a:gd name="T0" fmla="*/ 20 w 47"/>
                <a:gd name="T1" fmla="*/ 1 h 45"/>
                <a:gd name="T2" fmla="*/ 27 w 47"/>
                <a:gd name="T3" fmla="*/ 0 h 45"/>
                <a:gd name="T4" fmla="*/ 33 w 47"/>
                <a:gd name="T5" fmla="*/ 3 h 45"/>
                <a:gd name="T6" fmla="*/ 33 w 47"/>
                <a:gd name="T7" fmla="*/ 8 h 45"/>
                <a:gd name="T8" fmla="*/ 32 w 47"/>
                <a:gd name="T9" fmla="*/ 12 h 45"/>
                <a:gd name="T10" fmla="*/ 26 w 47"/>
                <a:gd name="T11" fmla="*/ 5 h 45"/>
                <a:gd name="T12" fmla="*/ 30 w 47"/>
                <a:gd name="T13" fmla="*/ 13 h 45"/>
                <a:gd name="T14" fmla="*/ 22 w 47"/>
                <a:gd name="T15" fmla="*/ 11 h 45"/>
                <a:gd name="T16" fmla="*/ 15 w 47"/>
                <a:gd name="T17" fmla="*/ 11 h 45"/>
                <a:gd name="T18" fmla="*/ 22 w 47"/>
                <a:gd name="T19" fmla="*/ 13 h 45"/>
                <a:gd name="T20" fmla="*/ 28 w 47"/>
                <a:gd name="T21" fmla="*/ 15 h 45"/>
                <a:gd name="T22" fmla="*/ 17 w 47"/>
                <a:gd name="T23" fmla="*/ 32 h 45"/>
                <a:gd name="T24" fmla="*/ 20 w 47"/>
                <a:gd name="T25" fmla="*/ 28 h 45"/>
                <a:gd name="T26" fmla="*/ 25 w 47"/>
                <a:gd name="T27" fmla="*/ 23 h 45"/>
                <a:gd name="T28" fmla="*/ 30 w 47"/>
                <a:gd name="T29" fmla="*/ 17 h 45"/>
                <a:gd name="T30" fmla="*/ 33 w 47"/>
                <a:gd name="T31" fmla="*/ 23 h 45"/>
                <a:gd name="T32" fmla="*/ 35 w 47"/>
                <a:gd name="T33" fmla="*/ 31 h 45"/>
                <a:gd name="T34" fmla="*/ 32 w 47"/>
                <a:gd name="T35" fmla="*/ 15 h 45"/>
                <a:gd name="T36" fmla="*/ 41 w 47"/>
                <a:gd name="T37" fmla="*/ 22 h 45"/>
                <a:gd name="T38" fmla="*/ 33 w 47"/>
                <a:gd name="T39" fmla="*/ 12 h 45"/>
                <a:gd name="T40" fmla="*/ 38 w 47"/>
                <a:gd name="T41" fmla="*/ 9 h 45"/>
                <a:gd name="T42" fmla="*/ 45 w 47"/>
                <a:gd name="T43" fmla="*/ 14 h 45"/>
                <a:gd name="T44" fmla="*/ 45 w 47"/>
                <a:gd name="T45" fmla="*/ 29 h 45"/>
                <a:gd name="T46" fmla="*/ 40 w 47"/>
                <a:gd name="T47" fmla="*/ 25 h 45"/>
                <a:gd name="T48" fmla="*/ 42 w 47"/>
                <a:gd name="T49" fmla="*/ 35 h 45"/>
                <a:gd name="T50" fmla="*/ 38 w 47"/>
                <a:gd name="T51" fmla="*/ 45 h 45"/>
                <a:gd name="T52" fmla="*/ 30 w 47"/>
                <a:gd name="T53" fmla="*/ 36 h 45"/>
                <a:gd name="T54" fmla="*/ 30 w 47"/>
                <a:gd name="T55" fmla="*/ 28 h 45"/>
                <a:gd name="T56" fmla="*/ 7 w 47"/>
                <a:gd name="T57" fmla="*/ 41 h 45"/>
                <a:gd name="T58" fmla="*/ 19 w 47"/>
                <a:gd name="T59" fmla="*/ 18 h 45"/>
                <a:gd name="T60" fmla="*/ 0 w 47"/>
                <a:gd name="T61" fmla="*/ 12 h 45"/>
                <a:gd name="T62" fmla="*/ 23 w 47"/>
                <a:gd name="T63" fmla="*/ 5 h 45"/>
                <a:gd name="T64" fmla="*/ 20 w 47"/>
                <a:gd name="T65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45">
                  <a:moveTo>
                    <a:pt x="20" y="1"/>
                  </a:moveTo>
                  <a:cubicBezTo>
                    <a:pt x="19" y="1"/>
                    <a:pt x="26" y="0"/>
                    <a:pt x="27" y="0"/>
                  </a:cubicBezTo>
                  <a:cubicBezTo>
                    <a:pt x="29" y="0"/>
                    <a:pt x="32" y="1"/>
                    <a:pt x="33" y="3"/>
                  </a:cubicBezTo>
                  <a:cubicBezTo>
                    <a:pt x="34" y="4"/>
                    <a:pt x="34" y="6"/>
                    <a:pt x="33" y="8"/>
                  </a:cubicBezTo>
                  <a:cubicBezTo>
                    <a:pt x="33" y="8"/>
                    <a:pt x="32" y="13"/>
                    <a:pt x="32" y="12"/>
                  </a:cubicBezTo>
                  <a:cubicBezTo>
                    <a:pt x="30" y="9"/>
                    <a:pt x="28" y="7"/>
                    <a:pt x="26" y="5"/>
                  </a:cubicBezTo>
                  <a:cubicBezTo>
                    <a:pt x="28" y="7"/>
                    <a:pt x="30" y="10"/>
                    <a:pt x="30" y="13"/>
                  </a:cubicBezTo>
                  <a:cubicBezTo>
                    <a:pt x="27" y="13"/>
                    <a:pt x="25" y="11"/>
                    <a:pt x="22" y="11"/>
                  </a:cubicBezTo>
                  <a:cubicBezTo>
                    <a:pt x="20" y="11"/>
                    <a:pt x="17" y="11"/>
                    <a:pt x="15" y="11"/>
                  </a:cubicBezTo>
                  <a:cubicBezTo>
                    <a:pt x="17" y="11"/>
                    <a:pt x="20" y="12"/>
                    <a:pt x="22" y="13"/>
                  </a:cubicBezTo>
                  <a:cubicBezTo>
                    <a:pt x="24" y="14"/>
                    <a:pt x="26" y="14"/>
                    <a:pt x="28" y="15"/>
                  </a:cubicBezTo>
                  <a:cubicBezTo>
                    <a:pt x="29" y="16"/>
                    <a:pt x="18" y="30"/>
                    <a:pt x="17" y="32"/>
                  </a:cubicBezTo>
                  <a:cubicBezTo>
                    <a:pt x="18" y="30"/>
                    <a:pt x="19" y="29"/>
                    <a:pt x="20" y="28"/>
                  </a:cubicBezTo>
                  <a:cubicBezTo>
                    <a:pt x="22" y="27"/>
                    <a:pt x="24" y="25"/>
                    <a:pt x="25" y="23"/>
                  </a:cubicBezTo>
                  <a:cubicBezTo>
                    <a:pt x="27" y="21"/>
                    <a:pt x="29" y="19"/>
                    <a:pt x="30" y="17"/>
                  </a:cubicBezTo>
                  <a:cubicBezTo>
                    <a:pt x="30" y="17"/>
                    <a:pt x="33" y="23"/>
                    <a:pt x="33" y="23"/>
                  </a:cubicBezTo>
                  <a:cubicBezTo>
                    <a:pt x="34" y="26"/>
                    <a:pt x="34" y="28"/>
                    <a:pt x="35" y="31"/>
                  </a:cubicBezTo>
                  <a:cubicBezTo>
                    <a:pt x="36" y="26"/>
                    <a:pt x="34" y="19"/>
                    <a:pt x="32" y="15"/>
                  </a:cubicBezTo>
                  <a:cubicBezTo>
                    <a:pt x="35" y="15"/>
                    <a:pt x="38" y="19"/>
                    <a:pt x="41" y="22"/>
                  </a:cubicBezTo>
                  <a:cubicBezTo>
                    <a:pt x="39" y="19"/>
                    <a:pt x="36" y="14"/>
                    <a:pt x="33" y="12"/>
                  </a:cubicBezTo>
                  <a:cubicBezTo>
                    <a:pt x="32" y="11"/>
                    <a:pt x="37" y="8"/>
                    <a:pt x="38" y="9"/>
                  </a:cubicBezTo>
                  <a:cubicBezTo>
                    <a:pt x="41" y="9"/>
                    <a:pt x="43" y="12"/>
                    <a:pt x="45" y="14"/>
                  </a:cubicBezTo>
                  <a:cubicBezTo>
                    <a:pt x="46" y="17"/>
                    <a:pt x="47" y="26"/>
                    <a:pt x="45" y="29"/>
                  </a:cubicBezTo>
                  <a:cubicBezTo>
                    <a:pt x="43" y="28"/>
                    <a:pt x="41" y="26"/>
                    <a:pt x="40" y="25"/>
                  </a:cubicBezTo>
                  <a:cubicBezTo>
                    <a:pt x="42" y="27"/>
                    <a:pt x="42" y="32"/>
                    <a:pt x="42" y="35"/>
                  </a:cubicBezTo>
                  <a:cubicBezTo>
                    <a:pt x="42" y="36"/>
                    <a:pt x="38" y="45"/>
                    <a:pt x="38" y="45"/>
                  </a:cubicBezTo>
                  <a:cubicBezTo>
                    <a:pt x="36" y="43"/>
                    <a:pt x="32" y="40"/>
                    <a:pt x="30" y="36"/>
                  </a:cubicBezTo>
                  <a:cubicBezTo>
                    <a:pt x="29" y="35"/>
                    <a:pt x="29" y="29"/>
                    <a:pt x="30" y="28"/>
                  </a:cubicBezTo>
                  <a:cubicBezTo>
                    <a:pt x="26" y="37"/>
                    <a:pt x="16" y="39"/>
                    <a:pt x="7" y="41"/>
                  </a:cubicBezTo>
                  <a:cubicBezTo>
                    <a:pt x="7" y="32"/>
                    <a:pt x="10" y="21"/>
                    <a:pt x="19" y="18"/>
                  </a:cubicBezTo>
                  <a:cubicBezTo>
                    <a:pt x="11" y="21"/>
                    <a:pt x="6" y="17"/>
                    <a:pt x="0" y="12"/>
                  </a:cubicBezTo>
                  <a:cubicBezTo>
                    <a:pt x="6" y="7"/>
                    <a:pt x="15" y="3"/>
                    <a:pt x="23" y="5"/>
                  </a:cubicBezTo>
                  <a:cubicBezTo>
                    <a:pt x="22" y="4"/>
                    <a:pt x="20" y="3"/>
                    <a:pt x="20" y="1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80" name="Freeform 1022"/>
            <p:cNvSpPr/>
            <p:nvPr/>
          </p:nvSpPr>
          <p:spPr bwMode="auto">
            <a:xfrm>
              <a:off x="6837693" y="5649643"/>
              <a:ext cx="171286" cy="157345"/>
            </a:xfrm>
            <a:custGeom>
              <a:avLst/>
              <a:gdLst>
                <a:gd name="T0" fmla="*/ 46 w 50"/>
                <a:gd name="T1" fmla="*/ 33 h 46"/>
                <a:gd name="T2" fmla="*/ 43 w 50"/>
                <a:gd name="T3" fmla="*/ 40 h 46"/>
                <a:gd name="T4" fmla="*/ 37 w 50"/>
                <a:gd name="T5" fmla="*/ 43 h 46"/>
                <a:gd name="T6" fmla="*/ 33 w 50"/>
                <a:gd name="T7" fmla="*/ 41 h 46"/>
                <a:gd name="T8" fmla="*/ 30 w 50"/>
                <a:gd name="T9" fmla="*/ 37 h 46"/>
                <a:gd name="T10" fmla="*/ 39 w 50"/>
                <a:gd name="T11" fmla="*/ 37 h 46"/>
                <a:gd name="T12" fmla="*/ 30 w 50"/>
                <a:gd name="T13" fmla="*/ 35 h 46"/>
                <a:gd name="T14" fmla="*/ 37 w 50"/>
                <a:gd name="T15" fmla="*/ 29 h 46"/>
                <a:gd name="T16" fmla="*/ 41 w 50"/>
                <a:gd name="T17" fmla="*/ 23 h 46"/>
                <a:gd name="T18" fmla="*/ 35 w 50"/>
                <a:gd name="T19" fmla="*/ 28 h 46"/>
                <a:gd name="T20" fmla="*/ 30 w 50"/>
                <a:gd name="T21" fmla="*/ 32 h 46"/>
                <a:gd name="T22" fmla="*/ 23 w 50"/>
                <a:gd name="T23" fmla="*/ 13 h 46"/>
                <a:gd name="T24" fmla="*/ 24 w 50"/>
                <a:gd name="T25" fmla="*/ 18 h 46"/>
                <a:gd name="T26" fmla="*/ 25 w 50"/>
                <a:gd name="T27" fmla="*/ 25 h 46"/>
                <a:gd name="T28" fmla="*/ 27 w 50"/>
                <a:gd name="T29" fmla="*/ 33 h 46"/>
                <a:gd name="T30" fmla="*/ 21 w 50"/>
                <a:gd name="T31" fmla="*/ 31 h 46"/>
                <a:gd name="T32" fmla="*/ 13 w 50"/>
                <a:gd name="T33" fmla="*/ 28 h 46"/>
                <a:gd name="T34" fmla="*/ 28 w 50"/>
                <a:gd name="T35" fmla="*/ 35 h 46"/>
                <a:gd name="T36" fmla="*/ 17 w 50"/>
                <a:gd name="T37" fmla="*/ 38 h 46"/>
                <a:gd name="T38" fmla="*/ 29 w 50"/>
                <a:gd name="T39" fmla="*/ 38 h 46"/>
                <a:gd name="T40" fmla="*/ 29 w 50"/>
                <a:gd name="T41" fmla="*/ 44 h 46"/>
                <a:gd name="T42" fmla="*/ 21 w 50"/>
                <a:gd name="T43" fmla="*/ 46 h 46"/>
                <a:gd name="T44" fmla="*/ 9 w 50"/>
                <a:gd name="T45" fmla="*/ 38 h 46"/>
                <a:gd name="T46" fmla="*/ 15 w 50"/>
                <a:gd name="T47" fmla="*/ 36 h 46"/>
                <a:gd name="T48" fmla="*/ 6 w 50"/>
                <a:gd name="T49" fmla="*/ 31 h 46"/>
                <a:gd name="T50" fmla="*/ 0 w 50"/>
                <a:gd name="T51" fmla="*/ 23 h 46"/>
                <a:gd name="T52" fmla="*/ 12 w 50"/>
                <a:gd name="T53" fmla="*/ 21 h 46"/>
                <a:gd name="T54" fmla="*/ 19 w 50"/>
                <a:gd name="T55" fmla="*/ 26 h 46"/>
                <a:gd name="T56" fmla="*/ 22 w 50"/>
                <a:gd name="T57" fmla="*/ 0 h 46"/>
                <a:gd name="T58" fmla="*/ 33 w 50"/>
                <a:gd name="T59" fmla="*/ 23 h 46"/>
                <a:gd name="T60" fmla="*/ 49 w 50"/>
                <a:gd name="T61" fmla="*/ 11 h 46"/>
                <a:gd name="T62" fmla="*/ 41 w 50"/>
                <a:gd name="T63" fmla="*/ 34 h 46"/>
                <a:gd name="T64" fmla="*/ 46 w 50"/>
                <a:gd name="T65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" h="46">
                  <a:moveTo>
                    <a:pt x="46" y="33"/>
                  </a:moveTo>
                  <a:cubicBezTo>
                    <a:pt x="47" y="33"/>
                    <a:pt x="43" y="39"/>
                    <a:pt x="43" y="40"/>
                  </a:cubicBezTo>
                  <a:cubicBezTo>
                    <a:pt x="41" y="41"/>
                    <a:pt x="39" y="44"/>
                    <a:pt x="37" y="43"/>
                  </a:cubicBezTo>
                  <a:cubicBezTo>
                    <a:pt x="35" y="43"/>
                    <a:pt x="34" y="42"/>
                    <a:pt x="33" y="41"/>
                  </a:cubicBezTo>
                  <a:cubicBezTo>
                    <a:pt x="33" y="41"/>
                    <a:pt x="30" y="37"/>
                    <a:pt x="30" y="37"/>
                  </a:cubicBezTo>
                  <a:cubicBezTo>
                    <a:pt x="34" y="37"/>
                    <a:pt x="36" y="37"/>
                    <a:pt x="39" y="37"/>
                  </a:cubicBezTo>
                  <a:cubicBezTo>
                    <a:pt x="37" y="37"/>
                    <a:pt x="33" y="37"/>
                    <a:pt x="30" y="35"/>
                  </a:cubicBezTo>
                  <a:cubicBezTo>
                    <a:pt x="32" y="33"/>
                    <a:pt x="35" y="31"/>
                    <a:pt x="37" y="29"/>
                  </a:cubicBezTo>
                  <a:cubicBezTo>
                    <a:pt x="38" y="28"/>
                    <a:pt x="39" y="25"/>
                    <a:pt x="41" y="23"/>
                  </a:cubicBezTo>
                  <a:cubicBezTo>
                    <a:pt x="39" y="25"/>
                    <a:pt x="38" y="27"/>
                    <a:pt x="35" y="28"/>
                  </a:cubicBezTo>
                  <a:cubicBezTo>
                    <a:pt x="34" y="30"/>
                    <a:pt x="32" y="31"/>
                    <a:pt x="30" y="32"/>
                  </a:cubicBezTo>
                  <a:cubicBezTo>
                    <a:pt x="29" y="32"/>
                    <a:pt x="24" y="15"/>
                    <a:pt x="23" y="13"/>
                  </a:cubicBezTo>
                  <a:cubicBezTo>
                    <a:pt x="24" y="15"/>
                    <a:pt x="24" y="16"/>
                    <a:pt x="24" y="18"/>
                  </a:cubicBezTo>
                  <a:cubicBezTo>
                    <a:pt x="24" y="20"/>
                    <a:pt x="25" y="23"/>
                    <a:pt x="25" y="25"/>
                  </a:cubicBezTo>
                  <a:cubicBezTo>
                    <a:pt x="26" y="28"/>
                    <a:pt x="27" y="30"/>
                    <a:pt x="27" y="33"/>
                  </a:cubicBezTo>
                  <a:cubicBezTo>
                    <a:pt x="27" y="33"/>
                    <a:pt x="21" y="31"/>
                    <a:pt x="21" y="31"/>
                  </a:cubicBezTo>
                  <a:cubicBezTo>
                    <a:pt x="18" y="30"/>
                    <a:pt x="16" y="29"/>
                    <a:pt x="13" y="28"/>
                  </a:cubicBezTo>
                  <a:cubicBezTo>
                    <a:pt x="16" y="32"/>
                    <a:pt x="23" y="35"/>
                    <a:pt x="28" y="35"/>
                  </a:cubicBezTo>
                  <a:cubicBezTo>
                    <a:pt x="25" y="38"/>
                    <a:pt x="21" y="38"/>
                    <a:pt x="17" y="38"/>
                  </a:cubicBezTo>
                  <a:cubicBezTo>
                    <a:pt x="21" y="39"/>
                    <a:pt x="26" y="39"/>
                    <a:pt x="29" y="38"/>
                  </a:cubicBezTo>
                  <a:cubicBezTo>
                    <a:pt x="31" y="37"/>
                    <a:pt x="30" y="43"/>
                    <a:pt x="29" y="44"/>
                  </a:cubicBezTo>
                  <a:cubicBezTo>
                    <a:pt x="27" y="46"/>
                    <a:pt x="24" y="46"/>
                    <a:pt x="21" y="46"/>
                  </a:cubicBezTo>
                  <a:cubicBezTo>
                    <a:pt x="17" y="45"/>
                    <a:pt x="10" y="41"/>
                    <a:pt x="9" y="38"/>
                  </a:cubicBezTo>
                  <a:cubicBezTo>
                    <a:pt x="11" y="37"/>
                    <a:pt x="13" y="36"/>
                    <a:pt x="15" y="36"/>
                  </a:cubicBezTo>
                  <a:cubicBezTo>
                    <a:pt x="12" y="36"/>
                    <a:pt x="8" y="34"/>
                    <a:pt x="6" y="31"/>
                  </a:cubicBezTo>
                  <a:cubicBezTo>
                    <a:pt x="5" y="30"/>
                    <a:pt x="0" y="23"/>
                    <a:pt x="0" y="23"/>
                  </a:cubicBezTo>
                  <a:cubicBezTo>
                    <a:pt x="3" y="22"/>
                    <a:pt x="8" y="21"/>
                    <a:pt x="12" y="21"/>
                  </a:cubicBezTo>
                  <a:cubicBezTo>
                    <a:pt x="14" y="22"/>
                    <a:pt x="18" y="24"/>
                    <a:pt x="19" y="26"/>
                  </a:cubicBezTo>
                  <a:cubicBezTo>
                    <a:pt x="13" y="17"/>
                    <a:pt x="18" y="9"/>
                    <a:pt x="22" y="0"/>
                  </a:cubicBezTo>
                  <a:cubicBezTo>
                    <a:pt x="29" y="5"/>
                    <a:pt x="36" y="13"/>
                    <a:pt x="33" y="23"/>
                  </a:cubicBezTo>
                  <a:cubicBezTo>
                    <a:pt x="35" y="15"/>
                    <a:pt x="42" y="13"/>
                    <a:pt x="49" y="11"/>
                  </a:cubicBezTo>
                  <a:cubicBezTo>
                    <a:pt x="50" y="19"/>
                    <a:pt x="48" y="29"/>
                    <a:pt x="41" y="34"/>
                  </a:cubicBezTo>
                  <a:cubicBezTo>
                    <a:pt x="43" y="33"/>
                    <a:pt x="44" y="33"/>
                    <a:pt x="46" y="33"/>
                  </a:cubicBezTo>
                  <a:close/>
                </a:path>
              </a:pathLst>
            </a:custGeom>
            <a:solidFill>
              <a:srgbClr val="C2D346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  <p:sp>
          <p:nvSpPr>
            <p:cNvPr id="81" name="Freeform 1023"/>
            <p:cNvSpPr>
              <a:spLocks noEditPoints="1"/>
            </p:cNvSpPr>
            <p:nvPr/>
          </p:nvSpPr>
          <p:spPr bwMode="auto">
            <a:xfrm>
              <a:off x="6061299" y="5662964"/>
              <a:ext cx="1118965" cy="336335"/>
            </a:xfrm>
            <a:custGeom>
              <a:avLst/>
              <a:gdLst>
                <a:gd name="T0" fmla="*/ 269 w 327"/>
                <a:gd name="T1" fmla="*/ 77 h 98"/>
                <a:gd name="T2" fmla="*/ 325 w 327"/>
                <a:gd name="T3" fmla="*/ 54 h 98"/>
                <a:gd name="T4" fmla="*/ 197 w 327"/>
                <a:gd name="T5" fmla="*/ 36 h 98"/>
                <a:gd name="T6" fmla="*/ 193 w 327"/>
                <a:gd name="T7" fmla="*/ 13 h 98"/>
                <a:gd name="T8" fmla="*/ 174 w 327"/>
                <a:gd name="T9" fmla="*/ 17 h 98"/>
                <a:gd name="T10" fmla="*/ 174 w 327"/>
                <a:gd name="T11" fmla="*/ 8 h 98"/>
                <a:gd name="T12" fmla="*/ 172 w 327"/>
                <a:gd name="T13" fmla="*/ 7 h 98"/>
                <a:gd name="T14" fmla="*/ 162 w 327"/>
                <a:gd name="T15" fmla="*/ 2 h 98"/>
                <a:gd name="T16" fmla="*/ 169 w 327"/>
                <a:gd name="T17" fmla="*/ 12 h 98"/>
                <a:gd name="T18" fmla="*/ 181 w 327"/>
                <a:gd name="T19" fmla="*/ 25 h 98"/>
                <a:gd name="T20" fmla="*/ 175 w 327"/>
                <a:gd name="T21" fmla="*/ 39 h 98"/>
                <a:gd name="T22" fmla="*/ 99 w 327"/>
                <a:gd name="T23" fmla="*/ 20 h 98"/>
                <a:gd name="T24" fmla="*/ 59 w 327"/>
                <a:gd name="T25" fmla="*/ 39 h 98"/>
                <a:gd name="T26" fmla="*/ 7 w 327"/>
                <a:gd name="T27" fmla="*/ 69 h 98"/>
                <a:gd name="T28" fmla="*/ 69 w 327"/>
                <a:gd name="T29" fmla="*/ 46 h 98"/>
                <a:gd name="T30" fmla="*/ 53 w 327"/>
                <a:gd name="T31" fmla="*/ 75 h 98"/>
                <a:gd name="T32" fmla="*/ 56 w 327"/>
                <a:gd name="T33" fmla="*/ 82 h 98"/>
                <a:gd name="T34" fmla="*/ 59 w 327"/>
                <a:gd name="T35" fmla="*/ 90 h 98"/>
                <a:gd name="T36" fmla="*/ 56 w 327"/>
                <a:gd name="T37" fmla="*/ 80 h 98"/>
                <a:gd name="T38" fmla="*/ 63 w 327"/>
                <a:gd name="T39" fmla="*/ 76 h 98"/>
                <a:gd name="T40" fmla="*/ 56 w 327"/>
                <a:gd name="T41" fmla="*/ 65 h 98"/>
                <a:gd name="T42" fmla="*/ 59 w 327"/>
                <a:gd name="T43" fmla="*/ 61 h 98"/>
                <a:gd name="T44" fmla="*/ 75 w 327"/>
                <a:gd name="T45" fmla="*/ 48 h 98"/>
                <a:gd name="T46" fmla="*/ 86 w 327"/>
                <a:gd name="T47" fmla="*/ 52 h 98"/>
                <a:gd name="T48" fmla="*/ 124 w 327"/>
                <a:gd name="T49" fmla="*/ 67 h 98"/>
                <a:gd name="T50" fmla="*/ 149 w 327"/>
                <a:gd name="T51" fmla="*/ 53 h 98"/>
                <a:gd name="T52" fmla="*/ 170 w 327"/>
                <a:gd name="T53" fmla="*/ 45 h 98"/>
                <a:gd name="T54" fmla="*/ 247 w 327"/>
                <a:gd name="T55" fmla="*/ 82 h 98"/>
                <a:gd name="T56" fmla="*/ 250 w 327"/>
                <a:gd name="T57" fmla="*/ 89 h 98"/>
                <a:gd name="T58" fmla="*/ 253 w 327"/>
                <a:gd name="T59" fmla="*/ 96 h 98"/>
                <a:gd name="T60" fmla="*/ 250 w 327"/>
                <a:gd name="T61" fmla="*/ 86 h 98"/>
                <a:gd name="T62" fmla="*/ 257 w 327"/>
                <a:gd name="T63" fmla="*/ 82 h 98"/>
                <a:gd name="T64" fmla="*/ 248 w 327"/>
                <a:gd name="T65" fmla="*/ 77 h 98"/>
                <a:gd name="T66" fmla="*/ 183 w 327"/>
                <a:gd name="T67" fmla="*/ 22 h 98"/>
                <a:gd name="T68" fmla="*/ 189 w 327"/>
                <a:gd name="T69" fmla="*/ 20 h 98"/>
                <a:gd name="T70" fmla="*/ 174 w 327"/>
                <a:gd name="T71" fmla="*/ 12 h 98"/>
                <a:gd name="T72" fmla="*/ 174 w 327"/>
                <a:gd name="T73" fmla="*/ 12 h 98"/>
                <a:gd name="T74" fmla="*/ 57 w 327"/>
                <a:gd name="T75" fmla="*/ 76 h 98"/>
                <a:gd name="T76" fmla="*/ 69 w 327"/>
                <a:gd name="T77" fmla="*/ 65 h 98"/>
                <a:gd name="T78" fmla="*/ 58 w 327"/>
                <a:gd name="T79" fmla="*/ 64 h 98"/>
                <a:gd name="T80" fmla="*/ 148 w 327"/>
                <a:gd name="T81" fmla="*/ 49 h 98"/>
                <a:gd name="T82" fmla="*/ 148 w 327"/>
                <a:gd name="T83" fmla="*/ 49 h 98"/>
                <a:gd name="T84" fmla="*/ 65 w 327"/>
                <a:gd name="T85" fmla="*/ 40 h 98"/>
                <a:gd name="T86" fmla="*/ 165 w 327"/>
                <a:gd name="T87" fmla="*/ 42 h 98"/>
                <a:gd name="T88" fmla="*/ 251 w 327"/>
                <a:gd name="T89" fmla="*/ 83 h 98"/>
                <a:gd name="T90" fmla="*/ 248 w 327"/>
                <a:gd name="T91" fmla="*/ 71 h 98"/>
                <a:gd name="T92" fmla="*/ 201 w 327"/>
                <a:gd name="T93" fmla="*/ 41 h 98"/>
                <a:gd name="T94" fmla="*/ 249 w 327"/>
                <a:gd name="T95" fmla="*/ 69 h 98"/>
                <a:gd name="T96" fmla="*/ 250 w 327"/>
                <a:gd name="T97" fmla="*/ 71 h 98"/>
                <a:gd name="T98" fmla="*/ 255 w 327"/>
                <a:gd name="T99" fmla="*/ 55 h 98"/>
                <a:gd name="T100" fmla="*/ 269 w 327"/>
                <a:gd name="T101" fmla="*/ 73 h 98"/>
                <a:gd name="T102" fmla="*/ 251 w 327"/>
                <a:gd name="T103" fmla="*/ 68 h 98"/>
                <a:gd name="T104" fmla="*/ 259 w 327"/>
                <a:gd name="T105" fmla="*/ 69 h 98"/>
                <a:gd name="T106" fmla="*/ 255 w 327"/>
                <a:gd name="T107" fmla="*/ 72 h 98"/>
                <a:gd name="T108" fmla="*/ 0 w 327"/>
                <a:gd name="T109" fmla="*/ 71 h 98"/>
                <a:gd name="T110" fmla="*/ 0 w 327"/>
                <a:gd name="T111" fmla="*/ 7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7" h="98">
                  <a:moveTo>
                    <a:pt x="269" y="79"/>
                  </a:moveTo>
                  <a:cubicBezTo>
                    <a:pt x="269" y="77"/>
                    <a:pt x="269" y="77"/>
                    <a:pt x="269" y="7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69" y="79"/>
                    <a:pt x="269" y="79"/>
                    <a:pt x="269" y="79"/>
                  </a:cubicBezTo>
                  <a:cubicBezTo>
                    <a:pt x="290" y="79"/>
                    <a:pt x="308" y="70"/>
                    <a:pt x="327" y="58"/>
                  </a:cubicBezTo>
                  <a:cubicBezTo>
                    <a:pt x="325" y="54"/>
                    <a:pt x="325" y="54"/>
                    <a:pt x="325" y="54"/>
                  </a:cubicBezTo>
                  <a:cubicBezTo>
                    <a:pt x="318" y="59"/>
                    <a:pt x="311" y="63"/>
                    <a:pt x="304" y="65"/>
                  </a:cubicBezTo>
                  <a:cubicBezTo>
                    <a:pt x="279" y="53"/>
                    <a:pt x="241" y="37"/>
                    <a:pt x="203" y="37"/>
                  </a:cubicBezTo>
                  <a:cubicBezTo>
                    <a:pt x="201" y="36"/>
                    <a:pt x="199" y="36"/>
                    <a:pt x="197" y="36"/>
                  </a:cubicBezTo>
                  <a:cubicBezTo>
                    <a:pt x="192" y="34"/>
                    <a:pt x="184" y="31"/>
                    <a:pt x="183" y="25"/>
                  </a:cubicBezTo>
                  <a:cubicBezTo>
                    <a:pt x="184" y="25"/>
                    <a:pt x="185" y="25"/>
                    <a:pt x="185" y="24"/>
                  </a:cubicBezTo>
                  <a:cubicBezTo>
                    <a:pt x="189" y="23"/>
                    <a:pt x="198" y="18"/>
                    <a:pt x="193" y="13"/>
                  </a:cubicBezTo>
                  <a:cubicBezTo>
                    <a:pt x="190" y="9"/>
                    <a:pt x="185" y="15"/>
                    <a:pt x="183" y="17"/>
                  </a:cubicBezTo>
                  <a:cubicBezTo>
                    <a:pt x="182" y="19"/>
                    <a:pt x="181" y="21"/>
                    <a:pt x="181" y="23"/>
                  </a:cubicBezTo>
                  <a:cubicBezTo>
                    <a:pt x="178" y="22"/>
                    <a:pt x="175" y="20"/>
                    <a:pt x="174" y="17"/>
                  </a:cubicBezTo>
                  <a:cubicBezTo>
                    <a:pt x="174" y="16"/>
                    <a:pt x="174" y="15"/>
                    <a:pt x="174" y="15"/>
                  </a:cubicBezTo>
                  <a:cubicBezTo>
                    <a:pt x="177" y="14"/>
                    <a:pt x="179" y="12"/>
                    <a:pt x="179" y="10"/>
                  </a:cubicBezTo>
                  <a:cubicBezTo>
                    <a:pt x="179" y="7"/>
                    <a:pt x="176" y="7"/>
                    <a:pt x="174" y="8"/>
                  </a:cubicBezTo>
                  <a:cubicBezTo>
                    <a:pt x="173" y="9"/>
                    <a:pt x="173" y="10"/>
                    <a:pt x="172" y="11"/>
                  </a:cubicBezTo>
                  <a:cubicBezTo>
                    <a:pt x="171" y="11"/>
                    <a:pt x="171" y="10"/>
                    <a:pt x="171" y="9"/>
                  </a:cubicBezTo>
                  <a:cubicBezTo>
                    <a:pt x="172" y="8"/>
                    <a:pt x="172" y="8"/>
                    <a:pt x="172" y="7"/>
                  </a:cubicBezTo>
                  <a:cubicBezTo>
                    <a:pt x="172" y="6"/>
                    <a:pt x="173" y="4"/>
                    <a:pt x="172" y="3"/>
                  </a:cubicBezTo>
                  <a:cubicBezTo>
                    <a:pt x="171" y="1"/>
                    <a:pt x="169" y="0"/>
                    <a:pt x="167" y="0"/>
                  </a:cubicBezTo>
                  <a:cubicBezTo>
                    <a:pt x="165" y="0"/>
                    <a:pt x="163" y="0"/>
                    <a:pt x="162" y="2"/>
                  </a:cubicBezTo>
                  <a:cubicBezTo>
                    <a:pt x="163" y="1"/>
                    <a:pt x="165" y="1"/>
                    <a:pt x="167" y="1"/>
                  </a:cubicBezTo>
                  <a:cubicBezTo>
                    <a:pt x="171" y="2"/>
                    <a:pt x="170" y="5"/>
                    <a:pt x="169" y="8"/>
                  </a:cubicBezTo>
                  <a:cubicBezTo>
                    <a:pt x="169" y="9"/>
                    <a:pt x="168" y="10"/>
                    <a:pt x="169" y="12"/>
                  </a:cubicBezTo>
                  <a:cubicBezTo>
                    <a:pt x="170" y="13"/>
                    <a:pt x="171" y="14"/>
                    <a:pt x="172" y="15"/>
                  </a:cubicBezTo>
                  <a:cubicBezTo>
                    <a:pt x="172" y="15"/>
                    <a:pt x="172" y="15"/>
                    <a:pt x="172" y="15"/>
                  </a:cubicBezTo>
                  <a:cubicBezTo>
                    <a:pt x="172" y="20"/>
                    <a:pt x="176" y="24"/>
                    <a:pt x="181" y="25"/>
                  </a:cubicBezTo>
                  <a:cubicBezTo>
                    <a:pt x="182" y="29"/>
                    <a:pt x="185" y="33"/>
                    <a:pt x="189" y="35"/>
                  </a:cubicBezTo>
                  <a:cubicBezTo>
                    <a:pt x="189" y="36"/>
                    <a:pt x="190" y="36"/>
                    <a:pt x="191" y="37"/>
                  </a:cubicBezTo>
                  <a:cubicBezTo>
                    <a:pt x="186" y="37"/>
                    <a:pt x="180" y="38"/>
                    <a:pt x="175" y="39"/>
                  </a:cubicBezTo>
                  <a:cubicBezTo>
                    <a:pt x="174" y="40"/>
                    <a:pt x="172" y="40"/>
                    <a:pt x="171" y="40"/>
                  </a:cubicBezTo>
                  <a:cubicBezTo>
                    <a:pt x="151" y="30"/>
                    <a:pt x="131" y="19"/>
                    <a:pt x="107" y="19"/>
                  </a:cubicBezTo>
                  <a:cubicBezTo>
                    <a:pt x="105" y="19"/>
                    <a:pt x="102" y="19"/>
                    <a:pt x="99" y="20"/>
                  </a:cubicBezTo>
                  <a:cubicBezTo>
                    <a:pt x="85" y="21"/>
                    <a:pt x="73" y="29"/>
                    <a:pt x="61" y="38"/>
                  </a:cubicBezTo>
                  <a:cubicBezTo>
                    <a:pt x="55" y="34"/>
                    <a:pt x="50" y="30"/>
                    <a:pt x="45" y="25"/>
                  </a:cubicBezTo>
                  <a:cubicBezTo>
                    <a:pt x="49" y="30"/>
                    <a:pt x="54" y="35"/>
                    <a:pt x="59" y="39"/>
                  </a:cubicBezTo>
                  <a:cubicBezTo>
                    <a:pt x="42" y="52"/>
                    <a:pt x="32" y="65"/>
                    <a:pt x="7" y="68"/>
                  </a:cubicBezTo>
                  <a:cubicBezTo>
                    <a:pt x="5" y="68"/>
                    <a:pt x="3" y="69"/>
                    <a:pt x="1" y="69"/>
                  </a:cubicBezTo>
                  <a:cubicBezTo>
                    <a:pt x="3" y="69"/>
                    <a:pt x="5" y="69"/>
                    <a:pt x="7" y="69"/>
                  </a:cubicBezTo>
                  <a:cubicBezTo>
                    <a:pt x="29" y="69"/>
                    <a:pt x="46" y="54"/>
                    <a:pt x="63" y="41"/>
                  </a:cubicBezTo>
                  <a:cubicBezTo>
                    <a:pt x="65" y="43"/>
                    <a:pt x="68" y="44"/>
                    <a:pt x="70" y="46"/>
                  </a:cubicBezTo>
                  <a:cubicBezTo>
                    <a:pt x="70" y="46"/>
                    <a:pt x="69" y="46"/>
                    <a:pt x="69" y="46"/>
                  </a:cubicBezTo>
                  <a:cubicBezTo>
                    <a:pt x="63" y="46"/>
                    <a:pt x="56" y="48"/>
                    <a:pt x="54" y="54"/>
                  </a:cubicBezTo>
                  <a:cubicBezTo>
                    <a:pt x="53" y="57"/>
                    <a:pt x="53" y="60"/>
                    <a:pt x="55" y="63"/>
                  </a:cubicBezTo>
                  <a:cubicBezTo>
                    <a:pt x="51" y="66"/>
                    <a:pt x="51" y="71"/>
                    <a:pt x="53" y="75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2" y="78"/>
                    <a:pt x="53" y="79"/>
                  </a:cubicBezTo>
                  <a:cubicBezTo>
                    <a:pt x="53" y="81"/>
                    <a:pt x="54" y="82"/>
                    <a:pt x="56" y="82"/>
                  </a:cubicBezTo>
                  <a:cubicBezTo>
                    <a:pt x="58" y="84"/>
                    <a:pt x="60" y="86"/>
                    <a:pt x="58" y="89"/>
                  </a:cubicBezTo>
                  <a:cubicBezTo>
                    <a:pt x="57" y="90"/>
                    <a:pt x="55" y="91"/>
                    <a:pt x="53" y="90"/>
                  </a:cubicBezTo>
                  <a:cubicBezTo>
                    <a:pt x="55" y="91"/>
                    <a:pt x="57" y="91"/>
                    <a:pt x="59" y="90"/>
                  </a:cubicBezTo>
                  <a:cubicBezTo>
                    <a:pt x="60" y="89"/>
                    <a:pt x="61" y="87"/>
                    <a:pt x="61" y="85"/>
                  </a:cubicBezTo>
                  <a:cubicBezTo>
                    <a:pt x="61" y="84"/>
                    <a:pt x="59" y="82"/>
                    <a:pt x="58" y="82"/>
                  </a:cubicBezTo>
                  <a:cubicBezTo>
                    <a:pt x="58" y="81"/>
                    <a:pt x="57" y="81"/>
                    <a:pt x="56" y="80"/>
                  </a:cubicBezTo>
                  <a:cubicBezTo>
                    <a:pt x="56" y="80"/>
                    <a:pt x="55" y="79"/>
                    <a:pt x="56" y="78"/>
                  </a:cubicBezTo>
                  <a:cubicBezTo>
                    <a:pt x="57" y="79"/>
                    <a:pt x="58" y="80"/>
                    <a:pt x="60" y="80"/>
                  </a:cubicBezTo>
                  <a:cubicBezTo>
                    <a:pt x="62" y="80"/>
                    <a:pt x="64" y="78"/>
                    <a:pt x="63" y="76"/>
                  </a:cubicBezTo>
                  <a:cubicBezTo>
                    <a:pt x="61" y="74"/>
                    <a:pt x="58" y="74"/>
                    <a:pt x="55" y="74"/>
                  </a:cubicBezTo>
                  <a:cubicBezTo>
                    <a:pt x="55" y="74"/>
                    <a:pt x="55" y="73"/>
                    <a:pt x="54" y="73"/>
                  </a:cubicBezTo>
                  <a:cubicBezTo>
                    <a:pt x="53" y="70"/>
                    <a:pt x="54" y="67"/>
                    <a:pt x="56" y="65"/>
                  </a:cubicBezTo>
                  <a:cubicBezTo>
                    <a:pt x="58" y="67"/>
                    <a:pt x="60" y="68"/>
                    <a:pt x="62" y="69"/>
                  </a:cubicBezTo>
                  <a:cubicBezTo>
                    <a:pt x="64" y="70"/>
                    <a:pt x="72" y="71"/>
                    <a:pt x="72" y="67"/>
                  </a:cubicBezTo>
                  <a:cubicBezTo>
                    <a:pt x="73" y="61"/>
                    <a:pt x="62" y="60"/>
                    <a:pt x="59" y="61"/>
                  </a:cubicBezTo>
                  <a:cubicBezTo>
                    <a:pt x="58" y="61"/>
                    <a:pt x="57" y="62"/>
                    <a:pt x="57" y="62"/>
                  </a:cubicBezTo>
                  <a:cubicBezTo>
                    <a:pt x="54" y="57"/>
                    <a:pt x="56" y="52"/>
                    <a:pt x="61" y="49"/>
                  </a:cubicBezTo>
                  <a:cubicBezTo>
                    <a:pt x="65" y="47"/>
                    <a:pt x="70" y="47"/>
                    <a:pt x="75" y="48"/>
                  </a:cubicBezTo>
                  <a:cubicBezTo>
                    <a:pt x="78" y="49"/>
                    <a:pt x="82" y="50"/>
                    <a:pt x="85" y="51"/>
                  </a:cubicBezTo>
                  <a:cubicBezTo>
                    <a:pt x="85" y="52"/>
                    <a:pt x="86" y="52"/>
                    <a:pt x="86" y="52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96" y="55"/>
                    <a:pt x="107" y="56"/>
                    <a:pt x="118" y="56"/>
                  </a:cubicBezTo>
                  <a:cubicBezTo>
                    <a:pt x="125" y="56"/>
                    <a:pt x="132" y="55"/>
                    <a:pt x="139" y="55"/>
                  </a:cubicBezTo>
                  <a:cubicBezTo>
                    <a:pt x="133" y="58"/>
                    <a:pt x="128" y="62"/>
                    <a:pt x="124" y="67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32" y="62"/>
                    <a:pt x="140" y="57"/>
                    <a:pt x="149" y="53"/>
                  </a:cubicBezTo>
                  <a:cubicBezTo>
                    <a:pt x="149" y="53"/>
                    <a:pt x="149" y="53"/>
                    <a:pt x="149" y="53"/>
                  </a:cubicBezTo>
                  <a:cubicBezTo>
                    <a:pt x="149" y="53"/>
                    <a:pt x="149" y="53"/>
                    <a:pt x="149" y="53"/>
                  </a:cubicBezTo>
                  <a:cubicBezTo>
                    <a:pt x="156" y="49"/>
                    <a:pt x="163" y="47"/>
                    <a:pt x="170" y="45"/>
                  </a:cubicBezTo>
                  <a:cubicBezTo>
                    <a:pt x="174" y="47"/>
                    <a:pt x="177" y="49"/>
                    <a:pt x="181" y="50"/>
                  </a:cubicBezTo>
                  <a:cubicBezTo>
                    <a:pt x="202" y="61"/>
                    <a:pt x="223" y="72"/>
                    <a:pt x="246" y="77"/>
                  </a:cubicBezTo>
                  <a:cubicBezTo>
                    <a:pt x="246" y="78"/>
                    <a:pt x="246" y="80"/>
                    <a:pt x="247" y="82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83"/>
                    <a:pt x="246" y="84"/>
                    <a:pt x="247" y="85"/>
                  </a:cubicBezTo>
                  <a:cubicBezTo>
                    <a:pt x="247" y="87"/>
                    <a:pt x="248" y="88"/>
                    <a:pt x="250" y="89"/>
                  </a:cubicBezTo>
                  <a:cubicBezTo>
                    <a:pt x="252" y="90"/>
                    <a:pt x="254" y="92"/>
                    <a:pt x="252" y="95"/>
                  </a:cubicBezTo>
                  <a:cubicBezTo>
                    <a:pt x="251" y="96"/>
                    <a:pt x="249" y="97"/>
                    <a:pt x="247" y="96"/>
                  </a:cubicBezTo>
                  <a:cubicBezTo>
                    <a:pt x="249" y="98"/>
                    <a:pt x="251" y="97"/>
                    <a:pt x="253" y="96"/>
                  </a:cubicBezTo>
                  <a:cubicBezTo>
                    <a:pt x="254" y="95"/>
                    <a:pt x="255" y="93"/>
                    <a:pt x="255" y="91"/>
                  </a:cubicBezTo>
                  <a:cubicBezTo>
                    <a:pt x="255" y="90"/>
                    <a:pt x="253" y="89"/>
                    <a:pt x="252" y="88"/>
                  </a:cubicBezTo>
                  <a:cubicBezTo>
                    <a:pt x="252" y="87"/>
                    <a:pt x="251" y="87"/>
                    <a:pt x="250" y="86"/>
                  </a:cubicBezTo>
                  <a:cubicBezTo>
                    <a:pt x="250" y="86"/>
                    <a:pt x="249" y="85"/>
                    <a:pt x="250" y="84"/>
                  </a:cubicBezTo>
                  <a:cubicBezTo>
                    <a:pt x="251" y="85"/>
                    <a:pt x="252" y="86"/>
                    <a:pt x="254" y="86"/>
                  </a:cubicBezTo>
                  <a:cubicBezTo>
                    <a:pt x="256" y="86"/>
                    <a:pt x="258" y="84"/>
                    <a:pt x="257" y="82"/>
                  </a:cubicBezTo>
                  <a:cubicBezTo>
                    <a:pt x="255" y="80"/>
                    <a:pt x="252" y="80"/>
                    <a:pt x="249" y="81"/>
                  </a:cubicBezTo>
                  <a:cubicBezTo>
                    <a:pt x="249" y="80"/>
                    <a:pt x="249" y="80"/>
                    <a:pt x="248" y="79"/>
                  </a:cubicBezTo>
                  <a:cubicBezTo>
                    <a:pt x="248" y="78"/>
                    <a:pt x="248" y="78"/>
                    <a:pt x="248" y="77"/>
                  </a:cubicBezTo>
                  <a:cubicBezTo>
                    <a:pt x="250" y="77"/>
                    <a:pt x="252" y="78"/>
                    <a:pt x="254" y="78"/>
                  </a:cubicBezTo>
                  <a:cubicBezTo>
                    <a:pt x="259" y="79"/>
                    <a:pt x="264" y="79"/>
                    <a:pt x="269" y="79"/>
                  </a:cubicBezTo>
                  <a:close/>
                  <a:moveTo>
                    <a:pt x="183" y="22"/>
                  </a:moveTo>
                  <a:cubicBezTo>
                    <a:pt x="184" y="19"/>
                    <a:pt x="186" y="16"/>
                    <a:pt x="189" y="14"/>
                  </a:cubicBezTo>
                  <a:cubicBezTo>
                    <a:pt x="191" y="14"/>
                    <a:pt x="192" y="14"/>
                    <a:pt x="192" y="16"/>
                  </a:cubicBezTo>
                  <a:cubicBezTo>
                    <a:pt x="191" y="18"/>
                    <a:pt x="190" y="19"/>
                    <a:pt x="189" y="20"/>
                  </a:cubicBezTo>
                  <a:cubicBezTo>
                    <a:pt x="187" y="21"/>
                    <a:pt x="185" y="22"/>
                    <a:pt x="183" y="22"/>
                  </a:cubicBezTo>
                  <a:cubicBezTo>
                    <a:pt x="183" y="22"/>
                    <a:pt x="183" y="22"/>
                    <a:pt x="183" y="22"/>
                  </a:cubicBezTo>
                  <a:close/>
                  <a:moveTo>
                    <a:pt x="174" y="12"/>
                  </a:moveTo>
                  <a:cubicBezTo>
                    <a:pt x="175" y="11"/>
                    <a:pt x="178" y="8"/>
                    <a:pt x="176" y="11"/>
                  </a:cubicBezTo>
                  <a:cubicBezTo>
                    <a:pt x="176" y="12"/>
                    <a:pt x="175" y="12"/>
                    <a:pt x="174" y="12"/>
                  </a:cubicBezTo>
                  <a:cubicBezTo>
                    <a:pt x="174" y="12"/>
                    <a:pt x="174" y="12"/>
                    <a:pt x="174" y="12"/>
                  </a:cubicBezTo>
                  <a:close/>
                  <a:moveTo>
                    <a:pt x="60" y="77"/>
                  </a:moveTo>
                  <a:cubicBezTo>
                    <a:pt x="63" y="78"/>
                    <a:pt x="58" y="77"/>
                    <a:pt x="57" y="76"/>
                  </a:cubicBezTo>
                  <a:cubicBezTo>
                    <a:pt x="57" y="76"/>
                    <a:pt x="57" y="76"/>
                    <a:pt x="57" y="76"/>
                  </a:cubicBezTo>
                  <a:cubicBezTo>
                    <a:pt x="58" y="76"/>
                    <a:pt x="59" y="76"/>
                    <a:pt x="60" y="77"/>
                  </a:cubicBezTo>
                  <a:close/>
                  <a:moveTo>
                    <a:pt x="65" y="63"/>
                  </a:moveTo>
                  <a:cubicBezTo>
                    <a:pt x="66" y="63"/>
                    <a:pt x="68" y="64"/>
                    <a:pt x="69" y="65"/>
                  </a:cubicBezTo>
                  <a:cubicBezTo>
                    <a:pt x="71" y="66"/>
                    <a:pt x="70" y="67"/>
                    <a:pt x="68" y="67"/>
                  </a:cubicBezTo>
                  <a:cubicBezTo>
                    <a:pt x="65" y="68"/>
                    <a:pt x="61" y="66"/>
                    <a:pt x="59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60" y="63"/>
                    <a:pt x="63" y="63"/>
                    <a:pt x="65" y="63"/>
                  </a:cubicBezTo>
                  <a:close/>
                  <a:moveTo>
                    <a:pt x="148" y="49"/>
                  </a:move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38" y="51"/>
                    <a:pt x="128" y="52"/>
                    <a:pt x="118" y="52"/>
                  </a:cubicBezTo>
                  <a:cubicBezTo>
                    <a:pt x="99" y="52"/>
                    <a:pt x="81" y="48"/>
                    <a:pt x="65" y="40"/>
                  </a:cubicBezTo>
                  <a:cubicBezTo>
                    <a:pt x="76" y="32"/>
                    <a:pt x="87" y="25"/>
                    <a:pt x="100" y="24"/>
                  </a:cubicBezTo>
                  <a:cubicBezTo>
                    <a:pt x="102" y="23"/>
                    <a:pt x="105" y="23"/>
                    <a:pt x="107" y="23"/>
                  </a:cubicBezTo>
                  <a:cubicBezTo>
                    <a:pt x="128" y="23"/>
                    <a:pt x="147" y="32"/>
                    <a:pt x="165" y="42"/>
                  </a:cubicBezTo>
                  <a:cubicBezTo>
                    <a:pt x="159" y="44"/>
                    <a:pt x="154" y="46"/>
                    <a:pt x="148" y="49"/>
                  </a:cubicBezTo>
                  <a:close/>
                  <a:moveTo>
                    <a:pt x="254" y="83"/>
                  </a:moveTo>
                  <a:cubicBezTo>
                    <a:pt x="257" y="84"/>
                    <a:pt x="252" y="83"/>
                    <a:pt x="251" y="83"/>
                  </a:cubicBezTo>
                  <a:cubicBezTo>
                    <a:pt x="251" y="83"/>
                    <a:pt x="251" y="82"/>
                    <a:pt x="251" y="82"/>
                  </a:cubicBezTo>
                  <a:cubicBezTo>
                    <a:pt x="252" y="82"/>
                    <a:pt x="253" y="82"/>
                    <a:pt x="254" y="83"/>
                  </a:cubicBezTo>
                  <a:close/>
                  <a:moveTo>
                    <a:pt x="248" y="71"/>
                  </a:moveTo>
                  <a:cubicBezTo>
                    <a:pt x="225" y="66"/>
                    <a:pt x="204" y="57"/>
                    <a:pt x="183" y="47"/>
                  </a:cubicBezTo>
                  <a:cubicBezTo>
                    <a:pt x="181" y="46"/>
                    <a:pt x="179" y="44"/>
                    <a:pt x="177" y="43"/>
                  </a:cubicBezTo>
                  <a:cubicBezTo>
                    <a:pt x="185" y="41"/>
                    <a:pt x="193" y="41"/>
                    <a:pt x="201" y="41"/>
                  </a:cubicBezTo>
                  <a:cubicBezTo>
                    <a:pt x="222" y="41"/>
                    <a:pt x="243" y="45"/>
                    <a:pt x="262" y="52"/>
                  </a:cubicBezTo>
                  <a:cubicBezTo>
                    <a:pt x="256" y="52"/>
                    <a:pt x="250" y="55"/>
                    <a:pt x="248" y="61"/>
                  </a:cubicBezTo>
                  <a:cubicBezTo>
                    <a:pt x="247" y="63"/>
                    <a:pt x="247" y="67"/>
                    <a:pt x="249" y="69"/>
                  </a:cubicBezTo>
                  <a:cubicBezTo>
                    <a:pt x="249" y="70"/>
                    <a:pt x="248" y="70"/>
                    <a:pt x="248" y="71"/>
                  </a:cubicBezTo>
                  <a:close/>
                  <a:moveTo>
                    <a:pt x="250" y="71"/>
                  </a:moveTo>
                  <a:cubicBezTo>
                    <a:pt x="250" y="71"/>
                    <a:pt x="250" y="71"/>
                    <a:pt x="250" y="71"/>
                  </a:cubicBezTo>
                  <a:cubicBezTo>
                    <a:pt x="250" y="71"/>
                    <a:pt x="250" y="71"/>
                    <a:pt x="250" y="71"/>
                  </a:cubicBezTo>
                  <a:cubicBezTo>
                    <a:pt x="250" y="71"/>
                    <a:pt x="250" y="71"/>
                    <a:pt x="250" y="71"/>
                  </a:cubicBezTo>
                  <a:close/>
                  <a:moveTo>
                    <a:pt x="255" y="55"/>
                  </a:moveTo>
                  <a:cubicBezTo>
                    <a:pt x="258" y="54"/>
                    <a:pt x="263" y="53"/>
                    <a:pt x="267" y="54"/>
                  </a:cubicBezTo>
                  <a:cubicBezTo>
                    <a:pt x="279" y="58"/>
                    <a:pt x="290" y="63"/>
                    <a:pt x="299" y="67"/>
                  </a:cubicBezTo>
                  <a:cubicBezTo>
                    <a:pt x="289" y="71"/>
                    <a:pt x="279" y="73"/>
                    <a:pt x="269" y="73"/>
                  </a:cubicBezTo>
                  <a:cubicBezTo>
                    <a:pt x="268" y="73"/>
                    <a:pt x="267" y="73"/>
                    <a:pt x="266" y="73"/>
                  </a:cubicBezTo>
                  <a:cubicBezTo>
                    <a:pt x="267" y="67"/>
                    <a:pt x="256" y="67"/>
                    <a:pt x="253" y="68"/>
                  </a:cubicBezTo>
                  <a:cubicBezTo>
                    <a:pt x="252" y="68"/>
                    <a:pt x="251" y="68"/>
                    <a:pt x="251" y="68"/>
                  </a:cubicBezTo>
                  <a:cubicBezTo>
                    <a:pt x="248" y="64"/>
                    <a:pt x="250" y="58"/>
                    <a:pt x="255" y="55"/>
                  </a:cubicBezTo>
                  <a:close/>
                  <a:moveTo>
                    <a:pt x="252" y="70"/>
                  </a:moveTo>
                  <a:cubicBezTo>
                    <a:pt x="254" y="69"/>
                    <a:pt x="257" y="69"/>
                    <a:pt x="259" y="69"/>
                  </a:cubicBezTo>
                  <a:cubicBezTo>
                    <a:pt x="260" y="69"/>
                    <a:pt x="262" y="70"/>
                    <a:pt x="263" y="71"/>
                  </a:cubicBezTo>
                  <a:cubicBezTo>
                    <a:pt x="264" y="72"/>
                    <a:pt x="264" y="72"/>
                    <a:pt x="264" y="73"/>
                  </a:cubicBezTo>
                  <a:cubicBezTo>
                    <a:pt x="261" y="73"/>
                    <a:pt x="258" y="72"/>
                    <a:pt x="255" y="72"/>
                  </a:cubicBezTo>
                  <a:cubicBezTo>
                    <a:pt x="254" y="71"/>
                    <a:pt x="253" y="71"/>
                    <a:pt x="253" y="70"/>
                  </a:cubicBezTo>
                  <a:cubicBezTo>
                    <a:pt x="252" y="70"/>
                    <a:pt x="252" y="70"/>
                    <a:pt x="252" y="70"/>
                  </a:cubicBezTo>
                  <a:close/>
                  <a:moveTo>
                    <a:pt x="0" y="71"/>
                  </a:moveTo>
                  <a:cubicBezTo>
                    <a:pt x="1" y="69"/>
                    <a:pt x="1" y="69"/>
                    <a:pt x="1" y="69"/>
                  </a:cubicBezTo>
                  <a:cubicBezTo>
                    <a:pt x="1" y="69"/>
                    <a:pt x="1" y="69"/>
                    <a:pt x="1" y="69"/>
                  </a:cubicBezTo>
                  <a:lnTo>
                    <a:pt x="0" y="71"/>
                  </a:lnTo>
                  <a:close/>
                </a:path>
              </a:pathLst>
            </a:custGeom>
            <a:solidFill>
              <a:srgbClr val="5A4029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楷体" panose="02010609060101010101" pitchFamily="49" charset="-122"/>
              </a:endParaRPr>
            </a:p>
          </p:txBody>
        </p:sp>
      </p:grpSp>
      <p:pic>
        <p:nvPicPr>
          <p:cNvPr id="74777" name="图片 3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06093">
            <a:off x="292895" y="169072"/>
            <a:ext cx="752475" cy="89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78" name="文本框 28"/>
          <p:cNvSpPr txBox="1">
            <a:spLocks noChangeArrowheads="1"/>
          </p:cNvSpPr>
          <p:nvPr/>
        </p:nvSpPr>
        <p:spPr bwMode="auto">
          <a:xfrm>
            <a:off x="992982" y="526259"/>
            <a:ext cx="1702594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700" b="1" dirty="0">
                <a:solidFill>
                  <a:srgbClr val="1C9A98"/>
                </a:solidFill>
                <a:latin typeface="楷体" panose="02010609060101010101" pitchFamily="49" charset="-122"/>
                <a:ea typeface="楷体" panose="02010609060101010101" pitchFamily="49" charset="-122"/>
                <a:cs typeface=".黑体-韩语"/>
                <a:sym typeface="楷体" panose="02010609060101010101" pitchFamily="49" charset="-122"/>
              </a:rPr>
              <a:t>汇报交流</a:t>
            </a:r>
          </a:p>
        </p:txBody>
      </p:sp>
      <p:sp>
        <p:nvSpPr>
          <p:cNvPr id="32" name="矩形 4"/>
          <p:cNvSpPr>
            <a:spLocks noChangeArrowheads="1"/>
          </p:cNvSpPr>
          <p:nvPr/>
        </p:nvSpPr>
        <p:spPr bwMode="auto">
          <a:xfrm>
            <a:off x="1976438" y="1382319"/>
            <a:ext cx="6374606" cy="1232645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  运用精读课文“多感观”想象画面的方法，想象诗中描绘的景物“意象”，想象成动态、多元、立体的画面，说一说。</a:t>
            </a: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诗人-视频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41zahsc">
      <a:majorFont>
        <a:latin typeface="华康方圆体W7"/>
        <a:ea typeface="华康方圆体W7"/>
        <a:cs typeface=""/>
      </a:majorFont>
      <a:minorFont>
        <a:latin typeface="华康方圆体W7"/>
        <a:ea typeface="华康方圆体W7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1C9A98"/>
        </a:solidFill>
        <a:ln w="19050">
          <a:noFill/>
          <a:prstDash val="solid"/>
          <a:round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noFill/>
        <a:ln w="19050">
          <a:solidFill>
            <a:srgbClr val="5A789B"/>
          </a:solidFill>
          <a:prstDash val="sysDot"/>
          <a:round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7_Office 主题​​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41zahsc">
      <a:majorFont>
        <a:latin typeface="华康方圆体W7"/>
        <a:ea typeface="华康方圆体W7"/>
        <a:cs typeface=""/>
      </a:majorFont>
      <a:minorFont>
        <a:latin typeface="华康方圆体W7"/>
        <a:ea typeface="华康方圆体W7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1C9A98"/>
        </a:solidFill>
        <a:ln w="19050">
          <a:noFill/>
          <a:prstDash val="solid"/>
          <a:round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noFill/>
        <a:ln w="19050">
          <a:solidFill>
            <a:srgbClr val="5A789B"/>
          </a:solidFill>
          <a:prstDash val="sysDot"/>
          <a:round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</TotalTime>
  <Words>392</Words>
  <Application>Microsoft Office PowerPoint</Application>
  <PresentationFormat>全屏显示(16:9)</PresentationFormat>
  <Paragraphs>55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.黑体-韩语</vt:lpstr>
      <vt:lpstr>Meiryo</vt:lpstr>
      <vt:lpstr>等线</vt:lpstr>
      <vt:lpstr>华康方圆体W7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7_Office 主题​​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382</cp:revision>
  <dcterms:created xsi:type="dcterms:W3CDTF">2015-05-05T08:02:00Z</dcterms:created>
  <dcterms:modified xsi:type="dcterms:W3CDTF">2021-08-29T18:14:54Z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2052-10.1.0.7233</vt:lpwstr>
  </property>
</Properties>
</file>