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23"/>
  </p:notesMasterIdLst>
  <p:handoutMasterIdLst>
    <p:handoutMasterId r:id="rId24"/>
  </p:handoutMasterIdLst>
  <p:sldIdLst>
    <p:sldId id="256" r:id="rId3"/>
    <p:sldId id="345" r:id="rId4"/>
    <p:sldId id="337" r:id="rId5"/>
    <p:sldId id="257" r:id="rId6"/>
    <p:sldId id="338" r:id="rId7"/>
    <p:sldId id="266" r:id="rId8"/>
    <p:sldId id="350" r:id="rId9"/>
    <p:sldId id="339" r:id="rId10"/>
    <p:sldId id="290" r:id="rId11"/>
    <p:sldId id="282" r:id="rId12"/>
    <p:sldId id="349" r:id="rId13"/>
    <p:sldId id="347" r:id="rId14"/>
    <p:sldId id="340" r:id="rId15"/>
    <p:sldId id="341" r:id="rId16"/>
    <p:sldId id="318" r:id="rId17"/>
    <p:sldId id="348" r:id="rId18"/>
    <p:sldId id="317" r:id="rId19"/>
    <p:sldId id="268" r:id="rId20"/>
    <p:sldId id="346" r:id="rId21"/>
    <p:sldId id="351" r:id="rId22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354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6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052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8474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D861-E942-4694-966D-F6A93EB1A689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FA98-B1F0-4380-866C-E18380B905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圆角矩形 5"/>
          <p:cNvSpPr/>
          <p:nvPr userDrawn="1"/>
        </p:nvSpPr>
        <p:spPr>
          <a:xfrm>
            <a:off x="167198" y="260477"/>
            <a:ext cx="8817456" cy="4753719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25583" y="26309"/>
            <a:ext cx="1406840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新课导入</a:t>
            </a:r>
            <a:endParaRPr lang="zh-CN" altLang="en-US" sz="24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D861-E942-4694-966D-F6A93EB1A689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FA98-B1F0-4380-866C-E18380B905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圆角矩形 6"/>
          <p:cNvSpPr/>
          <p:nvPr userDrawn="1"/>
        </p:nvSpPr>
        <p:spPr>
          <a:xfrm>
            <a:off x="169524" y="263299"/>
            <a:ext cx="8815130" cy="4736320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3467" y="29351"/>
            <a:ext cx="136960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新知探究</a:t>
            </a:r>
            <a:endParaRPr lang="zh-CN" altLang="en-US" sz="24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D861-E942-4694-966D-F6A93EB1A689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FA98-B1F0-4380-866C-E18380B905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圆角矩形 6"/>
          <p:cNvSpPr/>
          <p:nvPr userDrawn="1"/>
        </p:nvSpPr>
        <p:spPr>
          <a:xfrm>
            <a:off x="169524" y="263299"/>
            <a:ext cx="8815130" cy="4736320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3467" y="29351"/>
            <a:ext cx="136960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助学资料</a:t>
            </a:r>
            <a:endParaRPr lang="zh-CN" altLang="en-US" sz="24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D861-E942-4694-966D-F6A93EB1A689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FA98-B1F0-4380-866C-E18380B905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圆角矩形 6"/>
          <p:cNvSpPr/>
          <p:nvPr userDrawn="1"/>
        </p:nvSpPr>
        <p:spPr>
          <a:xfrm>
            <a:off x="182914" y="263327"/>
            <a:ext cx="8801741" cy="4736292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40274" y="20095"/>
            <a:ext cx="136960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24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助学资料"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助学资料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1" name="圆角矩形 310"/>
          <p:cNvSpPr/>
          <p:nvPr userDrawn="1"/>
        </p:nvSpPr>
        <p:spPr>
          <a:xfrm>
            <a:off x="92596" y="263299"/>
            <a:ext cx="8964809" cy="4793605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94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994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029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8913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4509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8323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850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2474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2061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6912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181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PT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92596" y="263299"/>
            <a:ext cx="8964809" cy="4793605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24" name="矩形 323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圆角矩形 309"/>
          <p:cNvSpPr/>
          <p:nvPr userDrawn="1"/>
        </p:nvSpPr>
        <p:spPr>
          <a:xfrm>
            <a:off x="92596" y="263299"/>
            <a:ext cx="8964809" cy="4793605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18" name="矩形 317"/>
          <p:cNvSpPr/>
          <p:nvPr userDrawn="1"/>
        </p:nvSpPr>
        <p:spPr>
          <a:xfrm>
            <a:off x="425583" y="26309"/>
            <a:ext cx="1406840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新课导入</a:t>
            </a:r>
            <a:endParaRPr lang="zh-CN" altLang="en-US" sz="24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助学资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助学资料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1" name="圆角矩形 310"/>
          <p:cNvSpPr/>
          <p:nvPr userDrawn="1"/>
        </p:nvSpPr>
        <p:spPr>
          <a:xfrm>
            <a:off x="92596" y="263299"/>
            <a:ext cx="8964809" cy="4793605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学习字词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0" name="圆角矩形 309"/>
          <p:cNvSpPr/>
          <p:nvPr userDrawn="1"/>
        </p:nvSpPr>
        <p:spPr>
          <a:xfrm>
            <a:off x="92596" y="263299"/>
            <a:ext cx="8964809" cy="4793605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初读感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初读感知</a:t>
            </a:r>
          </a:p>
        </p:txBody>
      </p:sp>
      <p:sp>
        <p:nvSpPr>
          <p:cNvPr id="310" name="圆角矩形 309"/>
          <p:cNvSpPr/>
          <p:nvPr userDrawn="1"/>
        </p:nvSpPr>
        <p:spPr>
          <a:xfrm>
            <a:off x="92596" y="263299"/>
            <a:ext cx="8964809" cy="4793605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随堂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圆角矩形 309"/>
          <p:cNvSpPr/>
          <p:nvPr userDrawn="1"/>
        </p:nvSpPr>
        <p:spPr>
          <a:xfrm>
            <a:off x="92596" y="263299"/>
            <a:ext cx="8964809" cy="4793605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18" name="矩形 317"/>
          <p:cNvSpPr/>
          <p:nvPr userDrawn="1"/>
        </p:nvSpPr>
        <p:spPr>
          <a:xfrm>
            <a:off x="411653" y="10903"/>
            <a:ext cx="136960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随堂练习</a:t>
            </a:r>
            <a:endParaRPr lang="zh-CN" altLang="en-US" sz="24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D861-E942-4694-966D-F6A93EB1A689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FA98-B1F0-4380-866C-E18380B9059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4605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ctrTitle" idx="4294967295"/>
          </p:nvPr>
        </p:nvSpPr>
        <p:spPr>
          <a:xfrm>
            <a:off x="0" y="1621631"/>
            <a:ext cx="9144000" cy="55245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14.</a:t>
            </a:r>
            <a:r>
              <a:rPr lang="zh-CN" altLang="en-US" sz="4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蜜蜂</a:t>
            </a:r>
            <a:endParaRPr lang="zh-CN" altLang="en-US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59" name="副标题 2"/>
          <p:cNvSpPr>
            <a:spLocks noGrp="1"/>
          </p:cNvSpPr>
          <p:nvPr>
            <p:ph type="subTitle" idx="4294967295"/>
          </p:nvPr>
        </p:nvSpPr>
        <p:spPr>
          <a:xfrm>
            <a:off x="3657600" y="2611041"/>
            <a:ext cx="1828800" cy="29408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zh-CN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410281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1943" y="399040"/>
            <a:ext cx="498863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交流：课文主要讲了一件什么事？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441943" y="905096"/>
            <a:ext cx="8058788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提示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：谁听说了什么？谁能辨认什么？谁做了实验，结果发现了什么？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441943" y="1999775"/>
            <a:ext cx="733120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法布尔听说蜜蜂有辨认方向的能力，于是他做了一个实验，发现蜜蜂确实具有这样的能力。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20765" y="3177021"/>
            <a:ext cx="721506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朗读第一自然段，思考：法布尔为什么要做实验？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41943" y="3713706"/>
            <a:ext cx="8393713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法布尔听说蜜蜂有辨认方向的能力，他想做个实验验证一下，                        这就是实验的目的。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12790" y="424193"/>
            <a:ext cx="821186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课文开头的“听说”一词能否删掉，为什么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10046" y="914685"/>
            <a:ext cx="8393713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不能删掉。“听说”是听别人说的意思，表示不确定。因为“我”不确定这种说法是否准确，所以才想做实验验证一下，这体现本文的语言十分严谨、客观。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12790" y="2559366"/>
            <a:ext cx="8395274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法布尔是如何得到实验结论的呢？让我们一起来读读实验过程。朗读第二自然段，思考：法布尔做了什么？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12790" y="3609594"/>
            <a:ext cx="8275659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捉蜜蜂，放进纸袋，走四公里路，打开纸袋，做记号，放飞蜜蜂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10046" y="428246"/>
            <a:ext cx="8393713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原文呈现：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</a:rPr>
              <a:t>听说蜜蜂有辨认方向的能力，无论飞到哪里，它总是可以回到原处。我想做个实验。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10045" y="2159489"/>
            <a:ext cx="8266122" cy="10295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你从“无论</a:t>
            </a:r>
            <a:r>
              <a:rPr lang="en-US" altLang="zh-CN" sz="2400" b="1" dirty="0">
                <a:latin typeface="宋体" panose="02010600030101010101" pitchFamily="2" charset="-122"/>
              </a:rPr>
              <a:t>……</a:t>
            </a:r>
            <a:r>
              <a:rPr lang="zh-CN" altLang="en-US" sz="2400" b="1" dirty="0">
                <a:latin typeface="宋体" panose="02010600030101010101" pitchFamily="2" charset="-122"/>
              </a:rPr>
              <a:t>总是</a:t>
            </a:r>
            <a:r>
              <a:rPr lang="en-US" altLang="zh-CN" sz="2400" b="1" dirty="0">
                <a:latin typeface="宋体" panose="02010600030101010101" pitchFamily="2" charset="-122"/>
              </a:rPr>
              <a:t>……</a:t>
            </a:r>
            <a:r>
              <a:rPr lang="zh-CN" altLang="en-US" sz="2400" b="1" dirty="0">
                <a:latin typeface="宋体" panose="02010600030101010101" pitchFamily="2" charset="-122"/>
              </a:rPr>
              <a:t>”这一组关联词中体会到了什么？</a:t>
            </a:r>
            <a:endParaRPr lang="en-US" altLang="zh-CN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试着仿写一个句子。</a:t>
            </a:r>
          </a:p>
        </p:txBody>
      </p:sp>
      <p:sp>
        <p:nvSpPr>
          <p:cNvPr id="4" name="线形标注 1 3"/>
          <p:cNvSpPr/>
          <p:nvPr/>
        </p:nvSpPr>
        <p:spPr>
          <a:xfrm>
            <a:off x="410045" y="3176726"/>
            <a:ext cx="4661685" cy="556832"/>
          </a:xfrm>
          <a:prstGeom prst="borderCallout1">
            <a:avLst>
              <a:gd name="adj1" fmla="val 18750"/>
              <a:gd name="adj2" fmla="val -8333"/>
              <a:gd name="adj3" fmla="val -252533"/>
              <a:gd name="adj4" fmla="val 487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体会到蜜蜂辨认方向的能力很强。</a:t>
            </a:r>
          </a:p>
        </p:txBody>
      </p:sp>
      <p:sp>
        <p:nvSpPr>
          <p:cNvPr id="5" name="线形标注 1 4"/>
          <p:cNvSpPr/>
          <p:nvPr/>
        </p:nvSpPr>
        <p:spPr>
          <a:xfrm>
            <a:off x="410046" y="3789379"/>
            <a:ext cx="7939171" cy="895307"/>
          </a:xfrm>
          <a:prstGeom prst="borderCallout1">
            <a:avLst>
              <a:gd name="adj1" fmla="val 18750"/>
              <a:gd name="adj2" fmla="val -8333"/>
              <a:gd name="adj3" fmla="val -252533"/>
              <a:gd name="adj4" fmla="val 487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学习中无论遇到多大的困难，他总是迎难而上，绝不轻言放弃。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15819" y="559758"/>
            <a:ext cx="7573910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用“先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接着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然后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”，有序概述实验准备工作。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67333" y="1737003"/>
            <a:ext cx="7478217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法布尔先捉了一些蜜蜂，放进纸袋里；接着带着蜜蜂走了四公里；然后在蜜蜂身上做好记号，将蜜蜂放飞。做完准备工作后，法布尔就开始观察、记录。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848" y="3468246"/>
            <a:ext cx="1495174" cy="1495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67921" y="336516"/>
            <a:ext cx="657779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朗读第三至七自然段，概述观察、记录过程。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82445" y="1379786"/>
            <a:ext cx="5902037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两点四十分            两只蜜蜂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傍晚时                另外三只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第二天                共十五只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7921" y="2951712"/>
            <a:ext cx="74203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</a:rPr>
              <a:t>6.</a:t>
            </a:r>
            <a:r>
              <a:rPr lang="zh-CN" altLang="en-US" sz="2400" b="1" dirty="0">
                <a:latin typeface="宋体" panose="02010600030101010101" pitchFamily="2" charset="-122"/>
              </a:rPr>
              <a:t>交流：这些数据法布尔是怎么得来的？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31889" y="3488398"/>
            <a:ext cx="8148758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从“两点四十分”“第二天”这些时间及不同时间点记录的蜜蜂数量，看出法布尔能坚持观察并及时记录实验数据。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31888" y="843100"/>
            <a:ext cx="6010802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法布尔观察并记录飞回的蜜蜂数量和时间。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0958" y="424576"/>
            <a:ext cx="8304080" cy="1159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indent="0" eaLnBrk="1" hangingPunct="1">
              <a:lnSpc>
                <a:spcPct val="150000"/>
              </a:lnSpc>
              <a:spcBef>
                <a:spcPts val="1350"/>
              </a:spcBef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思考：蜜蜂有没有辨认方向的能力？课文的第几自然段直接告诉了我们？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5"/>
          <p:cNvSpPr txBox="1">
            <a:spLocks noChangeArrowheads="1"/>
          </p:cNvSpPr>
          <p:nvPr/>
        </p:nvSpPr>
        <p:spPr bwMode="auto">
          <a:xfrm>
            <a:off x="531578" y="1654577"/>
            <a:ext cx="3367914" cy="60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35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蜜蜂有辨认方向的能力。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</a:endParaRPr>
          </a:p>
        </p:txBody>
      </p:sp>
      <p:sp>
        <p:nvSpPr>
          <p:cNvPr id="8" name="文本框 5"/>
          <p:cNvSpPr txBox="1">
            <a:spLocks noChangeArrowheads="1"/>
          </p:cNvSpPr>
          <p:nvPr/>
        </p:nvSpPr>
        <p:spPr bwMode="auto">
          <a:xfrm>
            <a:off x="204625" y="2263065"/>
            <a:ext cx="5526113" cy="60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indent="0" eaLnBrk="1" hangingPunct="1">
              <a:lnSpc>
                <a:spcPct val="150000"/>
              </a:lnSpc>
              <a:spcBef>
                <a:spcPts val="135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课文第七、八自然段直接告诉了我们。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</a:endParaRPr>
          </a:p>
        </p:txBody>
      </p:sp>
      <p:sp>
        <p:nvSpPr>
          <p:cNvPr id="9" name="文本框 5"/>
          <p:cNvSpPr txBox="1">
            <a:spLocks noChangeArrowheads="1"/>
          </p:cNvSpPr>
          <p:nvPr/>
        </p:nvSpPr>
        <p:spPr bwMode="auto">
          <a:xfrm>
            <a:off x="427909" y="2941557"/>
            <a:ext cx="8716091" cy="60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350"/>
              </a:spcBef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朗读第七、八自然段，哪些词句体现了实验结论的准确性？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675117" y="3706674"/>
            <a:ext cx="1430130" cy="60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35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准确无误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</a:endParaRPr>
          </a:p>
        </p:txBody>
      </p:sp>
      <p:sp>
        <p:nvSpPr>
          <p:cNvPr id="11" name="文本框 5"/>
          <p:cNvSpPr txBox="1">
            <a:spLocks noChangeArrowheads="1"/>
          </p:cNvSpPr>
          <p:nvPr/>
        </p:nvSpPr>
        <p:spPr bwMode="auto">
          <a:xfrm>
            <a:off x="2335762" y="3706674"/>
            <a:ext cx="1430130" cy="60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35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确确实实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727" y="3547492"/>
            <a:ext cx="868755" cy="1271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427909" y="509359"/>
            <a:ext cx="8716091" cy="60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350"/>
              </a:spcBef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9.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从文中找出帮助作者得出结论的句子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77825" y="1306643"/>
            <a:ext cx="7599621" cy="1509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这样，二十只左右的蜜蜂，至少有十五只没有迷失方向，准确无误地回到了家。尽管它们逆风而飞，沿途都是一些陌生的景物，但它们确确实实飞回来了。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2"/>
          <p:cNvSpPr txBox="1">
            <a:spLocks noChangeArrowheads="1"/>
          </p:cNvSpPr>
          <p:nvPr/>
        </p:nvSpPr>
        <p:spPr bwMode="auto">
          <a:xfrm>
            <a:off x="4248502" y="1184470"/>
            <a:ext cx="1254538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</a:rPr>
              <a:t>蜜蜂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3691608" y="577392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板书设计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767" y="3114207"/>
            <a:ext cx="1141800" cy="1715689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542260" y="2467190"/>
            <a:ext cx="1315793" cy="7226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dirty="0">
                <a:solidFill>
                  <a:schemeClr val="tx1"/>
                </a:solidFill>
              </a:rPr>
              <a:t>实验</a:t>
            </a:r>
          </a:p>
        </p:txBody>
      </p:sp>
      <p:sp>
        <p:nvSpPr>
          <p:cNvPr id="5" name="左大括号 4"/>
          <p:cNvSpPr/>
          <p:nvPr/>
        </p:nvSpPr>
        <p:spPr>
          <a:xfrm>
            <a:off x="2017528" y="1997788"/>
            <a:ext cx="250841" cy="1909677"/>
          </a:xfrm>
          <a:prstGeom prst="leftBrace">
            <a:avLst>
              <a:gd name="adj1" fmla="val 8333"/>
              <a:gd name="adj2" fmla="val 5043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392326" y="1802219"/>
            <a:ext cx="1402867" cy="622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dirty="0">
                <a:solidFill>
                  <a:schemeClr val="tx1"/>
                </a:solidFill>
              </a:rPr>
              <a:t>目的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2392326" y="2654916"/>
            <a:ext cx="1402867" cy="622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dirty="0">
                <a:solidFill>
                  <a:schemeClr val="tx1"/>
                </a:solidFill>
              </a:rPr>
              <a:t>过程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2392325" y="3501663"/>
            <a:ext cx="1402867" cy="622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dirty="0">
                <a:solidFill>
                  <a:schemeClr val="tx1"/>
                </a:solidFill>
              </a:rPr>
              <a:t>结论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4271290" y="1802218"/>
            <a:ext cx="897313" cy="62233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dirty="0"/>
              <a:t>结论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4271290" y="2654916"/>
            <a:ext cx="898899" cy="62233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dirty="0"/>
              <a:t>准备</a:t>
            </a:r>
          </a:p>
        </p:txBody>
      </p:sp>
      <p:sp>
        <p:nvSpPr>
          <p:cNvPr id="7" name="右箭头 6"/>
          <p:cNvSpPr/>
          <p:nvPr/>
        </p:nvSpPr>
        <p:spPr>
          <a:xfrm>
            <a:off x="5207516" y="2910859"/>
            <a:ext cx="367781" cy="2151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5612624" y="2654916"/>
            <a:ext cx="898899" cy="62233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dirty="0"/>
              <a:t>观察</a:t>
            </a:r>
          </a:p>
        </p:txBody>
      </p:sp>
      <p:sp>
        <p:nvSpPr>
          <p:cNvPr id="27" name="右箭头 26"/>
          <p:cNvSpPr/>
          <p:nvPr/>
        </p:nvSpPr>
        <p:spPr>
          <a:xfrm>
            <a:off x="6548850" y="2910859"/>
            <a:ext cx="334253" cy="2268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6953957" y="2666682"/>
            <a:ext cx="898899" cy="62233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dirty="0"/>
              <a:t>记录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4271290" y="3501663"/>
            <a:ext cx="897313" cy="62233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dirty="0"/>
              <a:t>确认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 animBg="1"/>
      <p:bldP spid="5" grpId="0" animBg="1"/>
      <p:bldP spid="6" grpId="0" animBg="1"/>
      <p:bldP spid="22" grpId="0" animBg="1"/>
      <p:bldP spid="23" grpId="0" animBg="1"/>
      <p:bldP spid="24" grpId="0" animBg="1"/>
      <p:bldP spid="25" grpId="0" animBg="1"/>
      <p:bldP spid="7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3"/>
          <p:cNvSpPr>
            <a:spLocks noChangeArrowheads="1"/>
          </p:cNvSpPr>
          <p:nvPr/>
        </p:nvSpPr>
        <p:spPr bwMode="auto">
          <a:xfrm>
            <a:off x="400228" y="553311"/>
            <a:ext cx="791170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一、比一比，再组词。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28"/>
          <p:cNvSpPr txBox="1">
            <a:spLocks noChangeArrowheads="1"/>
          </p:cNvSpPr>
          <p:nvPr/>
        </p:nvSpPr>
        <p:spPr bwMode="auto">
          <a:xfrm>
            <a:off x="400228" y="1208013"/>
            <a:ext cx="8671285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蜜（      ）  辨（      ）   阻（      ）  检（      ）</a:t>
            </a:r>
            <a:endParaRPr lang="en-US" altLang="zh-CN" sz="2400" b="1" dirty="0">
              <a:solidFill>
                <a:srgbClr val="000000"/>
              </a:solidFill>
              <a:uFill>
                <a:solidFill>
                  <a:srgbClr val="C00000"/>
                </a:solidFill>
              </a:u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密（      ）  辩（      ）   组（      ）  捡（      ）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1133631" y="1300644"/>
            <a:ext cx="922734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蜂蜜</a:t>
            </a:r>
          </a:p>
        </p:txBody>
      </p:sp>
      <p:sp>
        <p:nvSpPr>
          <p:cNvPr id="20" name="文本框 12"/>
          <p:cNvSpPr txBox="1">
            <a:spLocks noChangeArrowheads="1"/>
          </p:cNvSpPr>
          <p:nvPr/>
        </p:nvSpPr>
        <p:spPr bwMode="auto">
          <a:xfrm>
            <a:off x="1141962" y="1842951"/>
            <a:ext cx="92154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茂密</a:t>
            </a:r>
            <a:r>
              <a:rPr lang="zh-CN" altLang="en-US" b="1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21" name="文本框 12"/>
          <p:cNvSpPr txBox="1">
            <a:spLocks noChangeArrowheads="1"/>
          </p:cNvSpPr>
          <p:nvPr/>
        </p:nvSpPr>
        <p:spPr bwMode="auto">
          <a:xfrm>
            <a:off x="3294746" y="1300643"/>
            <a:ext cx="921544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辨别 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3294746" y="1851289"/>
            <a:ext cx="921544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辩论</a:t>
            </a:r>
          </a:p>
        </p:txBody>
      </p:sp>
      <p:sp>
        <p:nvSpPr>
          <p:cNvPr id="23" name="文本框 12"/>
          <p:cNvSpPr txBox="1">
            <a:spLocks noChangeArrowheads="1"/>
          </p:cNvSpPr>
          <p:nvPr/>
        </p:nvSpPr>
        <p:spPr bwMode="auto">
          <a:xfrm>
            <a:off x="5545399" y="1300644"/>
            <a:ext cx="921544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阻止</a:t>
            </a: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5545399" y="1831855"/>
            <a:ext cx="921544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组织</a:t>
            </a:r>
          </a:p>
        </p:txBody>
      </p:sp>
      <p:sp>
        <p:nvSpPr>
          <p:cNvPr id="25" name="文本框 12"/>
          <p:cNvSpPr txBox="1">
            <a:spLocks noChangeArrowheads="1"/>
          </p:cNvSpPr>
          <p:nvPr/>
        </p:nvSpPr>
        <p:spPr bwMode="auto">
          <a:xfrm>
            <a:off x="7699528" y="1314159"/>
            <a:ext cx="921544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检查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7699528" y="1867225"/>
            <a:ext cx="921544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捡拾</a:t>
            </a: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400228" y="2615038"/>
            <a:ext cx="413959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二、写出下列词语的反义词。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694269" y="3150898"/>
            <a:ext cx="6799659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</a:rPr>
              <a:t>遥远</a:t>
            </a:r>
            <a:r>
              <a:rPr lang="en-US" altLang="zh-CN" sz="2400" b="1" dirty="0">
                <a:latin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</a:rPr>
              <a:t>（       ）     减少</a:t>
            </a:r>
            <a:r>
              <a:rPr lang="en-US" altLang="zh-CN" sz="2400" b="1" dirty="0">
                <a:latin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</a:rPr>
              <a:t>（        ）</a:t>
            </a:r>
            <a:endParaRPr lang="en-US" altLang="zh-CN" sz="2400" b="1" dirty="0">
              <a:latin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</a:rPr>
              <a:t>阻力</a:t>
            </a:r>
            <a:r>
              <a:rPr lang="en-US" altLang="zh-CN" sz="2400" b="1" dirty="0">
                <a:latin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</a:rPr>
              <a:t>（       ）     激动</a:t>
            </a:r>
            <a:r>
              <a:rPr lang="en-US" altLang="zh-CN" sz="2400" b="1" dirty="0">
                <a:latin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</a:rPr>
              <a:t>（        ）</a:t>
            </a:r>
            <a:endParaRPr lang="zh-CN" altLang="en-US" sz="2400" dirty="0">
              <a:latin typeface="楷体" panose="02010609060101010101" pitchFamily="49" charset="-122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2393672" y="3247482"/>
            <a:ext cx="132183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附近</a:t>
            </a:r>
            <a:endParaRPr lang="en-US" altLang="zh-CN" sz="24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6177097" y="3247482"/>
            <a:ext cx="131683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增加</a:t>
            </a:r>
            <a:endParaRPr lang="en-US" altLang="zh-CN" sz="24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2393671" y="3787813"/>
            <a:ext cx="105251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动力</a:t>
            </a:r>
            <a:endParaRPr lang="en-US" altLang="zh-CN" sz="24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6177097" y="3787813"/>
            <a:ext cx="110609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平静</a:t>
            </a:r>
            <a:endParaRPr lang="en-US" altLang="zh-CN" sz="24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84280" y="485869"/>
            <a:ext cx="4155224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三、写出下列词语的近义词。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05272" y="924449"/>
            <a:ext cx="6799659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</a:rPr>
              <a:t>辨认</a:t>
            </a:r>
            <a:r>
              <a:rPr lang="en-US" altLang="zh-CN" sz="2400" b="1" dirty="0">
                <a:latin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</a:rPr>
              <a:t>（       ）     能力</a:t>
            </a:r>
            <a:r>
              <a:rPr lang="en-US" altLang="zh-CN" sz="2400" b="1" dirty="0">
                <a:latin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</a:rPr>
              <a:t>（        ）</a:t>
            </a:r>
            <a:endParaRPr lang="en-US" altLang="zh-CN" sz="2400" b="1" dirty="0">
              <a:latin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</a:rPr>
              <a:t>大概</a:t>
            </a:r>
            <a:r>
              <a:rPr lang="en-US" altLang="zh-CN" sz="2400" b="1" dirty="0">
                <a:latin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</a:rPr>
              <a:t>（       ）     减少</a:t>
            </a:r>
            <a:r>
              <a:rPr lang="en-US" altLang="zh-CN" sz="2400" b="1" dirty="0">
                <a:latin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</a:rPr>
              <a:t>（        ）</a:t>
            </a:r>
            <a:endParaRPr lang="en-US" altLang="zh-CN" sz="2400" b="1" dirty="0">
              <a:latin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</a:rPr>
              <a:t>推测</a:t>
            </a:r>
            <a:r>
              <a:rPr lang="en-US" altLang="zh-CN" sz="2400" b="1" dirty="0">
                <a:latin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</a:rPr>
              <a:t>（       ）     激动</a:t>
            </a:r>
            <a:r>
              <a:rPr lang="en-US" altLang="zh-CN" sz="2400" b="1" dirty="0">
                <a:latin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</a:rPr>
              <a:t>（        ）</a:t>
            </a:r>
            <a:endParaRPr lang="en-US" altLang="zh-CN" sz="2400" b="1" dirty="0">
              <a:latin typeface="楷体" panose="02010609060101010101" pitchFamily="49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704675" y="1021033"/>
            <a:ext cx="132183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辨识</a:t>
            </a:r>
            <a:endParaRPr lang="en-US" altLang="zh-CN" sz="24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6488100" y="1021033"/>
            <a:ext cx="131683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本领</a:t>
            </a:r>
            <a:endParaRPr lang="en-US" altLang="zh-CN" sz="24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2704674" y="1561364"/>
            <a:ext cx="105251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大约</a:t>
            </a:r>
            <a:endParaRPr lang="en-US" altLang="zh-CN" sz="24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488099" y="1561364"/>
            <a:ext cx="110609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削减</a:t>
            </a:r>
            <a:endParaRPr lang="en-US" altLang="zh-CN" sz="24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2704674" y="2115362"/>
            <a:ext cx="105251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猜测</a:t>
            </a:r>
            <a:endParaRPr lang="en-US" altLang="zh-CN" sz="24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6488099" y="2115362"/>
            <a:ext cx="105251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</a:rPr>
              <a:t>冲动</a:t>
            </a:r>
            <a:endParaRPr lang="en-US" altLang="zh-CN" sz="24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84279" y="2650527"/>
            <a:ext cx="678214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四、课文开头的“听说”一词能否删掉，为什么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5"/>
          <p:cNvSpPr txBox="1">
            <a:spLocks noChangeArrowheads="1"/>
          </p:cNvSpPr>
          <p:nvPr/>
        </p:nvSpPr>
        <p:spPr bwMode="auto">
          <a:xfrm>
            <a:off x="627665" y="3094274"/>
            <a:ext cx="7951266" cy="16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eaLnBrk="1" hangingPunct="1">
              <a:lnSpc>
                <a:spcPct val="150000"/>
              </a:lnSpc>
              <a:buFont typeface="Arial" panose="020B0604020202020204" pitchFamily="34" charset="0"/>
              <a:buNone/>
              <a:defRPr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GB Pinyinok-B"/>
                <a:ea typeface="楷体" panose="02010609060101010101" pitchFamily="49" charset="-122"/>
              </a:defRPr>
            </a:lvl9pPr>
          </a:lstStyle>
          <a:p>
            <a:r>
              <a:rPr lang="zh-CN" altLang="en-US" sz="2400" dirty="0"/>
              <a:t>不能删掉。“听说”是听别人说的意思，表示不确定。因为“我”不确定这种说法是否准确，所以才想做实验验证一下，这体现本文的语言十分严谨、客观。</a:t>
            </a:r>
            <a:endParaRPr lang="en-US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2286" y="3339548"/>
            <a:ext cx="1063496" cy="1598027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9967" y="744836"/>
            <a:ext cx="7671262" cy="339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同学们，我们经常能在公园看到蜜蜂采蜜，蜜蜂在离蜂窝很远的花朵上采完蜜后，还能“跋山涉水”地回到家，为什么它们从不迷路呢？法国昆虫学家法布尔做了一个有趣的实验，证实了蜜蜂有辨认方向的能力。那么，法布尔是怎么做的呢？现在就让我们一起到文中去看看吧！</a:t>
            </a:r>
            <a:endParaRPr lang="zh-CN" altLang="zh-CN" sz="24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332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副标题 2"/>
          <p:cNvSpPr txBox="1">
            <a:spLocks noChangeArrowheads="1"/>
          </p:cNvSpPr>
          <p:nvPr/>
        </p:nvSpPr>
        <p:spPr bwMode="auto">
          <a:xfrm>
            <a:off x="367850" y="398946"/>
            <a:ext cx="5754654" cy="385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法布尔（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1823—1915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生平简介</a:t>
            </a:r>
            <a:r>
              <a:rPr lang="zh-CN" altLang="en-US" sz="2400" dirty="0">
                <a:latin typeface="楷体" panose="02010609060101010101" pitchFamily="49" charset="-122"/>
              </a:rPr>
              <a:t>：</a:t>
            </a:r>
            <a:r>
              <a:rPr lang="zh-CN" altLang="en-US" sz="2400" b="1" dirty="0">
                <a:latin typeface="楷体" panose="02010609060101010101" pitchFamily="49" charset="-122"/>
              </a:rPr>
              <a:t>法国著名昆虫学家、文学家，被誉为“昆虫界的荷马</a:t>
            </a:r>
            <a:r>
              <a:rPr lang="en-US" altLang="zh-CN" sz="2400" b="1" dirty="0">
                <a:latin typeface="楷体" panose="02010609060101010101" pitchFamily="49" charset="-122"/>
              </a:rPr>
              <a:t>”“</a:t>
            </a:r>
            <a:r>
              <a:rPr lang="zh-CN" altLang="en-US" sz="2400" b="1" dirty="0">
                <a:latin typeface="楷体" panose="02010609060101010101" pitchFamily="49" charset="-122"/>
              </a:rPr>
              <a:t>科学界的诗人</a:t>
            </a:r>
            <a:r>
              <a:rPr lang="en-US" altLang="zh-CN" sz="2400" b="1" dirty="0">
                <a:latin typeface="楷体" panose="02010609060101010101" pitchFamily="49" charset="-122"/>
              </a:rPr>
              <a:t>”</a:t>
            </a:r>
            <a:r>
              <a:rPr lang="zh-CN" altLang="en-US" sz="2400" b="1" dirty="0">
                <a:latin typeface="楷体" panose="02010609060101010101" pitchFamily="49" charset="-122"/>
              </a:rPr>
              <a:t>。法布尔从小热爱大自然，喜欢花鸟虫鱼，成年后利用业余时间观察、研究昆虫，真实地记录下昆虫的本能与习性，并创作了大量与之相关的作品</a:t>
            </a:r>
            <a:r>
              <a:rPr lang="zh-CN" altLang="en-US" sz="2400" dirty="0">
                <a:latin typeface="楷体" panose="02010609060101010101" pitchFamily="49" charset="-122"/>
              </a:rPr>
              <a:t>。</a:t>
            </a:r>
            <a:endParaRPr lang="zh-CN" altLang="en-US" sz="2400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pic>
        <p:nvPicPr>
          <p:cNvPr id="22532" name="图片 4" descr="8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8935" y="1047233"/>
            <a:ext cx="2487215" cy="3258741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67850" y="4305974"/>
            <a:ext cx="355810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主要作品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昆虫记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915" y="492751"/>
            <a:ext cx="180916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latin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宋体" panose="02010600030101010101" pitchFamily="2" charset="-122"/>
              </a:rPr>
              <a:t>昆虫记</a:t>
            </a:r>
            <a:r>
              <a:rPr lang="en-US" altLang="zh-CN" sz="2400" b="1" dirty="0">
                <a:latin typeface="宋体" panose="02010600030101010101" pitchFamily="2" charset="-122"/>
              </a:rPr>
              <a:t>》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8479" y="1168911"/>
            <a:ext cx="5947891" cy="33932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昆虫记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共十卷，每卷包含若干章，每章详细、深刻地描绘一种或几种昆虫，展示了蜘蛛、蜜蜂、螳螂、蝎子、蝉等昆虫的生活场景。在这本书中，法布尔将专业知识与人生感悟相结合，娓娓道来。他在对每种昆虫日常生活习性、特征进行描述的同时，还表达了对生命的尊重与热爱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昆虫记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不仅是一部研究昆虫的科学巨著，也是一部文学巨著。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6870" y="1187964"/>
            <a:ext cx="2162554" cy="315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7461" y="1852788"/>
            <a:ext cx="1888176" cy="1604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302" y="401392"/>
            <a:ext cx="1968335" cy="13276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副标题 2"/>
          <p:cNvSpPr txBox="1"/>
          <p:nvPr/>
        </p:nvSpPr>
        <p:spPr>
          <a:xfrm>
            <a:off x="166759" y="509201"/>
            <a:ext cx="6900544" cy="4418990"/>
          </a:xfrm>
          <a:prstGeom prst="rect">
            <a:avLst/>
          </a:prstGeom>
        </p:spPr>
        <p:txBody>
          <a:bodyPr lIns="68580" tIns="34290" rIns="68580" bIns="34290"/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蜜蜂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，体表有很密的绒毛，喜欢成群居住。前翅比后翅大，雄蜂触角较长，蜂王和工蜂有毒刺，能蜇人。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    工蜂能采花粉酿蜜，帮助某些植物传粉。不少种类的产物或行为与医学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(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如蜂蜜、蜂王浆、蜂毒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、农业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(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如作物传粉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、工业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(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如蜂蜡、蜂胶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有密切关系，它们被称为资源昆虫。最为人们所熟悉的是人工驯养用来酿蜜的意大利蜜蜂和东方蜜蜂。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7461" y="3581468"/>
            <a:ext cx="1888176" cy="14282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087272" y="1610934"/>
            <a:ext cx="70127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b="1" dirty="0" err="1">
                <a:latin typeface="Pinyin Adjust" panose="02000500000000000000" pitchFamily="2" charset="0"/>
                <a:ea typeface="GB Pinyinok-B"/>
                <a:cs typeface="GB Pinyinok-B"/>
              </a:rPr>
              <a:t>gài</a:t>
            </a:r>
            <a:endParaRPr lang="en-US" altLang="zh-CN" sz="2700" b="1" dirty="0"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702052" y="1589017"/>
            <a:ext cx="70246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b="1" dirty="0" err="1">
                <a:latin typeface="Pinyin Adjust" panose="02000500000000000000" pitchFamily="2" charset="0"/>
                <a:ea typeface="GB Pinyinok-B"/>
                <a:cs typeface="GB Pinyinok-B"/>
              </a:rPr>
              <a:t>zǔ</a:t>
            </a:r>
            <a:endParaRPr lang="en-US" altLang="zh-CN" sz="2700" b="1" dirty="0"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917837" y="1577626"/>
            <a:ext cx="70246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b="1" dirty="0" err="1">
                <a:latin typeface="Pinyin Adjust" panose="02000500000000000000" pitchFamily="2" charset="0"/>
                <a:ea typeface="GB Pinyinok-B"/>
                <a:cs typeface="GB Pinyinok-B"/>
              </a:rPr>
              <a:t>kuò</a:t>
            </a:r>
            <a:endParaRPr lang="en-US" altLang="zh-CN" sz="2700" b="1" dirty="0"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590603" y="1547902"/>
            <a:ext cx="70246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b="1" dirty="0" err="1">
                <a:latin typeface="Pinyin Adjust" panose="02000500000000000000" pitchFamily="2" charset="0"/>
                <a:ea typeface="GB Pinyinok-B"/>
                <a:cs typeface="GB Pinyinok-B"/>
              </a:rPr>
              <a:t>wù</a:t>
            </a:r>
            <a:endParaRPr lang="en-US" altLang="zh-CN" sz="2700" b="1" dirty="0"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707347" y="3161920"/>
            <a:ext cx="72270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b="1" dirty="0" err="1">
                <a:latin typeface="Pinyin Adjust" panose="02000500000000000000" pitchFamily="2" charset="0"/>
                <a:ea typeface="GB Pinyinok-B"/>
                <a:cs typeface="GB Pinyinok-B"/>
              </a:rPr>
              <a:t>tú</a:t>
            </a:r>
            <a:endParaRPr lang="en-US" altLang="zh-CN" sz="2700" b="1" dirty="0">
              <a:solidFill>
                <a:srgbClr val="2F5597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839791" y="3161920"/>
            <a:ext cx="876300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b="1" dirty="0" err="1">
                <a:latin typeface="Pinyin Adjust" panose="02000500000000000000" pitchFamily="2" charset="0"/>
                <a:ea typeface="GB Pinyinok-B"/>
                <a:cs typeface="GB Pinyinok-B"/>
              </a:rPr>
              <a:t>chāo</a:t>
            </a:r>
            <a:endParaRPr lang="en-US" altLang="zh-CN" sz="2700" b="1" dirty="0">
              <a:solidFill>
                <a:srgbClr val="2F5597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365184" y="3177952"/>
            <a:ext cx="716756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b="1" dirty="0" err="1">
                <a:latin typeface="Pinyin Adjust" panose="02000500000000000000" pitchFamily="2" charset="0"/>
                <a:ea typeface="GB Pinyinok-B"/>
                <a:cs typeface="GB Pinyinok-B"/>
              </a:rPr>
              <a:t>mò</a:t>
            </a:r>
            <a:endParaRPr lang="en-US" altLang="zh-CN" sz="2700" b="1" dirty="0">
              <a:solidFill>
                <a:srgbClr val="2F5597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25610" name="TextBox 21"/>
          <p:cNvSpPr txBox="1">
            <a:spLocks noChangeArrowheads="1"/>
          </p:cNvSpPr>
          <p:nvPr/>
        </p:nvSpPr>
        <p:spPr bwMode="auto">
          <a:xfrm>
            <a:off x="998385" y="2026804"/>
            <a:ext cx="71798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500" b="1" dirty="0">
                <a:solidFill>
                  <a:srgbClr val="E04236"/>
                </a:solidFill>
                <a:latin typeface="+mn-ea"/>
                <a:ea typeface="+mn-ea"/>
              </a:rPr>
              <a:t>概</a:t>
            </a:r>
          </a:p>
        </p:txBody>
      </p:sp>
      <p:sp>
        <p:nvSpPr>
          <p:cNvPr id="25611" name="TextBox 22"/>
          <p:cNvSpPr txBox="1">
            <a:spLocks noChangeArrowheads="1"/>
          </p:cNvSpPr>
          <p:nvPr/>
        </p:nvSpPr>
        <p:spPr bwMode="auto">
          <a:xfrm>
            <a:off x="2556200" y="1999251"/>
            <a:ext cx="71798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500" b="1">
                <a:solidFill>
                  <a:srgbClr val="E04236"/>
                </a:solidFill>
                <a:latin typeface="+mn-ea"/>
                <a:ea typeface="+mn-ea"/>
              </a:rPr>
              <a:t>阻</a:t>
            </a:r>
          </a:p>
        </p:txBody>
      </p:sp>
      <p:sp>
        <p:nvSpPr>
          <p:cNvPr id="25612" name="TextBox 23"/>
          <p:cNvSpPr txBox="1">
            <a:spLocks noChangeArrowheads="1"/>
          </p:cNvSpPr>
          <p:nvPr/>
        </p:nvSpPr>
        <p:spPr bwMode="auto">
          <a:xfrm>
            <a:off x="5839791" y="1987860"/>
            <a:ext cx="71798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500" b="1">
                <a:solidFill>
                  <a:srgbClr val="E04236"/>
                </a:solidFill>
                <a:latin typeface="+mn-ea"/>
                <a:ea typeface="+mn-ea"/>
              </a:rPr>
              <a:t>括</a:t>
            </a:r>
          </a:p>
        </p:txBody>
      </p:sp>
      <p:sp>
        <p:nvSpPr>
          <p:cNvPr id="25613" name="TextBox 24"/>
          <p:cNvSpPr txBox="1">
            <a:spLocks noChangeArrowheads="1"/>
          </p:cNvSpPr>
          <p:nvPr/>
        </p:nvSpPr>
        <p:spPr bwMode="auto">
          <a:xfrm>
            <a:off x="7528073" y="1983892"/>
            <a:ext cx="71798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500" b="1" dirty="0">
                <a:solidFill>
                  <a:srgbClr val="E04236"/>
                </a:solidFill>
                <a:latin typeface="+mn-ea"/>
                <a:ea typeface="+mn-ea"/>
              </a:rPr>
              <a:t>误</a:t>
            </a:r>
          </a:p>
        </p:txBody>
      </p:sp>
      <p:sp>
        <p:nvSpPr>
          <p:cNvPr id="25614" name="TextBox 27"/>
          <p:cNvSpPr txBox="1">
            <a:spLocks noChangeArrowheads="1"/>
          </p:cNvSpPr>
          <p:nvPr/>
        </p:nvSpPr>
        <p:spPr bwMode="auto">
          <a:xfrm>
            <a:off x="2552565" y="3557020"/>
            <a:ext cx="71798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500" b="1" dirty="0">
                <a:solidFill>
                  <a:srgbClr val="E04236"/>
                </a:solidFill>
                <a:latin typeface="+mn-ea"/>
                <a:ea typeface="+mn-ea"/>
              </a:rPr>
              <a:t>途</a:t>
            </a:r>
          </a:p>
        </p:txBody>
      </p:sp>
      <p:sp>
        <p:nvSpPr>
          <p:cNvPr id="25615" name="TextBox 28"/>
          <p:cNvSpPr txBox="1">
            <a:spLocks noChangeArrowheads="1"/>
          </p:cNvSpPr>
          <p:nvPr/>
        </p:nvSpPr>
        <p:spPr bwMode="auto">
          <a:xfrm>
            <a:off x="4268450" y="3596805"/>
            <a:ext cx="71798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500" b="1" dirty="0">
                <a:solidFill>
                  <a:srgbClr val="E04236"/>
                </a:solidFill>
                <a:latin typeface="+mn-ea"/>
                <a:ea typeface="+mn-ea"/>
              </a:rPr>
              <a:t>陌</a:t>
            </a:r>
          </a:p>
        </p:txBody>
      </p:sp>
      <p:sp>
        <p:nvSpPr>
          <p:cNvPr id="25616" name="TextBox 29"/>
          <p:cNvSpPr txBox="1">
            <a:spLocks noChangeArrowheads="1"/>
          </p:cNvSpPr>
          <p:nvPr/>
        </p:nvSpPr>
        <p:spPr bwMode="auto">
          <a:xfrm>
            <a:off x="5846736" y="3559448"/>
            <a:ext cx="71798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500" b="1">
                <a:solidFill>
                  <a:srgbClr val="E04236"/>
                </a:solidFill>
                <a:latin typeface="+mn-ea"/>
                <a:ea typeface="+mn-ea"/>
              </a:rPr>
              <a:t>超</a:t>
            </a:r>
          </a:p>
        </p:txBody>
      </p:sp>
      <p:sp>
        <p:nvSpPr>
          <p:cNvPr id="25617" name="TextBox 34"/>
          <p:cNvSpPr txBox="1">
            <a:spLocks noChangeArrowheads="1"/>
          </p:cNvSpPr>
          <p:nvPr/>
        </p:nvSpPr>
        <p:spPr bwMode="auto">
          <a:xfrm>
            <a:off x="1016697" y="3557020"/>
            <a:ext cx="71798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500" b="1" dirty="0">
                <a:solidFill>
                  <a:srgbClr val="E04236"/>
                </a:solidFill>
                <a:latin typeface="+mn-ea"/>
                <a:ea typeface="+mn-ea"/>
              </a:rPr>
              <a:t>逆</a:t>
            </a: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1199192" y="3177953"/>
            <a:ext cx="58935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b="1" dirty="0" err="1">
                <a:latin typeface="Pinyin Adjust" panose="02000500000000000000" pitchFamily="2" charset="0"/>
                <a:ea typeface="GB Pinyinok-B"/>
                <a:cs typeface="GB Pinyinok-B"/>
              </a:rPr>
              <a:t>nì</a:t>
            </a:r>
            <a:endParaRPr lang="en-US" altLang="zh-CN" sz="2700" b="1" dirty="0">
              <a:solidFill>
                <a:srgbClr val="2F5597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94509" y="732235"/>
            <a:ext cx="2095825" cy="48653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我会认</a:t>
            </a: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365184" y="1589017"/>
            <a:ext cx="716756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b="1" dirty="0" err="1">
                <a:latin typeface="Pinyin Adjust" panose="02000500000000000000" pitchFamily="2" charset="0"/>
                <a:ea typeface="GB Pinyinok-B"/>
                <a:cs typeface="GB Pinyinok-B"/>
              </a:rPr>
              <a:t>cè</a:t>
            </a:r>
            <a:endParaRPr lang="en-US" altLang="zh-CN" sz="2700" b="1" dirty="0">
              <a:solidFill>
                <a:srgbClr val="2F5597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22" name="TextBox 28"/>
          <p:cNvSpPr txBox="1">
            <a:spLocks noChangeArrowheads="1"/>
          </p:cNvSpPr>
          <p:nvPr/>
        </p:nvSpPr>
        <p:spPr bwMode="auto">
          <a:xfrm>
            <a:off x="4268450" y="1965932"/>
            <a:ext cx="71798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500" b="1" dirty="0">
                <a:solidFill>
                  <a:srgbClr val="E04236"/>
                </a:solidFill>
                <a:latin typeface="+mn-ea"/>
                <a:ea typeface="+mn-ea"/>
              </a:rPr>
              <a:t>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4" grpId="0"/>
      <p:bldP spid="15" grpId="0"/>
      <p:bldP spid="18" grpId="0"/>
      <p:bldP spid="37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7"/>
          <p:cNvGrpSpPr/>
          <p:nvPr/>
        </p:nvGrpSpPr>
        <p:grpSpPr bwMode="auto">
          <a:xfrm>
            <a:off x="2581923" y="1877941"/>
            <a:ext cx="750094" cy="750094"/>
            <a:chOff x="714348" y="428604"/>
            <a:chExt cx="1000132" cy="1000926"/>
          </a:xfrm>
        </p:grpSpPr>
        <p:sp>
          <p:nvSpPr>
            <p:cNvPr id="3" name="矩形 2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3" idx="1"/>
              <a:endCxn id="3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81"/>
          <p:cNvGrpSpPr/>
          <p:nvPr/>
        </p:nvGrpSpPr>
        <p:grpSpPr bwMode="auto">
          <a:xfrm>
            <a:off x="3492752" y="1889847"/>
            <a:ext cx="750094" cy="750094"/>
            <a:chOff x="714348" y="428604"/>
            <a:chExt cx="1000132" cy="1000926"/>
          </a:xfrm>
        </p:grpSpPr>
        <p:sp>
          <p:nvSpPr>
            <p:cNvPr id="7" name="矩形 6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8" name="直接连接符 7"/>
            <p:cNvCxnSpPr>
              <a:stCxn id="7" idx="0"/>
              <a:endCxn id="7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1"/>
              <a:endCxn id="7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85"/>
          <p:cNvGrpSpPr/>
          <p:nvPr/>
        </p:nvGrpSpPr>
        <p:grpSpPr bwMode="auto">
          <a:xfrm>
            <a:off x="4391673" y="1895801"/>
            <a:ext cx="750094" cy="751284"/>
            <a:chOff x="714348" y="428604"/>
            <a:chExt cx="1000132" cy="1000926"/>
          </a:xfrm>
        </p:grpSpPr>
        <p:sp>
          <p:nvSpPr>
            <p:cNvPr id="11" name="矩形 10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0"/>
              <a:endCxn id="11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1"/>
              <a:endCxn id="11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76"/>
          <p:cNvGrpSpPr/>
          <p:nvPr/>
        </p:nvGrpSpPr>
        <p:grpSpPr bwMode="auto">
          <a:xfrm>
            <a:off x="1671096" y="1877941"/>
            <a:ext cx="750094" cy="750094"/>
            <a:chOff x="714348" y="428604"/>
            <a:chExt cx="1000132" cy="1000926"/>
          </a:xfrm>
        </p:grpSpPr>
        <p:sp>
          <p:nvSpPr>
            <p:cNvPr id="15" name="矩形 14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0"/>
              <a:endCxn id="15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1"/>
              <a:endCxn id="15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1671095" y="1856944"/>
            <a:ext cx="45720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蜜</a:t>
            </a:r>
          </a:p>
        </p:txBody>
      </p: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2581923" y="1859325"/>
            <a:ext cx="45720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蜂</a:t>
            </a:r>
          </a:p>
        </p:txBody>
      </p:sp>
      <p:sp>
        <p:nvSpPr>
          <p:cNvPr id="20" name="文本框 64"/>
          <p:cNvSpPr txBox="1">
            <a:spLocks noChangeArrowheads="1"/>
          </p:cNvSpPr>
          <p:nvPr/>
        </p:nvSpPr>
        <p:spPr bwMode="auto">
          <a:xfrm>
            <a:off x="3493942" y="1859325"/>
            <a:ext cx="456009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辨</a:t>
            </a:r>
          </a:p>
        </p:txBody>
      </p:sp>
      <p:sp>
        <p:nvSpPr>
          <p:cNvPr id="21" name="文本框 64"/>
          <p:cNvSpPr txBox="1">
            <a:spLocks noChangeArrowheads="1"/>
          </p:cNvSpPr>
          <p:nvPr/>
        </p:nvSpPr>
        <p:spPr bwMode="auto">
          <a:xfrm>
            <a:off x="4402389" y="1880756"/>
            <a:ext cx="45601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阻</a:t>
            </a:r>
          </a:p>
        </p:txBody>
      </p:sp>
      <p:grpSp>
        <p:nvGrpSpPr>
          <p:cNvPr id="22" name="组合 89"/>
          <p:cNvGrpSpPr/>
          <p:nvPr/>
        </p:nvGrpSpPr>
        <p:grpSpPr bwMode="auto">
          <a:xfrm>
            <a:off x="5314408" y="1913660"/>
            <a:ext cx="750094" cy="751285"/>
            <a:chOff x="714348" y="428604"/>
            <a:chExt cx="1000132" cy="1000926"/>
          </a:xfrm>
        </p:grpSpPr>
        <p:sp>
          <p:nvSpPr>
            <p:cNvPr id="23" name="矩形 22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24" name="直接连接符 23"/>
            <p:cNvCxnSpPr>
              <a:stCxn id="23" idx="0"/>
              <a:endCxn id="23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23" idx="1"/>
              <a:endCxn id="23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文本框 64"/>
          <p:cNvSpPr txBox="1">
            <a:spLocks noChangeArrowheads="1"/>
          </p:cNvSpPr>
          <p:nvPr/>
        </p:nvSpPr>
        <p:spPr bwMode="auto">
          <a:xfrm>
            <a:off x="5312026" y="1891471"/>
            <a:ext cx="45601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跨</a:t>
            </a:r>
          </a:p>
        </p:txBody>
      </p:sp>
      <p:grpSp>
        <p:nvGrpSpPr>
          <p:cNvPr id="27" name="组合 105"/>
          <p:cNvGrpSpPr/>
          <p:nvPr/>
        </p:nvGrpSpPr>
        <p:grpSpPr bwMode="auto">
          <a:xfrm>
            <a:off x="4338096" y="3248351"/>
            <a:ext cx="750094" cy="751284"/>
            <a:chOff x="714348" y="428604"/>
            <a:chExt cx="1000132" cy="1000926"/>
          </a:xfrm>
        </p:grpSpPr>
        <p:sp>
          <p:nvSpPr>
            <p:cNvPr id="28" name="矩形 27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29" name="直接连接符 28"/>
            <p:cNvCxnSpPr>
              <a:stCxn id="28" idx="0"/>
              <a:endCxn id="28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stCxn id="28" idx="1"/>
              <a:endCxn id="28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109"/>
          <p:cNvGrpSpPr/>
          <p:nvPr/>
        </p:nvGrpSpPr>
        <p:grpSpPr bwMode="auto">
          <a:xfrm>
            <a:off x="5287023" y="3248351"/>
            <a:ext cx="750094" cy="751284"/>
            <a:chOff x="714348" y="428604"/>
            <a:chExt cx="1000132" cy="1000926"/>
          </a:xfrm>
        </p:grpSpPr>
        <p:sp>
          <p:nvSpPr>
            <p:cNvPr id="32" name="矩形 31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33" name="直接连接符 32"/>
            <p:cNvCxnSpPr>
              <a:stCxn id="32" idx="0"/>
              <a:endCxn id="32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>
              <a:stCxn id="32" idx="1"/>
              <a:endCxn id="32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93"/>
          <p:cNvGrpSpPr/>
          <p:nvPr/>
        </p:nvGrpSpPr>
        <p:grpSpPr bwMode="auto">
          <a:xfrm>
            <a:off x="1700861" y="3267401"/>
            <a:ext cx="750094" cy="751284"/>
            <a:chOff x="714348" y="428604"/>
            <a:chExt cx="1000132" cy="1000926"/>
          </a:xfrm>
        </p:grpSpPr>
        <p:sp>
          <p:nvSpPr>
            <p:cNvPr id="36" name="矩形 35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37" name="直接连接符 36"/>
            <p:cNvCxnSpPr>
              <a:stCxn id="36" idx="0"/>
              <a:endCxn id="36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>
              <a:stCxn id="36" idx="1"/>
              <a:endCxn id="36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97"/>
          <p:cNvGrpSpPr/>
          <p:nvPr/>
        </p:nvGrpSpPr>
        <p:grpSpPr bwMode="auto">
          <a:xfrm>
            <a:off x="2564064" y="3255494"/>
            <a:ext cx="750094" cy="751284"/>
            <a:chOff x="714348" y="428604"/>
            <a:chExt cx="1000132" cy="1000926"/>
          </a:xfrm>
        </p:grpSpPr>
        <p:sp>
          <p:nvSpPr>
            <p:cNvPr id="40" name="矩形 39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41" name="直接连接符 40"/>
            <p:cNvCxnSpPr>
              <a:stCxn id="40" idx="0"/>
              <a:endCxn id="40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>
              <a:stCxn id="40" idx="1"/>
              <a:endCxn id="40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文本框 64"/>
          <p:cNvSpPr txBox="1">
            <a:spLocks noChangeArrowheads="1"/>
          </p:cNvSpPr>
          <p:nvPr/>
        </p:nvSpPr>
        <p:spPr bwMode="auto">
          <a:xfrm>
            <a:off x="1699020" y="3239259"/>
            <a:ext cx="456009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检</a:t>
            </a:r>
          </a:p>
        </p:txBody>
      </p:sp>
      <p:sp>
        <p:nvSpPr>
          <p:cNvPr id="44" name="文本框 64"/>
          <p:cNvSpPr txBox="1">
            <a:spLocks noChangeArrowheads="1"/>
          </p:cNvSpPr>
          <p:nvPr/>
        </p:nvSpPr>
        <p:spPr bwMode="auto">
          <a:xfrm>
            <a:off x="2577754" y="3223942"/>
            <a:ext cx="45601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查</a:t>
            </a:r>
          </a:p>
        </p:txBody>
      </p:sp>
      <p:sp>
        <p:nvSpPr>
          <p:cNvPr id="45" name="文本框 64"/>
          <p:cNvSpPr txBox="1">
            <a:spLocks noChangeArrowheads="1"/>
          </p:cNvSpPr>
          <p:nvPr/>
        </p:nvSpPr>
        <p:spPr bwMode="auto">
          <a:xfrm>
            <a:off x="3413864" y="3239260"/>
            <a:ext cx="456009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确</a:t>
            </a:r>
          </a:p>
        </p:txBody>
      </p:sp>
      <p:sp>
        <p:nvSpPr>
          <p:cNvPr id="46" name="文本框 64"/>
          <p:cNvSpPr txBox="1">
            <a:spLocks noChangeArrowheads="1"/>
          </p:cNvSpPr>
          <p:nvPr/>
        </p:nvSpPr>
        <p:spPr bwMode="auto">
          <a:xfrm>
            <a:off x="4338818" y="3216799"/>
            <a:ext cx="45601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误</a:t>
            </a:r>
          </a:p>
        </p:txBody>
      </p:sp>
      <p:sp>
        <p:nvSpPr>
          <p:cNvPr id="47" name="文本框 64"/>
          <p:cNvSpPr txBox="1">
            <a:spLocks noChangeArrowheads="1"/>
          </p:cNvSpPr>
          <p:nvPr/>
        </p:nvSpPr>
        <p:spPr bwMode="auto">
          <a:xfrm>
            <a:off x="5287022" y="3234658"/>
            <a:ext cx="456009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途</a:t>
            </a:r>
          </a:p>
        </p:txBody>
      </p:sp>
      <p:grpSp>
        <p:nvGrpSpPr>
          <p:cNvPr id="48" name="组合 101"/>
          <p:cNvGrpSpPr/>
          <p:nvPr/>
        </p:nvGrpSpPr>
        <p:grpSpPr bwMode="auto">
          <a:xfrm>
            <a:off x="3442095" y="3266210"/>
            <a:ext cx="750094" cy="751284"/>
            <a:chOff x="714348" y="428604"/>
            <a:chExt cx="1000132" cy="1000926"/>
          </a:xfrm>
        </p:grpSpPr>
        <p:sp>
          <p:nvSpPr>
            <p:cNvPr id="49" name="矩形 48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50" name="直接连接符 49"/>
            <p:cNvCxnSpPr>
              <a:stCxn id="49" idx="0"/>
              <a:endCxn id="49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>
              <a:stCxn id="49" idx="1"/>
              <a:endCxn id="49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89"/>
          <p:cNvGrpSpPr/>
          <p:nvPr/>
        </p:nvGrpSpPr>
        <p:grpSpPr bwMode="auto">
          <a:xfrm>
            <a:off x="6257383" y="1925566"/>
            <a:ext cx="750094" cy="751285"/>
            <a:chOff x="714348" y="428604"/>
            <a:chExt cx="1000132" cy="1000926"/>
          </a:xfrm>
        </p:grpSpPr>
        <p:sp>
          <p:nvSpPr>
            <p:cNvPr id="55" name="矩形 54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56" name="直接连接符 55"/>
            <p:cNvCxnSpPr>
              <a:stCxn id="55" idx="0"/>
              <a:endCxn id="55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>
              <a:stCxn id="55" idx="1"/>
              <a:endCxn id="55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文本框 64"/>
          <p:cNvSpPr txBox="1">
            <a:spLocks noChangeArrowheads="1"/>
          </p:cNvSpPr>
          <p:nvPr/>
        </p:nvSpPr>
        <p:spPr bwMode="auto">
          <a:xfrm>
            <a:off x="6256192" y="1903378"/>
            <a:ext cx="456009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括</a:t>
            </a:r>
          </a:p>
        </p:txBody>
      </p:sp>
      <p:grpSp>
        <p:nvGrpSpPr>
          <p:cNvPr id="59" name="组合 109"/>
          <p:cNvGrpSpPr/>
          <p:nvPr/>
        </p:nvGrpSpPr>
        <p:grpSpPr bwMode="auto">
          <a:xfrm>
            <a:off x="6231189" y="3260257"/>
            <a:ext cx="750094" cy="751284"/>
            <a:chOff x="714348" y="428604"/>
            <a:chExt cx="1000132" cy="1000926"/>
          </a:xfrm>
        </p:grpSpPr>
        <p:sp>
          <p:nvSpPr>
            <p:cNvPr id="60" name="矩形 59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61" name="直接连接符 60"/>
            <p:cNvCxnSpPr>
              <a:stCxn id="60" idx="0"/>
              <a:endCxn id="60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>
              <a:stCxn id="60" idx="1"/>
              <a:endCxn id="60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文本框 62"/>
          <p:cNvSpPr txBox="1">
            <a:spLocks noChangeArrowheads="1"/>
          </p:cNvSpPr>
          <p:nvPr/>
        </p:nvSpPr>
        <p:spPr bwMode="auto">
          <a:xfrm>
            <a:off x="6231189" y="3247593"/>
            <a:ext cx="45601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陌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2816619" y="754213"/>
            <a:ext cx="292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6" grpId="0"/>
      <p:bldP spid="43" grpId="0"/>
      <p:bldP spid="44" grpId="0"/>
      <p:bldP spid="45" grpId="0"/>
      <p:bldP spid="46" grpId="0"/>
      <p:bldP spid="47" grpId="0"/>
      <p:bldP spid="58" grpId="0"/>
      <p:bldP spid="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2" name="组合 23"/>
          <p:cNvGrpSpPr/>
          <p:nvPr/>
        </p:nvGrpSpPr>
        <p:grpSpPr bwMode="auto">
          <a:xfrm>
            <a:off x="659333" y="1846776"/>
            <a:ext cx="2126407" cy="2086835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线形标注 1 11"/>
          <p:cNvSpPr/>
          <p:nvPr/>
        </p:nvSpPr>
        <p:spPr>
          <a:xfrm>
            <a:off x="389490" y="4176903"/>
            <a:ext cx="2868169" cy="556832"/>
          </a:xfrm>
          <a:prstGeom prst="borderCallout1">
            <a:avLst>
              <a:gd name="adj1" fmla="val 18750"/>
              <a:gd name="adj2" fmla="val -8333"/>
              <a:gd name="adj3" fmla="val -252533"/>
              <a:gd name="adj4" fmla="val 487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卧钩写在横中线上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04646" y="1277062"/>
            <a:ext cx="1022747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  <a:ea typeface="GB Pinyinok-B"/>
                <a:cs typeface="GB Pinyinok-B"/>
              </a:rPr>
              <a:t>mì</a:t>
            </a:r>
            <a:endParaRPr lang="en-US" altLang="zh-CN" sz="3600" dirty="0">
              <a:solidFill>
                <a:srgbClr val="000000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5057" y="620291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书写指导</a:t>
            </a:r>
          </a:p>
        </p:txBody>
      </p:sp>
      <p:grpSp>
        <p:nvGrpSpPr>
          <p:cNvPr id="17" name="组合 23"/>
          <p:cNvGrpSpPr/>
          <p:nvPr/>
        </p:nvGrpSpPr>
        <p:grpSpPr bwMode="auto">
          <a:xfrm>
            <a:off x="3634820" y="1819846"/>
            <a:ext cx="2166120" cy="2086832"/>
            <a:chOff x="379999" y="1753368"/>
            <a:chExt cx="4320000" cy="4320000"/>
          </a:xfrm>
        </p:grpSpPr>
        <p:sp>
          <p:nvSpPr>
            <p:cNvPr id="18" name="矩形 1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20" name="直接连接符 19"/>
            <p:cNvCxnSpPr>
              <a:stCxn id="18" idx="1"/>
              <a:endCxn id="1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>
              <a:stCxn id="18" idx="0"/>
              <a:endCxn id="1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线形标注 1 21"/>
          <p:cNvSpPr/>
          <p:nvPr/>
        </p:nvSpPr>
        <p:spPr>
          <a:xfrm>
            <a:off x="3345459" y="4175455"/>
            <a:ext cx="2868169" cy="556832"/>
          </a:xfrm>
          <a:prstGeom prst="borderCallout1">
            <a:avLst>
              <a:gd name="adj1" fmla="val 18750"/>
              <a:gd name="adj2" fmla="val -8333"/>
              <a:gd name="adj3" fmla="val -149078"/>
              <a:gd name="adj4" fmla="val 332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中间三横分布均匀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4274319" y="1269198"/>
            <a:ext cx="1022747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  <a:ea typeface="GB Pinyinok-B"/>
                <a:cs typeface="GB Pinyinok-B"/>
              </a:rPr>
              <a:t>fēng</a:t>
            </a:r>
            <a:endParaRPr lang="en-US" altLang="zh-CN" sz="3600" dirty="0">
              <a:solidFill>
                <a:srgbClr val="000000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4" name="Freeform 4"/>
          <p:cNvSpPr/>
          <p:nvPr/>
        </p:nvSpPr>
        <p:spPr bwMode="auto">
          <a:xfrm>
            <a:off x="993368" y="2330170"/>
            <a:ext cx="189767" cy="363420"/>
          </a:xfrm>
          <a:custGeom>
            <a:avLst/>
            <a:gdLst>
              <a:gd name="T0" fmla="*/ 223 w 396"/>
              <a:gd name="T1" fmla="*/ 583 h 664"/>
              <a:gd name="T2" fmla="*/ 203 w 396"/>
              <a:gd name="T3" fmla="*/ 603 h 664"/>
              <a:gd name="T4" fmla="*/ 193 w 396"/>
              <a:gd name="T5" fmla="*/ 613 h 664"/>
              <a:gd name="T6" fmla="*/ 173 w 396"/>
              <a:gd name="T7" fmla="*/ 634 h 664"/>
              <a:gd name="T8" fmla="*/ 163 w 396"/>
              <a:gd name="T9" fmla="*/ 644 h 664"/>
              <a:gd name="T10" fmla="*/ 152 w 396"/>
              <a:gd name="T11" fmla="*/ 644 h 664"/>
              <a:gd name="T12" fmla="*/ 142 w 396"/>
              <a:gd name="T13" fmla="*/ 654 h 664"/>
              <a:gd name="T14" fmla="*/ 132 w 396"/>
              <a:gd name="T15" fmla="*/ 654 h 664"/>
              <a:gd name="T16" fmla="*/ 122 w 396"/>
              <a:gd name="T17" fmla="*/ 664 h 664"/>
              <a:gd name="T18" fmla="*/ 112 w 396"/>
              <a:gd name="T19" fmla="*/ 664 h 664"/>
              <a:gd name="T20" fmla="*/ 102 w 396"/>
              <a:gd name="T21" fmla="*/ 664 h 664"/>
              <a:gd name="T22" fmla="*/ 91 w 396"/>
              <a:gd name="T23" fmla="*/ 654 h 664"/>
              <a:gd name="T24" fmla="*/ 81 w 396"/>
              <a:gd name="T25" fmla="*/ 654 h 664"/>
              <a:gd name="T26" fmla="*/ 71 w 396"/>
              <a:gd name="T27" fmla="*/ 644 h 664"/>
              <a:gd name="T28" fmla="*/ 61 w 396"/>
              <a:gd name="T29" fmla="*/ 634 h 664"/>
              <a:gd name="T30" fmla="*/ 51 w 396"/>
              <a:gd name="T31" fmla="*/ 603 h 664"/>
              <a:gd name="T32" fmla="*/ 20 w 396"/>
              <a:gd name="T33" fmla="*/ 583 h 664"/>
              <a:gd name="T34" fmla="*/ 10 w 396"/>
              <a:gd name="T35" fmla="*/ 553 h 664"/>
              <a:gd name="T36" fmla="*/ 0 w 396"/>
              <a:gd name="T37" fmla="*/ 533 h 664"/>
              <a:gd name="T38" fmla="*/ 0 w 396"/>
              <a:gd name="T39" fmla="*/ 513 h 664"/>
              <a:gd name="T40" fmla="*/ 0 w 396"/>
              <a:gd name="T41" fmla="*/ 503 h 664"/>
              <a:gd name="T42" fmla="*/ 10 w 396"/>
              <a:gd name="T43" fmla="*/ 483 h 664"/>
              <a:gd name="T44" fmla="*/ 20 w 396"/>
              <a:gd name="T45" fmla="*/ 463 h 664"/>
              <a:gd name="T46" fmla="*/ 31 w 396"/>
              <a:gd name="T47" fmla="*/ 443 h 664"/>
              <a:gd name="T48" fmla="*/ 51 w 396"/>
              <a:gd name="T49" fmla="*/ 412 h 664"/>
              <a:gd name="T50" fmla="*/ 71 w 396"/>
              <a:gd name="T51" fmla="*/ 372 h 664"/>
              <a:gd name="T52" fmla="*/ 102 w 396"/>
              <a:gd name="T53" fmla="*/ 332 h 664"/>
              <a:gd name="T54" fmla="*/ 122 w 396"/>
              <a:gd name="T55" fmla="*/ 282 h 664"/>
              <a:gd name="T56" fmla="*/ 152 w 396"/>
              <a:gd name="T57" fmla="*/ 241 h 664"/>
              <a:gd name="T58" fmla="*/ 183 w 396"/>
              <a:gd name="T59" fmla="*/ 201 h 664"/>
              <a:gd name="T60" fmla="*/ 203 w 396"/>
              <a:gd name="T61" fmla="*/ 161 h 664"/>
              <a:gd name="T62" fmla="*/ 223 w 396"/>
              <a:gd name="T63" fmla="*/ 121 h 664"/>
              <a:gd name="T64" fmla="*/ 234 w 396"/>
              <a:gd name="T65" fmla="*/ 91 h 664"/>
              <a:gd name="T66" fmla="*/ 244 w 396"/>
              <a:gd name="T67" fmla="*/ 50 h 664"/>
              <a:gd name="T68" fmla="*/ 254 w 396"/>
              <a:gd name="T69" fmla="*/ 20 h 664"/>
              <a:gd name="T70" fmla="*/ 254 w 396"/>
              <a:gd name="T71" fmla="*/ 0 h 664"/>
              <a:gd name="T72" fmla="*/ 274 w 396"/>
              <a:gd name="T73" fmla="*/ 0 h 664"/>
              <a:gd name="T74" fmla="*/ 305 w 396"/>
              <a:gd name="T75" fmla="*/ 10 h 664"/>
              <a:gd name="T76" fmla="*/ 325 w 396"/>
              <a:gd name="T77" fmla="*/ 30 h 664"/>
              <a:gd name="T78" fmla="*/ 335 w 396"/>
              <a:gd name="T79" fmla="*/ 40 h 664"/>
              <a:gd name="T80" fmla="*/ 345 w 396"/>
              <a:gd name="T81" fmla="*/ 50 h 664"/>
              <a:gd name="T82" fmla="*/ 355 w 396"/>
              <a:gd name="T83" fmla="*/ 81 h 664"/>
              <a:gd name="T84" fmla="*/ 376 w 396"/>
              <a:gd name="T85" fmla="*/ 111 h 664"/>
              <a:gd name="T86" fmla="*/ 386 w 396"/>
              <a:gd name="T87" fmla="*/ 141 h 664"/>
              <a:gd name="T88" fmla="*/ 396 w 396"/>
              <a:gd name="T89" fmla="*/ 181 h 664"/>
              <a:gd name="T90" fmla="*/ 396 w 396"/>
              <a:gd name="T91" fmla="*/ 231 h 664"/>
              <a:gd name="T92" fmla="*/ 386 w 396"/>
              <a:gd name="T93" fmla="*/ 282 h 664"/>
              <a:gd name="T94" fmla="*/ 365 w 396"/>
              <a:gd name="T95" fmla="*/ 332 h 664"/>
              <a:gd name="T96" fmla="*/ 345 w 396"/>
              <a:gd name="T97" fmla="*/ 382 h 664"/>
              <a:gd name="T98" fmla="*/ 325 w 396"/>
              <a:gd name="T99" fmla="*/ 443 h 664"/>
              <a:gd name="T100" fmla="*/ 294 w 396"/>
              <a:gd name="T101" fmla="*/ 493 h 664"/>
              <a:gd name="T102" fmla="*/ 254 w 396"/>
              <a:gd name="T103" fmla="*/ 543 h 664"/>
              <a:gd name="T104" fmla="*/ 223 w 396"/>
              <a:gd name="T105" fmla="*/ 583 h 664"/>
              <a:gd name="T106" fmla="*/ 223 w 396"/>
              <a:gd name="T107" fmla="*/ 583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96" h="664">
                <a:moveTo>
                  <a:pt x="223" y="583"/>
                </a:moveTo>
                <a:lnTo>
                  <a:pt x="203" y="603"/>
                </a:lnTo>
                <a:lnTo>
                  <a:pt x="193" y="613"/>
                </a:lnTo>
                <a:lnTo>
                  <a:pt x="173" y="634"/>
                </a:lnTo>
                <a:lnTo>
                  <a:pt x="163" y="644"/>
                </a:lnTo>
                <a:lnTo>
                  <a:pt x="152" y="644"/>
                </a:lnTo>
                <a:lnTo>
                  <a:pt x="142" y="654"/>
                </a:lnTo>
                <a:lnTo>
                  <a:pt x="132" y="654"/>
                </a:lnTo>
                <a:lnTo>
                  <a:pt x="122" y="664"/>
                </a:lnTo>
                <a:lnTo>
                  <a:pt x="112" y="664"/>
                </a:lnTo>
                <a:lnTo>
                  <a:pt x="102" y="664"/>
                </a:lnTo>
                <a:lnTo>
                  <a:pt x="91" y="654"/>
                </a:lnTo>
                <a:lnTo>
                  <a:pt x="81" y="654"/>
                </a:lnTo>
                <a:lnTo>
                  <a:pt x="71" y="644"/>
                </a:lnTo>
                <a:lnTo>
                  <a:pt x="61" y="634"/>
                </a:lnTo>
                <a:lnTo>
                  <a:pt x="51" y="603"/>
                </a:lnTo>
                <a:lnTo>
                  <a:pt x="20" y="583"/>
                </a:lnTo>
                <a:lnTo>
                  <a:pt x="10" y="553"/>
                </a:lnTo>
                <a:lnTo>
                  <a:pt x="0" y="533"/>
                </a:lnTo>
                <a:lnTo>
                  <a:pt x="0" y="513"/>
                </a:lnTo>
                <a:lnTo>
                  <a:pt x="0" y="503"/>
                </a:lnTo>
                <a:lnTo>
                  <a:pt x="10" y="483"/>
                </a:lnTo>
                <a:lnTo>
                  <a:pt x="20" y="463"/>
                </a:lnTo>
                <a:lnTo>
                  <a:pt x="31" y="443"/>
                </a:lnTo>
                <a:lnTo>
                  <a:pt x="51" y="412"/>
                </a:lnTo>
                <a:lnTo>
                  <a:pt x="71" y="372"/>
                </a:lnTo>
                <a:lnTo>
                  <a:pt x="102" y="332"/>
                </a:lnTo>
                <a:lnTo>
                  <a:pt x="122" y="282"/>
                </a:lnTo>
                <a:lnTo>
                  <a:pt x="152" y="241"/>
                </a:lnTo>
                <a:lnTo>
                  <a:pt x="183" y="201"/>
                </a:lnTo>
                <a:lnTo>
                  <a:pt x="203" y="161"/>
                </a:lnTo>
                <a:lnTo>
                  <a:pt x="223" y="121"/>
                </a:lnTo>
                <a:lnTo>
                  <a:pt x="234" y="91"/>
                </a:lnTo>
                <a:lnTo>
                  <a:pt x="244" y="50"/>
                </a:lnTo>
                <a:lnTo>
                  <a:pt x="254" y="20"/>
                </a:lnTo>
                <a:lnTo>
                  <a:pt x="254" y="0"/>
                </a:lnTo>
                <a:lnTo>
                  <a:pt x="274" y="0"/>
                </a:lnTo>
                <a:lnTo>
                  <a:pt x="305" y="10"/>
                </a:lnTo>
                <a:lnTo>
                  <a:pt x="325" y="30"/>
                </a:lnTo>
                <a:lnTo>
                  <a:pt x="335" y="40"/>
                </a:lnTo>
                <a:lnTo>
                  <a:pt x="345" y="50"/>
                </a:lnTo>
                <a:lnTo>
                  <a:pt x="355" y="81"/>
                </a:lnTo>
                <a:lnTo>
                  <a:pt x="376" y="111"/>
                </a:lnTo>
                <a:lnTo>
                  <a:pt x="386" y="141"/>
                </a:lnTo>
                <a:lnTo>
                  <a:pt x="396" y="181"/>
                </a:lnTo>
                <a:lnTo>
                  <a:pt x="396" y="231"/>
                </a:lnTo>
                <a:lnTo>
                  <a:pt x="386" y="282"/>
                </a:lnTo>
                <a:lnTo>
                  <a:pt x="365" y="332"/>
                </a:lnTo>
                <a:lnTo>
                  <a:pt x="345" y="382"/>
                </a:lnTo>
                <a:lnTo>
                  <a:pt x="325" y="443"/>
                </a:lnTo>
                <a:lnTo>
                  <a:pt x="294" y="493"/>
                </a:lnTo>
                <a:lnTo>
                  <a:pt x="254" y="543"/>
                </a:lnTo>
                <a:lnTo>
                  <a:pt x="223" y="583"/>
                </a:lnTo>
                <a:lnTo>
                  <a:pt x="223" y="583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1556142" y="2133716"/>
            <a:ext cx="243812" cy="187883"/>
          </a:xfrm>
          <a:custGeom>
            <a:avLst/>
            <a:gdLst>
              <a:gd name="T0" fmla="*/ 0 w 508"/>
              <a:gd name="T1" fmla="*/ 0 h 342"/>
              <a:gd name="T2" fmla="*/ 71 w 508"/>
              <a:gd name="T3" fmla="*/ 0 h 342"/>
              <a:gd name="T4" fmla="*/ 142 w 508"/>
              <a:gd name="T5" fmla="*/ 0 h 342"/>
              <a:gd name="T6" fmla="*/ 203 w 508"/>
              <a:gd name="T7" fmla="*/ 10 h 342"/>
              <a:gd name="T8" fmla="*/ 254 w 508"/>
              <a:gd name="T9" fmla="*/ 20 h 342"/>
              <a:gd name="T10" fmla="*/ 305 w 508"/>
              <a:gd name="T11" fmla="*/ 20 h 342"/>
              <a:gd name="T12" fmla="*/ 345 w 508"/>
              <a:gd name="T13" fmla="*/ 40 h 342"/>
              <a:gd name="T14" fmla="*/ 376 w 508"/>
              <a:gd name="T15" fmla="*/ 50 h 342"/>
              <a:gd name="T16" fmla="*/ 416 w 508"/>
              <a:gd name="T17" fmla="*/ 60 h 342"/>
              <a:gd name="T18" fmla="*/ 437 w 508"/>
              <a:gd name="T19" fmla="*/ 80 h 342"/>
              <a:gd name="T20" fmla="*/ 457 w 508"/>
              <a:gd name="T21" fmla="*/ 101 h 342"/>
              <a:gd name="T22" fmla="*/ 467 w 508"/>
              <a:gd name="T23" fmla="*/ 121 h 342"/>
              <a:gd name="T24" fmla="*/ 487 w 508"/>
              <a:gd name="T25" fmla="*/ 131 h 342"/>
              <a:gd name="T26" fmla="*/ 498 w 508"/>
              <a:gd name="T27" fmla="*/ 151 h 342"/>
              <a:gd name="T28" fmla="*/ 498 w 508"/>
              <a:gd name="T29" fmla="*/ 161 h 342"/>
              <a:gd name="T30" fmla="*/ 508 w 508"/>
              <a:gd name="T31" fmla="*/ 181 h 342"/>
              <a:gd name="T32" fmla="*/ 508 w 508"/>
              <a:gd name="T33" fmla="*/ 191 h 342"/>
              <a:gd name="T34" fmla="*/ 508 w 508"/>
              <a:gd name="T35" fmla="*/ 221 h 342"/>
              <a:gd name="T36" fmla="*/ 508 w 508"/>
              <a:gd name="T37" fmla="*/ 241 h 342"/>
              <a:gd name="T38" fmla="*/ 498 w 508"/>
              <a:gd name="T39" fmla="*/ 271 h 342"/>
              <a:gd name="T40" fmla="*/ 487 w 508"/>
              <a:gd name="T41" fmla="*/ 292 h 342"/>
              <a:gd name="T42" fmla="*/ 487 w 508"/>
              <a:gd name="T43" fmla="*/ 312 h 342"/>
              <a:gd name="T44" fmla="*/ 477 w 508"/>
              <a:gd name="T45" fmla="*/ 322 h 342"/>
              <a:gd name="T46" fmla="*/ 457 w 508"/>
              <a:gd name="T47" fmla="*/ 332 h 342"/>
              <a:gd name="T48" fmla="*/ 437 w 508"/>
              <a:gd name="T49" fmla="*/ 342 h 342"/>
              <a:gd name="T50" fmla="*/ 426 w 508"/>
              <a:gd name="T51" fmla="*/ 342 h 342"/>
              <a:gd name="T52" fmla="*/ 416 w 508"/>
              <a:gd name="T53" fmla="*/ 342 h 342"/>
              <a:gd name="T54" fmla="*/ 396 w 508"/>
              <a:gd name="T55" fmla="*/ 342 h 342"/>
              <a:gd name="T56" fmla="*/ 386 w 508"/>
              <a:gd name="T57" fmla="*/ 332 h 342"/>
              <a:gd name="T58" fmla="*/ 366 w 508"/>
              <a:gd name="T59" fmla="*/ 332 h 342"/>
              <a:gd name="T60" fmla="*/ 345 w 508"/>
              <a:gd name="T61" fmla="*/ 312 h 342"/>
              <a:gd name="T62" fmla="*/ 325 w 508"/>
              <a:gd name="T63" fmla="*/ 302 h 342"/>
              <a:gd name="T64" fmla="*/ 305 w 508"/>
              <a:gd name="T65" fmla="*/ 292 h 342"/>
              <a:gd name="T66" fmla="*/ 284 w 508"/>
              <a:gd name="T67" fmla="*/ 271 h 342"/>
              <a:gd name="T68" fmla="*/ 254 w 508"/>
              <a:gd name="T69" fmla="*/ 251 h 342"/>
              <a:gd name="T70" fmla="*/ 224 w 508"/>
              <a:gd name="T71" fmla="*/ 231 h 342"/>
              <a:gd name="T72" fmla="*/ 183 w 508"/>
              <a:gd name="T73" fmla="*/ 201 h 342"/>
              <a:gd name="T74" fmla="*/ 152 w 508"/>
              <a:gd name="T75" fmla="*/ 171 h 342"/>
              <a:gd name="T76" fmla="*/ 112 w 508"/>
              <a:gd name="T77" fmla="*/ 141 h 342"/>
              <a:gd name="T78" fmla="*/ 81 w 508"/>
              <a:gd name="T79" fmla="*/ 91 h 342"/>
              <a:gd name="T80" fmla="*/ 41 w 508"/>
              <a:gd name="T81" fmla="*/ 50 h 342"/>
              <a:gd name="T82" fmla="*/ 0 w 508"/>
              <a:gd name="T83" fmla="*/ 0 h 342"/>
              <a:gd name="T84" fmla="*/ 0 w 508"/>
              <a:gd name="T85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8" h="342">
                <a:moveTo>
                  <a:pt x="0" y="0"/>
                </a:moveTo>
                <a:lnTo>
                  <a:pt x="71" y="0"/>
                </a:lnTo>
                <a:lnTo>
                  <a:pt x="142" y="0"/>
                </a:lnTo>
                <a:lnTo>
                  <a:pt x="203" y="10"/>
                </a:lnTo>
                <a:lnTo>
                  <a:pt x="254" y="20"/>
                </a:lnTo>
                <a:lnTo>
                  <a:pt x="305" y="20"/>
                </a:lnTo>
                <a:lnTo>
                  <a:pt x="345" y="40"/>
                </a:lnTo>
                <a:lnTo>
                  <a:pt x="376" y="50"/>
                </a:lnTo>
                <a:lnTo>
                  <a:pt x="416" y="60"/>
                </a:lnTo>
                <a:lnTo>
                  <a:pt x="437" y="80"/>
                </a:lnTo>
                <a:lnTo>
                  <a:pt x="457" y="101"/>
                </a:lnTo>
                <a:lnTo>
                  <a:pt x="467" y="121"/>
                </a:lnTo>
                <a:lnTo>
                  <a:pt x="487" y="131"/>
                </a:lnTo>
                <a:lnTo>
                  <a:pt x="498" y="151"/>
                </a:lnTo>
                <a:lnTo>
                  <a:pt x="498" y="161"/>
                </a:lnTo>
                <a:lnTo>
                  <a:pt x="508" y="181"/>
                </a:lnTo>
                <a:lnTo>
                  <a:pt x="508" y="191"/>
                </a:lnTo>
                <a:lnTo>
                  <a:pt x="508" y="221"/>
                </a:lnTo>
                <a:lnTo>
                  <a:pt x="508" y="241"/>
                </a:lnTo>
                <a:lnTo>
                  <a:pt x="498" y="271"/>
                </a:lnTo>
                <a:lnTo>
                  <a:pt x="487" y="292"/>
                </a:lnTo>
                <a:lnTo>
                  <a:pt x="487" y="312"/>
                </a:lnTo>
                <a:lnTo>
                  <a:pt x="477" y="322"/>
                </a:lnTo>
                <a:lnTo>
                  <a:pt x="457" y="332"/>
                </a:lnTo>
                <a:lnTo>
                  <a:pt x="437" y="342"/>
                </a:lnTo>
                <a:lnTo>
                  <a:pt x="426" y="342"/>
                </a:lnTo>
                <a:lnTo>
                  <a:pt x="416" y="342"/>
                </a:lnTo>
                <a:lnTo>
                  <a:pt x="396" y="342"/>
                </a:lnTo>
                <a:lnTo>
                  <a:pt x="386" y="332"/>
                </a:lnTo>
                <a:lnTo>
                  <a:pt x="366" y="332"/>
                </a:lnTo>
                <a:lnTo>
                  <a:pt x="345" y="312"/>
                </a:lnTo>
                <a:lnTo>
                  <a:pt x="325" y="302"/>
                </a:lnTo>
                <a:lnTo>
                  <a:pt x="305" y="292"/>
                </a:lnTo>
                <a:lnTo>
                  <a:pt x="284" y="271"/>
                </a:lnTo>
                <a:lnTo>
                  <a:pt x="254" y="251"/>
                </a:lnTo>
                <a:lnTo>
                  <a:pt x="224" y="231"/>
                </a:lnTo>
                <a:lnTo>
                  <a:pt x="183" y="201"/>
                </a:lnTo>
                <a:lnTo>
                  <a:pt x="152" y="171"/>
                </a:lnTo>
                <a:lnTo>
                  <a:pt x="112" y="141"/>
                </a:lnTo>
                <a:lnTo>
                  <a:pt x="81" y="91"/>
                </a:lnTo>
                <a:lnTo>
                  <a:pt x="41" y="5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6"/>
          <p:cNvSpPr/>
          <p:nvPr/>
        </p:nvSpPr>
        <p:spPr bwMode="auto">
          <a:xfrm>
            <a:off x="1452773" y="2487332"/>
            <a:ext cx="184962" cy="171425"/>
          </a:xfrm>
          <a:custGeom>
            <a:avLst/>
            <a:gdLst>
              <a:gd name="T0" fmla="*/ 254 w 386"/>
              <a:gd name="T1" fmla="*/ 312 h 312"/>
              <a:gd name="T2" fmla="*/ 254 w 386"/>
              <a:gd name="T3" fmla="*/ 312 h 312"/>
              <a:gd name="T4" fmla="*/ 254 w 386"/>
              <a:gd name="T5" fmla="*/ 312 h 312"/>
              <a:gd name="T6" fmla="*/ 234 w 386"/>
              <a:gd name="T7" fmla="*/ 292 h 312"/>
              <a:gd name="T8" fmla="*/ 213 w 386"/>
              <a:gd name="T9" fmla="*/ 271 h 312"/>
              <a:gd name="T10" fmla="*/ 183 w 386"/>
              <a:gd name="T11" fmla="*/ 241 h 312"/>
              <a:gd name="T12" fmla="*/ 142 w 386"/>
              <a:gd name="T13" fmla="*/ 201 h 312"/>
              <a:gd name="T14" fmla="*/ 102 w 386"/>
              <a:gd name="T15" fmla="*/ 141 h 312"/>
              <a:gd name="T16" fmla="*/ 51 w 386"/>
              <a:gd name="T17" fmla="*/ 80 h 312"/>
              <a:gd name="T18" fmla="*/ 0 w 386"/>
              <a:gd name="T19" fmla="*/ 20 h 312"/>
              <a:gd name="T20" fmla="*/ 31 w 386"/>
              <a:gd name="T21" fmla="*/ 10 h 312"/>
              <a:gd name="T22" fmla="*/ 61 w 386"/>
              <a:gd name="T23" fmla="*/ 0 h 312"/>
              <a:gd name="T24" fmla="*/ 102 w 386"/>
              <a:gd name="T25" fmla="*/ 0 h 312"/>
              <a:gd name="T26" fmla="*/ 122 w 386"/>
              <a:gd name="T27" fmla="*/ 0 h 312"/>
              <a:gd name="T28" fmla="*/ 152 w 386"/>
              <a:gd name="T29" fmla="*/ 0 h 312"/>
              <a:gd name="T30" fmla="*/ 193 w 386"/>
              <a:gd name="T31" fmla="*/ 20 h 312"/>
              <a:gd name="T32" fmla="*/ 244 w 386"/>
              <a:gd name="T33" fmla="*/ 30 h 312"/>
              <a:gd name="T34" fmla="*/ 284 w 386"/>
              <a:gd name="T35" fmla="*/ 50 h 312"/>
              <a:gd name="T36" fmla="*/ 325 w 386"/>
              <a:gd name="T37" fmla="*/ 80 h 312"/>
              <a:gd name="T38" fmla="*/ 335 w 386"/>
              <a:gd name="T39" fmla="*/ 101 h 312"/>
              <a:gd name="T40" fmla="*/ 355 w 386"/>
              <a:gd name="T41" fmla="*/ 111 h 312"/>
              <a:gd name="T42" fmla="*/ 365 w 386"/>
              <a:gd name="T43" fmla="*/ 121 h 312"/>
              <a:gd name="T44" fmla="*/ 376 w 386"/>
              <a:gd name="T45" fmla="*/ 141 h 312"/>
              <a:gd name="T46" fmla="*/ 386 w 386"/>
              <a:gd name="T47" fmla="*/ 171 h 312"/>
              <a:gd name="T48" fmla="*/ 386 w 386"/>
              <a:gd name="T49" fmla="*/ 201 h 312"/>
              <a:gd name="T50" fmla="*/ 386 w 386"/>
              <a:gd name="T51" fmla="*/ 221 h 312"/>
              <a:gd name="T52" fmla="*/ 376 w 386"/>
              <a:gd name="T53" fmla="*/ 241 h 312"/>
              <a:gd name="T54" fmla="*/ 355 w 386"/>
              <a:gd name="T55" fmla="*/ 261 h 312"/>
              <a:gd name="T56" fmla="*/ 335 w 386"/>
              <a:gd name="T57" fmla="*/ 271 h 312"/>
              <a:gd name="T58" fmla="*/ 315 w 386"/>
              <a:gd name="T59" fmla="*/ 292 h 312"/>
              <a:gd name="T60" fmla="*/ 294 w 386"/>
              <a:gd name="T61" fmla="*/ 302 h 312"/>
              <a:gd name="T62" fmla="*/ 274 w 386"/>
              <a:gd name="T63" fmla="*/ 312 h 312"/>
              <a:gd name="T64" fmla="*/ 254 w 386"/>
              <a:gd name="T65" fmla="*/ 312 h 312"/>
              <a:gd name="T66" fmla="*/ 254 w 386"/>
              <a:gd name="T67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86" h="312">
                <a:moveTo>
                  <a:pt x="254" y="312"/>
                </a:moveTo>
                <a:lnTo>
                  <a:pt x="254" y="312"/>
                </a:lnTo>
                <a:lnTo>
                  <a:pt x="254" y="312"/>
                </a:lnTo>
                <a:lnTo>
                  <a:pt x="234" y="292"/>
                </a:lnTo>
                <a:lnTo>
                  <a:pt x="213" y="271"/>
                </a:lnTo>
                <a:lnTo>
                  <a:pt x="183" y="241"/>
                </a:lnTo>
                <a:lnTo>
                  <a:pt x="142" y="201"/>
                </a:lnTo>
                <a:lnTo>
                  <a:pt x="102" y="141"/>
                </a:lnTo>
                <a:lnTo>
                  <a:pt x="51" y="80"/>
                </a:lnTo>
                <a:lnTo>
                  <a:pt x="0" y="20"/>
                </a:lnTo>
                <a:lnTo>
                  <a:pt x="31" y="10"/>
                </a:lnTo>
                <a:lnTo>
                  <a:pt x="61" y="0"/>
                </a:lnTo>
                <a:lnTo>
                  <a:pt x="102" y="0"/>
                </a:lnTo>
                <a:lnTo>
                  <a:pt x="122" y="0"/>
                </a:lnTo>
                <a:lnTo>
                  <a:pt x="152" y="0"/>
                </a:lnTo>
                <a:lnTo>
                  <a:pt x="193" y="20"/>
                </a:lnTo>
                <a:lnTo>
                  <a:pt x="244" y="30"/>
                </a:lnTo>
                <a:lnTo>
                  <a:pt x="284" y="50"/>
                </a:lnTo>
                <a:lnTo>
                  <a:pt x="325" y="80"/>
                </a:lnTo>
                <a:lnTo>
                  <a:pt x="335" y="101"/>
                </a:lnTo>
                <a:lnTo>
                  <a:pt x="355" y="111"/>
                </a:lnTo>
                <a:lnTo>
                  <a:pt x="365" y="121"/>
                </a:lnTo>
                <a:lnTo>
                  <a:pt x="376" y="141"/>
                </a:lnTo>
                <a:lnTo>
                  <a:pt x="386" y="171"/>
                </a:lnTo>
                <a:lnTo>
                  <a:pt x="386" y="201"/>
                </a:lnTo>
                <a:lnTo>
                  <a:pt x="386" y="221"/>
                </a:lnTo>
                <a:lnTo>
                  <a:pt x="376" y="241"/>
                </a:lnTo>
                <a:lnTo>
                  <a:pt x="355" y="261"/>
                </a:lnTo>
                <a:lnTo>
                  <a:pt x="335" y="271"/>
                </a:lnTo>
                <a:lnTo>
                  <a:pt x="315" y="292"/>
                </a:lnTo>
                <a:lnTo>
                  <a:pt x="294" y="302"/>
                </a:lnTo>
                <a:lnTo>
                  <a:pt x="274" y="312"/>
                </a:lnTo>
                <a:lnTo>
                  <a:pt x="254" y="312"/>
                </a:lnTo>
                <a:lnTo>
                  <a:pt x="254" y="312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7"/>
          <p:cNvSpPr/>
          <p:nvPr/>
        </p:nvSpPr>
        <p:spPr bwMode="auto">
          <a:xfrm>
            <a:off x="1036099" y="2626634"/>
            <a:ext cx="186164" cy="319537"/>
          </a:xfrm>
          <a:custGeom>
            <a:avLst/>
            <a:gdLst>
              <a:gd name="T0" fmla="*/ 254 w 386"/>
              <a:gd name="T1" fmla="*/ 492 h 583"/>
              <a:gd name="T2" fmla="*/ 234 w 386"/>
              <a:gd name="T3" fmla="*/ 512 h 583"/>
              <a:gd name="T4" fmla="*/ 214 w 386"/>
              <a:gd name="T5" fmla="*/ 532 h 583"/>
              <a:gd name="T6" fmla="*/ 193 w 386"/>
              <a:gd name="T7" fmla="*/ 542 h 583"/>
              <a:gd name="T8" fmla="*/ 173 w 386"/>
              <a:gd name="T9" fmla="*/ 552 h 583"/>
              <a:gd name="T10" fmla="*/ 163 w 386"/>
              <a:gd name="T11" fmla="*/ 562 h 583"/>
              <a:gd name="T12" fmla="*/ 153 w 386"/>
              <a:gd name="T13" fmla="*/ 573 h 583"/>
              <a:gd name="T14" fmla="*/ 143 w 386"/>
              <a:gd name="T15" fmla="*/ 573 h 583"/>
              <a:gd name="T16" fmla="*/ 132 w 386"/>
              <a:gd name="T17" fmla="*/ 583 h 583"/>
              <a:gd name="T18" fmla="*/ 122 w 386"/>
              <a:gd name="T19" fmla="*/ 573 h 583"/>
              <a:gd name="T20" fmla="*/ 102 w 386"/>
              <a:gd name="T21" fmla="*/ 573 h 583"/>
              <a:gd name="T22" fmla="*/ 82 w 386"/>
              <a:gd name="T23" fmla="*/ 562 h 583"/>
              <a:gd name="T24" fmla="*/ 61 w 386"/>
              <a:gd name="T25" fmla="*/ 542 h 583"/>
              <a:gd name="T26" fmla="*/ 51 w 386"/>
              <a:gd name="T27" fmla="*/ 512 h 583"/>
              <a:gd name="T28" fmla="*/ 31 w 386"/>
              <a:gd name="T29" fmla="*/ 482 h 583"/>
              <a:gd name="T30" fmla="*/ 11 w 386"/>
              <a:gd name="T31" fmla="*/ 452 h 583"/>
              <a:gd name="T32" fmla="*/ 11 w 386"/>
              <a:gd name="T33" fmla="*/ 432 h 583"/>
              <a:gd name="T34" fmla="*/ 0 w 386"/>
              <a:gd name="T35" fmla="*/ 412 h 583"/>
              <a:gd name="T36" fmla="*/ 0 w 386"/>
              <a:gd name="T37" fmla="*/ 402 h 583"/>
              <a:gd name="T38" fmla="*/ 11 w 386"/>
              <a:gd name="T39" fmla="*/ 392 h 583"/>
              <a:gd name="T40" fmla="*/ 11 w 386"/>
              <a:gd name="T41" fmla="*/ 382 h 583"/>
              <a:gd name="T42" fmla="*/ 21 w 386"/>
              <a:gd name="T43" fmla="*/ 371 h 583"/>
              <a:gd name="T44" fmla="*/ 51 w 386"/>
              <a:gd name="T45" fmla="*/ 351 h 583"/>
              <a:gd name="T46" fmla="*/ 82 w 386"/>
              <a:gd name="T47" fmla="*/ 321 h 583"/>
              <a:gd name="T48" fmla="*/ 102 w 386"/>
              <a:gd name="T49" fmla="*/ 301 h 583"/>
              <a:gd name="T50" fmla="*/ 122 w 386"/>
              <a:gd name="T51" fmla="*/ 281 h 583"/>
              <a:gd name="T52" fmla="*/ 153 w 386"/>
              <a:gd name="T53" fmla="*/ 251 h 583"/>
              <a:gd name="T54" fmla="*/ 183 w 386"/>
              <a:gd name="T55" fmla="*/ 211 h 583"/>
              <a:gd name="T56" fmla="*/ 214 w 386"/>
              <a:gd name="T57" fmla="*/ 170 h 583"/>
              <a:gd name="T58" fmla="*/ 254 w 386"/>
              <a:gd name="T59" fmla="*/ 120 h 583"/>
              <a:gd name="T60" fmla="*/ 295 w 386"/>
              <a:gd name="T61" fmla="*/ 60 h 583"/>
              <a:gd name="T62" fmla="*/ 335 w 386"/>
              <a:gd name="T63" fmla="*/ 0 h 583"/>
              <a:gd name="T64" fmla="*/ 356 w 386"/>
              <a:gd name="T65" fmla="*/ 20 h 583"/>
              <a:gd name="T66" fmla="*/ 366 w 386"/>
              <a:gd name="T67" fmla="*/ 50 h 583"/>
              <a:gd name="T68" fmla="*/ 376 w 386"/>
              <a:gd name="T69" fmla="*/ 80 h 583"/>
              <a:gd name="T70" fmla="*/ 386 w 386"/>
              <a:gd name="T71" fmla="*/ 110 h 583"/>
              <a:gd name="T72" fmla="*/ 386 w 386"/>
              <a:gd name="T73" fmla="*/ 140 h 583"/>
              <a:gd name="T74" fmla="*/ 386 w 386"/>
              <a:gd name="T75" fmla="*/ 170 h 583"/>
              <a:gd name="T76" fmla="*/ 386 w 386"/>
              <a:gd name="T77" fmla="*/ 211 h 583"/>
              <a:gd name="T78" fmla="*/ 386 w 386"/>
              <a:gd name="T79" fmla="*/ 241 h 583"/>
              <a:gd name="T80" fmla="*/ 376 w 386"/>
              <a:gd name="T81" fmla="*/ 271 h 583"/>
              <a:gd name="T82" fmla="*/ 366 w 386"/>
              <a:gd name="T83" fmla="*/ 311 h 583"/>
              <a:gd name="T84" fmla="*/ 356 w 386"/>
              <a:gd name="T85" fmla="*/ 341 h 583"/>
              <a:gd name="T86" fmla="*/ 335 w 386"/>
              <a:gd name="T87" fmla="*/ 371 h 583"/>
              <a:gd name="T88" fmla="*/ 305 w 386"/>
              <a:gd name="T89" fmla="*/ 432 h 583"/>
              <a:gd name="T90" fmla="*/ 254 w 386"/>
              <a:gd name="T91" fmla="*/ 492 h 583"/>
              <a:gd name="T92" fmla="*/ 254 w 386"/>
              <a:gd name="T93" fmla="*/ 492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6" h="583">
                <a:moveTo>
                  <a:pt x="254" y="492"/>
                </a:moveTo>
                <a:lnTo>
                  <a:pt x="234" y="512"/>
                </a:lnTo>
                <a:lnTo>
                  <a:pt x="214" y="532"/>
                </a:lnTo>
                <a:lnTo>
                  <a:pt x="193" y="542"/>
                </a:lnTo>
                <a:lnTo>
                  <a:pt x="173" y="552"/>
                </a:lnTo>
                <a:lnTo>
                  <a:pt x="163" y="562"/>
                </a:lnTo>
                <a:lnTo>
                  <a:pt x="153" y="573"/>
                </a:lnTo>
                <a:lnTo>
                  <a:pt x="143" y="573"/>
                </a:lnTo>
                <a:lnTo>
                  <a:pt x="132" y="583"/>
                </a:lnTo>
                <a:lnTo>
                  <a:pt x="122" y="573"/>
                </a:lnTo>
                <a:lnTo>
                  <a:pt x="102" y="573"/>
                </a:lnTo>
                <a:lnTo>
                  <a:pt x="82" y="562"/>
                </a:lnTo>
                <a:lnTo>
                  <a:pt x="61" y="542"/>
                </a:lnTo>
                <a:lnTo>
                  <a:pt x="51" y="512"/>
                </a:lnTo>
                <a:lnTo>
                  <a:pt x="31" y="482"/>
                </a:lnTo>
                <a:lnTo>
                  <a:pt x="11" y="452"/>
                </a:lnTo>
                <a:lnTo>
                  <a:pt x="11" y="432"/>
                </a:lnTo>
                <a:lnTo>
                  <a:pt x="0" y="412"/>
                </a:lnTo>
                <a:lnTo>
                  <a:pt x="0" y="402"/>
                </a:lnTo>
                <a:lnTo>
                  <a:pt x="11" y="392"/>
                </a:lnTo>
                <a:lnTo>
                  <a:pt x="11" y="382"/>
                </a:lnTo>
                <a:lnTo>
                  <a:pt x="21" y="371"/>
                </a:lnTo>
                <a:lnTo>
                  <a:pt x="51" y="351"/>
                </a:lnTo>
                <a:lnTo>
                  <a:pt x="82" y="321"/>
                </a:lnTo>
                <a:lnTo>
                  <a:pt x="102" y="301"/>
                </a:lnTo>
                <a:lnTo>
                  <a:pt x="122" y="281"/>
                </a:lnTo>
                <a:lnTo>
                  <a:pt x="153" y="251"/>
                </a:lnTo>
                <a:lnTo>
                  <a:pt x="183" y="211"/>
                </a:lnTo>
                <a:lnTo>
                  <a:pt x="214" y="170"/>
                </a:lnTo>
                <a:lnTo>
                  <a:pt x="254" y="120"/>
                </a:lnTo>
                <a:lnTo>
                  <a:pt x="295" y="60"/>
                </a:lnTo>
                <a:lnTo>
                  <a:pt x="335" y="0"/>
                </a:lnTo>
                <a:lnTo>
                  <a:pt x="356" y="20"/>
                </a:lnTo>
                <a:lnTo>
                  <a:pt x="366" y="50"/>
                </a:lnTo>
                <a:lnTo>
                  <a:pt x="376" y="80"/>
                </a:lnTo>
                <a:lnTo>
                  <a:pt x="386" y="110"/>
                </a:lnTo>
                <a:lnTo>
                  <a:pt x="386" y="140"/>
                </a:lnTo>
                <a:lnTo>
                  <a:pt x="386" y="170"/>
                </a:lnTo>
                <a:lnTo>
                  <a:pt x="386" y="211"/>
                </a:lnTo>
                <a:lnTo>
                  <a:pt x="386" y="241"/>
                </a:lnTo>
                <a:lnTo>
                  <a:pt x="376" y="271"/>
                </a:lnTo>
                <a:lnTo>
                  <a:pt x="366" y="311"/>
                </a:lnTo>
                <a:lnTo>
                  <a:pt x="356" y="341"/>
                </a:lnTo>
                <a:lnTo>
                  <a:pt x="335" y="371"/>
                </a:lnTo>
                <a:lnTo>
                  <a:pt x="305" y="432"/>
                </a:lnTo>
                <a:lnTo>
                  <a:pt x="254" y="492"/>
                </a:lnTo>
                <a:lnTo>
                  <a:pt x="254" y="492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6" name="Freeform 8"/>
          <p:cNvSpPr/>
          <p:nvPr/>
        </p:nvSpPr>
        <p:spPr bwMode="auto">
          <a:xfrm>
            <a:off x="1246278" y="3081202"/>
            <a:ext cx="195771" cy="297595"/>
          </a:xfrm>
          <a:custGeom>
            <a:avLst/>
            <a:gdLst>
              <a:gd name="T0" fmla="*/ 192 w 406"/>
              <a:gd name="T1" fmla="*/ 342 h 543"/>
              <a:gd name="T2" fmla="*/ 182 w 406"/>
              <a:gd name="T3" fmla="*/ 292 h 543"/>
              <a:gd name="T4" fmla="*/ 162 w 406"/>
              <a:gd name="T5" fmla="*/ 252 h 543"/>
              <a:gd name="T6" fmla="*/ 142 w 406"/>
              <a:gd name="T7" fmla="*/ 211 h 543"/>
              <a:gd name="T8" fmla="*/ 121 w 406"/>
              <a:gd name="T9" fmla="*/ 181 h 543"/>
              <a:gd name="T10" fmla="*/ 111 w 406"/>
              <a:gd name="T11" fmla="*/ 151 h 543"/>
              <a:gd name="T12" fmla="*/ 91 w 406"/>
              <a:gd name="T13" fmla="*/ 121 h 543"/>
              <a:gd name="T14" fmla="*/ 71 w 406"/>
              <a:gd name="T15" fmla="*/ 101 h 543"/>
              <a:gd name="T16" fmla="*/ 50 w 406"/>
              <a:gd name="T17" fmla="*/ 91 h 543"/>
              <a:gd name="T18" fmla="*/ 40 w 406"/>
              <a:gd name="T19" fmla="*/ 81 h 543"/>
              <a:gd name="T20" fmla="*/ 20 w 406"/>
              <a:gd name="T21" fmla="*/ 71 h 543"/>
              <a:gd name="T22" fmla="*/ 10 w 406"/>
              <a:gd name="T23" fmla="*/ 61 h 543"/>
              <a:gd name="T24" fmla="*/ 10 w 406"/>
              <a:gd name="T25" fmla="*/ 51 h 543"/>
              <a:gd name="T26" fmla="*/ 0 w 406"/>
              <a:gd name="T27" fmla="*/ 40 h 543"/>
              <a:gd name="T28" fmla="*/ 10 w 406"/>
              <a:gd name="T29" fmla="*/ 30 h 543"/>
              <a:gd name="T30" fmla="*/ 10 w 406"/>
              <a:gd name="T31" fmla="*/ 20 h 543"/>
              <a:gd name="T32" fmla="*/ 20 w 406"/>
              <a:gd name="T33" fmla="*/ 10 h 543"/>
              <a:gd name="T34" fmla="*/ 40 w 406"/>
              <a:gd name="T35" fmla="*/ 10 h 543"/>
              <a:gd name="T36" fmla="*/ 50 w 406"/>
              <a:gd name="T37" fmla="*/ 0 h 543"/>
              <a:gd name="T38" fmla="*/ 81 w 406"/>
              <a:gd name="T39" fmla="*/ 10 h 543"/>
              <a:gd name="T40" fmla="*/ 111 w 406"/>
              <a:gd name="T41" fmla="*/ 10 h 543"/>
              <a:gd name="T42" fmla="*/ 142 w 406"/>
              <a:gd name="T43" fmla="*/ 20 h 543"/>
              <a:gd name="T44" fmla="*/ 182 w 406"/>
              <a:gd name="T45" fmla="*/ 20 h 543"/>
              <a:gd name="T46" fmla="*/ 223 w 406"/>
              <a:gd name="T47" fmla="*/ 30 h 543"/>
              <a:gd name="T48" fmla="*/ 274 w 406"/>
              <a:gd name="T49" fmla="*/ 51 h 543"/>
              <a:gd name="T50" fmla="*/ 294 w 406"/>
              <a:gd name="T51" fmla="*/ 91 h 543"/>
              <a:gd name="T52" fmla="*/ 304 w 406"/>
              <a:gd name="T53" fmla="*/ 141 h 543"/>
              <a:gd name="T54" fmla="*/ 314 w 406"/>
              <a:gd name="T55" fmla="*/ 181 h 543"/>
              <a:gd name="T56" fmla="*/ 324 w 406"/>
              <a:gd name="T57" fmla="*/ 221 h 543"/>
              <a:gd name="T58" fmla="*/ 335 w 406"/>
              <a:gd name="T59" fmla="*/ 262 h 543"/>
              <a:gd name="T60" fmla="*/ 355 w 406"/>
              <a:gd name="T61" fmla="*/ 292 h 543"/>
              <a:gd name="T62" fmla="*/ 355 w 406"/>
              <a:gd name="T63" fmla="*/ 322 h 543"/>
              <a:gd name="T64" fmla="*/ 365 w 406"/>
              <a:gd name="T65" fmla="*/ 352 h 543"/>
              <a:gd name="T66" fmla="*/ 375 w 406"/>
              <a:gd name="T67" fmla="*/ 372 h 543"/>
              <a:gd name="T68" fmla="*/ 385 w 406"/>
              <a:gd name="T69" fmla="*/ 402 h 543"/>
              <a:gd name="T70" fmla="*/ 385 w 406"/>
              <a:gd name="T71" fmla="*/ 423 h 543"/>
              <a:gd name="T72" fmla="*/ 395 w 406"/>
              <a:gd name="T73" fmla="*/ 443 h 543"/>
              <a:gd name="T74" fmla="*/ 395 w 406"/>
              <a:gd name="T75" fmla="*/ 453 h 543"/>
              <a:gd name="T76" fmla="*/ 395 w 406"/>
              <a:gd name="T77" fmla="*/ 473 h 543"/>
              <a:gd name="T78" fmla="*/ 406 w 406"/>
              <a:gd name="T79" fmla="*/ 483 h 543"/>
              <a:gd name="T80" fmla="*/ 406 w 406"/>
              <a:gd name="T81" fmla="*/ 493 h 543"/>
              <a:gd name="T82" fmla="*/ 406 w 406"/>
              <a:gd name="T83" fmla="*/ 503 h 543"/>
              <a:gd name="T84" fmla="*/ 395 w 406"/>
              <a:gd name="T85" fmla="*/ 513 h 543"/>
              <a:gd name="T86" fmla="*/ 395 w 406"/>
              <a:gd name="T87" fmla="*/ 533 h 543"/>
              <a:gd name="T88" fmla="*/ 375 w 406"/>
              <a:gd name="T89" fmla="*/ 533 h 543"/>
              <a:gd name="T90" fmla="*/ 355 w 406"/>
              <a:gd name="T91" fmla="*/ 543 h 543"/>
              <a:gd name="T92" fmla="*/ 335 w 406"/>
              <a:gd name="T93" fmla="*/ 533 h 543"/>
              <a:gd name="T94" fmla="*/ 314 w 406"/>
              <a:gd name="T95" fmla="*/ 523 h 543"/>
              <a:gd name="T96" fmla="*/ 304 w 406"/>
              <a:gd name="T97" fmla="*/ 513 h 543"/>
              <a:gd name="T98" fmla="*/ 284 w 406"/>
              <a:gd name="T99" fmla="*/ 493 h 543"/>
              <a:gd name="T100" fmla="*/ 264 w 406"/>
              <a:gd name="T101" fmla="*/ 463 h 543"/>
              <a:gd name="T102" fmla="*/ 243 w 406"/>
              <a:gd name="T103" fmla="*/ 433 h 543"/>
              <a:gd name="T104" fmla="*/ 223 w 406"/>
              <a:gd name="T105" fmla="*/ 392 h 543"/>
              <a:gd name="T106" fmla="*/ 192 w 406"/>
              <a:gd name="T107" fmla="*/ 342 h 543"/>
              <a:gd name="T108" fmla="*/ 192 w 406"/>
              <a:gd name="T109" fmla="*/ 342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6" h="543">
                <a:moveTo>
                  <a:pt x="192" y="342"/>
                </a:moveTo>
                <a:lnTo>
                  <a:pt x="182" y="292"/>
                </a:lnTo>
                <a:lnTo>
                  <a:pt x="162" y="252"/>
                </a:lnTo>
                <a:lnTo>
                  <a:pt x="142" y="211"/>
                </a:lnTo>
                <a:lnTo>
                  <a:pt x="121" y="181"/>
                </a:lnTo>
                <a:lnTo>
                  <a:pt x="111" y="151"/>
                </a:lnTo>
                <a:lnTo>
                  <a:pt x="91" y="121"/>
                </a:lnTo>
                <a:lnTo>
                  <a:pt x="71" y="101"/>
                </a:lnTo>
                <a:lnTo>
                  <a:pt x="50" y="91"/>
                </a:lnTo>
                <a:lnTo>
                  <a:pt x="40" y="81"/>
                </a:lnTo>
                <a:lnTo>
                  <a:pt x="20" y="71"/>
                </a:lnTo>
                <a:lnTo>
                  <a:pt x="10" y="61"/>
                </a:lnTo>
                <a:lnTo>
                  <a:pt x="10" y="51"/>
                </a:lnTo>
                <a:lnTo>
                  <a:pt x="0" y="40"/>
                </a:lnTo>
                <a:lnTo>
                  <a:pt x="10" y="30"/>
                </a:lnTo>
                <a:lnTo>
                  <a:pt x="10" y="20"/>
                </a:lnTo>
                <a:lnTo>
                  <a:pt x="20" y="10"/>
                </a:lnTo>
                <a:lnTo>
                  <a:pt x="40" y="10"/>
                </a:lnTo>
                <a:lnTo>
                  <a:pt x="50" y="0"/>
                </a:lnTo>
                <a:lnTo>
                  <a:pt x="81" y="10"/>
                </a:lnTo>
                <a:lnTo>
                  <a:pt x="111" y="10"/>
                </a:lnTo>
                <a:lnTo>
                  <a:pt x="142" y="20"/>
                </a:lnTo>
                <a:lnTo>
                  <a:pt x="182" y="20"/>
                </a:lnTo>
                <a:lnTo>
                  <a:pt x="223" y="30"/>
                </a:lnTo>
                <a:lnTo>
                  <a:pt x="274" y="51"/>
                </a:lnTo>
                <a:lnTo>
                  <a:pt x="294" y="91"/>
                </a:lnTo>
                <a:lnTo>
                  <a:pt x="304" y="141"/>
                </a:lnTo>
                <a:lnTo>
                  <a:pt x="314" y="181"/>
                </a:lnTo>
                <a:lnTo>
                  <a:pt x="324" y="221"/>
                </a:lnTo>
                <a:lnTo>
                  <a:pt x="335" y="262"/>
                </a:lnTo>
                <a:lnTo>
                  <a:pt x="355" y="292"/>
                </a:lnTo>
                <a:lnTo>
                  <a:pt x="355" y="322"/>
                </a:lnTo>
                <a:lnTo>
                  <a:pt x="365" y="352"/>
                </a:lnTo>
                <a:lnTo>
                  <a:pt x="375" y="372"/>
                </a:lnTo>
                <a:lnTo>
                  <a:pt x="385" y="402"/>
                </a:lnTo>
                <a:lnTo>
                  <a:pt x="385" y="423"/>
                </a:lnTo>
                <a:lnTo>
                  <a:pt x="395" y="443"/>
                </a:lnTo>
                <a:lnTo>
                  <a:pt x="395" y="453"/>
                </a:lnTo>
                <a:lnTo>
                  <a:pt x="395" y="473"/>
                </a:lnTo>
                <a:lnTo>
                  <a:pt x="406" y="483"/>
                </a:lnTo>
                <a:lnTo>
                  <a:pt x="406" y="493"/>
                </a:lnTo>
                <a:lnTo>
                  <a:pt x="406" y="503"/>
                </a:lnTo>
                <a:lnTo>
                  <a:pt x="395" y="513"/>
                </a:lnTo>
                <a:lnTo>
                  <a:pt x="395" y="533"/>
                </a:lnTo>
                <a:lnTo>
                  <a:pt x="375" y="533"/>
                </a:lnTo>
                <a:lnTo>
                  <a:pt x="355" y="543"/>
                </a:lnTo>
                <a:lnTo>
                  <a:pt x="335" y="533"/>
                </a:lnTo>
                <a:lnTo>
                  <a:pt x="314" y="523"/>
                </a:lnTo>
                <a:lnTo>
                  <a:pt x="304" y="513"/>
                </a:lnTo>
                <a:lnTo>
                  <a:pt x="284" y="493"/>
                </a:lnTo>
                <a:lnTo>
                  <a:pt x="264" y="463"/>
                </a:lnTo>
                <a:lnTo>
                  <a:pt x="243" y="433"/>
                </a:lnTo>
                <a:lnTo>
                  <a:pt x="223" y="392"/>
                </a:lnTo>
                <a:lnTo>
                  <a:pt x="192" y="342"/>
                </a:lnTo>
                <a:lnTo>
                  <a:pt x="192" y="342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7" name="Freeform 9"/>
          <p:cNvSpPr/>
          <p:nvPr/>
        </p:nvSpPr>
        <p:spPr bwMode="auto">
          <a:xfrm>
            <a:off x="1383489" y="3012961"/>
            <a:ext cx="916402" cy="259196"/>
          </a:xfrm>
          <a:custGeom>
            <a:avLst/>
            <a:gdLst>
              <a:gd name="T0" fmla="*/ 1806 w 1908"/>
              <a:gd name="T1" fmla="*/ 70 h 472"/>
              <a:gd name="T2" fmla="*/ 1857 w 1908"/>
              <a:gd name="T3" fmla="*/ 100 h 472"/>
              <a:gd name="T4" fmla="*/ 1887 w 1908"/>
              <a:gd name="T5" fmla="*/ 130 h 472"/>
              <a:gd name="T6" fmla="*/ 1898 w 1908"/>
              <a:gd name="T7" fmla="*/ 140 h 472"/>
              <a:gd name="T8" fmla="*/ 1898 w 1908"/>
              <a:gd name="T9" fmla="*/ 160 h 472"/>
              <a:gd name="T10" fmla="*/ 1887 w 1908"/>
              <a:gd name="T11" fmla="*/ 170 h 472"/>
              <a:gd name="T12" fmla="*/ 1857 w 1908"/>
              <a:gd name="T13" fmla="*/ 191 h 472"/>
              <a:gd name="T14" fmla="*/ 1776 w 1908"/>
              <a:gd name="T15" fmla="*/ 221 h 472"/>
              <a:gd name="T16" fmla="*/ 1735 w 1908"/>
              <a:gd name="T17" fmla="*/ 241 h 472"/>
              <a:gd name="T18" fmla="*/ 1684 w 1908"/>
              <a:gd name="T19" fmla="*/ 271 h 472"/>
              <a:gd name="T20" fmla="*/ 1654 w 1908"/>
              <a:gd name="T21" fmla="*/ 321 h 472"/>
              <a:gd name="T22" fmla="*/ 1613 w 1908"/>
              <a:gd name="T23" fmla="*/ 371 h 472"/>
              <a:gd name="T24" fmla="*/ 1583 w 1908"/>
              <a:gd name="T25" fmla="*/ 402 h 472"/>
              <a:gd name="T26" fmla="*/ 1552 w 1908"/>
              <a:gd name="T27" fmla="*/ 432 h 472"/>
              <a:gd name="T28" fmla="*/ 1522 w 1908"/>
              <a:gd name="T29" fmla="*/ 432 h 472"/>
              <a:gd name="T30" fmla="*/ 1380 w 1908"/>
              <a:gd name="T31" fmla="*/ 412 h 472"/>
              <a:gd name="T32" fmla="*/ 1421 w 1908"/>
              <a:gd name="T33" fmla="*/ 311 h 472"/>
              <a:gd name="T34" fmla="*/ 1451 w 1908"/>
              <a:gd name="T35" fmla="*/ 241 h 472"/>
              <a:gd name="T36" fmla="*/ 1461 w 1908"/>
              <a:gd name="T37" fmla="*/ 201 h 472"/>
              <a:gd name="T38" fmla="*/ 1451 w 1908"/>
              <a:gd name="T39" fmla="*/ 180 h 472"/>
              <a:gd name="T40" fmla="*/ 1410 w 1908"/>
              <a:gd name="T41" fmla="*/ 160 h 472"/>
              <a:gd name="T42" fmla="*/ 1380 w 1908"/>
              <a:gd name="T43" fmla="*/ 160 h 472"/>
              <a:gd name="T44" fmla="*/ 1339 w 1908"/>
              <a:gd name="T45" fmla="*/ 160 h 472"/>
              <a:gd name="T46" fmla="*/ 1278 w 1908"/>
              <a:gd name="T47" fmla="*/ 160 h 472"/>
              <a:gd name="T48" fmla="*/ 1207 w 1908"/>
              <a:gd name="T49" fmla="*/ 170 h 472"/>
              <a:gd name="T50" fmla="*/ 1106 w 1908"/>
              <a:gd name="T51" fmla="*/ 180 h 472"/>
              <a:gd name="T52" fmla="*/ 1045 w 1908"/>
              <a:gd name="T53" fmla="*/ 180 h 472"/>
              <a:gd name="T54" fmla="*/ 964 w 1908"/>
              <a:gd name="T55" fmla="*/ 191 h 472"/>
              <a:gd name="T56" fmla="*/ 852 w 1908"/>
              <a:gd name="T57" fmla="*/ 201 h 472"/>
              <a:gd name="T58" fmla="*/ 731 w 1908"/>
              <a:gd name="T59" fmla="*/ 211 h 472"/>
              <a:gd name="T60" fmla="*/ 588 w 1908"/>
              <a:gd name="T61" fmla="*/ 231 h 472"/>
              <a:gd name="T62" fmla="*/ 416 w 1908"/>
              <a:gd name="T63" fmla="*/ 251 h 472"/>
              <a:gd name="T64" fmla="*/ 233 w 1908"/>
              <a:gd name="T65" fmla="*/ 271 h 472"/>
              <a:gd name="T66" fmla="*/ 30 w 1908"/>
              <a:gd name="T67" fmla="*/ 291 h 472"/>
              <a:gd name="T68" fmla="*/ 30 w 1908"/>
              <a:gd name="T69" fmla="*/ 191 h 472"/>
              <a:gd name="T70" fmla="*/ 112 w 1908"/>
              <a:gd name="T71" fmla="*/ 180 h 472"/>
              <a:gd name="T72" fmla="*/ 193 w 1908"/>
              <a:gd name="T73" fmla="*/ 170 h 472"/>
              <a:gd name="T74" fmla="*/ 294 w 1908"/>
              <a:gd name="T75" fmla="*/ 160 h 472"/>
              <a:gd name="T76" fmla="*/ 406 w 1908"/>
              <a:gd name="T77" fmla="*/ 150 h 472"/>
              <a:gd name="T78" fmla="*/ 528 w 1908"/>
              <a:gd name="T79" fmla="*/ 140 h 472"/>
              <a:gd name="T80" fmla="*/ 659 w 1908"/>
              <a:gd name="T81" fmla="*/ 130 h 472"/>
              <a:gd name="T82" fmla="*/ 873 w 1908"/>
              <a:gd name="T83" fmla="*/ 110 h 472"/>
              <a:gd name="T84" fmla="*/ 1015 w 1908"/>
              <a:gd name="T85" fmla="*/ 100 h 472"/>
              <a:gd name="T86" fmla="*/ 1136 w 1908"/>
              <a:gd name="T87" fmla="*/ 80 h 472"/>
              <a:gd name="T88" fmla="*/ 1238 w 1908"/>
              <a:gd name="T89" fmla="*/ 70 h 472"/>
              <a:gd name="T90" fmla="*/ 1329 w 1908"/>
              <a:gd name="T91" fmla="*/ 60 h 472"/>
              <a:gd name="T92" fmla="*/ 1400 w 1908"/>
              <a:gd name="T93" fmla="*/ 40 h 472"/>
              <a:gd name="T94" fmla="*/ 1451 w 1908"/>
              <a:gd name="T95" fmla="*/ 30 h 472"/>
              <a:gd name="T96" fmla="*/ 1481 w 1908"/>
              <a:gd name="T97" fmla="*/ 30 h 472"/>
              <a:gd name="T98" fmla="*/ 1502 w 1908"/>
              <a:gd name="T99" fmla="*/ 20 h 472"/>
              <a:gd name="T100" fmla="*/ 1552 w 1908"/>
              <a:gd name="T101" fmla="*/ 0 h 472"/>
              <a:gd name="T102" fmla="*/ 1603 w 1908"/>
              <a:gd name="T103" fmla="*/ 0 h 472"/>
              <a:gd name="T104" fmla="*/ 1634 w 1908"/>
              <a:gd name="T105" fmla="*/ 0 h 472"/>
              <a:gd name="T106" fmla="*/ 1674 w 1908"/>
              <a:gd name="T107" fmla="*/ 10 h 472"/>
              <a:gd name="T108" fmla="*/ 1776 w 1908"/>
              <a:gd name="T109" fmla="*/ 6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08" h="472">
                <a:moveTo>
                  <a:pt x="1776" y="60"/>
                </a:moveTo>
                <a:lnTo>
                  <a:pt x="1806" y="70"/>
                </a:lnTo>
                <a:lnTo>
                  <a:pt x="1826" y="90"/>
                </a:lnTo>
                <a:lnTo>
                  <a:pt x="1857" y="100"/>
                </a:lnTo>
                <a:lnTo>
                  <a:pt x="1867" y="110"/>
                </a:lnTo>
                <a:lnTo>
                  <a:pt x="1887" y="130"/>
                </a:lnTo>
                <a:lnTo>
                  <a:pt x="1898" y="140"/>
                </a:lnTo>
                <a:lnTo>
                  <a:pt x="1898" y="140"/>
                </a:lnTo>
                <a:lnTo>
                  <a:pt x="1908" y="150"/>
                </a:lnTo>
                <a:lnTo>
                  <a:pt x="1898" y="160"/>
                </a:lnTo>
                <a:lnTo>
                  <a:pt x="1898" y="170"/>
                </a:lnTo>
                <a:lnTo>
                  <a:pt x="1887" y="170"/>
                </a:lnTo>
                <a:lnTo>
                  <a:pt x="1877" y="180"/>
                </a:lnTo>
                <a:lnTo>
                  <a:pt x="1857" y="191"/>
                </a:lnTo>
                <a:lnTo>
                  <a:pt x="1826" y="201"/>
                </a:lnTo>
                <a:lnTo>
                  <a:pt x="1776" y="221"/>
                </a:lnTo>
                <a:lnTo>
                  <a:pt x="1755" y="231"/>
                </a:lnTo>
                <a:lnTo>
                  <a:pt x="1735" y="241"/>
                </a:lnTo>
                <a:lnTo>
                  <a:pt x="1705" y="261"/>
                </a:lnTo>
                <a:lnTo>
                  <a:pt x="1684" y="271"/>
                </a:lnTo>
                <a:lnTo>
                  <a:pt x="1664" y="291"/>
                </a:lnTo>
                <a:lnTo>
                  <a:pt x="1654" y="321"/>
                </a:lnTo>
                <a:lnTo>
                  <a:pt x="1634" y="341"/>
                </a:lnTo>
                <a:lnTo>
                  <a:pt x="1613" y="371"/>
                </a:lnTo>
                <a:lnTo>
                  <a:pt x="1593" y="392"/>
                </a:lnTo>
                <a:lnTo>
                  <a:pt x="1583" y="402"/>
                </a:lnTo>
                <a:lnTo>
                  <a:pt x="1563" y="422"/>
                </a:lnTo>
                <a:lnTo>
                  <a:pt x="1552" y="432"/>
                </a:lnTo>
                <a:lnTo>
                  <a:pt x="1532" y="432"/>
                </a:lnTo>
                <a:lnTo>
                  <a:pt x="1522" y="432"/>
                </a:lnTo>
                <a:lnTo>
                  <a:pt x="1350" y="472"/>
                </a:lnTo>
                <a:lnTo>
                  <a:pt x="1380" y="412"/>
                </a:lnTo>
                <a:lnTo>
                  <a:pt x="1400" y="361"/>
                </a:lnTo>
                <a:lnTo>
                  <a:pt x="1421" y="311"/>
                </a:lnTo>
                <a:lnTo>
                  <a:pt x="1441" y="281"/>
                </a:lnTo>
                <a:lnTo>
                  <a:pt x="1451" y="241"/>
                </a:lnTo>
                <a:lnTo>
                  <a:pt x="1461" y="221"/>
                </a:lnTo>
                <a:lnTo>
                  <a:pt x="1461" y="201"/>
                </a:lnTo>
                <a:lnTo>
                  <a:pt x="1461" y="191"/>
                </a:lnTo>
                <a:lnTo>
                  <a:pt x="1451" y="180"/>
                </a:lnTo>
                <a:lnTo>
                  <a:pt x="1431" y="170"/>
                </a:lnTo>
                <a:lnTo>
                  <a:pt x="1410" y="160"/>
                </a:lnTo>
                <a:lnTo>
                  <a:pt x="1400" y="160"/>
                </a:lnTo>
                <a:lnTo>
                  <a:pt x="1380" y="160"/>
                </a:lnTo>
                <a:lnTo>
                  <a:pt x="1360" y="160"/>
                </a:lnTo>
                <a:lnTo>
                  <a:pt x="1339" y="160"/>
                </a:lnTo>
                <a:lnTo>
                  <a:pt x="1309" y="160"/>
                </a:lnTo>
                <a:lnTo>
                  <a:pt x="1278" y="160"/>
                </a:lnTo>
                <a:lnTo>
                  <a:pt x="1248" y="170"/>
                </a:lnTo>
                <a:lnTo>
                  <a:pt x="1207" y="170"/>
                </a:lnTo>
                <a:lnTo>
                  <a:pt x="1157" y="170"/>
                </a:lnTo>
                <a:lnTo>
                  <a:pt x="1106" y="180"/>
                </a:lnTo>
                <a:lnTo>
                  <a:pt x="1076" y="180"/>
                </a:lnTo>
                <a:lnTo>
                  <a:pt x="1045" y="180"/>
                </a:lnTo>
                <a:lnTo>
                  <a:pt x="1005" y="191"/>
                </a:lnTo>
                <a:lnTo>
                  <a:pt x="964" y="191"/>
                </a:lnTo>
                <a:lnTo>
                  <a:pt x="913" y="191"/>
                </a:lnTo>
                <a:lnTo>
                  <a:pt x="852" y="201"/>
                </a:lnTo>
                <a:lnTo>
                  <a:pt x="791" y="211"/>
                </a:lnTo>
                <a:lnTo>
                  <a:pt x="731" y="211"/>
                </a:lnTo>
                <a:lnTo>
                  <a:pt x="659" y="221"/>
                </a:lnTo>
                <a:lnTo>
                  <a:pt x="588" y="231"/>
                </a:lnTo>
                <a:lnTo>
                  <a:pt x="507" y="241"/>
                </a:lnTo>
                <a:lnTo>
                  <a:pt x="416" y="251"/>
                </a:lnTo>
                <a:lnTo>
                  <a:pt x="325" y="261"/>
                </a:lnTo>
                <a:lnTo>
                  <a:pt x="233" y="271"/>
                </a:lnTo>
                <a:lnTo>
                  <a:pt x="132" y="281"/>
                </a:lnTo>
                <a:lnTo>
                  <a:pt x="30" y="291"/>
                </a:lnTo>
                <a:lnTo>
                  <a:pt x="0" y="191"/>
                </a:lnTo>
                <a:lnTo>
                  <a:pt x="30" y="191"/>
                </a:lnTo>
                <a:lnTo>
                  <a:pt x="71" y="180"/>
                </a:lnTo>
                <a:lnTo>
                  <a:pt x="112" y="180"/>
                </a:lnTo>
                <a:lnTo>
                  <a:pt x="152" y="180"/>
                </a:lnTo>
                <a:lnTo>
                  <a:pt x="193" y="170"/>
                </a:lnTo>
                <a:lnTo>
                  <a:pt x="243" y="170"/>
                </a:lnTo>
                <a:lnTo>
                  <a:pt x="294" y="160"/>
                </a:lnTo>
                <a:lnTo>
                  <a:pt x="355" y="160"/>
                </a:lnTo>
                <a:lnTo>
                  <a:pt x="406" y="150"/>
                </a:lnTo>
                <a:lnTo>
                  <a:pt x="467" y="150"/>
                </a:lnTo>
                <a:lnTo>
                  <a:pt x="528" y="140"/>
                </a:lnTo>
                <a:lnTo>
                  <a:pt x="588" y="140"/>
                </a:lnTo>
                <a:lnTo>
                  <a:pt x="659" y="130"/>
                </a:lnTo>
                <a:lnTo>
                  <a:pt x="731" y="120"/>
                </a:lnTo>
                <a:lnTo>
                  <a:pt x="873" y="110"/>
                </a:lnTo>
                <a:lnTo>
                  <a:pt x="944" y="100"/>
                </a:lnTo>
                <a:lnTo>
                  <a:pt x="1015" y="100"/>
                </a:lnTo>
                <a:lnTo>
                  <a:pt x="1076" y="90"/>
                </a:lnTo>
                <a:lnTo>
                  <a:pt x="1136" y="80"/>
                </a:lnTo>
                <a:lnTo>
                  <a:pt x="1187" y="80"/>
                </a:lnTo>
                <a:lnTo>
                  <a:pt x="1238" y="70"/>
                </a:lnTo>
                <a:lnTo>
                  <a:pt x="1289" y="60"/>
                </a:lnTo>
                <a:lnTo>
                  <a:pt x="1329" y="60"/>
                </a:lnTo>
                <a:lnTo>
                  <a:pt x="1360" y="50"/>
                </a:lnTo>
                <a:lnTo>
                  <a:pt x="1400" y="40"/>
                </a:lnTo>
                <a:lnTo>
                  <a:pt x="1421" y="40"/>
                </a:lnTo>
                <a:lnTo>
                  <a:pt x="1451" y="30"/>
                </a:lnTo>
                <a:lnTo>
                  <a:pt x="1471" y="30"/>
                </a:lnTo>
                <a:lnTo>
                  <a:pt x="1481" y="30"/>
                </a:lnTo>
                <a:lnTo>
                  <a:pt x="1502" y="20"/>
                </a:lnTo>
                <a:lnTo>
                  <a:pt x="1502" y="20"/>
                </a:lnTo>
                <a:lnTo>
                  <a:pt x="1532" y="10"/>
                </a:lnTo>
                <a:lnTo>
                  <a:pt x="1552" y="0"/>
                </a:lnTo>
                <a:lnTo>
                  <a:pt x="1583" y="0"/>
                </a:lnTo>
                <a:lnTo>
                  <a:pt x="1603" y="0"/>
                </a:lnTo>
                <a:lnTo>
                  <a:pt x="1613" y="0"/>
                </a:lnTo>
                <a:lnTo>
                  <a:pt x="1634" y="0"/>
                </a:lnTo>
                <a:lnTo>
                  <a:pt x="1654" y="10"/>
                </a:lnTo>
                <a:lnTo>
                  <a:pt x="1674" y="10"/>
                </a:lnTo>
                <a:lnTo>
                  <a:pt x="1725" y="30"/>
                </a:lnTo>
                <a:lnTo>
                  <a:pt x="1776" y="60"/>
                </a:lnTo>
                <a:lnTo>
                  <a:pt x="1776" y="6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0"/>
          <p:cNvSpPr/>
          <p:nvPr/>
        </p:nvSpPr>
        <p:spPr bwMode="auto">
          <a:xfrm>
            <a:off x="1407916" y="3225079"/>
            <a:ext cx="726635" cy="131654"/>
          </a:xfrm>
          <a:custGeom>
            <a:avLst/>
            <a:gdLst>
              <a:gd name="T0" fmla="*/ 1431 w 1512"/>
              <a:gd name="T1" fmla="*/ 10 h 241"/>
              <a:gd name="T2" fmla="*/ 1492 w 1512"/>
              <a:gd name="T3" fmla="*/ 30 h 241"/>
              <a:gd name="T4" fmla="*/ 1512 w 1512"/>
              <a:gd name="T5" fmla="*/ 60 h 241"/>
              <a:gd name="T6" fmla="*/ 1512 w 1512"/>
              <a:gd name="T7" fmla="*/ 80 h 241"/>
              <a:gd name="T8" fmla="*/ 1502 w 1512"/>
              <a:gd name="T9" fmla="*/ 100 h 241"/>
              <a:gd name="T10" fmla="*/ 1492 w 1512"/>
              <a:gd name="T11" fmla="*/ 110 h 241"/>
              <a:gd name="T12" fmla="*/ 1472 w 1512"/>
              <a:gd name="T13" fmla="*/ 110 h 241"/>
              <a:gd name="T14" fmla="*/ 1452 w 1512"/>
              <a:gd name="T15" fmla="*/ 110 h 241"/>
              <a:gd name="T16" fmla="*/ 1411 w 1512"/>
              <a:gd name="T17" fmla="*/ 120 h 241"/>
              <a:gd name="T18" fmla="*/ 1360 w 1512"/>
              <a:gd name="T19" fmla="*/ 120 h 241"/>
              <a:gd name="T20" fmla="*/ 1299 w 1512"/>
              <a:gd name="T21" fmla="*/ 130 h 241"/>
              <a:gd name="T22" fmla="*/ 1228 w 1512"/>
              <a:gd name="T23" fmla="*/ 140 h 241"/>
              <a:gd name="T24" fmla="*/ 1147 w 1512"/>
              <a:gd name="T25" fmla="*/ 140 h 241"/>
              <a:gd name="T26" fmla="*/ 1056 w 1512"/>
              <a:gd name="T27" fmla="*/ 150 h 241"/>
              <a:gd name="T28" fmla="*/ 954 w 1512"/>
              <a:gd name="T29" fmla="*/ 160 h 241"/>
              <a:gd name="T30" fmla="*/ 833 w 1512"/>
              <a:gd name="T31" fmla="*/ 171 h 241"/>
              <a:gd name="T32" fmla="*/ 711 w 1512"/>
              <a:gd name="T33" fmla="*/ 181 h 241"/>
              <a:gd name="T34" fmla="*/ 569 w 1512"/>
              <a:gd name="T35" fmla="*/ 191 h 241"/>
              <a:gd name="T36" fmla="*/ 416 w 1512"/>
              <a:gd name="T37" fmla="*/ 201 h 241"/>
              <a:gd name="T38" fmla="*/ 264 w 1512"/>
              <a:gd name="T39" fmla="*/ 211 h 241"/>
              <a:gd name="T40" fmla="*/ 92 w 1512"/>
              <a:gd name="T41" fmla="*/ 231 h 241"/>
              <a:gd name="T42" fmla="*/ 0 w 1512"/>
              <a:gd name="T43" fmla="*/ 150 h 241"/>
              <a:gd name="T44" fmla="*/ 41 w 1512"/>
              <a:gd name="T45" fmla="*/ 140 h 241"/>
              <a:gd name="T46" fmla="*/ 92 w 1512"/>
              <a:gd name="T47" fmla="*/ 140 h 241"/>
              <a:gd name="T48" fmla="*/ 163 w 1512"/>
              <a:gd name="T49" fmla="*/ 130 h 241"/>
              <a:gd name="T50" fmla="*/ 244 w 1512"/>
              <a:gd name="T51" fmla="*/ 130 h 241"/>
              <a:gd name="T52" fmla="*/ 345 w 1512"/>
              <a:gd name="T53" fmla="*/ 120 h 241"/>
              <a:gd name="T54" fmla="*/ 457 w 1512"/>
              <a:gd name="T55" fmla="*/ 100 h 241"/>
              <a:gd name="T56" fmla="*/ 589 w 1512"/>
              <a:gd name="T57" fmla="*/ 90 h 241"/>
              <a:gd name="T58" fmla="*/ 731 w 1512"/>
              <a:gd name="T59" fmla="*/ 70 h 241"/>
              <a:gd name="T60" fmla="*/ 873 w 1512"/>
              <a:gd name="T61" fmla="*/ 50 h 241"/>
              <a:gd name="T62" fmla="*/ 995 w 1512"/>
              <a:gd name="T63" fmla="*/ 30 h 241"/>
              <a:gd name="T64" fmla="*/ 1106 w 1512"/>
              <a:gd name="T65" fmla="*/ 20 h 241"/>
              <a:gd name="T66" fmla="*/ 1198 w 1512"/>
              <a:gd name="T67" fmla="*/ 10 h 241"/>
              <a:gd name="T68" fmla="*/ 1269 w 1512"/>
              <a:gd name="T69" fmla="*/ 0 h 241"/>
              <a:gd name="T70" fmla="*/ 1330 w 1512"/>
              <a:gd name="T71" fmla="*/ 0 h 241"/>
              <a:gd name="T72" fmla="*/ 1370 w 1512"/>
              <a:gd name="T73" fmla="*/ 0 h 241"/>
              <a:gd name="T74" fmla="*/ 1401 w 1512"/>
              <a:gd name="T75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12" h="241">
                <a:moveTo>
                  <a:pt x="1401" y="0"/>
                </a:moveTo>
                <a:lnTo>
                  <a:pt x="1431" y="10"/>
                </a:lnTo>
                <a:lnTo>
                  <a:pt x="1462" y="20"/>
                </a:lnTo>
                <a:lnTo>
                  <a:pt x="1492" y="30"/>
                </a:lnTo>
                <a:lnTo>
                  <a:pt x="1502" y="40"/>
                </a:lnTo>
                <a:lnTo>
                  <a:pt x="1512" y="60"/>
                </a:lnTo>
                <a:lnTo>
                  <a:pt x="1512" y="70"/>
                </a:lnTo>
                <a:lnTo>
                  <a:pt x="1512" y="80"/>
                </a:lnTo>
                <a:lnTo>
                  <a:pt x="1512" y="100"/>
                </a:lnTo>
                <a:lnTo>
                  <a:pt x="1502" y="100"/>
                </a:lnTo>
                <a:lnTo>
                  <a:pt x="1492" y="110"/>
                </a:lnTo>
                <a:lnTo>
                  <a:pt x="1492" y="110"/>
                </a:lnTo>
                <a:lnTo>
                  <a:pt x="1482" y="110"/>
                </a:lnTo>
                <a:lnTo>
                  <a:pt x="1472" y="110"/>
                </a:lnTo>
                <a:lnTo>
                  <a:pt x="1462" y="110"/>
                </a:lnTo>
                <a:lnTo>
                  <a:pt x="1452" y="110"/>
                </a:lnTo>
                <a:lnTo>
                  <a:pt x="1431" y="120"/>
                </a:lnTo>
                <a:lnTo>
                  <a:pt x="1411" y="120"/>
                </a:lnTo>
                <a:lnTo>
                  <a:pt x="1391" y="120"/>
                </a:lnTo>
                <a:lnTo>
                  <a:pt x="1360" y="120"/>
                </a:lnTo>
                <a:lnTo>
                  <a:pt x="1340" y="130"/>
                </a:lnTo>
                <a:lnTo>
                  <a:pt x="1299" y="130"/>
                </a:lnTo>
                <a:lnTo>
                  <a:pt x="1269" y="130"/>
                </a:lnTo>
                <a:lnTo>
                  <a:pt x="1228" y="140"/>
                </a:lnTo>
                <a:lnTo>
                  <a:pt x="1188" y="140"/>
                </a:lnTo>
                <a:lnTo>
                  <a:pt x="1147" y="140"/>
                </a:lnTo>
                <a:lnTo>
                  <a:pt x="1106" y="150"/>
                </a:lnTo>
                <a:lnTo>
                  <a:pt x="1056" y="150"/>
                </a:lnTo>
                <a:lnTo>
                  <a:pt x="1005" y="150"/>
                </a:lnTo>
                <a:lnTo>
                  <a:pt x="954" y="160"/>
                </a:lnTo>
                <a:lnTo>
                  <a:pt x="893" y="160"/>
                </a:lnTo>
                <a:lnTo>
                  <a:pt x="833" y="171"/>
                </a:lnTo>
                <a:lnTo>
                  <a:pt x="772" y="171"/>
                </a:lnTo>
                <a:lnTo>
                  <a:pt x="711" y="181"/>
                </a:lnTo>
                <a:lnTo>
                  <a:pt x="640" y="181"/>
                </a:lnTo>
                <a:lnTo>
                  <a:pt x="569" y="191"/>
                </a:lnTo>
                <a:lnTo>
                  <a:pt x="498" y="201"/>
                </a:lnTo>
                <a:lnTo>
                  <a:pt x="416" y="201"/>
                </a:lnTo>
                <a:lnTo>
                  <a:pt x="345" y="211"/>
                </a:lnTo>
                <a:lnTo>
                  <a:pt x="264" y="211"/>
                </a:lnTo>
                <a:lnTo>
                  <a:pt x="173" y="221"/>
                </a:lnTo>
                <a:lnTo>
                  <a:pt x="92" y="231"/>
                </a:lnTo>
                <a:lnTo>
                  <a:pt x="0" y="241"/>
                </a:lnTo>
                <a:lnTo>
                  <a:pt x="0" y="150"/>
                </a:lnTo>
                <a:lnTo>
                  <a:pt x="21" y="150"/>
                </a:lnTo>
                <a:lnTo>
                  <a:pt x="41" y="140"/>
                </a:lnTo>
                <a:lnTo>
                  <a:pt x="61" y="140"/>
                </a:lnTo>
                <a:lnTo>
                  <a:pt x="92" y="140"/>
                </a:lnTo>
                <a:lnTo>
                  <a:pt x="122" y="140"/>
                </a:lnTo>
                <a:lnTo>
                  <a:pt x="163" y="130"/>
                </a:lnTo>
                <a:lnTo>
                  <a:pt x="203" y="130"/>
                </a:lnTo>
                <a:lnTo>
                  <a:pt x="244" y="130"/>
                </a:lnTo>
                <a:lnTo>
                  <a:pt x="295" y="120"/>
                </a:lnTo>
                <a:lnTo>
                  <a:pt x="345" y="120"/>
                </a:lnTo>
                <a:lnTo>
                  <a:pt x="396" y="110"/>
                </a:lnTo>
                <a:lnTo>
                  <a:pt x="457" y="100"/>
                </a:lnTo>
                <a:lnTo>
                  <a:pt x="518" y="90"/>
                </a:lnTo>
                <a:lnTo>
                  <a:pt x="589" y="90"/>
                </a:lnTo>
                <a:lnTo>
                  <a:pt x="660" y="80"/>
                </a:lnTo>
                <a:lnTo>
                  <a:pt x="731" y="70"/>
                </a:lnTo>
                <a:lnTo>
                  <a:pt x="802" y="60"/>
                </a:lnTo>
                <a:lnTo>
                  <a:pt x="873" y="50"/>
                </a:lnTo>
                <a:lnTo>
                  <a:pt x="934" y="40"/>
                </a:lnTo>
                <a:lnTo>
                  <a:pt x="995" y="30"/>
                </a:lnTo>
                <a:lnTo>
                  <a:pt x="1056" y="30"/>
                </a:lnTo>
                <a:lnTo>
                  <a:pt x="1106" y="20"/>
                </a:lnTo>
                <a:lnTo>
                  <a:pt x="1147" y="20"/>
                </a:lnTo>
                <a:lnTo>
                  <a:pt x="1198" y="10"/>
                </a:lnTo>
                <a:lnTo>
                  <a:pt x="1238" y="10"/>
                </a:lnTo>
                <a:lnTo>
                  <a:pt x="1269" y="0"/>
                </a:lnTo>
                <a:lnTo>
                  <a:pt x="1299" y="0"/>
                </a:lnTo>
                <a:lnTo>
                  <a:pt x="1330" y="0"/>
                </a:lnTo>
                <a:lnTo>
                  <a:pt x="1350" y="0"/>
                </a:lnTo>
                <a:lnTo>
                  <a:pt x="1370" y="0"/>
                </a:lnTo>
                <a:lnTo>
                  <a:pt x="1391" y="0"/>
                </a:lnTo>
                <a:lnTo>
                  <a:pt x="1401" y="0"/>
                </a:lnTo>
                <a:lnTo>
                  <a:pt x="1401" y="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1"/>
          <p:cNvSpPr/>
          <p:nvPr/>
        </p:nvSpPr>
        <p:spPr bwMode="auto">
          <a:xfrm>
            <a:off x="1625563" y="2930311"/>
            <a:ext cx="150132" cy="562275"/>
          </a:xfrm>
          <a:custGeom>
            <a:avLst/>
            <a:gdLst>
              <a:gd name="T0" fmla="*/ 10 w 314"/>
              <a:gd name="T1" fmla="*/ 20 h 1025"/>
              <a:gd name="T2" fmla="*/ 20 w 314"/>
              <a:gd name="T3" fmla="*/ 10 h 1025"/>
              <a:gd name="T4" fmla="*/ 30 w 314"/>
              <a:gd name="T5" fmla="*/ 0 h 1025"/>
              <a:gd name="T6" fmla="*/ 50 w 314"/>
              <a:gd name="T7" fmla="*/ 0 h 1025"/>
              <a:gd name="T8" fmla="*/ 61 w 314"/>
              <a:gd name="T9" fmla="*/ 0 h 1025"/>
              <a:gd name="T10" fmla="*/ 81 w 314"/>
              <a:gd name="T11" fmla="*/ 0 h 1025"/>
              <a:gd name="T12" fmla="*/ 111 w 314"/>
              <a:gd name="T13" fmla="*/ 0 h 1025"/>
              <a:gd name="T14" fmla="*/ 132 w 314"/>
              <a:gd name="T15" fmla="*/ 0 h 1025"/>
              <a:gd name="T16" fmla="*/ 182 w 314"/>
              <a:gd name="T17" fmla="*/ 10 h 1025"/>
              <a:gd name="T18" fmla="*/ 223 w 314"/>
              <a:gd name="T19" fmla="*/ 30 h 1025"/>
              <a:gd name="T20" fmla="*/ 253 w 314"/>
              <a:gd name="T21" fmla="*/ 40 h 1025"/>
              <a:gd name="T22" fmla="*/ 274 w 314"/>
              <a:gd name="T23" fmla="*/ 50 h 1025"/>
              <a:gd name="T24" fmla="*/ 294 w 314"/>
              <a:gd name="T25" fmla="*/ 80 h 1025"/>
              <a:gd name="T26" fmla="*/ 314 w 314"/>
              <a:gd name="T27" fmla="*/ 100 h 1025"/>
              <a:gd name="T28" fmla="*/ 314 w 314"/>
              <a:gd name="T29" fmla="*/ 121 h 1025"/>
              <a:gd name="T30" fmla="*/ 314 w 314"/>
              <a:gd name="T31" fmla="*/ 131 h 1025"/>
              <a:gd name="T32" fmla="*/ 314 w 314"/>
              <a:gd name="T33" fmla="*/ 151 h 1025"/>
              <a:gd name="T34" fmla="*/ 314 w 314"/>
              <a:gd name="T35" fmla="*/ 171 h 1025"/>
              <a:gd name="T36" fmla="*/ 304 w 314"/>
              <a:gd name="T37" fmla="*/ 181 h 1025"/>
              <a:gd name="T38" fmla="*/ 304 w 314"/>
              <a:gd name="T39" fmla="*/ 201 h 1025"/>
              <a:gd name="T40" fmla="*/ 304 w 314"/>
              <a:gd name="T41" fmla="*/ 231 h 1025"/>
              <a:gd name="T42" fmla="*/ 294 w 314"/>
              <a:gd name="T43" fmla="*/ 261 h 1025"/>
              <a:gd name="T44" fmla="*/ 294 w 314"/>
              <a:gd name="T45" fmla="*/ 291 h 1025"/>
              <a:gd name="T46" fmla="*/ 294 w 314"/>
              <a:gd name="T47" fmla="*/ 332 h 1025"/>
              <a:gd name="T48" fmla="*/ 294 w 314"/>
              <a:gd name="T49" fmla="*/ 382 h 1025"/>
              <a:gd name="T50" fmla="*/ 284 w 314"/>
              <a:gd name="T51" fmla="*/ 432 h 1025"/>
              <a:gd name="T52" fmla="*/ 284 w 314"/>
              <a:gd name="T53" fmla="*/ 493 h 1025"/>
              <a:gd name="T54" fmla="*/ 284 w 314"/>
              <a:gd name="T55" fmla="*/ 553 h 1025"/>
              <a:gd name="T56" fmla="*/ 284 w 314"/>
              <a:gd name="T57" fmla="*/ 613 h 1025"/>
              <a:gd name="T58" fmla="*/ 284 w 314"/>
              <a:gd name="T59" fmla="*/ 684 h 1025"/>
              <a:gd name="T60" fmla="*/ 284 w 314"/>
              <a:gd name="T61" fmla="*/ 764 h 1025"/>
              <a:gd name="T62" fmla="*/ 274 w 314"/>
              <a:gd name="T63" fmla="*/ 844 h 1025"/>
              <a:gd name="T64" fmla="*/ 274 w 314"/>
              <a:gd name="T65" fmla="*/ 935 h 1025"/>
              <a:gd name="T66" fmla="*/ 274 w 314"/>
              <a:gd name="T67" fmla="*/ 1025 h 1025"/>
              <a:gd name="T68" fmla="*/ 101 w 314"/>
              <a:gd name="T69" fmla="*/ 1025 h 1025"/>
              <a:gd name="T70" fmla="*/ 101 w 314"/>
              <a:gd name="T71" fmla="*/ 925 h 1025"/>
              <a:gd name="T72" fmla="*/ 101 w 314"/>
              <a:gd name="T73" fmla="*/ 824 h 1025"/>
              <a:gd name="T74" fmla="*/ 101 w 314"/>
              <a:gd name="T75" fmla="*/ 734 h 1025"/>
              <a:gd name="T76" fmla="*/ 101 w 314"/>
              <a:gd name="T77" fmla="*/ 653 h 1025"/>
              <a:gd name="T78" fmla="*/ 101 w 314"/>
              <a:gd name="T79" fmla="*/ 573 h 1025"/>
              <a:gd name="T80" fmla="*/ 91 w 314"/>
              <a:gd name="T81" fmla="*/ 503 h 1025"/>
              <a:gd name="T82" fmla="*/ 91 w 314"/>
              <a:gd name="T83" fmla="*/ 442 h 1025"/>
              <a:gd name="T84" fmla="*/ 91 w 314"/>
              <a:gd name="T85" fmla="*/ 382 h 1025"/>
              <a:gd name="T86" fmla="*/ 91 w 314"/>
              <a:gd name="T87" fmla="*/ 332 h 1025"/>
              <a:gd name="T88" fmla="*/ 81 w 314"/>
              <a:gd name="T89" fmla="*/ 281 h 1025"/>
              <a:gd name="T90" fmla="*/ 81 w 314"/>
              <a:gd name="T91" fmla="*/ 241 h 1025"/>
              <a:gd name="T92" fmla="*/ 71 w 314"/>
              <a:gd name="T93" fmla="*/ 201 h 1025"/>
              <a:gd name="T94" fmla="*/ 71 w 314"/>
              <a:gd name="T95" fmla="*/ 171 h 1025"/>
              <a:gd name="T96" fmla="*/ 71 w 314"/>
              <a:gd name="T97" fmla="*/ 151 h 1025"/>
              <a:gd name="T98" fmla="*/ 61 w 314"/>
              <a:gd name="T99" fmla="*/ 131 h 1025"/>
              <a:gd name="T100" fmla="*/ 50 w 314"/>
              <a:gd name="T101" fmla="*/ 121 h 1025"/>
              <a:gd name="T102" fmla="*/ 40 w 314"/>
              <a:gd name="T103" fmla="*/ 100 h 1025"/>
              <a:gd name="T104" fmla="*/ 30 w 314"/>
              <a:gd name="T105" fmla="*/ 80 h 1025"/>
              <a:gd name="T106" fmla="*/ 10 w 314"/>
              <a:gd name="T107" fmla="*/ 70 h 1025"/>
              <a:gd name="T108" fmla="*/ 10 w 314"/>
              <a:gd name="T109" fmla="*/ 50 h 1025"/>
              <a:gd name="T110" fmla="*/ 0 w 314"/>
              <a:gd name="T111" fmla="*/ 40 h 1025"/>
              <a:gd name="T112" fmla="*/ 0 w 314"/>
              <a:gd name="T113" fmla="*/ 30 h 1025"/>
              <a:gd name="T114" fmla="*/ 0 w 314"/>
              <a:gd name="T115" fmla="*/ 20 h 1025"/>
              <a:gd name="T116" fmla="*/ 10 w 314"/>
              <a:gd name="T117" fmla="*/ 20 h 1025"/>
              <a:gd name="T118" fmla="*/ 10 w 314"/>
              <a:gd name="T119" fmla="*/ 20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14" h="1025">
                <a:moveTo>
                  <a:pt x="10" y="20"/>
                </a:moveTo>
                <a:lnTo>
                  <a:pt x="20" y="10"/>
                </a:lnTo>
                <a:lnTo>
                  <a:pt x="30" y="0"/>
                </a:lnTo>
                <a:lnTo>
                  <a:pt x="50" y="0"/>
                </a:lnTo>
                <a:lnTo>
                  <a:pt x="61" y="0"/>
                </a:lnTo>
                <a:lnTo>
                  <a:pt x="81" y="0"/>
                </a:lnTo>
                <a:lnTo>
                  <a:pt x="111" y="0"/>
                </a:lnTo>
                <a:lnTo>
                  <a:pt x="132" y="0"/>
                </a:lnTo>
                <a:lnTo>
                  <a:pt x="182" y="10"/>
                </a:lnTo>
                <a:lnTo>
                  <a:pt x="223" y="30"/>
                </a:lnTo>
                <a:lnTo>
                  <a:pt x="253" y="40"/>
                </a:lnTo>
                <a:lnTo>
                  <a:pt x="274" y="50"/>
                </a:lnTo>
                <a:lnTo>
                  <a:pt x="294" y="80"/>
                </a:lnTo>
                <a:lnTo>
                  <a:pt x="314" y="100"/>
                </a:lnTo>
                <a:lnTo>
                  <a:pt x="314" y="121"/>
                </a:lnTo>
                <a:lnTo>
                  <a:pt x="314" y="131"/>
                </a:lnTo>
                <a:lnTo>
                  <a:pt x="314" y="151"/>
                </a:lnTo>
                <a:lnTo>
                  <a:pt x="314" y="171"/>
                </a:lnTo>
                <a:lnTo>
                  <a:pt x="304" y="181"/>
                </a:lnTo>
                <a:lnTo>
                  <a:pt x="304" y="201"/>
                </a:lnTo>
                <a:lnTo>
                  <a:pt x="304" y="231"/>
                </a:lnTo>
                <a:lnTo>
                  <a:pt x="294" y="261"/>
                </a:lnTo>
                <a:lnTo>
                  <a:pt x="294" y="291"/>
                </a:lnTo>
                <a:lnTo>
                  <a:pt x="294" y="332"/>
                </a:lnTo>
                <a:lnTo>
                  <a:pt x="294" y="382"/>
                </a:lnTo>
                <a:lnTo>
                  <a:pt x="284" y="432"/>
                </a:lnTo>
                <a:lnTo>
                  <a:pt x="284" y="493"/>
                </a:lnTo>
                <a:lnTo>
                  <a:pt x="284" y="553"/>
                </a:lnTo>
                <a:lnTo>
                  <a:pt x="284" y="613"/>
                </a:lnTo>
                <a:lnTo>
                  <a:pt x="284" y="684"/>
                </a:lnTo>
                <a:lnTo>
                  <a:pt x="284" y="764"/>
                </a:lnTo>
                <a:lnTo>
                  <a:pt x="274" y="844"/>
                </a:lnTo>
                <a:lnTo>
                  <a:pt x="274" y="935"/>
                </a:lnTo>
                <a:lnTo>
                  <a:pt x="274" y="1025"/>
                </a:lnTo>
                <a:lnTo>
                  <a:pt x="101" y="1025"/>
                </a:lnTo>
                <a:lnTo>
                  <a:pt x="101" y="925"/>
                </a:lnTo>
                <a:lnTo>
                  <a:pt x="101" y="824"/>
                </a:lnTo>
                <a:lnTo>
                  <a:pt x="101" y="734"/>
                </a:lnTo>
                <a:lnTo>
                  <a:pt x="101" y="653"/>
                </a:lnTo>
                <a:lnTo>
                  <a:pt x="101" y="573"/>
                </a:lnTo>
                <a:lnTo>
                  <a:pt x="91" y="503"/>
                </a:lnTo>
                <a:lnTo>
                  <a:pt x="91" y="442"/>
                </a:lnTo>
                <a:lnTo>
                  <a:pt x="91" y="382"/>
                </a:lnTo>
                <a:lnTo>
                  <a:pt x="91" y="332"/>
                </a:lnTo>
                <a:lnTo>
                  <a:pt x="81" y="281"/>
                </a:lnTo>
                <a:lnTo>
                  <a:pt x="81" y="241"/>
                </a:lnTo>
                <a:lnTo>
                  <a:pt x="71" y="201"/>
                </a:lnTo>
                <a:lnTo>
                  <a:pt x="71" y="171"/>
                </a:lnTo>
                <a:lnTo>
                  <a:pt x="71" y="151"/>
                </a:lnTo>
                <a:lnTo>
                  <a:pt x="61" y="131"/>
                </a:lnTo>
                <a:lnTo>
                  <a:pt x="50" y="121"/>
                </a:lnTo>
                <a:lnTo>
                  <a:pt x="40" y="100"/>
                </a:lnTo>
                <a:lnTo>
                  <a:pt x="30" y="80"/>
                </a:lnTo>
                <a:lnTo>
                  <a:pt x="10" y="70"/>
                </a:lnTo>
                <a:lnTo>
                  <a:pt x="10" y="50"/>
                </a:lnTo>
                <a:lnTo>
                  <a:pt x="0" y="40"/>
                </a:lnTo>
                <a:lnTo>
                  <a:pt x="0" y="30"/>
                </a:lnTo>
                <a:lnTo>
                  <a:pt x="0" y="20"/>
                </a:lnTo>
                <a:lnTo>
                  <a:pt x="10" y="20"/>
                </a:lnTo>
                <a:lnTo>
                  <a:pt x="10" y="2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2"/>
          <p:cNvSpPr/>
          <p:nvPr/>
        </p:nvSpPr>
        <p:spPr bwMode="auto">
          <a:xfrm>
            <a:off x="1106532" y="3439994"/>
            <a:ext cx="1091755" cy="204339"/>
          </a:xfrm>
          <a:custGeom>
            <a:avLst/>
            <a:gdLst>
              <a:gd name="T0" fmla="*/ 142 w 2273"/>
              <a:gd name="T1" fmla="*/ 141 h 372"/>
              <a:gd name="T2" fmla="*/ 223 w 2273"/>
              <a:gd name="T3" fmla="*/ 151 h 372"/>
              <a:gd name="T4" fmla="*/ 263 w 2273"/>
              <a:gd name="T5" fmla="*/ 151 h 372"/>
              <a:gd name="T6" fmla="*/ 304 w 2273"/>
              <a:gd name="T7" fmla="*/ 151 h 372"/>
              <a:gd name="T8" fmla="*/ 365 w 2273"/>
              <a:gd name="T9" fmla="*/ 141 h 372"/>
              <a:gd name="T10" fmla="*/ 436 w 2273"/>
              <a:gd name="T11" fmla="*/ 141 h 372"/>
              <a:gd name="T12" fmla="*/ 527 w 2273"/>
              <a:gd name="T13" fmla="*/ 131 h 372"/>
              <a:gd name="T14" fmla="*/ 649 w 2273"/>
              <a:gd name="T15" fmla="*/ 110 h 372"/>
              <a:gd name="T16" fmla="*/ 781 w 2273"/>
              <a:gd name="T17" fmla="*/ 100 h 372"/>
              <a:gd name="T18" fmla="*/ 933 w 2273"/>
              <a:gd name="T19" fmla="*/ 80 h 372"/>
              <a:gd name="T20" fmla="*/ 1187 w 2273"/>
              <a:gd name="T21" fmla="*/ 50 h 372"/>
              <a:gd name="T22" fmla="*/ 1522 w 2273"/>
              <a:gd name="T23" fmla="*/ 30 h 372"/>
              <a:gd name="T24" fmla="*/ 1836 w 2273"/>
              <a:gd name="T25" fmla="*/ 10 h 372"/>
              <a:gd name="T26" fmla="*/ 2131 w 2273"/>
              <a:gd name="T27" fmla="*/ 0 h 372"/>
              <a:gd name="T28" fmla="*/ 2273 w 2273"/>
              <a:gd name="T29" fmla="*/ 60 h 372"/>
              <a:gd name="T30" fmla="*/ 2202 w 2273"/>
              <a:gd name="T31" fmla="*/ 70 h 372"/>
              <a:gd name="T32" fmla="*/ 2110 w 2273"/>
              <a:gd name="T33" fmla="*/ 70 h 372"/>
              <a:gd name="T34" fmla="*/ 2009 w 2273"/>
              <a:gd name="T35" fmla="*/ 90 h 372"/>
              <a:gd name="T36" fmla="*/ 1887 w 2273"/>
              <a:gd name="T37" fmla="*/ 100 h 372"/>
              <a:gd name="T38" fmla="*/ 1755 w 2273"/>
              <a:gd name="T39" fmla="*/ 120 h 372"/>
              <a:gd name="T40" fmla="*/ 1613 w 2273"/>
              <a:gd name="T41" fmla="*/ 141 h 372"/>
              <a:gd name="T42" fmla="*/ 1451 w 2273"/>
              <a:gd name="T43" fmla="*/ 171 h 372"/>
              <a:gd name="T44" fmla="*/ 1268 w 2273"/>
              <a:gd name="T45" fmla="*/ 201 h 372"/>
              <a:gd name="T46" fmla="*/ 1096 w 2273"/>
              <a:gd name="T47" fmla="*/ 231 h 372"/>
              <a:gd name="T48" fmla="*/ 943 w 2273"/>
              <a:gd name="T49" fmla="*/ 251 h 372"/>
              <a:gd name="T50" fmla="*/ 811 w 2273"/>
              <a:gd name="T51" fmla="*/ 281 h 372"/>
              <a:gd name="T52" fmla="*/ 700 w 2273"/>
              <a:gd name="T53" fmla="*/ 301 h 372"/>
              <a:gd name="T54" fmla="*/ 609 w 2273"/>
              <a:gd name="T55" fmla="*/ 311 h 372"/>
              <a:gd name="T56" fmla="*/ 527 w 2273"/>
              <a:gd name="T57" fmla="*/ 332 h 372"/>
              <a:gd name="T58" fmla="*/ 477 w 2273"/>
              <a:gd name="T59" fmla="*/ 342 h 372"/>
              <a:gd name="T60" fmla="*/ 446 w 2273"/>
              <a:gd name="T61" fmla="*/ 342 h 372"/>
              <a:gd name="T62" fmla="*/ 365 w 2273"/>
              <a:gd name="T63" fmla="*/ 362 h 372"/>
              <a:gd name="T64" fmla="*/ 304 w 2273"/>
              <a:gd name="T65" fmla="*/ 372 h 372"/>
              <a:gd name="T66" fmla="*/ 263 w 2273"/>
              <a:gd name="T67" fmla="*/ 362 h 372"/>
              <a:gd name="T68" fmla="*/ 223 w 2273"/>
              <a:gd name="T69" fmla="*/ 352 h 372"/>
              <a:gd name="T70" fmla="*/ 172 w 2273"/>
              <a:gd name="T71" fmla="*/ 332 h 372"/>
              <a:gd name="T72" fmla="*/ 111 w 2273"/>
              <a:gd name="T73" fmla="*/ 291 h 372"/>
              <a:gd name="T74" fmla="*/ 61 w 2273"/>
              <a:gd name="T75" fmla="*/ 251 h 372"/>
              <a:gd name="T76" fmla="*/ 20 w 2273"/>
              <a:gd name="T77" fmla="*/ 211 h 372"/>
              <a:gd name="T78" fmla="*/ 0 w 2273"/>
              <a:gd name="T79" fmla="*/ 181 h 372"/>
              <a:gd name="T80" fmla="*/ 0 w 2273"/>
              <a:gd name="T81" fmla="*/ 161 h 372"/>
              <a:gd name="T82" fmla="*/ 20 w 2273"/>
              <a:gd name="T83" fmla="*/ 141 h 372"/>
              <a:gd name="T84" fmla="*/ 40 w 2273"/>
              <a:gd name="T85" fmla="*/ 131 h 372"/>
              <a:gd name="T86" fmla="*/ 61 w 2273"/>
              <a:gd name="T87" fmla="*/ 131 h 372"/>
              <a:gd name="T88" fmla="*/ 91 w 2273"/>
              <a:gd name="T89" fmla="*/ 141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73" h="372">
                <a:moveTo>
                  <a:pt x="91" y="141"/>
                </a:moveTo>
                <a:lnTo>
                  <a:pt x="142" y="141"/>
                </a:lnTo>
                <a:lnTo>
                  <a:pt x="182" y="151"/>
                </a:lnTo>
                <a:lnTo>
                  <a:pt x="223" y="151"/>
                </a:lnTo>
                <a:lnTo>
                  <a:pt x="253" y="151"/>
                </a:lnTo>
                <a:lnTo>
                  <a:pt x="263" y="151"/>
                </a:lnTo>
                <a:lnTo>
                  <a:pt x="284" y="151"/>
                </a:lnTo>
                <a:lnTo>
                  <a:pt x="304" y="151"/>
                </a:lnTo>
                <a:lnTo>
                  <a:pt x="324" y="151"/>
                </a:lnTo>
                <a:lnTo>
                  <a:pt x="365" y="141"/>
                </a:lnTo>
                <a:lnTo>
                  <a:pt x="395" y="141"/>
                </a:lnTo>
                <a:lnTo>
                  <a:pt x="436" y="141"/>
                </a:lnTo>
                <a:lnTo>
                  <a:pt x="477" y="131"/>
                </a:lnTo>
                <a:lnTo>
                  <a:pt x="527" y="131"/>
                </a:lnTo>
                <a:lnTo>
                  <a:pt x="588" y="120"/>
                </a:lnTo>
                <a:lnTo>
                  <a:pt x="649" y="110"/>
                </a:lnTo>
                <a:lnTo>
                  <a:pt x="710" y="110"/>
                </a:lnTo>
                <a:lnTo>
                  <a:pt x="781" y="100"/>
                </a:lnTo>
                <a:lnTo>
                  <a:pt x="852" y="90"/>
                </a:lnTo>
                <a:lnTo>
                  <a:pt x="933" y="80"/>
                </a:lnTo>
                <a:lnTo>
                  <a:pt x="1014" y="70"/>
                </a:lnTo>
                <a:lnTo>
                  <a:pt x="1187" y="50"/>
                </a:lnTo>
                <a:lnTo>
                  <a:pt x="1359" y="40"/>
                </a:lnTo>
                <a:lnTo>
                  <a:pt x="1522" y="30"/>
                </a:lnTo>
                <a:lnTo>
                  <a:pt x="1684" y="10"/>
                </a:lnTo>
                <a:lnTo>
                  <a:pt x="1836" y="10"/>
                </a:lnTo>
                <a:lnTo>
                  <a:pt x="1989" y="0"/>
                </a:lnTo>
                <a:lnTo>
                  <a:pt x="2131" y="0"/>
                </a:lnTo>
                <a:lnTo>
                  <a:pt x="2273" y="0"/>
                </a:lnTo>
                <a:lnTo>
                  <a:pt x="2273" y="60"/>
                </a:lnTo>
                <a:lnTo>
                  <a:pt x="2242" y="60"/>
                </a:lnTo>
                <a:lnTo>
                  <a:pt x="2202" y="70"/>
                </a:lnTo>
                <a:lnTo>
                  <a:pt x="2161" y="70"/>
                </a:lnTo>
                <a:lnTo>
                  <a:pt x="2110" y="70"/>
                </a:lnTo>
                <a:lnTo>
                  <a:pt x="2060" y="80"/>
                </a:lnTo>
                <a:lnTo>
                  <a:pt x="2009" y="90"/>
                </a:lnTo>
                <a:lnTo>
                  <a:pt x="1948" y="90"/>
                </a:lnTo>
                <a:lnTo>
                  <a:pt x="1887" y="100"/>
                </a:lnTo>
                <a:lnTo>
                  <a:pt x="1826" y="110"/>
                </a:lnTo>
                <a:lnTo>
                  <a:pt x="1755" y="120"/>
                </a:lnTo>
                <a:lnTo>
                  <a:pt x="1684" y="131"/>
                </a:lnTo>
                <a:lnTo>
                  <a:pt x="1613" y="141"/>
                </a:lnTo>
                <a:lnTo>
                  <a:pt x="1532" y="161"/>
                </a:lnTo>
                <a:lnTo>
                  <a:pt x="1451" y="171"/>
                </a:lnTo>
                <a:lnTo>
                  <a:pt x="1359" y="181"/>
                </a:lnTo>
                <a:lnTo>
                  <a:pt x="1268" y="201"/>
                </a:lnTo>
                <a:lnTo>
                  <a:pt x="1187" y="221"/>
                </a:lnTo>
                <a:lnTo>
                  <a:pt x="1096" y="231"/>
                </a:lnTo>
                <a:lnTo>
                  <a:pt x="1014" y="241"/>
                </a:lnTo>
                <a:lnTo>
                  <a:pt x="943" y="251"/>
                </a:lnTo>
                <a:lnTo>
                  <a:pt x="872" y="271"/>
                </a:lnTo>
                <a:lnTo>
                  <a:pt x="811" y="281"/>
                </a:lnTo>
                <a:lnTo>
                  <a:pt x="751" y="291"/>
                </a:lnTo>
                <a:lnTo>
                  <a:pt x="700" y="301"/>
                </a:lnTo>
                <a:lnTo>
                  <a:pt x="649" y="311"/>
                </a:lnTo>
                <a:lnTo>
                  <a:pt x="609" y="311"/>
                </a:lnTo>
                <a:lnTo>
                  <a:pt x="568" y="322"/>
                </a:lnTo>
                <a:lnTo>
                  <a:pt x="527" y="332"/>
                </a:lnTo>
                <a:lnTo>
                  <a:pt x="507" y="332"/>
                </a:lnTo>
                <a:lnTo>
                  <a:pt x="477" y="342"/>
                </a:lnTo>
                <a:lnTo>
                  <a:pt x="456" y="342"/>
                </a:lnTo>
                <a:lnTo>
                  <a:pt x="446" y="342"/>
                </a:lnTo>
                <a:lnTo>
                  <a:pt x="406" y="352"/>
                </a:lnTo>
                <a:lnTo>
                  <a:pt x="365" y="362"/>
                </a:lnTo>
                <a:lnTo>
                  <a:pt x="324" y="372"/>
                </a:lnTo>
                <a:lnTo>
                  <a:pt x="304" y="372"/>
                </a:lnTo>
                <a:lnTo>
                  <a:pt x="284" y="372"/>
                </a:lnTo>
                <a:lnTo>
                  <a:pt x="263" y="362"/>
                </a:lnTo>
                <a:lnTo>
                  <a:pt x="243" y="362"/>
                </a:lnTo>
                <a:lnTo>
                  <a:pt x="223" y="352"/>
                </a:lnTo>
                <a:lnTo>
                  <a:pt x="192" y="342"/>
                </a:lnTo>
                <a:lnTo>
                  <a:pt x="172" y="332"/>
                </a:lnTo>
                <a:lnTo>
                  <a:pt x="142" y="311"/>
                </a:lnTo>
                <a:lnTo>
                  <a:pt x="111" y="291"/>
                </a:lnTo>
                <a:lnTo>
                  <a:pt x="81" y="271"/>
                </a:lnTo>
                <a:lnTo>
                  <a:pt x="61" y="251"/>
                </a:lnTo>
                <a:lnTo>
                  <a:pt x="40" y="231"/>
                </a:lnTo>
                <a:lnTo>
                  <a:pt x="20" y="211"/>
                </a:lnTo>
                <a:lnTo>
                  <a:pt x="10" y="201"/>
                </a:lnTo>
                <a:lnTo>
                  <a:pt x="0" y="181"/>
                </a:lnTo>
                <a:lnTo>
                  <a:pt x="0" y="171"/>
                </a:lnTo>
                <a:lnTo>
                  <a:pt x="0" y="161"/>
                </a:lnTo>
                <a:lnTo>
                  <a:pt x="10" y="151"/>
                </a:lnTo>
                <a:lnTo>
                  <a:pt x="20" y="141"/>
                </a:lnTo>
                <a:lnTo>
                  <a:pt x="20" y="131"/>
                </a:lnTo>
                <a:lnTo>
                  <a:pt x="40" y="131"/>
                </a:lnTo>
                <a:lnTo>
                  <a:pt x="50" y="131"/>
                </a:lnTo>
                <a:lnTo>
                  <a:pt x="61" y="131"/>
                </a:lnTo>
                <a:lnTo>
                  <a:pt x="91" y="141"/>
                </a:lnTo>
                <a:lnTo>
                  <a:pt x="91" y="14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3"/>
          <p:cNvSpPr/>
          <p:nvPr/>
        </p:nvSpPr>
        <p:spPr bwMode="auto">
          <a:xfrm>
            <a:off x="2075439" y="3307640"/>
            <a:ext cx="326686" cy="341478"/>
          </a:xfrm>
          <a:custGeom>
            <a:avLst/>
            <a:gdLst>
              <a:gd name="T0" fmla="*/ 518 w 680"/>
              <a:gd name="T1" fmla="*/ 241 h 623"/>
              <a:gd name="T2" fmla="*/ 558 w 680"/>
              <a:gd name="T3" fmla="*/ 261 h 623"/>
              <a:gd name="T4" fmla="*/ 589 w 680"/>
              <a:gd name="T5" fmla="*/ 291 h 623"/>
              <a:gd name="T6" fmla="*/ 619 w 680"/>
              <a:gd name="T7" fmla="*/ 321 h 623"/>
              <a:gd name="T8" fmla="*/ 640 w 680"/>
              <a:gd name="T9" fmla="*/ 351 h 623"/>
              <a:gd name="T10" fmla="*/ 660 w 680"/>
              <a:gd name="T11" fmla="*/ 382 h 623"/>
              <a:gd name="T12" fmla="*/ 670 w 680"/>
              <a:gd name="T13" fmla="*/ 412 h 623"/>
              <a:gd name="T14" fmla="*/ 680 w 680"/>
              <a:gd name="T15" fmla="*/ 442 h 623"/>
              <a:gd name="T16" fmla="*/ 680 w 680"/>
              <a:gd name="T17" fmla="*/ 472 h 623"/>
              <a:gd name="T18" fmla="*/ 680 w 680"/>
              <a:gd name="T19" fmla="*/ 492 h 623"/>
              <a:gd name="T20" fmla="*/ 680 w 680"/>
              <a:gd name="T21" fmla="*/ 522 h 623"/>
              <a:gd name="T22" fmla="*/ 680 w 680"/>
              <a:gd name="T23" fmla="*/ 542 h 623"/>
              <a:gd name="T24" fmla="*/ 680 w 680"/>
              <a:gd name="T25" fmla="*/ 563 h 623"/>
              <a:gd name="T26" fmla="*/ 670 w 680"/>
              <a:gd name="T27" fmla="*/ 583 h 623"/>
              <a:gd name="T28" fmla="*/ 670 w 680"/>
              <a:gd name="T29" fmla="*/ 593 h 623"/>
              <a:gd name="T30" fmla="*/ 670 w 680"/>
              <a:gd name="T31" fmla="*/ 603 h 623"/>
              <a:gd name="T32" fmla="*/ 660 w 680"/>
              <a:gd name="T33" fmla="*/ 613 h 623"/>
              <a:gd name="T34" fmla="*/ 650 w 680"/>
              <a:gd name="T35" fmla="*/ 623 h 623"/>
              <a:gd name="T36" fmla="*/ 640 w 680"/>
              <a:gd name="T37" fmla="*/ 623 h 623"/>
              <a:gd name="T38" fmla="*/ 629 w 680"/>
              <a:gd name="T39" fmla="*/ 623 h 623"/>
              <a:gd name="T40" fmla="*/ 619 w 680"/>
              <a:gd name="T41" fmla="*/ 623 h 623"/>
              <a:gd name="T42" fmla="*/ 609 w 680"/>
              <a:gd name="T43" fmla="*/ 623 h 623"/>
              <a:gd name="T44" fmla="*/ 589 w 680"/>
              <a:gd name="T45" fmla="*/ 603 h 623"/>
              <a:gd name="T46" fmla="*/ 558 w 680"/>
              <a:gd name="T47" fmla="*/ 583 h 623"/>
              <a:gd name="T48" fmla="*/ 518 w 680"/>
              <a:gd name="T49" fmla="*/ 552 h 623"/>
              <a:gd name="T50" fmla="*/ 477 w 680"/>
              <a:gd name="T51" fmla="*/ 522 h 623"/>
              <a:gd name="T52" fmla="*/ 426 w 680"/>
              <a:gd name="T53" fmla="*/ 472 h 623"/>
              <a:gd name="T54" fmla="*/ 366 w 680"/>
              <a:gd name="T55" fmla="*/ 412 h 623"/>
              <a:gd name="T56" fmla="*/ 295 w 680"/>
              <a:gd name="T57" fmla="*/ 351 h 623"/>
              <a:gd name="T58" fmla="*/ 264 w 680"/>
              <a:gd name="T59" fmla="*/ 321 h 623"/>
              <a:gd name="T60" fmla="*/ 224 w 680"/>
              <a:gd name="T61" fmla="*/ 281 h 623"/>
              <a:gd name="T62" fmla="*/ 193 w 680"/>
              <a:gd name="T63" fmla="*/ 251 h 623"/>
              <a:gd name="T64" fmla="*/ 163 w 680"/>
              <a:gd name="T65" fmla="*/ 221 h 623"/>
              <a:gd name="T66" fmla="*/ 132 w 680"/>
              <a:gd name="T67" fmla="*/ 191 h 623"/>
              <a:gd name="T68" fmla="*/ 112 w 680"/>
              <a:gd name="T69" fmla="*/ 170 h 623"/>
              <a:gd name="T70" fmla="*/ 92 w 680"/>
              <a:gd name="T71" fmla="*/ 140 h 623"/>
              <a:gd name="T72" fmla="*/ 71 w 680"/>
              <a:gd name="T73" fmla="*/ 120 h 623"/>
              <a:gd name="T74" fmla="*/ 51 w 680"/>
              <a:gd name="T75" fmla="*/ 100 h 623"/>
              <a:gd name="T76" fmla="*/ 41 w 680"/>
              <a:gd name="T77" fmla="*/ 80 h 623"/>
              <a:gd name="T78" fmla="*/ 10 w 680"/>
              <a:gd name="T79" fmla="*/ 50 h 623"/>
              <a:gd name="T80" fmla="*/ 0 w 680"/>
              <a:gd name="T81" fmla="*/ 20 h 623"/>
              <a:gd name="T82" fmla="*/ 0 w 680"/>
              <a:gd name="T83" fmla="*/ 0 h 623"/>
              <a:gd name="T84" fmla="*/ 92 w 680"/>
              <a:gd name="T85" fmla="*/ 30 h 623"/>
              <a:gd name="T86" fmla="*/ 173 w 680"/>
              <a:gd name="T87" fmla="*/ 50 h 623"/>
              <a:gd name="T88" fmla="*/ 244 w 680"/>
              <a:gd name="T89" fmla="*/ 80 h 623"/>
              <a:gd name="T90" fmla="*/ 315 w 680"/>
              <a:gd name="T91" fmla="*/ 110 h 623"/>
              <a:gd name="T92" fmla="*/ 376 w 680"/>
              <a:gd name="T93" fmla="*/ 140 h 623"/>
              <a:gd name="T94" fmla="*/ 437 w 680"/>
              <a:gd name="T95" fmla="*/ 170 h 623"/>
              <a:gd name="T96" fmla="*/ 477 w 680"/>
              <a:gd name="T97" fmla="*/ 201 h 623"/>
              <a:gd name="T98" fmla="*/ 518 w 680"/>
              <a:gd name="T99" fmla="*/ 241 h 623"/>
              <a:gd name="T100" fmla="*/ 518 w 680"/>
              <a:gd name="T101" fmla="*/ 241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0" h="623">
                <a:moveTo>
                  <a:pt x="518" y="241"/>
                </a:moveTo>
                <a:lnTo>
                  <a:pt x="558" y="261"/>
                </a:lnTo>
                <a:lnTo>
                  <a:pt x="589" y="291"/>
                </a:lnTo>
                <a:lnTo>
                  <a:pt x="619" y="321"/>
                </a:lnTo>
                <a:lnTo>
                  <a:pt x="640" y="351"/>
                </a:lnTo>
                <a:lnTo>
                  <a:pt x="660" y="382"/>
                </a:lnTo>
                <a:lnTo>
                  <a:pt x="670" y="412"/>
                </a:lnTo>
                <a:lnTo>
                  <a:pt x="680" y="442"/>
                </a:lnTo>
                <a:lnTo>
                  <a:pt x="680" y="472"/>
                </a:lnTo>
                <a:lnTo>
                  <a:pt x="680" y="492"/>
                </a:lnTo>
                <a:lnTo>
                  <a:pt x="680" y="522"/>
                </a:lnTo>
                <a:lnTo>
                  <a:pt x="680" y="542"/>
                </a:lnTo>
                <a:lnTo>
                  <a:pt x="680" y="563"/>
                </a:lnTo>
                <a:lnTo>
                  <a:pt x="670" y="583"/>
                </a:lnTo>
                <a:lnTo>
                  <a:pt x="670" y="593"/>
                </a:lnTo>
                <a:lnTo>
                  <a:pt x="670" y="603"/>
                </a:lnTo>
                <a:lnTo>
                  <a:pt x="660" y="613"/>
                </a:lnTo>
                <a:lnTo>
                  <a:pt x="650" y="623"/>
                </a:lnTo>
                <a:lnTo>
                  <a:pt x="640" y="623"/>
                </a:lnTo>
                <a:lnTo>
                  <a:pt x="629" y="623"/>
                </a:lnTo>
                <a:lnTo>
                  <a:pt x="619" y="623"/>
                </a:lnTo>
                <a:lnTo>
                  <a:pt x="609" y="623"/>
                </a:lnTo>
                <a:lnTo>
                  <a:pt x="589" y="603"/>
                </a:lnTo>
                <a:lnTo>
                  <a:pt x="558" y="583"/>
                </a:lnTo>
                <a:lnTo>
                  <a:pt x="518" y="552"/>
                </a:lnTo>
                <a:lnTo>
                  <a:pt x="477" y="522"/>
                </a:lnTo>
                <a:lnTo>
                  <a:pt x="426" y="472"/>
                </a:lnTo>
                <a:lnTo>
                  <a:pt x="366" y="412"/>
                </a:lnTo>
                <a:lnTo>
                  <a:pt x="295" y="351"/>
                </a:lnTo>
                <a:lnTo>
                  <a:pt x="264" y="321"/>
                </a:lnTo>
                <a:lnTo>
                  <a:pt x="224" y="281"/>
                </a:lnTo>
                <a:lnTo>
                  <a:pt x="193" y="251"/>
                </a:lnTo>
                <a:lnTo>
                  <a:pt x="163" y="221"/>
                </a:lnTo>
                <a:lnTo>
                  <a:pt x="132" y="191"/>
                </a:lnTo>
                <a:lnTo>
                  <a:pt x="112" y="170"/>
                </a:lnTo>
                <a:lnTo>
                  <a:pt x="92" y="140"/>
                </a:lnTo>
                <a:lnTo>
                  <a:pt x="71" y="120"/>
                </a:lnTo>
                <a:lnTo>
                  <a:pt x="51" y="100"/>
                </a:lnTo>
                <a:lnTo>
                  <a:pt x="41" y="80"/>
                </a:lnTo>
                <a:lnTo>
                  <a:pt x="10" y="50"/>
                </a:lnTo>
                <a:lnTo>
                  <a:pt x="0" y="20"/>
                </a:lnTo>
                <a:lnTo>
                  <a:pt x="0" y="0"/>
                </a:lnTo>
                <a:lnTo>
                  <a:pt x="92" y="30"/>
                </a:lnTo>
                <a:lnTo>
                  <a:pt x="173" y="50"/>
                </a:lnTo>
                <a:lnTo>
                  <a:pt x="244" y="80"/>
                </a:lnTo>
                <a:lnTo>
                  <a:pt x="315" y="110"/>
                </a:lnTo>
                <a:lnTo>
                  <a:pt x="376" y="140"/>
                </a:lnTo>
                <a:lnTo>
                  <a:pt x="437" y="170"/>
                </a:lnTo>
                <a:lnTo>
                  <a:pt x="477" y="201"/>
                </a:lnTo>
                <a:lnTo>
                  <a:pt x="518" y="241"/>
                </a:lnTo>
                <a:lnTo>
                  <a:pt x="518" y="24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4"/>
          <p:cNvSpPr/>
          <p:nvPr/>
        </p:nvSpPr>
        <p:spPr bwMode="auto">
          <a:xfrm>
            <a:off x="1019009" y="2413058"/>
            <a:ext cx="921206" cy="700786"/>
          </a:xfrm>
          <a:custGeom>
            <a:avLst/>
            <a:gdLst>
              <a:gd name="T0" fmla="*/ 1634 w 1918"/>
              <a:gd name="T1" fmla="*/ 161 h 1277"/>
              <a:gd name="T2" fmla="*/ 1644 w 1918"/>
              <a:gd name="T3" fmla="*/ 131 h 1277"/>
              <a:gd name="T4" fmla="*/ 1644 w 1918"/>
              <a:gd name="T5" fmla="*/ 91 h 1277"/>
              <a:gd name="T6" fmla="*/ 1623 w 1918"/>
              <a:gd name="T7" fmla="*/ 51 h 1277"/>
              <a:gd name="T8" fmla="*/ 1623 w 1918"/>
              <a:gd name="T9" fmla="*/ 21 h 1277"/>
              <a:gd name="T10" fmla="*/ 1644 w 1918"/>
              <a:gd name="T11" fmla="*/ 11 h 1277"/>
              <a:gd name="T12" fmla="*/ 1664 w 1918"/>
              <a:gd name="T13" fmla="*/ 0 h 1277"/>
              <a:gd name="T14" fmla="*/ 1694 w 1918"/>
              <a:gd name="T15" fmla="*/ 0 h 1277"/>
              <a:gd name="T16" fmla="*/ 1735 w 1918"/>
              <a:gd name="T17" fmla="*/ 21 h 1277"/>
              <a:gd name="T18" fmla="*/ 1786 w 1918"/>
              <a:gd name="T19" fmla="*/ 41 h 1277"/>
              <a:gd name="T20" fmla="*/ 1836 w 1918"/>
              <a:gd name="T21" fmla="*/ 71 h 1277"/>
              <a:gd name="T22" fmla="*/ 1877 w 1918"/>
              <a:gd name="T23" fmla="*/ 101 h 1277"/>
              <a:gd name="T24" fmla="*/ 1908 w 1918"/>
              <a:gd name="T25" fmla="*/ 121 h 1277"/>
              <a:gd name="T26" fmla="*/ 1918 w 1918"/>
              <a:gd name="T27" fmla="*/ 141 h 1277"/>
              <a:gd name="T28" fmla="*/ 1918 w 1918"/>
              <a:gd name="T29" fmla="*/ 161 h 1277"/>
              <a:gd name="T30" fmla="*/ 1887 w 1918"/>
              <a:gd name="T31" fmla="*/ 202 h 1277"/>
              <a:gd name="T32" fmla="*/ 1836 w 1918"/>
              <a:gd name="T33" fmla="*/ 272 h 1277"/>
              <a:gd name="T34" fmla="*/ 1745 w 1918"/>
              <a:gd name="T35" fmla="*/ 362 h 1277"/>
              <a:gd name="T36" fmla="*/ 1644 w 1918"/>
              <a:gd name="T37" fmla="*/ 473 h 1277"/>
              <a:gd name="T38" fmla="*/ 1522 w 1918"/>
              <a:gd name="T39" fmla="*/ 584 h 1277"/>
              <a:gd name="T40" fmla="*/ 1329 w 1918"/>
              <a:gd name="T41" fmla="*/ 734 h 1277"/>
              <a:gd name="T42" fmla="*/ 1116 w 1918"/>
              <a:gd name="T43" fmla="*/ 875 h 1277"/>
              <a:gd name="T44" fmla="*/ 944 w 1918"/>
              <a:gd name="T45" fmla="*/ 966 h 1277"/>
              <a:gd name="T46" fmla="*/ 761 w 1918"/>
              <a:gd name="T47" fmla="*/ 1046 h 1277"/>
              <a:gd name="T48" fmla="*/ 568 w 1918"/>
              <a:gd name="T49" fmla="*/ 1116 h 1277"/>
              <a:gd name="T50" fmla="*/ 406 w 1918"/>
              <a:gd name="T51" fmla="*/ 1167 h 1277"/>
              <a:gd name="T52" fmla="*/ 304 w 1918"/>
              <a:gd name="T53" fmla="*/ 1197 h 1277"/>
              <a:gd name="T54" fmla="*/ 223 w 1918"/>
              <a:gd name="T55" fmla="*/ 1227 h 1277"/>
              <a:gd name="T56" fmla="*/ 152 w 1918"/>
              <a:gd name="T57" fmla="*/ 1247 h 1277"/>
              <a:gd name="T58" fmla="*/ 91 w 1918"/>
              <a:gd name="T59" fmla="*/ 1257 h 1277"/>
              <a:gd name="T60" fmla="*/ 51 w 1918"/>
              <a:gd name="T61" fmla="*/ 1267 h 1277"/>
              <a:gd name="T62" fmla="*/ 20 w 1918"/>
              <a:gd name="T63" fmla="*/ 1277 h 1277"/>
              <a:gd name="T64" fmla="*/ 0 w 1918"/>
              <a:gd name="T65" fmla="*/ 1277 h 1277"/>
              <a:gd name="T66" fmla="*/ 0 w 1918"/>
              <a:gd name="T67" fmla="*/ 1267 h 1277"/>
              <a:gd name="T68" fmla="*/ 10 w 1918"/>
              <a:gd name="T69" fmla="*/ 1257 h 1277"/>
              <a:gd name="T70" fmla="*/ 30 w 1918"/>
              <a:gd name="T71" fmla="*/ 1247 h 1277"/>
              <a:gd name="T72" fmla="*/ 71 w 1918"/>
              <a:gd name="T73" fmla="*/ 1227 h 1277"/>
              <a:gd name="T74" fmla="*/ 122 w 1918"/>
              <a:gd name="T75" fmla="*/ 1197 h 1277"/>
              <a:gd name="T76" fmla="*/ 182 w 1918"/>
              <a:gd name="T77" fmla="*/ 1177 h 1277"/>
              <a:gd name="T78" fmla="*/ 253 w 1918"/>
              <a:gd name="T79" fmla="*/ 1136 h 1277"/>
              <a:gd name="T80" fmla="*/ 345 w 1918"/>
              <a:gd name="T81" fmla="*/ 1096 h 1277"/>
              <a:gd name="T82" fmla="*/ 497 w 1918"/>
              <a:gd name="T83" fmla="*/ 1036 h 1277"/>
              <a:gd name="T84" fmla="*/ 680 w 1918"/>
              <a:gd name="T85" fmla="*/ 956 h 1277"/>
              <a:gd name="T86" fmla="*/ 842 w 1918"/>
              <a:gd name="T87" fmla="*/ 865 h 1277"/>
              <a:gd name="T88" fmla="*/ 994 w 1918"/>
              <a:gd name="T89" fmla="*/ 775 h 1277"/>
              <a:gd name="T90" fmla="*/ 1126 w 1918"/>
              <a:gd name="T91" fmla="*/ 684 h 1277"/>
              <a:gd name="T92" fmla="*/ 1238 w 1918"/>
              <a:gd name="T93" fmla="*/ 594 h 1277"/>
              <a:gd name="T94" fmla="*/ 1339 w 1918"/>
              <a:gd name="T95" fmla="*/ 513 h 1277"/>
              <a:gd name="T96" fmla="*/ 1410 w 1918"/>
              <a:gd name="T97" fmla="*/ 443 h 1277"/>
              <a:gd name="T98" fmla="*/ 1502 w 1918"/>
              <a:gd name="T99" fmla="*/ 342 h 1277"/>
              <a:gd name="T100" fmla="*/ 1573 w 1918"/>
              <a:gd name="T101" fmla="*/ 252 h 1277"/>
              <a:gd name="T102" fmla="*/ 1603 w 1918"/>
              <a:gd name="T103" fmla="*/ 202 h 1277"/>
              <a:gd name="T104" fmla="*/ 1623 w 1918"/>
              <a:gd name="T105" fmla="*/ 181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18" h="1277">
                <a:moveTo>
                  <a:pt x="1623" y="181"/>
                </a:moveTo>
                <a:lnTo>
                  <a:pt x="1634" y="161"/>
                </a:lnTo>
                <a:lnTo>
                  <a:pt x="1634" y="151"/>
                </a:lnTo>
                <a:lnTo>
                  <a:pt x="1644" y="131"/>
                </a:lnTo>
                <a:lnTo>
                  <a:pt x="1644" y="121"/>
                </a:lnTo>
                <a:lnTo>
                  <a:pt x="1644" y="91"/>
                </a:lnTo>
                <a:lnTo>
                  <a:pt x="1634" y="71"/>
                </a:lnTo>
                <a:lnTo>
                  <a:pt x="1623" y="51"/>
                </a:lnTo>
                <a:lnTo>
                  <a:pt x="1623" y="31"/>
                </a:lnTo>
                <a:lnTo>
                  <a:pt x="1623" y="21"/>
                </a:lnTo>
                <a:lnTo>
                  <a:pt x="1634" y="21"/>
                </a:lnTo>
                <a:lnTo>
                  <a:pt x="1644" y="11"/>
                </a:lnTo>
                <a:lnTo>
                  <a:pt x="1654" y="0"/>
                </a:lnTo>
                <a:lnTo>
                  <a:pt x="1664" y="0"/>
                </a:lnTo>
                <a:lnTo>
                  <a:pt x="1674" y="0"/>
                </a:lnTo>
                <a:lnTo>
                  <a:pt x="1694" y="0"/>
                </a:lnTo>
                <a:lnTo>
                  <a:pt x="1715" y="11"/>
                </a:lnTo>
                <a:lnTo>
                  <a:pt x="1735" y="21"/>
                </a:lnTo>
                <a:lnTo>
                  <a:pt x="1755" y="31"/>
                </a:lnTo>
                <a:lnTo>
                  <a:pt x="1786" y="41"/>
                </a:lnTo>
                <a:lnTo>
                  <a:pt x="1806" y="51"/>
                </a:lnTo>
                <a:lnTo>
                  <a:pt x="1836" y="71"/>
                </a:lnTo>
                <a:lnTo>
                  <a:pt x="1857" y="81"/>
                </a:lnTo>
                <a:lnTo>
                  <a:pt x="1877" y="101"/>
                </a:lnTo>
                <a:lnTo>
                  <a:pt x="1897" y="111"/>
                </a:lnTo>
                <a:lnTo>
                  <a:pt x="1908" y="121"/>
                </a:lnTo>
                <a:lnTo>
                  <a:pt x="1918" y="131"/>
                </a:lnTo>
                <a:lnTo>
                  <a:pt x="1918" y="141"/>
                </a:lnTo>
                <a:lnTo>
                  <a:pt x="1918" y="141"/>
                </a:lnTo>
                <a:lnTo>
                  <a:pt x="1918" y="161"/>
                </a:lnTo>
                <a:lnTo>
                  <a:pt x="1908" y="181"/>
                </a:lnTo>
                <a:lnTo>
                  <a:pt x="1887" y="202"/>
                </a:lnTo>
                <a:lnTo>
                  <a:pt x="1867" y="232"/>
                </a:lnTo>
                <a:lnTo>
                  <a:pt x="1836" y="272"/>
                </a:lnTo>
                <a:lnTo>
                  <a:pt x="1796" y="312"/>
                </a:lnTo>
                <a:lnTo>
                  <a:pt x="1745" y="362"/>
                </a:lnTo>
                <a:lnTo>
                  <a:pt x="1694" y="423"/>
                </a:lnTo>
                <a:lnTo>
                  <a:pt x="1644" y="473"/>
                </a:lnTo>
                <a:lnTo>
                  <a:pt x="1583" y="533"/>
                </a:lnTo>
                <a:lnTo>
                  <a:pt x="1522" y="584"/>
                </a:lnTo>
                <a:lnTo>
                  <a:pt x="1461" y="644"/>
                </a:lnTo>
                <a:lnTo>
                  <a:pt x="1329" y="734"/>
                </a:lnTo>
                <a:lnTo>
                  <a:pt x="1187" y="835"/>
                </a:lnTo>
                <a:lnTo>
                  <a:pt x="1116" y="875"/>
                </a:lnTo>
                <a:lnTo>
                  <a:pt x="1025" y="915"/>
                </a:lnTo>
                <a:lnTo>
                  <a:pt x="944" y="966"/>
                </a:lnTo>
                <a:lnTo>
                  <a:pt x="852" y="1006"/>
                </a:lnTo>
                <a:lnTo>
                  <a:pt x="761" y="1046"/>
                </a:lnTo>
                <a:lnTo>
                  <a:pt x="670" y="1086"/>
                </a:lnTo>
                <a:lnTo>
                  <a:pt x="568" y="1116"/>
                </a:lnTo>
                <a:lnTo>
                  <a:pt x="456" y="1157"/>
                </a:lnTo>
                <a:lnTo>
                  <a:pt x="406" y="1167"/>
                </a:lnTo>
                <a:lnTo>
                  <a:pt x="355" y="1187"/>
                </a:lnTo>
                <a:lnTo>
                  <a:pt x="304" y="1197"/>
                </a:lnTo>
                <a:lnTo>
                  <a:pt x="264" y="1217"/>
                </a:lnTo>
                <a:lnTo>
                  <a:pt x="223" y="1227"/>
                </a:lnTo>
                <a:lnTo>
                  <a:pt x="182" y="1237"/>
                </a:lnTo>
                <a:lnTo>
                  <a:pt x="152" y="1247"/>
                </a:lnTo>
                <a:lnTo>
                  <a:pt x="122" y="1257"/>
                </a:lnTo>
                <a:lnTo>
                  <a:pt x="91" y="1257"/>
                </a:lnTo>
                <a:lnTo>
                  <a:pt x="71" y="1267"/>
                </a:lnTo>
                <a:lnTo>
                  <a:pt x="51" y="1267"/>
                </a:lnTo>
                <a:lnTo>
                  <a:pt x="30" y="1267"/>
                </a:lnTo>
                <a:lnTo>
                  <a:pt x="20" y="1277"/>
                </a:lnTo>
                <a:lnTo>
                  <a:pt x="10" y="1277"/>
                </a:lnTo>
                <a:lnTo>
                  <a:pt x="0" y="1277"/>
                </a:lnTo>
                <a:lnTo>
                  <a:pt x="0" y="1267"/>
                </a:lnTo>
                <a:lnTo>
                  <a:pt x="0" y="1267"/>
                </a:lnTo>
                <a:lnTo>
                  <a:pt x="0" y="1267"/>
                </a:lnTo>
                <a:lnTo>
                  <a:pt x="10" y="1257"/>
                </a:lnTo>
                <a:lnTo>
                  <a:pt x="20" y="1247"/>
                </a:lnTo>
                <a:lnTo>
                  <a:pt x="30" y="1247"/>
                </a:lnTo>
                <a:lnTo>
                  <a:pt x="51" y="1237"/>
                </a:lnTo>
                <a:lnTo>
                  <a:pt x="71" y="1227"/>
                </a:lnTo>
                <a:lnTo>
                  <a:pt x="91" y="1217"/>
                </a:lnTo>
                <a:lnTo>
                  <a:pt x="122" y="1197"/>
                </a:lnTo>
                <a:lnTo>
                  <a:pt x="152" y="1187"/>
                </a:lnTo>
                <a:lnTo>
                  <a:pt x="182" y="1177"/>
                </a:lnTo>
                <a:lnTo>
                  <a:pt x="213" y="1157"/>
                </a:lnTo>
                <a:lnTo>
                  <a:pt x="253" y="1136"/>
                </a:lnTo>
                <a:lnTo>
                  <a:pt x="304" y="1116"/>
                </a:lnTo>
                <a:lnTo>
                  <a:pt x="345" y="1096"/>
                </a:lnTo>
                <a:lnTo>
                  <a:pt x="396" y="1076"/>
                </a:lnTo>
                <a:lnTo>
                  <a:pt x="497" y="1036"/>
                </a:lnTo>
                <a:lnTo>
                  <a:pt x="588" y="996"/>
                </a:lnTo>
                <a:lnTo>
                  <a:pt x="680" y="956"/>
                </a:lnTo>
                <a:lnTo>
                  <a:pt x="761" y="915"/>
                </a:lnTo>
                <a:lnTo>
                  <a:pt x="842" y="865"/>
                </a:lnTo>
                <a:lnTo>
                  <a:pt x="923" y="825"/>
                </a:lnTo>
                <a:lnTo>
                  <a:pt x="994" y="775"/>
                </a:lnTo>
                <a:lnTo>
                  <a:pt x="1065" y="724"/>
                </a:lnTo>
                <a:lnTo>
                  <a:pt x="1126" y="684"/>
                </a:lnTo>
                <a:lnTo>
                  <a:pt x="1187" y="644"/>
                </a:lnTo>
                <a:lnTo>
                  <a:pt x="1238" y="594"/>
                </a:lnTo>
                <a:lnTo>
                  <a:pt x="1289" y="553"/>
                </a:lnTo>
                <a:lnTo>
                  <a:pt x="1339" y="513"/>
                </a:lnTo>
                <a:lnTo>
                  <a:pt x="1380" y="473"/>
                </a:lnTo>
                <a:lnTo>
                  <a:pt x="1410" y="443"/>
                </a:lnTo>
                <a:lnTo>
                  <a:pt x="1441" y="403"/>
                </a:lnTo>
                <a:lnTo>
                  <a:pt x="1502" y="342"/>
                </a:lnTo>
                <a:lnTo>
                  <a:pt x="1552" y="282"/>
                </a:lnTo>
                <a:lnTo>
                  <a:pt x="1573" y="252"/>
                </a:lnTo>
                <a:lnTo>
                  <a:pt x="1593" y="232"/>
                </a:lnTo>
                <a:lnTo>
                  <a:pt x="1603" y="202"/>
                </a:lnTo>
                <a:lnTo>
                  <a:pt x="1623" y="181"/>
                </a:lnTo>
                <a:lnTo>
                  <a:pt x="1623" y="18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5"/>
          <p:cNvSpPr/>
          <p:nvPr/>
        </p:nvSpPr>
        <p:spPr bwMode="auto">
          <a:xfrm>
            <a:off x="2105512" y="2588535"/>
            <a:ext cx="321881" cy="149483"/>
          </a:xfrm>
          <a:custGeom>
            <a:avLst/>
            <a:gdLst>
              <a:gd name="T0" fmla="*/ 0 w 670"/>
              <a:gd name="T1" fmla="*/ 0 h 272"/>
              <a:gd name="T2" fmla="*/ 51 w 670"/>
              <a:gd name="T3" fmla="*/ 0 h 272"/>
              <a:gd name="T4" fmla="*/ 101 w 670"/>
              <a:gd name="T5" fmla="*/ 0 h 272"/>
              <a:gd name="T6" fmla="*/ 142 w 670"/>
              <a:gd name="T7" fmla="*/ 0 h 272"/>
              <a:gd name="T8" fmla="*/ 193 w 670"/>
              <a:gd name="T9" fmla="*/ 0 h 272"/>
              <a:gd name="T10" fmla="*/ 233 w 670"/>
              <a:gd name="T11" fmla="*/ 0 h 272"/>
              <a:gd name="T12" fmla="*/ 274 w 670"/>
              <a:gd name="T13" fmla="*/ 10 h 272"/>
              <a:gd name="T14" fmla="*/ 304 w 670"/>
              <a:gd name="T15" fmla="*/ 10 h 272"/>
              <a:gd name="T16" fmla="*/ 345 w 670"/>
              <a:gd name="T17" fmla="*/ 10 h 272"/>
              <a:gd name="T18" fmla="*/ 375 w 670"/>
              <a:gd name="T19" fmla="*/ 10 h 272"/>
              <a:gd name="T20" fmla="*/ 406 w 670"/>
              <a:gd name="T21" fmla="*/ 20 h 272"/>
              <a:gd name="T22" fmla="*/ 457 w 670"/>
              <a:gd name="T23" fmla="*/ 30 h 272"/>
              <a:gd name="T24" fmla="*/ 497 w 670"/>
              <a:gd name="T25" fmla="*/ 40 h 272"/>
              <a:gd name="T26" fmla="*/ 538 w 670"/>
              <a:gd name="T27" fmla="*/ 50 h 272"/>
              <a:gd name="T28" fmla="*/ 578 w 670"/>
              <a:gd name="T29" fmla="*/ 81 h 272"/>
              <a:gd name="T30" fmla="*/ 619 w 670"/>
              <a:gd name="T31" fmla="*/ 111 h 272"/>
              <a:gd name="T32" fmla="*/ 629 w 670"/>
              <a:gd name="T33" fmla="*/ 131 h 272"/>
              <a:gd name="T34" fmla="*/ 649 w 670"/>
              <a:gd name="T35" fmla="*/ 141 h 272"/>
              <a:gd name="T36" fmla="*/ 660 w 670"/>
              <a:gd name="T37" fmla="*/ 161 h 272"/>
              <a:gd name="T38" fmla="*/ 660 w 670"/>
              <a:gd name="T39" fmla="*/ 181 h 272"/>
              <a:gd name="T40" fmla="*/ 670 w 670"/>
              <a:gd name="T41" fmla="*/ 201 h 272"/>
              <a:gd name="T42" fmla="*/ 670 w 670"/>
              <a:gd name="T43" fmla="*/ 221 h 272"/>
              <a:gd name="T44" fmla="*/ 660 w 670"/>
              <a:gd name="T45" fmla="*/ 241 h 272"/>
              <a:gd name="T46" fmla="*/ 649 w 670"/>
              <a:gd name="T47" fmla="*/ 251 h 272"/>
              <a:gd name="T48" fmla="*/ 639 w 670"/>
              <a:gd name="T49" fmla="*/ 261 h 272"/>
              <a:gd name="T50" fmla="*/ 619 w 670"/>
              <a:gd name="T51" fmla="*/ 261 h 272"/>
              <a:gd name="T52" fmla="*/ 599 w 670"/>
              <a:gd name="T53" fmla="*/ 272 h 272"/>
              <a:gd name="T54" fmla="*/ 568 w 670"/>
              <a:gd name="T55" fmla="*/ 272 h 272"/>
              <a:gd name="T56" fmla="*/ 538 w 670"/>
              <a:gd name="T57" fmla="*/ 272 h 272"/>
              <a:gd name="T58" fmla="*/ 507 w 670"/>
              <a:gd name="T59" fmla="*/ 261 h 272"/>
              <a:gd name="T60" fmla="*/ 467 w 670"/>
              <a:gd name="T61" fmla="*/ 251 h 272"/>
              <a:gd name="T62" fmla="*/ 426 w 670"/>
              <a:gd name="T63" fmla="*/ 241 h 272"/>
              <a:gd name="T64" fmla="*/ 386 w 670"/>
              <a:gd name="T65" fmla="*/ 221 h 272"/>
              <a:gd name="T66" fmla="*/ 335 w 670"/>
              <a:gd name="T67" fmla="*/ 201 h 272"/>
              <a:gd name="T68" fmla="*/ 284 w 670"/>
              <a:gd name="T69" fmla="*/ 181 h 272"/>
              <a:gd name="T70" fmla="*/ 233 w 670"/>
              <a:gd name="T71" fmla="*/ 151 h 272"/>
              <a:gd name="T72" fmla="*/ 183 w 670"/>
              <a:gd name="T73" fmla="*/ 131 h 272"/>
              <a:gd name="T74" fmla="*/ 132 w 670"/>
              <a:gd name="T75" fmla="*/ 101 h 272"/>
              <a:gd name="T76" fmla="*/ 91 w 670"/>
              <a:gd name="T77" fmla="*/ 81 h 272"/>
              <a:gd name="T78" fmla="*/ 51 w 670"/>
              <a:gd name="T79" fmla="*/ 60 h 272"/>
              <a:gd name="T80" fmla="*/ 30 w 670"/>
              <a:gd name="T81" fmla="*/ 40 h 272"/>
              <a:gd name="T82" fmla="*/ 10 w 670"/>
              <a:gd name="T83" fmla="*/ 20 h 272"/>
              <a:gd name="T84" fmla="*/ 0 w 670"/>
              <a:gd name="T85" fmla="*/ 10 h 272"/>
              <a:gd name="T86" fmla="*/ 0 w 670"/>
              <a:gd name="T87" fmla="*/ 0 h 272"/>
              <a:gd name="T88" fmla="*/ 0 w 670"/>
              <a:gd name="T8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70" h="272">
                <a:moveTo>
                  <a:pt x="0" y="0"/>
                </a:moveTo>
                <a:lnTo>
                  <a:pt x="51" y="0"/>
                </a:lnTo>
                <a:lnTo>
                  <a:pt x="101" y="0"/>
                </a:lnTo>
                <a:lnTo>
                  <a:pt x="142" y="0"/>
                </a:lnTo>
                <a:lnTo>
                  <a:pt x="193" y="0"/>
                </a:lnTo>
                <a:lnTo>
                  <a:pt x="233" y="0"/>
                </a:lnTo>
                <a:lnTo>
                  <a:pt x="274" y="10"/>
                </a:lnTo>
                <a:lnTo>
                  <a:pt x="304" y="10"/>
                </a:lnTo>
                <a:lnTo>
                  <a:pt x="345" y="10"/>
                </a:lnTo>
                <a:lnTo>
                  <a:pt x="375" y="10"/>
                </a:lnTo>
                <a:lnTo>
                  <a:pt x="406" y="20"/>
                </a:lnTo>
                <a:lnTo>
                  <a:pt x="457" y="30"/>
                </a:lnTo>
                <a:lnTo>
                  <a:pt x="497" y="40"/>
                </a:lnTo>
                <a:lnTo>
                  <a:pt x="538" y="50"/>
                </a:lnTo>
                <a:lnTo>
                  <a:pt x="578" y="81"/>
                </a:lnTo>
                <a:lnTo>
                  <a:pt x="619" y="111"/>
                </a:lnTo>
                <a:lnTo>
                  <a:pt x="629" y="131"/>
                </a:lnTo>
                <a:lnTo>
                  <a:pt x="649" y="141"/>
                </a:lnTo>
                <a:lnTo>
                  <a:pt x="660" y="161"/>
                </a:lnTo>
                <a:lnTo>
                  <a:pt x="660" y="181"/>
                </a:lnTo>
                <a:lnTo>
                  <a:pt x="670" y="201"/>
                </a:lnTo>
                <a:lnTo>
                  <a:pt x="670" y="221"/>
                </a:lnTo>
                <a:lnTo>
                  <a:pt x="660" y="241"/>
                </a:lnTo>
                <a:lnTo>
                  <a:pt x="649" y="251"/>
                </a:lnTo>
                <a:lnTo>
                  <a:pt x="639" y="261"/>
                </a:lnTo>
                <a:lnTo>
                  <a:pt x="619" y="261"/>
                </a:lnTo>
                <a:lnTo>
                  <a:pt x="599" y="272"/>
                </a:lnTo>
                <a:lnTo>
                  <a:pt x="568" y="272"/>
                </a:lnTo>
                <a:lnTo>
                  <a:pt x="538" y="272"/>
                </a:lnTo>
                <a:lnTo>
                  <a:pt x="507" y="261"/>
                </a:lnTo>
                <a:lnTo>
                  <a:pt x="467" y="251"/>
                </a:lnTo>
                <a:lnTo>
                  <a:pt x="426" y="241"/>
                </a:lnTo>
                <a:lnTo>
                  <a:pt x="386" y="221"/>
                </a:lnTo>
                <a:lnTo>
                  <a:pt x="335" y="201"/>
                </a:lnTo>
                <a:lnTo>
                  <a:pt x="284" y="181"/>
                </a:lnTo>
                <a:lnTo>
                  <a:pt x="233" y="151"/>
                </a:lnTo>
                <a:lnTo>
                  <a:pt x="183" y="131"/>
                </a:lnTo>
                <a:lnTo>
                  <a:pt x="132" y="101"/>
                </a:lnTo>
                <a:lnTo>
                  <a:pt x="91" y="81"/>
                </a:lnTo>
                <a:lnTo>
                  <a:pt x="51" y="60"/>
                </a:lnTo>
                <a:lnTo>
                  <a:pt x="30" y="40"/>
                </a:lnTo>
                <a:lnTo>
                  <a:pt x="10" y="20"/>
                </a:lnTo>
                <a:lnTo>
                  <a:pt x="0" y="1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6"/>
          <p:cNvSpPr/>
          <p:nvPr/>
        </p:nvSpPr>
        <p:spPr bwMode="auto">
          <a:xfrm>
            <a:off x="1334331" y="2544349"/>
            <a:ext cx="882772" cy="346965"/>
          </a:xfrm>
          <a:custGeom>
            <a:avLst/>
            <a:gdLst>
              <a:gd name="T0" fmla="*/ 1766 w 1837"/>
              <a:gd name="T1" fmla="*/ 402 h 633"/>
              <a:gd name="T2" fmla="*/ 1796 w 1837"/>
              <a:gd name="T3" fmla="*/ 412 h 633"/>
              <a:gd name="T4" fmla="*/ 1827 w 1837"/>
              <a:gd name="T5" fmla="*/ 432 h 633"/>
              <a:gd name="T6" fmla="*/ 1837 w 1837"/>
              <a:gd name="T7" fmla="*/ 442 h 633"/>
              <a:gd name="T8" fmla="*/ 1837 w 1837"/>
              <a:gd name="T9" fmla="*/ 462 h 633"/>
              <a:gd name="T10" fmla="*/ 1817 w 1837"/>
              <a:gd name="T11" fmla="*/ 483 h 633"/>
              <a:gd name="T12" fmla="*/ 1776 w 1837"/>
              <a:gd name="T13" fmla="*/ 503 h 633"/>
              <a:gd name="T14" fmla="*/ 1725 w 1837"/>
              <a:gd name="T15" fmla="*/ 523 h 633"/>
              <a:gd name="T16" fmla="*/ 1624 w 1837"/>
              <a:gd name="T17" fmla="*/ 563 h 633"/>
              <a:gd name="T18" fmla="*/ 1472 w 1837"/>
              <a:gd name="T19" fmla="*/ 603 h 633"/>
              <a:gd name="T20" fmla="*/ 1350 w 1837"/>
              <a:gd name="T21" fmla="*/ 623 h 633"/>
              <a:gd name="T22" fmla="*/ 1208 w 1837"/>
              <a:gd name="T23" fmla="*/ 633 h 633"/>
              <a:gd name="T24" fmla="*/ 1045 w 1837"/>
              <a:gd name="T25" fmla="*/ 633 h 633"/>
              <a:gd name="T26" fmla="*/ 883 w 1837"/>
              <a:gd name="T27" fmla="*/ 623 h 633"/>
              <a:gd name="T28" fmla="*/ 690 w 1837"/>
              <a:gd name="T29" fmla="*/ 593 h 633"/>
              <a:gd name="T30" fmla="*/ 599 w 1837"/>
              <a:gd name="T31" fmla="*/ 563 h 633"/>
              <a:gd name="T32" fmla="*/ 426 w 1837"/>
              <a:gd name="T33" fmla="*/ 493 h 633"/>
              <a:gd name="T34" fmla="*/ 315 w 1837"/>
              <a:gd name="T35" fmla="*/ 422 h 633"/>
              <a:gd name="T36" fmla="*/ 244 w 1837"/>
              <a:gd name="T37" fmla="*/ 372 h 633"/>
              <a:gd name="T38" fmla="*/ 173 w 1837"/>
              <a:gd name="T39" fmla="*/ 302 h 633"/>
              <a:gd name="T40" fmla="*/ 122 w 1837"/>
              <a:gd name="T41" fmla="*/ 241 h 633"/>
              <a:gd name="T42" fmla="*/ 51 w 1837"/>
              <a:gd name="T43" fmla="*/ 141 h 633"/>
              <a:gd name="T44" fmla="*/ 31 w 1837"/>
              <a:gd name="T45" fmla="*/ 80 h 633"/>
              <a:gd name="T46" fmla="*/ 10 w 1837"/>
              <a:gd name="T47" fmla="*/ 40 h 633"/>
              <a:gd name="T48" fmla="*/ 0 w 1837"/>
              <a:gd name="T49" fmla="*/ 10 h 633"/>
              <a:gd name="T50" fmla="*/ 10 w 1837"/>
              <a:gd name="T51" fmla="*/ 0 h 633"/>
              <a:gd name="T52" fmla="*/ 31 w 1837"/>
              <a:gd name="T53" fmla="*/ 0 h 633"/>
              <a:gd name="T54" fmla="*/ 51 w 1837"/>
              <a:gd name="T55" fmla="*/ 20 h 633"/>
              <a:gd name="T56" fmla="*/ 92 w 1837"/>
              <a:gd name="T57" fmla="*/ 60 h 633"/>
              <a:gd name="T58" fmla="*/ 132 w 1837"/>
              <a:gd name="T59" fmla="*/ 101 h 633"/>
              <a:gd name="T60" fmla="*/ 193 w 1837"/>
              <a:gd name="T61" fmla="*/ 151 h 633"/>
              <a:gd name="T62" fmla="*/ 254 w 1837"/>
              <a:gd name="T63" fmla="*/ 201 h 633"/>
              <a:gd name="T64" fmla="*/ 406 w 1837"/>
              <a:gd name="T65" fmla="*/ 312 h 633"/>
              <a:gd name="T66" fmla="*/ 487 w 1837"/>
              <a:gd name="T67" fmla="*/ 362 h 633"/>
              <a:gd name="T68" fmla="*/ 579 w 1837"/>
              <a:gd name="T69" fmla="*/ 402 h 633"/>
              <a:gd name="T70" fmla="*/ 680 w 1837"/>
              <a:gd name="T71" fmla="*/ 432 h 633"/>
              <a:gd name="T72" fmla="*/ 771 w 1837"/>
              <a:gd name="T73" fmla="*/ 452 h 633"/>
              <a:gd name="T74" fmla="*/ 863 w 1837"/>
              <a:gd name="T75" fmla="*/ 462 h 633"/>
              <a:gd name="T76" fmla="*/ 1066 w 1837"/>
              <a:gd name="T77" fmla="*/ 473 h 633"/>
              <a:gd name="T78" fmla="*/ 1218 w 1837"/>
              <a:gd name="T79" fmla="*/ 452 h 633"/>
              <a:gd name="T80" fmla="*/ 1299 w 1837"/>
              <a:gd name="T81" fmla="*/ 442 h 633"/>
              <a:gd name="T82" fmla="*/ 1370 w 1837"/>
              <a:gd name="T83" fmla="*/ 442 h 633"/>
              <a:gd name="T84" fmla="*/ 1411 w 1837"/>
              <a:gd name="T85" fmla="*/ 432 h 633"/>
              <a:gd name="T86" fmla="*/ 1431 w 1837"/>
              <a:gd name="T87" fmla="*/ 412 h 633"/>
              <a:gd name="T88" fmla="*/ 1431 w 1837"/>
              <a:gd name="T89" fmla="*/ 392 h 633"/>
              <a:gd name="T90" fmla="*/ 1431 w 1837"/>
              <a:gd name="T91" fmla="*/ 352 h 633"/>
              <a:gd name="T92" fmla="*/ 1411 w 1837"/>
              <a:gd name="T93" fmla="*/ 312 h 633"/>
              <a:gd name="T94" fmla="*/ 1380 w 1837"/>
              <a:gd name="T95" fmla="*/ 261 h 633"/>
              <a:gd name="T96" fmla="*/ 1360 w 1837"/>
              <a:gd name="T97" fmla="*/ 221 h 633"/>
              <a:gd name="T98" fmla="*/ 1350 w 1837"/>
              <a:gd name="T99" fmla="*/ 191 h 633"/>
              <a:gd name="T100" fmla="*/ 1350 w 1837"/>
              <a:gd name="T101" fmla="*/ 171 h 633"/>
              <a:gd name="T102" fmla="*/ 1370 w 1837"/>
              <a:gd name="T103" fmla="*/ 161 h 633"/>
              <a:gd name="T104" fmla="*/ 1401 w 1837"/>
              <a:gd name="T105" fmla="*/ 171 h 633"/>
              <a:gd name="T106" fmla="*/ 1441 w 1837"/>
              <a:gd name="T107" fmla="*/ 201 h 633"/>
              <a:gd name="T108" fmla="*/ 1492 w 1837"/>
              <a:gd name="T109" fmla="*/ 231 h 633"/>
              <a:gd name="T110" fmla="*/ 1573 w 1837"/>
              <a:gd name="T111" fmla="*/ 302 h 633"/>
              <a:gd name="T112" fmla="*/ 1695 w 1837"/>
              <a:gd name="T113" fmla="*/ 372 h 633"/>
              <a:gd name="T114" fmla="*/ 1746 w 1837"/>
              <a:gd name="T115" fmla="*/ 402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37" h="633">
                <a:moveTo>
                  <a:pt x="1746" y="402"/>
                </a:moveTo>
                <a:lnTo>
                  <a:pt x="1766" y="402"/>
                </a:lnTo>
                <a:lnTo>
                  <a:pt x="1786" y="412"/>
                </a:lnTo>
                <a:lnTo>
                  <a:pt x="1796" y="412"/>
                </a:lnTo>
                <a:lnTo>
                  <a:pt x="1817" y="422"/>
                </a:lnTo>
                <a:lnTo>
                  <a:pt x="1827" y="432"/>
                </a:lnTo>
                <a:lnTo>
                  <a:pt x="1827" y="432"/>
                </a:lnTo>
                <a:lnTo>
                  <a:pt x="1837" y="442"/>
                </a:lnTo>
                <a:lnTo>
                  <a:pt x="1837" y="452"/>
                </a:lnTo>
                <a:lnTo>
                  <a:pt x="1837" y="462"/>
                </a:lnTo>
                <a:lnTo>
                  <a:pt x="1827" y="473"/>
                </a:lnTo>
                <a:lnTo>
                  <a:pt x="1817" y="483"/>
                </a:lnTo>
                <a:lnTo>
                  <a:pt x="1796" y="493"/>
                </a:lnTo>
                <a:lnTo>
                  <a:pt x="1776" y="503"/>
                </a:lnTo>
                <a:lnTo>
                  <a:pt x="1756" y="513"/>
                </a:lnTo>
                <a:lnTo>
                  <a:pt x="1725" y="523"/>
                </a:lnTo>
                <a:lnTo>
                  <a:pt x="1695" y="543"/>
                </a:lnTo>
                <a:lnTo>
                  <a:pt x="1624" y="563"/>
                </a:lnTo>
                <a:lnTo>
                  <a:pt x="1553" y="583"/>
                </a:lnTo>
                <a:lnTo>
                  <a:pt x="1472" y="603"/>
                </a:lnTo>
                <a:lnTo>
                  <a:pt x="1390" y="613"/>
                </a:lnTo>
                <a:lnTo>
                  <a:pt x="1350" y="623"/>
                </a:lnTo>
                <a:lnTo>
                  <a:pt x="1299" y="623"/>
                </a:lnTo>
                <a:lnTo>
                  <a:pt x="1208" y="633"/>
                </a:lnTo>
                <a:lnTo>
                  <a:pt x="1096" y="633"/>
                </a:lnTo>
                <a:lnTo>
                  <a:pt x="1045" y="633"/>
                </a:lnTo>
                <a:lnTo>
                  <a:pt x="995" y="633"/>
                </a:lnTo>
                <a:lnTo>
                  <a:pt x="883" y="623"/>
                </a:lnTo>
                <a:lnTo>
                  <a:pt x="782" y="613"/>
                </a:lnTo>
                <a:lnTo>
                  <a:pt x="690" y="593"/>
                </a:lnTo>
                <a:lnTo>
                  <a:pt x="639" y="583"/>
                </a:lnTo>
                <a:lnTo>
                  <a:pt x="599" y="563"/>
                </a:lnTo>
                <a:lnTo>
                  <a:pt x="518" y="533"/>
                </a:lnTo>
                <a:lnTo>
                  <a:pt x="426" y="493"/>
                </a:lnTo>
                <a:lnTo>
                  <a:pt x="355" y="452"/>
                </a:lnTo>
                <a:lnTo>
                  <a:pt x="315" y="422"/>
                </a:lnTo>
                <a:lnTo>
                  <a:pt x="274" y="402"/>
                </a:lnTo>
                <a:lnTo>
                  <a:pt x="244" y="372"/>
                </a:lnTo>
                <a:lnTo>
                  <a:pt x="203" y="332"/>
                </a:lnTo>
                <a:lnTo>
                  <a:pt x="173" y="302"/>
                </a:lnTo>
                <a:lnTo>
                  <a:pt x="142" y="271"/>
                </a:lnTo>
                <a:lnTo>
                  <a:pt x="122" y="241"/>
                </a:lnTo>
                <a:lnTo>
                  <a:pt x="92" y="211"/>
                </a:lnTo>
                <a:lnTo>
                  <a:pt x="51" y="141"/>
                </a:lnTo>
                <a:lnTo>
                  <a:pt x="41" y="111"/>
                </a:lnTo>
                <a:lnTo>
                  <a:pt x="31" y="80"/>
                </a:lnTo>
                <a:lnTo>
                  <a:pt x="20" y="60"/>
                </a:lnTo>
                <a:lnTo>
                  <a:pt x="10" y="40"/>
                </a:lnTo>
                <a:lnTo>
                  <a:pt x="0" y="20"/>
                </a:lnTo>
                <a:lnTo>
                  <a:pt x="0" y="10"/>
                </a:lnTo>
                <a:lnTo>
                  <a:pt x="0" y="0"/>
                </a:lnTo>
                <a:lnTo>
                  <a:pt x="10" y="0"/>
                </a:lnTo>
                <a:lnTo>
                  <a:pt x="20" y="0"/>
                </a:lnTo>
                <a:lnTo>
                  <a:pt x="31" y="0"/>
                </a:lnTo>
                <a:lnTo>
                  <a:pt x="41" y="10"/>
                </a:lnTo>
                <a:lnTo>
                  <a:pt x="51" y="20"/>
                </a:lnTo>
                <a:lnTo>
                  <a:pt x="71" y="40"/>
                </a:lnTo>
                <a:lnTo>
                  <a:pt x="92" y="60"/>
                </a:lnTo>
                <a:lnTo>
                  <a:pt x="112" y="80"/>
                </a:lnTo>
                <a:lnTo>
                  <a:pt x="132" y="101"/>
                </a:lnTo>
                <a:lnTo>
                  <a:pt x="163" y="121"/>
                </a:lnTo>
                <a:lnTo>
                  <a:pt x="193" y="151"/>
                </a:lnTo>
                <a:lnTo>
                  <a:pt x="223" y="181"/>
                </a:lnTo>
                <a:lnTo>
                  <a:pt x="254" y="201"/>
                </a:lnTo>
                <a:lnTo>
                  <a:pt x="325" y="251"/>
                </a:lnTo>
                <a:lnTo>
                  <a:pt x="406" y="312"/>
                </a:lnTo>
                <a:lnTo>
                  <a:pt x="447" y="332"/>
                </a:lnTo>
                <a:lnTo>
                  <a:pt x="487" y="362"/>
                </a:lnTo>
                <a:lnTo>
                  <a:pt x="538" y="382"/>
                </a:lnTo>
                <a:lnTo>
                  <a:pt x="579" y="402"/>
                </a:lnTo>
                <a:lnTo>
                  <a:pt x="629" y="422"/>
                </a:lnTo>
                <a:lnTo>
                  <a:pt x="680" y="432"/>
                </a:lnTo>
                <a:lnTo>
                  <a:pt x="721" y="442"/>
                </a:lnTo>
                <a:lnTo>
                  <a:pt x="771" y="452"/>
                </a:lnTo>
                <a:lnTo>
                  <a:pt x="812" y="462"/>
                </a:lnTo>
                <a:lnTo>
                  <a:pt x="863" y="462"/>
                </a:lnTo>
                <a:lnTo>
                  <a:pt x="954" y="473"/>
                </a:lnTo>
                <a:lnTo>
                  <a:pt x="1066" y="473"/>
                </a:lnTo>
                <a:lnTo>
                  <a:pt x="1167" y="462"/>
                </a:lnTo>
                <a:lnTo>
                  <a:pt x="1218" y="452"/>
                </a:lnTo>
                <a:lnTo>
                  <a:pt x="1269" y="452"/>
                </a:lnTo>
                <a:lnTo>
                  <a:pt x="1299" y="442"/>
                </a:lnTo>
                <a:lnTo>
                  <a:pt x="1340" y="442"/>
                </a:lnTo>
                <a:lnTo>
                  <a:pt x="1370" y="442"/>
                </a:lnTo>
                <a:lnTo>
                  <a:pt x="1390" y="432"/>
                </a:lnTo>
                <a:lnTo>
                  <a:pt x="1411" y="432"/>
                </a:lnTo>
                <a:lnTo>
                  <a:pt x="1421" y="422"/>
                </a:lnTo>
                <a:lnTo>
                  <a:pt x="1431" y="412"/>
                </a:lnTo>
                <a:lnTo>
                  <a:pt x="1431" y="402"/>
                </a:lnTo>
                <a:lnTo>
                  <a:pt x="1431" y="392"/>
                </a:lnTo>
                <a:lnTo>
                  <a:pt x="1431" y="372"/>
                </a:lnTo>
                <a:lnTo>
                  <a:pt x="1431" y="352"/>
                </a:lnTo>
                <a:lnTo>
                  <a:pt x="1421" y="332"/>
                </a:lnTo>
                <a:lnTo>
                  <a:pt x="1411" y="312"/>
                </a:lnTo>
                <a:lnTo>
                  <a:pt x="1390" y="282"/>
                </a:lnTo>
                <a:lnTo>
                  <a:pt x="1380" y="261"/>
                </a:lnTo>
                <a:lnTo>
                  <a:pt x="1360" y="241"/>
                </a:lnTo>
                <a:lnTo>
                  <a:pt x="1360" y="221"/>
                </a:lnTo>
                <a:lnTo>
                  <a:pt x="1350" y="201"/>
                </a:lnTo>
                <a:lnTo>
                  <a:pt x="1350" y="191"/>
                </a:lnTo>
                <a:lnTo>
                  <a:pt x="1350" y="181"/>
                </a:lnTo>
                <a:lnTo>
                  <a:pt x="1350" y="171"/>
                </a:lnTo>
                <a:lnTo>
                  <a:pt x="1360" y="161"/>
                </a:lnTo>
                <a:lnTo>
                  <a:pt x="1370" y="161"/>
                </a:lnTo>
                <a:lnTo>
                  <a:pt x="1380" y="171"/>
                </a:lnTo>
                <a:lnTo>
                  <a:pt x="1401" y="171"/>
                </a:lnTo>
                <a:lnTo>
                  <a:pt x="1411" y="181"/>
                </a:lnTo>
                <a:lnTo>
                  <a:pt x="1441" y="201"/>
                </a:lnTo>
                <a:lnTo>
                  <a:pt x="1461" y="211"/>
                </a:lnTo>
                <a:lnTo>
                  <a:pt x="1492" y="231"/>
                </a:lnTo>
                <a:lnTo>
                  <a:pt x="1522" y="251"/>
                </a:lnTo>
                <a:lnTo>
                  <a:pt x="1573" y="302"/>
                </a:lnTo>
                <a:lnTo>
                  <a:pt x="1634" y="342"/>
                </a:lnTo>
                <a:lnTo>
                  <a:pt x="1695" y="372"/>
                </a:lnTo>
                <a:lnTo>
                  <a:pt x="1746" y="402"/>
                </a:lnTo>
                <a:lnTo>
                  <a:pt x="1746" y="402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7"/>
          <p:cNvSpPr/>
          <p:nvPr/>
        </p:nvSpPr>
        <p:spPr bwMode="auto">
          <a:xfrm>
            <a:off x="1170205" y="2268257"/>
            <a:ext cx="1306742" cy="285253"/>
          </a:xfrm>
          <a:custGeom>
            <a:avLst/>
            <a:gdLst>
              <a:gd name="T0" fmla="*/ 2243 w 2720"/>
              <a:gd name="T1" fmla="*/ 0 h 522"/>
              <a:gd name="T2" fmla="*/ 2284 w 2720"/>
              <a:gd name="T3" fmla="*/ 10 h 522"/>
              <a:gd name="T4" fmla="*/ 2355 w 2720"/>
              <a:gd name="T5" fmla="*/ 30 h 522"/>
              <a:gd name="T6" fmla="*/ 2446 w 2720"/>
              <a:gd name="T7" fmla="*/ 80 h 522"/>
              <a:gd name="T8" fmla="*/ 2547 w 2720"/>
              <a:gd name="T9" fmla="*/ 130 h 522"/>
              <a:gd name="T10" fmla="*/ 2629 w 2720"/>
              <a:gd name="T11" fmla="*/ 180 h 522"/>
              <a:gd name="T12" fmla="*/ 2689 w 2720"/>
              <a:gd name="T13" fmla="*/ 221 h 522"/>
              <a:gd name="T14" fmla="*/ 2720 w 2720"/>
              <a:gd name="T15" fmla="*/ 251 h 522"/>
              <a:gd name="T16" fmla="*/ 2720 w 2720"/>
              <a:gd name="T17" fmla="*/ 271 h 522"/>
              <a:gd name="T18" fmla="*/ 2700 w 2720"/>
              <a:gd name="T19" fmla="*/ 281 h 522"/>
              <a:gd name="T20" fmla="*/ 2659 w 2720"/>
              <a:gd name="T21" fmla="*/ 291 h 522"/>
              <a:gd name="T22" fmla="*/ 2608 w 2720"/>
              <a:gd name="T23" fmla="*/ 301 h 522"/>
              <a:gd name="T24" fmla="*/ 2497 w 2720"/>
              <a:gd name="T25" fmla="*/ 321 h 522"/>
              <a:gd name="T26" fmla="*/ 2426 w 2720"/>
              <a:gd name="T27" fmla="*/ 351 h 522"/>
              <a:gd name="T28" fmla="*/ 2334 w 2720"/>
              <a:gd name="T29" fmla="*/ 382 h 522"/>
              <a:gd name="T30" fmla="*/ 2243 w 2720"/>
              <a:gd name="T31" fmla="*/ 422 h 522"/>
              <a:gd name="T32" fmla="*/ 2152 w 2720"/>
              <a:gd name="T33" fmla="*/ 472 h 522"/>
              <a:gd name="T34" fmla="*/ 2081 w 2720"/>
              <a:gd name="T35" fmla="*/ 502 h 522"/>
              <a:gd name="T36" fmla="*/ 2040 w 2720"/>
              <a:gd name="T37" fmla="*/ 522 h 522"/>
              <a:gd name="T38" fmla="*/ 2020 w 2720"/>
              <a:gd name="T39" fmla="*/ 512 h 522"/>
              <a:gd name="T40" fmla="*/ 2010 w 2720"/>
              <a:gd name="T41" fmla="*/ 502 h 522"/>
              <a:gd name="T42" fmla="*/ 2020 w 2720"/>
              <a:gd name="T43" fmla="*/ 472 h 522"/>
              <a:gd name="T44" fmla="*/ 2050 w 2720"/>
              <a:gd name="T45" fmla="*/ 422 h 522"/>
              <a:gd name="T46" fmla="*/ 2101 w 2720"/>
              <a:gd name="T47" fmla="*/ 361 h 522"/>
              <a:gd name="T48" fmla="*/ 2152 w 2720"/>
              <a:gd name="T49" fmla="*/ 301 h 522"/>
              <a:gd name="T50" fmla="*/ 2182 w 2720"/>
              <a:gd name="T51" fmla="*/ 251 h 522"/>
              <a:gd name="T52" fmla="*/ 2202 w 2720"/>
              <a:gd name="T53" fmla="*/ 221 h 522"/>
              <a:gd name="T54" fmla="*/ 2192 w 2720"/>
              <a:gd name="T55" fmla="*/ 211 h 522"/>
              <a:gd name="T56" fmla="*/ 2172 w 2720"/>
              <a:gd name="T57" fmla="*/ 201 h 522"/>
              <a:gd name="T58" fmla="*/ 2131 w 2720"/>
              <a:gd name="T59" fmla="*/ 201 h 522"/>
              <a:gd name="T60" fmla="*/ 2060 w 2720"/>
              <a:gd name="T61" fmla="*/ 191 h 522"/>
              <a:gd name="T62" fmla="*/ 1989 w 2720"/>
              <a:gd name="T63" fmla="*/ 191 h 522"/>
              <a:gd name="T64" fmla="*/ 1898 w 2720"/>
              <a:gd name="T65" fmla="*/ 201 h 522"/>
              <a:gd name="T66" fmla="*/ 1786 w 2720"/>
              <a:gd name="T67" fmla="*/ 211 h 522"/>
              <a:gd name="T68" fmla="*/ 1675 w 2720"/>
              <a:gd name="T69" fmla="*/ 221 h 522"/>
              <a:gd name="T70" fmla="*/ 1472 w 2720"/>
              <a:gd name="T71" fmla="*/ 241 h 522"/>
              <a:gd name="T72" fmla="*/ 1309 w 2720"/>
              <a:gd name="T73" fmla="*/ 251 h 522"/>
              <a:gd name="T74" fmla="*/ 1106 w 2720"/>
              <a:gd name="T75" fmla="*/ 271 h 522"/>
              <a:gd name="T76" fmla="*/ 863 w 2720"/>
              <a:gd name="T77" fmla="*/ 301 h 522"/>
              <a:gd name="T78" fmla="*/ 660 w 2720"/>
              <a:gd name="T79" fmla="*/ 321 h 522"/>
              <a:gd name="T80" fmla="*/ 538 w 2720"/>
              <a:gd name="T81" fmla="*/ 331 h 522"/>
              <a:gd name="T82" fmla="*/ 426 w 2720"/>
              <a:gd name="T83" fmla="*/ 341 h 522"/>
              <a:gd name="T84" fmla="*/ 315 w 2720"/>
              <a:gd name="T85" fmla="*/ 351 h 522"/>
              <a:gd name="T86" fmla="*/ 224 w 2720"/>
              <a:gd name="T87" fmla="*/ 351 h 522"/>
              <a:gd name="T88" fmla="*/ 142 w 2720"/>
              <a:gd name="T89" fmla="*/ 361 h 522"/>
              <a:gd name="T90" fmla="*/ 81 w 2720"/>
              <a:gd name="T91" fmla="*/ 361 h 522"/>
              <a:gd name="T92" fmla="*/ 21 w 2720"/>
              <a:gd name="T93" fmla="*/ 361 h 522"/>
              <a:gd name="T94" fmla="*/ 0 w 2720"/>
              <a:gd name="T95" fmla="*/ 261 h 522"/>
              <a:gd name="T96" fmla="*/ 224 w 2720"/>
              <a:gd name="T97" fmla="*/ 241 h 522"/>
              <a:gd name="T98" fmla="*/ 467 w 2720"/>
              <a:gd name="T99" fmla="*/ 221 h 522"/>
              <a:gd name="T100" fmla="*/ 721 w 2720"/>
              <a:gd name="T101" fmla="*/ 201 h 522"/>
              <a:gd name="T102" fmla="*/ 1005 w 2720"/>
              <a:gd name="T103" fmla="*/ 170 h 522"/>
              <a:gd name="T104" fmla="*/ 1259 w 2720"/>
              <a:gd name="T105" fmla="*/ 140 h 522"/>
              <a:gd name="T106" fmla="*/ 1482 w 2720"/>
              <a:gd name="T107" fmla="*/ 120 h 522"/>
              <a:gd name="T108" fmla="*/ 1664 w 2720"/>
              <a:gd name="T109" fmla="*/ 100 h 522"/>
              <a:gd name="T110" fmla="*/ 1817 w 2720"/>
              <a:gd name="T111" fmla="*/ 90 h 522"/>
              <a:gd name="T112" fmla="*/ 1918 w 2720"/>
              <a:gd name="T113" fmla="*/ 80 h 522"/>
              <a:gd name="T114" fmla="*/ 2010 w 2720"/>
              <a:gd name="T115" fmla="*/ 60 h 522"/>
              <a:gd name="T116" fmla="*/ 2070 w 2720"/>
              <a:gd name="T117" fmla="*/ 50 h 522"/>
              <a:gd name="T118" fmla="*/ 2111 w 2720"/>
              <a:gd name="T119" fmla="*/ 30 h 522"/>
              <a:gd name="T120" fmla="*/ 2172 w 2720"/>
              <a:gd name="T121" fmla="*/ 10 h 522"/>
              <a:gd name="T122" fmla="*/ 2223 w 2720"/>
              <a:gd name="T1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20" h="522">
                <a:moveTo>
                  <a:pt x="2223" y="0"/>
                </a:moveTo>
                <a:lnTo>
                  <a:pt x="2243" y="0"/>
                </a:lnTo>
                <a:lnTo>
                  <a:pt x="2263" y="0"/>
                </a:lnTo>
                <a:lnTo>
                  <a:pt x="2284" y="10"/>
                </a:lnTo>
                <a:lnTo>
                  <a:pt x="2324" y="20"/>
                </a:lnTo>
                <a:lnTo>
                  <a:pt x="2355" y="30"/>
                </a:lnTo>
                <a:lnTo>
                  <a:pt x="2395" y="50"/>
                </a:lnTo>
                <a:lnTo>
                  <a:pt x="2446" y="80"/>
                </a:lnTo>
                <a:lnTo>
                  <a:pt x="2497" y="100"/>
                </a:lnTo>
                <a:lnTo>
                  <a:pt x="2547" y="130"/>
                </a:lnTo>
                <a:lnTo>
                  <a:pt x="2588" y="160"/>
                </a:lnTo>
                <a:lnTo>
                  <a:pt x="2629" y="180"/>
                </a:lnTo>
                <a:lnTo>
                  <a:pt x="2659" y="201"/>
                </a:lnTo>
                <a:lnTo>
                  <a:pt x="2689" y="221"/>
                </a:lnTo>
                <a:lnTo>
                  <a:pt x="2710" y="231"/>
                </a:lnTo>
                <a:lnTo>
                  <a:pt x="2720" y="251"/>
                </a:lnTo>
                <a:lnTo>
                  <a:pt x="2720" y="261"/>
                </a:lnTo>
                <a:lnTo>
                  <a:pt x="2720" y="271"/>
                </a:lnTo>
                <a:lnTo>
                  <a:pt x="2710" y="271"/>
                </a:lnTo>
                <a:lnTo>
                  <a:pt x="2700" y="281"/>
                </a:lnTo>
                <a:lnTo>
                  <a:pt x="2679" y="291"/>
                </a:lnTo>
                <a:lnTo>
                  <a:pt x="2659" y="291"/>
                </a:lnTo>
                <a:lnTo>
                  <a:pt x="2639" y="301"/>
                </a:lnTo>
                <a:lnTo>
                  <a:pt x="2608" y="301"/>
                </a:lnTo>
                <a:lnTo>
                  <a:pt x="2578" y="311"/>
                </a:lnTo>
                <a:lnTo>
                  <a:pt x="2497" y="321"/>
                </a:lnTo>
                <a:lnTo>
                  <a:pt x="2466" y="331"/>
                </a:lnTo>
                <a:lnTo>
                  <a:pt x="2426" y="351"/>
                </a:lnTo>
                <a:lnTo>
                  <a:pt x="2375" y="361"/>
                </a:lnTo>
                <a:lnTo>
                  <a:pt x="2334" y="382"/>
                </a:lnTo>
                <a:lnTo>
                  <a:pt x="2294" y="402"/>
                </a:lnTo>
                <a:lnTo>
                  <a:pt x="2243" y="422"/>
                </a:lnTo>
                <a:lnTo>
                  <a:pt x="2192" y="452"/>
                </a:lnTo>
                <a:lnTo>
                  <a:pt x="2152" y="472"/>
                </a:lnTo>
                <a:lnTo>
                  <a:pt x="2111" y="492"/>
                </a:lnTo>
                <a:lnTo>
                  <a:pt x="2081" y="502"/>
                </a:lnTo>
                <a:lnTo>
                  <a:pt x="2060" y="512"/>
                </a:lnTo>
                <a:lnTo>
                  <a:pt x="2040" y="522"/>
                </a:lnTo>
                <a:lnTo>
                  <a:pt x="2030" y="522"/>
                </a:lnTo>
                <a:lnTo>
                  <a:pt x="2020" y="512"/>
                </a:lnTo>
                <a:lnTo>
                  <a:pt x="2020" y="512"/>
                </a:lnTo>
                <a:lnTo>
                  <a:pt x="2010" y="502"/>
                </a:lnTo>
                <a:lnTo>
                  <a:pt x="2020" y="482"/>
                </a:lnTo>
                <a:lnTo>
                  <a:pt x="2020" y="472"/>
                </a:lnTo>
                <a:lnTo>
                  <a:pt x="2040" y="452"/>
                </a:lnTo>
                <a:lnTo>
                  <a:pt x="2050" y="422"/>
                </a:lnTo>
                <a:lnTo>
                  <a:pt x="2070" y="392"/>
                </a:lnTo>
                <a:lnTo>
                  <a:pt x="2101" y="361"/>
                </a:lnTo>
                <a:lnTo>
                  <a:pt x="2131" y="331"/>
                </a:lnTo>
                <a:lnTo>
                  <a:pt x="2152" y="301"/>
                </a:lnTo>
                <a:lnTo>
                  <a:pt x="2172" y="281"/>
                </a:lnTo>
                <a:lnTo>
                  <a:pt x="2182" y="251"/>
                </a:lnTo>
                <a:lnTo>
                  <a:pt x="2192" y="241"/>
                </a:lnTo>
                <a:lnTo>
                  <a:pt x="2202" y="221"/>
                </a:lnTo>
                <a:lnTo>
                  <a:pt x="2202" y="211"/>
                </a:lnTo>
                <a:lnTo>
                  <a:pt x="2192" y="211"/>
                </a:lnTo>
                <a:lnTo>
                  <a:pt x="2182" y="201"/>
                </a:lnTo>
                <a:lnTo>
                  <a:pt x="2172" y="201"/>
                </a:lnTo>
                <a:lnTo>
                  <a:pt x="2152" y="201"/>
                </a:lnTo>
                <a:lnTo>
                  <a:pt x="2131" y="201"/>
                </a:lnTo>
                <a:lnTo>
                  <a:pt x="2101" y="191"/>
                </a:lnTo>
                <a:lnTo>
                  <a:pt x="2060" y="191"/>
                </a:lnTo>
                <a:lnTo>
                  <a:pt x="2030" y="191"/>
                </a:lnTo>
                <a:lnTo>
                  <a:pt x="1989" y="191"/>
                </a:lnTo>
                <a:lnTo>
                  <a:pt x="1949" y="201"/>
                </a:lnTo>
                <a:lnTo>
                  <a:pt x="1898" y="201"/>
                </a:lnTo>
                <a:lnTo>
                  <a:pt x="1847" y="211"/>
                </a:lnTo>
                <a:lnTo>
                  <a:pt x="1786" y="211"/>
                </a:lnTo>
                <a:lnTo>
                  <a:pt x="1736" y="221"/>
                </a:lnTo>
                <a:lnTo>
                  <a:pt x="1675" y="221"/>
                </a:lnTo>
                <a:lnTo>
                  <a:pt x="1543" y="231"/>
                </a:lnTo>
                <a:lnTo>
                  <a:pt x="1472" y="241"/>
                </a:lnTo>
                <a:lnTo>
                  <a:pt x="1391" y="241"/>
                </a:lnTo>
                <a:lnTo>
                  <a:pt x="1309" y="251"/>
                </a:lnTo>
                <a:lnTo>
                  <a:pt x="1208" y="261"/>
                </a:lnTo>
                <a:lnTo>
                  <a:pt x="1106" y="271"/>
                </a:lnTo>
                <a:lnTo>
                  <a:pt x="985" y="281"/>
                </a:lnTo>
                <a:lnTo>
                  <a:pt x="863" y="301"/>
                </a:lnTo>
                <a:lnTo>
                  <a:pt x="731" y="311"/>
                </a:lnTo>
                <a:lnTo>
                  <a:pt x="660" y="321"/>
                </a:lnTo>
                <a:lnTo>
                  <a:pt x="599" y="321"/>
                </a:lnTo>
                <a:lnTo>
                  <a:pt x="538" y="331"/>
                </a:lnTo>
                <a:lnTo>
                  <a:pt x="477" y="331"/>
                </a:lnTo>
                <a:lnTo>
                  <a:pt x="426" y="341"/>
                </a:lnTo>
                <a:lnTo>
                  <a:pt x="366" y="341"/>
                </a:lnTo>
                <a:lnTo>
                  <a:pt x="315" y="351"/>
                </a:lnTo>
                <a:lnTo>
                  <a:pt x="274" y="351"/>
                </a:lnTo>
                <a:lnTo>
                  <a:pt x="224" y="351"/>
                </a:lnTo>
                <a:lnTo>
                  <a:pt x="183" y="351"/>
                </a:lnTo>
                <a:lnTo>
                  <a:pt x="142" y="361"/>
                </a:lnTo>
                <a:lnTo>
                  <a:pt x="112" y="361"/>
                </a:lnTo>
                <a:lnTo>
                  <a:pt x="81" y="361"/>
                </a:lnTo>
                <a:lnTo>
                  <a:pt x="51" y="361"/>
                </a:lnTo>
                <a:lnTo>
                  <a:pt x="21" y="361"/>
                </a:lnTo>
                <a:lnTo>
                  <a:pt x="0" y="361"/>
                </a:lnTo>
                <a:lnTo>
                  <a:pt x="0" y="261"/>
                </a:lnTo>
                <a:lnTo>
                  <a:pt x="112" y="251"/>
                </a:lnTo>
                <a:lnTo>
                  <a:pt x="224" y="241"/>
                </a:lnTo>
                <a:lnTo>
                  <a:pt x="345" y="231"/>
                </a:lnTo>
                <a:lnTo>
                  <a:pt x="467" y="221"/>
                </a:lnTo>
                <a:lnTo>
                  <a:pt x="589" y="211"/>
                </a:lnTo>
                <a:lnTo>
                  <a:pt x="721" y="201"/>
                </a:lnTo>
                <a:lnTo>
                  <a:pt x="863" y="180"/>
                </a:lnTo>
                <a:lnTo>
                  <a:pt x="1005" y="170"/>
                </a:lnTo>
                <a:lnTo>
                  <a:pt x="1137" y="150"/>
                </a:lnTo>
                <a:lnTo>
                  <a:pt x="1259" y="140"/>
                </a:lnTo>
                <a:lnTo>
                  <a:pt x="1370" y="130"/>
                </a:lnTo>
                <a:lnTo>
                  <a:pt x="1482" y="120"/>
                </a:lnTo>
                <a:lnTo>
                  <a:pt x="1573" y="110"/>
                </a:lnTo>
                <a:lnTo>
                  <a:pt x="1664" y="100"/>
                </a:lnTo>
                <a:lnTo>
                  <a:pt x="1746" y="100"/>
                </a:lnTo>
                <a:lnTo>
                  <a:pt x="1817" y="90"/>
                </a:lnTo>
                <a:lnTo>
                  <a:pt x="1867" y="90"/>
                </a:lnTo>
                <a:lnTo>
                  <a:pt x="1918" y="80"/>
                </a:lnTo>
                <a:lnTo>
                  <a:pt x="1969" y="70"/>
                </a:lnTo>
                <a:lnTo>
                  <a:pt x="2010" y="60"/>
                </a:lnTo>
                <a:lnTo>
                  <a:pt x="2040" y="50"/>
                </a:lnTo>
                <a:lnTo>
                  <a:pt x="2070" y="50"/>
                </a:lnTo>
                <a:lnTo>
                  <a:pt x="2091" y="40"/>
                </a:lnTo>
                <a:lnTo>
                  <a:pt x="2111" y="30"/>
                </a:lnTo>
                <a:lnTo>
                  <a:pt x="2152" y="20"/>
                </a:lnTo>
                <a:lnTo>
                  <a:pt x="2172" y="10"/>
                </a:lnTo>
                <a:lnTo>
                  <a:pt x="2202" y="0"/>
                </a:lnTo>
                <a:lnTo>
                  <a:pt x="2223" y="0"/>
                </a:lnTo>
                <a:lnTo>
                  <a:pt x="2223" y="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4" name="Freeform 36"/>
          <p:cNvSpPr/>
          <p:nvPr/>
        </p:nvSpPr>
        <p:spPr bwMode="auto">
          <a:xfrm>
            <a:off x="3987674" y="2585051"/>
            <a:ext cx="86624" cy="305142"/>
          </a:xfrm>
          <a:custGeom>
            <a:avLst/>
            <a:gdLst>
              <a:gd name="T0" fmla="*/ 30 w 203"/>
              <a:gd name="T1" fmla="*/ 111 h 546"/>
              <a:gd name="T2" fmla="*/ 10 w 203"/>
              <a:gd name="T3" fmla="*/ 91 h 546"/>
              <a:gd name="T4" fmla="*/ 0 w 203"/>
              <a:gd name="T5" fmla="*/ 71 h 546"/>
              <a:gd name="T6" fmla="*/ 0 w 203"/>
              <a:gd name="T7" fmla="*/ 51 h 546"/>
              <a:gd name="T8" fmla="*/ 0 w 203"/>
              <a:gd name="T9" fmla="*/ 31 h 546"/>
              <a:gd name="T10" fmla="*/ 10 w 203"/>
              <a:gd name="T11" fmla="*/ 10 h 546"/>
              <a:gd name="T12" fmla="*/ 10 w 203"/>
              <a:gd name="T13" fmla="*/ 0 h 546"/>
              <a:gd name="T14" fmla="*/ 20 w 203"/>
              <a:gd name="T15" fmla="*/ 0 h 546"/>
              <a:gd name="T16" fmla="*/ 30 w 203"/>
              <a:gd name="T17" fmla="*/ 0 h 546"/>
              <a:gd name="T18" fmla="*/ 40 w 203"/>
              <a:gd name="T19" fmla="*/ 0 h 546"/>
              <a:gd name="T20" fmla="*/ 51 w 203"/>
              <a:gd name="T21" fmla="*/ 0 h 546"/>
              <a:gd name="T22" fmla="*/ 61 w 203"/>
              <a:gd name="T23" fmla="*/ 0 h 546"/>
              <a:gd name="T24" fmla="*/ 81 w 203"/>
              <a:gd name="T25" fmla="*/ 0 h 546"/>
              <a:gd name="T26" fmla="*/ 101 w 203"/>
              <a:gd name="T27" fmla="*/ 10 h 546"/>
              <a:gd name="T28" fmla="*/ 122 w 203"/>
              <a:gd name="T29" fmla="*/ 10 h 546"/>
              <a:gd name="T30" fmla="*/ 152 w 203"/>
              <a:gd name="T31" fmla="*/ 20 h 546"/>
              <a:gd name="T32" fmla="*/ 182 w 203"/>
              <a:gd name="T33" fmla="*/ 31 h 546"/>
              <a:gd name="T34" fmla="*/ 182 w 203"/>
              <a:gd name="T35" fmla="*/ 81 h 546"/>
              <a:gd name="T36" fmla="*/ 182 w 203"/>
              <a:gd name="T37" fmla="*/ 122 h 546"/>
              <a:gd name="T38" fmla="*/ 192 w 203"/>
              <a:gd name="T39" fmla="*/ 162 h 546"/>
              <a:gd name="T40" fmla="*/ 192 w 203"/>
              <a:gd name="T41" fmla="*/ 202 h 546"/>
              <a:gd name="T42" fmla="*/ 192 w 203"/>
              <a:gd name="T43" fmla="*/ 243 h 546"/>
              <a:gd name="T44" fmla="*/ 192 w 203"/>
              <a:gd name="T45" fmla="*/ 283 h 546"/>
              <a:gd name="T46" fmla="*/ 192 w 203"/>
              <a:gd name="T47" fmla="*/ 314 h 546"/>
              <a:gd name="T48" fmla="*/ 192 w 203"/>
              <a:gd name="T49" fmla="*/ 344 h 546"/>
              <a:gd name="T50" fmla="*/ 203 w 203"/>
              <a:gd name="T51" fmla="*/ 364 h 546"/>
              <a:gd name="T52" fmla="*/ 203 w 203"/>
              <a:gd name="T53" fmla="*/ 395 h 546"/>
              <a:gd name="T54" fmla="*/ 203 w 203"/>
              <a:gd name="T55" fmla="*/ 415 h 546"/>
              <a:gd name="T56" fmla="*/ 203 w 203"/>
              <a:gd name="T57" fmla="*/ 435 h 546"/>
              <a:gd name="T58" fmla="*/ 203 w 203"/>
              <a:gd name="T59" fmla="*/ 445 h 546"/>
              <a:gd name="T60" fmla="*/ 203 w 203"/>
              <a:gd name="T61" fmla="*/ 465 h 546"/>
              <a:gd name="T62" fmla="*/ 203 w 203"/>
              <a:gd name="T63" fmla="*/ 475 h 546"/>
              <a:gd name="T64" fmla="*/ 203 w 203"/>
              <a:gd name="T65" fmla="*/ 475 h 546"/>
              <a:gd name="T66" fmla="*/ 203 w 203"/>
              <a:gd name="T67" fmla="*/ 506 h 546"/>
              <a:gd name="T68" fmla="*/ 192 w 203"/>
              <a:gd name="T69" fmla="*/ 526 h 546"/>
              <a:gd name="T70" fmla="*/ 182 w 203"/>
              <a:gd name="T71" fmla="*/ 546 h 546"/>
              <a:gd name="T72" fmla="*/ 172 w 203"/>
              <a:gd name="T73" fmla="*/ 546 h 546"/>
              <a:gd name="T74" fmla="*/ 162 w 203"/>
              <a:gd name="T75" fmla="*/ 546 h 546"/>
              <a:gd name="T76" fmla="*/ 152 w 203"/>
              <a:gd name="T77" fmla="*/ 536 h 546"/>
              <a:gd name="T78" fmla="*/ 142 w 203"/>
              <a:gd name="T79" fmla="*/ 516 h 546"/>
              <a:gd name="T80" fmla="*/ 142 w 203"/>
              <a:gd name="T81" fmla="*/ 496 h 546"/>
              <a:gd name="T82" fmla="*/ 132 w 203"/>
              <a:gd name="T83" fmla="*/ 465 h 546"/>
              <a:gd name="T84" fmla="*/ 122 w 203"/>
              <a:gd name="T85" fmla="*/ 435 h 546"/>
              <a:gd name="T86" fmla="*/ 111 w 203"/>
              <a:gd name="T87" fmla="*/ 384 h 546"/>
              <a:gd name="T88" fmla="*/ 111 w 203"/>
              <a:gd name="T89" fmla="*/ 344 h 546"/>
              <a:gd name="T90" fmla="*/ 101 w 203"/>
              <a:gd name="T91" fmla="*/ 293 h 546"/>
              <a:gd name="T92" fmla="*/ 91 w 203"/>
              <a:gd name="T93" fmla="*/ 253 h 546"/>
              <a:gd name="T94" fmla="*/ 81 w 203"/>
              <a:gd name="T95" fmla="*/ 223 h 546"/>
              <a:gd name="T96" fmla="*/ 71 w 203"/>
              <a:gd name="T97" fmla="*/ 182 h 546"/>
              <a:gd name="T98" fmla="*/ 61 w 203"/>
              <a:gd name="T99" fmla="*/ 162 h 546"/>
              <a:gd name="T100" fmla="*/ 51 w 203"/>
              <a:gd name="T101" fmla="*/ 142 h 546"/>
              <a:gd name="T102" fmla="*/ 40 w 203"/>
              <a:gd name="T103" fmla="*/ 122 h 546"/>
              <a:gd name="T104" fmla="*/ 30 w 203"/>
              <a:gd name="T105" fmla="*/ 111 h 546"/>
              <a:gd name="T106" fmla="*/ 30 w 203"/>
              <a:gd name="T107" fmla="*/ 111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3" h="546">
                <a:moveTo>
                  <a:pt x="30" y="111"/>
                </a:moveTo>
                <a:lnTo>
                  <a:pt x="10" y="91"/>
                </a:lnTo>
                <a:lnTo>
                  <a:pt x="0" y="71"/>
                </a:lnTo>
                <a:lnTo>
                  <a:pt x="0" y="51"/>
                </a:lnTo>
                <a:lnTo>
                  <a:pt x="0" y="31"/>
                </a:lnTo>
                <a:lnTo>
                  <a:pt x="10" y="10"/>
                </a:lnTo>
                <a:lnTo>
                  <a:pt x="10" y="0"/>
                </a:lnTo>
                <a:lnTo>
                  <a:pt x="20" y="0"/>
                </a:lnTo>
                <a:lnTo>
                  <a:pt x="30" y="0"/>
                </a:lnTo>
                <a:lnTo>
                  <a:pt x="40" y="0"/>
                </a:lnTo>
                <a:lnTo>
                  <a:pt x="51" y="0"/>
                </a:lnTo>
                <a:lnTo>
                  <a:pt x="61" y="0"/>
                </a:lnTo>
                <a:lnTo>
                  <a:pt x="81" y="0"/>
                </a:lnTo>
                <a:lnTo>
                  <a:pt x="101" y="10"/>
                </a:lnTo>
                <a:lnTo>
                  <a:pt x="122" y="10"/>
                </a:lnTo>
                <a:lnTo>
                  <a:pt x="152" y="20"/>
                </a:lnTo>
                <a:lnTo>
                  <a:pt x="182" y="31"/>
                </a:lnTo>
                <a:lnTo>
                  <a:pt x="182" y="81"/>
                </a:lnTo>
                <a:lnTo>
                  <a:pt x="182" y="122"/>
                </a:lnTo>
                <a:lnTo>
                  <a:pt x="192" y="162"/>
                </a:lnTo>
                <a:lnTo>
                  <a:pt x="192" y="202"/>
                </a:lnTo>
                <a:lnTo>
                  <a:pt x="192" y="243"/>
                </a:lnTo>
                <a:lnTo>
                  <a:pt x="192" y="283"/>
                </a:lnTo>
                <a:lnTo>
                  <a:pt x="192" y="314"/>
                </a:lnTo>
                <a:lnTo>
                  <a:pt x="192" y="344"/>
                </a:lnTo>
                <a:lnTo>
                  <a:pt x="203" y="364"/>
                </a:lnTo>
                <a:lnTo>
                  <a:pt x="203" y="395"/>
                </a:lnTo>
                <a:lnTo>
                  <a:pt x="203" y="415"/>
                </a:lnTo>
                <a:lnTo>
                  <a:pt x="203" y="435"/>
                </a:lnTo>
                <a:lnTo>
                  <a:pt x="203" y="445"/>
                </a:lnTo>
                <a:lnTo>
                  <a:pt x="203" y="465"/>
                </a:lnTo>
                <a:lnTo>
                  <a:pt x="203" y="475"/>
                </a:lnTo>
                <a:lnTo>
                  <a:pt x="203" y="475"/>
                </a:lnTo>
                <a:lnTo>
                  <a:pt x="203" y="506"/>
                </a:lnTo>
                <a:lnTo>
                  <a:pt x="192" y="526"/>
                </a:lnTo>
                <a:lnTo>
                  <a:pt x="182" y="546"/>
                </a:lnTo>
                <a:lnTo>
                  <a:pt x="172" y="546"/>
                </a:lnTo>
                <a:lnTo>
                  <a:pt x="162" y="546"/>
                </a:lnTo>
                <a:lnTo>
                  <a:pt x="152" y="536"/>
                </a:lnTo>
                <a:lnTo>
                  <a:pt x="142" y="516"/>
                </a:lnTo>
                <a:lnTo>
                  <a:pt x="142" y="496"/>
                </a:lnTo>
                <a:lnTo>
                  <a:pt x="132" y="465"/>
                </a:lnTo>
                <a:lnTo>
                  <a:pt x="122" y="435"/>
                </a:lnTo>
                <a:lnTo>
                  <a:pt x="111" y="384"/>
                </a:lnTo>
                <a:lnTo>
                  <a:pt x="111" y="344"/>
                </a:lnTo>
                <a:lnTo>
                  <a:pt x="101" y="293"/>
                </a:lnTo>
                <a:lnTo>
                  <a:pt x="91" y="253"/>
                </a:lnTo>
                <a:lnTo>
                  <a:pt x="81" y="223"/>
                </a:lnTo>
                <a:lnTo>
                  <a:pt x="71" y="182"/>
                </a:lnTo>
                <a:lnTo>
                  <a:pt x="61" y="162"/>
                </a:lnTo>
                <a:lnTo>
                  <a:pt x="51" y="142"/>
                </a:lnTo>
                <a:lnTo>
                  <a:pt x="40" y="122"/>
                </a:lnTo>
                <a:lnTo>
                  <a:pt x="30" y="111"/>
                </a:lnTo>
                <a:lnTo>
                  <a:pt x="30" y="11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6" name="Freeform 37"/>
          <p:cNvSpPr/>
          <p:nvPr/>
        </p:nvSpPr>
        <p:spPr bwMode="auto">
          <a:xfrm>
            <a:off x="4045603" y="2523364"/>
            <a:ext cx="486800" cy="214259"/>
          </a:xfrm>
          <a:custGeom>
            <a:avLst/>
            <a:gdLst>
              <a:gd name="T0" fmla="*/ 527 w 801"/>
              <a:gd name="T1" fmla="*/ 152 h 496"/>
              <a:gd name="T2" fmla="*/ 486 w 801"/>
              <a:gd name="T3" fmla="*/ 152 h 496"/>
              <a:gd name="T4" fmla="*/ 426 w 801"/>
              <a:gd name="T5" fmla="*/ 172 h 496"/>
              <a:gd name="T6" fmla="*/ 345 w 801"/>
              <a:gd name="T7" fmla="*/ 193 h 496"/>
              <a:gd name="T8" fmla="*/ 253 w 801"/>
              <a:gd name="T9" fmla="*/ 213 h 496"/>
              <a:gd name="T10" fmla="*/ 162 w 801"/>
              <a:gd name="T11" fmla="*/ 233 h 496"/>
              <a:gd name="T12" fmla="*/ 91 w 801"/>
              <a:gd name="T13" fmla="*/ 253 h 496"/>
              <a:gd name="T14" fmla="*/ 20 w 801"/>
              <a:gd name="T15" fmla="*/ 263 h 496"/>
              <a:gd name="T16" fmla="*/ 0 w 801"/>
              <a:gd name="T17" fmla="*/ 182 h 496"/>
              <a:gd name="T18" fmla="*/ 51 w 801"/>
              <a:gd name="T19" fmla="*/ 172 h 496"/>
              <a:gd name="T20" fmla="*/ 122 w 801"/>
              <a:gd name="T21" fmla="*/ 162 h 496"/>
              <a:gd name="T22" fmla="*/ 162 w 801"/>
              <a:gd name="T23" fmla="*/ 152 h 496"/>
              <a:gd name="T24" fmla="*/ 223 w 801"/>
              <a:gd name="T25" fmla="*/ 142 h 496"/>
              <a:gd name="T26" fmla="*/ 284 w 801"/>
              <a:gd name="T27" fmla="*/ 122 h 496"/>
              <a:gd name="T28" fmla="*/ 365 w 801"/>
              <a:gd name="T29" fmla="*/ 102 h 496"/>
              <a:gd name="T30" fmla="*/ 446 w 801"/>
              <a:gd name="T31" fmla="*/ 71 h 496"/>
              <a:gd name="T32" fmla="*/ 507 w 801"/>
              <a:gd name="T33" fmla="*/ 51 h 496"/>
              <a:gd name="T34" fmla="*/ 547 w 801"/>
              <a:gd name="T35" fmla="*/ 41 h 496"/>
              <a:gd name="T36" fmla="*/ 578 w 801"/>
              <a:gd name="T37" fmla="*/ 21 h 496"/>
              <a:gd name="T38" fmla="*/ 618 w 801"/>
              <a:gd name="T39" fmla="*/ 0 h 496"/>
              <a:gd name="T40" fmla="*/ 649 w 801"/>
              <a:gd name="T41" fmla="*/ 11 h 496"/>
              <a:gd name="T42" fmla="*/ 699 w 801"/>
              <a:gd name="T43" fmla="*/ 41 h 496"/>
              <a:gd name="T44" fmla="*/ 750 w 801"/>
              <a:gd name="T45" fmla="*/ 81 h 496"/>
              <a:gd name="T46" fmla="*/ 780 w 801"/>
              <a:gd name="T47" fmla="*/ 102 h 496"/>
              <a:gd name="T48" fmla="*/ 801 w 801"/>
              <a:gd name="T49" fmla="*/ 132 h 496"/>
              <a:gd name="T50" fmla="*/ 801 w 801"/>
              <a:gd name="T51" fmla="*/ 162 h 496"/>
              <a:gd name="T52" fmla="*/ 791 w 801"/>
              <a:gd name="T53" fmla="*/ 193 h 496"/>
              <a:gd name="T54" fmla="*/ 760 w 801"/>
              <a:gd name="T55" fmla="*/ 213 h 496"/>
              <a:gd name="T56" fmla="*/ 730 w 801"/>
              <a:gd name="T57" fmla="*/ 263 h 496"/>
              <a:gd name="T58" fmla="*/ 699 w 801"/>
              <a:gd name="T59" fmla="*/ 334 h 496"/>
              <a:gd name="T60" fmla="*/ 659 w 801"/>
              <a:gd name="T61" fmla="*/ 425 h 496"/>
              <a:gd name="T62" fmla="*/ 578 w 801"/>
              <a:gd name="T63" fmla="*/ 496 h 496"/>
              <a:gd name="T64" fmla="*/ 578 w 801"/>
              <a:gd name="T65" fmla="*/ 405 h 496"/>
              <a:gd name="T66" fmla="*/ 598 w 801"/>
              <a:gd name="T67" fmla="*/ 294 h 496"/>
              <a:gd name="T68" fmla="*/ 598 w 801"/>
              <a:gd name="T69" fmla="*/ 243 h 496"/>
              <a:gd name="T70" fmla="*/ 608 w 801"/>
              <a:gd name="T71" fmla="*/ 203 h 496"/>
              <a:gd name="T72" fmla="*/ 608 w 801"/>
              <a:gd name="T73" fmla="*/ 172 h 496"/>
              <a:gd name="T74" fmla="*/ 608 w 801"/>
              <a:gd name="T75" fmla="*/ 162 h 496"/>
              <a:gd name="T76" fmla="*/ 578 w 801"/>
              <a:gd name="T77" fmla="*/ 152 h 496"/>
              <a:gd name="T78" fmla="*/ 537 w 801"/>
              <a:gd name="T79" fmla="*/ 142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1" h="496">
                <a:moveTo>
                  <a:pt x="537" y="142"/>
                </a:moveTo>
                <a:lnTo>
                  <a:pt x="527" y="152"/>
                </a:lnTo>
                <a:lnTo>
                  <a:pt x="507" y="152"/>
                </a:lnTo>
                <a:lnTo>
                  <a:pt x="486" y="152"/>
                </a:lnTo>
                <a:lnTo>
                  <a:pt x="456" y="162"/>
                </a:lnTo>
                <a:lnTo>
                  <a:pt x="426" y="172"/>
                </a:lnTo>
                <a:lnTo>
                  <a:pt x="385" y="182"/>
                </a:lnTo>
                <a:lnTo>
                  <a:pt x="345" y="193"/>
                </a:lnTo>
                <a:lnTo>
                  <a:pt x="304" y="203"/>
                </a:lnTo>
                <a:lnTo>
                  <a:pt x="253" y="213"/>
                </a:lnTo>
                <a:lnTo>
                  <a:pt x="203" y="223"/>
                </a:lnTo>
                <a:lnTo>
                  <a:pt x="162" y="233"/>
                </a:lnTo>
                <a:lnTo>
                  <a:pt x="122" y="243"/>
                </a:lnTo>
                <a:lnTo>
                  <a:pt x="91" y="253"/>
                </a:lnTo>
                <a:lnTo>
                  <a:pt x="51" y="253"/>
                </a:lnTo>
                <a:lnTo>
                  <a:pt x="20" y="263"/>
                </a:lnTo>
                <a:lnTo>
                  <a:pt x="0" y="263"/>
                </a:lnTo>
                <a:lnTo>
                  <a:pt x="0" y="182"/>
                </a:lnTo>
                <a:lnTo>
                  <a:pt x="20" y="182"/>
                </a:lnTo>
                <a:lnTo>
                  <a:pt x="51" y="172"/>
                </a:lnTo>
                <a:lnTo>
                  <a:pt x="91" y="162"/>
                </a:lnTo>
                <a:lnTo>
                  <a:pt x="122" y="162"/>
                </a:lnTo>
                <a:lnTo>
                  <a:pt x="142" y="152"/>
                </a:lnTo>
                <a:lnTo>
                  <a:pt x="162" y="152"/>
                </a:lnTo>
                <a:lnTo>
                  <a:pt x="193" y="142"/>
                </a:lnTo>
                <a:lnTo>
                  <a:pt x="223" y="142"/>
                </a:lnTo>
                <a:lnTo>
                  <a:pt x="253" y="132"/>
                </a:lnTo>
                <a:lnTo>
                  <a:pt x="284" y="122"/>
                </a:lnTo>
                <a:lnTo>
                  <a:pt x="324" y="112"/>
                </a:lnTo>
                <a:lnTo>
                  <a:pt x="365" y="102"/>
                </a:lnTo>
                <a:lnTo>
                  <a:pt x="405" y="91"/>
                </a:lnTo>
                <a:lnTo>
                  <a:pt x="446" y="71"/>
                </a:lnTo>
                <a:lnTo>
                  <a:pt x="476" y="61"/>
                </a:lnTo>
                <a:lnTo>
                  <a:pt x="507" y="51"/>
                </a:lnTo>
                <a:lnTo>
                  <a:pt x="527" y="51"/>
                </a:lnTo>
                <a:lnTo>
                  <a:pt x="547" y="41"/>
                </a:lnTo>
                <a:lnTo>
                  <a:pt x="568" y="31"/>
                </a:lnTo>
                <a:lnTo>
                  <a:pt x="578" y="21"/>
                </a:lnTo>
                <a:lnTo>
                  <a:pt x="608" y="0"/>
                </a:lnTo>
                <a:lnTo>
                  <a:pt x="618" y="0"/>
                </a:lnTo>
                <a:lnTo>
                  <a:pt x="628" y="0"/>
                </a:lnTo>
                <a:lnTo>
                  <a:pt x="649" y="11"/>
                </a:lnTo>
                <a:lnTo>
                  <a:pt x="679" y="21"/>
                </a:lnTo>
                <a:lnTo>
                  <a:pt x="699" y="41"/>
                </a:lnTo>
                <a:lnTo>
                  <a:pt x="740" y="61"/>
                </a:lnTo>
                <a:lnTo>
                  <a:pt x="750" y="81"/>
                </a:lnTo>
                <a:lnTo>
                  <a:pt x="770" y="91"/>
                </a:lnTo>
                <a:lnTo>
                  <a:pt x="780" y="102"/>
                </a:lnTo>
                <a:lnTo>
                  <a:pt x="791" y="112"/>
                </a:lnTo>
                <a:lnTo>
                  <a:pt x="801" y="132"/>
                </a:lnTo>
                <a:lnTo>
                  <a:pt x="801" y="142"/>
                </a:lnTo>
                <a:lnTo>
                  <a:pt x="801" y="162"/>
                </a:lnTo>
                <a:lnTo>
                  <a:pt x="801" y="182"/>
                </a:lnTo>
                <a:lnTo>
                  <a:pt x="791" y="193"/>
                </a:lnTo>
                <a:lnTo>
                  <a:pt x="770" y="203"/>
                </a:lnTo>
                <a:lnTo>
                  <a:pt x="760" y="213"/>
                </a:lnTo>
                <a:lnTo>
                  <a:pt x="750" y="233"/>
                </a:lnTo>
                <a:lnTo>
                  <a:pt x="730" y="263"/>
                </a:lnTo>
                <a:lnTo>
                  <a:pt x="720" y="294"/>
                </a:lnTo>
                <a:lnTo>
                  <a:pt x="699" y="334"/>
                </a:lnTo>
                <a:lnTo>
                  <a:pt x="679" y="375"/>
                </a:lnTo>
                <a:lnTo>
                  <a:pt x="659" y="425"/>
                </a:lnTo>
                <a:lnTo>
                  <a:pt x="628" y="496"/>
                </a:lnTo>
                <a:lnTo>
                  <a:pt x="578" y="496"/>
                </a:lnTo>
                <a:lnTo>
                  <a:pt x="578" y="455"/>
                </a:lnTo>
                <a:lnTo>
                  <a:pt x="578" y="405"/>
                </a:lnTo>
                <a:lnTo>
                  <a:pt x="588" y="354"/>
                </a:lnTo>
                <a:lnTo>
                  <a:pt x="598" y="294"/>
                </a:lnTo>
                <a:lnTo>
                  <a:pt x="598" y="263"/>
                </a:lnTo>
                <a:lnTo>
                  <a:pt x="598" y="243"/>
                </a:lnTo>
                <a:lnTo>
                  <a:pt x="608" y="223"/>
                </a:lnTo>
                <a:lnTo>
                  <a:pt x="608" y="203"/>
                </a:lnTo>
                <a:lnTo>
                  <a:pt x="608" y="182"/>
                </a:lnTo>
                <a:lnTo>
                  <a:pt x="608" y="172"/>
                </a:lnTo>
                <a:lnTo>
                  <a:pt x="608" y="162"/>
                </a:lnTo>
                <a:lnTo>
                  <a:pt x="608" y="162"/>
                </a:lnTo>
                <a:lnTo>
                  <a:pt x="598" y="152"/>
                </a:lnTo>
                <a:lnTo>
                  <a:pt x="578" y="152"/>
                </a:lnTo>
                <a:lnTo>
                  <a:pt x="557" y="142"/>
                </a:lnTo>
                <a:lnTo>
                  <a:pt x="537" y="142"/>
                </a:lnTo>
                <a:lnTo>
                  <a:pt x="537" y="142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7" name="Freeform 38"/>
          <p:cNvSpPr/>
          <p:nvPr/>
        </p:nvSpPr>
        <p:spPr bwMode="auto">
          <a:xfrm>
            <a:off x="3964173" y="2962661"/>
            <a:ext cx="467935" cy="232356"/>
          </a:xfrm>
          <a:custGeom>
            <a:avLst/>
            <a:gdLst>
              <a:gd name="T0" fmla="*/ 132 w 781"/>
              <a:gd name="T1" fmla="*/ 415 h 415"/>
              <a:gd name="T2" fmla="*/ 122 w 781"/>
              <a:gd name="T3" fmla="*/ 415 h 415"/>
              <a:gd name="T4" fmla="*/ 112 w 781"/>
              <a:gd name="T5" fmla="*/ 415 h 415"/>
              <a:gd name="T6" fmla="*/ 102 w 781"/>
              <a:gd name="T7" fmla="*/ 405 h 415"/>
              <a:gd name="T8" fmla="*/ 81 w 781"/>
              <a:gd name="T9" fmla="*/ 395 h 415"/>
              <a:gd name="T10" fmla="*/ 71 w 781"/>
              <a:gd name="T11" fmla="*/ 384 h 415"/>
              <a:gd name="T12" fmla="*/ 61 w 781"/>
              <a:gd name="T13" fmla="*/ 364 h 415"/>
              <a:gd name="T14" fmla="*/ 51 w 781"/>
              <a:gd name="T15" fmla="*/ 344 h 415"/>
              <a:gd name="T16" fmla="*/ 41 w 781"/>
              <a:gd name="T17" fmla="*/ 324 h 415"/>
              <a:gd name="T18" fmla="*/ 21 w 781"/>
              <a:gd name="T19" fmla="*/ 304 h 415"/>
              <a:gd name="T20" fmla="*/ 10 w 781"/>
              <a:gd name="T21" fmla="*/ 283 h 415"/>
              <a:gd name="T22" fmla="*/ 10 w 781"/>
              <a:gd name="T23" fmla="*/ 273 h 415"/>
              <a:gd name="T24" fmla="*/ 0 w 781"/>
              <a:gd name="T25" fmla="*/ 253 h 415"/>
              <a:gd name="T26" fmla="*/ 0 w 781"/>
              <a:gd name="T27" fmla="*/ 243 h 415"/>
              <a:gd name="T28" fmla="*/ 0 w 781"/>
              <a:gd name="T29" fmla="*/ 233 h 415"/>
              <a:gd name="T30" fmla="*/ 0 w 781"/>
              <a:gd name="T31" fmla="*/ 223 h 415"/>
              <a:gd name="T32" fmla="*/ 10 w 781"/>
              <a:gd name="T33" fmla="*/ 223 h 415"/>
              <a:gd name="T34" fmla="*/ 21 w 781"/>
              <a:gd name="T35" fmla="*/ 213 h 415"/>
              <a:gd name="T36" fmla="*/ 31 w 781"/>
              <a:gd name="T37" fmla="*/ 213 h 415"/>
              <a:gd name="T38" fmla="*/ 61 w 781"/>
              <a:gd name="T39" fmla="*/ 213 h 415"/>
              <a:gd name="T40" fmla="*/ 81 w 781"/>
              <a:gd name="T41" fmla="*/ 213 h 415"/>
              <a:gd name="T42" fmla="*/ 112 w 781"/>
              <a:gd name="T43" fmla="*/ 213 h 415"/>
              <a:gd name="T44" fmla="*/ 132 w 781"/>
              <a:gd name="T45" fmla="*/ 213 h 415"/>
              <a:gd name="T46" fmla="*/ 152 w 781"/>
              <a:gd name="T47" fmla="*/ 213 h 415"/>
              <a:gd name="T48" fmla="*/ 173 w 781"/>
              <a:gd name="T49" fmla="*/ 213 h 415"/>
              <a:gd name="T50" fmla="*/ 173 w 781"/>
              <a:gd name="T51" fmla="*/ 213 h 415"/>
              <a:gd name="T52" fmla="*/ 183 w 781"/>
              <a:gd name="T53" fmla="*/ 202 h 415"/>
              <a:gd name="T54" fmla="*/ 193 w 781"/>
              <a:gd name="T55" fmla="*/ 202 h 415"/>
              <a:gd name="T56" fmla="*/ 213 w 781"/>
              <a:gd name="T57" fmla="*/ 202 h 415"/>
              <a:gd name="T58" fmla="*/ 233 w 781"/>
              <a:gd name="T59" fmla="*/ 192 h 415"/>
              <a:gd name="T60" fmla="*/ 264 w 781"/>
              <a:gd name="T61" fmla="*/ 182 h 415"/>
              <a:gd name="T62" fmla="*/ 294 w 781"/>
              <a:gd name="T63" fmla="*/ 172 h 415"/>
              <a:gd name="T64" fmla="*/ 335 w 781"/>
              <a:gd name="T65" fmla="*/ 162 h 415"/>
              <a:gd name="T66" fmla="*/ 375 w 781"/>
              <a:gd name="T67" fmla="*/ 142 h 415"/>
              <a:gd name="T68" fmla="*/ 416 w 781"/>
              <a:gd name="T69" fmla="*/ 132 h 415"/>
              <a:gd name="T70" fmla="*/ 466 w 781"/>
              <a:gd name="T71" fmla="*/ 111 h 415"/>
              <a:gd name="T72" fmla="*/ 517 w 781"/>
              <a:gd name="T73" fmla="*/ 91 h 415"/>
              <a:gd name="T74" fmla="*/ 578 w 781"/>
              <a:gd name="T75" fmla="*/ 71 h 415"/>
              <a:gd name="T76" fmla="*/ 639 w 781"/>
              <a:gd name="T77" fmla="*/ 51 h 415"/>
              <a:gd name="T78" fmla="*/ 710 w 781"/>
              <a:gd name="T79" fmla="*/ 31 h 415"/>
              <a:gd name="T80" fmla="*/ 781 w 781"/>
              <a:gd name="T81" fmla="*/ 0 h 415"/>
              <a:gd name="T82" fmla="*/ 770 w 781"/>
              <a:gd name="T83" fmla="*/ 71 h 415"/>
              <a:gd name="T84" fmla="*/ 679 w 781"/>
              <a:gd name="T85" fmla="*/ 122 h 415"/>
              <a:gd name="T86" fmla="*/ 588 w 781"/>
              <a:gd name="T87" fmla="*/ 172 h 415"/>
              <a:gd name="T88" fmla="*/ 487 w 781"/>
              <a:gd name="T89" fmla="*/ 223 h 415"/>
              <a:gd name="T90" fmla="*/ 385 w 781"/>
              <a:gd name="T91" fmla="*/ 283 h 415"/>
              <a:gd name="T92" fmla="*/ 335 w 781"/>
              <a:gd name="T93" fmla="*/ 304 h 415"/>
              <a:gd name="T94" fmla="*/ 294 w 781"/>
              <a:gd name="T95" fmla="*/ 334 h 415"/>
              <a:gd name="T96" fmla="*/ 254 w 781"/>
              <a:gd name="T97" fmla="*/ 354 h 415"/>
              <a:gd name="T98" fmla="*/ 213 w 781"/>
              <a:gd name="T99" fmla="*/ 374 h 415"/>
              <a:gd name="T100" fmla="*/ 183 w 781"/>
              <a:gd name="T101" fmla="*/ 395 h 415"/>
              <a:gd name="T102" fmla="*/ 162 w 781"/>
              <a:gd name="T103" fmla="*/ 405 h 415"/>
              <a:gd name="T104" fmla="*/ 142 w 781"/>
              <a:gd name="T105" fmla="*/ 415 h 415"/>
              <a:gd name="T106" fmla="*/ 132 w 781"/>
              <a:gd name="T107" fmla="*/ 415 h 415"/>
              <a:gd name="T108" fmla="*/ 132 w 781"/>
              <a:gd name="T109" fmla="*/ 415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1" h="415">
                <a:moveTo>
                  <a:pt x="132" y="415"/>
                </a:moveTo>
                <a:lnTo>
                  <a:pt x="122" y="415"/>
                </a:lnTo>
                <a:lnTo>
                  <a:pt x="112" y="415"/>
                </a:lnTo>
                <a:lnTo>
                  <a:pt x="102" y="405"/>
                </a:lnTo>
                <a:lnTo>
                  <a:pt x="81" y="395"/>
                </a:lnTo>
                <a:lnTo>
                  <a:pt x="71" y="384"/>
                </a:lnTo>
                <a:lnTo>
                  <a:pt x="61" y="364"/>
                </a:lnTo>
                <a:lnTo>
                  <a:pt x="51" y="344"/>
                </a:lnTo>
                <a:lnTo>
                  <a:pt x="41" y="324"/>
                </a:lnTo>
                <a:lnTo>
                  <a:pt x="21" y="304"/>
                </a:lnTo>
                <a:lnTo>
                  <a:pt x="10" y="283"/>
                </a:lnTo>
                <a:lnTo>
                  <a:pt x="10" y="273"/>
                </a:lnTo>
                <a:lnTo>
                  <a:pt x="0" y="253"/>
                </a:lnTo>
                <a:lnTo>
                  <a:pt x="0" y="243"/>
                </a:lnTo>
                <a:lnTo>
                  <a:pt x="0" y="233"/>
                </a:lnTo>
                <a:lnTo>
                  <a:pt x="0" y="223"/>
                </a:lnTo>
                <a:lnTo>
                  <a:pt x="10" y="223"/>
                </a:lnTo>
                <a:lnTo>
                  <a:pt x="21" y="213"/>
                </a:lnTo>
                <a:lnTo>
                  <a:pt x="31" y="213"/>
                </a:lnTo>
                <a:lnTo>
                  <a:pt x="61" y="213"/>
                </a:lnTo>
                <a:lnTo>
                  <a:pt x="81" y="213"/>
                </a:lnTo>
                <a:lnTo>
                  <a:pt x="112" y="213"/>
                </a:lnTo>
                <a:lnTo>
                  <a:pt x="132" y="213"/>
                </a:lnTo>
                <a:lnTo>
                  <a:pt x="152" y="213"/>
                </a:lnTo>
                <a:lnTo>
                  <a:pt x="173" y="213"/>
                </a:lnTo>
                <a:lnTo>
                  <a:pt x="173" y="213"/>
                </a:lnTo>
                <a:lnTo>
                  <a:pt x="183" y="202"/>
                </a:lnTo>
                <a:lnTo>
                  <a:pt x="193" y="202"/>
                </a:lnTo>
                <a:lnTo>
                  <a:pt x="213" y="202"/>
                </a:lnTo>
                <a:lnTo>
                  <a:pt x="233" y="192"/>
                </a:lnTo>
                <a:lnTo>
                  <a:pt x="264" y="182"/>
                </a:lnTo>
                <a:lnTo>
                  <a:pt x="294" y="172"/>
                </a:lnTo>
                <a:lnTo>
                  <a:pt x="335" y="162"/>
                </a:lnTo>
                <a:lnTo>
                  <a:pt x="375" y="142"/>
                </a:lnTo>
                <a:lnTo>
                  <a:pt x="416" y="132"/>
                </a:lnTo>
                <a:lnTo>
                  <a:pt x="466" y="111"/>
                </a:lnTo>
                <a:lnTo>
                  <a:pt x="517" y="91"/>
                </a:lnTo>
                <a:lnTo>
                  <a:pt x="578" y="71"/>
                </a:lnTo>
                <a:lnTo>
                  <a:pt x="639" y="51"/>
                </a:lnTo>
                <a:lnTo>
                  <a:pt x="710" y="31"/>
                </a:lnTo>
                <a:lnTo>
                  <a:pt x="781" y="0"/>
                </a:lnTo>
                <a:lnTo>
                  <a:pt x="770" y="71"/>
                </a:lnTo>
                <a:lnTo>
                  <a:pt x="679" y="122"/>
                </a:lnTo>
                <a:lnTo>
                  <a:pt x="588" y="172"/>
                </a:lnTo>
                <a:lnTo>
                  <a:pt x="487" y="223"/>
                </a:lnTo>
                <a:lnTo>
                  <a:pt x="385" y="283"/>
                </a:lnTo>
                <a:lnTo>
                  <a:pt x="335" y="304"/>
                </a:lnTo>
                <a:lnTo>
                  <a:pt x="294" y="334"/>
                </a:lnTo>
                <a:lnTo>
                  <a:pt x="254" y="354"/>
                </a:lnTo>
                <a:lnTo>
                  <a:pt x="213" y="374"/>
                </a:lnTo>
                <a:lnTo>
                  <a:pt x="183" y="395"/>
                </a:lnTo>
                <a:lnTo>
                  <a:pt x="162" y="405"/>
                </a:lnTo>
                <a:lnTo>
                  <a:pt x="142" y="415"/>
                </a:lnTo>
                <a:lnTo>
                  <a:pt x="132" y="415"/>
                </a:lnTo>
                <a:lnTo>
                  <a:pt x="132" y="415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8" name="Freeform 39"/>
          <p:cNvSpPr/>
          <p:nvPr/>
        </p:nvSpPr>
        <p:spPr bwMode="auto">
          <a:xfrm>
            <a:off x="4378115" y="2900160"/>
            <a:ext cx="107985" cy="186164"/>
          </a:xfrm>
          <a:custGeom>
            <a:avLst/>
            <a:gdLst>
              <a:gd name="T0" fmla="*/ 91 w 182"/>
              <a:gd name="T1" fmla="*/ 30 h 333"/>
              <a:gd name="T2" fmla="*/ 122 w 182"/>
              <a:gd name="T3" fmla="*/ 50 h 333"/>
              <a:gd name="T4" fmla="*/ 142 w 182"/>
              <a:gd name="T5" fmla="*/ 71 h 333"/>
              <a:gd name="T6" fmla="*/ 162 w 182"/>
              <a:gd name="T7" fmla="*/ 81 h 333"/>
              <a:gd name="T8" fmla="*/ 172 w 182"/>
              <a:gd name="T9" fmla="*/ 101 h 333"/>
              <a:gd name="T10" fmla="*/ 172 w 182"/>
              <a:gd name="T11" fmla="*/ 121 h 333"/>
              <a:gd name="T12" fmla="*/ 182 w 182"/>
              <a:gd name="T13" fmla="*/ 151 h 333"/>
              <a:gd name="T14" fmla="*/ 182 w 182"/>
              <a:gd name="T15" fmla="*/ 182 h 333"/>
              <a:gd name="T16" fmla="*/ 182 w 182"/>
              <a:gd name="T17" fmla="*/ 222 h 333"/>
              <a:gd name="T18" fmla="*/ 182 w 182"/>
              <a:gd name="T19" fmla="*/ 263 h 333"/>
              <a:gd name="T20" fmla="*/ 172 w 182"/>
              <a:gd name="T21" fmla="*/ 293 h 333"/>
              <a:gd name="T22" fmla="*/ 162 w 182"/>
              <a:gd name="T23" fmla="*/ 313 h 333"/>
              <a:gd name="T24" fmla="*/ 152 w 182"/>
              <a:gd name="T25" fmla="*/ 333 h 333"/>
              <a:gd name="T26" fmla="*/ 152 w 182"/>
              <a:gd name="T27" fmla="*/ 333 h 333"/>
              <a:gd name="T28" fmla="*/ 142 w 182"/>
              <a:gd name="T29" fmla="*/ 333 h 333"/>
              <a:gd name="T30" fmla="*/ 142 w 182"/>
              <a:gd name="T31" fmla="*/ 323 h 333"/>
              <a:gd name="T32" fmla="*/ 132 w 182"/>
              <a:gd name="T33" fmla="*/ 313 h 333"/>
              <a:gd name="T34" fmla="*/ 122 w 182"/>
              <a:gd name="T35" fmla="*/ 303 h 333"/>
              <a:gd name="T36" fmla="*/ 122 w 182"/>
              <a:gd name="T37" fmla="*/ 293 h 333"/>
              <a:gd name="T38" fmla="*/ 111 w 182"/>
              <a:gd name="T39" fmla="*/ 273 h 333"/>
              <a:gd name="T40" fmla="*/ 101 w 182"/>
              <a:gd name="T41" fmla="*/ 253 h 333"/>
              <a:gd name="T42" fmla="*/ 91 w 182"/>
              <a:gd name="T43" fmla="*/ 232 h 333"/>
              <a:gd name="T44" fmla="*/ 81 w 182"/>
              <a:gd name="T45" fmla="*/ 212 h 333"/>
              <a:gd name="T46" fmla="*/ 71 w 182"/>
              <a:gd name="T47" fmla="*/ 182 h 333"/>
              <a:gd name="T48" fmla="*/ 61 w 182"/>
              <a:gd name="T49" fmla="*/ 151 h 333"/>
              <a:gd name="T50" fmla="*/ 41 w 182"/>
              <a:gd name="T51" fmla="*/ 121 h 333"/>
              <a:gd name="T52" fmla="*/ 30 w 182"/>
              <a:gd name="T53" fmla="*/ 81 h 333"/>
              <a:gd name="T54" fmla="*/ 20 w 182"/>
              <a:gd name="T55" fmla="*/ 50 h 333"/>
              <a:gd name="T56" fmla="*/ 0 w 182"/>
              <a:gd name="T57" fmla="*/ 10 h 333"/>
              <a:gd name="T58" fmla="*/ 20 w 182"/>
              <a:gd name="T59" fmla="*/ 0 h 333"/>
              <a:gd name="T60" fmla="*/ 51 w 182"/>
              <a:gd name="T61" fmla="*/ 0 h 333"/>
              <a:gd name="T62" fmla="*/ 61 w 182"/>
              <a:gd name="T63" fmla="*/ 10 h 333"/>
              <a:gd name="T64" fmla="*/ 71 w 182"/>
              <a:gd name="T65" fmla="*/ 10 h 333"/>
              <a:gd name="T66" fmla="*/ 81 w 182"/>
              <a:gd name="T67" fmla="*/ 20 h 333"/>
              <a:gd name="T68" fmla="*/ 91 w 182"/>
              <a:gd name="T69" fmla="*/ 30 h 333"/>
              <a:gd name="T70" fmla="*/ 91 w 182"/>
              <a:gd name="T71" fmla="*/ 3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2" h="333">
                <a:moveTo>
                  <a:pt x="91" y="30"/>
                </a:moveTo>
                <a:lnTo>
                  <a:pt x="122" y="50"/>
                </a:lnTo>
                <a:lnTo>
                  <a:pt x="142" y="71"/>
                </a:lnTo>
                <a:lnTo>
                  <a:pt x="162" y="81"/>
                </a:lnTo>
                <a:lnTo>
                  <a:pt x="172" y="101"/>
                </a:lnTo>
                <a:lnTo>
                  <a:pt x="172" y="121"/>
                </a:lnTo>
                <a:lnTo>
                  <a:pt x="182" y="151"/>
                </a:lnTo>
                <a:lnTo>
                  <a:pt x="182" y="182"/>
                </a:lnTo>
                <a:lnTo>
                  <a:pt x="182" y="222"/>
                </a:lnTo>
                <a:lnTo>
                  <a:pt x="182" y="263"/>
                </a:lnTo>
                <a:lnTo>
                  <a:pt x="172" y="293"/>
                </a:lnTo>
                <a:lnTo>
                  <a:pt x="162" y="313"/>
                </a:lnTo>
                <a:lnTo>
                  <a:pt x="152" y="333"/>
                </a:lnTo>
                <a:lnTo>
                  <a:pt x="152" y="333"/>
                </a:lnTo>
                <a:lnTo>
                  <a:pt x="142" y="333"/>
                </a:lnTo>
                <a:lnTo>
                  <a:pt x="142" y="323"/>
                </a:lnTo>
                <a:lnTo>
                  <a:pt x="132" y="313"/>
                </a:lnTo>
                <a:lnTo>
                  <a:pt x="122" y="303"/>
                </a:lnTo>
                <a:lnTo>
                  <a:pt x="122" y="293"/>
                </a:lnTo>
                <a:lnTo>
                  <a:pt x="111" y="273"/>
                </a:lnTo>
                <a:lnTo>
                  <a:pt x="101" y="253"/>
                </a:lnTo>
                <a:lnTo>
                  <a:pt x="91" y="232"/>
                </a:lnTo>
                <a:lnTo>
                  <a:pt x="81" y="212"/>
                </a:lnTo>
                <a:lnTo>
                  <a:pt x="71" y="182"/>
                </a:lnTo>
                <a:lnTo>
                  <a:pt x="61" y="151"/>
                </a:lnTo>
                <a:lnTo>
                  <a:pt x="41" y="121"/>
                </a:lnTo>
                <a:lnTo>
                  <a:pt x="30" y="81"/>
                </a:lnTo>
                <a:lnTo>
                  <a:pt x="20" y="50"/>
                </a:lnTo>
                <a:lnTo>
                  <a:pt x="0" y="10"/>
                </a:lnTo>
                <a:lnTo>
                  <a:pt x="20" y="0"/>
                </a:lnTo>
                <a:lnTo>
                  <a:pt x="51" y="0"/>
                </a:lnTo>
                <a:lnTo>
                  <a:pt x="61" y="10"/>
                </a:lnTo>
                <a:lnTo>
                  <a:pt x="71" y="10"/>
                </a:lnTo>
                <a:lnTo>
                  <a:pt x="81" y="20"/>
                </a:lnTo>
                <a:lnTo>
                  <a:pt x="91" y="30"/>
                </a:lnTo>
                <a:lnTo>
                  <a:pt x="91" y="3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9" name="Freeform 40"/>
          <p:cNvSpPr/>
          <p:nvPr/>
        </p:nvSpPr>
        <p:spPr bwMode="auto">
          <a:xfrm>
            <a:off x="4645795" y="2774134"/>
            <a:ext cx="469434" cy="135775"/>
          </a:xfrm>
          <a:custGeom>
            <a:avLst/>
            <a:gdLst>
              <a:gd name="T0" fmla="*/ 720 w 781"/>
              <a:gd name="T1" fmla="*/ 0 h 243"/>
              <a:gd name="T2" fmla="*/ 730 w 781"/>
              <a:gd name="T3" fmla="*/ 0 h 243"/>
              <a:gd name="T4" fmla="*/ 750 w 781"/>
              <a:gd name="T5" fmla="*/ 10 h 243"/>
              <a:gd name="T6" fmla="*/ 761 w 781"/>
              <a:gd name="T7" fmla="*/ 10 h 243"/>
              <a:gd name="T8" fmla="*/ 771 w 781"/>
              <a:gd name="T9" fmla="*/ 20 h 243"/>
              <a:gd name="T10" fmla="*/ 781 w 781"/>
              <a:gd name="T11" fmla="*/ 30 h 243"/>
              <a:gd name="T12" fmla="*/ 781 w 781"/>
              <a:gd name="T13" fmla="*/ 40 h 243"/>
              <a:gd name="T14" fmla="*/ 781 w 781"/>
              <a:gd name="T15" fmla="*/ 51 h 243"/>
              <a:gd name="T16" fmla="*/ 771 w 781"/>
              <a:gd name="T17" fmla="*/ 71 h 243"/>
              <a:gd name="T18" fmla="*/ 761 w 781"/>
              <a:gd name="T19" fmla="*/ 81 h 243"/>
              <a:gd name="T20" fmla="*/ 750 w 781"/>
              <a:gd name="T21" fmla="*/ 91 h 243"/>
              <a:gd name="T22" fmla="*/ 730 w 781"/>
              <a:gd name="T23" fmla="*/ 101 h 243"/>
              <a:gd name="T24" fmla="*/ 700 w 781"/>
              <a:gd name="T25" fmla="*/ 101 h 243"/>
              <a:gd name="T26" fmla="*/ 679 w 781"/>
              <a:gd name="T27" fmla="*/ 111 h 243"/>
              <a:gd name="T28" fmla="*/ 639 w 781"/>
              <a:gd name="T29" fmla="*/ 121 h 243"/>
              <a:gd name="T30" fmla="*/ 568 w 781"/>
              <a:gd name="T31" fmla="*/ 142 h 243"/>
              <a:gd name="T32" fmla="*/ 487 w 781"/>
              <a:gd name="T33" fmla="*/ 162 h 243"/>
              <a:gd name="T34" fmla="*/ 406 w 781"/>
              <a:gd name="T35" fmla="*/ 182 h 243"/>
              <a:gd name="T36" fmla="*/ 315 w 781"/>
              <a:gd name="T37" fmla="*/ 202 h 243"/>
              <a:gd name="T38" fmla="*/ 264 w 781"/>
              <a:gd name="T39" fmla="*/ 212 h 243"/>
              <a:gd name="T40" fmla="*/ 223 w 781"/>
              <a:gd name="T41" fmla="*/ 222 h 243"/>
              <a:gd name="T42" fmla="*/ 193 w 781"/>
              <a:gd name="T43" fmla="*/ 233 h 243"/>
              <a:gd name="T44" fmla="*/ 163 w 781"/>
              <a:gd name="T45" fmla="*/ 243 h 243"/>
              <a:gd name="T46" fmla="*/ 132 w 781"/>
              <a:gd name="T47" fmla="*/ 243 h 243"/>
              <a:gd name="T48" fmla="*/ 112 w 781"/>
              <a:gd name="T49" fmla="*/ 243 h 243"/>
              <a:gd name="T50" fmla="*/ 92 w 781"/>
              <a:gd name="T51" fmla="*/ 243 h 243"/>
              <a:gd name="T52" fmla="*/ 82 w 781"/>
              <a:gd name="T53" fmla="*/ 243 h 243"/>
              <a:gd name="T54" fmla="*/ 71 w 781"/>
              <a:gd name="T55" fmla="*/ 233 h 243"/>
              <a:gd name="T56" fmla="*/ 61 w 781"/>
              <a:gd name="T57" fmla="*/ 233 h 243"/>
              <a:gd name="T58" fmla="*/ 51 w 781"/>
              <a:gd name="T59" fmla="*/ 233 h 243"/>
              <a:gd name="T60" fmla="*/ 41 w 781"/>
              <a:gd name="T61" fmla="*/ 222 h 243"/>
              <a:gd name="T62" fmla="*/ 31 w 781"/>
              <a:gd name="T63" fmla="*/ 212 h 243"/>
              <a:gd name="T64" fmla="*/ 21 w 781"/>
              <a:gd name="T65" fmla="*/ 192 h 243"/>
              <a:gd name="T66" fmla="*/ 11 w 781"/>
              <a:gd name="T67" fmla="*/ 182 h 243"/>
              <a:gd name="T68" fmla="*/ 0 w 781"/>
              <a:gd name="T69" fmla="*/ 162 h 243"/>
              <a:gd name="T70" fmla="*/ 82 w 781"/>
              <a:gd name="T71" fmla="*/ 131 h 243"/>
              <a:gd name="T72" fmla="*/ 152 w 781"/>
              <a:gd name="T73" fmla="*/ 121 h 243"/>
              <a:gd name="T74" fmla="*/ 223 w 781"/>
              <a:gd name="T75" fmla="*/ 101 h 243"/>
              <a:gd name="T76" fmla="*/ 284 w 781"/>
              <a:gd name="T77" fmla="*/ 81 h 243"/>
              <a:gd name="T78" fmla="*/ 345 w 781"/>
              <a:gd name="T79" fmla="*/ 71 h 243"/>
              <a:gd name="T80" fmla="*/ 406 w 781"/>
              <a:gd name="T81" fmla="*/ 51 h 243"/>
              <a:gd name="T82" fmla="*/ 456 w 781"/>
              <a:gd name="T83" fmla="*/ 40 h 243"/>
              <a:gd name="T84" fmla="*/ 507 w 781"/>
              <a:gd name="T85" fmla="*/ 30 h 243"/>
              <a:gd name="T86" fmla="*/ 548 w 781"/>
              <a:gd name="T87" fmla="*/ 20 h 243"/>
              <a:gd name="T88" fmla="*/ 588 w 781"/>
              <a:gd name="T89" fmla="*/ 10 h 243"/>
              <a:gd name="T90" fmla="*/ 619 w 781"/>
              <a:gd name="T91" fmla="*/ 10 h 243"/>
              <a:gd name="T92" fmla="*/ 649 w 781"/>
              <a:gd name="T93" fmla="*/ 0 h 243"/>
              <a:gd name="T94" fmla="*/ 669 w 781"/>
              <a:gd name="T95" fmla="*/ 0 h 243"/>
              <a:gd name="T96" fmla="*/ 690 w 781"/>
              <a:gd name="T97" fmla="*/ 0 h 243"/>
              <a:gd name="T98" fmla="*/ 710 w 781"/>
              <a:gd name="T99" fmla="*/ 0 h 243"/>
              <a:gd name="T100" fmla="*/ 720 w 781"/>
              <a:gd name="T101" fmla="*/ 0 h 243"/>
              <a:gd name="T102" fmla="*/ 720 w 781"/>
              <a:gd name="T103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81" h="243">
                <a:moveTo>
                  <a:pt x="720" y="0"/>
                </a:moveTo>
                <a:lnTo>
                  <a:pt x="730" y="0"/>
                </a:lnTo>
                <a:lnTo>
                  <a:pt x="750" y="10"/>
                </a:lnTo>
                <a:lnTo>
                  <a:pt x="761" y="10"/>
                </a:lnTo>
                <a:lnTo>
                  <a:pt x="771" y="20"/>
                </a:lnTo>
                <a:lnTo>
                  <a:pt x="781" y="30"/>
                </a:lnTo>
                <a:lnTo>
                  <a:pt x="781" y="40"/>
                </a:lnTo>
                <a:lnTo>
                  <a:pt x="781" y="51"/>
                </a:lnTo>
                <a:lnTo>
                  <a:pt x="771" y="71"/>
                </a:lnTo>
                <a:lnTo>
                  <a:pt x="761" y="81"/>
                </a:lnTo>
                <a:lnTo>
                  <a:pt x="750" y="91"/>
                </a:lnTo>
                <a:lnTo>
                  <a:pt x="730" y="101"/>
                </a:lnTo>
                <a:lnTo>
                  <a:pt x="700" y="101"/>
                </a:lnTo>
                <a:lnTo>
                  <a:pt x="679" y="111"/>
                </a:lnTo>
                <a:lnTo>
                  <a:pt x="639" y="121"/>
                </a:lnTo>
                <a:lnTo>
                  <a:pt x="568" y="142"/>
                </a:lnTo>
                <a:lnTo>
                  <a:pt x="487" y="162"/>
                </a:lnTo>
                <a:lnTo>
                  <a:pt x="406" y="182"/>
                </a:lnTo>
                <a:lnTo>
                  <a:pt x="315" y="202"/>
                </a:lnTo>
                <a:lnTo>
                  <a:pt x="264" y="212"/>
                </a:lnTo>
                <a:lnTo>
                  <a:pt x="223" y="222"/>
                </a:lnTo>
                <a:lnTo>
                  <a:pt x="193" y="233"/>
                </a:lnTo>
                <a:lnTo>
                  <a:pt x="163" y="243"/>
                </a:lnTo>
                <a:lnTo>
                  <a:pt x="132" y="243"/>
                </a:lnTo>
                <a:lnTo>
                  <a:pt x="112" y="243"/>
                </a:lnTo>
                <a:lnTo>
                  <a:pt x="92" y="243"/>
                </a:lnTo>
                <a:lnTo>
                  <a:pt x="82" y="243"/>
                </a:lnTo>
                <a:lnTo>
                  <a:pt x="71" y="233"/>
                </a:lnTo>
                <a:lnTo>
                  <a:pt x="61" y="233"/>
                </a:lnTo>
                <a:lnTo>
                  <a:pt x="51" y="233"/>
                </a:lnTo>
                <a:lnTo>
                  <a:pt x="41" y="222"/>
                </a:lnTo>
                <a:lnTo>
                  <a:pt x="31" y="212"/>
                </a:lnTo>
                <a:lnTo>
                  <a:pt x="21" y="192"/>
                </a:lnTo>
                <a:lnTo>
                  <a:pt x="11" y="182"/>
                </a:lnTo>
                <a:lnTo>
                  <a:pt x="0" y="162"/>
                </a:lnTo>
                <a:lnTo>
                  <a:pt x="82" y="131"/>
                </a:lnTo>
                <a:lnTo>
                  <a:pt x="152" y="121"/>
                </a:lnTo>
                <a:lnTo>
                  <a:pt x="223" y="101"/>
                </a:lnTo>
                <a:lnTo>
                  <a:pt x="284" y="81"/>
                </a:lnTo>
                <a:lnTo>
                  <a:pt x="345" y="71"/>
                </a:lnTo>
                <a:lnTo>
                  <a:pt x="406" y="51"/>
                </a:lnTo>
                <a:lnTo>
                  <a:pt x="456" y="40"/>
                </a:lnTo>
                <a:lnTo>
                  <a:pt x="507" y="30"/>
                </a:lnTo>
                <a:lnTo>
                  <a:pt x="548" y="20"/>
                </a:lnTo>
                <a:lnTo>
                  <a:pt x="588" y="10"/>
                </a:lnTo>
                <a:lnTo>
                  <a:pt x="619" y="10"/>
                </a:lnTo>
                <a:lnTo>
                  <a:pt x="649" y="0"/>
                </a:lnTo>
                <a:lnTo>
                  <a:pt x="669" y="0"/>
                </a:lnTo>
                <a:lnTo>
                  <a:pt x="690" y="0"/>
                </a:lnTo>
                <a:lnTo>
                  <a:pt x="710" y="0"/>
                </a:lnTo>
                <a:lnTo>
                  <a:pt x="720" y="0"/>
                </a:lnTo>
                <a:lnTo>
                  <a:pt x="720" y="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0" name="Freeform 41"/>
          <p:cNvSpPr/>
          <p:nvPr/>
        </p:nvSpPr>
        <p:spPr bwMode="auto">
          <a:xfrm>
            <a:off x="4632985" y="2930313"/>
            <a:ext cx="437939" cy="118977"/>
          </a:xfrm>
          <a:custGeom>
            <a:avLst/>
            <a:gdLst>
              <a:gd name="T0" fmla="*/ 0 w 730"/>
              <a:gd name="T1" fmla="*/ 152 h 213"/>
              <a:gd name="T2" fmla="*/ 71 w 730"/>
              <a:gd name="T3" fmla="*/ 132 h 213"/>
              <a:gd name="T4" fmla="*/ 132 w 730"/>
              <a:gd name="T5" fmla="*/ 122 h 213"/>
              <a:gd name="T6" fmla="*/ 193 w 730"/>
              <a:gd name="T7" fmla="*/ 101 h 213"/>
              <a:gd name="T8" fmla="*/ 253 w 730"/>
              <a:gd name="T9" fmla="*/ 91 h 213"/>
              <a:gd name="T10" fmla="*/ 314 w 730"/>
              <a:gd name="T11" fmla="*/ 81 h 213"/>
              <a:gd name="T12" fmla="*/ 365 w 730"/>
              <a:gd name="T13" fmla="*/ 71 h 213"/>
              <a:gd name="T14" fmla="*/ 415 w 730"/>
              <a:gd name="T15" fmla="*/ 61 h 213"/>
              <a:gd name="T16" fmla="*/ 456 w 730"/>
              <a:gd name="T17" fmla="*/ 51 h 213"/>
              <a:gd name="T18" fmla="*/ 497 w 730"/>
              <a:gd name="T19" fmla="*/ 41 h 213"/>
              <a:gd name="T20" fmla="*/ 527 w 730"/>
              <a:gd name="T21" fmla="*/ 31 h 213"/>
              <a:gd name="T22" fmla="*/ 557 w 730"/>
              <a:gd name="T23" fmla="*/ 21 h 213"/>
              <a:gd name="T24" fmla="*/ 588 w 730"/>
              <a:gd name="T25" fmla="*/ 21 h 213"/>
              <a:gd name="T26" fmla="*/ 608 w 730"/>
              <a:gd name="T27" fmla="*/ 10 h 213"/>
              <a:gd name="T28" fmla="*/ 628 w 730"/>
              <a:gd name="T29" fmla="*/ 10 h 213"/>
              <a:gd name="T30" fmla="*/ 649 w 730"/>
              <a:gd name="T31" fmla="*/ 10 h 213"/>
              <a:gd name="T32" fmla="*/ 659 w 730"/>
              <a:gd name="T33" fmla="*/ 0 h 213"/>
              <a:gd name="T34" fmla="*/ 689 w 730"/>
              <a:gd name="T35" fmla="*/ 10 h 213"/>
              <a:gd name="T36" fmla="*/ 709 w 730"/>
              <a:gd name="T37" fmla="*/ 10 h 213"/>
              <a:gd name="T38" fmla="*/ 720 w 730"/>
              <a:gd name="T39" fmla="*/ 21 h 213"/>
              <a:gd name="T40" fmla="*/ 730 w 730"/>
              <a:gd name="T41" fmla="*/ 21 h 213"/>
              <a:gd name="T42" fmla="*/ 730 w 730"/>
              <a:gd name="T43" fmla="*/ 31 h 213"/>
              <a:gd name="T44" fmla="*/ 730 w 730"/>
              <a:gd name="T45" fmla="*/ 41 h 213"/>
              <a:gd name="T46" fmla="*/ 730 w 730"/>
              <a:gd name="T47" fmla="*/ 61 h 213"/>
              <a:gd name="T48" fmla="*/ 730 w 730"/>
              <a:gd name="T49" fmla="*/ 71 h 213"/>
              <a:gd name="T50" fmla="*/ 709 w 730"/>
              <a:gd name="T51" fmla="*/ 91 h 213"/>
              <a:gd name="T52" fmla="*/ 699 w 730"/>
              <a:gd name="T53" fmla="*/ 91 h 213"/>
              <a:gd name="T54" fmla="*/ 679 w 730"/>
              <a:gd name="T55" fmla="*/ 101 h 213"/>
              <a:gd name="T56" fmla="*/ 659 w 730"/>
              <a:gd name="T57" fmla="*/ 112 h 213"/>
              <a:gd name="T58" fmla="*/ 638 w 730"/>
              <a:gd name="T59" fmla="*/ 112 h 213"/>
              <a:gd name="T60" fmla="*/ 598 w 730"/>
              <a:gd name="T61" fmla="*/ 122 h 213"/>
              <a:gd name="T62" fmla="*/ 557 w 730"/>
              <a:gd name="T63" fmla="*/ 132 h 213"/>
              <a:gd name="T64" fmla="*/ 517 w 730"/>
              <a:gd name="T65" fmla="*/ 142 h 213"/>
              <a:gd name="T66" fmla="*/ 456 w 730"/>
              <a:gd name="T67" fmla="*/ 152 h 213"/>
              <a:gd name="T68" fmla="*/ 395 w 730"/>
              <a:gd name="T69" fmla="*/ 162 h 213"/>
              <a:gd name="T70" fmla="*/ 324 w 730"/>
              <a:gd name="T71" fmla="*/ 182 h 213"/>
              <a:gd name="T72" fmla="*/ 274 w 730"/>
              <a:gd name="T73" fmla="*/ 192 h 213"/>
              <a:gd name="T74" fmla="*/ 223 w 730"/>
              <a:gd name="T75" fmla="*/ 203 h 213"/>
              <a:gd name="T76" fmla="*/ 182 w 730"/>
              <a:gd name="T77" fmla="*/ 203 h 213"/>
              <a:gd name="T78" fmla="*/ 142 w 730"/>
              <a:gd name="T79" fmla="*/ 213 h 213"/>
              <a:gd name="T80" fmla="*/ 111 w 730"/>
              <a:gd name="T81" fmla="*/ 213 h 213"/>
              <a:gd name="T82" fmla="*/ 91 w 730"/>
              <a:gd name="T83" fmla="*/ 213 h 213"/>
              <a:gd name="T84" fmla="*/ 81 w 730"/>
              <a:gd name="T85" fmla="*/ 213 h 213"/>
              <a:gd name="T86" fmla="*/ 61 w 730"/>
              <a:gd name="T87" fmla="*/ 203 h 213"/>
              <a:gd name="T88" fmla="*/ 41 w 730"/>
              <a:gd name="T89" fmla="*/ 192 h 213"/>
              <a:gd name="T90" fmla="*/ 20 w 730"/>
              <a:gd name="T91" fmla="*/ 172 h 213"/>
              <a:gd name="T92" fmla="*/ 0 w 730"/>
              <a:gd name="T93" fmla="*/ 152 h 213"/>
              <a:gd name="T94" fmla="*/ 0 w 730"/>
              <a:gd name="T95" fmla="*/ 152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0" h="213">
                <a:moveTo>
                  <a:pt x="0" y="152"/>
                </a:moveTo>
                <a:lnTo>
                  <a:pt x="71" y="132"/>
                </a:lnTo>
                <a:lnTo>
                  <a:pt x="132" y="122"/>
                </a:lnTo>
                <a:lnTo>
                  <a:pt x="193" y="101"/>
                </a:lnTo>
                <a:lnTo>
                  <a:pt x="253" y="91"/>
                </a:lnTo>
                <a:lnTo>
                  <a:pt x="314" y="81"/>
                </a:lnTo>
                <a:lnTo>
                  <a:pt x="365" y="71"/>
                </a:lnTo>
                <a:lnTo>
                  <a:pt x="415" y="61"/>
                </a:lnTo>
                <a:lnTo>
                  <a:pt x="456" y="51"/>
                </a:lnTo>
                <a:lnTo>
                  <a:pt x="497" y="41"/>
                </a:lnTo>
                <a:lnTo>
                  <a:pt x="527" y="31"/>
                </a:lnTo>
                <a:lnTo>
                  <a:pt x="557" y="21"/>
                </a:lnTo>
                <a:lnTo>
                  <a:pt x="588" y="21"/>
                </a:lnTo>
                <a:lnTo>
                  <a:pt x="608" y="10"/>
                </a:lnTo>
                <a:lnTo>
                  <a:pt x="628" y="10"/>
                </a:lnTo>
                <a:lnTo>
                  <a:pt x="649" y="10"/>
                </a:lnTo>
                <a:lnTo>
                  <a:pt x="659" y="0"/>
                </a:lnTo>
                <a:lnTo>
                  <a:pt x="689" y="10"/>
                </a:lnTo>
                <a:lnTo>
                  <a:pt x="709" y="10"/>
                </a:lnTo>
                <a:lnTo>
                  <a:pt x="720" y="21"/>
                </a:lnTo>
                <a:lnTo>
                  <a:pt x="730" y="21"/>
                </a:lnTo>
                <a:lnTo>
                  <a:pt x="730" y="31"/>
                </a:lnTo>
                <a:lnTo>
                  <a:pt x="730" y="41"/>
                </a:lnTo>
                <a:lnTo>
                  <a:pt x="730" y="61"/>
                </a:lnTo>
                <a:lnTo>
                  <a:pt x="730" y="71"/>
                </a:lnTo>
                <a:lnTo>
                  <a:pt x="709" y="91"/>
                </a:lnTo>
                <a:lnTo>
                  <a:pt x="699" y="91"/>
                </a:lnTo>
                <a:lnTo>
                  <a:pt x="679" y="101"/>
                </a:lnTo>
                <a:lnTo>
                  <a:pt x="659" y="112"/>
                </a:lnTo>
                <a:lnTo>
                  <a:pt x="638" y="112"/>
                </a:lnTo>
                <a:lnTo>
                  <a:pt x="598" y="122"/>
                </a:lnTo>
                <a:lnTo>
                  <a:pt x="557" y="132"/>
                </a:lnTo>
                <a:lnTo>
                  <a:pt x="517" y="142"/>
                </a:lnTo>
                <a:lnTo>
                  <a:pt x="456" y="152"/>
                </a:lnTo>
                <a:lnTo>
                  <a:pt x="395" y="162"/>
                </a:lnTo>
                <a:lnTo>
                  <a:pt x="324" y="182"/>
                </a:lnTo>
                <a:lnTo>
                  <a:pt x="274" y="192"/>
                </a:lnTo>
                <a:lnTo>
                  <a:pt x="223" y="203"/>
                </a:lnTo>
                <a:lnTo>
                  <a:pt x="182" y="203"/>
                </a:lnTo>
                <a:lnTo>
                  <a:pt x="142" y="213"/>
                </a:lnTo>
                <a:lnTo>
                  <a:pt x="111" y="213"/>
                </a:lnTo>
                <a:lnTo>
                  <a:pt x="91" y="213"/>
                </a:lnTo>
                <a:lnTo>
                  <a:pt x="81" y="213"/>
                </a:lnTo>
                <a:lnTo>
                  <a:pt x="61" y="203"/>
                </a:lnTo>
                <a:lnTo>
                  <a:pt x="41" y="192"/>
                </a:lnTo>
                <a:lnTo>
                  <a:pt x="20" y="172"/>
                </a:lnTo>
                <a:lnTo>
                  <a:pt x="0" y="152"/>
                </a:lnTo>
                <a:lnTo>
                  <a:pt x="0" y="152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1" name="Freeform 42"/>
          <p:cNvSpPr/>
          <p:nvPr/>
        </p:nvSpPr>
        <p:spPr bwMode="auto">
          <a:xfrm>
            <a:off x="4511254" y="3047978"/>
            <a:ext cx="814387" cy="170768"/>
          </a:xfrm>
          <a:custGeom>
            <a:avLst/>
            <a:gdLst>
              <a:gd name="T0" fmla="*/ 0 w 1358"/>
              <a:gd name="T1" fmla="*/ 233 h 304"/>
              <a:gd name="T2" fmla="*/ 20 w 1358"/>
              <a:gd name="T3" fmla="*/ 223 h 304"/>
              <a:gd name="T4" fmla="*/ 50 w 1358"/>
              <a:gd name="T5" fmla="*/ 213 h 304"/>
              <a:gd name="T6" fmla="*/ 101 w 1358"/>
              <a:gd name="T7" fmla="*/ 203 h 304"/>
              <a:gd name="T8" fmla="*/ 172 w 1358"/>
              <a:gd name="T9" fmla="*/ 182 h 304"/>
              <a:gd name="T10" fmla="*/ 253 w 1358"/>
              <a:gd name="T11" fmla="*/ 162 h 304"/>
              <a:gd name="T12" fmla="*/ 354 w 1358"/>
              <a:gd name="T13" fmla="*/ 142 h 304"/>
              <a:gd name="T14" fmla="*/ 476 w 1358"/>
              <a:gd name="T15" fmla="*/ 112 h 304"/>
              <a:gd name="T16" fmla="*/ 608 w 1358"/>
              <a:gd name="T17" fmla="*/ 81 h 304"/>
              <a:gd name="T18" fmla="*/ 729 w 1358"/>
              <a:gd name="T19" fmla="*/ 61 h 304"/>
              <a:gd name="T20" fmla="*/ 841 w 1358"/>
              <a:gd name="T21" fmla="*/ 41 h 304"/>
              <a:gd name="T22" fmla="*/ 932 w 1358"/>
              <a:gd name="T23" fmla="*/ 31 h 304"/>
              <a:gd name="T24" fmla="*/ 1003 w 1358"/>
              <a:gd name="T25" fmla="*/ 10 h 304"/>
              <a:gd name="T26" fmla="*/ 1074 w 1358"/>
              <a:gd name="T27" fmla="*/ 10 h 304"/>
              <a:gd name="T28" fmla="*/ 1114 w 1358"/>
              <a:gd name="T29" fmla="*/ 0 h 304"/>
              <a:gd name="T30" fmla="*/ 1155 w 1358"/>
              <a:gd name="T31" fmla="*/ 0 h 304"/>
              <a:gd name="T32" fmla="*/ 1196 w 1358"/>
              <a:gd name="T33" fmla="*/ 0 h 304"/>
              <a:gd name="T34" fmla="*/ 1307 w 1358"/>
              <a:gd name="T35" fmla="*/ 21 h 304"/>
              <a:gd name="T36" fmla="*/ 1348 w 1358"/>
              <a:gd name="T37" fmla="*/ 51 h 304"/>
              <a:gd name="T38" fmla="*/ 1358 w 1358"/>
              <a:gd name="T39" fmla="*/ 101 h 304"/>
              <a:gd name="T40" fmla="*/ 1348 w 1358"/>
              <a:gd name="T41" fmla="*/ 122 h 304"/>
              <a:gd name="T42" fmla="*/ 1307 w 1358"/>
              <a:gd name="T43" fmla="*/ 132 h 304"/>
              <a:gd name="T44" fmla="*/ 1256 w 1358"/>
              <a:gd name="T45" fmla="*/ 142 h 304"/>
              <a:gd name="T46" fmla="*/ 1175 w 1358"/>
              <a:gd name="T47" fmla="*/ 142 h 304"/>
              <a:gd name="T48" fmla="*/ 973 w 1358"/>
              <a:gd name="T49" fmla="*/ 152 h 304"/>
              <a:gd name="T50" fmla="*/ 760 w 1358"/>
              <a:gd name="T51" fmla="*/ 182 h 304"/>
              <a:gd name="T52" fmla="*/ 547 w 1358"/>
              <a:gd name="T53" fmla="*/ 213 h 304"/>
              <a:gd name="T54" fmla="*/ 446 w 1358"/>
              <a:gd name="T55" fmla="*/ 233 h 304"/>
              <a:gd name="T56" fmla="*/ 365 w 1358"/>
              <a:gd name="T57" fmla="*/ 263 h 304"/>
              <a:gd name="T58" fmla="*/ 294 w 1358"/>
              <a:gd name="T59" fmla="*/ 283 h 304"/>
              <a:gd name="T60" fmla="*/ 233 w 1358"/>
              <a:gd name="T61" fmla="*/ 294 h 304"/>
              <a:gd name="T62" fmla="*/ 192 w 1358"/>
              <a:gd name="T63" fmla="*/ 304 h 304"/>
              <a:gd name="T64" fmla="*/ 172 w 1358"/>
              <a:gd name="T65" fmla="*/ 304 h 304"/>
              <a:gd name="T66" fmla="*/ 121 w 1358"/>
              <a:gd name="T67" fmla="*/ 304 h 304"/>
              <a:gd name="T68" fmla="*/ 60 w 1358"/>
              <a:gd name="T69" fmla="*/ 283 h 304"/>
              <a:gd name="T70" fmla="*/ 30 w 1358"/>
              <a:gd name="T71" fmla="*/ 273 h 304"/>
              <a:gd name="T72" fmla="*/ 10 w 1358"/>
              <a:gd name="T73" fmla="*/ 263 h 304"/>
              <a:gd name="T74" fmla="*/ 0 w 1358"/>
              <a:gd name="T75" fmla="*/ 233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58" h="304">
                <a:moveTo>
                  <a:pt x="0" y="233"/>
                </a:moveTo>
                <a:lnTo>
                  <a:pt x="0" y="233"/>
                </a:lnTo>
                <a:lnTo>
                  <a:pt x="10" y="233"/>
                </a:lnTo>
                <a:lnTo>
                  <a:pt x="20" y="223"/>
                </a:lnTo>
                <a:lnTo>
                  <a:pt x="30" y="223"/>
                </a:lnTo>
                <a:lnTo>
                  <a:pt x="50" y="213"/>
                </a:lnTo>
                <a:lnTo>
                  <a:pt x="71" y="213"/>
                </a:lnTo>
                <a:lnTo>
                  <a:pt x="101" y="203"/>
                </a:lnTo>
                <a:lnTo>
                  <a:pt x="131" y="192"/>
                </a:lnTo>
                <a:lnTo>
                  <a:pt x="172" y="182"/>
                </a:lnTo>
                <a:lnTo>
                  <a:pt x="213" y="172"/>
                </a:lnTo>
                <a:lnTo>
                  <a:pt x="253" y="162"/>
                </a:lnTo>
                <a:lnTo>
                  <a:pt x="304" y="152"/>
                </a:lnTo>
                <a:lnTo>
                  <a:pt x="354" y="142"/>
                </a:lnTo>
                <a:lnTo>
                  <a:pt x="415" y="132"/>
                </a:lnTo>
                <a:lnTo>
                  <a:pt x="476" y="112"/>
                </a:lnTo>
                <a:lnTo>
                  <a:pt x="547" y="101"/>
                </a:lnTo>
                <a:lnTo>
                  <a:pt x="608" y="81"/>
                </a:lnTo>
                <a:lnTo>
                  <a:pt x="679" y="71"/>
                </a:lnTo>
                <a:lnTo>
                  <a:pt x="729" y="61"/>
                </a:lnTo>
                <a:lnTo>
                  <a:pt x="790" y="51"/>
                </a:lnTo>
                <a:lnTo>
                  <a:pt x="841" y="41"/>
                </a:lnTo>
                <a:lnTo>
                  <a:pt x="892" y="31"/>
                </a:lnTo>
                <a:lnTo>
                  <a:pt x="932" y="31"/>
                </a:lnTo>
                <a:lnTo>
                  <a:pt x="973" y="21"/>
                </a:lnTo>
                <a:lnTo>
                  <a:pt x="1003" y="10"/>
                </a:lnTo>
                <a:lnTo>
                  <a:pt x="1044" y="10"/>
                </a:lnTo>
                <a:lnTo>
                  <a:pt x="1074" y="10"/>
                </a:lnTo>
                <a:lnTo>
                  <a:pt x="1094" y="0"/>
                </a:lnTo>
                <a:lnTo>
                  <a:pt x="1114" y="0"/>
                </a:lnTo>
                <a:lnTo>
                  <a:pt x="1135" y="0"/>
                </a:lnTo>
                <a:lnTo>
                  <a:pt x="1155" y="0"/>
                </a:lnTo>
                <a:lnTo>
                  <a:pt x="1165" y="0"/>
                </a:lnTo>
                <a:lnTo>
                  <a:pt x="1196" y="0"/>
                </a:lnTo>
                <a:lnTo>
                  <a:pt x="1236" y="0"/>
                </a:lnTo>
                <a:lnTo>
                  <a:pt x="1307" y="21"/>
                </a:lnTo>
                <a:lnTo>
                  <a:pt x="1327" y="41"/>
                </a:lnTo>
                <a:lnTo>
                  <a:pt x="1348" y="51"/>
                </a:lnTo>
                <a:lnTo>
                  <a:pt x="1358" y="71"/>
                </a:lnTo>
                <a:lnTo>
                  <a:pt x="1358" y="101"/>
                </a:lnTo>
                <a:lnTo>
                  <a:pt x="1358" y="112"/>
                </a:lnTo>
                <a:lnTo>
                  <a:pt x="1348" y="122"/>
                </a:lnTo>
                <a:lnTo>
                  <a:pt x="1337" y="132"/>
                </a:lnTo>
                <a:lnTo>
                  <a:pt x="1307" y="132"/>
                </a:lnTo>
                <a:lnTo>
                  <a:pt x="1287" y="142"/>
                </a:lnTo>
                <a:lnTo>
                  <a:pt x="1256" y="142"/>
                </a:lnTo>
                <a:lnTo>
                  <a:pt x="1216" y="142"/>
                </a:lnTo>
                <a:lnTo>
                  <a:pt x="1175" y="142"/>
                </a:lnTo>
                <a:lnTo>
                  <a:pt x="1074" y="152"/>
                </a:lnTo>
                <a:lnTo>
                  <a:pt x="973" y="152"/>
                </a:lnTo>
                <a:lnTo>
                  <a:pt x="871" y="162"/>
                </a:lnTo>
                <a:lnTo>
                  <a:pt x="760" y="182"/>
                </a:lnTo>
                <a:lnTo>
                  <a:pt x="648" y="192"/>
                </a:lnTo>
                <a:lnTo>
                  <a:pt x="547" y="213"/>
                </a:lnTo>
                <a:lnTo>
                  <a:pt x="496" y="223"/>
                </a:lnTo>
                <a:lnTo>
                  <a:pt x="446" y="233"/>
                </a:lnTo>
                <a:lnTo>
                  <a:pt x="405" y="243"/>
                </a:lnTo>
                <a:lnTo>
                  <a:pt x="365" y="263"/>
                </a:lnTo>
                <a:lnTo>
                  <a:pt x="324" y="273"/>
                </a:lnTo>
                <a:lnTo>
                  <a:pt x="294" y="283"/>
                </a:lnTo>
                <a:lnTo>
                  <a:pt x="263" y="294"/>
                </a:lnTo>
                <a:lnTo>
                  <a:pt x="233" y="294"/>
                </a:lnTo>
                <a:lnTo>
                  <a:pt x="213" y="304"/>
                </a:lnTo>
                <a:lnTo>
                  <a:pt x="192" y="304"/>
                </a:lnTo>
                <a:lnTo>
                  <a:pt x="182" y="304"/>
                </a:lnTo>
                <a:lnTo>
                  <a:pt x="172" y="304"/>
                </a:lnTo>
                <a:lnTo>
                  <a:pt x="142" y="304"/>
                </a:lnTo>
                <a:lnTo>
                  <a:pt x="121" y="304"/>
                </a:lnTo>
                <a:lnTo>
                  <a:pt x="101" y="294"/>
                </a:lnTo>
                <a:lnTo>
                  <a:pt x="60" y="283"/>
                </a:lnTo>
                <a:lnTo>
                  <a:pt x="50" y="273"/>
                </a:lnTo>
                <a:lnTo>
                  <a:pt x="30" y="273"/>
                </a:lnTo>
                <a:lnTo>
                  <a:pt x="20" y="263"/>
                </a:lnTo>
                <a:lnTo>
                  <a:pt x="10" y="263"/>
                </a:lnTo>
                <a:lnTo>
                  <a:pt x="0" y="243"/>
                </a:lnTo>
                <a:lnTo>
                  <a:pt x="0" y="233"/>
                </a:lnTo>
                <a:lnTo>
                  <a:pt x="0" y="233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2" name="Freeform 43"/>
          <p:cNvSpPr/>
          <p:nvPr/>
        </p:nvSpPr>
        <p:spPr bwMode="auto">
          <a:xfrm>
            <a:off x="4772001" y="2701506"/>
            <a:ext cx="127482" cy="985412"/>
          </a:xfrm>
          <a:custGeom>
            <a:avLst/>
            <a:gdLst>
              <a:gd name="T0" fmla="*/ 20 w 213"/>
              <a:gd name="T1" fmla="*/ 71 h 1760"/>
              <a:gd name="T2" fmla="*/ 0 w 213"/>
              <a:gd name="T3" fmla="*/ 41 h 1760"/>
              <a:gd name="T4" fmla="*/ 10 w 213"/>
              <a:gd name="T5" fmla="*/ 10 h 1760"/>
              <a:gd name="T6" fmla="*/ 20 w 213"/>
              <a:gd name="T7" fmla="*/ 0 h 1760"/>
              <a:gd name="T8" fmla="*/ 40 w 213"/>
              <a:gd name="T9" fmla="*/ 0 h 1760"/>
              <a:gd name="T10" fmla="*/ 81 w 213"/>
              <a:gd name="T11" fmla="*/ 0 h 1760"/>
              <a:gd name="T12" fmla="*/ 122 w 213"/>
              <a:gd name="T13" fmla="*/ 10 h 1760"/>
              <a:gd name="T14" fmla="*/ 162 w 213"/>
              <a:gd name="T15" fmla="*/ 31 h 1760"/>
              <a:gd name="T16" fmla="*/ 192 w 213"/>
              <a:gd name="T17" fmla="*/ 41 h 1760"/>
              <a:gd name="T18" fmla="*/ 213 w 213"/>
              <a:gd name="T19" fmla="*/ 61 h 1760"/>
              <a:gd name="T20" fmla="*/ 213 w 213"/>
              <a:gd name="T21" fmla="*/ 71 h 1760"/>
              <a:gd name="T22" fmla="*/ 213 w 213"/>
              <a:gd name="T23" fmla="*/ 101 h 1760"/>
              <a:gd name="T24" fmla="*/ 213 w 213"/>
              <a:gd name="T25" fmla="*/ 152 h 1760"/>
              <a:gd name="T26" fmla="*/ 203 w 213"/>
              <a:gd name="T27" fmla="*/ 172 h 1760"/>
              <a:gd name="T28" fmla="*/ 203 w 213"/>
              <a:gd name="T29" fmla="*/ 213 h 1760"/>
              <a:gd name="T30" fmla="*/ 203 w 213"/>
              <a:gd name="T31" fmla="*/ 263 h 1760"/>
              <a:gd name="T32" fmla="*/ 192 w 213"/>
              <a:gd name="T33" fmla="*/ 334 h 1760"/>
              <a:gd name="T34" fmla="*/ 192 w 213"/>
              <a:gd name="T35" fmla="*/ 425 h 1760"/>
              <a:gd name="T36" fmla="*/ 192 w 213"/>
              <a:gd name="T37" fmla="*/ 526 h 1760"/>
              <a:gd name="T38" fmla="*/ 192 w 213"/>
              <a:gd name="T39" fmla="*/ 647 h 1760"/>
              <a:gd name="T40" fmla="*/ 192 w 213"/>
              <a:gd name="T41" fmla="*/ 779 h 1760"/>
              <a:gd name="T42" fmla="*/ 192 w 213"/>
              <a:gd name="T43" fmla="*/ 920 h 1760"/>
              <a:gd name="T44" fmla="*/ 192 w 213"/>
              <a:gd name="T45" fmla="*/ 1052 h 1760"/>
              <a:gd name="T46" fmla="*/ 192 w 213"/>
              <a:gd name="T47" fmla="*/ 1163 h 1760"/>
              <a:gd name="T48" fmla="*/ 192 w 213"/>
              <a:gd name="T49" fmla="*/ 1274 h 1760"/>
              <a:gd name="T50" fmla="*/ 182 w 213"/>
              <a:gd name="T51" fmla="*/ 1365 h 1760"/>
              <a:gd name="T52" fmla="*/ 182 w 213"/>
              <a:gd name="T53" fmla="*/ 1446 h 1760"/>
              <a:gd name="T54" fmla="*/ 182 w 213"/>
              <a:gd name="T55" fmla="*/ 1507 h 1760"/>
              <a:gd name="T56" fmla="*/ 182 w 213"/>
              <a:gd name="T57" fmla="*/ 1568 h 1760"/>
              <a:gd name="T58" fmla="*/ 172 w 213"/>
              <a:gd name="T59" fmla="*/ 1649 h 1760"/>
              <a:gd name="T60" fmla="*/ 162 w 213"/>
              <a:gd name="T61" fmla="*/ 1709 h 1760"/>
              <a:gd name="T62" fmla="*/ 152 w 213"/>
              <a:gd name="T63" fmla="*/ 1750 h 1760"/>
              <a:gd name="T64" fmla="*/ 142 w 213"/>
              <a:gd name="T65" fmla="*/ 1760 h 1760"/>
              <a:gd name="T66" fmla="*/ 132 w 213"/>
              <a:gd name="T67" fmla="*/ 1750 h 1760"/>
              <a:gd name="T68" fmla="*/ 111 w 213"/>
              <a:gd name="T69" fmla="*/ 1709 h 1760"/>
              <a:gd name="T70" fmla="*/ 101 w 213"/>
              <a:gd name="T71" fmla="*/ 1659 h 1760"/>
              <a:gd name="T72" fmla="*/ 91 w 213"/>
              <a:gd name="T73" fmla="*/ 1578 h 1760"/>
              <a:gd name="T74" fmla="*/ 91 w 213"/>
              <a:gd name="T75" fmla="*/ 1517 h 1760"/>
              <a:gd name="T76" fmla="*/ 91 w 213"/>
              <a:gd name="T77" fmla="*/ 1456 h 1760"/>
              <a:gd name="T78" fmla="*/ 81 w 213"/>
              <a:gd name="T79" fmla="*/ 1365 h 1760"/>
              <a:gd name="T80" fmla="*/ 81 w 213"/>
              <a:gd name="T81" fmla="*/ 1274 h 1760"/>
              <a:gd name="T82" fmla="*/ 81 w 213"/>
              <a:gd name="T83" fmla="*/ 1163 h 1760"/>
              <a:gd name="T84" fmla="*/ 81 w 213"/>
              <a:gd name="T85" fmla="*/ 1042 h 1760"/>
              <a:gd name="T86" fmla="*/ 71 w 213"/>
              <a:gd name="T87" fmla="*/ 900 h 1760"/>
              <a:gd name="T88" fmla="*/ 71 w 213"/>
              <a:gd name="T89" fmla="*/ 749 h 1760"/>
              <a:gd name="T90" fmla="*/ 71 w 213"/>
              <a:gd name="T91" fmla="*/ 597 h 1760"/>
              <a:gd name="T92" fmla="*/ 71 w 213"/>
              <a:gd name="T93" fmla="*/ 465 h 1760"/>
              <a:gd name="T94" fmla="*/ 71 w 213"/>
              <a:gd name="T95" fmla="*/ 354 h 1760"/>
              <a:gd name="T96" fmla="*/ 61 w 213"/>
              <a:gd name="T97" fmla="*/ 263 h 1760"/>
              <a:gd name="T98" fmla="*/ 51 w 213"/>
              <a:gd name="T99" fmla="*/ 192 h 1760"/>
              <a:gd name="T100" fmla="*/ 51 w 213"/>
              <a:gd name="T101" fmla="*/ 132 h 1760"/>
              <a:gd name="T102" fmla="*/ 40 w 213"/>
              <a:gd name="T103" fmla="*/ 101 h 1760"/>
              <a:gd name="T104" fmla="*/ 30 w 213"/>
              <a:gd name="T105" fmla="*/ 81 h 1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3" h="1760">
                <a:moveTo>
                  <a:pt x="30" y="81"/>
                </a:moveTo>
                <a:lnTo>
                  <a:pt x="20" y="71"/>
                </a:lnTo>
                <a:lnTo>
                  <a:pt x="10" y="51"/>
                </a:lnTo>
                <a:lnTo>
                  <a:pt x="0" y="41"/>
                </a:lnTo>
                <a:lnTo>
                  <a:pt x="0" y="21"/>
                </a:lnTo>
                <a:lnTo>
                  <a:pt x="10" y="10"/>
                </a:lnTo>
                <a:lnTo>
                  <a:pt x="10" y="10"/>
                </a:lnTo>
                <a:lnTo>
                  <a:pt x="20" y="0"/>
                </a:lnTo>
                <a:lnTo>
                  <a:pt x="30" y="0"/>
                </a:lnTo>
                <a:lnTo>
                  <a:pt x="40" y="0"/>
                </a:lnTo>
                <a:lnTo>
                  <a:pt x="61" y="0"/>
                </a:lnTo>
                <a:lnTo>
                  <a:pt x="81" y="0"/>
                </a:lnTo>
                <a:lnTo>
                  <a:pt x="101" y="10"/>
                </a:lnTo>
                <a:lnTo>
                  <a:pt x="122" y="10"/>
                </a:lnTo>
                <a:lnTo>
                  <a:pt x="142" y="21"/>
                </a:lnTo>
                <a:lnTo>
                  <a:pt x="162" y="31"/>
                </a:lnTo>
                <a:lnTo>
                  <a:pt x="182" y="41"/>
                </a:lnTo>
                <a:lnTo>
                  <a:pt x="192" y="41"/>
                </a:lnTo>
                <a:lnTo>
                  <a:pt x="203" y="51"/>
                </a:lnTo>
                <a:lnTo>
                  <a:pt x="213" y="61"/>
                </a:lnTo>
                <a:lnTo>
                  <a:pt x="213" y="61"/>
                </a:lnTo>
                <a:lnTo>
                  <a:pt x="213" y="71"/>
                </a:lnTo>
                <a:lnTo>
                  <a:pt x="213" y="81"/>
                </a:lnTo>
                <a:lnTo>
                  <a:pt x="213" y="101"/>
                </a:lnTo>
                <a:lnTo>
                  <a:pt x="213" y="122"/>
                </a:lnTo>
                <a:lnTo>
                  <a:pt x="213" y="152"/>
                </a:lnTo>
                <a:lnTo>
                  <a:pt x="203" y="162"/>
                </a:lnTo>
                <a:lnTo>
                  <a:pt x="203" y="172"/>
                </a:lnTo>
                <a:lnTo>
                  <a:pt x="203" y="182"/>
                </a:lnTo>
                <a:lnTo>
                  <a:pt x="203" y="213"/>
                </a:lnTo>
                <a:lnTo>
                  <a:pt x="203" y="233"/>
                </a:lnTo>
                <a:lnTo>
                  <a:pt x="203" y="263"/>
                </a:lnTo>
                <a:lnTo>
                  <a:pt x="192" y="294"/>
                </a:lnTo>
                <a:lnTo>
                  <a:pt x="192" y="334"/>
                </a:lnTo>
                <a:lnTo>
                  <a:pt x="192" y="374"/>
                </a:lnTo>
                <a:lnTo>
                  <a:pt x="192" y="425"/>
                </a:lnTo>
                <a:lnTo>
                  <a:pt x="192" y="476"/>
                </a:lnTo>
                <a:lnTo>
                  <a:pt x="192" y="526"/>
                </a:lnTo>
                <a:lnTo>
                  <a:pt x="192" y="587"/>
                </a:lnTo>
                <a:lnTo>
                  <a:pt x="192" y="647"/>
                </a:lnTo>
                <a:lnTo>
                  <a:pt x="192" y="708"/>
                </a:lnTo>
                <a:lnTo>
                  <a:pt x="192" y="779"/>
                </a:lnTo>
                <a:lnTo>
                  <a:pt x="192" y="850"/>
                </a:lnTo>
                <a:lnTo>
                  <a:pt x="192" y="920"/>
                </a:lnTo>
                <a:lnTo>
                  <a:pt x="192" y="991"/>
                </a:lnTo>
                <a:lnTo>
                  <a:pt x="192" y="1052"/>
                </a:lnTo>
                <a:lnTo>
                  <a:pt x="192" y="1113"/>
                </a:lnTo>
                <a:lnTo>
                  <a:pt x="192" y="1163"/>
                </a:lnTo>
                <a:lnTo>
                  <a:pt x="192" y="1224"/>
                </a:lnTo>
                <a:lnTo>
                  <a:pt x="192" y="1274"/>
                </a:lnTo>
                <a:lnTo>
                  <a:pt x="182" y="1315"/>
                </a:lnTo>
                <a:lnTo>
                  <a:pt x="182" y="1365"/>
                </a:lnTo>
                <a:lnTo>
                  <a:pt x="182" y="1406"/>
                </a:lnTo>
                <a:lnTo>
                  <a:pt x="182" y="1446"/>
                </a:lnTo>
                <a:lnTo>
                  <a:pt x="182" y="1477"/>
                </a:lnTo>
                <a:lnTo>
                  <a:pt x="182" y="1507"/>
                </a:lnTo>
                <a:lnTo>
                  <a:pt x="182" y="1537"/>
                </a:lnTo>
                <a:lnTo>
                  <a:pt x="182" y="1568"/>
                </a:lnTo>
                <a:lnTo>
                  <a:pt x="172" y="1608"/>
                </a:lnTo>
                <a:lnTo>
                  <a:pt x="172" y="1649"/>
                </a:lnTo>
                <a:lnTo>
                  <a:pt x="172" y="1679"/>
                </a:lnTo>
                <a:lnTo>
                  <a:pt x="162" y="1709"/>
                </a:lnTo>
                <a:lnTo>
                  <a:pt x="162" y="1729"/>
                </a:lnTo>
                <a:lnTo>
                  <a:pt x="152" y="1750"/>
                </a:lnTo>
                <a:lnTo>
                  <a:pt x="152" y="1760"/>
                </a:lnTo>
                <a:lnTo>
                  <a:pt x="142" y="1760"/>
                </a:lnTo>
                <a:lnTo>
                  <a:pt x="132" y="1760"/>
                </a:lnTo>
                <a:lnTo>
                  <a:pt x="132" y="1750"/>
                </a:lnTo>
                <a:lnTo>
                  <a:pt x="122" y="1729"/>
                </a:lnTo>
                <a:lnTo>
                  <a:pt x="111" y="1709"/>
                </a:lnTo>
                <a:lnTo>
                  <a:pt x="111" y="1689"/>
                </a:lnTo>
                <a:lnTo>
                  <a:pt x="101" y="1659"/>
                </a:lnTo>
                <a:lnTo>
                  <a:pt x="101" y="1618"/>
                </a:lnTo>
                <a:lnTo>
                  <a:pt x="91" y="1578"/>
                </a:lnTo>
                <a:lnTo>
                  <a:pt x="91" y="1547"/>
                </a:lnTo>
                <a:lnTo>
                  <a:pt x="91" y="1517"/>
                </a:lnTo>
                <a:lnTo>
                  <a:pt x="91" y="1487"/>
                </a:lnTo>
                <a:lnTo>
                  <a:pt x="91" y="1456"/>
                </a:lnTo>
                <a:lnTo>
                  <a:pt x="81" y="1416"/>
                </a:lnTo>
                <a:lnTo>
                  <a:pt x="81" y="1365"/>
                </a:lnTo>
                <a:lnTo>
                  <a:pt x="81" y="1325"/>
                </a:lnTo>
                <a:lnTo>
                  <a:pt x="81" y="1274"/>
                </a:lnTo>
                <a:lnTo>
                  <a:pt x="81" y="1224"/>
                </a:lnTo>
                <a:lnTo>
                  <a:pt x="81" y="1163"/>
                </a:lnTo>
                <a:lnTo>
                  <a:pt x="81" y="1103"/>
                </a:lnTo>
                <a:lnTo>
                  <a:pt x="81" y="1042"/>
                </a:lnTo>
                <a:lnTo>
                  <a:pt x="81" y="971"/>
                </a:lnTo>
                <a:lnTo>
                  <a:pt x="71" y="900"/>
                </a:lnTo>
                <a:lnTo>
                  <a:pt x="71" y="829"/>
                </a:lnTo>
                <a:lnTo>
                  <a:pt x="71" y="749"/>
                </a:lnTo>
                <a:lnTo>
                  <a:pt x="71" y="668"/>
                </a:lnTo>
                <a:lnTo>
                  <a:pt x="71" y="597"/>
                </a:lnTo>
                <a:lnTo>
                  <a:pt x="71" y="526"/>
                </a:lnTo>
                <a:lnTo>
                  <a:pt x="71" y="465"/>
                </a:lnTo>
                <a:lnTo>
                  <a:pt x="71" y="405"/>
                </a:lnTo>
                <a:lnTo>
                  <a:pt x="71" y="354"/>
                </a:lnTo>
                <a:lnTo>
                  <a:pt x="61" y="304"/>
                </a:lnTo>
                <a:lnTo>
                  <a:pt x="61" y="263"/>
                </a:lnTo>
                <a:lnTo>
                  <a:pt x="61" y="223"/>
                </a:lnTo>
                <a:lnTo>
                  <a:pt x="51" y="192"/>
                </a:lnTo>
                <a:lnTo>
                  <a:pt x="51" y="162"/>
                </a:lnTo>
                <a:lnTo>
                  <a:pt x="51" y="132"/>
                </a:lnTo>
                <a:lnTo>
                  <a:pt x="40" y="112"/>
                </a:lnTo>
                <a:lnTo>
                  <a:pt x="40" y="101"/>
                </a:lnTo>
                <a:lnTo>
                  <a:pt x="30" y="91"/>
                </a:lnTo>
                <a:lnTo>
                  <a:pt x="30" y="81"/>
                </a:lnTo>
                <a:lnTo>
                  <a:pt x="30" y="8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3" name="Freeform 44"/>
          <p:cNvSpPr/>
          <p:nvPr/>
        </p:nvSpPr>
        <p:spPr bwMode="auto">
          <a:xfrm>
            <a:off x="4569981" y="2119476"/>
            <a:ext cx="293485" cy="379057"/>
          </a:xfrm>
          <a:custGeom>
            <a:avLst/>
            <a:gdLst>
              <a:gd name="T0" fmla="*/ 284 w 466"/>
              <a:gd name="T1" fmla="*/ 51 h 819"/>
              <a:gd name="T2" fmla="*/ 274 w 466"/>
              <a:gd name="T3" fmla="*/ 30 h 819"/>
              <a:gd name="T4" fmla="*/ 274 w 466"/>
              <a:gd name="T5" fmla="*/ 20 h 819"/>
              <a:gd name="T6" fmla="*/ 284 w 466"/>
              <a:gd name="T7" fmla="*/ 10 h 819"/>
              <a:gd name="T8" fmla="*/ 294 w 466"/>
              <a:gd name="T9" fmla="*/ 0 h 819"/>
              <a:gd name="T10" fmla="*/ 304 w 466"/>
              <a:gd name="T11" fmla="*/ 0 h 819"/>
              <a:gd name="T12" fmla="*/ 325 w 466"/>
              <a:gd name="T13" fmla="*/ 0 h 819"/>
              <a:gd name="T14" fmla="*/ 345 w 466"/>
              <a:gd name="T15" fmla="*/ 10 h 819"/>
              <a:gd name="T16" fmla="*/ 375 w 466"/>
              <a:gd name="T17" fmla="*/ 20 h 819"/>
              <a:gd name="T18" fmla="*/ 406 w 466"/>
              <a:gd name="T19" fmla="*/ 41 h 819"/>
              <a:gd name="T20" fmla="*/ 426 w 466"/>
              <a:gd name="T21" fmla="*/ 71 h 819"/>
              <a:gd name="T22" fmla="*/ 446 w 466"/>
              <a:gd name="T23" fmla="*/ 91 h 819"/>
              <a:gd name="T24" fmla="*/ 456 w 466"/>
              <a:gd name="T25" fmla="*/ 111 h 819"/>
              <a:gd name="T26" fmla="*/ 466 w 466"/>
              <a:gd name="T27" fmla="*/ 121 h 819"/>
              <a:gd name="T28" fmla="*/ 456 w 466"/>
              <a:gd name="T29" fmla="*/ 142 h 819"/>
              <a:gd name="T30" fmla="*/ 456 w 466"/>
              <a:gd name="T31" fmla="*/ 172 h 819"/>
              <a:gd name="T32" fmla="*/ 446 w 466"/>
              <a:gd name="T33" fmla="*/ 212 h 819"/>
              <a:gd name="T34" fmla="*/ 426 w 466"/>
              <a:gd name="T35" fmla="*/ 253 h 819"/>
              <a:gd name="T36" fmla="*/ 416 w 466"/>
              <a:gd name="T37" fmla="*/ 273 h 819"/>
              <a:gd name="T38" fmla="*/ 396 w 466"/>
              <a:gd name="T39" fmla="*/ 303 h 819"/>
              <a:gd name="T40" fmla="*/ 385 w 466"/>
              <a:gd name="T41" fmla="*/ 334 h 819"/>
              <a:gd name="T42" fmla="*/ 365 w 466"/>
              <a:gd name="T43" fmla="*/ 364 h 819"/>
              <a:gd name="T44" fmla="*/ 345 w 466"/>
              <a:gd name="T45" fmla="*/ 394 h 819"/>
              <a:gd name="T46" fmla="*/ 325 w 466"/>
              <a:gd name="T47" fmla="*/ 435 h 819"/>
              <a:gd name="T48" fmla="*/ 304 w 466"/>
              <a:gd name="T49" fmla="*/ 475 h 819"/>
              <a:gd name="T50" fmla="*/ 274 w 466"/>
              <a:gd name="T51" fmla="*/ 516 h 819"/>
              <a:gd name="T52" fmla="*/ 244 w 466"/>
              <a:gd name="T53" fmla="*/ 556 h 819"/>
              <a:gd name="T54" fmla="*/ 223 w 466"/>
              <a:gd name="T55" fmla="*/ 597 h 819"/>
              <a:gd name="T56" fmla="*/ 193 w 466"/>
              <a:gd name="T57" fmla="*/ 627 h 819"/>
              <a:gd name="T58" fmla="*/ 173 w 466"/>
              <a:gd name="T59" fmla="*/ 657 h 819"/>
              <a:gd name="T60" fmla="*/ 142 w 466"/>
              <a:gd name="T61" fmla="*/ 688 h 819"/>
              <a:gd name="T62" fmla="*/ 122 w 466"/>
              <a:gd name="T63" fmla="*/ 718 h 819"/>
              <a:gd name="T64" fmla="*/ 102 w 466"/>
              <a:gd name="T65" fmla="*/ 738 h 819"/>
              <a:gd name="T66" fmla="*/ 81 w 466"/>
              <a:gd name="T67" fmla="*/ 759 h 819"/>
              <a:gd name="T68" fmla="*/ 71 w 466"/>
              <a:gd name="T69" fmla="*/ 779 h 819"/>
              <a:gd name="T70" fmla="*/ 51 w 466"/>
              <a:gd name="T71" fmla="*/ 789 h 819"/>
              <a:gd name="T72" fmla="*/ 41 w 466"/>
              <a:gd name="T73" fmla="*/ 799 h 819"/>
              <a:gd name="T74" fmla="*/ 31 w 466"/>
              <a:gd name="T75" fmla="*/ 809 h 819"/>
              <a:gd name="T76" fmla="*/ 21 w 466"/>
              <a:gd name="T77" fmla="*/ 819 h 819"/>
              <a:gd name="T78" fmla="*/ 10 w 466"/>
              <a:gd name="T79" fmla="*/ 819 h 819"/>
              <a:gd name="T80" fmla="*/ 0 w 466"/>
              <a:gd name="T81" fmla="*/ 819 h 819"/>
              <a:gd name="T82" fmla="*/ 0 w 466"/>
              <a:gd name="T83" fmla="*/ 809 h 819"/>
              <a:gd name="T84" fmla="*/ 0 w 466"/>
              <a:gd name="T85" fmla="*/ 809 h 819"/>
              <a:gd name="T86" fmla="*/ 0 w 466"/>
              <a:gd name="T87" fmla="*/ 799 h 819"/>
              <a:gd name="T88" fmla="*/ 0 w 466"/>
              <a:gd name="T89" fmla="*/ 779 h 819"/>
              <a:gd name="T90" fmla="*/ 10 w 466"/>
              <a:gd name="T91" fmla="*/ 759 h 819"/>
              <a:gd name="T92" fmla="*/ 31 w 466"/>
              <a:gd name="T93" fmla="*/ 738 h 819"/>
              <a:gd name="T94" fmla="*/ 41 w 466"/>
              <a:gd name="T95" fmla="*/ 708 h 819"/>
              <a:gd name="T96" fmla="*/ 61 w 466"/>
              <a:gd name="T97" fmla="*/ 678 h 819"/>
              <a:gd name="T98" fmla="*/ 81 w 466"/>
              <a:gd name="T99" fmla="*/ 637 h 819"/>
              <a:gd name="T100" fmla="*/ 132 w 466"/>
              <a:gd name="T101" fmla="*/ 566 h 819"/>
              <a:gd name="T102" fmla="*/ 173 w 466"/>
              <a:gd name="T103" fmla="*/ 496 h 819"/>
              <a:gd name="T104" fmla="*/ 203 w 466"/>
              <a:gd name="T105" fmla="*/ 425 h 819"/>
              <a:gd name="T106" fmla="*/ 223 w 466"/>
              <a:gd name="T107" fmla="*/ 364 h 819"/>
              <a:gd name="T108" fmla="*/ 244 w 466"/>
              <a:gd name="T109" fmla="*/ 314 h 819"/>
              <a:gd name="T110" fmla="*/ 264 w 466"/>
              <a:gd name="T111" fmla="*/ 273 h 819"/>
              <a:gd name="T112" fmla="*/ 284 w 466"/>
              <a:gd name="T113" fmla="*/ 223 h 819"/>
              <a:gd name="T114" fmla="*/ 294 w 466"/>
              <a:gd name="T115" fmla="*/ 182 h 819"/>
              <a:gd name="T116" fmla="*/ 294 w 466"/>
              <a:gd name="T117" fmla="*/ 142 h 819"/>
              <a:gd name="T118" fmla="*/ 294 w 466"/>
              <a:gd name="T119" fmla="*/ 111 h 819"/>
              <a:gd name="T120" fmla="*/ 294 w 466"/>
              <a:gd name="T121" fmla="*/ 81 h 819"/>
              <a:gd name="T122" fmla="*/ 284 w 466"/>
              <a:gd name="T123" fmla="*/ 51 h 819"/>
              <a:gd name="T124" fmla="*/ 284 w 466"/>
              <a:gd name="T125" fmla="*/ 51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6" h="819">
                <a:moveTo>
                  <a:pt x="284" y="51"/>
                </a:moveTo>
                <a:lnTo>
                  <a:pt x="274" y="30"/>
                </a:lnTo>
                <a:lnTo>
                  <a:pt x="274" y="20"/>
                </a:lnTo>
                <a:lnTo>
                  <a:pt x="284" y="10"/>
                </a:lnTo>
                <a:lnTo>
                  <a:pt x="294" y="0"/>
                </a:lnTo>
                <a:lnTo>
                  <a:pt x="304" y="0"/>
                </a:lnTo>
                <a:lnTo>
                  <a:pt x="325" y="0"/>
                </a:lnTo>
                <a:lnTo>
                  <a:pt x="345" y="10"/>
                </a:lnTo>
                <a:lnTo>
                  <a:pt x="375" y="20"/>
                </a:lnTo>
                <a:lnTo>
                  <a:pt x="406" y="41"/>
                </a:lnTo>
                <a:lnTo>
                  <a:pt x="426" y="71"/>
                </a:lnTo>
                <a:lnTo>
                  <a:pt x="446" y="91"/>
                </a:lnTo>
                <a:lnTo>
                  <a:pt x="456" y="111"/>
                </a:lnTo>
                <a:lnTo>
                  <a:pt x="466" y="121"/>
                </a:lnTo>
                <a:lnTo>
                  <a:pt x="456" y="142"/>
                </a:lnTo>
                <a:lnTo>
                  <a:pt x="456" y="172"/>
                </a:lnTo>
                <a:lnTo>
                  <a:pt x="446" y="212"/>
                </a:lnTo>
                <a:lnTo>
                  <a:pt x="426" y="253"/>
                </a:lnTo>
                <a:lnTo>
                  <a:pt x="416" y="273"/>
                </a:lnTo>
                <a:lnTo>
                  <a:pt x="396" y="303"/>
                </a:lnTo>
                <a:lnTo>
                  <a:pt x="385" y="334"/>
                </a:lnTo>
                <a:lnTo>
                  <a:pt x="365" y="364"/>
                </a:lnTo>
                <a:lnTo>
                  <a:pt x="345" y="394"/>
                </a:lnTo>
                <a:lnTo>
                  <a:pt x="325" y="435"/>
                </a:lnTo>
                <a:lnTo>
                  <a:pt x="304" y="475"/>
                </a:lnTo>
                <a:lnTo>
                  <a:pt x="274" y="516"/>
                </a:lnTo>
                <a:lnTo>
                  <a:pt x="244" y="556"/>
                </a:lnTo>
                <a:lnTo>
                  <a:pt x="223" y="597"/>
                </a:lnTo>
                <a:lnTo>
                  <a:pt x="193" y="627"/>
                </a:lnTo>
                <a:lnTo>
                  <a:pt x="173" y="657"/>
                </a:lnTo>
                <a:lnTo>
                  <a:pt x="142" y="688"/>
                </a:lnTo>
                <a:lnTo>
                  <a:pt x="122" y="718"/>
                </a:lnTo>
                <a:lnTo>
                  <a:pt x="102" y="738"/>
                </a:lnTo>
                <a:lnTo>
                  <a:pt x="81" y="759"/>
                </a:lnTo>
                <a:lnTo>
                  <a:pt x="71" y="779"/>
                </a:lnTo>
                <a:lnTo>
                  <a:pt x="51" y="789"/>
                </a:lnTo>
                <a:lnTo>
                  <a:pt x="41" y="799"/>
                </a:lnTo>
                <a:lnTo>
                  <a:pt x="31" y="809"/>
                </a:lnTo>
                <a:lnTo>
                  <a:pt x="21" y="819"/>
                </a:lnTo>
                <a:lnTo>
                  <a:pt x="10" y="819"/>
                </a:lnTo>
                <a:lnTo>
                  <a:pt x="0" y="819"/>
                </a:lnTo>
                <a:lnTo>
                  <a:pt x="0" y="809"/>
                </a:lnTo>
                <a:lnTo>
                  <a:pt x="0" y="809"/>
                </a:lnTo>
                <a:lnTo>
                  <a:pt x="0" y="799"/>
                </a:lnTo>
                <a:lnTo>
                  <a:pt x="0" y="779"/>
                </a:lnTo>
                <a:lnTo>
                  <a:pt x="10" y="759"/>
                </a:lnTo>
                <a:lnTo>
                  <a:pt x="31" y="738"/>
                </a:lnTo>
                <a:lnTo>
                  <a:pt x="41" y="708"/>
                </a:lnTo>
                <a:lnTo>
                  <a:pt x="61" y="678"/>
                </a:lnTo>
                <a:lnTo>
                  <a:pt x="81" y="637"/>
                </a:lnTo>
                <a:lnTo>
                  <a:pt x="132" y="566"/>
                </a:lnTo>
                <a:lnTo>
                  <a:pt x="173" y="496"/>
                </a:lnTo>
                <a:lnTo>
                  <a:pt x="203" y="425"/>
                </a:lnTo>
                <a:lnTo>
                  <a:pt x="223" y="364"/>
                </a:lnTo>
                <a:lnTo>
                  <a:pt x="244" y="314"/>
                </a:lnTo>
                <a:lnTo>
                  <a:pt x="264" y="273"/>
                </a:lnTo>
                <a:lnTo>
                  <a:pt x="284" y="223"/>
                </a:lnTo>
                <a:lnTo>
                  <a:pt x="294" y="182"/>
                </a:lnTo>
                <a:lnTo>
                  <a:pt x="294" y="142"/>
                </a:lnTo>
                <a:lnTo>
                  <a:pt x="294" y="111"/>
                </a:lnTo>
                <a:lnTo>
                  <a:pt x="294" y="81"/>
                </a:lnTo>
                <a:lnTo>
                  <a:pt x="284" y="51"/>
                </a:lnTo>
                <a:lnTo>
                  <a:pt x="284" y="5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9696" name="Freeform 45"/>
          <p:cNvSpPr/>
          <p:nvPr/>
        </p:nvSpPr>
        <p:spPr bwMode="auto">
          <a:xfrm>
            <a:off x="4439300" y="2218939"/>
            <a:ext cx="680488" cy="632315"/>
          </a:xfrm>
          <a:custGeom>
            <a:avLst/>
            <a:gdLst>
              <a:gd name="T0" fmla="*/ 852 w 1044"/>
              <a:gd name="T1" fmla="*/ 41 h 1224"/>
              <a:gd name="T2" fmla="*/ 872 w 1044"/>
              <a:gd name="T3" fmla="*/ 11 h 1224"/>
              <a:gd name="T4" fmla="*/ 892 w 1044"/>
              <a:gd name="T5" fmla="*/ 0 h 1224"/>
              <a:gd name="T6" fmla="*/ 922 w 1044"/>
              <a:gd name="T7" fmla="*/ 11 h 1224"/>
              <a:gd name="T8" fmla="*/ 983 w 1044"/>
              <a:gd name="T9" fmla="*/ 51 h 1224"/>
              <a:gd name="T10" fmla="*/ 1014 w 1044"/>
              <a:gd name="T11" fmla="*/ 71 h 1224"/>
              <a:gd name="T12" fmla="*/ 1034 w 1044"/>
              <a:gd name="T13" fmla="*/ 102 h 1224"/>
              <a:gd name="T14" fmla="*/ 1044 w 1044"/>
              <a:gd name="T15" fmla="*/ 132 h 1224"/>
              <a:gd name="T16" fmla="*/ 1034 w 1044"/>
              <a:gd name="T17" fmla="*/ 162 h 1224"/>
              <a:gd name="T18" fmla="*/ 1014 w 1044"/>
              <a:gd name="T19" fmla="*/ 203 h 1224"/>
              <a:gd name="T20" fmla="*/ 993 w 1044"/>
              <a:gd name="T21" fmla="*/ 233 h 1224"/>
              <a:gd name="T22" fmla="*/ 953 w 1044"/>
              <a:gd name="T23" fmla="*/ 284 h 1224"/>
              <a:gd name="T24" fmla="*/ 902 w 1044"/>
              <a:gd name="T25" fmla="*/ 364 h 1224"/>
              <a:gd name="T26" fmla="*/ 841 w 1044"/>
              <a:gd name="T27" fmla="*/ 476 h 1224"/>
              <a:gd name="T28" fmla="*/ 760 w 1044"/>
              <a:gd name="T29" fmla="*/ 587 h 1224"/>
              <a:gd name="T30" fmla="*/ 679 w 1044"/>
              <a:gd name="T31" fmla="*/ 688 h 1224"/>
              <a:gd name="T32" fmla="*/ 598 w 1044"/>
              <a:gd name="T33" fmla="*/ 779 h 1224"/>
              <a:gd name="T34" fmla="*/ 426 w 1044"/>
              <a:gd name="T35" fmla="*/ 941 h 1224"/>
              <a:gd name="T36" fmla="*/ 254 w 1044"/>
              <a:gd name="T37" fmla="*/ 1072 h 1224"/>
              <a:gd name="T38" fmla="*/ 142 w 1044"/>
              <a:gd name="T39" fmla="*/ 1163 h 1224"/>
              <a:gd name="T40" fmla="*/ 81 w 1044"/>
              <a:gd name="T41" fmla="*/ 1194 h 1224"/>
              <a:gd name="T42" fmla="*/ 41 w 1044"/>
              <a:gd name="T43" fmla="*/ 1224 h 1224"/>
              <a:gd name="T44" fmla="*/ 10 w 1044"/>
              <a:gd name="T45" fmla="*/ 1224 h 1224"/>
              <a:gd name="T46" fmla="*/ 0 w 1044"/>
              <a:gd name="T47" fmla="*/ 1214 h 1224"/>
              <a:gd name="T48" fmla="*/ 10 w 1044"/>
              <a:gd name="T49" fmla="*/ 1204 h 1224"/>
              <a:gd name="T50" fmla="*/ 31 w 1044"/>
              <a:gd name="T51" fmla="*/ 1184 h 1224"/>
              <a:gd name="T52" fmla="*/ 71 w 1044"/>
              <a:gd name="T53" fmla="*/ 1153 h 1224"/>
              <a:gd name="T54" fmla="*/ 112 w 1044"/>
              <a:gd name="T55" fmla="*/ 1113 h 1224"/>
              <a:gd name="T56" fmla="*/ 173 w 1044"/>
              <a:gd name="T57" fmla="*/ 1062 h 1224"/>
              <a:gd name="T58" fmla="*/ 243 w 1044"/>
              <a:gd name="T59" fmla="*/ 1002 h 1224"/>
              <a:gd name="T60" fmla="*/ 325 w 1044"/>
              <a:gd name="T61" fmla="*/ 921 h 1224"/>
              <a:gd name="T62" fmla="*/ 446 w 1044"/>
              <a:gd name="T63" fmla="*/ 789 h 1224"/>
              <a:gd name="T64" fmla="*/ 608 w 1044"/>
              <a:gd name="T65" fmla="*/ 577 h 1224"/>
              <a:gd name="T66" fmla="*/ 679 w 1044"/>
              <a:gd name="T67" fmla="*/ 466 h 1224"/>
              <a:gd name="T68" fmla="*/ 740 w 1044"/>
              <a:gd name="T69" fmla="*/ 364 h 1224"/>
              <a:gd name="T70" fmla="*/ 781 w 1044"/>
              <a:gd name="T71" fmla="*/ 284 h 1224"/>
              <a:gd name="T72" fmla="*/ 801 w 1044"/>
              <a:gd name="T73" fmla="*/ 233 h 1224"/>
              <a:gd name="T74" fmla="*/ 811 w 1044"/>
              <a:gd name="T75" fmla="*/ 213 h 1224"/>
              <a:gd name="T76" fmla="*/ 781 w 1044"/>
              <a:gd name="T77" fmla="*/ 203 h 1224"/>
              <a:gd name="T78" fmla="*/ 730 w 1044"/>
              <a:gd name="T79" fmla="*/ 213 h 1224"/>
              <a:gd name="T80" fmla="*/ 649 w 1044"/>
              <a:gd name="T81" fmla="*/ 223 h 1224"/>
              <a:gd name="T82" fmla="*/ 578 w 1044"/>
              <a:gd name="T83" fmla="*/ 233 h 1224"/>
              <a:gd name="T84" fmla="*/ 547 w 1044"/>
              <a:gd name="T85" fmla="*/ 142 h 1224"/>
              <a:gd name="T86" fmla="*/ 659 w 1044"/>
              <a:gd name="T87" fmla="*/ 122 h 1224"/>
              <a:gd name="T88" fmla="*/ 740 w 1044"/>
              <a:gd name="T89" fmla="*/ 102 h 1224"/>
              <a:gd name="T90" fmla="*/ 801 w 1044"/>
              <a:gd name="T91" fmla="*/ 81 h 1224"/>
              <a:gd name="T92" fmla="*/ 831 w 1044"/>
              <a:gd name="T93" fmla="*/ 61 h 1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44" h="1224">
                <a:moveTo>
                  <a:pt x="831" y="61"/>
                </a:moveTo>
                <a:lnTo>
                  <a:pt x="852" y="41"/>
                </a:lnTo>
                <a:lnTo>
                  <a:pt x="862" y="21"/>
                </a:lnTo>
                <a:lnTo>
                  <a:pt x="872" y="11"/>
                </a:lnTo>
                <a:lnTo>
                  <a:pt x="882" y="0"/>
                </a:lnTo>
                <a:lnTo>
                  <a:pt x="892" y="0"/>
                </a:lnTo>
                <a:lnTo>
                  <a:pt x="902" y="11"/>
                </a:lnTo>
                <a:lnTo>
                  <a:pt x="922" y="11"/>
                </a:lnTo>
                <a:lnTo>
                  <a:pt x="943" y="31"/>
                </a:lnTo>
                <a:lnTo>
                  <a:pt x="983" y="51"/>
                </a:lnTo>
                <a:lnTo>
                  <a:pt x="993" y="61"/>
                </a:lnTo>
                <a:lnTo>
                  <a:pt x="1014" y="71"/>
                </a:lnTo>
                <a:lnTo>
                  <a:pt x="1024" y="91"/>
                </a:lnTo>
                <a:lnTo>
                  <a:pt x="1034" y="102"/>
                </a:lnTo>
                <a:lnTo>
                  <a:pt x="1044" y="122"/>
                </a:lnTo>
                <a:lnTo>
                  <a:pt x="1044" y="132"/>
                </a:lnTo>
                <a:lnTo>
                  <a:pt x="1044" y="152"/>
                </a:lnTo>
                <a:lnTo>
                  <a:pt x="1034" y="162"/>
                </a:lnTo>
                <a:lnTo>
                  <a:pt x="1034" y="182"/>
                </a:lnTo>
                <a:lnTo>
                  <a:pt x="1014" y="203"/>
                </a:lnTo>
                <a:lnTo>
                  <a:pt x="1004" y="213"/>
                </a:lnTo>
                <a:lnTo>
                  <a:pt x="993" y="233"/>
                </a:lnTo>
                <a:lnTo>
                  <a:pt x="973" y="253"/>
                </a:lnTo>
                <a:lnTo>
                  <a:pt x="953" y="284"/>
                </a:lnTo>
                <a:lnTo>
                  <a:pt x="933" y="324"/>
                </a:lnTo>
                <a:lnTo>
                  <a:pt x="902" y="364"/>
                </a:lnTo>
                <a:lnTo>
                  <a:pt x="872" y="415"/>
                </a:lnTo>
                <a:lnTo>
                  <a:pt x="841" y="476"/>
                </a:lnTo>
                <a:lnTo>
                  <a:pt x="801" y="536"/>
                </a:lnTo>
                <a:lnTo>
                  <a:pt x="760" y="587"/>
                </a:lnTo>
                <a:lnTo>
                  <a:pt x="720" y="638"/>
                </a:lnTo>
                <a:lnTo>
                  <a:pt x="679" y="688"/>
                </a:lnTo>
                <a:lnTo>
                  <a:pt x="639" y="739"/>
                </a:lnTo>
                <a:lnTo>
                  <a:pt x="598" y="779"/>
                </a:lnTo>
                <a:lnTo>
                  <a:pt x="517" y="870"/>
                </a:lnTo>
                <a:lnTo>
                  <a:pt x="426" y="941"/>
                </a:lnTo>
                <a:lnTo>
                  <a:pt x="335" y="1012"/>
                </a:lnTo>
                <a:lnTo>
                  <a:pt x="254" y="1072"/>
                </a:lnTo>
                <a:lnTo>
                  <a:pt x="173" y="1133"/>
                </a:lnTo>
                <a:lnTo>
                  <a:pt x="142" y="1163"/>
                </a:lnTo>
                <a:lnTo>
                  <a:pt x="102" y="1184"/>
                </a:lnTo>
                <a:lnTo>
                  <a:pt x="81" y="1194"/>
                </a:lnTo>
                <a:lnTo>
                  <a:pt x="51" y="1214"/>
                </a:lnTo>
                <a:lnTo>
                  <a:pt x="41" y="1224"/>
                </a:lnTo>
                <a:lnTo>
                  <a:pt x="20" y="1224"/>
                </a:lnTo>
                <a:lnTo>
                  <a:pt x="10" y="1224"/>
                </a:lnTo>
                <a:lnTo>
                  <a:pt x="0" y="1224"/>
                </a:lnTo>
                <a:lnTo>
                  <a:pt x="0" y="1214"/>
                </a:lnTo>
                <a:lnTo>
                  <a:pt x="0" y="1214"/>
                </a:lnTo>
                <a:lnTo>
                  <a:pt x="10" y="1204"/>
                </a:lnTo>
                <a:lnTo>
                  <a:pt x="20" y="1194"/>
                </a:lnTo>
                <a:lnTo>
                  <a:pt x="31" y="1184"/>
                </a:lnTo>
                <a:lnTo>
                  <a:pt x="51" y="1163"/>
                </a:lnTo>
                <a:lnTo>
                  <a:pt x="71" y="1153"/>
                </a:lnTo>
                <a:lnTo>
                  <a:pt x="91" y="1133"/>
                </a:lnTo>
                <a:lnTo>
                  <a:pt x="112" y="1113"/>
                </a:lnTo>
                <a:lnTo>
                  <a:pt x="142" y="1093"/>
                </a:lnTo>
                <a:lnTo>
                  <a:pt x="173" y="1062"/>
                </a:lnTo>
                <a:lnTo>
                  <a:pt x="203" y="1032"/>
                </a:lnTo>
                <a:lnTo>
                  <a:pt x="243" y="1002"/>
                </a:lnTo>
                <a:lnTo>
                  <a:pt x="284" y="961"/>
                </a:lnTo>
                <a:lnTo>
                  <a:pt x="325" y="921"/>
                </a:lnTo>
                <a:lnTo>
                  <a:pt x="365" y="880"/>
                </a:lnTo>
                <a:lnTo>
                  <a:pt x="446" y="789"/>
                </a:lnTo>
                <a:lnTo>
                  <a:pt x="527" y="688"/>
                </a:lnTo>
                <a:lnTo>
                  <a:pt x="608" y="577"/>
                </a:lnTo>
                <a:lnTo>
                  <a:pt x="639" y="526"/>
                </a:lnTo>
                <a:lnTo>
                  <a:pt x="679" y="466"/>
                </a:lnTo>
                <a:lnTo>
                  <a:pt x="710" y="415"/>
                </a:lnTo>
                <a:lnTo>
                  <a:pt x="740" y="364"/>
                </a:lnTo>
                <a:lnTo>
                  <a:pt x="760" y="324"/>
                </a:lnTo>
                <a:lnTo>
                  <a:pt x="781" y="284"/>
                </a:lnTo>
                <a:lnTo>
                  <a:pt x="801" y="253"/>
                </a:lnTo>
                <a:lnTo>
                  <a:pt x="801" y="233"/>
                </a:lnTo>
                <a:lnTo>
                  <a:pt x="811" y="223"/>
                </a:lnTo>
                <a:lnTo>
                  <a:pt x="811" y="213"/>
                </a:lnTo>
                <a:lnTo>
                  <a:pt x="801" y="203"/>
                </a:lnTo>
                <a:lnTo>
                  <a:pt x="781" y="203"/>
                </a:lnTo>
                <a:lnTo>
                  <a:pt x="760" y="203"/>
                </a:lnTo>
                <a:lnTo>
                  <a:pt x="730" y="213"/>
                </a:lnTo>
                <a:lnTo>
                  <a:pt x="699" y="223"/>
                </a:lnTo>
                <a:lnTo>
                  <a:pt x="649" y="223"/>
                </a:lnTo>
                <a:lnTo>
                  <a:pt x="608" y="233"/>
                </a:lnTo>
                <a:lnTo>
                  <a:pt x="578" y="233"/>
                </a:lnTo>
                <a:lnTo>
                  <a:pt x="547" y="233"/>
                </a:lnTo>
                <a:lnTo>
                  <a:pt x="547" y="142"/>
                </a:lnTo>
                <a:lnTo>
                  <a:pt x="608" y="132"/>
                </a:lnTo>
                <a:lnTo>
                  <a:pt x="659" y="122"/>
                </a:lnTo>
                <a:lnTo>
                  <a:pt x="699" y="112"/>
                </a:lnTo>
                <a:lnTo>
                  <a:pt x="740" y="102"/>
                </a:lnTo>
                <a:lnTo>
                  <a:pt x="770" y="91"/>
                </a:lnTo>
                <a:lnTo>
                  <a:pt x="801" y="81"/>
                </a:lnTo>
                <a:lnTo>
                  <a:pt x="821" y="71"/>
                </a:lnTo>
                <a:lnTo>
                  <a:pt x="831" y="61"/>
                </a:lnTo>
                <a:lnTo>
                  <a:pt x="831" y="6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9697" name="Freeform 46"/>
          <p:cNvSpPr/>
          <p:nvPr/>
        </p:nvSpPr>
        <p:spPr bwMode="auto">
          <a:xfrm>
            <a:off x="4666441" y="2413603"/>
            <a:ext cx="903170" cy="384550"/>
          </a:xfrm>
          <a:custGeom>
            <a:avLst/>
            <a:gdLst>
              <a:gd name="T0" fmla="*/ 1257 w 1257"/>
              <a:gd name="T1" fmla="*/ 627 h 708"/>
              <a:gd name="T2" fmla="*/ 1257 w 1257"/>
              <a:gd name="T3" fmla="*/ 627 h 708"/>
              <a:gd name="T4" fmla="*/ 1247 w 1257"/>
              <a:gd name="T5" fmla="*/ 637 h 708"/>
              <a:gd name="T6" fmla="*/ 1236 w 1257"/>
              <a:gd name="T7" fmla="*/ 637 h 708"/>
              <a:gd name="T8" fmla="*/ 1216 w 1257"/>
              <a:gd name="T9" fmla="*/ 647 h 708"/>
              <a:gd name="T10" fmla="*/ 1196 w 1257"/>
              <a:gd name="T11" fmla="*/ 658 h 708"/>
              <a:gd name="T12" fmla="*/ 1166 w 1257"/>
              <a:gd name="T13" fmla="*/ 658 h 708"/>
              <a:gd name="T14" fmla="*/ 1135 w 1257"/>
              <a:gd name="T15" fmla="*/ 668 h 708"/>
              <a:gd name="T16" fmla="*/ 1095 w 1257"/>
              <a:gd name="T17" fmla="*/ 668 h 708"/>
              <a:gd name="T18" fmla="*/ 1054 w 1257"/>
              <a:gd name="T19" fmla="*/ 678 h 708"/>
              <a:gd name="T20" fmla="*/ 1024 w 1257"/>
              <a:gd name="T21" fmla="*/ 688 h 708"/>
              <a:gd name="T22" fmla="*/ 983 w 1257"/>
              <a:gd name="T23" fmla="*/ 688 h 708"/>
              <a:gd name="T24" fmla="*/ 953 w 1257"/>
              <a:gd name="T25" fmla="*/ 698 h 708"/>
              <a:gd name="T26" fmla="*/ 932 w 1257"/>
              <a:gd name="T27" fmla="*/ 698 h 708"/>
              <a:gd name="T28" fmla="*/ 902 w 1257"/>
              <a:gd name="T29" fmla="*/ 708 h 708"/>
              <a:gd name="T30" fmla="*/ 882 w 1257"/>
              <a:gd name="T31" fmla="*/ 708 h 708"/>
              <a:gd name="T32" fmla="*/ 872 w 1257"/>
              <a:gd name="T33" fmla="*/ 708 h 708"/>
              <a:gd name="T34" fmla="*/ 851 w 1257"/>
              <a:gd name="T35" fmla="*/ 708 h 708"/>
              <a:gd name="T36" fmla="*/ 831 w 1257"/>
              <a:gd name="T37" fmla="*/ 698 h 708"/>
              <a:gd name="T38" fmla="*/ 811 w 1257"/>
              <a:gd name="T39" fmla="*/ 688 h 708"/>
              <a:gd name="T40" fmla="*/ 791 w 1257"/>
              <a:gd name="T41" fmla="*/ 678 h 708"/>
              <a:gd name="T42" fmla="*/ 770 w 1257"/>
              <a:gd name="T43" fmla="*/ 668 h 708"/>
              <a:gd name="T44" fmla="*/ 740 w 1257"/>
              <a:gd name="T45" fmla="*/ 647 h 708"/>
              <a:gd name="T46" fmla="*/ 709 w 1257"/>
              <a:gd name="T47" fmla="*/ 627 h 708"/>
              <a:gd name="T48" fmla="*/ 679 w 1257"/>
              <a:gd name="T49" fmla="*/ 607 h 708"/>
              <a:gd name="T50" fmla="*/ 659 w 1257"/>
              <a:gd name="T51" fmla="*/ 587 h 708"/>
              <a:gd name="T52" fmla="*/ 639 w 1257"/>
              <a:gd name="T53" fmla="*/ 567 h 708"/>
              <a:gd name="T54" fmla="*/ 618 w 1257"/>
              <a:gd name="T55" fmla="*/ 556 h 708"/>
              <a:gd name="T56" fmla="*/ 588 w 1257"/>
              <a:gd name="T57" fmla="*/ 526 h 708"/>
              <a:gd name="T58" fmla="*/ 557 w 1257"/>
              <a:gd name="T59" fmla="*/ 506 h 708"/>
              <a:gd name="T60" fmla="*/ 527 w 1257"/>
              <a:gd name="T61" fmla="*/ 476 h 708"/>
              <a:gd name="T62" fmla="*/ 487 w 1257"/>
              <a:gd name="T63" fmla="*/ 445 h 708"/>
              <a:gd name="T64" fmla="*/ 446 w 1257"/>
              <a:gd name="T65" fmla="*/ 415 h 708"/>
              <a:gd name="T66" fmla="*/ 405 w 1257"/>
              <a:gd name="T67" fmla="*/ 385 h 708"/>
              <a:gd name="T68" fmla="*/ 355 w 1257"/>
              <a:gd name="T69" fmla="*/ 344 h 708"/>
              <a:gd name="T70" fmla="*/ 304 w 1257"/>
              <a:gd name="T71" fmla="*/ 304 h 708"/>
              <a:gd name="T72" fmla="*/ 253 w 1257"/>
              <a:gd name="T73" fmla="*/ 263 h 708"/>
              <a:gd name="T74" fmla="*/ 193 w 1257"/>
              <a:gd name="T75" fmla="*/ 213 h 708"/>
              <a:gd name="T76" fmla="*/ 132 w 1257"/>
              <a:gd name="T77" fmla="*/ 162 h 708"/>
              <a:gd name="T78" fmla="*/ 71 w 1257"/>
              <a:gd name="T79" fmla="*/ 111 h 708"/>
              <a:gd name="T80" fmla="*/ 0 w 1257"/>
              <a:gd name="T81" fmla="*/ 61 h 708"/>
              <a:gd name="T82" fmla="*/ 51 w 1257"/>
              <a:gd name="T83" fmla="*/ 0 h 708"/>
              <a:gd name="T84" fmla="*/ 142 w 1257"/>
              <a:gd name="T85" fmla="*/ 71 h 708"/>
              <a:gd name="T86" fmla="*/ 223 w 1257"/>
              <a:gd name="T87" fmla="*/ 132 h 708"/>
              <a:gd name="T88" fmla="*/ 304 w 1257"/>
              <a:gd name="T89" fmla="*/ 192 h 708"/>
              <a:gd name="T90" fmla="*/ 375 w 1257"/>
              <a:gd name="T91" fmla="*/ 233 h 708"/>
              <a:gd name="T92" fmla="*/ 446 w 1257"/>
              <a:gd name="T93" fmla="*/ 283 h 708"/>
              <a:gd name="T94" fmla="*/ 507 w 1257"/>
              <a:gd name="T95" fmla="*/ 314 h 708"/>
              <a:gd name="T96" fmla="*/ 568 w 1257"/>
              <a:gd name="T97" fmla="*/ 344 h 708"/>
              <a:gd name="T98" fmla="*/ 618 w 1257"/>
              <a:gd name="T99" fmla="*/ 374 h 708"/>
              <a:gd name="T100" fmla="*/ 709 w 1257"/>
              <a:gd name="T101" fmla="*/ 415 h 708"/>
              <a:gd name="T102" fmla="*/ 811 w 1257"/>
              <a:gd name="T103" fmla="*/ 455 h 708"/>
              <a:gd name="T104" fmla="*/ 922 w 1257"/>
              <a:gd name="T105" fmla="*/ 496 h 708"/>
              <a:gd name="T106" fmla="*/ 1034 w 1257"/>
              <a:gd name="T107" fmla="*/ 536 h 708"/>
              <a:gd name="T108" fmla="*/ 1084 w 1257"/>
              <a:gd name="T109" fmla="*/ 546 h 708"/>
              <a:gd name="T110" fmla="*/ 1135 w 1257"/>
              <a:gd name="T111" fmla="*/ 567 h 708"/>
              <a:gd name="T112" fmla="*/ 1166 w 1257"/>
              <a:gd name="T113" fmla="*/ 577 h 708"/>
              <a:gd name="T114" fmla="*/ 1206 w 1257"/>
              <a:gd name="T115" fmla="*/ 597 h 708"/>
              <a:gd name="T116" fmla="*/ 1226 w 1257"/>
              <a:gd name="T117" fmla="*/ 607 h 708"/>
              <a:gd name="T118" fmla="*/ 1247 w 1257"/>
              <a:gd name="T119" fmla="*/ 617 h 708"/>
              <a:gd name="T120" fmla="*/ 1257 w 1257"/>
              <a:gd name="T121" fmla="*/ 617 h 708"/>
              <a:gd name="T122" fmla="*/ 1257 w 1257"/>
              <a:gd name="T123" fmla="*/ 627 h 708"/>
              <a:gd name="T124" fmla="*/ 1257 w 1257"/>
              <a:gd name="T125" fmla="*/ 627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7" h="708">
                <a:moveTo>
                  <a:pt x="1257" y="627"/>
                </a:moveTo>
                <a:lnTo>
                  <a:pt x="1257" y="627"/>
                </a:lnTo>
                <a:lnTo>
                  <a:pt x="1247" y="637"/>
                </a:lnTo>
                <a:lnTo>
                  <a:pt x="1236" y="637"/>
                </a:lnTo>
                <a:lnTo>
                  <a:pt x="1216" y="647"/>
                </a:lnTo>
                <a:lnTo>
                  <a:pt x="1196" y="658"/>
                </a:lnTo>
                <a:lnTo>
                  <a:pt x="1166" y="658"/>
                </a:lnTo>
                <a:lnTo>
                  <a:pt x="1135" y="668"/>
                </a:lnTo>
                <a:lnTo>
                  <a:pt x="1095" y="668"/>
                </a:lnTo>
                <a:lnTo>
                  <a:pt x="1054" y="678"/>
                </a:lnTo>
                <a:lnTo>
                  <a:pt x="1024" y="688"/>
                </a:lnTo>
                <a:lnTo>
                  <a:pt x="983" y="688"/>
                </a:lnTo>
                <a:lnTo>
                  <a:pt x="953" y="698"/>
                </a:lnTo>
                <a:lnTo>
                  <a:pt x="932" y="698"/>
                </a:lnTo>
                <a:lnTo>
                  <a:pt x="902" y="708"/>
                </a:lnTo>
                <a:lnTo>
                  <a:pt x="882" y="708"/>
                </a:lnTo>
                <a:lnTo>
                  <a:pt x="872" y="708"/>
                </a:lnTo>
                <a:lnTo>
                  <a:pt x="851" y="708"/>
                </a:lnTo>
                <a:lnTo>
                  <a:pt x="831" y="698"/>
                </a:lnTo>
                <a:lnTo>
                  <a:pt x="811" y="688"/>
                </a:lnTo>
                <a:lnTo>
                  <a:pt x="791" y="678"/>
                </a:lnTo>
                <a:lnTo>
                  <a:pt x="770" y="668"/>
                </a:lnTo>
                <a:lnTo>
                  <a:pt x="740" y="647"/>
                </a:lnTo>
                <a:lnTo>
                  <a:pt x="709" y="627"/>
                </a:lnTo>
                <a:lnTo>
                  <a:pt x="679" y="607"/>
                </a:lnTo>
                <a:lnTo>
                  <a:pt x="659" y="587"/>
                </a:lnTo>
                <a:lnTo>
                  <a:pt x="639" y="567"/>
                </a:lnTo>
                <a:lnTo>
                  <a:pt x="618" y="556"/>
                </a:lnTo>
                <a:lnTo>
                  <a:pt x="588" y="526"/>
                </a:lnTo>
                <a:lnTo>
                  <a:pt x="557" y="506"/>
                </a:lnTo>
                <a:lnTo>
                  <a:pt x="527" y="476"/>
                </a:lnTo>
                <a:lnTo>
                  <a:pt x="487" y="445"/>
                </a:lnTo>
                <a:lnTo>
                  <a:pt x="446" y="415"/>
                </a:lnTo>
                <a:lnTo>
                  <a:pt x="405" y="385"/>
                </a:lnTo>
                <a:lnTo>
                  <a:pt x="355" y="344"/>
                </a:lnTo>
                <a:lnTo>
                  <a:pt x="304" y="304"/>
                </a:lnTo>
                <a:lnTo>
                  <a:pt x="253" y="263"/>
                </a:lnTo>
                <a:lnTo>
                  <a:pt x="193" y="213"/>
                </a:lnTo>
                <a:lnTo>
                  <a:pt x="132" y="162"/>
                </a:lnTo>
                <a:lnTo>
                  <a:pt x="71" y="111"/>
                </a:lnTo>
                <a:lnTo>
                  <a:pt x="0" y="61"/>
                </a:lnTo>
                <a:lnTo>
                  <a:pt x="51" y="0"/>
                </a:lnTo>
                <a:lnTo>
                  <a:pt x="142" y="71"/>
                </a:lnTo>
                <a:lnTo>
                  <a:pt x="223" y="132"/>
                </a:lnTo>
                <a:lnTo>
                  <a:pt x="304" y="192"/>
                </a:lnTo>
                <a:lnTo>
                  <a:pt x="375" y="233"/>
                </a:lnTo>
                <a:lnTo>
                  <a:pt x="446" y="283"/>
                </a:lnTo>
                <a:lnTo>
                  <a:pt x="507" y="314"/>
                </a:lnTo>
                <a:lnTo>
                  <a:pt x="568" y="344"/>
                </a:lnTo>
                <a:lnTo>
                  <a:pt x="618" y="374"/>
                </a:lnTo>
                <a:lnTo>
                  <a:pt x="709" y="415"/>
                </a:lnTo>
                <a:lnTo>
                  <a:pt x="811" y="455"/>
                </a:lnTo>
                <a:lnTo>
                  <a:pt x="922" y="496"/>
                </a:lnTo>
                <a:lnTo>
                  <a:pt x="1034" y="536"/>
                </a:lnTo>
                <a:lnTo>
                  <a:pt x="1084" y="546"/>
                </a:lnTo>
                <a:lnTo>
                  <a:pt x="1135" y="567"/>
                </a:lnTo>
                <a:lnTo>
                  <a:pt x="1166" y="577"/>
                </a:lnTo>
                <a:lnTo>
                  <a:pt x="1206" y="597"/>
                </a:lnTo>
                <a:lnTo>
                  <a:pt x="1226" y="607"/>
                </a:lnTo>
                <a:lnTo>
                  <a:pt x="1247" y="617"/>
                </a:lnTo>
                <a:lnTo>
                  <a:pt x="1257" y="617"/>
                </a:lnTo>
                <a:lnTo>
                  <a:pt x="1257" y="627"/>
                </a:lnTo>
                <a:lnTo>
                  <a:pt x="1257" y="627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9698" name="Freeform 47"/>
          <p:cNvSpPr/>
          <p:nvPr/>
        </p:nvSpPr>
        <p:spPr bwMode="auto">
          <a:xfrm>
            <a:off x="4063825" y="2740548"/>
            <a:ext cx="358451" cy="107779"/>
          </a:xfrm>
          <a:custGeom>
            <a:avLst/>
            <a:gdLst>
              <a:gd name="T0" fmla="*/ 527 w 598"/>
              <a:gd name="T1" fmla="*/ 0 h 192"/>
              <a:gd name="T2" fmla="*/ 557 w 598"/>
              <a:gd name="T3" fmla="*/ 0 h 192"/>
              <a:gd name="T4" fmla="*/ 578 w 598"/>
              <a:gd name="T5" fmla="*/ 10 h 192"/>
              <a:gd name="T6" fmla="*/ 588 w 598"/>
              <a:gd name="T7" fmla="*/ 21 h 192"/>
              <a:gd name="T8" fmla="*/ 598 w 598"/>
              <a:gd name="T9" fmla="*/ 21 h 192"/>
              <a:gd name="T10" fmla="*/ 598 w 598"/>
              <a:gd name="T11" fmla="*/ 31 h 192"/>
              <a:gd name="T12" fmla="*/ 598 w 598"/>
              <a:gd name="T13" fmla="*/ 51 h 192"/>
              <a:gd name="T14" fmla="*/ 598 w 598"/>
              <a:gd name="T15" fmla="*/ 51 h 192"/>
              <a:gd name="T16" fmla="*/ 588 w 598"/>
              <a:gd name="T17" fmla="*/ 61 h 192"/>
              <a:gd name="T18" fmla="*/ 578 w 598"/>
              <a:gd name="T19" fmla="*/ 71 h 192"/>
              <a:gd name="T20" fmla="*/ 557 w 598"/>
              <a:gd name="T21" fmla="*/ 71 h 192"/>
              <a:gd name="T22" fmla="*/ 537 w 598"/>
              <a:gd name="T23" fmla="*/ 81 h 192"/>
              <a:gd name="T24" fmla="*/ 507 w 598"/>
              <a:gd name="T25" fmla="*/ 91 h 192"/>
              <a:gd name="T26" fmla="*/ 476 w 598"/>
              <a:gd name="T27" fmla="*/ 101 h 192"/>
              <a:gd name="T28" fmla="*/ 446 w 598"/>
              <a:gd name="T29" fmla="*/ 112 h 192"/>
              <a:gd name="T30" fmla="*/ 405 w 598"/>
              <a:gd name="T31" fmla="*/ 122 h 192"/>
              <a:gd name="T32" fmla="*/ 365 w 598"/>
              <a:gd name="T33" fmla="*/ 132 h 192"/>
              <a:gd name="T34" fmla="*/ 314 w 598"/>
              <a:gd name="T35" fmla="*/ 142 h 192"/>
              <a:gd name="T36" fmla="*/ 263 w 598"/>
              <a:gd name="T37" fmla="*/ 152 h 192"/>
              <a:gd name="T38" fmla="*/ 203 w 598"/>
              <a:gd name="T39" fmla="*/ 162 h 192"/>
              <a:gd name="T40" fmla="*/ 142 w 598"/>
              <a:gd name="T41" fmla="*/ 172 h 192"/>
              <a:gd name="T42" fmla="*/ 71 w 598"/>
              <a:gd name="T43" fmla="*/ 182 h 192"/>
              <a:gd name="T44" fmla="*/ 0 w 598"/>
              <a:gd name="T45" fmla="*/ 192 h 192"/>
              <a:gd name="T46" fmla="*/ 0 w 598"/>
              <a:gd name="T47" fmla="*/ 91 h 192"/>
              <a:gd name="T48" fmla="*/ 20 w 598"/>
              <a:gd name="T49" fmla="*/ 91 h 192"/>
              <a:gd name="T50" fmla="*/ 51 w 598"/>
              <a:gd name="T51" fmla="*/ 91 h 192"/>
              <a:gd name="T52" fmla="*/ 71 w 598"/>
              <a:gd name="T53" fmla="*/ 91 h 192"/>
              <a:gd name="T54" fmla="*/ 111 w 598"/>
              <a:gd name="T55" fmla="*/ 81 h 192"/>
              <a:gd name="T56" fmla="*/ 142 w 598"/>
              <a:gd name="T57" fmla="*/ 71 h 192"/>
              <a:gd name="T58" fmla="*/ 182 w 598"/>
              <a:gd name="T59" fmla="*/ 71 h 192"/>
              <a:gd name="T60" fmla="*/ 223 w 598"/>
              <a:gd name="T61" fmla="*/ 61 h 192"/>
              <a:gd name="T62" fmla="*/ 263 w 598"/>
              <a:gd name="T63" fmla="*/ 51 h 192"/>
              <a:gd name="T64" fmla="*/ 314 w 598"/>
              <a:gd name="T65" fmla="*/ 31 h 192"/>
              <a:gd name="T66" fmla="*/ 355 w 598"/>
              <a:gd name="T67" fmla="*/ 21 h 192"/>
              <a:gd name="T68" fmla="*/ 395 w 598"/>
              <a:gd name="T69" fmla="*/ 21 h 192"/>
              <a:gd name="T70" fmla="*/ 426 w 598"/>
              <a:gd name="T71" fmla="*/ 10 h 192"/>
              <a:gd name="T72" fmla="*/ 456 w 598"/>
              <a:gd name="T73" fmla="*/ 10 h 192"/>
              <a:gd name="T74" fmla="*/ 476 w 598"/>
              <a:gd name="T75" fmla="*/ 0 h 192"/>
              <a:gd name="T76" fmla="*/ 507 w 598"/>
              <a:gd name="T77" fmla="*/ 0 h 192"/>
              <a:gd name="T78" fmla="*/ 527 w 598"/>
              <a:gd name="T79" fmla="*/ 0 h 192"/>
              <a:gd name="T80" fmla="*/ 527 w 598"/>
              <a:gd name="T81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98" h="192">
                <a:moveTo>
                  <a:pt x="527" y="0"/>
                </a:moveTo>
                <a:lnTo>
                  <a:pt x="557" y="0"/>
                </a:lnTo>
                <a:lnTo>
                  <a:pt x="578" y="10"/>
                </a:lnTo>
                <a:lnTo>
                  <a:pt x="588" y="21"/>
                </a:lnTo>
                <a:lnTo>
                  <a:pt x="598" y="21"/>
                </a:lnTo>
                <a:lnTo>
                  <a:pt x="598" y="31"/>
                </a:lnTo>
                <a:lnTo>
                  <a:pt x="598" y="51"/>
                </a:lnTo>
                <a:lnTo>
                  <a:pt x="598" y="51"/>
                </a:lnTo>
                <a:lnTo>
                  <a:pt x="588" y="61"/>
                </a:lnTo>
                <a:lnTo>
                  <a:pt x="578" y="71"/>
                </a:lnTo>
                <a:lnTo>
                  <a:pt x="557" y="71"/>
                </a:lnTo>
                <a:lnTo>
                  <a:pt x="537" y="81"/>
                </a:lnTo>
                <a:lnTo>
                  <a:pt x="507" y="91"/>
                </a:lnTo>
                <a:lnTo>
                  <a:pt x="476" y="101"/>
                </a:lnTo>
                <a:lnTo>
                  <a:pt x="446" y="112"/>
                </a:lnTo>
                <a:lnTo>
                  <a:pt x="405" y="122"/>
                </a:lnTo>
                <a:lnTo>
                  <a:pt x="365" y="132"/>
                </a:lnTo>
                <a:lnTo>
                  <a:pt x="314" y="142"/>
                </a:lnTo>
                <a:lnTo>
                  <a:pt x="263" y="152"/>
                </a:lnTo>
                <a:lnTo>
                  <a:pt x="203" y="162"/>
                </a:lnTo>
                <a:lnTo>
                  <a:pt x="142" y="172"/>
                </a:lnTo>
                <a:lnTo>
                  <a:pt x="71" y="182"/>
                </a:lnTo>
                <a:lnTo>
                  <a:pt x="0" y="192"/>
                </a:lnTo>
                <a:lnTo>
                  <a:pt x="0" y="91"/>
                </a:lnTo>
                <a:lnTo>
                  <a:pt x="20" y="91"/>
                </a:lnTo>
                <a:lnTo>
                  <a:pt x="51" y="91"/>
                </a:lnTo>
                <a:lnTo>
                  <a:pt x="71" y="91"/>
                </a:lnTo>
                <a:lnTo>
                  <a:pt x="111" y="81"/>
                </a:lnTo>
                <a:lnTo>
                  <a:pt x="142" y="71"/>
                </a:lnTo>
                <a:lnTo>
                  <a:pt x="182" y="71"/>
                </a:lnTo>
                <a:lnTo>
                  <a:pt x="223" y="61"/>
                </a:lnTo>
                <a:lnTo>
                  <a:pt x="263" y="51"/>
                </a:lnTo>
                <a:lnTo>
                  <a:pt x="314" y="31"/>
                </a:lnTo>
                <a:lnTo>
                  <a:pt x="355" y="21"/>
                </a:lnTo>
                <a:lnTo>
                  <a:pt x="395" y="21"/>
                </a:lnTo>
                <a:lnTo>
                  <a:pt x="426" y="10"/>
                </a:lnTo>
                <a:lnTo>
                  <a:pt x="456" y="10"/>
                </a:lnTo>
                <a:lnTo>
                  <a:pt x="476" y="0"/>
                </a:lnTo>
                <a:lnTo>
                  <a:pt x="507" y="0"/>
                </a:lnTo>
                <a:lnTo>
                  <a:pt x="527" y="0"/>
                </a:lnTo>
                <a:lnTo>
                  <a:pt x="527" y="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9699" name="Freeform 48"/>
          <p:cNvSpPr/>
          <p:nvPr/>
        </p:nvSpPr>
        <p:spPr bwMode="auto">
          <a:xfrm>
            <a:off x="4194241" y="2147702"/>
            <a:ext cx="127483" cy="888831"/>
          </a:xfrm>
          <a:custGeom>
            <a:avLst/>
            <a:gdLst>
              <a:gd name="T0" fmla="*/ 41 w 213"/>
              <a:gd name="T1" fmla="*/ 1507 h 1588"/>
              <a:gd name="T2" fmla="*/ 41 w 213"/>
              <a:gd name="T3" fmla="*/ 1345 h 1588"/>
              <a:gd name="T4" fmla="*/ 41 w 213"/>
              <a:gd name="T5" fmla="*/ 1194 h 1588"/>
              <a:gd name="T6" fmla="*/ 41 w 213"/>
              <a:gd name="T7" fmla="*/ 1052 h 1588"/>
              <a:gd name="T8" fmla="*/ 41 w 213"/>
              <a:gd name="T9" fmla="*/ 921 h 1588"/>
              <a:gd name="T10" fmla="*/ 41 w 213"/>
              <a:gd name="T11" fmla="*/ 799 h 1588"/>
              <a:gd name="T12" fmla="*/ 51 w 213"/>
              <a:gd name="T13" fmla="*/ 688 h 1588"/>
              <a:gd name="T14" fmla="*/ 51 w 213"/>
              <a:gd name="T15" fmla="*/ 587 h 1588"/>
              <a:gd name="T16" fmla="*/ 51 w 213"/>
              <a:gd name="T17" fmla="*/ 496 h 1588"/>
              <a:gd name="T18" fmla="*/ 51 w 213"/>
              <a:gd name="T19" fmla="*/ 415 h 1588"/>
              <a:gd name="T20" fmla="*/ 41 w 213"/>
              <a:gd name="T21" fmla="*/ 344 h 1588"/>
              <a:gd name="T22" fmla="*/ 41 w 213"/>
              <a:gd name="T23" fmla="*/ 283 h 1588"/>
              <a:gd name="T24" fmla="*/ 41 w 213"/>
              <a:gd name="T25" fmla="*/ 243 h 1588"/>
              <a:gd name="T26" fmla="*/ 41 w 213"/>
              <a:gd name="T27" fmla="*/ 203 h 1588"/>
              <a:gd name="T28" fmla="*/ 41 w 213"/>
              <a:gd name="T29" fmla="*/ 172 h 1588"/>
              <a:gd name="T30" fmla="*/ 41 w 213"/>
              <a:gd name="T31" fmla="*/ 152 h 1588"/>
              <a:gd name="T32" fmla="*/ 31 w 213"/>
              <a:gd name="T33" fmla="*/ 132 h 1588"/>
              <a:gd name="T34" fmla="*/ 21 w 213"/>
              <a:gd name="T35" fmla="*/ 81 h 1588"/>
              <a:gd name="T36" fmla="*/ 0 w 213"/>
              <a:gd name="T37" fmla="*/ 41 h 1588"/>
              <a:gd name="T38" fmla="*/ 0 w 213"/>
              <a:gd name="T39" fmla="*/ 10 h 1588"/>
              <a:gd name="T40" fmla="*/ 10 w 213"/>
              <a:gd name="T41" fmla="*/ 0 h 1588"/>
              <a:gd name="T42" fmla="*/ 31 w 213"/>
              <a:gd name="T43" fmla="*/ 0 h 1588"/>
              <a:gd name="T44" fmla="*/ 61 w 213"/>
              <a:gd name="T45" fmla="*/ 10 h 1588"/>
              <a:gd name="T46" fmla="*/ 102 w 213"/>
              <a:gd name="T47" fmla="*/ 41 h 1588"/>
              <a:gd name="T48" fmla="*/ 152 w 213"/>
              <a:gd name="T49" fmla="*/ 61 h 1588"/>
              <a:gd name="T50" fmla="*/ 183 w 213"/>
              <a:gd name="T51" fmla="*/ 81 h 1588"/>
              <a:gd name="T52" fmla="*/ 203 w 213"/>
              <a:gd name="T53" fmla="*/ 101 h 1588"/>
              <a:gd name="T54" fmla="*/ 213 w 213"/>
              <a:gd name="T55" fmla="*/ 142 h 1588"/>
              <a:gd name="T56" fmla="*/ 193 w 213"/>
              <a:gd name="T57" fmla="*/ 213 h 1588"/>
              <a:gd name="T58" fmla="*/ 183 w 213"/>
              <a:gd name="T59" fmla="*/ 263 h 1588"/>
              <a:gd name="T60" fmla="*/ 183 w 213"/>
              <a:gd name="T61" fmla="*/ 304 h 1588"/>
              <a:gd name="T62" fmla="*/ 173 w 213"/>
              <a:gd name="T63" fmla="*/ 344 h 1588"/>
              <a:gd name="T64" fmla="*/ 173 w 213"/>
              <a:gd name="T65" fmla="*/ 405 h 1588"/>
              <a:gd name="T66" fmla="*/ 162 w 213"/>
              <a:gd name="T67" fmla="*/ 465 h 1588"/>
              <a:gd name="T68" fmla="*/ 162 w 213"/>
              <a:gd name="T69" fmla="*/ 546 h 1588"/>
              <a:gd name="T70" fmla="*/ 162 w 213"/>
              <a:gd name="T71" fmla="*/ 637 h 1588"/>
              <a:gd name="T72" fmla="*/ 152 w 213"/>
              <a:gd name="T73" fmla="*/ 728 h 1588"/>
              <a:gd name="T74" fmla="*/ 142 w 213"/>
              <a:gd name="T75" fmla="*/ 1001 h 1588"/>
              <a:gd name="T76" fmla="*/ 142 w 213"/>
              <a:gd name="T77" fmla="*/ 1305 h 1588"/>
              <a:gd name="T78" fmla="*/ 132 w 213"/>
              <a:gd name="T79" fmla="*/ 1497 h 1588"/>
              <a:gd name="T80" fmla="*/ 41 w 213"/>
              <a:gd name="T81" fmla="*/ 1588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3" h="1588">
                <a:moveTo>
                  <a:pt x="41" y="1588"/>
                </a:moveTo>
                <a:lnTo>
                  <a:pt x="41" y="1507"/>
                </a:lnTo>
                <a:lnTo>
                  <a:pt x="41" y="1426"/>
                </a:lnTo>
                <a:lnTo>
                  <a:pt x="41" y="1345"/>
                </a:lnTo>
                <a:lnTo>
                  <a:pt x="41" y="1264"/>
                </a:lnTo>
                <a:lnTo>
                  <a:pt x="41" y="1194"/>
                </a:lnTo>
                <a:lnTo>
                  <a:pt x="41" y="1113"/>
                </a:lnTo>
                <a:lnTo>
                  <a:pt x="41" y="1052"/>
                </a:lnTo>
                <a:lnTo>
                  <a:pt x="41" y="981"/>
                </a:lnTo>
                <a:lnTo>
                  <a:pt x="41" y="921"/>
                </a:lnTo>
                <a:lnTo>
                  <a:pt x="41" y="860"/>
                </a:lnTo>
                <a:lnTo>
                  <a:pt x="41" y="799"/>
                </a:lnTo>
                <a:lnTo>
                  <a:pt x="51" y="739"/>
                </a:lnTo>
                <a:lnTo>
                  <a:pt x="51" y="688"/>
                </a:lnTo>
                <a:lnTo>
                  <a:pt x="51" y="637"/>
                </a:lnTo>
                <a:lnTo>
                  <a:pt x="51" y="587"/>
                </a:lnTo>
                <a:lnTo>
                  <a:pt x="51" y="536"/>
                </a:lnTo>
                <a:lnTo>
                  <a:pt x="51" y="496"/>
                </a:lnTo>
                <a:lnTo>
                  <a:pt x="51" y="455"/>
                </a:lnTo>
                <a:lnTo>
                  <a:pt x="51" y="415"/>
                </a:lnTo>
                <a:lnTo>
                  <a:pt x="51" y="374"/>
                </a:lnTo>
                <a:lnTo>
                  <a:pt x="41" y="344"/>
                </a:lnTo>
                <a:lnTo>
                  <a:pt x="41" y="314"/>
                </a:lnTo>
                <a:lnTo>
                  <a:pt x="41" y="283"/>
                </a:lnTo>
                <a:lnTo>
                  <a:pt x="41" y="263"/>
                </a:lnTo>
                <a:lnTo>
                  <a:pt x="41" y="243"/>
                </a:lnTo>
                <a:lnTo>
                  <a:pt x="41" y="223"/>
                </a:lnTo>
                <a:lnTo>
                  <a:pt x="41" y="203"/>
                </a:lnTo>
                <a:lnTo>
                  <a:pt x="41" y="182"/>
                </a:lnTo>
                <a:lnTo>
                  <a:pt x="41" y="172"/>
                </a:lnTo>
                <a:lnTo>
                  <a:pt x="41" y="162"/>
                </a:lnTo>
                <a:lnTo>
                  <a:pt x="41" y="152"/>
                </a:lnTo>
                <a:lnTo>
                  <a:pt x="41" y="152"/>
                </a:lnTo>
                <a:lnTo>
                  <a:pt x="31" y="132"/>
                </a:lnTo>
                <a:lnTo>
                  <a:pt x="21" y="101"/>
                </a:lnTo>
                <a:lnTo>
                  <a:pt x="21" y="81"/>
                </a:lnTo>
                <a:lnTo>
                  <a:pt x="10" y="61"/>
                </a:lnTo>
                <a:lnTo>
                  <a:pt x="0" y="41"/>
                </a:lnTo>
                <a:lnTo>
                  <a:pt x="0" y="31"/>
                </a:lnTo>
                <a:lnTo>
                  <a:pt x="0" y="10"/>
                </a:lnTo>
                <a:lnTo>
                  <a:pt x="0" y="0"/>
                </a:lnTo>
                <a:lnTo>
                  <a:pt x="10" y="0"/>
                </a:lnTo>
                <a:lnTo>
                  <a:pt x="21" y="0"/>
                </a:lnTo>
                <a:lnTo>
                  <a:pt x="31" y="0"/>
                </a:lnTo>
                <a:lnTo>
                  <a:pt x="51" y="10"/>
                </a:lnTo>
                <a:lnTo>
                  <a:pt x="61" y="10"/>
                </a:lnTo>
                <a:lnTo>
                  <a:pt x="81" y="21"/>
                </a:lnTo>
                <a:lnTo>
                  <a:pt x="102" y="41"/>
                </a:lnTo>
                <a:lnTo>
                  <a:pt x="132" y="51"/>
                </a:lnTo>
                <a:lnTo>
                  <a:pt x="152" y="61"/>
                </a:lnTo>
                <a:lnTo>
                  <a:pt x="162" y="71"/>
                </a:lnTo>
                <a:lnTo>
                  <a:pt x="183" y="81"/>
                </a:lnTo>
                <a:lnTo>
                  <a:pt x="193" y="91"/>
                </a:lnTo>
                <a:lnTo>
                  <a:pt x="203" y="101"/>
                </a:lnTo>
                <a:lnTo>
                  <a:pt x="213" y="122"/>
                </a:lnTo>
                <a:lnTo>
                  <a:pt x="213" y="142"/>
                </a:lnTo>
                <a:lnTo>
                  <a:pt x="203" y="182"/>
                </a:lnTo>
                <a:lnTo>
                  <a:pt x="193" y="213"/>
                </a:lnTo>
                <a:lnTo>
                  <a:pt x="193" y="253"/>
                </a:lnTo>
                <a:lnTo>
                  <a:pt x="183" y="263"/>
                </a:lnTo>
                <a:lnTo>
                  <a:pt x="183" y="283"/>
                </a:lnTo>
                <a:lnTo>
                  <a:pt x="183" y="304"/>
                </a:lnTo>
                <a:lnTo>
                  <a:pt x="183" y="324"/>
                </a:lnTo>
                <a:lnTo>
                  <a:pt x="173" y="344"/>
                </a:lnTo>
                <a:lnTo>
                  <a:pt x="173" y="374"/>
                </a:lnTo>
                <a:lnTo>
                  <a:pt x="173" y="405"/>
                </a:lnTo>
                <a:lnTo>
                  <a:pt x="173" y="435"/>
                </a:lnTo>
                <a:lnTo>
                  <a:pt x="162" y="465"/>
                </a:lnTo>
                <a:lnTo>
                  <a:pt x="162" y="506"/>
                </a:lnTo>
                <a:lnTo>
                  <a:pt x="162" y="546"/>
                </a:lnTo>
                <a:lnTo>
                  <a:pt x="162" y="587"/>
                </a:lnTo>
                <a:lnTo>
                  <a:pt x="162" y="637"/>
                </a:lnTo>
                <a:lnTo>
                  <a:pt x="152" y="678"/>
                </a:lnTo>
                <a:lnTo>
                  <a:pt x="152" y="728"/>
                </a:lnTo>
                <a:lnTo>
                  <a:pt x="152" y="789"/>
                </a:lnTo>
                <a:lnTo>
                  <a:pt x="142" y="1001"/>
                </a:lnTo>
                <a:lnTo>
                  <a:pt x="142" y="1204"/>
                </a:lnTo>
                <a:lnTo>
                  <a:pt x="142" y="1305"/>
                </a:lnTo>
                <a:lnTo>
                  <a:pt x="132" y="1406"/>
                </a:lnTo>
                <a:lnTo>
                  <a:pt x="132" y="1497"/>
                </a:lnTo>
                <a:lnTo>
                  <a:pt x="132" y="1588"/>
                </a:lnTo>
                <a:lnTo>
                  <a:pt x="41" y="1588"/>
                </a:lnTo>
                <a:lnTo>
                  <a:pt x="41" y="1588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" name="上箭头 1"/>
          <p:cNvSpPr/>
          <p:nvPr/>
        </p:nvSpPr>
        <p:spPr>
          <a:xfrm>
            <a:off x="1838663" y="2952249"/>
            <a:ext cx="125979" cy="1318046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4" name="上箭头 43"/>
          <p:cNvSpPr/>
          <p:nvPr/>
        </p:nvSpPr>
        <p:spPr>
          <a:xfrm>
            <a:off x="4528476" y="3247672"/>
            <a:ext cx="117319" cy="968989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23"/>
          <p:cNvGrpSpPr/>
          <p:nvPr/>
        </p:nvGrpSpPr>
        <p:grpSpPr bwMode="auto">
          <a:xfrm>
            <a:off x="6421551" y="1819846"/>
            <a:ext cx="2230694" cy="2049207"/>
            <a:chOff x="379999" y="1753368"/>
            <a:chExt cx="4320000" cy="4320000"/>
          </a:xfrm>
        </p:grpSpPr>
        <p:sp>
          <p:nvSpPr>
            <p:cNvPr id="46" name="矩形 45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47" name="直接连接符 46"/>
            <p:cNvCxnSpPr>
              <a:stCxn id="46" idx="1"/>
              <a:endCxn id="46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>
              <a:stCxn id="46" idx="0"/>
              <a:endCxn id="46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7059238" y="1289893"/>
            <a:ext cx="1097460" cy="647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  <a:ea typeface="GB Pinyinok-B"/>
                <a:cs typeface="GB Pinyinok-B"/>
              </a:rPr>
              <a:t>biàn</a:t>
            </a:r>
            <a:endParaRPr lang="en-US" altLang="zh-CN" sz="3600" dirty="0">
              <a:solidFill>
                <a:srgbClr val="000000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50" name="Freeform 4"/>
          <p:cNvSpPr/>
          <p:nvPr/>
        </p:nvSpPr>
        <p:spPr bwMode="auto">
          <a:xfrm>
            <a:off x="7129225" y="2156134"/>
            <a:ext cx="182697" cy="169736"/>
          </a:xfrm>
          <a:custGeom>
            <a:avLst/>
            <a:gdLst>
              <a:gd name="T0" fmla="*/ 286 w 357"/>
              <a:gd name="T1" fmla="*/ 91 h 342"/>
              <a:gd name="T2" fmla="*/ 316 w 357"/>
              <a:gd name="T3" fmla="*/ 121 h 342"/>
              <a:gd name="T4" fmla="*/ 337 w 357"/>
              <a:gd name="T5" fmla="*/ 161 h 342"/>
              <a:gd name="T6" fmla="*/ 347 w 357"/>
              <a:gd name="T7" fmla="*/ 201 h 342"/>
              <a:gd name="T8" fmla="*/ 357 w 357"/>
              <a:gd name="T9" fmla="*/ 232 h 342"/>
              <a:gd name="T10" fmla="*/ 357 w 357"/>
              <a:gd name="T11" fmla="*/ 262 h 342"/>
              <a:gd name="T12" fmla="*/ 357 w 357"/>
              <a:gd name="T13" fmla="*/ 282 h 342"/>
              <a:gd name="T14" fmla="*/ 347 w 357"/>
              <a:gd name="T15" fmla="*/ 302 h 342"/>
              <a:gd name="T16" fmla="*/ 347 w 357"/>
              <a:gd name="T17" fmla="*/ 312 h 342"/>
              <a:gd name="T18" fmla="*/ 337 w 357"/>
              <a:gd name="T19" fmla="*/ 322 h 342"/>
              <a:gd name="T20" fmla="*/ 326 w 357"/>
              <a:gd name="T21" fmla="*/ 332 h 342"/>
              <a:gd name="T22" fmla="*/ 306 w 357"/>
              <a:gd name="T23" fmla="*/ 342 h 342"/>
              <a:gd name="T24" fmla="*/ 296 w 357"/>
              <a:gd name="T25" fmla="*/ 342 h 342"/>
              <a:gd name="T26" fmla="*/ 286 w 357"/>
              <a:gd name="T27" fmla="*/ 342 h 342"/>
              <a:gd name="T28" fmla="*/ 275 w 357"/>
              <a:gd name="T29" fmla="*/ 332 h 342"/>
              <a:gd name="T30" fmla="*/ 255 w 357"/>
              <a:gd name="T31" fmla="*/ 322 h 342"/>
              <a:gd name="T32" fmla="*/ 245 w 357"/>
              <a:gd name="T33" fmla="*/ 312 h 342"/>
              <a:gd name="T34" fmla="*/ 214 w 357"/>
              <a:gd name="T35" fmla="*/ 292 h 342"/>
              <a:gd name="T36" fmla="*/ 194 w 357"/>
              <a:gd name="T37" fmla="*/ 272 h 342"/>
              <a:gd name="T38" fmla="*/ 163 w 357"/>
              <a:gd name="T39" fmla="*/ 242 h 342"/>
              <a:gd name="T40" fmla="*/ 133 w 357"/>
              <a:gd name="T41" fmla="*/ 211 h 342"/>
              <a:gd name="T42" fmla="*/ 102 w 357"/>
              <a:gd name="T43" fmla="*/ 181 h 342"/>
              <a:gd name="T44" fmla="*/ 72 w 357"/>
              <a:gd name="T45" fmla="*/ 161 h 342"/>
              <a:gd name="T46" fmla="*/ 51 w 357"/>
              <a:gd name="T47" fmla="*/ 131 h 342"/>
              <a:gd name="T48" fmla="*/ 31 w 357"/>
              <a:gd name="T49" fmla="*/ 111 h 342"/>
              <a:gd name="T50" fmla="*/ 21 w 357"/>
              <a:gd name="T51" fmla="*/ 91 h 342"/>
              <a:gd name="T52" fmla="*/ 11 w 357"/>
              <a:gd name="T53" fmla="*/ 81 h 342"/>
              <a:gd name="T54" fmla="*/ 0 w 357"/>
              <a:gd name="T55" fmla="*/ 71 h 342"/>
              <a:gd name="T56" fmla="*/ 0 w 357"/>
              <a:gd name="T57" fmla="*/ 61 h 342"/>
              <a:gd name="T58" fmla="*/ 0 w 357"/>
              <a:gd name="T59" fmla="*/ 51 h 342"/>
              <a:gd name="T60" fmla="*/ 11 w 357"/>
              <a:gd name="T61" fmla="*/ 41 h 342"/>
              <a:gd name="T62" fmla="*/ 21 w 357"/>
              <a:gd name="T63" fmla="*/ 31 h 342"/>
              <a:gd name="T64" fmla="*/ 31 w 357"/>
              <a:gd name="T65" fmla="*/ 20 h 342"/>
              <a:gd name="T66" fmla="*/ 41 w 357"/>
              <a:gd name="T67" fmla="*/ 20 h 342"/>
              <a:gd name="T68" fmla="*/ 41 w 357"/>
              <a:gd name="T69" fmla="*/ 10 h 342"/>
              <a:gd name="T70" fmla="*/ 62 w 357"/>
              <a:gd name="T71" fmla="*/ 10 h 342"/>
              <a:gd name="T72" fmla="*/ 72 w 357"/>
              <a:gd name="T73" fmla="*/ 0 h 342"/>
              <a:gd name="T74" fmla="*/ 102 w 357"/>
              <a:gd name="T75" fmla="*/ 0 h 342"/>
              <a:gd name="T76" fmla="*/ 123 w 357"/>
              <a:gd name="T77" fmla="*/ 0 h 342"/>
              <a:gd name="T78" fmla="*/ 143 w 357"/>
              <a:gd name="T79" fmla="*/ 10 h 342"/>
              <a:gd name="T80" fmla="*/ 184 w 357"/>
              <a:gd name="T81" fmla="*/ 20 h 342"/>
              <a:gd name="T82" fmla="*/ 225 w 357"/>
              <a:gd name="T83" fmla="*/ 41 h 342"/>
              <a:gd name="T84" fmla="*/ 255 w 357"/>
              <a:gd name="T85" fmla="*/ 61 h 342"/>
              <a:gd name="T86" fmla="*/ 286 w 357"/>
              <a:gd name="T87" fmla="*/ 91 h 342"/>
              <a:gd name="T88" fmla="*/ 286 w 357"/>
              <a:gd name="T89" fmla="*/ 91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7" h="342">
                <a:moveTo>
                  <a:pt x="286" y="91"/>
                </a:moveTo>
                <a:lnTo>
                  <a:pt x="316" y="121"/>
                </a:lnTo>
                <a:lnTo>
                  <a:pt x="337" y="161"/>
                </a:lnTo>
                <a:lnTo>
                  <a:pt x="347" y="201"/>
                </a:lnTo>
                <a:lnTo>
                  <a:pt x="357" y="232"/>
                </a:lnTo>
                <a:lnTo>
                  <a:pt x="357" y="262"/>
                </a:lnTo>
                <a:lnTo>
                  <a:pt x="357" y="282"/>
                </a:lnTo>
                <a:lnTo>
                  <a:pt x="347" y="302"/>
                </a:lnTo>
                <a:lnTo>
                  <a:pt x="347" y="312"/>
                </a:lnTo>
                <a:lnTo>
                  <a:pt x="337" y="322"/>
                </a:lnTo>
                <a:lnTo>
                  <a:pt x="326" y="332"/>
                </a:lnTo>
                <a:lnTo>
                  <a:pt x="306" y="342"/>
                </a:lnTo>
                <a:lnTo>
                  <a:pt x="296" y="342"/>
                </a:lnTo>
                <a:lnTo>
                  <a:pt x="286" y="342"/>
                </a:lnTo>
                <a:lnTo>
                  <a:pt x="275" y="332"/>
                </a:lnTo>
                <a:lnTo>
                  <a:pt x="255" y="322"/>
                </a:lnTo>
                <a:lnTo>
                  <a:pt x="245" y="312"/>
                </a:lnTo>
                <a:lnTo>
                  <a:pt x="214" y="292"/>
                </a:lnTo>
                <a:lnTo>
                  <a:pt x="194" y="272"/>
                </a:lnTo>
                <a:lnTo>
                  <a:pt x="163" y="242"/>
                </a:lnTo>
                <a:lnTo>
                  <a:pt x="133" y="211"/>
                </a:lnTo>
                <a:lnTo>
                  <a:pt x="102" y="181"/>
                </a:lnTo>
                <a:lnTo>
                  <a:pt x="72" y="161"/>
                </a:lnTo>
                <a:lnTo>
                  <a:pt x="51" y="131"/>
                </a:lnTo>
                <a:lnTo>
                  <a:pt x="31" y="111"/>
                </a:lnTo>
                <a:lnTo>
                  <a:pt x="21" y="91"/>
                </a:lnTo>
                <a:lnTo>
                  <a:pt x="11" y="81"/>
                </a:lnTo>
                <a:lnTo>
                  <a:pt x="0" y="71"/>
                </a:lnTo>
                <a:lnTo>
                  <a:pt x="0" y="61"/>
                </a:lnTo>
                <a:lnTo>
                  <a:pt x="0" y="51"/>
                </a:lnTo>
                <a:lnTo>
                  <a:pt x="11" y="41"/>
                </a:lnTo>
                <a:lnTo>
                  <a:pt x="21" y="31"/>
                </a:lnTo>
                <a:lnTo>
                  <a:pt x="31" y="20"/>
                </a:lnTo>
                <a:lnTo>
                  <a:pt x="41" y="20"/>
                </a:lnTo>
                <a:lnTo>
                  <a:pt x="41" y="10"/>
                </a:lnTo>
                <a:lnTo>
                  <a:pt x="62" y="10"/>
                </a:lnTo>
                <a:lnTo>
                  <a:pt x="72" y="0"/>
                </a:lnTo>
                <a:lnTo>
                  <a:pt x="102" y="0"/>
                </a:lnTo>
                <a:lnTo>
                  <a:pt x="123" y="0"/>
                </a:lnTo>
                <a:lnTo>
                  <a:pt x="143" y="10"/>
                </a:lnTo>
                <a:lnTo>
                  <a:pt x="184" y="20"/>
                </a:lnTo>
                <a:lnTo>
                  <a:pt x="225" y="41"/>
                </a:lnTo>
                <a:lnTo>
                  <a:pt x="255" y="61"/>
                </a:lnTo>
                <a:lnTo>
                  <a:pt x="286" y="91"/>
                </a:lnTo>
                <a:lnTo>
                  <a:pt x="286" y="9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1" name="Freeform 5"/>
          <p:cNvSpPr/>
          <p:nvPr/>
        </p:nvSpPr>
        <p:spPr bwMode="auto">
          <a:xfrm>
            <a:off x="7003019" y="2393007"/>
            <a:ext cx="406277" cy="110266"/>
          </a:xfrm>
          <a:custGeom>
            <a:avLst/>
            <a:gdLst>
              <a:gd name="T0" fmla="*/ 285 w 794"/>
              <a:gd name="T1" fmla="*/ 60 h 221"/>
              <a:gd name="T2" fmla="*/ 356 w 794"/>
              <a:gd name="T3" fmla="*/ 40 h 221"/>
              <a:gd name="T4" fmla="*/ 417 w 794"/>
              <a:gd name="T5" fmla="*/ 30 h 221"/>
              <a:gd name="T6" fmla="*/ 478 w 794"/>
              <a:gd name="T7" fmla="*/ 20 h 221"/>
              <a:gd name="T8" fmla="*/ 529 w 794"/>
              <a:gd name="T9" fmla="*/ 10 h 221"/>
              <a:gd name="T10" fmla="*/ 570 w 794"/>
              <a:gd name="T11" fmla="*/ 10 h 221"/>
              <a:gd name="T12" fmla="*/ 621 w 794"/>
              <a:gd name="T13" fmla="*/ 0 h 221"/>
              <a:gd name="T14" fmla="*/ 651 w 794"/>
              <a:gd name="T15" fmla="*/ 0 h 221"/>
              <a:gd name="T16" fmla="*/ 682 w 794"/>
              <a:gd name="T17" fmla="*/ 0 h 221"/>
              <a:gd name="T18" fmla="*/ 713 w 794"/>
              <a:gd name="T19" fmla="*/ 0 h 221"/>
              <a:gd name="T20" fmla="*/ 733 w 794"/>
              <a:gd name="T21" fmla="*/ 0 h 221"/>
              <a:gd name="T22" fmla="*/ 753 w 794"/>
              <a:gd name="T23" fmla="*/ 10 h 221"/>
              <a:gd name="T24" fmla="*/ 774 w 794"/>
              <a:gd name="T25" fmla="*/ 10 h 221"/>
              <a:gd name="T26" fmla="*/ 784 w 794"/>
              <a:gd name="T27" fmla="*/ 10 h 221"/>
              <a:gd name="T28" fmla="*/ 794 w 794"/>
              <a:gd name="T29" fmla="*/ 20 h 221"/>
              <a:gd name="T30" fmla="*/ 794 w 794"/>
              <a:gd name="T31" fmla="*/ 20 h 221"/>
              <a:gd name="T32" fmla="*/ 794 w 794"/>
              <a:gd name="T33" fmla="*/ 30 h 221"/>
              <a:gd name="T34" fmla="*/ 794 w 794"/>
              <a:gd name="T35" fmla="*/ 50 h 221"/>
              <a:gd name="T36" fmla="*/ 784 w 794"/>
              <a:gd name="T37" fmla="*/ 70 h 221"/>
              <a:gd name="T38" fmla="*/ 774 w 794"/>
              <a:gd name="T39" fmla="*/ 90 h 221"/>
              <a:gd name="T40" fmla="*/ 753 w 794"/>
              <a:gd name="T41" fmla="*/ 110 h 221"/>
              <a:gd name="T42" fmla="*/ 733 w 794"/>
              <a:gd name="T43" fmla="*/ 120 h 221"/>
              <a:gd name="T44" fmla="*/ 713 w 794"/>
              <a:gd name="T45" fmla="*/ 131 h 221"/>
              <a:gd name="T46" fmla="*/ 692 w 794"/>
              <a:gd name="T47" fmla="*/ 141 h 221"/>
              <a:gd name="T48" fmla="*/ 662 w 794"/>
              <a:gd name="T49" fmla="*/ 151 h 221"/>
              <a:gd name="T50" fmla="*/ 621 w 794"/>
              <a:gd name="T51" fmla="*/ 161 h 221"/>
              <a:gd name="T52" fmla="*/ 580 w 794"/>
              <a:gd name="T53" fmla="*/ 171 h 221"/>
              <a:gd name="T54" fmla="*/ 539 w 794"/>
              <a:gd name="T55" fmla="*/ 171 h 221"/>
              <a:gd name="T56" fmla="*/ 489 w 794"/>
              <a:gd name="T57" fmla="*/ 181 h 221"/>
              <a:gd name="T58" fmla="*/ 438 w 794"/>
              <a:gd name="T59" fmla="*/ 191 h 221"/>
              <a:gd name="T60" fmla="*/ 387 w 794"/>
              <a:gd name="T61" fmla="*/ 201 h 221"/>
              <a:gd name="T62" fmla="*/ 346 w 794"/>
              <a:gd name="T63" fmla="*/ 201 h 221"/>
              <a:gd name="T64" fmla="*/ 305 w 794"/>
              <a:gd name="T65" fmla="*/ 211 h 221"/>
              <a:gd name="T66" fmla="*/ 264 w 794"/>
              <a:gd name="T67" fmla="*/ 221 h 221"/>
              <a:gd name="T68" fmla="*/ 234 w 794"/>
              <a:gd name="T69" fmla="*/ 221 h 221"/>
              <a:gd name="T70" fmla="*/ 213 w 794"/>
              <a:gd name="T71" fmla="*/ 221 h 221"/>
              <a:gd name="T72" fmla="*/ 193 w 794"/>
              <a:gd name="T73" fmla="*/ 221 h 221"/>
              <a:gd name="T74" fmla="*/ 152 w 794"/>
              <a:gd name="T75" fmla="*/ 221 h 221"/>
              <a:gd name="T76" fmla="*/ 122 w 794"/>
              <a:gd name="T77" fmla="*/ 211 h 221"/>
              <a:gd name="T78" fmla="*/ 91 w 794"/>
              <a:gd name="T79" fmla="*/ 201 h 221"/>
              <a:gd name="T80" fmla="*/ 61 w 794"/>
              <a:gd name="T81" fmla="*/ 181 h 221"/>
              <a:gd name="T82" fmla="*/ 30 w 794"/>
              <a:gd name="T83" fmla="*/ 171 h 221"/>
              <a:gd name="T84" fmla="*/ 20 w 794"/>
              <a:gd name="T85" fmla="*/ 161 h 221"/>
              <a:gd name="T86" fmla="*/ 10 w 794"/>
              <a:gd name="T87" fmla="*/ 151 h 221"/>
              <a:gd name="T88" fmla="*/ 10 w 794"/>
              <a:gd name="T89" fmla="*/ 141 h 221"/>
              <a:gd name="T90" fmla="*/ 0 w 794"/>
              <a:gd name="T91" fmla="*/ 141 h 221"/>
              <a:gd name="T92" fmla="*/ 0 w 794"/>
              <a:gd name="T93" fmla="*/ 131 h 221"/>
              <a:gd name="T94" fmla="*/ 10 w 794"/>
              <a:gd name="T95" fmla="*/ 120 h 221"/>
              <a:gd name="T96" fmla="*/ 10 w 794"/>
              <a:gd name="T97" fmla="*/ 120 h 221"/>
              <a:gd name="T98" fmla="*/ 30 w 794"/>
              <a:gd name="T99" fmla="*/ 110 h 221"/>
              <a:gd name="T100" fmla="*/ 51 w 794"/>
              <a:gd name="T101" fmla="*/ 110 h 221"/>
              <a:gd name="T102" fmla="*/ 81 w 794"/>
              <a:gd name="T103" fmla="*/ 100 h 221"/>
              <a:gd name="T104" fmla="*/ 122 w 794"/>
              <a:gd name="T105" fmla="*/ 90 h 221"/>
              <a:gd name="T106" fmla="*/ 163 w 794"/>
              <a:gd name="T107" fmla="*/ 80 h 221"/>
              <a:gd name="T108" fmla="*/ 224 w 794"/>
              <a:gd name="T109" fmla="*/ 70 h 221"/>
              <a:gd name="T110" fmla="*/ 285 w 794"/>
              <a:gd name="T111" fmla="*/ 60 h 221"/>
              <a:gd name="T112" fmla="*/ 285 w 794"/>
              <a:gd name="T113" fmla="*/ 6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94" h="221">
                <a:moveTo>
                  <a:pt x="285" y="60"/>
                </a:moveTo>
                <a:lnTo>
                  <a:pt x="356" y="40"/>
                </a:lnTo>
                <a:lnTo>
                  <a:pt x="417" y="30"/>
                </a:lnTo>
                <a:lnTo>
                  <a:pt x="478" y="20"/>
                </a:lnTo>
                <a:lnTo>
                  <a:pt x="529" y="10"/>
                </a:lnTo>
                <a:lnTo>
                  <a:pt x="570" y="10"/>
                </a:lnTo>
                <a:lnTo>
                  <a:pt x="621" y="0"/>
                </a:lnTo>
                <a:lnTo>
                  <a:pt x="651" y="0"/>
                </a:lnTo>
                <a:lnTo>
                  <a:pt x="682" y="0"/>
                </a:lnTo>
                <a:lnTo>
                  <a:pt x="713" y="0"/>
                </a:lnTo>
                <a:lnTo>
                  <a:pt x="733" y="0"/>
                </a:lnTo>
                <a:lnTo>
                  <a:pt x="753" y="10"/>
                </a:lnTo>
                <a:lnTo>
                  <a:pt x="774" y="10"/>
                </a:lnTo>
                <a:lnTo>
                  <a:pt x="784" y="10"/>
                </a:lnTo>
                <a:lnTo>
                  <a:pt x="794" y="20"/>
                </a:lnTo>
                <a:lnTo>
                  <a:pt x="794" y="20"/>
                </a:lnTo>
                <a:lnTo>
                  <a:pt x="794" y="30"/>
                </a:lnTo>
                <a:lnTo>
                  <a:pt x="794" y="50"/>
                </a:lnTo>
                <a:lnTo>
                  <a:pt x="784" y="70"/>
                </a:lnTo>
                <a:lnTo>
                  <a:pt x="774" y="90"/>
                </a:lnTo>
                <a:lnTo>
                  <a:pt x="753" y="110"/>
                </a:lnTo>
                <a:lnTo>
                  <a:pt x="733" y="120"/>
                </a:lnTo>
                <a:lnTo>
                  <a:pt x="713" y="131"/>
                </a:lnTo>
                <a:lnTo>
                  <a:pt x="692" y="141"/>
                </a:lnTo>
                <a:lnTo>
                  <a:pt x="662" y="151"/>
                </a:lnTo>
                <a:lnTo>
                  <a:pt x="621" y="161"/>
                </a:lnTo>
                <a:lnTo>
                  <a:pt x="580" y="171"/>
                </a:lnTo>
                <a:lnTo>
                  <a:pt x="539" y="171"/>
                </a:lnTo>
                <a:lnTo>
                  <a:pt x="489" y="181"/>
                </a:lnTo>
                <a:lnTo>
                  <a:pt x="438" y="191"/>
                </a:lnTo>
                <a:lnTo>
                  <a:pt x="387" y="201"/>
                </a:lnTo>
                <a:lnTo>
                  <a:pt x="346" y="201"/>
                </a:lnTo>
                <a:lnTo>
                  <a:pt x="305" y="211"/>
                </a:lnTo>
                <a:lnTo>
                  <a:pt x="264" y="221"/>
                </a:lnTo>
                <a:lnTo>
                  <a:pt x="234" y="221"/>
                </a:lnTo>
                <a:lnTo>
                  <a:pt x="213" y="221"/>
                </a:lnTo>
                <a:lnTo>
                  <a:pt x="193" y="221"/>
                </a:lnTo>
                <a:lnTo>
                  <a:pt x="152" y="221"/>
                </a:lnTo>
                <a:lnTo>
                  <a:pt x="122" y="211"/>
                </a:lnTo>
                <a:lnTo>
                  <a:pt x="91" y="201"/>
                </a:lnTo>
                <a:lnTo>
                  <a:pt x="61" y="181"/>
                </a:lnTo>
                <a:lnTo>
                  <a:pt x="30" y="171"/>
                </a:lnTo>
                <a:lnTo>
                  <a:pt x="20" y="161"/>
                </a:lnTo>
                <a:lnTo>
                  <a:pt x="10" y="151"/>
                </a:lnTo>
                <a:lnTo>
                  <a:pt x="10" y="141"/>
                </a:lnTo>
                <a:lnTo>
                  <a:pt x="0" y="141"/>
                </a:lnTo>
                <a:lnTo>
                  <a:pt x="0" y="131"/>
                </a:lnTo>
                <a:lnTo>
                  <a:pt x="10" y="120"/>
                </a:lnTo>
                <a:lnTo>
                  <a:pt x="10" y="120"/>
                </a:lnTo>
                <a:lnTo>
                  <a:pt x="30" y="110"/>
                </a:lnTo>
                <a:lnTo>
                  <a:pt x="51" y="110"/>
                </a:lnTo>
                <a:lnTo>
                  <a:pt x="81" y="100"/>
                </a:lnTo>
                <a:lnTo>
                  <a:pt x="122" y="90"/>
                </a:lnTo>
                <a:lnTo>
                  <a:pt x="163" y="80"/>
                </a:lnTo>
                <a:lnTo>
                  <a:pt x="224" y="70"/>
                </a:lnTo>
                <a:lnTo>
                  <a:pt x="285" y="60"/>
                </a:lnTo>
                <a:lnTo>
                  <a:pt x="285" y="6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2" name="Freeform 6"/>
          <p:cNvSpPr/>
          <p:nvPr/>
        </p:nvSpPr>
        <p:spPr bwMode="auto">
          <a:xfrm>
            <a:off x="7051834" y="2583394"/>
            <a:ext cx="114984" cy="143717"/>
          </a:xfrm>
          <a:custGeom>
            <a:avLst/>
            <a:gdLst>
              <a:gd name="T0" fmla="*/ 72 w 225"/>
              <a:gd name="T1" fmla="*/ 0 h 291"/>
              <a:gd name="T2" fmla="*/ 92 w 225"/>
              <a:gd name="T3" fmla="*/ 0 h 291"/>
              <a:gd name="T4" fmla="*/ 112 w 225"/>
              <a:gd name="T5" fmla="*/ 0 h 291"/>
              <a:gd name="T6" fmla="*/ 143 w 225"/>
              <a:gd name="T7" fmla="*/ 20 h 291"/>
              <a:gd name="T8" fmla="*/ 174 w 225"/>
              <a:gd name="T9" fmla="*/ 40 h 291"/>
              <a:gd name="T10" fmla="*/ 194 w 225"/>
              <a:gd name="T11" fmla="*/ 70 h 291"/>
              <a:gd name="T12" fmla="*/ 204 w 225"/>
              <a:gd name="T13" fmla="*/ 80 h 291"/>
              <a:gd name="T14" fmla="*/ 214 w 225"/>
              <a:gd name="T15" fmla="*/ 100 h 291"/>
              <a:gd name="T16" fmla="*/ 214 w 225"/>
              <a:gd name="T17" fmla="*/ 121 h 291"/>
              <a:gd name="T18" fmla="*/ 225 w 225"/>
              <a:gd name="T19" fmla="*/ 141 h 291"/>
              <a:gd name="T20" fmla="*/ 225 w 225"/>
              <a:gd name="T21" fmla="*/ 161 h 291"/>
              <a:gd name="T22" fmla="*/ 214 w 225"/>
              <a:gd name="T23" fmla="*/ 171 h 291"/>
              <a:gd name="T24" fmla="*/ 204 w 225"/>
              <a:gd name="T25" fmla="*/ 211 h 291"/>
              <a:gd name="T26" fmla="*/ 194 w 225"/>
              <a:gd name="T27" fmla="*/ 231 h 291"/>
              <a:gd name="T28" fmla="*/ 184 w 225"/>
              <a:gd name="T29" fmla="*/ 241 h 291"/>
              <a:gd name="T30" fmla="*/ 174 w 225"/>
              <a:gd name="T31" fmla="*/ 261 h 291"/>
              <a:gd name="T32" fmla="*/ 163 w 225"/>
              <a:gd name="T33" fmla="*/ 271 h 291"/>
              <a:gd name="T34" fmla="*/ 153 w 225"/>
              <a:gd name="T35" fmla="*/ 281 h 291"/>
              <a:gd name="T36" fmla="*/ 153 w 225"/>
              <a:gd name="T37" fmla="*/ 281 h 291"/>
              <a:gd name="T38" fmla="*/ 143 w 225"/>
              <a:gd name="T39" fmla="*/ 291 h 291"/>
              <a:gd name="T40" fmla="*/ 143 w 225"/>
              <a:gd name="T41" fmla="*/ 291 h 291"/>
              <a:gd name="T42" fmla="*/ 133 w 225"/>
              <a:gd name="T43" fmla="*/ 291 h 291"/>
              <a:gd name="T44" fmla="*/ 123 w 225"/>
              <a:gd name="T45" fmla="*/ 281 h 291"/>
              <a:gd name="T46" fmla="*/ 112 w 225"/>
              <a:gd name="T47" fmla="*/ 271 h 291"/>
              <a:gd name="T48" fmla="*/ 112 w 225"/>
              <a:gd name="T49" fmla="*/ 261 h 291"/>
              <a:gd name="T50" fmla="*/ 92 w 225"/>
              <a:gd name="T51" fmla="*/ 241 h 291"/>
              <a:gd name="T52" fmla="*/ 82 w 225"/>
              <a:gd name="T53" fmla="*/ 221 h 291"/>
              <a:gd name="T54" fmla="*/ 72 w 225"/>
              <a:gd name="T55" fmla="*/ 191 h 291"/>
              <a:gd name="T56" fmla="*/ 62 w 225"/>
              <a:gd name="T57" fmla="*/ 171 h 291"/>
              <a:gd name="T58" fmla="*/ 41 w 225"/>
              <a:gd name="T59" fmla="*/ 141 h 291"/>
              <a:gd name="T60" fmla="*/ 31 w 225"/>
              <a:gd name="T61" fmla="*/ 110 h 291"/>
              <a:gd name="T62" fmla="*/ 21 w 225"/>
              <a:gd name="T63" fmla="*/ 80 h 291"/>
              <a:gd name="T64" fmla="*/ 11 w 225"/>
              <a:gd name="T65" fmla="*/ 60 h 291"/>
              <a:gd name="T66" fmla="*/ 11 w 225"/>
              <a:gd name="T67" fmla="*/ 50 h 291"/>
              <a:gd name="T68" fmla="*/ 0 w 225"/>
              <a:gd name="T69" fmla="*/ 30 h 291"/>
              <a:gd name="T70" fmla="*/ 0 w 225"/>
              <a:gd name="T71" fmla="*/ 20 h 291"/>
              <a:gd name="T72" fmla="*/ 0 w 225"/>
              <a:gd name="T73" fmla="*/ 10 h 291"/>
              <a:gd name="T74" fmla="*/ 11 w 225"/>
              <a:gd name="T75" fmla="*/ 10 h 291"/>
              <a:gd name="T76" fmla="*/ 21 w 225"/>
              <a:gd name="T77" fmla="*/ 0 h 291"/>
              <a:gd name="T78" fmla="*/ 41 w 225"/>
              <a:gd name="T79" fmla="*/ 0 h 291"/>
              <a:gd name="T80" fmla="*/ 72 w 225"/>
              <a:gd name="T81" fmla="*/ 0 h 291"/>
              <a:gd name="T82" fmla="*/ 72 w 225"/>
              <a:gd name="T83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5" h="291">
                <a:moveTo>
                  <a:pt x="72" y="0"/>
                </a:moveTo>
                <a:lnTo>
                  <a:pt x="92" y="0"/>
                </a:lnTo>
                <a:lnTo>
                  <a:pt x="112" y="0"/>
                </a:lnTo>
                <a:lnTo>
                  <a:pt x="143" y="20"/>
                </a:lnTo>
                <a:lnTo>
                  <a:pt x="174" y="40"/>
                </a:lnTo>
                <a:lnTo>
                  <a:pt x="194" y="70"/>
                </a:lnTo>
                <a:lnTo>
                  <a:pt x="204" y="80"/>
                </a:lnTo>
                <a:lnTo>
                  <a:pt x="214" y="100"/>
                </a:lnTo>
                <a:lnTo>
                  <a:pt x="214" y="121"/>
                </a:lnTo>
                <a:lnTo>
                  <a:pt x="225" y="141"/>
                </a:lnTo>
                <a:lnTo>
                  <a:pt x="225" y="161"/>
                </a:lnTo>
                <a:lnTo>
                  <a:pt x="214" y="171"/>
                </a:lnTo>
                <a:lnTo>
                  <a:pt x="204" y="211"/>
                </a:lnTo>
                <a:lnTo>
                  <a:pt x="194" y="231"/>
                </a:lnTo>
                <a:lnTo>
                  <a:pt x="184" y="241"/>
                </a:lnTo>
                <a:lnTo>
                  <a:pt x="174" y="261"/>
                </a:lnTo>
                <a:lnTo>
                  <a:pt x="163" y="271"/>
                </a:lnTo>
                <a:lnTo>
                  <a:pt x="153" y="281"/>
                </a:lnTo>
                <a:lnTo>
                  <a:pt x="153" y="281"/>
                </a:lnTo>
                <a:lnTo>
                  <a:pt x="143" y="291"/>
                </a:lnTo>
                <a:lnTo>
                  <a:pt x="143" y="291"/>
                </a:lnTo>
                <a:lnTo>
                  <a:pt x="133" y="291"/>
                </a:lnTo>
                <a:lnTo>
                  <a:pt x="123" y="281"/>
                </a:lnTo>
                <a:lnTo>
                  <a:pt x="112" y="271"/>
                </a:lnTo>
                <a:lnTo>
                  <a:pt x="112" y="261"/>
                </a:lnTo>
                <a:lnTo>
                  <a:pt x="92" y="241"/>
                </a:lnTo>
                <a:lnTo>
                  <a:pt x="82" y="221"/>
                </a:lnTo>
                <a:lnTo>
                  <a:pt x="72" y="191"/>
                </a:lnTo>
                <a:lnTo>
                  <a:pt x="62" y="171"/>
                </a:lnTo>
                <a:lnTo>
                  <a:pt x="41" y="141"/>
                </a:lnTo>
                <a:lnTo>
                  <a:pt x="31" y="110"/>
                </a:lnTo>
                <a:lnTo>
                  <a:pt x="21" y="80"/>
                </a:lnTo>
                <a:lnTo>
                  <a:pt x="11" y="60"/>
                </a:lnTo>
                <a:lnTo>
                  <a:pt x="11" y="50"/>
                </a:lnTo>
                <a:lnTo>
                  <a:pt x="0" y="30"/>
                </a:lnTo>
                <a:lnTo>
                  <a:pt x="0" y="20"/>
                </a:lnTo>
                <a:lnTo>
                  <a:pt x="0" y="10"/>
                </a:lnTo>
                <a:lnTo>
                  <a:pt x="11" y="10"/>
                </a:lnTo>
                <a:lnTo>
                  <a:pt x="21" y="0"/>
                </a:lnTo>
                <a:lnTo>
                  <a:pt x="41" y="0"/>
                </a:lnTo>
                <a:lnTo>
                  <a:pt x="72" y="0"/>
                </a:lnTo>
                <a:lnTo>
                  <a:pt x="72" y="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3" name="Freeform 7"/>
          <p:cNvSpPr/>
          <p:nvPr/>
        </p:nvSpPr>
        <p:spPr bwMode="auto">
          <a:xfrm>
            <a:off x="7372113" y="2587528"/>
            <a:ext cx="88154" cy="159823"/>
          </a:xfrm>
          <a:custGeom>
            <a:avLst/>
            <a:gdLst>
              <a:gd name="T0" fmla="*/ 20 w 173"/>
              <a:gd name="T1" fmla="*/ 181 h 322"/>
              <a:gd name="T2" fmla="*/ 20 w 173"/>
              <a:gd name="T3" fmla="*/ 151 h 322"/>
              <a:gd name="T4" fmla="*/ 10 w 173"/>
              <a:gd name="T5" fmla="*/ 121 h 322"/>
              <a:gd name="T6" fmla="*/ 0 w 173"/>
              <a:gd name="T7" fmla="*/ 90 h 322"/>
              <a:gd name="T8" fmla="*/ 0 w 173"/>
              <a:gd name="T9" fmla="*/ 60 h 322"/>
              <a:gd name="T10" fmla="*/ 0 w 173"/>
              <a:gd name="T11" fmla="*/ 40 h 322"/>
              <a:gd name="T12" fmla="*/ 0 w 173"/>
              <a:gd name="T13" fmla="*/ 20 h 322"/>
              <a:gd name="T14" fmla="*/ 0 w 173"/>
              <a:gd name="T15" fmla="*/ 10 h 322"/>
              <a:gd name="T16" fmla="*/ 0 w 173"/>
              <a:gd name="T17" fmla="*/ 0 h 322"/>
              <a:gd name="T18" fmla="*/ 10 w 173"/>
              <a:gd name="T19" fmla="*/ 0 h 322"/>
              <a:gd name="T20" fmla="*/ 10 w 173"/>
              <a:gd name="T21" fmla="*/ 0 h 322"/>
              <a:gd name="T22" fmla="*/ 20 w 173"/>
              <a:gd name="T23" fmla="*/ 0 h 322"/>
              <a:gd name="T24" fmla="*/ 30 w 173"/>
              <a:gd name="T25" fmla="*/ 0 h 322"/>
              <a:gd name="T26" fmla="*/ 51 w 173"/>
              <a:gd name="T27" fmla="*/ 10 h 322"/>
              <a:gd name="T28" fmla="*/ 61 w 173"/>
              <a:gd name="T29" fmla="*/ 20 h 322"/>
              <a:gd name="T30" fmla="*/ 81 w 173"/>
              <a:gd name="T31" fmla="*/ 30 h 322"/>
              <a:gd name="T32" fmla="*/ 102 w 173"/>
              <a:gd name="T33" fmla="*/ 40 h 322"/>
              <a:gd name="T34" fmla="*/ 122 w 173"/>
              <a:gd name="T35" fmla="*/ 60 h 322"/>
              <a:gd name="T36" fmla="*/ 132 w 173"/>
              <a:gd name="T37" fmla="*/ 80 h 322"/>
              <a:gd name="T38" fmla="*/ 153 w 173"/>
              <a:gd name="T39" fmla="*/ 100 h 322"/>
              <a:gd name="T40" fmla="*/ 163 w 173"/>
              <a:gd name="T41" fmla="*/ 121 h 322"/>
              <a:gd name="T42" fmla="*/ 163 w 173"/>
              <a:gd name="T43" fmla="*/ 141 h 322"/>
              <a:gd name="T44" fmla="*/ 173 w 173"/>
              <a:gd name="T45" fmla="*/ 161 h 322"/>
              <a:gd name="T46" fmla="*/ 173 w 173"/>
              <a:gd name="T47" fmla="*/ 191 h 322"/>
              <a:gd name="T48" fmla="*/ 173 w 173"/>
              <a:gd name="T49" fmla="*/ 211 h 322"/>
              <a:gd name="T50" fmla="*/ 163 w 173"/>
              <a:gd name="T51" fmla="*/ 231 h 322"/>
              <a:gd name="T52" fmla="*/ 163 w 173"/>
              <a:gd name="T53" fmla="*/ 261 h 322"/>
              <a:gd name="T54" fmla="*/ 153 w 173"/>
              <a:gd name="T55" fmla="*/ 281 h 322"/>
              <a:gd name="T56" fmla="*/ 142 w 173"/>
              <a:gd name="T57" fmla="*/ 291 h 322"/>
              <a:gd name="T58" fmla="*/ 142 w 173"/>
              <a:gd name="T59" fmla="*/ 301 h 322"/>
              <a:gd name="T60" fmla="*/ 132 w 173"/>
              <a:gd name="T61" fmla="*/ 312 h 322"/>
              <a:gd name="T62" fmla="*/ 122 w 173"/>
              <a:gd name="T63" fmla="*/ 322 h 322"/>
              <a:gd name="T64" fmla="*/ 112 w 173"/>
              <a:gd name="T65" fmla="*/ 322 h 322"/>
              <a:gd name="T66" fmla="*/ 102 w 173"/>
              <a:gd name="T67" fmla="*/ 322 h 322"/>
              <a:gd name="T68" fmla="*/ 91 w 173"/>
              <a:gd name="T69" fmla="*/ 312 h 322"/>
              <a:gd name="T70" fmla="*/ 81 w 173"/>
              <a:gd name="T71" fmla="*/ 301 h 322"/>
              <a:gd name="T72" fmla="*/ 71 w 173"/>
              <a:gd name="T73" fmla="*/ 291 h 322"/>
              <a:gd name="T74" fmla="*/ 61 w 173"/>
              <a:gd name="T75" fmla="*/ 271 h 322"/>
              <a:gd name="T76" fmla="*/ 51 w 173"/>
              <a:gd name="T77" fmla="*/ 251 h 322"/>
              <a:gd name="T78" fmla="*/ 30 w 173"/>
              <a:gd name="T79" fmla="*/ 221 h 322"/>
              <a:gd name="T80" fmla="*/ 20 w 173"/>
              <a:gd name="T81" fmla="*/ 181 h 322"/>
              <a:gd name="T82" fmla="*/ 20 w 173"/>
              <a:gd name="T83" fmla="*/ 1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3" h="322">
                <a:moveTo>
                  <a:pt x="20" y="181"/>
                </a:moveTo>
                <a:lnTo>
                  <a:pt x="20" y="151"/>
                </a:lnTo>
                <a:lnTo>
                  <a:pt x="10" y="121"/>
                </a:lnTo>
                <a:lnTo>
                  <a:pt x="0" y="90"/>
                </a:lnTo>
                <a:lnTo>
                  <a:pt x="0" y="60"/>
                </a:lnTo>
                <a:lnTo>
                  <a:pt x="0" y="40"/>
                </a:lnTo>
                <a:lnTo>
                  <a:pt x="0" y="20"/>
                </a:lnTo>
                <a:lnTo>
                  <a:pt x="0" y="10"/>
                </a:lnTo>
                <a:lnTo>
                  <a:pt x="0" y="0"/>
                </a:lnTo>
                <a:lnTo>
                  <a:pt x="10" y="0"/>
                </a:lnTo>
                <a:lnTo>
                  <a:pt x="10" y="0"/>
                </a:lnTo>
                <a:lnTo>
                  <a:pt x="20" y="0"/>
                </a:lnTo>
                <a:lnTo>
                  <a:pt x="30" y="0"/>
                </a:lnTo>
                <a:lnTo>
                  <a:pt x="51" y="10"/>
                </a:lnTo>
                <a:lnTo>
                  <a:pt x="61" y="20"/>
                </a:lnTo>
                <a:lnTo>
                  <a:pt x="81" y="30"/>
                </a:lnTo>
                <a:lnTo>
                  <a:pt x="102" y="40"/>
                </a:lnTo>
                <a:lnTo>
                  <a:pt x="122" y="60"/>
                </a:lnTo>
                <a:lnTo>
                  <a:pt x="132" y="80"/>
                </a:lnTo>
                <a:lnTo>
                  <a:pt x="153" y="100"/>
                </a:lnTo>
                <a:lnTo>
                  <a:pt x="163" y="121"/>
                </a:lnTo>
                <a:lnTo>
                  <a:pt x="163" y="141"/>
                </a:lnTo>
                <a:lnTo>
                  <a:pt x="173" y="161"/>
                </a:lnTo>
                <a:lnTo>
                  <a:pt x="173" y="191"/>
                </a:lnTo>
                <a:lnTo>
                  <a:pt x="173" y="211"/>
                </a:lnTo>
                <a:lnTo>
                  <a:pt x="163" y="231"/>
                </a:lnTo>
                <a:lnTo>
                  <a:pt x="163" y="261"/>
                </a:lnTo>
                <a:lnTo>
                  <a:pt x="153" y="281"/>
                </a:lnTo>
                <a:lnTo>
                  <a:pt x="142" y="291"/>
                </a:lnTo>
                <a:lnTo>
                  <a:pt x="142" y="301"/>
                </a:lnTo>
                <a:lnTo>
                  <a:pt x="132" y="312"/>
                </a:lnTo>
                <a:lnTo>
                  <a:pt x="122" y="322"/>
                </a:lnTo>
                <a:lnTo>
                  <a:pt x="112" y="322"/>
                </a:lnTo>
                <a:lnTo>
                  <a:pt x="102" y="322"/>
                </a:lnTo>
                <a:lnTo>
                  <a:pt x="91" y="312"/>
                </a:lnTo>
                <a:lnTo>
                  <a:pt x="81" y="301"/>
                </a:lnTo>
                <a:lnTo>
                  <a:pt x="71" y="291"/>
                </a:lnTo>
                <a:lnTo>
                  <a:pt x="61" y="271"/>
                </a:lnTo>
                <a:lnTo>
                  <a:pt x="51" y="251"/>
                </a:lnTo>
                <a:lnTo>
                  <a:pt x="30" y="221"/>
                </a:lnTo>
                <a:lnTo>
                  <a:pt x="20" y="181"/>
                </a:lnTo>
                <a:lnTo>
                  <a:pt x="20" y="18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4" name="Freeform 8"/>
          <p:cNvSpPr/>
          <p:nvPr/>
        </p:nvSpPr>
        <p:spPr bwMode="auto">
          <a:xfrm>
            <a:off x="7250669" y="2265848"/>
            <a:ext cx="353896" cy="1050621"/>
          </a:xfrm>
          <a:custGeom>
            <a:avLst/>
            <a:gdLst>
              <a:gd name="T0" fmla="*/ 530 w 693"/>
              <a:gd name="T1" fmla="*/ 181 h 2121"/>
              <a:gd name="T2" fmla="*/ 530 w 693"/>
              <a:gd name="T3" fmla="*/ 141 h 2121"/>
              <a:gd name="T4" fmla="*/ 520 w 693"/>
              <a:gd name="T5" fmla="*/ 110 h 2121"/>
              <a:gd name="T6" fmla="*/ 509 w 693"/>
              <a:gd name="T7" fmla="*/ 90 h 2121"/>
              <a:gd name="T8" fmla="*/ 489 w 693"/>
              <a:gd name="T9" fmla="*/ 70 h 2121"/>
              <a:gd name="T10" fmla="*/ 479 w 693"/>
              <a:gd name="T11" fmla="*/ 40 h 2121"/>
              <a:gd name="T12" fmla="*/ 489 w 693"/>
              <a:gd name="T13" fmla="*/ 10 h 2121"/>
              <a:gd name="T14" fmla="*/ 509 w 693"/>
              <a:gd name="T15" fmla="*/ 0 h 2121"/>
              <a:gd name="T16" fmla="*/ 560 w 693"/>
              <a:gd name="T17" fmla="*/ 0 h 2121"/>
              <a:gd name="T18" fmla="*/ 611 w 693"/>
              <a:gd name="T19" fmla="*/ 20 h 2121"/>
              <a:gd name="T20" fmla="*/ 662 w 693"/>
              <a:gd name="T21" fmla="*/ 70 h 2121"/>
              <a:gd name="T22" fmla="*/ 683 w 693"/>
              <a:gd name="T23" fmla="*/ 110 h 2121"/>
              <a:gd name="T24" fmla="*/ 693 w 693"/>
              <a:gd name="T25" fmla="*/ 151 h 2121"/>
              <a:gd name="T26" fmla="*/ 693 w 693"/>
              <a:gd name="T27" fmla="*/ 201 h 2121"/>
              <a:gd name="T28" fmla="*/ 693 w 693"/>
              <a:gd name="T29" fmla="*/ 271 h 2121"/>
              <a:gd name="T30" fmla="*/ 683 w 693"/>
              <a:gd name="T31" fmla="*/ 372 h 2121"/>
              <a:gd name="T32" fmla="*/ 672 w 693"/>
              <a:gd name="T33" fmla="*/ 573 h 2121"/>
              <a:gd name="T34" fmla="*/ 652 w 693"/>
              <a:gd name="T35" fmla="*/ 854 h 2121"/>
              <a:gd name="T36" fmla="*/ 632 w 693"/>
              <a:gd name="T37" fmla="*/ 1005 h 2121"/>
              <a:gd name="T38" fmla="*/ 611 w 693"/>
              <a:gd name="T39" fmla="*/ 1156 h 2121"/>
              <a:gd name="T40" fmla="*/ 581 w 693"/>
              <a:gd name="T41" fmla="*/ 1296 h 2121"/>
              <a:gd name="T42" fmla="*/ 540 w 693"/>
              <a:gd name="T43" fmla="*/ 1427 h 2121"/>
              <a:gd name="T44" fmla="*/ 499 w 693"/>
              <a:gd name="T45" fmla="*/ 1548 h 2121"/>
              <a:gd name="T46" fmla="*/ 448 w 693"/>
              <a:gd name="T47" fmla="*/ 1658 h 2121"/>
              <a:gd name="T48" fmla="*/ 377 w 693"/>
              <a:gd name="T49" fmla="*/ 1769 h 2121"/>
              <a:gd name="T50" fmla="*/ 295 w 693"/>
              <a:gd name="T51" fmla="*/ 1869 h 2121"/>
              <a:gd name="T52" fmla="*/ 163 w 693"/>
              <a:gd name="T53" fmla="*/ 2010 h 2121"/>
              <a:gd name="T54" fmla="*/ 92 w 693"/>
              <a:gd name="T55" fmla="*/ 2070 h 2121"/>
              <a:gd name="T56" fmla="*/ 41 w 693"/>
              <a:gd name="T57" fmla="*/ 2111 h 2121"/>
              <a:gd name="T58" fmla="*/ 10 w 693"/>
              <a:gd name="T59" fmla="*/ 2121 h 2121"/>
              <a:gd name="T60" fmla="*/ 0 w 693"/>
              <a:gd name="T61" fmla="*/ 2111 h 2121"/>
              <a:gd name="T62" fmla="*/ 0 w 693"/>
              <a:gd name="T63" fmla="*/ 2090 h 2121"/>
              <a:gd name="T64" fmla="*/ 31 w 693"/>
              <a:gd name="T65" fmla="*/ 2070 h 2121"/>
              <a:gd name="T66" fmla="*/ 61 w 693"/>
              <a:gd name="T67" fmla="*/ 2030 h 2121"/>
              <a:gd name="T68" fmla="*/ 122 w 693"/>
              <a:gd name="T69" fmla="*/ 1960 h 2121"/>
              <a:gd name="T70" fmla="*/ 204 w 693"/>
              <a:gd name="T71" fmla="*/ 1849 h 2121"/>
              <a:gd name="T72" fmla="*/ 245 w 693"/>
              <a:gd name="T73" fmla="*/ 1789 h 2121"/>
              <a:gd name="T74" fmla="*/ 326 w 693"/>
              <a:gd name="T75" fmla="*/ 1648 h 2121"/>
              <a:gd name="T76" fmla="*/ 397 w 693"/>
              <a:gd name="T77" fmla="*/ 1497 h 2121"/>
              <a:gd name="T78" fmla="*/ 448 w 693"/>
              <a:gd name="T79" fmla="*/ 1317 h 2121"/>
              <a:gd name="T80" fmla="*/ 489 w 693"/>
              <a:gd name="T81" fmla="*/ 1116 h 2121"/>
              <a:gd name="T82" fmla="*/ 509 w 693"/>
              <a:gd name="T83" fmla="*/ 1005 h 2121"/>
              <a:gd name="T84" fmla="*/ 520 w 693"/>
              <a:gd name="T85" fmla="*/ 884 h 2121"/>
              <a:gd name="T86" fmla="*/ 530 w 693"/>
              <a:gd name="T87" fmla="*/ 744 h 2121"/>
              <a:gd name="T88" fmla="*/ 540 w 693"/>
              <a:gd name="T89" fmla="*/ 593 h 2121"/>
              <a:gd name="T90" fmla="*/ 540 w 693"/>
              <a:gd name="T91" fmla="*/ 452 h 2121"/>
              <a:gd name="T92" fmla="*/ 540 w 693"/>
              <a:gd name="T93" fmla="*/ 342 h 2121"/>
              <a:gd name="T94" fmla="*/ 540 w 693"/>
              <a:gd name="T95" fmla="*/ 261 h 2121"/>
              <a:gd name="T96" fmla="*/ 540 w 693"/>
              <a:gd name="T97" fmla="*/ 201 h 2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93" h="2121">
                <a:moveTo>
                  <a:pt x="540" y="201"/>
                </a:moveTo>
                <a:lnTo>
                  <a:pt x="530" y="181"/>
                </a:lnTo>
                <a:lnTo>
                  <a:pt x="530" y="161"/>
                </a:lnTo>
                <a:lnTo>
                  <a:pt x="530" y="141"/>
                </a:lnTo>
                <a:lnTo>
                  <a:pt x="530" y="120"/>
                </a:lnTo>
                <a:lnTo>
                  <a:pt x="520" y="110"/>
                </a:lnTo>
                <a:lnTo>
                  <a:pt x="520" y="100"/>
                </a:lnTo>
                <a:lnTo>
                  <a:pt x="509" y="90"/>
                </a:lnTo>
                <a:lnTo>
                  <a:pt x="499" y="80"/>
                </a:lnTo>
                <a:lnTo>
                  <a:pt x="489" y="70"/>
                </a:lnTo>
                <a:lnTo>
                  <a:pt x="479" y="60"/>
                </a:lnTo>
                <a:lnTo>
                  <a:pt x="479" y="40"/>
                </a:lnTo>
                <a:lnTo>
                  <a:pt x="479" y="20"/>
                </a:lnTo>
                <a:lnTo>
                  <a:pt x="489" y="10"/>
                </a:lnTo>
                <a:lnTo>
                  <a:pt x="499" y="10"/>
                </a:lnTo>
                <a:lnTo>
                  <a:pt x="509" y="0"/>
                </a:lnTo>
                <a:lnTo>
                  <a:pt x="540" y="0"/>
                </a:lnTo>
                <a:lnTo>
                  <a:pt x="560" y="0"/>
                </a:lnTo>
                <a:lnTo>
                  <a:pt x="581" y="10"/>
                </a:lnTo>
                <a:lnTo>
                  <a:pt x="611" y="20"/>
                </a:lnTo>
                <a:lnTo>
                  <a:pt x="632" y="40"/>
                </a:lnTo>
                <a:lnTo>
                  <a:pt x="662" y="70"/>
                </a:lnTo>
                <a:lnTo>
                  <a:pt x="672" y="90"/>
                </a:lnTo>
                <a:lnTo>
                  <a:pt x="683" y="110"/>
                </a:lnTo>
                <a:lnTo>
                  <a:pt x="693" y="141"/>
                </a:lnTo>
                <a:lnTo>
                  <a:pt x="693" y="151"/>
                </a:lnTo>
                <a:lnTo>
                  <a:pt x="693" y="171"/>
                </a:lnTo>
                <a:lnTo>
                  <a:pt x="693" y="201"/>
                </a:lnTo>
                <a:lnTo>
                  <a:pt x="693" y="231"/>
                </a:lnTo>
                <a:lnTo>
                  <a:pt x="693" y="271"/>
                </a:lnTo>
                <a:lnTo>
                  <a:pt x="683" y="322"/>
                </a:lnTo>
                <a:lnTo>
                  <a:pt x="683" y="372"/>
                </a:lnTo>
                <a:lnTo>
                  <a:pt x="683" y="442"/>
                </a:lnTo>
                <a:lnTo>
                  <a:pt x="672" y="573"/>
                </a:lnTo>
                <a:lnTo>
                  <a:pt x="662" y="714"/>
                </a:lnTo>
                <a:lnTo>
                  <a:pt x="652" y="854"/>
                </a:lnTo>
                <a:lnTo>
                  <a:pt x="642" y="935"/>
                </a:lnTo>
                <a:lnTo>
                  <a:pt x="632" y="1005"/>
                </a:lnTo>
                <a:lnTo>
                  <a:pt x="621" y="1085"/>
                </a:lnTo>
                <a:lnTo>
                  <a:pt x="611" y="1156"/>
                </a:lnTo>
                <a:lnTo>
                  <a:pt x="591" y="1226"/>
                </a:lnTo>
                <a:lnTo>
                  <a:pt x="581" y="1296"/>
                </a:lnTo>
                <a:lnTo>
                  <a:pt x="560" y="1367"/>
                </a:lnTo>
                <a:lnTo>
                  <a:pt x="540" y="1427"/>
                </a:lnTo>
                <a:lnTo>
                  <a:pt x="520" y="1487"/>
                </a:lnTo>
                <a:lnTo>
                  <a:pt x="499" y="1548"/>
                </a:lnTo>
                <a:lnTo>
                  <a:pt x="479" y="1608"/>
                </a:lnTo>
                <a:lnTo>
                  <a:pt x="448" y="1658"/>
                </a:lnTo>
                <a:lnTo>
                  <a:pt x="418" y="1719"/>
                </a:lnTo>
                <a:lnTo>
                  <a:pt x="377" y="1769"/>
                </a:lnTo>
                <a:lnTo>
                  <a:pt x="336" y="1819"/>
                </a:lnTo>
                <a:lnTo>
                  <a:pt x="295" y="1869"/>
                </a:lnTo>
                <a:lnTo>
                  <a:pt x="214" y="1960"/>
                </a:lnTo>
                <a:lnTo>
                  <a:pt x="163" y="2010"/>
                </a:lnTo>
                <a:lnTo>
                  <a:pt x="122" y="2040"/>
                </a:lnTo>
                <a:lnTo>
                  <a:pt x="92" y="2070"/>
                </a:lnTo>
                <a:lnTo>
                  <a:pt x="61" y="2090"/>
                </a:lnTo>
                <a:lnTo>
                  <a:pt x="41" y="2111"/>
                </a:lnTo>
                <a:lnTo>
                  <a:pt x="20" y="2121"/>
                </a:lnTo>
                <a:lnTo>
                  <a:pt x="10" y="2121"/>
                </a:lnTo>
                <a:lnTo>
                  <a:pt x="0" y="2121"/>
                </a:lnTo>
                <a:lnTo>
                  <a:pt x="0" y="2111"/>
                </a:lnTo>
                <a:lnTo>
                  <a:pt x="0" y="2101"/>
                </a:lnTo>
                <a:lnTo>
                  <a:pt x="0" y="2090"/>
                </a:lnTo>
                <a:lnTo>
                  <a:pt x="10" y="2080"/>
                </a:lnTo>
                <a:lnTo>
                  <a:pt x="31" y="2070"/>
                </a:lnTo>
                <a:lnTo>
                  <a:pt x="41" y="2050"/>
                </a:lnTo>
                <a:lnTo>
                  <a:pt x="61" y="2030"/>
                </a:lnTo>
                <a:lnTo>
                  <a:pt x="82" y="2010"/>
                </a:lnTo>
                <a:lnTo>
                  <a:pt x="122" y="1960"/>
                </a:lnTo>
                <a:lnTo>
                  <a:pt x="163" y="1910"/>
                </a:lnTo>
                <a:lnTo>
                  <a:pt x="204" y="1849"/>
                </a:lnTo>
                <a:lnTo>
                  <a:pt x="224" y="1819"/>
                </a:lnTo>
                <a:lnTo>
                  <a:pt x="245" y="1789"/>
                </a:lnTo>
                <a:lnTo>
                  <a:pt x="285" y="1719"/>
                </a:lnTo>
                <a:lnTo>
                  <a:pt x="326" y="1648"/>
                </a:lnTo>
                <a:lnTo>
                  <a:pt x="367" y="1578"/>
                </a:lnTo>
                <a:lnTo>
                  <a:pt x="397" y="1497"/>
                </a:lnTo>
                <a:lnTo>
                  <a:pt x="428" y="1407"/>
                </a:lnTo>
                <a:lnTo>
                  <a:pt x="448" y="1317"/>
                </a:lnTo>
                <a:lnTo>
                  <a:pt x="469" y="1216"/>
                </a:lnTo>
                <a:lnTo>
                  <a:pt x="489" y="1116"/>
                </a:lnTo>
                <a:lnTo>
                  <a:pt x="499" y="1065"/>
                </a:lnTo>
                <a:lnTo>
                  <a:pt x="509" y="1005"/>
                </a:lnTo>
                <a:lnTo>
                  <a:pt x="509" y="945"/>
                </a:lnTo>
                <a:lnTo>
                  <a:pt x="520" y="884"/>
                </a:lnTo>
                <a:lnTo>
                  <a:pt x="520" y="814"/>
                </a:lnTo>
                <a:lnTo>
                  <a:pt x="530" y="744"/>
                </a:lnTo>
                <a:lnTo>
                  <a:pt x="530" y="673"/>
                </a:lnTo>
                <a:lnTo>
                  <a:pt x="540" y="593"/>
                </a:lnTo>
                <a:lnTo>
                  <a:pt x="540" y="523"/>
                </a:lnTo>
                <a:lnTo>
                  <a:pt x="540" y="452"/>
                </a:lnTo>
                <a:lnTo>
                  <a:pt x="540" y="392"/>
                </a:lnTo>
                <a:lnTo>
                  <a:pt x="540" y="342"/>
                </a:lnTo>
                <a:lnTo>
                  <a:pt x="540" y="301"/>
                </a:lnTo>
                <a:lnTo>
                  <a:pt x="540" y="261"/>
                </a:lnTo>
                <a:lnTo>
                  <a:pt x="540" y="231"/>
                </a:lnTo>
                <a:lnTo>
                  <a:pt x="540" y="201"/>
                </a:lnTo>
                <a:lnTo>
                  <a:pt x="540" y="20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5" name="Freeform 9"/>
          <p:cNvSpPr/>
          <p:nvPr/>
        </p:nvSpPr>
        <p:spPr bwMode="auto">
          <a:xfrm>
            <a:off x="7653100" y="2507000"/>
            <a:ext cx="109874" cy="148673"/>
          </a:xfrm>
          <a:custGeom>
            <a:avLst/>
            <a:gdLst>
              <a:gd name="T0" fmla="*/ 142 w 213"/>
              <a:gd name="T1" fmla="*/ 80 h 302"/>
              <a:gd name="T2" fmla="*/ 173 w 213"/>
              <a:gd name="T3" fmla="*/ 121 h 302"/>
              <a:gd name="T4" fmla="*/ 193 w 213"/>
              <a:gd name="T5" fmla="*/ 151 h 302"/>
              <a:gd name="T6" fmla="*/ 213 w 213"/>
              <a:gd name="T7" fmla="*/ 181 h 302"/>
              <a:gd name="T8" fmla="*/ 213 w 213"/>
              <a:gd name="T9" fmla="*/ 211 h 302"/>
              <a:gd name="T10" fmla="*/ 213 w 213"/>
              <a:gd name="T11" fmla="*/ 231 h 302"/>
              <a:gd name="T12" fmla="*/ 213 w 213"/>
              <a:gd name="T13" fmla="*/ 241 h 302"/>
              <a:gd name="T14" fmla="*/ 213 w 213"/>
              <a:gd name="T15" fmla="*/ 261 h 302"/>
              <a:gd name="T16" fmla="*/ 213 w 213"/>
              <a:gd name="T17" fmla="*/ 271 h 302"/>
              <a:gd name="T18" fmla="*/ 203 w 213"/>
              <a:gd name="T19" fmla="*/ 282 h 302"/>
              <a:gd name="T20" fmla="*/ 193 w 213"/>
              <a:gd name="T21" fmla="*/ 292 h 302"/>
              <a:gd name="T22" fmla="*/ 183 w 213"/>
              <a:gd name="T23" fmla="*/ 302 h 302"/>
              <a:gd name="T24" fmla="*/ 173 w 213"/>
              <a:gd name="T25" fmla="*/ 302 h 302"/>
              <a:gd name="T26" fmla="*/ 162 w 213"/>
              <a:gd name="T27" fmla="*/ 302 h 302"/>
              <a:gd name="T28" fmla="*/ 152 w 213"/>
              <a:gd name="T29" fmla="*/ 302 h 302"/>
              <a:gd name="T30" fmla="*/ 142 w 213"/>
              <a:gd name="T31" fmla="*/ 292 h 302"/>
              <a:gd name="T32" fmla="*/ 132 w 213"/>
              <a:gd name="T33" fmla="*/ 282 h 302"/>
              <a:gd name="T34" fmla="*/ 112 w 213"/>
              <a:gd name="T35" fmla="*/ 271 h 302"/>
              <a:gd name="T36" fmla="*/ 101 w 213"/>
              <a:gd name="T37" fmla="*/ 251 h 302"/>
              <a:gd name="T38" fmla="*/ 91 w 213"/>
              <a:gd name="T39" fmla="*/ 231 h 302"/>
              <a:gd name="T40" fmla="*/ 71 w 213"/>
              <a:gd name="T41" fmla="*/ 201 h 302"/>
              <a:gd name="T42" fmla="*/ 61 w 213"/>
              <a:gd name="T43" fmla="*/ 171 h 302"/>
              <a:gd name="T44" fmla="*/ 40 w 213"/>
              <a:gd name="T45" fmla="*/ 151 h 302"/>
              <a:gd name="T46" fmla="*/ 20 w 213"/>
              <a:gd name="T47" fmla="*/ 121 h 302"/>
              <a:gd name="T48" fmla="*/ 10 w 213"/>
              <a:gd name="T49" fmla="*/ 101 h 302"/>
              <a:gd name="T50" fmla="*/ 10 w 213"/>
              <a:gd name="T51" fmla="*/ 80 h 302"/>
              <a:gd name="T52" fmla="*/ 0 w 213"/>
              <a:gd name="T53" fmla="*/ 60 h 302"/>
              <a:gd name="T54" fmla="*/ 0 w 213"/>
              <a:gd name="T55" fmla="*/ 40 h 302"/>
              <a:gd name="T56" fmla="*/ 0 w 213"/>
              <a:gd name="T57" fmla="*/ 20 h 302"/>
              <a:gd name="T58" fmla="*/ 0 w 213"/>
              <a:gd name="T59" fmla="*/ 10 h 302"/>
              <a:gd name="T60" fmla="*/ 20 w 213"/>
              <a:gd name="T61" fmla="*/ 0 h 302"/>
              <a:gd name="T62" fmla="*/ 40 w 213"/>
              <a:gd name="T63" fmla="*/ 10 h 302"/>
              <a:gd name="T64" fmla="*/ 61 w 213"/>
              <a:gd name="T65" fmla="*/ 10 h 302"/>
              <a:gd name="T66" fmla="*/ 81 w 213"/>
              <a:gd name="T67" fmla="*/ 20 h 302"/>
              <a:gd name="T68" fmla="*/ 91 w 213"/>
              <a:gd name="T69" fmla="*/ 30 h 302"/>
              <a:gd name="T70" fmla="*/ 112 w 213"/>
              <a:gd name="T71" fmla="*/ 40 h 302"/>
              <a:gd name="T72" fmla="*/ 132 w 213"/>
              <a:gd name="T73" fmla="*/ 60 h 302"/>
              <a:gd name="T74" fmla="*/ 142 w 213"/>
              <a:gd name="T75" fmla="*/ 80 h 302"/>
              <a:gd name="T76" fmla="*/ 142 w 213"/>
              <a:gd name="T77" fmla="*/ 80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3" h="302">
                <a:moveTo>
                  <a:pt x="142" y="80"/>
                </a:moveTo>
                <a:lnTo>
                  <a:pt x="173" y="121"/>
                </a:lnTo>
                <a:lnTo>
                  <a:pt x="193" y="151"/>
                </a:lnTo>
                <a:lnTo>
                  <a:pt x="213" y="181"/>
                </a:lnTo>
                <a:lnTo>
                  <a:pt x="213" y="211"/>
                </a:lnTo>
                <a:lnTo>
                  <a:pt x="213" y="231"/>
                </a:lnTo>
                <a:lnTo>
                  <a:pt x="213" y="241"/>
                </a:lnTo>
                <a:lnTo>
                  <a:pt x="213" y="261"/>
                </a:lnTo>
                <a:lnTo>
                  <a:pt x="213" y="271"/>
                </a:lnTo>
                <a:lnTo>
                  <a:pt x="203" y="282"/>
                </a:lnTo>
                <a:lnTo>
                  <a:pt x="193" y="292"/>
                </a:lnTo>
                <a:lnTo>
                  <a:pt x="183" y="302"/>
                </a:lnTo>
                <a:lnTo>
                  <a:pt x="173" y="302"/>
                </a:lnTo>
                <a:lnTo>
                  <a:pt x="162" y="302"/>
                </a:lnTo>
                <a:lnTo>
                  <a:pt x="152" y="302"/>
                </a:lnTo>
                <a:lnTo>
                  <a:pt x="142" y="292"/>
                </a:lnTo>
                <a:lnTo>
                  <a:pt x="132" y="282"/>
                </a:lnTo>
                <a:lnTo>
                  <a:pt x="112" y="271"/>
                </a:lnTo>
                <a:lnTo>
                  <a:pt x="101" y="251"/>
                </a:lnTo>
                <a:lnTo>
                  <a:pt x="91" y="231"/>
                </a:lnTo>
                <a:lnTo>
                  <a:pt x="71" y="201"/>
                </a:lnTo>
                <a:lnTo>
                  <a:pt x="61" y="171"/>
                </a:lnTo>
                <a:lnTo>
                  <a:pt x="40" y="151"/>
                </a:lnTo>
                <a:lnTo>
                  <a:pt x="20" y="121"/>
                </a:lnTo>
                <a:lnTo>
                  <a:pt x="10" y="101"/>
                </a:lnTo>
                <a:lnTo>
                  <a:pt x="10" y="80"/>
                </a:lnTo>
                <a:lnTo>
                  <a:pt x="0" y="60"/>
                </a:lnTo>
                <a:lnTo>
                  <a:pt x="0" y="40"/>
                </a:lnTo>
                <a:lnTo>
                  <a:pt x="0" y="20"/>
                </a:lnTo>
                <a:lnTo>
                  <a:pt x="0" y="10"/>
                </a:lnTo>
                <a:lnTo>
                  <a:pt x="20" y="0"/>
                </a:lnTo>
                <a:lnTo>
                  <a:pt x="40" y="10"/>
                </a:lnTo>
                <a:lnTo>
                  <a:pt x="61" y="10"/>
                </a:lnTo>
                <a:lnTo>
                  <a:pt x="81" y="20"/>
                </a:lnTo>
                <a:lnTo>
                  <a:pt x="91" y="30"/>
                </a:lnTo>
                <a:lnTo>
                  <a:pt x="112" y="40"/>
                </a:lnTo>
                <a:lnTo>
                  <a:pt x="132" y="60"/>
                </a:lnTo>
                <a:lnTo>
                  <a:pt x="142" y="80"/>
                </a:lnTo>
                <a:lnTo>
                  <a:pt x="142" y="8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6" name="Freeform 10"/>
          <p:cNvSpPr/>
          <p:nvPr/>
        </p:nvSpPr>
        <p:spPr bwMode="auto">
          <a:xfrm>
            <a:off x="7706678" y="2128139"/>
            <a:ext cx="172477" cy="154868"/>
          </a:xfrm>
          <a:custGeom>
            <a:avLst/>
            <a:gdLst>
              <a:gd name="T0" fmla="*/ 0 w 336"/>
              <a:gd name="T1" fmla="*/ 30 h 312"/>
              <a:gd name="T2" fmla="*/ 10 w 336"/>
              <a:gd name="T3" fmla="*/ 20 h 312"/>
              <a:gd name="T4" fmla="*/ 10 w 336"/>
              <a:gd name="T5" fmla="*/ 20 h 312"/>
              <a:gd name="T6" fmla="*/ 20 w 336"/>
              <a:gd name="T7" fmla="*/ 10 h 312"/>
              <a:gd name="T8" fmla="*/ 40 w 336"/>
              <a:gd name="T9" fmla="*/ 10 h 312"/>
              <a:gd name="T10" fmla="*/ 50 w 336"/>
              <a:gd name="T11" fmla="*/ 0 h 312"/>
              <a:gd name="T12" fmla="*/ 71 w 336"/>
              <a:gd name="T13" fmla="*/ 0 h 312"/>
              <a:gd name="T14" fmla="*/ 101 w 336"/>
              <a:gd name="T15" fmla="*/ 0 h 312"/>
              <a:gd name="T16" fmla="*/ 122 w 336"/>
              <a:gd name="T17" fmla="*/ 0 h 312"/>
              <a:gd name="T18" fmla="*/ 173 w 336"/>
              <a:gd name="T19" fmla="*/ 0 h 312"/>
              <a:gd name="T20" fmla="*/ 213 w 336"/>
              <a:gd name="T21" fmla="*/ 10 h 312"/>
              <a:gd name="T22" fmla="*/ 254 w 336"/>
              <a:gd name="T23" fmla="*/ 30 h 312"/>
              <a:gd name="T24" fmla="*/ 264 w 336"/>
              <a:gd name="T25" fmla="*/ 40 h 312"/>
              <a:gd name="T26" fmla="*/ 285 w 336"/>
              <a:gd name="T27" fmla="*/ 50 h 312"/>
              <a:gd name="T28" fmla="*/ 305 w 336"/>
              <a:gd name="T29" fmla="*/ 91 h 312"/>
              <a:gd name="T30" fmla="*/ 326 w 336"/>
              <a:gd name="T31" fmla="*/ 121 h 312"/>
              <a:gd name="T32" fmla="*/ 336 w 336"/>
              <a:gd name="T33" fmla="*/ 151 h 312"/>
              <a:gd name="T34" fmla="*/ 336 w 336"/>
              <a:gd name="T35" fmla="*/ 191 h 312"/>
              <a:gd name="T36" fmla="*/ 336 w 336"/>
              <a:gd name="T37" fmla="*/ 221 h 312"/>
              <a:gd name="T38" fmla="*/ 336 w 336"/>
              <a:gd name="T39" fmla="*/ 241 h 312"/>
              <a:gd name="T40" fmla="*/ 336 w 336"/>
              <a:gd name="T41" fmla="*/ 251 h 312"/>
              <a:gd name="T42" fmla="*/ 326 w 336"/>
              <a:gd name="T43" fmla="*/ 271 h 312"/>
              <a:gd name="T44" fmla="*/ 326 w 336"/>
              <a:gd name="T45" fmla="*/ 281 h 312"/>
              <a:gd name="T46" fmla="*/ 315 w 336"/>
              <a:gd name="T47" fmla="*/ 292 h 312"/>
              <a:gd name="T48" fmla="*/ 305 w 336"/>
              <a:gd name="T49" fmla="*/ 302 h 312"/>
              <a:gd name="T50" fmla="*/ 285 w 336"/>
              <a:gd name="T51" fmla="*/ 312 h 312"/>
              <a:gd name="T52" fmla="*/ 275 w 336"/>
              <a:gd name="T53" fmla="*/ 302 h 312"/>
              <a:gd name="T54" fmla="*/ 264 w 336"/>
              <a:gd name="T55" fmla="*/ 302 h 312"/>
              <a:gd name="T56" fmla="*/ 244 w 336"/>
              <a:gd name="T57" fmla="*/ 292 h 312"/>
              <a:gd name="T58" fmla="*/ 224 w 336"/>
              <a:gd name="T59" fmla="*/ 281 h 312"/>
              <a:gd name="T60" fmla="*/ 203 w 336"/>
              <a:gd name="T61" fmla="*/ 261 h 312"/>
              <a:gd name="T62" fmla="*/ 183 w 336"/>
              <a:gd name="T63" fmla="*/ 241 h 312"/>
              <a:gd name="T64" fmla="*/ 163 w 336"/>
              <a:gd name="T65" fmla="*/ 221 h 312"/>
              <a:gd name="T66" fmla="*/ 132 w 336"/>
              <a:gd name="T67" fmla="*/ 201 h 312"/>
              <a:gd name="T68" fmla="*/ 101 w 336"/>
              <a:gd name="T69" fmla="*/ 181 h 312"/>
              <a:gd name="T70" fmla="*/ 81 w 336"/>
              <a:gd name="T71" fmla="*/ 161 h 312"/>
              <a:gd name="T72" fmla="*/ 61 w 336"/>
              <a:gd name="T73" fmla="*/ 151 h 312"/>
              <a:gd name="T74" fmla="*/ 50 w 336"/>
              <a:gd name="T75" fmla="*/ 131 h 312"/>
              <a:gd name="T76" fmla="*/ 40 w 336"/>
              <a:gd name="T77" fmla="*/ 121 h 312"/>
              <a:gd name="T78" fmla="*/ 30 w 336"/>
              <a:gd name="T79" fmla="*/ 111 h 312"/>
              <a:gd name="T80" fmla="*/ 20 w 336"/>
              <a:gd name="T81" fmla="*/ 101 h 312"/>
              <a:gd name="T82" fmla="*/ 20 w 336"/>
              <a:gd name="T83" fmla="*/ 70 h 312"/>
              <a:gd name="T84" fmla="*/ 10 w 336"/>
              <a:gd name="T85" fmla="*/ 60 h 312"/>
              <a:gd name="T86" fmla="*/ 0 w 336"/>
              <a:gd name="T87" fmla="*/ 40 h 312"/>
              <a:gd name="T88" fmla="*/ 0 w 336"/>
              <a:gd name="T89" fmla="*/ 30 h 312"/>
              <a:gd name="T90" fmla="*/ 0 w 336"/>
              <a:gd name="T91" fmla="*/ 3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36" h="312">
                <a:moveTo>
                  <a:pt x="0" y="30"/>
                </a:moveTo>
                <a:lnTo>
                  <a:pt x="10" y="20"/>
                </a:lnTo>
                <a:lnTo>
                  <a:pt x="10" y="20"/>
                </a:lnTo>
                <a:lnTo>
                  <a:pt x="20" y="10"/>
                </a:lnTo>
                <a:lnTo>
                  <a:pt x="40" y="10"/>
                </a:lnTo>
                <a:lnTo>
                  <a:pt x="50" y="0"/>
                </a:lnTo>
                <a:lnTo>
                  <a:pt x="71" y="0"/>
                </a:lnTo>
                <a:lnTo>
                  <a:pt x="101" y="0"/>
                </a:lnTo>
                <a:lnTo>
                  <a:pt x="122" y="0"/>
                </a:lnTo>
                <a:lnTo>
                  <a:pt x="173" y="0"/>
                </a:lnTo>
                <a:lnTo>
                  <a:pt x="213" y="10"/>
                </a:lnTo>
                <a:lnTo>
                  <a:pt x="254" y="30"/>
                </a:lnTo>
                <a:lnTo>
                  <a:pt x="264" y="40"/>
                </a:lnTo>
                <a:lnTo>
                  <a:pt x="285" y="50"/>
                </a:lnTo>
                <a:lnTo>
                  <a:pt x="305" y="91"/>
                </a:lnTo>
                <a:lnTo>
                  <a:pt x="326" y="121"/>
                </a:lnTo>
                <a:lnTo>
                  <a:pt x="336" y="151"/>
                </a:lnTo>
                <a:lnTo>
                  <a:pt x="336" y="191"/>
                </a:lnTo>
                <a:lnTo>
                  <a:pt x="336" y="221"/>
                </a:lnTo>
                <a:lnTo>
                  <a:pt x="336" y="241"/>
                </a:lnTo>
                <a:lnTo>
                  <a:pt x="336" y="251"/>
                </a:lnTo>
                <a:lnTo>
                  <a:pt x="326" y="271"/>
                </a:lnTo>
                <a:lnTo>
                  <a:pt x="326" y="281"/>
                </a:lnTo>
                <a:lnTo>
                  <a:pt x="315" y="292"/>
                </a:lnTo>
                <a:lnTo>
                  <a:pt x="305" y="302"/>
                </a:lnTo>
                <a:lnTo>
                  <a:pt x="285" y="312"/>
                </a:lnTo>
                <a:lnTo>
                  <a:pt x="275" y="302"/>
                </a:lnTo>
                <a:lnTo>
                  <a:pt x="264" y="302"/>
                </a:lnTo>
                <a:lnTo>
                  <a:pt x="244" y="292"/>
                </a:lnTo>
                <a:lnTo>
                  <a:pt x="224" y="281"/>
                </a:lnTo>
                <a:lnTo>
                  <a:pt x="203" y="261"/>
                </a:lnTo>
                <a:lnTo>
                  <a:pt x="183" y="241"/>
                </a:lnTo>
                <a:lnTo>
                  <a:pt x="163" y="221"/>
                </a:lnTo>
                <a:lnTo>
                  <a:pt x="132" y="201"/>
                </a:lnTo>
                <a:lnTo>
                  <a:pt x="101" y="181"/>
                </a:lnTo>
                <a:lnTo>
                  <a:pt x="81" y="161"/>
                </a:lnTo>
                <a:lnTo>
                  <a:pt x="61" y="151"/>
                </a:lnTo>
                <a:lnTo>
                  <a:pt x="50" y="131"/>
                </a:lnTo>
                <a:lnTo>
                  <a:pt x="40" y="121"/>
                </a:lnTo>
                <a:lnTo>
                  <a:pt x="30" y="111"/>
                </a:lnTo>
                <a:lnTo>
                  <a:pt x="20" y="101"/>
                </a:lnTo>
                <a:lnTo>
                  <a:pt x="20" y="70"/>
                </a:lnTo>
                <a:lnTo>
                  <a:pt x="10" y="60"/>
                </a:lnTo>
                <a:lnTo>
                  <a:pt x="0" y="40"/>
                </a:lnTo>
                <a:lnTo>
                  <a:pt x="0" y="30"/>
                </a:lnTo>
                <a:lnTo>
                  <a:pt x="0" y="3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7" name="Freeform 11"/>
          <p:cNvSpPr/>
          <p:nvPr/>
        </p:nvSpPr>
        <p:spPr bwMode="auto">
          <a:xfrm>
            <a:off x="7187565" y="2496199"/>
            <a:ext cx="145647" cy="303540"/>
          </a:xfrm>
          <a:custGeom>
            <a:avLst/>
            <a:gdLst>
              <a:gd name="T0" fmla="*/ 285 w 285"/>
              <a:gd name="T1" fmla="*/ 111 h 613"/>
              <a:gd name="T2" fmla="*/ 285 w 285"/>
              <a:gd name="T3" fmla="*/ 131 h 613"/>
              <a:gd name="T4" fmla="*/ 285 w 285"/>
              <a:gd name="T5" fmla="*/ 151 h 613"/>
              <a:gd name="T6" fmla="*/ 275 w 285"/>
              <a:gd name="T7" fmla="*/ 171 h 613"/>
              <a:gd name="T8" fmla="*/ 264 w 285"/>
              <a:gd name="T9" fmla="*/ 201 h 613"/>
              <a:gd name="T10" fmla="*/ 244 w 285"/>
              <a:gd name="T11" fmla="*/ 231 h 613"/>
              <a:gd name="T12" fmla="*/ 224 w 285"/>
              <a:gd name="T13" fmla="*/ 281 h 613"/>
              <a:gd name="T14" fmla="*/ 203 w 285"/>
              <a:gd name="T15" fmla="*/ 322 h 613"/>
              <a:gd name="T16" fmla="*/ 173 w 285"/>
              <a:gd name="T17" fmla="*/ 382 h 613"/>
              <a:gd name="T18" fmla="*/ 152 w 285"/>
              <a:gd name="T19" fmla="*/ 432 h 613"/>
              <a:gd name="T20" fmla="*/ 122 w 285"/>
              <a:gd name="T21" fmla="*/ 482 h 613"/>
              <a:gd name="T22" fmla="*/ 91 w 285"/>
              <a:gd name="T23" fmla="*/ 523 h 613"/>
              <a:gd name="T24" fmla="*/ 71 w 285"/>
              <a:gd name="T25" fmla="*/ 553 h 613"/>
              <a:gd name="T26" fmla="*/ 51 w 285"/>
              <a:gd name="T27" fmla="*/ 583 h 613"/>
              <a:gd name="T28" fmla="*/ 30 w 285"/>
              <a:gd name="T29" fmla="*/ 603 h 613"/>
              <a:gd name="T30" fmla="*/ 10 w 285"/>
              <a:gd name="T31" fmla="*/ 613 h 613"/>
              <a:gd name="T32" fmla="*/ 0 w 285"/>
              <a:gd name="T33" fmla="*/ 613 h 613"/>
              <a:gd name="T34" fmla="*/ 20 w 285"/>
              <a:gd name="T35" fmla="*/ 563 h 613"/>
              <a:gd name="T36" fmla="*/ 30 w 285"/>
              <a:gd name="T37" fmla="*/ 513 h 613"/>
              <a:gd name="T38" fmla="*/ 51 w 285"/>
              <a:gd name="T39" fmla="*/ 462 h 613"/>
              <a:gd name="T40" fmla="*/ 61 w 285"/>
              <a:gd name="T41" fmla="*/ 412 h 613"/>
              <a:gd name="T42" fmla="*/ 71 w 285"/>
              <a:gd name="T43" fmla="*/ 372 h 613"/>
              <a:gd name="T44" fmla="*/ 91 w 285"/>
              <a:gd name="T45" fmla="*/ 332 h 613"/>
              <a:gd name="T46" fmla="*/ 102 w 285"/>
              <a:gd name="T47" fmla="*/ 302 h 613"/>
              <a:gd name="T48" fmla="*/ 112 w 285"/>
              <a:gd name="T49" fmla="*/ 261 h 613"/>
              <a:gd name="T50" fmla="*/ 112 w 285"/>
              <a:gd name="T51" fmla="*/ 231 h 613"/>
              <a:gd name="T52" fmla="*/ 122 w 285"/>
              <a:gd name="T53" fmla="*/ 201 h 613"/>
              <a:gd name="T54" fmla="*/ 132 w 285"/>
              <a:gd name="T55" fmla="*/ 171 h 613"/>
              <a:gd name="T56" fmla="*/ 132 w 285"/>
              <a:gd name="T57" fmla="*/ 151 h 613"/>
              <a:gd name="T58" fmla="*/ 142 w 285"/>
              <a:gd name="T59" fmla="*/ 131 h 613"/>
              <a:gd name="T60" fmla="*/ 142 w 285"/>
              <a:gd name="T61" fmla="*/ 111 h 613"/>
              <a:gd name="T62" fmla="*/ 142 w 285"/>
              <a:gd name="T63" fmla="*/ 101 h 613"/>
              <a:gd name="T64" fmla="*/ 142 w 285"/>
              <a:gd name="T65" fmla="*/ 90 h 613"/>
              <a:gd name="T66" fmla="*/ 142 w 285"/>
              <a:gd name="T67" fmla="*/ 70 h 613"/>
              <a:gd name="T68" fmla="*/ 142 w 285"/>
              <a:gd name="T69" fmla="*/ 50 h 613"/>
              <a:gd name="T70" fmla="*/ 142 w 285"/>
              <a:gd name="T71" fmla="*/ 40 h 613"/>
              <a:gd name="T72" fmla="*/ 142 w 285"/>
              <a:gd name="T73" fmla="*/ 30 h 613"/>
              <a:gd name="T74" fmla="*/ 142 w 285"/>
              <a:gd name="T75" fmla="*/ 20 h 613"/>
              <a:gd name="T76" fmla="*/ 142 w 285"/>
              <a:gd name="T77" fmla="*/ 10 h 613"/>
              <a:gd name="T78" fmla="*/ 152 w 285"/>
              <a:gd name="T79" fmla="*/ 10 h 613"/>
              <a:gd name="T80" fmla="*/ 152 w 285"/>
              <a:gd name="T81" fmla="*/ 0 h 613"/>
              <a:gd name="T82" fmla="*/ 163 w 285"/>
              <a:gd name="T83" fmla="*/ 10 h 613"/>
              <a:gd name="T84" fmla="*/ 183 w 285"/>
              <a:gd name="T85" fmla="*/ 10 h 613"/>
              <a:gd name="T86" fmla="*/ 193 w 285"/>
              <a:gd name="T87" fmla="*/ 20 h 613"/>
              <a:gd name="T88" fmla="*/ 224 w 285"/>
              <a:gd name="T89" fmla="*/ 30 h 613"/>
              <a:gd name="T90" fmla="*/ 244 w 285"/>
              <a:gd name="T91" fmla="*/ 50 h 613"/>
              <a:gd name="T92" fmla="*/ 264 w 285"/>
              <a:gd name="T93" fmla="*/ 60 h 613"/>
              <a:gd name="T94" fmla="*/ 275 w 285"/>
              <a:gd name="T95" fmla="*/ 90 h 613"/>
              <a:gd name="T96" fmla="*/ 285 w 285"/>
              <a:gd name="T97" fmla="*/ 111 h 613"/>
              <a:gd name="T98" fmla="*/ 285 w 285"/>
              <a:gd name="T99" fmla="*/ 111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5" h="613">
                <a:moveTo>
                  <a:pt x="285" y="111"/>
                </a:moveTo>
                <a:lnTo>
                  <a:pt x="285" y="131"/>
                </a:lnTo>
                <a:lnTo>
                  <a:pt x="285" y="151"/>
                </a:lnTo>
                <a:lnTo>
                  <a:pt x="275" y="171"/>
                </a:lnTo>
                <a:lnTo>
                  <a:pt x="264" y="201"/>
                </a:lnTo>
                <a:lnTo>
                  <a:pt x="244" y="231"/>
                </a:lnTo>
                <a:lnTo>
                  <a:pt x="224" y="281"/>
                </a:lnTo>
                <a:lnTo>
                  <a:pt x="203" y="322"/>
                </a:lnTo>
                <a:lnTo>
                  <a:pt x="173" y="382"/>
                </a:lnTo>
                <a:lnTo>
                  <a:pt x="152" y="432"/>
                </a:lnTo>
                <a:lnTo>
                  <a:pt x="122" y="482"/>
                </a:lnTo>
                <a:lnTo>
                  <a:pt x="91" y="523"/>
                </a:lnTo>
                <a:lnTo>
                  <a:pt x="71" y="553"/>
                </a:lnTo>
                <a:lnTo>
                  <a:pt x="51" y="583"/>
                </a:lnTo>
                <a:lnTo>
                  <a:pt x="30" y="603"/>
                </a:lnTo>
                <a:lnTo>
                  <a:pt x="10" y="613"/>
                </a:lnTo>
                <a:lnTo>
                  <a:pt x="0" y="613"/>
                </a:lnTo>
                <a:lnTo>
                  <a:pt x="20" y="563"/>
                </a:lnTo>
                <a:lnTo>
                  <a:pt x="30" y="513"/>
                </a:lnTo>
                <a:lnTo>
                  <a:pt x="51" y="462"/>
                </a:lnTo>
                <a:lnTo>
                  <a:pt x="61" y="412"/>
                </a:lnTo>
                <a:lnTo>
                  <a:pt x="71" y="372"/>
                </a:lnTo>
                <a:lnTo>
                  <a:pt x="91" y="332"/>
                </a:lnTo>
                <a:lnTo>
                  <a:pt x="102" y="302"/>
                </a:lnTo>
                <a:lnTo>
                  <a:pt x="112" y="261"/>
                </a:lnTo>
                <a:lnTo>
                  <a:pt x="112" y="231"/>
                </a:lnTo>
                <a:lnTo>
                  <a:pt x="122" y="201"/>
                </a:lnTo>
                <a:lnTo>
                  <a:pt x="132" y="171"/>
                </a:lnTo>
                <a:lnTo>
                  <a:pt x="132" y="151"/>
                </a:lnTo>
                <a:lnTo>
                  <a:pt x="142" y="131"/>
                </a:lnTo>
                <a:lnTo>
                  <a:pt x="142" y="111"/>
                </a:lnTo>
                <a:lnTo>
                  <a:pt x="142" y="101"/>
                </a:lnTo>
                <a:lnTo>
                  <a:pt x="142" y="90"/>
                </a:lnTo>
                <a:lnTo>
                  <a:pt x="142" y="70"/>
                </a:lnTo>
                <a:lnTo>
                  <a:pt x="142" y="50"/>
                </a:lnTo>
                <a:lnTo>
                  <a:pt x="142" y="40"/>
                </a:lnTo>
                <a:lnTo>
                  <a:pt x="142" y="30"/>
                </a:lnTo>
                <a:lnTo>
                  <a:pt x="142" y="20"/>
                </a:lnTo>
                <a:lnTo>
                  <a:pt x="142" y="10"/>
                </a:lnTo>
                <a:lnTo>
                  <a:pt x="152" y="10"/>
                </a:lnTo>
                <a:lnTo>
                  <a:pt x="152" y="0"/>
                </a:lnTo>
                <a:lnTo>
                  <a:pt x="163" y="10"/>
                </a:lnTo>
                <a:lnTo>
                  <a:pt x="183" y="10"/>
                </a:lnTo>
                <a:lnTo>
                  <a:pt x="193" y="20"/>
                </a:lnTo>
                <a:lnTo>
                  <a:pt x="224" y="30"/>
                </a:lnTo>
                <a:lnTo>
                  <a:pt x="244" y="50"/>
                </a:lnTo>
                <a:lnTo>
                  <a:pt x="264" y="60"/>
                </a:lnTo>
                <a:lnTo>
                  <a:pt x="275" y="90"/>
                </a:lnTo>
                <a:lnTo>
                  <a:pt x="285" y="111"/>
                </a:lnTo>
                <a:lnTo>
                  <a:pt x="285" y="11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8" name="Freeform 12"/>
          <p:cNvSpPr/>
          <p:nvPr/>
        </p:nvSpPr>
        <p:spPr bwMode="auto">
          <a:xfrm>
            <a:off x="6862524" y="2740974"/>
            <a:ext cx="546815" cy="163540"/>
          </a:xfrm>
          <a:custGeom>
            <a:avLst/>
            <a:gdLst>
              <a:gd name="T0" fmla="*/ 581 w 1070"/>
              <a:gd name="T1" fmla="*/ 221 h 331"/>
              <a:gd name="T2" fmla="*/ 489 w 1070"/>
              <a:gd name="T3" fmla="*/ 251 h 331"/>
              <a:gd name="T4" fmla="*/ 408 w 1070"/>
              <a:gd name="T5" fmla="*/ 271 h 331"/>
              <a:gd name="T6" fmla="*/ 347 w 1070"/>
              <a:gd name="T7" fmla="*/ 291 h 331"/>
              <a:gd name="T8" fmla="*/ 285 w 1070"/>
              <a:gd name="T9" fmla="*/ 311 h 331"/>
              <a:gd name="T10" fmla="*/ 245 w 1070"/>
              <a:gd name="T11" fmla="*/ 321 h 331"/>
              <a:gd name="T12" fmla="*/ 214 w 1070"/>
              <a:gd name="T13" fmla="*/ 331 h 331"/>
              <a:gd name="T14" fmla="*/ 194 w 1070"/>
              <a:gd name="T15" fmla="*/ 331 h 331"/>
              <a:gd name="T16" fmla="*/ 173 w 1070"/>
              <a:gd name="T17" fmla="*/ 331 h 331"/>
              <a:gd name="T18" fmla="*/ 112 w 1070"/>
              <a:gd name="T19" fmla="*/ 301 h 331"/>
              <a:gd name="T20" fmla="*/ 82 w 1070"/>
              <a:gd name="T21" fmla="*/ 281 h 331"/>
              <a:gd name="T22" fmla="*/ 41 w 1070"/>
              <a:gd name="T23" fmla="*/ 251 h 331"/>
              <a:gd name="T24" fmla="*/ 21 w 1070"/>
              <a:gd name="T25" fmla="*/ 221 h 331"/>
              <a:gd name="T26" fmla="*/ 0 w 1070"/>
              <a:gd name="T27" fmla="*/ 211 h 331"/>
              <a:gd name="T28" fmla="*/ 0 w 1070"/>
              <a:gd name="T29" fmla="*/ 191 h 331"/>
              <a:gd name="T30" fmla="*/ 10 w 1070"/>
              <a:gd name="T31" fmla="*/ 180 h 331"/>
              <a:gd name="T32" fmla="*/ 41 w 1070"/>
              <a:gd name="T33" fmla="*/ 180 h 331"/>
              <a:gd name="T34" fmla="*/ 92 w 1070"/>
              <a:gd name="T35" fmla="*/ 180 h 331"/>
              <a:gd name="T36" fmla="*/ 184 w 1070"/>
              <a:gd name="T37" fmla="*/ 180 h 331"/>
              <a:gd name="T38" fmla="*/ 285 w 1070"/>
              <a:gd name="T39" fmla="*/ 170 h 331"/>
              <a:gd name="T40" fmla="*/ 347 w 1070"/>
              <a:gd name="T41" fmla="*/ 150 h 331"/>
              <a:gd name="T42" fmla="*/ 428 w 1070"/>
              <a:gd name="T43" fmla="*/ 130 h 331"/>
              <a:gd name="T44" fmla="*/ 530 w 1070"/>
              <a:gd name="T45" fmla="*/ 110 h 331"/>
              <a:gd name="T46" fmla="*/ 642 w 1070"/>
              <a:gd name="T47" fmla="*/ 70 h 331"/>
              <a:gd name="T48" fmla="*/ 764 w 1070"/>
              <a:gd name="T49" fmla="*/ 40 h 331"/>
              <a:gd name="T50" fmla="*/ 856 w 1070"/>
              <a:gd name="T51" fmla="*/ 20 h 331"/>
              <a:gd name="T52" fmla="*/ 927 w 1070"/>
              <a:gd name="T53" fmla="*/ 10 h 331"/>
              <a:gd name="T54" fmla="*/ 978 w 1070"/>
              <a:gd name="T55" fmla="*/ 0 h 331"/>
              <a:gd name="T56" fmla="*/ 1039 w 1070"/>
              <a:gd name="T57" fmla="*/ 10 h 331"/>
              <a:gd name="T58" fmla="*/ 1060 w 1070"/>
              <a:gd name="T59" fmla="*/ 20 h 331"/>
              <a:gd name="T60" fmla="*/ 1070 w 1070"/>
              <a:gd name="T61" fmla="*/ 30 h 331"/>
              <a:gd name="T62" fmla="*/ 1070 w 1070"/>
              <a:gd name="T63" fmla="*/ 50 h 331"/>
              <a:gd name="T64" fmla="*/ 1060 w 1070"/>
              <a:gd name="T65" fmla="*/ 60 h 331"/>
              <a:gd name="T66" fmla="*/ 1029 w 1070"/>
              <a:gd name="T67" fmla="*/ 80 h 331"/>
              <a:gd name="T68" fmla="*/ 988 w 1070"/>
              <a:gd name="T69" fmla="*/ 90 h 331"/>
              <a:gd name="T70" fmla="*/ 937 w 1070"/>
              <a:gd name="T71" fmla="*/ 110 h 331"/>
              <a:gd name="T72" fmla="*/ 866 w 1070"/>
              <a:gd name="T73" fmla="*/ 140 h 331"/>
              <a:gd name="T74" fmla="*/ 785 w 1070"/>
              <a:gd name="T75" fmla="*/ 160 h 331"/>
              <a:gd name="T76" fmla="*/ 693 w 1070"/>
              <a:gd name="T77" fmla="*/ 191 h 331"/>
              <a:gd name="T78" fmla="*/ 632 w 1070"/>
              <a:gd name="T79" fmla="*/ 211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70" h="331">
                <a:moveTo>
                  <a:pt x="632" y="211"/>
                </a:moveTo>
                <a:lnTo>
                  <a:pt x="581" y="221"/>
                </a:lnTo>
                <a:lnTo>
                  <a:pt x="540" y="241"/>
                </a:lnTo>
                <a:lnTo>
                  <a:pt x="489" y="251"/>
                </a:lnTo>
                <a:lnTo>
                  <a:pt x="448" y="261"/>
                </a:lnTo>
                <a:lnTo>
                  <a:pt x="408" y="271"/>
                </a:lnTo>
                <a:lnTo>
                  <a:pt x="377" y="281"/>
                </a:lnTo>
                <a:lnTo>
                  <a:pt x="347" y="291"/>
                </a:lnTo>
                <a:lnTo>
                  <a:pt x="316" y="301"/>
                </a:lnTo>
                <a:lnTo>
                  <a:pt x="285" y="311"/>
                </a:lnTo>
                <a:lnTo>
                  <a:pt x="265" y="311"/>
                </a:lnTo>
                <a:lnTo>
                  <a:pt x="245" y="321"/>
                </a:lnTo>
                <a:lnTo>
                  <a:pt x="224" y="321"/>
                </a:lnTo>
                <a:lnTo>
                  <a:pt x="214" y="331"/>
                </a:lnTo>
                <a:lnTo>
                  <a:pt x="204" y="331"/>
                </a:lnTo>
                <a:lnTo>
                  <a:pt x="194" y="331"/>
                </a:lnTo>
                <a:lnTo>
                  <a:pt x="194" y="331"/>
                </a:lnTo>
                <a:lnTo>
                  <a:pt x="173" y="331"/>
                </a:lnTo>
                <a:lnTo>
                  <a:pt x="143" y="321"/>
                </a:lnTo>
                <a:lnTo>
                  <a:pt x="112" y="301"/>
                </a:lnTo>
                <a:lnTo>
                  <a:pt x="102" y="291"/>
                </a:lnTo>
                <a:lnTo>
                  <a:pt x="82" y="281"/>
                </a:lnTo>
                <a:lnTo>
                  <a:pt x="61" y="261"/>
                </a:lnTo>
                <a:lnTo>
                  <a:pt x="41" y="251"/>
                </a:lnTo>
                <a:lnTo>
                  <a:pt x="31" y="241"/>
                </a:lnTo>
                <a:lnTo>
                  <a:pt x="21" y="221"/>
                </a:lnTo>
                <a:lnTo>
                  <a:pt x="10" y="211"/>
                </a:lnTo>
                <a:lnTo>
                  <a:pt x="0" y="211"/>
                </a:lnTo>
                <a:lnTo>
                  <a:pt x="0" y="191"/>
                </a:lnTo>
                <a:lnTo>
                  <a:pt x="0" y="191"/>
                </a:lnTo>
                <a:lnTo>
                  <a:pt x="10" y="191"/>
                </a:lnTo>
                <a:lnTo>
                  <a:pt x="10" y="180"/>
                </a:lnTo>
                <a:lnTo>
                  <a:pt x="21" y="180"/>
                </a:lnTo>
                <a:lnTo>
                  <a:pt x="41" y="180"/>
                </a:lnTo>
                <a:lnTo>
                  <a:pt x="51" y="180"/>
                </a:lnTo>
                <a:lnTo>
                  <a:pt x="92" y="180"/>
                </a:lnTo>
                <a:lnTo>
                  <a:pt x="133" y="180"/>
                </a:lnTo>
                <a:lnTo>
                  <a:pt x="184" y="180"/>
                </a:lnTo>
                <a:lnTo>
                  <a:pt x="234" y="170"/>
                </a:lnTo>
                <a:lnTo>
                  <a:pt x="285" y="170"/>
                </a:lnTo>
                <a:lnTo>
                  <a:pt x="316" y="160"/>
                </a:lnTo>
                <a:lnTo>
                  <a:pt x="347" y="150"/>
                </a:lnTo>
                <a:lnTo>
                  <a:pt x="387" y="140"/>
                </a:lnTo>
                <a:lnTo>
                  <a:pt x="428" y="130"/>
                </a:lnTo>
                <a:lnTo>
                  <a:pt x="479" y="120"/>
                </a:lnTo>
                <a:lnTo>
                  <a:pt x="530" y="110"/>
                </a:lnTo>
                <a:lnTo>
                  <a:pt x="591" y="90"/>
                </a:lnTo>
                <a:lnTo>
                  <a:pt x="642" y="70"/>
                </a:lnTo>
                <a:lnTo>
                  <a:pt x="703" y="50"/>
                </a:lnTo>
                <a:lnTo>
                  <a:pt x="764" y="40"/>
                </a:lnTo>
                <a:lnTo>
                  <a:pt x="815" y="30"/>
                </a:lnTo>
                <a:lnTo>
                  <a:pt x="856" y="20"/>
                </a:lnTo>
                <a:lnTo>
                  <a:pt x="897" y="10"/>
                </a:lnTo>
                <a:lnTo>
                  <a:pt x="927" y="10"/>
                </a:lnTo>
                <a:lnTo>
                  <a:pt x="958" y="0"/>
                </a:lnTo>
                <a:lnTo>
                  <a:pt x="978" y="0"/>
                </a:lnTo>
                <a:lnTo>
                  <a:pt x="1019" y="0"/>
                </a:lnTo>
                <a:lnTo>
                  <a:pt x="1039" y="10"/>
                </a:lnTo>
                <a:lnTo>
                  <a:pt x="1049" y="10"/>
                </a:lnTo>
                <a:lnTo>
                  <a:pt x="1060" y="20"/>
                </a:lnTo>
                <a:lnTo>
                  <a:pt x="1070" y="20"/>
                </a:lnTo>
                <a:lnTo>
                  <a:pt x="1070" y="30"/>
                </a:lnTo>
                <a:lnTo>
                  <a:pt x="1070" y="40"/>
                </a:lnTo>
                <a:lnTo>
                  <a:pt x="1070" y="50"/>
                </a:lnTo>
                <a:lnTo>
                  <a:pt x="1060" y="50"/>
                </a:lnTo>
                <a:lnTo>
                  <a:pt x="1060" y="60"/>
                </a:lnTo>
                <a:lnTo>
                  <a:pt x="1039" y="70"/>
                </a:lnTo>
                <a:lnTo>
                  <a:pt x="1029" y="80"/>
                </a:lnTo>
                <a:lnTo>
                  <a:pt x="1009" y="80"/>
                </a:lnTo>
                <a:lnTo>
                  <a:pt x="988" y="90"/>
                </a:lnTo>
                <a:lnTo>
                  <a:pt x="958" y="100"/>
                </a:lnTo>
                <a:lnTo>
                  <a:pt x="937" y="110"/>
                </a:lnTo>
                <a:lnTo>
                  <a:pt x="897" y="130"/>
                </a:lnTo>
                <a:lnTo>
                  <a:pt x="866" y="140"/>
                </a:lnTo>
                <a:lnTo>
                  <a:pt x="825" y="150"/>
                </a:lnTo>
                <a:lnTo>
                  <a:pt x="785" y="160"/>
                </a:lnTo>
                <a:lnTo>
                  <a:pt x="734" y="180"/>
                </a:lnTo>
                <a:lnTo>
                  <a:pt x="693" y="191"/>
                </a:lnTo>
                <a:lnTo>
                  <a:pt x="632" y="211"/>
                </a:lnTo>
                <a:lnTo>
                  <a:pt x="632" y="21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9" name="Freeform 13"/>
          <p:cNvSpPr/>
          <p:nvPr/>
        </p:nvSpPr>
        <p:spPr bwMode="auto">
          <a:xfrm>
            <a:off x="6960155" y="2938972"/>
            <a:ext cx="411389" cy="123894"/>
          </a:xfrm>
          <a:custGeom>
            <a:avLst/>
            <a:gdLst>
              <a:gd name="T0" fmla="*/ 41 w 805"/>
              <a:gd name="T1" fmla="*/ 171 h 251"/>
              <a:gd name="T2" fmla="*/ 61 w 805"/>
              <a:gd name="T3" fmla="*/ 171 h 251"/>
              <a:gd name="T4" fmla="*/ 81 w 805"/>
              <a:gd name="T5" fmla="*/ 160 h 251"/>
              <a:gd name="T6" fmla="*/ 112 w 805"/>
              <a:gd name="T7" fmla="*/ 160 h 251"/>
              <a:gd name="T8" fmla="*/ 153 w 805"/>
              <a:gd name="T9" fmla="*/ 150 h 251"/>
              <a:gd name="T10" fmla="*/ 204 w 805"/>
              <a:gd name="T11" fmla="*/ 130 h 251"/>
              <a:gd name="T12" fmla="*/ 255 w 805"/>
              <a:gd name="T13" fmla="*/ 120 h 251"/>
              <a:gd name="T14" fmla="*/ 326 w 805"/>
              <a:gd name="T15" fmla="*/ 100 h 251"/>
              <a:gd name="T16" fmla="*/ 397 w 805"/>
              <a:gd name="T17" fmla="*/ 70 h 251"/>
              <a:gd name="T18" fmla="*/ 468 w 805"/>
              <a:gd name="T19" fmla="*/ 50 h 251"/>
              <a:gd name="T20" fmla="*/ 540 w 805"/>
              <a:gd name="T21" fmla="*/ 40 h 251"/>
              <a:gd name="T22" fmla="*/ 591 w 805"/>
              <a:gd name="T23" fmla="*/ 20 h 251"/>
              <a:gd name="T24" fmla="*/ 642 w 805"/>
              <a:gd name="T25" fmla="*/ 10 h 251"/>
              <a:gd name="T26" fmla="*/ 682 w 805"/>
              <a:gd name="T27" fmla="*/ 0 h 251"/>
              <a:gd name="T28" fmla="*/ 713 w 805"/>
              <a:gd name="T29" fmla="*/ 0 h 251"/>
              <a:gd name="T30" fmla="*/ 743 w 805"/>
              <a:gd name="T31" fmla="*/ 0 h 251"/>
              <a:gd name="T32" fmla="*/ 754 w 805"/>
              <a:gd name="T33" fmla="*/ 0 h 251"/>
              <a:gd name="T34" fmla="*/ 774 w 805"/>
              <a:gd name="T35" fmla="*/ 20 h 251"/>
              <a:gd name="T36" fmla="*/ 794 w 805"/>
              <a:gd name="T37" fmla="*/ 30 h 251"/>
              <a:gd name="T38" fmla="*/ 794 w 805"/>
              <a:gd name="T39" fmla="*/ 50 h 251"/>
              <a:gd name="T40" fmla="*/ 805 w 805"/>
              <a:gd name="T41" fmla="*/ 60 h 251"/>
              <a:gd name="T42" fmla="*/ 794 w 805"/>
              <a:gd name="T43" fmla="*/ 70 h 251"/>
              <a:gd name="T44" fmla="*/ 784 w 805"/>
              <a:gd name="T45" fmla="*/ 70 h 251"/>
              <a:gd name="T46" fmla="*/ 764 w 805"/>
              <a:gd name="T47" fmla="*/ 90 h 251"/>
              <a:gd name="T48" fmla="*/ 733 w 805"/>
              <a:gd name="T49" fmla="*/ 100 h 251"/>
              <a:gd name="T50" fmla="*/ 693 w 805"/>
              <a:gd name="T51" fmla="*/ 110 h 251"/>
              <a:gd name="T52" fmla="*/ 642 w 805"/>
              <a:gd name="T53" fmla="*/ 130 h 251"/>
              <a:gd name="T54" fmla="*/ 591 w 805"/>
              <a:gd name="T55" fmla="*/ 150 h 251"/>
              <a:gd name="T56" fmla="*/ 519 w 805"/>
              <a:gd name="T57" fmla="*/ 171 h 251"/>
              <a:gd name="T58" fmla="*/ 458 w 805"/>
              <a:gd name="T59" fmla="*/ 191 h 251"/>
              <a:gd name="T60" fmla="*/ 397 w 805"/>
              <a:gd name="T61" fmla="*/ 211 h 251"/>
              <a:gd name="T62" fmla="*/ 336 w 805"/>
              <a:gd name="T63" fmla="*/ 221 h 251"/>
              <a:gd name="T64" fmla="*/ 295 w 805"/>
              <a:gd name="T65" fmla="*/ 231 h 251"/>
              <a:gd name="T66" fmla="*/ 255 w 805"/>
              <a:gd name="T67" fmla="*/ 241 h 251"/>
              <a:gd name="T68" fmla="*/ 224 w 805"/>
              <a:gd name="T69" fmla="*/ 251 h 251"/>
              <a:gd name="T70" fmla="*/ 204 w 805"/>
              <a:gd name="T71" fmla="*/ 251 h 251"/>
              <a:gd name="T72" fmla="*/ 183 w 805"/>
              <a:gd name="T73" fmla="*/ 251 h 251"/>
              <a:gd name="T74" fmla="*/ 163 w 805"/>
              <a:gd name="T75" fmla="*/ 251 h 251"/>
              <a:gd name="T76" fmla="*/ 132 w 805"/>
              <a:gd name="T77" fmla="*/ 241 h 251"/>
              <a:gd name="T78" fmla="*/ 102 w 805"/>
              <a:gd name="T79" fmla="*/ 231 h 251"/>
              <a:gd name="T80" fmla="*/ 71 w 805"/>
              <a:gd name="T81" fmla="*/ 221 h 251"/>
              <a:gd name="T82" fmla="*/ 51 w 805"/>
              <a:gd name="T83" fmla="*/ 221 h 251"/>
              <a:gd name="T84" fmla="*/ 41 w 805"/>
              <a:gd name="T85" fmla="*/ 211 h 251"/>
              <a:gd name="T86" fmla="*/ 20 w 805"/>
              <a:gd name="T87" fmla="*/ 211 h 251"/>
              <a:gd name="T88" fmla="*/ 10 w 805"/>
              <a:gd name="T89" fmla="*/ 201 h 251"/>
              <a:gd name="T90" fmla="*/ 10 w 805"/>
              <a:gd name="T91" fmla="*/ 201 h 251"/>
              <a:gd name="T92" fmla="*/ 0 w 805"/>
              <a:gd name="T93" fmla="*/ 191 h 251"/>
              <a:gd name="T94" fmla="*/ 0 w 805"/>
              <a:gd name="T95" fmla="*/ 181 h 251"/>
              <a:gd name="T96" fmla="*/ 0 w 805"/>
              <a:gd name="T97" fmla="*/ 171 h 251"/>
              <a:gd name="T98" fmla="*/ 10 w 805"/>
              <a:gd name="T99" fmla="*/ 171 h 251"/>
              <a:gd name="T100" fmla="*/ 20 w 805"/>
              <a:gd name="T101" fmla="*/ 160 h 251"/>
              <a:gd name="T102" fmla="*/ 30 w 805"/>
              <a:gd name="T103" fmla="*/ 171 h 251"/>
              <a:gd name="T104" fmla="*/ 41 w 805"/>
              <a:gd name="T105" fmla="*/ 171 h 251"/>
              <a:gd name="T106" fmla="*/ 41 w 805"/>
              <a:gd name="T107" fmla="*/ 17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05" h="251">
                <a:moveTo>
                  <a:pt x="41" y="171"/>
                </a:moveTo>
                <a:lnTo>
                  <a:pt x="61" y="171"/>
                </a:lnTo>
                <a:lnTo>
                  <a:pt x="81" y="160"/>
                </a:lnTo>
                <a:lnTo>
                  <a:pt x="112" y="160"/>
                </a:lnTo>
                <a:lnTo>
                  <a:pt x="153" y="150"/>
                </a:lnTo>
                <a:lnTo>
                  <a:pt x="204" y="130"/>
                </a:lnTo>
                <a:lnTo>
                  <a:pt x="255" y="120"/>
                </a:lnTo>
                <a:lnTo>
                  <a:pt x="326" y="100"/>
                </a:lnTo>
                <a:lnTo>
                  <a:pt x="397" y="70"/>
                </a:lnTo>
                <a:lnTo>
                  <a:pt x="468" y="50"/>
                </a:lnTo>
                <a:lnTo>
                  <a:pt x="540" y="40"/>
                </a:lnTo>
                <a:lnTo>
                  <a:pt x="591" y="20"/>
                </a:lnTo>
                <a:lnTo>
                  <a:pt x="642" y="10"/>
                </a:lnTo>
                <a:lnTo>
                  <a:pt x="682" y="0"/>
                </a:lnTo>
                <a:lnTo>
                  <a:pt x="713" y="0"/>
                </a:lnTo>
                <a:lnTo>
                  <a:pt x="743" y="0"/>
                </a:lnTo>
                <a:lnTo>
                  <a:pt x="754" y="0"/>
                </a:lnTo>
                <a:lnTo>
                  <a:pt x="774" y="20"/>
                </a:lnTo>
                <a:lnTo>
                  <a:pt x="794" y="30"/>
                </a:lnTo>
                <a:lnTo>
                  <a:pt x="794" y="50"/>
                </a:lnTo>
                <a:lnTo>
                  <a:pt x="805" y="60"/>
                </a:lnTo>
                <a:lnTo>
                  <a:pt x="794" y="70"/>
                </a:lnTo>
                <a:lnTo>
                  <a:pt x="784" y="70"/>
                </a:lnTo>
                <a:lnTo>
                  <a:pt x="764" y="90"/>
                </a:lnTo>
                <a:lnTo>
                  <a:pt x="733" y="100"/>
                </a:lnTo>
                <a:lnTo>
                  <a:pt x="693" y="110"/>
                </a:lnTo>
                <a:lnTo>
                  <a:pt x="642" y="130"/>
                </a:lnTo>
                <a:lnTo>
                  <a:pt x="591" y="150"/>
                </a:lnTo>
                <a:lnTo>
                  <a:pt x="519" y="171"/>
                </a:lnTo>
                <a:lnTo>
                  <a:pt x="458" y="191"/>
                </a:lnTo>
                <a:lnTo>
                  <a:pt x="397" y="211"/>
                </a:lnTo>
                <a:lnTo>
                  <a:pt x="336" y="221"/>
                </a:lnTo>
                <a:lnTo>
                  <a:pt x="295" y="231"/>
                </a:lnTo>
                <a:lnTo>
                  <a:pt x="255" y="241"/>
                </a:lnTo>
                <a:lnTo>
                  <a:pt x="224" y="251"/>
                </a:lnTo>
                <a:lnTo>
                  <a:pt x="204" y="251"/>
                </a:lnTo>
                <a:lnTo>
                  <a:pt x="183" y="251"/>
                </a:lnTo>
                <a:lnTo>
                  <a:pt x="163" y="251"/>
                </a:lnTo>
                <a:lnTo>
                  <a:pt x="132" y="241"/>
                </a:lnTo>
                <a:lnTo>
                  <a:pt x="102" y="231"/>
                </a:lnTo>
                <a:lnTo>
                  <a:pt x="71" y="221"/>
                </a:lnTo>
                <a:lnTo>
                  <a:pt x="51" y="221"/>
                </a:lnTo>
                <a:lnTo>
                  <a:pt x="41" y="211"/>
                </a:lnTo>
                <a:lnTo>
                  <a:pt x="20" y="211"/>
                </a:lnTo>
                <a:lnTo>
                  <a:pt x="10" y="201"/>
                </a:lnTo>
                <a:lnTo>
                  <a:pt x="10" y="201"/>
                </a:lnTo>
                <a:lnTo>
                  <a:pt x="0" y="191"/>
                </a:lnTo>
                <a:lnTo>
                  <a:pt x="0" y="181"/>
                </a:lnTo>
                <a:lnTo>
                  <a:pt x="0" y="171"/>
                </a:lnTo>
                <a:lnTo>
                  <a:pt x="10" y="171"/>
                </a:lnTo>
                <a:lnTo>
                  <a:pt x="20" y="160"/>
                </a:lnTo>
                <a:lnTo>
                  <a:pt x="30" y="171"/>
                </a:lnTo>
                <a:lnTo>
                  <a:pt x="41" y="171"/>
                </a:lnTo>
                <a:lnTo>
                  <a:pt x="41" y="17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70" name="Freeform 14"/>
          <p:cNvSpPr/>
          <p:nvPr/>
        </p:nvSpPr>
        <p:spPr bwMode="auto">
          <a:xfrm>
            <a:off x="6943777" y="2800309"/>
            <a:ext cx="318123" cy="687612"/>
          </a:xfrm>
          <a:custGeom>
            <a:avLst/>
            <a:gdLst>
              <a:gd name="T0" fmla="*/ 459 w 622"/>
              <a:gd name="T1" fmla="*/ 10 h 1387"/>
              <a:gd name="T2" fmla="*/ 520 w 622"/>
              <a:gd name="T3" fmla="*/ 20 h 1387"/>
              <a:gd name="T4" fmla="*/ 571 w 622"/>
              <a:gd name="T5" fmla="*/ 41 h 1387"/>
              <a:gd name="T6" fmla="*/ 601 w 622"/>
              <a:gd name="T7" fmla="*/ 51 h 1387"/>
              <a:gd name="T8" fmla="*/ 612 w 622"/>
              <a:gd name="T9" fmla="*/ 71 h 1387"/>
              <a:gd name="T10" fmla="*/ 612 w 622"/>
              <a:gd name="T11" fmla="*/ 101 h 1387"/>
              <a:gd name="T12" fmla="*/ 622 w 622"/>
              <a:gd name="T13" fmla="*/ 141 h 1387"/>
              <a:gd name="T14" fmla="*/ 622 w 622"/>
              <a:gd name="T15" fmla="*/ 191 h 1387"/>
              <a:gd name="T16" fmla="*/ 612 w 622"/>
              <a:gd name="T17" fmla="*/ 262 h 1387"/>
              <a:gd name="T18" fmla="*/ 601 w 622"/>
              <a:gd name="T19" fmla="*/ 332 h 1387"/>
              <a:gd name="T20" fmla="*/ 591 w 622"/>
              <a:gd name="T21" fmla="*/ 433 h 1387"/>
              <a:gd name="T22" fmla="*/ 571 w 622"/>
              <a:gd name="T23" fmla="*/ 533 h 1387"/>
              <a:gd name="T24" fmla="*/ 550 w 622"/>
              <a:gd name="T25" fmla="*/ 664 h 1387"/>
              <a:gd name="T26" fmla="*/ 499 w 622"/>
              <a:gd name="T27" fmla="*/ 825 h 1387"/>
              <a:gd name="T28" fmla="*/ 398 w 622"/>
              <a:gd name="T29" fmla="*/ 1026 h 1387"/>
              <a:gd name="T30" fmla="*/ 326 w 622"/>
              <a:gd name="T31" fmla="*/ 1116 h 1387"/>
              <a:gd name="T32" fmla="*/ 265 w 622"/>
              <a:gd name="T33" fmla="*/ 1196 h 1387"/>
              <a:gd name="T34" fmla="*/ 204 w 622"/>
              <a:gd name="T35" fmla="*/ 1257 h 1387"/>
              <a:gd name="T36" fmla="*/ 143 w 622"/>
              <a:gd name="T37" fmla="*/ 1307 h 1387"/>
              <a:gd name="T38" fmla="*/ 82 w 622"/>
              <a:gd name="T39" fmla="*/ 1347 h 1387"/>
              <a:gd name="T40" fmla="*/ 41 w 622"/>
              <a:gd name="T41" fmla="*/ 1377 h 1387"/>
              <a:gd name="T42" fmla="*/ 11 w 622"/>
              <a:gd name="T43" fmla="*/ 1387 h 1387"/>
              <a:gd name="T44" fmla="*/ 0 w 622"/>
              <a:gd name="T45" fmla="*/ 1387 h 1387"/>
              <a:gd name="T46" fmla="*/ 0 w 622"/>
              <a:gd name="T47" fmla="*/ 1367 h 1387"/>
              <a:gd name="T48" fmla="*/ 21 w 622"/>
              <a:gd name="T49" fmla="*/ 1337 h 1387"/>
              <a:gd name="T50" fmla="*/ 51 w 622"/>
              <a:gd name="T51" fmla="*/ 1297 h 1387"/>
              <a:gd name="T52" fmla="*/ 92 w 622"/>
              <a:gd name="T53" fmla="*/ 1247 h 1387"/>
              <a:gd name="T54" fmla="*/ 174 w 622"/>
              <a:gd name="T55" fmla="*/ 1136 h 1387"/>
              <a:gd name="T56" fmla="*/ 265 w 622"/>
              <a:gd name="T57" fmla="*/ 1015 h 1387"/>
              <a:gd name="T58" fmla="*/ 326 w 622"/>
              <a:gd name="T59" fmla="*/ 875 h 1387"/>
              <a:gd name="T60" fmla="*/ 387 w 622"/>
              <a:gd name="T61" fmla="*/ 724 h 1387"/>
              <a:gd name="T62" fmla="*/ 428 w 622"/>
              <a:gd name="T63" fmla="*/ 543 h 1387"/>
              <a:gd name="T64" fmla="*/ 449 w 622"/>
              <a:gd name="T65" fmla="*/ 352 h 1387"/>
              <a:gd name="T66" fmla="*/ 449 w 622"/>
              <a:gd name="T67" fmla="*/ 161 h 1387"/>
              <a:gd name="T68" fmla="*/ 428 w 622"/>
              <a:gd name="T69" fmla="*/ 41 h 1387"/>
              <a:gd name="T70" fmla="*/ 418 w 622"/>
              <a:gd name="T71" fmla="*/ 0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22" h="1387">
                <a:moveTo>
                  <a:pt x="418" y="0"/>
                </a:moveTo>
                <a:lnTo>
                  <a:pt x="459" y="10"/>
                </a:lnTo>
                <a:lnTo>
                  <a:pt x="489" y="10"/>
                </a:lnTo>
                <a:lnTo>
                  <a:pt x="520" y="20"/>
                </a:lnTo>
                <a:lnTo>
                  <a:pt x="550" y="30"/>
                </a:lnTo>
                <a:lnTo>
                  <a:pt x="571" y="41"/>
                </a:lnTo>
                <a:lnTo>
                  <a:pt x="591" y="41"/>
                </a:lnTo>
                <a:lnTo>
                  <a:pt x="601" y="51"/>
                </a:lnTo>
                <a:lnTo>
                  <a:pt x="612" y="61"/>
                </a:lnTo>
                <a:lnTo>
                  <a:pt x="612" y="71"/>
                </a:lnTo>
                <a:lnTo>
                  <a:pt x="612" y="81"/>
                </a:lnTo>
                <a:lnTo>
                  <a:pt x="612" y="101"/>
                </a:lnTo>
                <a:lnTo>
                  <a:pt x="622" y="121"/>
                </a:lnTo>
                <a:lnTo>
                  <a:pt x="622" y="141"/>
                </a:lnTo>
                <a:lnTo>
                  <a:pt x="622" y="171"/>
                </a:lnTo>
                <a:lnTo>
                  <a:pt x="622" y="191"/>
                </a:lnTo>
                <a:lnTo>
                  <a:pt x="622" y="221"/>
                </a:lnTo>
                <a:lnTo>
                  <a:pt x="612" y="262"/>
                </a:lnTo>
                <a:lnTo>
                  <a:pt x="612" y="292"/>
                </a:lnTo>
                <a:lnTo>
                  <a:pt x="601" y="332"/>
                </a:lnTo>
                <a:lnTo>
                  <a:pt x="601" y="382"/>
                </a:lnTo>
                <a:lnTo>
                  <a:pt x="591" y="433"/>
                </a:lnTo>
                <a:lnTo>
                  <a:pt x="581" y="483"/>
                </a:lnTo>
                <a:lnTo>
                  <a:pt x="571" y="533"/>
                </a:lnTo>
                <a:lnTo>
                  <a:pt x="561" y="593"/>
                </a:lnTo>
                <a:lnTo>
                  <a:pt x="550" y="664"/>
                </a:lnTo>
                <a:lnTo>
                  <a:pt x="530" y="714"/>
                </a:lnTo>
                <a:lnTo>
                  <a:pt x="499" y="825"/>
                </a:lnTo>
                <a:lnTo>
                  <a:pt x="449" y="935"/>
                </a:lnTo>
                <a:lnTo>
                  <a:pt x="398" y="1026"/>
                </a:lnTo>
                <a:lnTo>
                  <a:pt x="367" y="1076"/>
                </a:lnTo>
                <a:lnTo>
                  <a:pt x="326" y="1116"/>
                </a:lnTo>
                <a:lnTo>
                  <a:pt x="296" y="1156"/>
                </a:lnTo>
                <a:lnTo>
                  <a:pt x="265" y="1196"/>
                </a:lnTo>
                <a:lnTo>
                  <a:pt x="235" y="1227"/>
                </a:lnTo>
                <a:lnTo>
                  <a:pt x="204" y="1257"/>
                </a:lnTo>
                <a:lnTo>
                  <a:pt x="174" y="1277"/>
                </a:lnTo>
                <a:lnTo>
                  <a:pt x="143" y="1307"/>
                </a:lnTo>
                <a:lnTo>
                  <a:pt x="112" y="1327"/>
                </a:lnTo>
                <a:lnTo>
                  <a:pt x="82" y="1347"/>
                </a:lnTo>
                <a:lnTo>
                  <a:pt x="61" y="1367"/>
                </a:lnTo>
                <a:lnTo>
                  <a:pt x="41" y="1377"/>
                </a:lnTo>
                <a:lnTo>
                  <a:pt x="21" y="1387"/>
                </a:lnTo>
                <a:lnTo>
                  <a:pt x="11" y="1387"/>
                </a:lnTo>
                <a:lnTo>
                  <a:pt x="11" y="1387"/>
                </a:lnTo>
                <a:lnTo>
                  <a:pt x="0" y="1387"/>
                </a:lnTo>
                <a:lnTo>
                  <a:pt x="0" y="1377"/>
                </a:lnTo>
                <a:lnTo>
                  <a:pt x="0" y="1367"/>
                </a:lnTo>
                <a:lnTo>
                  <a:pt x="11" y="1357"/>
                </a:lnTo>
                <a:lnTo>
                  <a:pt x="21" y="1337"/>
                </a:lnTo>
                <a:lnTo>
                  <a:pt x="31" y="1317"/>
                </a:lnTo>
                <a:lnTo>
                  <a:pt x="51" y="1297"/>
                </a:lnTo>
                <a:lnTo>
                  <a:pt x="72" y="1277"/>
                </a:lnTo>
                <a:lnTo>
                  <a:pt x="92" y="1247"/>
                </a:lnTo>
                <a:lnTo>
                  <a:pt x="133" y="1196"/>
                </a:lnTo>
                <a:lnTo>
                  <a:pt x="174" y="1136"/>
                </a:lnTo>
                <a:lnTo>
                  <a:pt x="224" y="1076"/>
                </a:lnTo>
                <a:lnTo>
                  <a:pt x="265" y="1015"/>
                </a:lnTo>
                <a:lnTo>
                  <a:pt x="296" y="945"/>
                </a:lnTo>
                <a:lnTo>
                  <a:pt x="326" y="875"/>
                </a:lnTo>
                <a:lnTo>
                  <a:pt x="357" y="804"/>
                </a:lnTo>
                <a:lnTo>
                  <a:pt x="387" y="724"/>
                </a:lnTo>
                <a:lnTo>
                  <a:pt x="408" y="634"/>
                </a:lnTo>
                <a:lnTo>
                  <a:pt x="428" y="543"/>
                </a:lnTo>
                <a:lnTo>
                  <a:pt x="438" y="453"/>
                </a:lnTo>
                <a:lnTo>
                  <a:pt x="449" y="352"/>
                </a:lnTo>
                <a:lnTo>
                  <a:pt x="459" y="252"/>
                </a:lnTo>
                <a:lnTo>
                  <a:pt x="449" y="161"/>
                </a:lnTo>
                <a:lnTo>
                  <a:pt x="438" y="81"/>
                </a:lnTo>
                <a:lnTo>
                  <a:pt x="428" y="41"/>
                </a:lnTo>
                <a:lnTo>
                  <a:pt x="418" y="0"/>
                </a:lnTo>
                <a:lnTo>
                  <a:pt x="418" y="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71" name="Freeform 15"/>
          <p:cNvSpPr/>
          <p:nvPr/>
        </p:nvSpPr>
        <p:spPr bwMode="auto">
          <a:xfrm>
            <a:off x="7631217" y="2296115"/>
            <a:ext cx="380726" cy="128850"/>
          </a:xfrm>
          <a:custGeom>
            <a:avLst/>
            <a:gdLst>
              <a:gd name="T0" fmla="*/ 285 w 744"/>
              <a:gd name="T1" fmla="*/ 80 h 261"/>
              <a:gd name="T2" fmla="*/ 346 w 744"/>
              <a:gd name="T3" fmla="*/ 60 h 261"/>
              <a:gd name="T4" fmla="*/ 407 w 744"/>
              <a:gd name="T5" fmla="*/ 40 h 261"/>
              <a:gd name="T6" fmla="*/ 448 w 744"/>
              <a:gd name="T7" fmla="*/ 30 h 261"/>
              <a:gd name="T8" fmla="*/ 489 w 744"/>
              <a:gd name="T9" fmla="*/ 20 h 261"/>
              <a:gd name="T10" fmla="*/ 530 w 744"/>
              <a:gd name="T11" fmla="*/ 10 h 261"/>
              <a:gd name="T12" fmla="*/ 560 w 744"/>
              <a:gd name="T13" fmla="*/ 0 h 261"/>
              <a:gd name="T14" fmla="*/ 581 w 744"/>
              <a:gd name="T15" fmla="*/ 0 h 261"/>
              <a:gd name="T16" fmla="*/ 601 w 744"/>
              <a:gd name="T17" fmla="*/ 0 h 261"/>
              <a:gd name="T18" fmla="*/ 631 w 744"/>
              <a:gd name="T19" fmla="*/ 0 h 261"/>
              <a:gd name="T20" fmla="*/ 652 w 744"/>
              <a:gd name="T21" fmla="*/ 0 h 261"/>
              <a:gd name="T22" fmla="*/ 682 w 744"/>
              <a:gd name="T23" fmla="*/ 0 h 261"/>
              <a:gd name="T24" fmla="*/ 703 w 744"/>
              <a:gd name="T25" fmla="*/ 10 h 261"/>
              <a:gd name="T26" fmla="*/ 723 w 744"/>
              <a:gd name="T27" fmla="*/ 20 h 261"/>
              <a:gd name="T28" fmla="*/ 733 w 744"/>
              <a:gd name="T29" fmla="*/ 40 h 261"/>
              <a:gd name="T30" fmla="*/ 744 w 744"/>
              <a:gd name="T31" fmla="*/ 50 h 261"/>
              <a:gd name="T32" fmla="*/ 744 w 744"/>
              <a:gd name="T33" fmla="*/ 70 h 261"/>
              <a:gd name="T34" fmla="*/ 744 w 744"/>
              <a:gd name="T35" fmla="*/ 80 h 261"/>
              <a:gd name="T36" fmla="*/ 733 w 744"/>
              <a:gd name="T37" fmla="*/ 91 h 261"/>
              <a:gd name="T38" fmla="*/ 713 w 744"/>
              <a:gd name="T39" fmla="*/ 101 h 261"/>
              <a:gd name="T40" fmla="*/ 682 w 744"/>
              <a:gd name="T41" fmla="*/ 121 h 261"/>
              <a:gd name="T42" fmla="*/ 642 w 744"/>
              <a:gd name="T43" fmla="*/ 131 h 261"/>
              <a:gd name="T44" fmla="*/ 591 w 744"/>
              <a:gd name="T45" fmla="*/ 151 h 261"/>
              <a:gd name="T46" fmla="*/ 530 w 744"/>
              <a:gd name="T47" fmla="*/ 161 h 261"/>
              <a:gd name="T48" fmla="*/ 469 w 744"/>
              <a:gd name="T49" fmla="*/ 181 h 261"/>
              <a:gd name="T50" fmla="*/ 397 w 744"/>
              <a:gd name="T51" fmla="*/ 201 h 261"/>
              <a:gd name="T52" fmla="*/ 336 w 744"/>
              <a:gd name="T53" fmla="*/ 211 h 261"/>
              <a:gd name="T54" fmla="*/ 285 w 744"/>
              <a:gd name="T55" fmla="*/ 231 h 261"/>
              <a:gd name="T56" fmla="*/ 244 w 744"/>
              <a:gd name="T57" fmla="*/ 241 h 261"/>
              <a:gd name="T58" fmla="*/ 204 w 744"/>
              <a:gd name="T59" fmla="*/ 251 h 261"/>
              <a:gd name="T60" fmla="*/ 173 w 744"/>
              <a:gd name="T61" fmla="*/ 261 h 261"/>
              <a:gd name="T62" fmla="*/ 153 w 744"/>
              <a:gd name="T63" fmla="*/ 261 h 261"/>
              <a:gd name="T64" fmla="*/ 132 w 744"/>
              <a:gd name="T65" fmla="*/ 261 h 261"/>
              <a:gd name="T66" fmla="*/ 112 w 744"/>
              <a:gd name="T67" fmla="*/ 261 h 261"/>
              <a:gd name="T68" fmla="*/ 92 w 744"/>
              <a:gd name="T69" fmla="*/ 251 h 261"/>
              <a:gd name="T70" fmla="*/ 71 w 744"/>
              <a:gd name="T71" fmla="*/ 241 h 261"/>
              <a:gd name="T72" fmla="*/ 41 w 744"/>
              <a:gd name="T73" fmla="*/ 231 h 261"/>
              <a:gd name="T74" fmla="*/ 20 w 744"/>
              <a:gd name="T75" fmla="*/ 221 h 261"/>
              <a:gd name="T76" fmla="*/ 10 w 744"/>
              <a:gd name="T77" fmla="*/ 211 h 261"/>
              <a:gd name="T78" fmla="*/ 0 w 744"/>
              <a:gd name="T79" fmla="*/ 201 h 261"/>
              <a:gd name="T80" fmla="*/ 0 w 744"/>
              <a:gd name="T81" fmla="*/ 191 h 261"/>
              <a:gd name="T82" fmla="*/ 0 w 744"/>
              <a:gd name="T83" fmla="*/ 181 h 261"/>
              <a:gd name="T84" fmla="*/ 10 w 744"/>
              <a:gd name="T85" fmla="*/ 171 h 261"/>
              <a:gd name="T86" fmla="*/ 10 w 744"/>
              <a:gd name="T87" fmla="*/ 171 h 261"/>
              <a:gd name="T88" fmla="*/ 20 w 744"/>
              <a:gd name="T89" fmla="*/ 161 h 261"/>
              <a:gd name="T90" fmla="*/ 31 w 744"/>
              <a:gd name="T91" fmla="*/ 161 h 261"/>
              <a:gd name="T92" fmla="*/ 41 w 744"/>
              <a:gd name="T93" fmla="*/ 161 h 261"/>
              <a:gd name="T94" fmla="*/ 71 w 744"/>
              <a:gd name="T95" fmla="*/ 151 h 261"/>
              <a:gd name="T96" fmla="*/ 102 w 744"/>
              <a:gd name="T97" fmla="*/ 141 h 261"/>
              <a:gd name="T98" fmla="*/ 132 w 744"/>
              <a:gd name="T99" fmla="*/ 131 h 261"/>
              <a:gd name="T100" fmla="*/ 183 w 744"/>
              <a:gd name="T101" fmla="*/ 121 h 261"/>
              <a:gd name="T102" fmla="*/ 234 w 744"/>
              <a:gd name="T103" fmla="*/ 101 h 261"/>
              <a:gd name="T104" fmla="*/ 285 w 744"/>
              <a:gd name="T105" fmla="*/ 80 h 261"/>
              <a:gd name="T106" fmla="*/ 285 w 744"/>
              <a:gd name="T107" fmla="*/ 8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44" h="261">
                <a:moveTo>
                  <a:pt x="285" y="80"/>
                </a:moveTo>
                <a:lnTo>
                  <a:pt x="346" y="60"/>
                </a:lnTo>
                <a:lnTo>
                  <a:pt x="407" y="40"/>
                </a:lnTo>
                <a:lnTo>
                  <a:pt x="448" y="30"/>
                </a:lnTo>
                <a:lnTo>
                  <a:pt x="489" y="20"/>
                </a:lnTo>
                <a:lnTo>
                  <a:pt x="530" y="10"/>
                </a:lnTo>
                <a:lnTo>
                  <a:pt x="560" y="0"/>
                </a:lnTo>
                <a:lnTo>
                  <a:pt x="581" y="0"/>
                </a:lnTo>
                <a:lnTo>
                  <a:pt x="601" y="0"/>
                </a:lnTo>
                <a:lnTo>
                  <a:pt x="631" y="0"/>
                </a:lnTo>
                <a:lnTo>
                  <a:pt x="652" y="0"/>
                </a:lnTo>
                <a:lnTo>
                  <a:pt x="682" y="0"/>
                </a:lnTo>
                <a:lnTo>
                  <a:pt x="703" y="10"/>
                </a:lnTo>
                <a:lnTo>
                  <a:pt x="723" y="20"/>
                </a:lnTo>
                <a:lnTo>
                  <a:pt x="733" y="40"/>
                </a:lnTo>
                <a:lnTo>
                  <a:pt x="744" y="50"/>
                </a:lnTo>
                <a:lnTo>
                  <a:pt x="744" y="70"/>
                </a:lnTo>
                <a:lnTo>
                  <a:pt x="744" y="80"/>
                </a:lnTo>
                <a:lnTo>
                  <a:pt x="733" y="91"/>
                </a:lnTo>
                <a:lnTo>
                  <a:pt x="713" y="101"/>
                </a:lnTo>
                <a:lnTo>
                  <a:pt x="682" y="121"/>
                </a:lnTo>
                <a:lnTo>
                  <a:pt x="642" y="131"/>
                </a:lnTo>
                <a:lnTo>
                  <a:pt x="591" y="151"/>
                </a:lnTo>
                <a:lnTo>
                  <a:pt x="530" y="161"/>
                </a:lnTo>
                <a:lnTo>
                  <a:pt x="469" y="181"/>
                </a:lnTo>
                <a:lnTo>
                  <a:pt x="397" y="201"/>
                </a:lnTo>
                <a:lnTo>
                  <a:pt x="336" y="211"/>
                </a:lnTo>
                <a:lnTo>
                  <a:pt x="285" y="231"/>
                </a:lnTo>
                <a:lnTo>
                  <a:pt x="244" y="241"/>
                </a:lnTo>
                <a:lnTo>
                  <a:pt x="204" y="251"/>
                </a:lnTo>
                <a:lnTo>
                  <a:pt x="173" y="261"/>
                </a:lnTo>
                <a:lnTo>
                  <a:pt x="153" y="261"/>
                </a:lnTo>
                <a:lnTo>
                  <a:pt x="132" y="261"/>
                </a:lnTo>
                <a:lnTo>
                  <a:pt x="112" y="261"/>
                </a:lnTo>
                <a:lnTo>
                  <a:pt x="92" y="251"/>
                </a:lnTo>
                <a:lnTo>
                  <a:pt x="71" y="241"/>
                </a:lnTo>
                <a:lnTo>
                  <a:pt x="41" y="231"/>
                </a:lnTo>
                <a:lnTo>
                  <a:pt x="20" y="221"/>
                </a:lnTo>
                <a:lnTo>
                  <a:pt x="10" y="211"/>
                </a:lnTo>
                <a:lnTo>
                  <a:pt x="0" y="201"/>
                </a:lnTo>
                <a:lnTo>
                  <a:pt x="0" y="191"/>
                </a:lnTo>
                <a:lnTo>
                  <a:pt x="0" y="181"/>
                </a:lnTo>
                <a:lnTo>
                  <a:pt x="10" y="171"/>
                </a:lnTo>
                <a:lnTo>
                  <a:pt x="10" y="171"/>
                </a:lnTo>
                <a:lnTo>
                  <a:pt x="20" y="161"/>
                </a:lnTo>
                <a:lnTo>
                  <a:pt x="31" y="161"/>
                </a:lnTo>
                <a:lnTo>
                  <a:pt x="41" y="161"/>
                </a:lnTo>
                <a:lnTo>
                  <a:pt x="71" y="151"/>
                </a:lnTo>
                <a:lnTo>
                  <a:pt x="102" y="141"/>
                </a:lnTo>
                <a:lnTo>
                  <a:pt x="132" y="131"/>
                </a:lnTo>
                <a:lnTo>
                  <a:pt x="183" y="121"/>
                </a:lnTo>
                <a:lnTo>
                  <a:pt x="234" y="101"/>
                </a:lnTo>
                <a:lnTo>
                  <a:pt x="285" y="80"/>
                </a:lnTo>
                <a:lnTo>
                  <a:pt x="285" y="8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72" name="Freeform 16"/>
          <p:cNvSpPr/>
          <p:nvPr/>
        </p:nvSpPr>
        <p:spPr bwMode="auto">
          <a:xfrm>
            <a:off x="7784069" y="2364101"/>
            <a:ext cx="145647" cy="363010"/>
          </a:xfrm>
          <a:custGeom>
            <a:avLst/>
            <a:gdLst>
              <a:gd name="T0" fmla="*/ 285 w 285"/>
              <a:gd name="T1" fmla="*/ 231 h 733"/>
              <a:gd name="T2" fmla="*/ 285 w 285"/>
              <a:gd name="T3" fmla="*/ 241 h 733"/>
              <a:gd name="T4" fmla="*/ 285 w 285"/>
              <a:gd name="T5" fmla="*/ 251 h 733"/>
              <a:gd name="T6" fmla="*/ 285 w 285"/>
              <a:gd name="T7" fmla="*/ 271 h 733"/>
              <a:gd name="T8" fmla="*/ 275 w 285"/>
              <a:gd name="T9" fmla="*/ 291 h 733"/>
              <a:gd name="T10" fmla="*/ 264 w 285"/>
              <a:gd name="T11" fmla="*/ 311 h 733"/>
              <a:gd name="T12" fmla="*/ 254 w 285"/>
              <a:gd name="T13" fmla="*/ 331 h 733"/>
              <a:gd name="T14" fmla="*/ 244 w 285"/>
              <a:gd name="T15" fmla="*/ 361 h 733"/>
              <a:gd name="T16" fmla="*/ 234 w 285"/>
              <a:gd name="T17" fmla="*/ 392 h 733"/>
              <a:gd name="T18" fmla="*/ 213 w 285"/>
              <a:gd name="T19" fmla="*/ 422 h 733"/>
              <a:gd name="T20" fmla="*/ 203 w 285"/>
              <a:gd name="T21" fmla="*/ 462 h 733"/>
              <a:gd name="T22" fmla="*/ 183 w 285"/>
              <a:gd name="T23" fmla="*/ 492 h 733"/>
              <a:gd name="T24" fmla="*/ 163 w 285"/>
              <a:gd name="T25" fmla="*/ 532 h 733"/>
              <a:gd name="T26" fmla="*/ 132 w 285"/>
              <a:gd name="T27" fmla="*/ 583 h 733"/>
              <a:gd name="T28" fmla="*/ 112 w 285"/>
              <a:gd name="T29" fmla="*/ 633 h 733"/>
              <a:gd name="T30" fmla="*/ 81 w 285"/>
              <a:gd name="T31" fmla="*/ 683 h 733"/>
              <a:gd name="T32" fmla="*/ 50 w 285"/>
              <a:gd name="T33" fmla="*/ 733 h 733"/>
              <a:gd name="T34" fmla="*/ 0 w 285"/>
              <a:gd name="T35" fmla="*/ 733 h 733"/>
              <a:gd name="T36" fmla="*/ 10 w 285"/>
              <a:gd name="T37" fmla="*/ 673 h 733"/>
              <a:gd name="T38" fmla="*/ 30 w 285"/>
              <a:gd name="T39" fmla="*/ 603 h 733"/>
              <a:gd name="T40" fmla="*/ 50 w 285"/>
              <a:gd name="T41" fmla="*/ 552 h 733"/>
              <a:gd name="T42" fmla="*/ 61 w 285"/>
              <a:gd name="T43" fmla="*/ 492 h 733"/>
              <a:gd name="T44" fmla="*/ 81 w 285"/>
              <a:gd name="T45" fmla="*/ 442 h 733"/>
              <a:gd name="T46" fmla="*/ 91 w 285"/>
              <a:gd name="T47" fmla="*/ 392 h 733"/>
              <a:gd name="T48" fmla="*/ 112 w 285"/>
              <a:gd name="T49" fmla="*/ 291 h 733"/>
              <a:gd name="T50" fmla="*/ 132 w 285"/>
              <a:gd name="T51" fmla="*/ 211 h 733"/>
              <a:gd name="T52" fmla="*/ 132 w 285"/>
              <a:gd name="T53" fmla="*/ 130 h 733"/>
              <a:gd name="T54" fmla="*/ 142 w 285"/>
              <a:gd name="T55" fmla="*/ 60 h 733"/>
              <a:gd name="T56" fmla="*/ 142 w 285"/>
              <a:gd name="T57" fmla="*/ 0 h 733"/>
              <a:gd name="T58" fmla="*/ 173 w 285"/>
              <a:gd name="T59" fmla="*/ 40 h 733"/>
              <a:gd name="T60" fmla="*/ 193 w 285"/>
              <a:gd name="T61" fmla="*/ 80 h 733"/>
              <a:gd name="T62" fmla="*/ 224 w 285"/>
              <a:gd name="T63" fmla="*/ 120 h 733"/>
              <a:gd name="T64" fmla="*/ 244 w 285"/>
              <a:gd name="T65" fmla="*/ 150 h 733"/>
              <a:gd name="T66" fmla="*/ 254 w 285"/>
              <a:gd name="T67" fmla="*/ 171 h 733"/>
              <a:gd name="T68" fmla="*/ 275 w 285"/>
              <a:gd name="T69" fmla="*/ 201 h 733"/>
              <a:gd name="T70" fmla="*/ 275 w 285"/>
              <a:gd name="T71" fmla="*/ 221 h 733"/>
              <a:gd name="T72" fmla="*/ 285 w 285"/>
              <a:gd name="T73" fmla="*/ 231 h 733"/>
              <a:gd name="T74" fmla="*/ 285 w 285"/>
              <a:gd name="T75" fmla="*/ 231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5" h="733">
                <a:moveTo>
                  <a:pt x="285" y="231"/>
                </a:moveTo>
                <a:lnTo>
                  <a:pt x="285" y="241"/>
                </a:lnTo>
                <a:lnTo>
                  <a:pt x="285" y="251"/>
                </a:lnTo>
                <a:lnTo>
                  <a:pt x="285" y="271"/>
                </a:lnTo>
                <a:lnTo>
                  <a:pt x="275" y="291"/>
                </a:lnTo>
                <a:lnTo>
                  <a:pt x="264" y="311"/>
                </a:lnTo>
                <a:lnTo>
                  <a:pt x="254" y="331"/>
                </a:lnTo>
                <a:lnTo>
                  <a:pt x="244" y="361"/>
                </a:lnTo>
                <a:lnTo>
                  <a:pt x="234" y="392"/>
                </a:lnTo>
                <a:lnTo>
                  <a:pt x="213" y="422"/>
                </a:lnTo>
                <a:lnTo>
                  <a:pt x="203" y="462"/>
                </a:lnTo>
                <a:lnTo>
                  <a:pt x="183" y="492"/>
                </a:lnTo>
                <a:lnTo>
                  <a:pt x="163" y="532"/>
                </a:lnTo>
                <a:lnTo>
                  <a:pt x="132" y="583"/>
                </a:lnTo>
                <a:lnTo>
                  <a:pt x="112" y="633"/>
                </a:lnTo>
                <a:lnTo>
                  <a:pt x="81" y="683"/>
                </a:lnTo>
                <a:lnTo>
                  <a:pt x="50" y="733"/>
                </a:lnTo>
                <a:lnTo>
                  <a:pt x="0" y="733"/>
                </a:lnTo>
                <a:lnTo>
                  <a:pt x="10" y="673"/>
                </a:lnTo>
                <a:lnTo>
                  <a:pt x="30" y="603"/>
                </a:lnTo>
                <a:lnTo>
                  <a:pt x="50" y="552"/>
                </a:lnTo>
                <a:lnTo>
                  <a:pt x="61" y="492"/>
                </a:lnTo>
                <a:lnTo>
                  <a:pt x="81" y="442"/>
                </a:lnTo>
                <a:lnTo>
                  <a:pt x="91" y="392"/>
                </a:lnTo>
                <a:lnTo>
                  <a:pt x="112" y="291"/>
                </a:lnTo>
                <a:lnTo>
                  <a:pt x="132" y="211"/>
                </a:lnTo>
                <a:lnTo>
                  <a:pt x="132" y="130"/>
                </a:lnTo>
                <a:lnTo>
                  <a:pt x="142" y="60"/>
                </a:lnTo>
                <a:lnTo>
                  <a:pt x="142" y="0"/>
                </a:lnTo>
                <a:lnTo>
                  <a:pt x="173" y="40"/>
                </a:lnTo>
                <a:lnTo>
                  <a:pt x="193" y="80"/>
                </a:lnTo>
                <a:lnTo>
                  <a:pt x="224" y="120"/>
                </a:lnTo>
                <a:lnTo>
                  <a:pt x="244" y="150"/>
                </a:lnTo>
                <a:lnTo>
                  <a:pt x="254" y="171"/>
                </a:lnTo>
                <a:lnTo>
                  <a:pt x="275" y="201"/>
                </a:lnTo>
                <a:lnTo>
                  <a:pt x="275" y="221"/>
                </a:lnTo>
                <a:lnTo>
                  <a:pt x="285" y="231"/>
                </a:lnTo>
                <a:lnTo>
                  <a:pt x="285" y="23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73" name="Freeform 17"/>
          <p:cNvSpPr/>
          <p:nvPr/>
        </p:nvSpPr>
        <p:spPr bwMode="auto">
          <a:xfrm>
            <a:off x="7570946" y="2640447"/>
            <a:ext cx="578831" cy="146195"/>
          </a:xfrm>
          <a:custGeom>
            <a:avLst/>
            <a:gdLst>
              <a:gd name="T0" fmla="*/ 917 w 1121"/>
              <a:gd name="T1" fmla="*/ 0 h 321"/>
              <a:gd name="T2" fmla="*/ 958 w 1121"/>
              <a:gd name="T3" fmla="*/ 0 h 321"/>
              <a:gd name="T4" fmla="*/ 1039 w 1121"/>
              <a:gd name="T5" fmla="*/ 20 h 321"/>
              <a:gd name="T6" fmla="*/ 1090 w 1121"/>
              <a:gd name="T7" fmla="*/ 50 h 321"/>
              <a:gd name="T8" fmla="*/ 1111 w 1121"/>
              <a:gd name="T9" fmla="*/ 70 h 321"/>
              <a:gd name="T10" fmla="*/ 1121 w 1121"/>
              <a:gd name="T11" fmla="*/ 90 h 321"/>
              <a:gd name="T12" fmla="*/ 1121 w 1121"/>
              <a:gd name="T13" fmla="*/ 120 h 321"/>
              <a:gd name="T14" fmla="*/ 1090 w 1121"/>
              <a:gd name="T15" fmla="*/ 140 h 321"/>
              <a:gd name="T16" fmla="*/ 1039 w 1121"/>
              <a:gd name="T17" fmla="*/ 150 h 321"/>
              <a:gd name="T18" fmla="*/ 978 w 1121"/>
              <a:gd name="T19" fmla="*/ 160 h 321"/>
              <a:gd name="T20" fmla="*/ 907 w 1121"/>
              <a:gd name="T21" fmla="*/ 170 h 321"/>
              <a:gd name="T22" fmla="*/ 825 w 1121"/>
              <a:gd name="T23" fmla="*/ 190 h 321"/>
              <a:gd name="T24" fmla="*/ 673 w 1121"/>
              <a:gd name="T25" fmla="*/ 231 h 321"/>
              <a:gd name="T26" fmla="*/ 469 w 1121"/>
              <a:gd name="T27" fmla="*/ 271 h 321"/>
              <a:gd name="T28" fmla="*/ 326 w 1121"/>
              <a:gd name="T29" fmla="*/ 291 h 321"/>
              <a:gd name="T30" fmla="*/ 255 w 1121"/>
              <a:gd name="T31" fmla="*/ 301 h 321"/>
              <a:gd name="T32" fmla="*/ 204 w 1121"/>
              <a:gd name="T33" fmla="*/ 321 h 321"/>
              <a:gd name="T34" fmla="*/ 174 w 1121"/>
              <a:gd name="T35" fmla="*/ 321 h 321"/>
              <a:gd name="T36" fmla="*/ 153 w 1121"/>
              <a:gd name="T37" fmla="*/ 321 h 321"/>
              <a:gd name="T38" fmla="*/ 102 w 1121"/>
              <a:gd name="T39" fmla="*/ 301 h 321"/>
              <a:gd name="T40" fmla="*/ 51 w 1121"/>
              <a:gd name="T41" fmla="*/ 271 h 321"/>
              <a:gd name="T42" fmla="*/ 31 w 1121"/>
              <a:gd name="T43" fmla="*/ 261 h 321"/>
              <a:gd name="T44" fmla="*/ 11 w 1121"/>
              <a:gd name="T45" fmla="*/ 241 h 321"/>
              <a:gd name="T46" fmla="*/ 0 w 1121"/>
              <a:gd name="T47" fmla="*/ 221 h 321"/>
              <a:gd name="T48" fmla="*/ 11 w 1121"/>
              <a:gd name="T49" fmla="*/ 211 h 321"/>
              <a:gd name="T50" fmla="*/ 61 w 1121"/>
              <a:gd name="T51" fmla="*/ 211 h 321"/>
              <a:gd name="T52" fmla="*/ 133 w 1121"/>
              <a:gd name="T53" fmla="*/ 201 h 321"/>
              <a:gd name="T54" fmla="*/ 204 w 1121"/>
              <a:gd name="T55" fmla="*/ 180 h 321"/>
              <a:gd name="T56" fmla="*/ 265 w 1121"/>
              <a:gd name="T57" fmla="*/ 170 h 321"/>
              <a:gd name="T58" fmla="*/ 347 w 1121"/>
              <a:gd name="T59" fmla="*/ 150 h 321"/>
              <a:gd name="T60" fmla="*/ 459 w 1121"/>
              <a:gd name="T61" fmla="*/ 120 h 321"/>
              <a:gd name="T62" fmla="*/ 601 w 1121"/>
              <a:gd name="T63" fmla="*/ 90 h 321"/>
              <a:gd name="T64" fmla="*/ 724 w 1121"/>
              <a:gd name="T65" fmla="*/ 50 h 321"/>
              <a:gd name="T66" fmla="*/ 825 w 1121"/>
              <a:gd name="T67" fmla="*/ 20 h 321"/>
              <a:gd name="T68" fmla="*/ 887 w 1121"/>
              <a:gd name="T69" fmla="*/ 10 h 321"/>
              <a:gd name="T70" fmla="*/ 917 w 1121"/>
              <a:gd name="T71" fmla="*/ 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1" h="321">
                <a:moveTo>
                  <a:pt x="917" y="0"/>
                </a:moveTo>
                <a:lnTo>
                  <a:pt x="917" y="0"/>
                </a:lnTo>
                <a:lnTo>
                  <a:pt x="937" y="0"/>
                </a:lnTo>
                <a:lnTo>
                  <a:pt x="958" y="0"/>
                </a:lnTo>
                <a:lnTo>
                  <a:pt x="999" y="10"/>
                </a:lnTo>
                <a:lnTo>
                  <a:pt x="1039" y="20"/>
                </a:lnTo>
                <a:lnTo>
                  <a:pt x="1070" y="40"/>
                </a:lnTo>
                <a:lnTo>
                  <a:pt x="1090" y="50"/>
                </a:lnTo>
                <a:lnTo>
                  <a:pt x="1100" y="60"/>
                </a:lnTo>
                <a:lnTo>
                  <a:pt x="1111" y="70"/>
                </a:lnTo>
                <a:lnTo>
                  <a:pt x="1121" y="80"/>
                </a:lnTo>
                <a:lnTo>
                  <a:pt x="1121" y="90"/>
                </a:lnTo>
                <a:lnTo>
                  <a:pt x="1121" y="100"/>
                </a:lnTo>
                <a:lnTo>
                  <a:pt x="1121" y="120"/>
                </a:lnTo>
                <a:lnTo>
                  <a:pt x="1111" y="130"/>
                </a:lnTo>
                <a:lnTo>
                  <a:pt x="1090" y="140"/>
                </a:lnTo>
                <a:lnTo>
                  <a:pt x="1060" y="140"/>
                </a:lnTo>
                <a:lnTo>
                  <a:pt x="1039" y="150"/>
                </a:lnTo>
                <a:lnTo>
                  <a:pt x="1009" y="150"/>
                </a:lnTo>
                <a:lnTo>
                  <a:pt x="978" y="160"/>
                </a:lnTo>
                <a:lnTo>
                  <a:pt x="948" y="160"/>
                </a:lnTo>
                <a:lnTo>
                  <a:pt x="907" y="170"/>
                </a:lnTo>
                <a:lnTo>
                  <a:pt x="866" y="180"/>
                </a:lnTo>
                <a:lnTo>
                  <a:pt x="825" y="190"/>
                </a:lnTo>
                <a:lnTo>
                  <a:pt x="774" y="201"/>
                </a:lnTo>
                <a:lnTo>
                  <a:pt x="673" y="231"/>
                </a:lnTo>
                <a:lnTo>
                  <a:pt x="571" y="251"/>
                </a:lnTo>
                <a:lnTo>
                  <a:pt x="469" y="271"/>
                </a:lnTo>
                <a:lnTo>
                  <a:pt x="377" y="281"/>
                </a:lnTo>
                <a:lnTo>
                  <a:pt x="326" y="291"/>
                </a:lnTo>
                <a:lnTo>
                  <a:pt x="286" y="301"/>
                </a:lnTo>
                <a:lnTo>
                  <a:pt x="255" y="301"/>
                </a:lnTo>
                <a:lnTo>
                  <a:pt x="224" y="311"/>
                </a:lnTo>
                <a:lnTo>
                  <a:pt x="204" y="321"/>
                </a:lnTo>
                <a:lnTo>
                  <a:pt x="184" y="321"/>
                </a:lnTo>
                <a:lnTo>
                  <a:pt x="174" y="321"/>
                </a:lnTo>
                <a:lnTo>
                  <a:pt x="163" y="321"/>
                </a:lnTo>
                <a:lnTo>
                  <a:pt x="153" y="321"/>
                </a:lnTo>
                <a:lnTo>
                  <a:pt x="133" y="311"/>
                </a:lnTo>
                <a:lnTo>
                  <a:pt x="102" y="301"/>
                </a:lnTo>
                <a:lnTo>
                  <a:pt x="72" y="281"/>
                </a:lnTo>
                <a:lnTo>
                  <a:pt x="51" y="271"/>
                </a:lnTo>
                <a:lnTo>
                  <a:pt x="41" y="271"/>
                </a:lnTo>
                <a:lnTo>
                  <a:pt x="31" y="261"/>
                </a:lnTo>
                <a:lnTo>
                  <a:pt x="11" y="251"/>
                </a:lnTo>
                <a:lnTo>
                  <a:pt x="11" y="241"/>
                </a:lnTo>
                <a:lnTo>
                  <a:pt x="0" y="241"/>
                </a:lnTo>
                <a:lnTo>
                  <a:pt x="0" y="221"/>
                </a:lnTo>
                <a:lnTo>
                  <a:pt x="0" y="221"/>
                </a:lnTo>
                <a:lnTo>
                  <a:pt x="11" y="211"/>
                </a:lnTo>
                <a:lnTo>
                  <a:pt x="31" y="211"/>
                </a:lnTo>
                <a:lnTo>
                  <a:pt x="61" y="211"/>
                </a:lnTo>
                <a:lnTo>
                  <a:pt x="92" y="211"/>
                </a:lnTo>
                <a:lnTo>
                  <a:pt x="133" y="201"/>
                </a:lnTo>
                <a:lnTo>
                  <a:pt x="163" y="190"/>
                </a:lnTo>
                <a:lnTo>
                  <a:pt x="204" y="180"/>
                </a:lnTo>
                <a:lnTo>
                  <a:pt x="235" y="180"/>
                </a:lnTo>
                <a:lnTo>
                  <a:pt x="265" y="170"/>
                </a:lnTo>
                <a:lnTo>
                  <a:pt x="306" y="160"/>
                </a:lnTo>
                <a:lnTo>
                  <a:pt x="347" y="150"/>
                </a:lnTo>
                <a:lnTo>
                  <a:pt x="408" y="140"/>
                </a:lnTo>
                <a:lnTo>
                  <a:pt x="459" y="120"/>
                </a:lnTo>
                <a:lnTo>
                  <a:pt x="530" y="110"/>
                </a:lnTo>
                <a:lnTo>
                  <a:pt x="601" y="90"/>
                </a:lnTo>
                <a:lnTo>
                  <a:pt x="662" y="70"/>
                </a:lnTo>
                <a:lnTo>
                  <a:pt x="724" y="50"/>
                </a:lnTo>
                <a:lnTo>
                  <a:pt x="774" y="40"/>
                </a:lnTo>
                <a:lnTo>
                  <a:pt x="825" y="20"/>
                </a:lnTo>
                <a:lnTo>
                  <a:pt x="856" y="20"/>
                </a:lnTo>
                <a:lnTo>
                  <a:pt x="887" y="10"/>
                </a:lnTo>
                <a:lnTo>
                  <a:pt x="907" y="10"/>
                </a:lnTo>
                <a:lnTo>
                  <a:pt x="917" y="0"/>
                </a:lnTo>
                <a:lnTo>
                  <a:pt x="917" y="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74" name="Freeform 18"/>
          <p:cNvSpPr/>
          <p:nvPr/>
        </p:nvSpPr>
        <p:spPr bwMode="auto">
          <a:xfrm>
            <a:off x="7551896" y="2880003"/>
            <a:ext cx="540426" cy="140001"/>
          </a:xfrm>
          <a:custGeom>
            <a:avLst/>
            <a:gdLst>
              <a:gd name="T0" fmla="*/ 804 w 1059"/>
              <a:gd name="T1" fmla="*/ 20 h 281"/>
              <a:gd name="T2" fmla="*/ 865 w 1059"/>
              <a:gd name="T3" fmla="*/ 0 h 281"/>
              <a:gd name="T4" fmla="*/ 927 w 1059"/>
              <a:gd name="T5" fmla="*/ 0 h 281"/>
              <a:gd name="T6" fmla="*/ 988 w 1059"/>
              <a:gd name="T7" fmla="*/ 30 h 281"/>
              <a:gd name="T8" fmla="*/ 1018 w 1059"/>
              <a:gd name="T9" fmla="*/ 60 h 281"/>
              <a:gd name="T10" fmla="*/ 1049 w 1059"/>
              <a:gd name="T11" fmla="*/ 111 h 281"/>
              <a:gd name="T12" fmla="*/ 1049 w 1059"/>
              <a:gd name="T13" fmla="*/ 141 h 281"/>
              <a:gd name="T14" fmla="*/ 1039 w 1059"/>
              <a:gd name="T15" fmla="*/ 151 h 281"/>
              <a:gd name="T16" fmla="*/ 1008 w 1059"/>
              <a:gd name="T17" fmla="*/ 161 h 281"/>
              <a:gd name="T18" fmla="*/ 967 w 1059"/>
              <a:gd name="T19" fmla="*/ 171 h 281"/>
              <a:gd name="T20" fmla="*/ 916 w 1059"/>
              <a:gd name="T21" fmla="*/ 181 h 281"/>
              <a:gd name="T22" fmla="*/ 855 w 1059"/>
              <a:gd name="T23" fmla="*/ 191 h 281"/>
              <a:gd name="T24" fmla="*/ 774 w 1059"/>
              <a:gd name="T25" fmla="*/ 211 h 281"/>
              <a:gd name="T26" fmla="*/ 682 w 1059"/>
              <a:gd name="T27" fmla="*/ 221 h 281"/>
              <a:gd name="T28" fmla="*/ 580 w 1059"/>
              <a:gd name="T29" fmla="*/ 231 h 281"/>
              <a:gd name="T30" fmla="*/ 478 w 1059"/>
              <a:gd name="T31" fmla="*/ 251 h 281"/>
              <a:gd name="T32" fmla="*/ 387 w 1059"/>
              <a:gd name="T33" fmla="*/ 261 h 281"/>
              <a:gd name="T34" fmla="*/ 305 w 1059"/>
              <a:gd name="T35" fmla="*/ 271 h 281"/>
              <a:gd name="T36" fmla="*/ 244 w 1059"/>
              <a:gd name="T37" fmla="*/ 281 h 281"/>
              <a:gd name="T38" fmla="*/ 183 w 1059"/>
              <a:gd name="T39" fmla="*/ 281 h 281"/>
              <a:gd name="T40" fmla="*/ 142 w 1059"/>
              <a:gd name="T41" fmla="*/ 281 h 281"/>
              <a:gd name="T42" fmla="*/ 122 w 1059"/>
              <a:gd name="T43" fmla="*/ 281 h 281"/>
              <a:gd name="T44" fmla="*/ 101 w 1059"/>
              <a:gd name="T45" fmla="*/ 281 h 281"/>
              <a:gd name="T46" fmla="*/ 51 w 1059"/>
              <a:gd name="T47" fmla="*/ 241 h 281"/>
              <a:gd name="T48" fmla="*/ 20 w 1059"/>
              <a:gd name="T49" fmla="*/ 201 h 281"/>
              <a:gd name="T50" fmla="*/ 40 w 1059"/>
              <a:gd name="T51" fmla="*/ 171 h 281"/>
              <a:gd name="T52" fmla="*/ 132 w 1059"/>
              <a:gd name="T53" fmla="*/ 161 h 281"/>
              <a:gd name="T54" fmla="*/ 234 w 1059"/>
              <a:gd name="T55" fmla="*/ 141 h 281"/>
              <a:gd name="T56" fmla="*/ 356 w 1059"/>
              <a:gd name="T57" fmla="*/ 121 h 281"/>
              <a:gd name="T58" fmla="*/ 478 w 1059"/>
              <a:gd name="T59" fmla="*/ 101 h 281"/>
              <a:gd name="T60" fmla="*/ 590 w 1059"/>
              <a:gd name="T61" fmla="*/ 80 h 281"/>
              <a:gd name="T62" fmla="*/ 672 w 1059"/>
              <a:gd name="T63" fmla="*/ 60 h 281"/>
              <a:gd name="T64" fmla="*/ 743 w 1059"/>
              <a:gd name="T65" fmla="*/ 50 h 281"/>
              <a:gd name="T66" fmla="*/ 764 w 1059"/>
              <a:gd name="T67" fmla="*/ 4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9" h="281">
                <a:moveTo>
                  <a:pt x="764" y="40"/>
                </a:moveTo>
                <a:lnTo>
                  <a:pt x="804" y="20"/>
                </a:lnTo>
                <a:lnTo>
                  <a:pt x="835" y="10"/>
                </a:lnTo>
                <a:lnTo>
                  <a:pt x="865" y="0"/>
                </a:lnTo>
                <a:lnTo>
                  <a:pt x="896" y="0"/>
                </a:lnTo>
                <a:lnTo>
                  <a:pt x="927" y="0"/>
                </a:lnTo>
                <a:lnTo>
                  <a:pt x="957" y="10"/>
                </a:lnTo>
                <a:lnTo>
                  <a:pt x="988" y="30"/>
                </a:lnTo>
                <a:lnTo>
                  <a:pt x="998" y="40"/>
                </a:lnTo>
                <a:lnTo>
                  <a:pt x="1018" y="60"/>
                </a:lnTo>
                <a:lnTo>
                  <a:pt x="1039" y="80"/>
                </a:lnTo>
                <a:lnTo>
                  <a:pt x="1049" y="111"/>
                </a:lnTo>
                <a:lnTo>
                  <a:pt x="1059" y="121"/>
                </a:lnTo>
                <a:lnTo>
                  <a:pt x="1049" y="141"/>
                </a:lnTo>
                <a:lnTo>
                  <a:pt x="1049" y="141"/>
                </a:lnTo>
                <a:lnTo>
                  <a:pt x="1039" y="151"/>
                </a:lnTo>
                <a:lnTo>
                  <a:pt x="1028" y="151"/>
                </a:lnTo>
                <a:lnTo>
                  <a:pt x="1008" y="161"/>
                </a:lnTo>
                <a:lnTo>
                  <a:pt x="988" y="161"/>
                </a:lnTo>
                <a:lnTo>
                  <a:pt x="967" y="171"/>
                </a:lnTo>
                <a:lnTo>
                  <a:pt x="947" y="181"/>
                </a:lnTo>
                <a:lnTo>
                  <a:pt x="916" y="181"/>
                </a:lnTo>
                <a:lnTo>
                  <a:pt x="886" y="191"/>
                </a:lnTo>
                <a:lnTo>
                  <a:pt x="855" y="191"/>
                </a:lnTo>
                <a:lnTo>
                  <a:pt x="814" y="201"/>
                </a:lnTo>
                <a:lnTo>
                  <a:pt x="774" y="211"/>
                </a:lnTo>
                <a:lnTo>
                  <a:pt x="733" y="211"/>
                </a:lnTo>
                <a:lnTo>
                  <a:pt x="682" y="221"/>
                </a:lnTo>
                <a:lnTo>
                  <a:pt x="641" y="231"/>
                </a:lnTo>
                <a:lnTo>
                  <a:pt x="580" y="231"/>
                </a:lnTo>
                <a:lnTo>
                  <a:pt x="529" y="241"/>
                </a:lnTo>
                <a:lnTo>
                  <a:pt x="478" y="251"/>
                </a:lnTo>
                <a:lnTo>
                  <a:pt x="427" y="261"/>
                </a:lnTo>
                <a:lnTo>
                  <a:pt x="387" y="261"/>
                </a:lnTo>
                <a:lnTo>
                  <a:pt x="346" y="271"/>
                </a:lnTo>
                <a:lnTo>
                  <a:pt x="305" y="271"/>
                </a:lnTo>
                <a:lnTo>
                  <a:pt x="275" y="271"/>
                </a:lnTo>
                <a:lnTo>
                  <a:pt x="244" y="281"/>
                </a:lnTo>
                <a:lnTo>
                  <a:pt x="214" y="281"/>
                </a:lnTo>
                <a:lnTo>
                  <a:pt x="183" y="281"/>
                </a:lnTo>
                <a:lnTo>
                  <a:pt x="163" y="281"/>
                </a:lnTo>
                <a:lnTo>
                  <a:pt x="142" y="281"/>
                </a:lnTo>
                <a:lnTo>
                  <a:pt x="132" y="281"/>
                </a:lnTo>
                <a:lnTo>
                  <a:pt x="122" y="281"/>
                </a:lnTo>
                <a:lnTo>
                  <a:pt x="112" y="281"/>
                </a:lnTo>
                <a:lnTo>
                  <a:pt x="101" y="281"/>
                </a:lnTo>
                <a:lnTo>
                  <a:pt x="81" y="261"/>
                </a:lnTo>
                <a:lnTo>
                  <a:pt x="51" y="241"/>
                </a:lnTo>
                <a:lnTo>
                  <a:pt x="30" y="221"/>
                </a:lnTo>
                <a:lnTo>
                  <a:pt x="20" y="201"/>
                </a:lnTo>
                <a:lnTo>
                  <a:pt x="0" y="181"/>
                </a:lnTo>
                <a:lnTo>
                  <a:pt x="40" y="171"/>
                </a:lnTo>
                <a:lnTo>
                  <a:pt x="81" y="171"/>
                </a:lnTo>
                <a:lnTo>
                  <a:pt x="132" y="161"/>
                </a:lnTo>
                <a:lnTo>
                  <a:pt x="183" y="151"/>
                </a:lnTo>
                <a:lnTo>
                  <a:pt x="234" y="141"/>
                </a:lnTo>
                <a:lnTo>
                  <a:pt x="295" y="131"/>
                </a:lnTo>
                <a:lnTo>
                  <a:pt x="356" y="121"/>
                </a:lnTo>
                <a:lnTo>
                  <a:pt x="417" y="111"/>
                </a:lnTo>
                <a:lnTo>
                  <a:pt x="478" y="101"/>
                </a:lnTo>
                <a:lnTo>
                  <a:pt x="539" y="91"/>
                </a:lnTo>
                <a:lnTo>
                  <a:pt x="590" y="80"/>
                </a:lnTo>
                <a:lnTo>
                  <a:pt x="631" y="70"/>
                </a:lnTo>
                <a:lnTo>
                  <a:pt x="672" y="60"/>
                </a:lnTo>
                <a:lnTo>
                  <a:pt x="713" y="50"/>
                </a:lnTo>
                <a:lnTo>
                  <a:pt x="743" y="50"/>
                </a:lnTo>
                <a:lnTo>
                  <a:pt x="764" y="40"/>
                </a:lnTo>
                <a:lnTo>
                  <a:pt x="764" y="4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75" name="Freeform 19"/>
          <p:cNvSpPr/>
          <p:nvPr/>
        </p:nvSpPr>
        <p:spPr bwMode="auto">
          <a:xfrm>
            <a:off x="7803493" y="2712033"/>
            <a:ext cx="67712" cy="905666"/>
          </a:xfrm>
          <a:custGeom>
            <a:avLst/>
            <a:gdLst>
              <a:gd name="T0" fmla="*/ 0 w 133"/>
              <a:gd name="T1" fmla="*/ 1286 h 1829"/>
              <a:gd name="T2" fmla="*/ 0 w 133"/>
              <a:gd name="T3" fmla="*/ 1196 h 1829"/>
              <a:gd name="T4" fmla="*/ 0 w 133"/>
              <a:gd name="T5" fmla="*/ 1085 h 1829"/>
              <a:gd name="T6" fmla="*/ 0 w 133"/>
              <a:gd name="T7" fmla="*/ 944 h 1829"/>
              <a:gd name="T8" fmla="*/ 0 w 133"/>
              <a:gd name="T9" fmla="*/ 784 h 1829"/>
              <a:gd name="T10" fmla="*/ 0 w 133"/>
              <a:gd name="T11" fmla="*/ 603 h 1829"/>
              <a:gd name="T12" fmla="*/ 0 w 133"/>
              <a:gd name="T13" fmla="*/ 402 h 1829"/>
              <a:gd name="T14" fmla="*/ 0 w 133"/>
              <a:gd name="T15" fmla="*/ 170 h 1829"/>
              <a:gd name="T16" fmla="*/ 11 w 133"/>
              <a:gd name="T17" fmla="*/ 40 h 1829"/>
              <a:gd name="T18" fmla="*/ 31 w 133"/>
              <a:gd name="T19" fmla="*/ 40 h 1829"/>
              <a:gd name="T20" fmla="*/ 62 w 133"/>
              <a:gd name="T21" fmla="*/ 30 h 1829"/>
              <a:gd name="T22" fmla="*/ 102 w 133"/>
              <a:gd name="T23" fmla="*/ 10 h 1829"/>
              <a:gd name="T24" fmla="*/ 133 w 133"/>
              <a:gd name="T25" fmla="*/ 100 h 1829"/>
              <a:gd name="T26" fmla="*/ 133 w 133"/>
              <a:gd name="T27" fmla="*/ 301 h 1829"/>
              <a:gd name="T28" fmla="*/ 133 w 133"/>
              <a:gd name="T29" fmla="*/ 482 h 1829"/>
              <a:gd name="T30" fmla="*/ 133 w 133"/>
              <a:gd name="T31" fmla="*/ 643 h 1829"/>
              <a:gd name="T32" fmla="*/ 133 w 133"/>
              <a:gd name="T33" fmla="*/ 784 h 1829"/>
              <a:gd name="T34" fmla="*/ 133 w 133"/>
              <a:gd name="T35" fmla="*/ 914 h 1829"/>
              <a:gd name="T36" fmla="*/ 133 w 133"/>
              <a:gd name="T37" fmla="*/ 1025 h 1829"/>
              <a:gd name="T38" fmla="*/ 123 w 133"/>
              <a:gd name="T39" fmla="*/ 1125 h 1829"/>
              <a:gd name="T40" fmla="*/ 123 w 133"/>
              <a:gd name="T41" fmla="*/ 1236 h 1829"/>
              <a:gd name="T42" fmla="*/ 112 w 133"/>
              <a:gd name="T43" fmla="*/ 1377 h 1829"/>
              <a:gd name="T44" fmla="*/ 102 w 133"/>
              <a:gd name="T45" fmla="*/ 1507 h 1829"/>
              <a:gd name="T46" fmla="*/ 92 w 133"/>
              <a:gd name="T47" fmla="*/ 1618 h 1829"/>
              <a:gd name="T48" fmla="*/ 82 w 133"/>
              <a:gd name="T49" fmla="*/ 1698 h 1829"/>
              <a:gd name="T50" fmla="*/ 82 w 133"/>
              <a:gd name="T51" fmla="*/ 1769 h 1829"/>
              <a:gd name="T52" fmla="*/ 72 w 133"/>
              <a:gd name="T53" fmla="*/ 1809 h 1829"/>
              <a:gd name="T54" fmla="*/ 62 w 133"/>
              <a:gd name="T55" fmla="*/ 1829 h 1829"/>
              <a:gd name="T56" fmla="*/ 51 w 133"/>
              <a:gd name="T57" fmla="*/ 1819 h 1829"/>
              <a:gd name="T58" fmla="*/ 41 w 133"/>
              <a:gd name="T59" fmla="*/ 1799 h 1829"/>
              <a:gd name="T60" fmla="*/ 31 w 133"/>
              <a:gd name="T61" fmla="*/ 1769 h 1829"/>
              <a:gd name="T62" fmla="*/ 31 w 133"/>
              <a:gd name="T63" fmla="*/ 1718 h 1829"/>
              <a:gd name="T64" fmla="*/ 21 w 133"/>
              <a:gd name="T65" fmla="*/ 1658 h 1829"/>
              <a:gd name="T66" fmla="*/ 11 w 133"/>
              <a:gd name="T67" fmla="*/ 1578 h 1829"/>
              <a:gd name="T68" fmla="*/ 0 w 133"/>
              <a:gd name="T69" fmla="*/ 1487 h 1829"/>
              <a:gd name="T70" fmla="*/ 0 w 133"/>
              <a:gd name="T71" fmla="*/ 1377 h 1829"/>
              <a:gd name="T72" fmla="*/ 0 w 133"/>
              <a:gd name="T73" fmla="*/ 1316 h 1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3" h="1829">
                <a:moveTo>
                  <a:pt x="0" y="1316"/>
                </a:moveTo>
                <a:lnTo>
                  <a:pt x="0" y="1286"/>
                </a:lnTo>
                <a:lnTo>
                  <a:pt x="0" y="1246"/>
                </a:lnTo>
                <a:lnTo>
                  <a:pt x="0" y="1196"/>
                </a:lnTo>
                <a:lnTo>
                  <a:pt x="0" y="1145"/>
                </a:lnTo>
                <a:lnTo>
                  <a:pt x="0" y="1085"/>
                </a:lnTo>
                <a:lnTo>
                  <a:pt x="0" y="1015"/>
                </a:lnTo>
                <a:lnTo>
                  <a:pt x="0" y="944"/>
                </a:lnTo>
                <a:lnTo>
                  <a:pt x="0" y="874"/>
                </a:lnTo>
                <a:lnTo>
                  <a:pt x="0" y="784"/>
                </a:lnTo>
                <a:lnTo>
                  <a:pt x="0" y="703"/>
                </a:lnTo>
                <a:lnTo>
                  <a:pt x="0" y="603"/>
                </a:lnTo>
                <a:lnTo>
                  <a:pt x="0" y="502"/>
                </a:lnTo>
                <a:lnTo>
                  <a:pt x="0" y="402"/>
                </a:lnTo>
                <a:lnTo>
                  <a:pt x="0" y="281"/>
                </a:lnTo>
                <a:lnTo>
                  <a:pt x="0" y="170"/>
                </a:lnTo>
                <a:lnTo>
                  <a:pt x="0" y="40"/>
                </a:lnTo>
                <a:lnTo>
                  <a:pt x="11" y="40"/>
                </a:lnTo>
                <a:lnTo>
                  <a:pt x="11" y="40"/>
                </a:lnTo>
                <a:lnTo>
                  <a:pt x="31" y="40"/>
                </a:lnTo>
                <a:lnTo>
                  <a:pt x="41" y="30"/>
                </a:lnTo>
                <a:lnTo>
                  <a:pt x="62" y="30"/>
                </a:lnTo>
                <a:lnTo>
                  <a:pt x="82" y="20"/>
                </a:lnTo>
                <a:lnTo>
                  <a:pt x="102" y="10"/>
                </a:lnTo>
                <a:lnTo>
                  <a:pt x="133" y="0"/>
                </a:lnTo>
                <a:lnTo>
                  <a:pt x="133" y="100"/>
                </a:lnTo>
                <a:lnTo>
                  <a:pt x="133" y="201"/>
                </a:lnTo>
                <a:lnTo>
                  <a:pt x="133" y="301"/>
                </a:lnTo>
                <a:lnTo>
                  <a:pt x="133" y="392"/>
                </a:lnTo>
                <a:lnTo>
                  <a:pt x="133" y="482"/>
                </a:lnTo>
                <a:lnTo>
                  <a:pt x="133" y="562"/>
                </a:lnTo>
                <a:lnTo>
                  <a:pt x="133" y="643"/>
                </a:lnTo>
                <a:lnTo>
                  <a:pt x="133" y="713"/>
                </a:lnTo>
                <a:lnTo>
                  <a:pt x="133" y="784"/>
                </a:lnTo>
                <a:lnTo>
                  <a:pt x="133" y="854"/>
                </a:lnTo>
                <a:lnTo>
                  <a:pt x="133" y="914"/>
                </a:lnTo>
                <a:lnTo>
                  <a:pt x="133" y="975"/>
                </a:lnTo>
                <a:lnTo>
                  <a:pt x="133" y="1025"/>
                </a:lnTo>
                <a:lnTo>
                  <a:pt x="123" y="1075"/>
                </a:lnTo>
                <a:lnTo>
                  <a:pt x="123" y="1125"/>
                </a:lnTo>
                <a:lnTo>
                  <a:pt x="123" y="1165"/>
                </a:lnTo>
                <a:lnTo>
                  <a:pt x="123" y="1236"/>
                </a:lnTo>
                <a:lnTo>
                  <a:pt x="112" y="1316"/>
                </a:lnTo>
                <a:lnTo>
                  <a:pt x="112" y="1377"/>
                </a:lnTo>
                <a:lnTo>
                  <a:pt x="102" y="1447"/>
                </a:lnTo>
                <a:lnTo>
                  <a:pt x="102" y="1507"/>
                </a:lnTo>
                <a:lnTo>
                  <a:pt x="102" y="1557"/>
                </a:lnTo>
                <a:lnTo>
                  <a:pt x="92" y="1618"/>
                </a:lnTo>
                <a:lnTo>
                  <a:pt x="92" y="1658"/>
                </a:lnTo>
                <a:lnTo>
                  <a:pt x="82" y="1698"/>
                </a:lnTo>
                <a:lnTo>
                  <a:pt x="82" y="1738"/>
                </a:lnTo>
                <a:lnTo>
                  <a:pt x="82" y="1769"/>
                </a:lnTo>
                <a:lnTo>
                  <a:pt x="72" y="1789"/>
                </a:lnTo>
                <a:lnTo>
                  <a:pt x="72" y="1809"/>
                </a:lnTo>
                <a:lnTo>
                  <a:pt x="62" y="1819"/>
                </a:lnTo>
                <a:lnTo>
                  <a:pt x="62" y="1829"/>
                </a:lnTo>
                <a:lnTo>
                  <a:pt x="62" y="1829"/>
                </a:lnTo>
                <a:lnTo>
                  <a:pt x="51" y="1819"/>
                </a:lnTo>
                <a:lnTo>
                  <a:pt x="51" y="1809"/>
                </a:lnTo>
                <a:lnTo>
                  <a:pt x="41" y="1799"/>
                </a:lnTo>
                <a:lnTo>
                  <a:pt x="41" y="1789"/>
                </a:lnTo>
                <a:lnTo>
                  <a:pt x="31" y="1769"/>
                </a:lnTo>
                <a:lnTo>
                  <a:pt x="31" y="1748"/>
                </a:lnTo>
                <a:lnTo>
                  <a:pt x="31" y="1718"/>
                </a:lnTo>
                <a:lnTo>
                  <a:pt x="21" y="1688"/>
                </a:lnTo>
                <a:lnTo>
                  <a:pt x="21" y="1658"/>
                </a:lnTo>
                <a:lnTo>
                  <a:pt x="11" y="1618"/>
                </a:lnTo>
                <a:lnTo>
                  <a:pt x="11" y="1578"/>
                </a:lnTo>
                <a:lnTo>
                  <a:pt x="11" y="1537"/>
                </a:lnTo>
                <a:lnTo>
                  <a:pt x="0" y="1487"/>
                </a:lnTo>
                <a:lnTo>
                  <a:pt x="0" y="1437"/>
                </a:lnTo>
                <a:lnTo>
                  <a:pt x="0" y="1377"/>
                </a:lnTo>
                <a:lnTo>
                  <a:pt x="0" y="1316"/>
                </a:lnTo>
                <a:lnTo>
                  <a:pt x="0" y="1316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76" name="上箭头 75"/>
          <p:cNvSpPr/>
          <p:nvPr/>
        </p:nvSpPr>
        <p:spPr>
          <a:xfrm>
            <a:off x="7343153" y="2834589"/>
            <a:ext cx="122433" cy="1382072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7" name="线形标注 1 76"/>
          <p:cNvSpPr/>
          <p:nvPr/>
        </p:nvSpPr>
        <p:spPr>
          <a:xfrm>
            <a:off x="6504636" y="4167363"/>
            <a:ext cx="2404083" cy="556832"/>
          </a:xfrm>
          <a:prstGeom prst="borderCallout1">
            <a:avLst>
              <a:gd name="adj1" fmla="val 18750"/>
              <a:gd name="adj2" fmla="val -8333"/>
              <a:gd name="adj3" fmla="val -149078"/>
              <a:gd name="adj4" fmla="val 332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中间一点不能少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29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22" grpId="0" animBg="1"/>
      <p:bldP spid="23" grpId="0"/>
      <p:bldP spid="14" grpId="0" animBg="1"/>
      <p:bldP spid="16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29696" grpId="0" animBg="1"/>
      <p:bldP spid="29697" grpId="0" animBg="1"/>
      <p:bldP spid="29698" grpId="0" animBg="1"/>
      <p:bldP spid="29699" grpId="0" animBg="1"/>
      <p:bldP spid="2" grpId="0" animBg="1"/>
      <p:bldP spid="44" grpId="0" animBg="1"/>
      <p:bldP spid="49" grpId="0"/>
      <p:bldP spid="50" grpId="0" animBg="1"/>
      <p:bldP spid="51" grpId="0" animBg="1"/>
      <p:bldP spid="52" grpId="0" animBg="1"/>
      <p:bldP spid="5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371191" y="515607"/>
            <a:ext cx="231618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朗读下面的词语。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71191" y="1090674"/>
            <a:ext cx="4138184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阻力   几乎   尽管   能力   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</a:rPr>
              <a:t>听说   辨认   实验   确实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sym typeface="宋体" panose="02010600030101010101" pitchFamily="2" charset="-122"/>
            </a:endParaRPr>
          </a:p>
        </p:txBody>
      </p:sp>
      <p:grpSp>
        <p:nvGrpSpPr>
          <p:cNvPr id="9" name="组合 85"/>
          <p:cNvGrpSpPr/>
          <p:nvPr/>
        </p:nvGrpSpPr>
        <p:grpSpPr bwMode="auto">
          <a:xfrm>
            <a:off x="485923" y="2867246"/>
            <a:ext cx="750094" cy="751285"/>
            <a:chOff x="714348" y="428604"/>
            <a:chExt cx="1000132" cy="1000926"/>
          </a:xfrm>
        </p:grpSpPr>
        <p:sp>
          <p:nvSpPr>
            <p:cNvPr id="10" name="矩形 9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11" name="直接连接符 10"/>
            <p:cNvCxnSpPr>
              <a:stCxn id="10" idx="0"/>
              <a:endCxn id="10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10" idx="1"/>
              <a:endCxn id="10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64"/>
          <p:cNvSpPr txBox="1">
            <a:spLocks noChangeArrowheads="1"/>
          </p:cNvSpPr>
          <p:nvPr/>
        </p:nvSpPr>
        <p:spPr bwMode="auto">
          <a:xfrm>
            <a:off x="485923" y="2813626"/>
            <a:ext cx="45601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辨</a:t>
            </a:r>
            <a:endParaRPr lang="en-US" altLang="zh-CN" sz="50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371191" y="3679252"/>
            <a:ext cx="7697486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</a:rPr>
              <a:t>这三个字是同音形近字，都是左中右结构，左边和右边的部分相同，中间部分为形旁，形旁表义。</a:t>
            </a:r>
            <a:endParaRPr lang="zh-CN" altLang="en-US" sz="2400" b="1" dirty="0">
              <a:latin typeface="楷体" panose="02010609060101010101" pitchFamily="49" charset="-122"/>
              <a:sym typeface="宋体" panose="02010600030101010101" pitchFamily="2" charset="-122"/>
            </a:endParaRPr>
          </a:p>
        </p:txBody>
      </p:sp>
      <p:grpSp>
        <p:nvGrpSpPr>
          <p:cNvPr id="16" name="组合 85"/>
          <p:cNvGrpSpPr/>
          <p:nvPr/>
        </p:nvGrpSpPr>
        <p:grpSpPr bwMode="auto">
          <a:xfrm>
            <a:off x="2046199" y="2880081"/>
            <a:ext cx="750094" cy="751285"/>
            <a:chOff x="714348" y="428604"/>
            <a:chExt cx="1000132" cy="1000926"/>
          </a:xfrm>
        </p:grpSpPr>
        <p:sp>
          <p:nvSpPr>
            <p:cNvPr id="17" name="矩形 16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18" name="直接连接符 17"/>
            <p:cNvCxnSpPr>
              <a:stCxn id="17" idx="0"/>
              <a:endCxn id="17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17" idx="1"/>
              <a:endCxn id="17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64"/>
          <p:cNvSpPr txBox="1">
            <a:spLocks noChangeArrowheads="1"/>
          </p:cNvSpPr>
          <p:nvPr/>
        </p:nvSpPr>
        <p:spPr bwMode="auto">
          <a:xfrm>
            <a:off x="2046199" y="2826460"/>
            <a:ext cx="45601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辩</a:t>
            </a:r>
            <a:endParaRPr lang="en-US" altLang="zh-CN" sz="50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grpSp>
        <p:nvGrpSpPr>
          <p:cNvPr id="21" name="组合 85"/>
          <p:cNvGrpSpPr/>
          <p:nvPr/>
        </p:nvGrpSpPr>
        <p:grpSpPr bwMode="auto">
          <a:xfrm>
            <a:off x="3642743" y="2873876"/>
            <a:ext cx="750094" cy="751285"/>
            <a:chOff x="714348" y="428604"/>
            <a:chExt cx="1000132" cy="1000926"/>
          </a:xfrm>
        </p:grpSpPr>
        <p:sp>
          <p:nvSpPr>
            <p:cNvPr id="22" name="矩形 21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23" name="直接连接符 22"/>
            <p:cNvCxnSpPr>
              <a:stCxn id="22" idx="0"/>
              <a:endCxn id="22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stCxn id="22" idx="1"/>
              <a:endCxn id="22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64"/>
          <p:cNvSpPr txBox="1">
            <a:spLocks noChangeArrowheads="1"/>
          </p:cNvSpPr>
          <p:nvPr/>
        </p:nvSpPr>
        <p:spPr bwMode="auto">
          <a:xfrm>
            <a:off x="3642743" y="2820256"/>
            <a:ext cx="456010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</a:rPr>
              <a:t>辫</a:t>
            </a:r>
            <a:endParaRPr lang="en-US" altLang="zh-CN" sz="50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26" name="文本框 5"/>
          <p:cNvSpPr txBox="1">
            <a:spLocks noChangeArrowheads="1"/>
          </p:cNvSpPr>
          <p:nvPr/>
        </p:nvSpPr>
        <p:spPr bwMode="auto">
          <a:xfrm>
            <a:off x="371191" y="2176052"/>
            <a:ext cx="593657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B Pinyinok-B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仔细观察下边三个字，你有什么发现？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3241" y="1602858"/>
            <a:ext cx="2030595" cy="2180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3" grpId="0"/>
      <p:bldP spid="15" grpId="0"/>
      <p:bldP spid="20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1311</Words>
  <Application>Microsoft Office PowerPoint</Application>
  <PresentationFormat>全屏显示(16:9)</PresentationFormat>
  <Paragraphs>142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GB Pinyinok-B</vt:lpstr>
      <vt:lpstr>Meiryo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Office Theme</vt:lpstr>
      <vt:lpstr>14.蜜蜂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160</cp:revision>
  <dcterms:created xsi:type="dcterms:W3CDTF">2019-01-28T06:44:00Z</dcterms:created>
  <dcterms:modified xsi:type="dcterms:W3CDTF">2021-08-17T11:39:58Z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