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3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86" r:id="rId2"/>
    <p:sldMasterId id="2147483706" r:id="rId3"/>
    <p:sldMasterId id="2147483718" r:id="rId4"/>
  </p:sldMasterIdLst>
  <p:notesMasterIdLst>
    <p:notesMasterId r:id="rId22"/>
  </p:notesMasterIdLst>
  <p:handoutMasterIdLst>
    <p:handoutMasterId r:id="rId23"/>
  </p:handoutMasterIdLst>
  <p:sldIdLst>
    <p:sldId id="280" r:id="rId5"/>
    <p:sldId id="302" r:id="rId6"/>
    <p:sldId id="307" r:id="rId7"/>
    <p:sldId id="304" r:id="rId8"/>
    <p:sldId id="308" r:id="rId9"/>
    <p:sldId id="305" r:id="rId10"/>
    <p:sldId id="306" r:id="rId11"/>
    <p:sldId id="309" r:id="rId12"/>
    <p:sldId id="310" r:id="rId13"/>
    <p:sldId id="311" r:id="rId14"/>
    <p:sldId id="312" r:id="rId15"/>
    <p:sldId id="313" r:id="rId16"/>
    <p:sldId id="314" r:id="rId17"/>
    <p:sldId id="315" r:id="rId18"/>
    <p:sldId id="316" r:id="rId19"/>
    <p:sldId id="321" r:id="rId20"/>
    <p:sldId id="322" r:id="rId21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8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E6FBFE"/>
    <a:srgbClr val="57D2E3"/>
    <a:srgbClr val="21B1C5"/>
    <a:srgbClr val="B2F3FC"/>
    <a:srgbClr val="4BCFE1"/>
    <a:srgbClr val="5BADF7"/>
    <a:srgbClr val="6A56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78" y="84"/>
      </p:cViewPr>
      <p:guideLst>
        <p:guide orient="horz" pos="2188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notesViewPr>
    <p:cSldViewPr snapToGrid="0">
      <p:cViewPr varScale="1">
        <p:scale>
          <a:sx n="57" d="100"/>
          <a:sy n="57" d="100"/>
        </p:scale>
        <p:origin x="2808" y="3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A756CAC5-8AB0-4279-8B0F-BBFF753FA636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35096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77BF90F1-C360-4390-A4BB-288AD4C19F9D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938751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  <p:sp>
        <p:nvSpPr>
          <p:cNvPr id="717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/>
          <a:p>
            <a:fld id="{0F9DD1C9-7F63-4DA0-881B-56D490914998}" type="slidenum">
              <a:rPr lang="zh-CN" altLang="en-US" smtClean="0"/>
              <a:t>1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27768458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366178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32078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879915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2021/8/15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2021/8/15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2021/8/15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2021/8/15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 smtClean="0"/>
              <a:t>2021/8/15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0385699"/>
      </p:ext>
    </p:extLst>
  </p:cSld>
  <p:clrMapOvr>
    <a:masterClrMapping/>
  </p:clrMapOvr>
  <p:transition spd="med">
    <p:pull dir="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 smtClean="0"/>
              <a:t>2021/8/15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607328"/>
      </p:ext>
    </p:extLst>
  </p:cSld>
  <p:clrMapOvr>
    <a:masterClrMapping/>
  </p:clrMapOvr>
  <p:transition spd="med">
    <p:pull dir="d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 smtClean="0"/>
              <a:t>2021/8/15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0791730"/>
      </p:ext>
    </p:extLst>
  </p:cSld>
  <p:clrMapOvr>
    <a:masterClrMapping/>
  </p:clrMapOvr>
  <p:transition spd="med">
    <p:pull dir="d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 smtClean="0"/>
              <a:t>2021/8/15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1528876"/>
      </p:ext>
    </p:extLst>
  </p:cSld>
  <p:clrMapOvr>
    <a:masterClrMapping/>
  </p:clrMapOvr>
  <p:transition spd="med">
    <p:pull dir="d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 smtClean="0"/>
              <a:t>2021/8/15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7831552"/>
      </p:ext>
    </p:extLst>
  </p:cSld>
  <p:clrMapOvr>
    <a:masterClrMapping/>
  </p:clrMapOvr>
  <p:transition spd="med">
    <p:pull dir="d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 smtClean="0"/>
              <a:t>2021/8/15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3995751"/>
      </p:ext>
    </p:extLst>
  </p:cSld>
  <p:clrMapOvr>
    <a:masterClrMapping/>
  </p:clrMapOvr>
  <p:transition spd="med">
    <p:pull dir="d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 smtClean="0"/>
              <a:t>2021/8/15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4245392"/>
      </p:ext>
    </p:extLst>
  </p:cSld>
  <p:clrMapOvr>
    <a:masterClrMapping/>
  </p:clrMapOvr>
  <p:transition spd="med">
    <p:pull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2021/8/15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 smtClean="0"/>
              <a:t>2021/8/15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4018579"/>
      </p:ext>
    </p:extLst>
  </p:cSld>
  <p:clrMapOvr>
    <a:masterClrMapping/>
  </p:clrMapOvr>
  <p:transition spd="med">
    <p:pull dir="d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 smtClean="0"/>
              <a:t>2021/8/15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7409541"/>
      </p:ext>
    </p:extLst>
  </p:cSld>
  <p:clrMapOvr>
    <a:masterClrMapping/>
  </p:clrMapOvr>
  <p:transition spd="med">
    <p:pull dir="d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 smtClean="0"/>
              <a:t>2021/8/15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6714569"/>
      </p:ext>
    </p:extLst>
  </p:cSld>
  <p:clrMapOvr>
    <a:masterClrMapping/>
  </p:clrMapOvr>
  <p:transition spd="med">
    <p:pull dir="d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 smtClean="0"/>
              <a:t>2021/8/15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7625944"/>
      </p:ext>
    </p:extLst>
  </p:cSld>
  <p:clrMapOvr>
    <a:masterClrMapping/>
  </p:clrMapOvr>
  <p:transition spd="med">
    <p:pull dir="d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1801" y="111125"/>
            <a:ext cx="958851" cy="687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>
          <a:xfrm>
            <a:off x="571500" y="6675441"/>
            <a:ext cx="2844800" cy="365125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fld id="{82F288E0-7875-42C4-84C8-98DBBD3BF4D2}" type="datetimeFigureOut">
              <a:rPr lang="zh-CN" altLang="en-US" smtClean="0"/>
              <a:t>2021/8/15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91000" y="6675441"/>
            <a:ext cx="3860800" cy="365125"/>
          </a:xfrm>
        </p:spPr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63000" y="6675441"/>
            <a:ext cx="2844800" cy="365125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1753442"/>
      </p:ext>
    </p:extLst>
  </p:cSld>
  <p:clrMapOvr>
    <a:masterClrMapping/>
  </p:clrMapOvr>
  <p:transition spd="med">
    <p:pull dir="d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571500" y="6675441"/>
            <a:ext cx="2844800" cy="365125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fld id="{82F288E0-7875-42C4-84C8-98DBBD3BF4D2}" type="datetimeFigureOut">
              <a:rPr lang="zh-CN" altLang="en-US" smtClean="0"/>
              <a:t>2021/8/15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91000" y="6675441"/>
            <a:ext cx="3860800" cy="365125"/>
          </a:xfrm>
        </p:spPr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63000" y="6675441"/>
            <a:ext cx="2844800" cy="365125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1525929"/>
      </p:ext>
    </p:extLst>
  </p:cSld>
  <p:clrMapOvr>
    <a:masterClrMapping/>
  </p:clrMapOvr>
  <p:transition spd="med">
    <p:pull dir="d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571500" y="6675441"/>
            <a:ext cx="2844800" cy="365125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fld id="{82F288E0-7875-42C4-84C8-98DBBD3BF4D2}" type="datetimeFigureOut">
              <a:rPr lang="zh-CN" altLang="en-US" smtClean="0"/>
              <a:t>2021/8/15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91000" y="6675441"/>
            <a:ext cx="3860800" cy="365125"/>
          </a:xfrm>
        </p:spPr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63000" y="6675441"/>
            <a:ext cx="2844800" cy="365125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9239245"/>
      </p:ext>
    </p:extLst>
  </p:cSld>
  <p:clrMapOvr>
    <a:masterClrMapping/>
  </p:clrMapOvr>
  <p:transition spd="med">
    <p:pull dir="d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571500" y="6675441"/>
            <a:ext cx="2844800" cy="365125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fld id="{82F288E0-7875-42C4-84C8-98DBBD3BF4D2}" type="datetimeFigureOut">
              <a:rPr lang="zh-CN" altLang="en-US" smtClean="0"/>
              <a:t>2021/8/15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91000" y="6675441"/>
            <a:ext cx="3860800" cy="365125"/>
          </a:xfrm>
        </p:spPr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63000" y="6675441"/>
            <a:ext cx="2844800" cy="365125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6295190"/>
      </p:ext>
    </p:extLst>
  </p:cSld>
  <p:clrMapOvr>
    <a:masterClrMapping/>
  </p:clrMapOvr>
  <p:transition spd="med">
    <p:pull dir="d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571500" y="6675441"/>
            <a:ext cx="2844800" cy="365125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fld id="{82F288E0-7875-42C4-84C8-98DBBD3BF4D2}" type="datetimeFigureOut">
              <a:rPr lang="zh-CN" altLang="en-US" smtClean="0"/>
              <a:t>2021/8/15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91000" y="6675441"/>
            <a:ext cx="3860800" cy="365125"/>
          </a:xfrm>
        </p:spPr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63000" y="6675441"/>
            <a:ext cx="2844800" cy="365125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2574281"/>
      </p:ext>
    </p:extLst>
  </p:cSld>
  <p:clrMapOvr>
    <a:masterClrMapping/>
  </p:clrMapOvr>
  <p:transition spd="med">
    <p:pull dir="d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571500" y="6675441"/>
            <a:ext cx="2844800" cy="365125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fld id="{82F288E0-7875-42C4-84C8-98DBBD3BF4D2}" type="datetimeFigureOut">
              <a:rPr lang="zh-CN" altLang="en-US" smtClean="0"/>
              <a:t>2021/8/15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91000" y="6675441"/>
            <a:ext cx="3860800" cy="365125"/>
          </a:xfrm>
        </p:spPr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63000" y="6675441"/>
            <a:ext cx="2844800" cy="365125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4331833"/>
      </p:ext>
    </p:extLst>
  </p:cSld>
  <p:clrMapOvr>
    <a:masterClrMapping/>
  </p:clrMapOvr>
  <p:transition spd="med">
    <p:pull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2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2021/8/15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fld id="{82F288E0-7875-42C4-84C8-98DBBD3BF4D2}" type="datetimeFigureOut">
              <a:rPr lang="zh-CN" altLang="en-US" smtClean="0"/>
              <a:t>2021/8/15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8530280"/>
      </p:ext>
    </p:extLst>
  </p:cSld>
  <p:clrMapOvr>
    <a:masterClrMapping/>
  </p:clrMapOvr>
  <p:transition spd="med">
    <p:pull dir="d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2021/8/15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140197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216183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649987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900581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23601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625729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648502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899508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95880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2021/8/15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7178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919464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133934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976761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033074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511604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047285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723554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994497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50726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5" y="1778438"/>
            <a:ext cx="4873575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5" y="2665379"/>
            <a:ext cx="4873575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9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9" y="2665379"/>
            <a:ext cx="4897576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2021/8/15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813764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894417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092308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32487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2021/8/15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2021/8/15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2021/8/15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2021/8/15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1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15.xml"/><Relationship Id="rId21" Type="http://schemas.openxmlformats.org/officeDocument/2006/relationships/image" Target="../media/image1.jpeg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28.xml"/><Relationship Id="rId20" Type="http://schemas.openxmlformats.org/officeDocument/2006/relationships/theme" Target="../theme/theme2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22.xml"/><Relationship Id="rId19" Type="http://schemas.openxmlformats.org/officeDocument/2006/relationships/slideLayout" Target="../slideLayouts/slideLayout31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11" Type="http://schemas.openxmlformats.org/officeDocument/2006/relationships/slideLayout" Target="../slideLayouts/slideLayout42.xml"/><Relationship Id="rId5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41.xml"/><Relationship Id="rId4" Type="http://schemas.openxmlformats.org/officeDocument/2006/relationships/slideLayout" Target="../slideLayouts/slideLayout35.xml"/><Relationship Id="rId9" Type="http://schemas.openxmlformats.org/officeDocument/2006/relationships/slideLayout" Target="../slideLayouts/slideLayout40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0.xml"/><Relationship Id="rId3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9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44.xml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11" Type="http://schemas.openxmlformats.org/officeDocument/2006/relationships/slideLayout" Target="../slideLayouts/slideLayout53.xml"/><Relationship Id="rId5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6.xml"/><Relationship Id="rId9" Type="http://schemas.openxmlformats.org/officeDocument/2006/relationships/slideLayout" Target="../slideLayouts/slideLayout5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t>2021/8/15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3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t>2021/8/15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55786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  <p:sldLayoutId id="2147483700" r:id="rId14"/>
    <p:sldLayoutId id="2147483701" r:id="rId15"/>
    <p:sldLayoutId id="2147483702" r:id="rId16"/>
    <p:sldLayoutId id="2147483703" r:id="rId17"/>
    <p:sldLayoutId id="2147483704" r:id="rId18"/>
    <p:sldLayoutId id="2147483705" r:id="rId19"/>
  </p:sldLayoutIdLst>
  <p:transition spd="med">
    <p:pull dir="d"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2021/8/15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129537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2021/8/15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370768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6145" descr="1899564741503666076122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0430" y="869950"/>
            <a:ext cx="6115051" cy="7467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6146" descr="3638905431503666076106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90"/>
          <a:stretch>
            <a:fillRect/>
          </a:stretch>
        </p:blipFill>
        <p:spPr bwMode="auto">
          <a:xfrm>
            <a:off x="1514477" y="895350"/>
            <a:ext cx="6105525" cy="370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图片 6147" descr="3644569921503666076122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2578" y="1536703"/>
            <a:ext cx="6116241" cy="460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图片 6148" descr="7933091681503666076122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07332" y="-10795"/>
            <a:ext cx="6127955" cy="6150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4" name="组合 6150"/>
          <p:cNvGrpSpPr/>
          <p:nvPr/>
        </p:nvGrpSpPr>
        <p:grpSpPr bwMode="auto">
          <a:xfrm>
            <a:off x="1785512" y="1972621"/>
            <a:ext cx="5835132" cy="1508106"/>
            <a:chOff x="713" y="1242"/>
            <a:chExt cx="4005" cy="1010"/>
          </a:xfrm>
        </p:grpSpPr>
        <p:sp>
          <p:nvSpPr>
            <p:cNvPr id="15" name="矩形 6151"/>
            <p:cNvSpPr>
              <a:spLocks noChangeArrowheads="1"/>
            </p:cNvSpPr>
            <p:nvPr/>
          </p:nvSpPr>
          <p:spPr bwMode="auto">
            <a:xfrm>
              <a:off x="1776" y="1242"/>
              <a:ext cx="1573" cy="3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SzPct val="100000"/>
                <a:buFont typeface="Times New Roman" panose="02020603050405020304" pitchFamily="18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SzPct val="100000"/>
                <a:buFont typeface="Times New Roman" panose="02020603050405020304" pitchFamily="18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SzPct val="100000"/>
                <a:buFont typeface="Times New Roman" panose="02020603050405020304" pitchFamily="18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SzPct val="100000"/>
                <a:buFont typeface="Times New Roman" panose="02020603050405020304" pitchFamily="18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50000"/>
                </a:lnSpc>
              </a:pPr>
              <a:r>
                <a:rPr lang="zh-CN" altLang="en-US" sz="2000" b="1" dirty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第四单元 </a:t>
              </a:r>
              <a:r>
                <a:rPr lang="en-US" altLang="zh-CN" sz="2000" b="1" dirty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·</a:t>
              </a:r>
              <a:r>
                <a:rPr lang="zh-CN" altLang="en-US" sz="2000" b="1" dirty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 第</a:t>
              </a:r>
              <a:r>
                <a:rPr lang="en-US" altLang="zh-CN" sz="2000" b="1" dirty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16</a:t>
              </a:r>
              <a:r>
                <a:rPr lang="zh-CN" altLang="en-US" sz="2000" b="1" dirty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课</a:t>
              </a:r>
            </a:p>
          </p:txBody>
        </p:sp>
        <p:sp>
          <p:nvSpPr>
            <p:cNvPr id="16" name="文本框 6152"/>
            <p:cNvSpPr txBox="1">
              <a:spLocks noChangeArrowheads="1"/>
            </p:cNvSpPr>
            <p:nvPr/>
          </p:nvSpPr>
          <p:spPr bwMode="auto">
            <a:xfrm>
              <a:off x="713" y="1695"/>
              <a:ext cx="4005" cy="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SzPct val="100000"/>
                <a:buFont typeface="Times New Roman" panose="02020603050405020304" pitchFamily="18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SzPct val="100000"/>
                <a:buFont typeface="Times New Roman" panose="02020603050405020304" pitchFamily="18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SzPct val="100000"/>
                <a:buFont typeface="Times New Roman" panose="02020603050405020304" pitchFamily="18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SzPct val="100000"/>
                <a:buFont typeface="Times New Roman" panose="02020603050405020304" pitchFamily="18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4800" b="1" dirty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宋体" panose="02010600030101010101" pitchFamily="2" charset="-122"/>
                </a:rPr>
                <a:t>九月九日忆山东兄弟</a:t>
              </a: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65496" y="1536702"/>
            <a:ext cx="3002507" cy="4602162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4027252" y="5391177"/>
            <a:ext cx="1351652" cy="4702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ctr">
              <a:lnSpc>
                <a:spcPct val="110000"/>
              </a:lnSpc>
            </a:pPr>
            <a:r>
              <a:rPr lang="zh-CN" altLang="en-US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 descr="data:image/jpeg;base64,/9j/4AAQSkZJRgABAQAAAQABAAD/2wBDAAgGBgcGBQgHBwcJCQgKDBQNDAsLDBkSEw8UHRofHh0aHBwgJC4nICIsIxwcKDcpLDAxNDQ0Hyc5PTgyPC4zNDL/2wBDAQkJCQwLDBgNDRgyIRwhMjIyMjIyMjIyMjIyMjIyMjIyMjIyMjIyMjIyMjIyMjIyMjIyMjIyMjIyMjIyMjIyMjL/wAARCAFNAf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3+iiigAooooAKKKKACiiigAooooAKKKKACiimlwDjI/OgB1FIDmloACM0w5LY7D9aeaKAOd1lxGy7WeKcnaJFHXvgf57VzzMttfNAl2tyxYkuwKkdzz0//VXb3ltHIqsy7tpJ9+nr+NczdaW/losYxO77/lx8g9s9e1Q+xLRFa3k8blVckr8o24/yaZcTKHSWQguTtAJ6VUkSO2vZUjk8zawAy2A34j8qsyTotqzOGYHsCM5HsKzkmpXIOn06ctaj5tx2bmAPTjOK5a4uGF/HJFCQfMLYJyw9/wA60NJkn+yzeUGMhAKq/XGDwQf6Vl3FvqSyxrHEwE3zsw4xk9Mnv0rVtjlsdXpupm7G1gAR1JPWrlxqENtHufJyM/LzXKx3KW52CQBwMnHJH9T6VV1B5pZC9vcuZhkMwzxngjPQcGlF3GmzVvrhr1CyxvEG7uMnH0qsCq/LkAFQcZ5U+9RWYvL2OFri/ZD8qsoQb+M9cdM9v/rVpPZiK7h2sZJGGCDgcA547dPSjl1uHmbGnOhhCh9zD88dqvVWggRNrKqj2Hap2dU6kCrLHU1zhTULXKFTtYZBxyagad487wDuJwvtSuBCQTIcZKk5HOc1eiPQkEnHJzxVWQmWPMUY3A9fb1HrTopmEe0oTgdPr0/CojGwhtzqKROUVlLD9KbY3iSIS7gHPPNZk9uzy7YVHyjD7iOvXA+lU7Z2t5mLumSSeWrGU2ndiudkOlFU7CbzYexx3HejULl7a3MiKDjr9K6FK6uUTyTpEMsRT1cOoKnIPQ1zLXEt2ElO0ZByAMbiOv8AStW3niggy7jA6D+77CkpCuadFUBegtk/dHvV1Dlc9jVJ3GOopoJ7gj61FNcCNwgGWNMCeoLl5UiJiRWb3OKS5MmwCMZOeecVQmlEsTYuSpVsHnG4/wB2gTY+O8hMuWfc7DGUyVFQ3OoG2RsR8kkHHrmqsl9KYwsCCFQ2N2c5Of8AP51mXguJGLJKCAckHqTVW6GUp2NXTpvtE52oys33gxyMelbKGVZcbBs6DHpXN6GNt5iZzntg42n3rqdytxkGk1bQqm7okopjypEuXYAe5pi3MTfxgZOOtTc0JqKAciimAUUUUAFFFFABRRRQAUUUUAFFGaKAOW0TV3SJbWQNJKc46jnJz1rZh1BGmEb7lLH5dy4z+NcBr41fw1cW81nafbbXG2JivKHHQqCM9+TmsCPxVLIsV0T9nkCZIiWQruzn1/oaai2Qm1oe3UV5PpXxA1pZijwQXUIAYO8gQ/Tccf410tp8SNIlfy7uKe0cD5t67lB9Mim4sq6OzorDsfF2i6hcCCC9j8w9Ff5c/nW2rqwyrAj1BqRi0UUUAFFFFAATgVVmutjFQpJ7bec1FdzvlovJZhnjHcdaybq8l+zNG7Mkrbm8sgZA9M/j1qb32Ey22p7ZG3M6nGdpXHH4/wAqq/2nJK5YEMvIwBxnoAfx6VgyS3Fvc7bgONm3e/c5647fjxWedVdRNCSCp3BVUZGOuf5fp6UcpHMdlba2pJLY3E4xn69q1I76ORAQcZ6d68rttRb7QJgBHCCVAB6DPp1rXtNZMsuyaQMuFTI4Dc/l09KGmhKZ6LHIGXOakzXJabqoV2ff5kXUduPUD/PWugsrkzx5LfMe2Mf/AK6aZonctSDchB6Hg1zeoxgDISRF5C7cAk4689sV0x6c1jX7RwymSWZmbnbgj5amfcGcTeho55IbWJo1jbO6Rj+8bjgcejZ/M0y2mkBIlUFwSCrckfiKvX91cXTxytc+WkZGGz8xUkZYAZzjByccYrJe5gFyzoC21iryMeW564wPbt3p3ujNo6nSw95JG0ThP3ZKEDrg/TpRqUrqiNO0aSouGcMBnk9c+nb6nio9GKwrFK9yEcEKiSZ6Yxz09j+FUdeeSPU5X/1sbgkggEcgAfkD361LWhXQzFYKJLhpDkv8gPBNS22qR/ZZw/lyzcH52PTIwMdOMf5xVOZpVgcTqD5rAIgwSST/APqqWO3EsqpIAkuwYQD27n1qbojYvaQbyK8uNSaCWZ3BdoguR789uM/kK6TTruW7uopZ5oygBdVQ8oeBg559f1rCt5ZLKEI10HbIPIz0zxnv1/zipLC7ihu/NL+Y7Nk47nBzmqVRNlJnequ2PaoAqtPErnJDF+OKfbXEc0I8uTdgc+op0sojkRflG7OSfQD/APVWhoZT3SwkmQHzRgEev057VMLtWUPIpdA3B44OOKq3ksQkmPmOyk/McfdI9Kwv7QcOVLnYGzluhJrnnNrYm5vy6gVyVIBOAT14/KktbweVJL5gKIcbV45P8h05rnb+/eO3EkIc4GSV5PHtVOHXlPLwsrMxXBP4HI5pKU7XYXNS6uVlZmDbTn7oP3eMVl3Cp9rRi8hx95T09asvLFJEA20OxDBR/Cfp1qI3UcZkckYDKuWU4z/k1hG99SWdlpNwEtVBBVc7Rn1qjqa3lxMV87YhHKg4+X3wax7a+TaBIUV84wp4wDwealy9rmUyLL5nI47Z6f8A1q3U3aw76FkwR+ZiBgChGMHv/wDXqGaQvLjzWO0bRjHOPc1QgljRf9eQ27IXBHJ7e9NX5pnyyjacZ9aj3mxXOl0+SRAEuVEgY9iOPwrfUgLkEYrgftH2fdEGYEHGSf0rUttSmi8uIuxJOSe1bRnbRlJm9cX6wPwMju2axpNTM9yGJxjhecAepwag1F/Pf5pWCL93AwTj3rKuHljCyNtCv90bucc9qnmk5Ccjo3v4Lu2Akl2sgwwHc+361WgiW4LwB/KjUA/v4xk5/wA+tYqSFQpjh3gjJC8HpTIoL2RiwBCg5+Y4NbJpakuRu30wUCHbChBOdmCQO3NZlsryZeNAVzkEnANP8hWX5nRFHXbySfUmo2nht41WLjjrirUr6Izlq7s07NI0uzIWwh6jg4PrVltUa3lcyYaNxwQwHv8AWsAXkbxM0kqg9NoHOP6VTOpBg3llUI6EnvVKDsCnZaG3LqU13GCUcfMU47fj/wDXp9s4hjALE+jE8msu1uJCzCSMhDwcjt/n+dWTcwRDZjDdlzksPWsKi6FJ31Ni21wJu3qdqnHIxWimrWrKCzhSegrkXkEifIvyp0Bfj6mq97dFIlRHRA33HGflb8KmLd7Fc9jv1u4Wx+8Xnpk4qYEeorzC21a5S5ZJiZUAUFhzjOeP/r13ltb4gMyMzsyghQ2B9M1tZ9S4yualISB1NVFna3tt0zh9vU9KyZfEdgZGSS6ZJFJHlopcn6bc0DudDkHvS5rlX8ToVK22nzFo8LmVliUj+f6Vk6l45mtgvm3NjabuAozI5+mcZ/KnYLnoGRWDrPi7S9G3RySNNcD/AJYQjcc+56D8a4e+8R/aIUX7ffzySAMQjbFUH1Axj6VzF1qgfUUjttPtYIlP715Blvpn/wCuaLCudPdePPEV1OZdPtEhtiPlXash/E560Vylxrt9JO+y4cBTj5EDD8CaKu3kFz0/xTc2eo6LdXFnqmy4tI3cJEFcsccfKQT+I9a85EsQ0+BILqOSTG0qu1ow2OTgAE9exPNS+JbHwnHZT3OgyX9tqMRBSMFgDzzyef1rP0jUZm0VZ9SupnyWVVk2yMwz15XI/E/SmkkhFRoZd7RGSGKQ87s5R+eRxjB5GR9MZpyzX1rMfNUMsg2h0Rkz+Hf8DU8LWEk8bRwyRKM4WTIDd8g57exPX3zUz39pNmOBZLYH+7IWVvfHY+4p3As6eBa6hsEohZh9fM9twIZevUHmrIvNRiuBJp+oNHG5ztV32vjqCW5Dfn9RWLcy6gIi0901xFyAkr/Mo6Z5JA/LJqy9ojQFzOuFA27mA2+ijBx+hpAdvaeO7uwQNeRfaoAeSuBKo+nRq6O08b6NcbfNma2LYIE67evvXmdk8t/beXAzDaMlAeAR3xn8cikneOeEw3ESJPCcgY2kj0PI/rRyphdntkF1BcpvgmjkX1Rww/SpCa8Zs57qKOP7KpDJ1lgkwT6e/wCtbEfjO/sEVTdicrw0U0fzA/UGpcOw+Y9IlLEHaQAevrVFLd1lddqRq/Vhzn2Fc3H43tZrYPdWdzBs5aQDcoPvnBH5V0umanpl3bq1pcIyn5ueDz9amzQxl5pUt1HJCJfLiypTC5wfp/nrWBe+E2+0M8QIRm+8BzyP5ZFdqCCOCDQaQOKZ409rc2JuI5YWZlyvmDsOQCfTpiqwcWtoC5G+NgQoIJ59favZLnT7e6ikSSMfOMEjg/n+NcprHgmGUI1sCz42jf0HIJJPJxhSMe/uaCHDsc1aX1nBbRvCHaYvhFVOH468ngV0+nauwhiBdWPQBeD9Md8Vzdtp15b25EsAaLlihyCFBHPbjOMU65vZLOOKKNQhCkqCd24E+n+c1DEro7yTVlMBEbYIz3yaxrydp8tIy5XjbzkjvmsCxnnedGjIdMZ56Z9/TvWtNFLPa8Sqs3IYAnGT2+tc0276lXuYF1ejHlbC2WwEJ2j/AIEfpnj3rNM8Mk21lHKKo2+o/i69a0b6wNvCJZxlWc+Yx42D1A7iucbynuPNi3+Sh438buv+fwraG25DOptYjchUlvGAWL5UJ4HsMd/xqbV9Tecxz5UrtC7B0IA9O5+tZFlcm4mhIaNRgkr0A7dT9D+dGqAywGQ7SxO0922tnp/nOKHe9g6EzapbxRuYYg0it8rHkA+uO3f9fes5NTllkaRizMcruBxuJ4x7euR9Kqm/t7W2kV4gykAbT/Dj1AH6fnVBrqOK4jES4UjJHTn+n6U1ER1/2uzsGIVtzxqMkOCc85AznA/XntTra9W+lEtvwoPzxs3P4VlvZiaxSaN44YcblyAueMdeuc560zTJHgvf9crRpljs/u/lihRXQZ6P4fuky4UFmGBzx06n/PvV3UJXN2WAdtibcIBwSeCR17Y61z++8W1gmsyXA+YOgGSG4zj8Kzp9c8+S5IkMR2hCqjPTpwfTJFVsrFqVkampXqR7ftCSBpDnHcgetYEtwouFjRiSxycHoOtU7jUHmcK0jNITwMD24zUkUM8rJFNGE9ZDj5f85rKRLdzVlZ57JhbeX52CVYjgt/8AX9KzNI0+4s52a9MKqp3Q87m3dM7evGKvwWD2xTybh1UN2Od+BnnHTv8ApUd3bGbEkl55MajlT1OO3AHf/PrPNZWAg1HVI7Yh15xxuH8RrKl1XFszfMzZ/dY7HucHr261R1Np5QTHIJI0yTlc4+v+NYxaRcI4+U445zVwpqwO52tm+zynLb5HO9jnnp/jVxLuSZPMmG/K/J22j6cdv5Vz2mIPI8wyEY+6OpH0q7EpmUsHBHQAn0//AFUNpMm5uW0qzYBA2ghc46/lUJkj3OY3O4Z78gZ9qp2/lyqYyxypzkHJPWmxGOM4RiRu555qdhnTaTpzX8x3lhhckgH8Pap9VaLS7hIRI/zLwWwPXFR6PqUsRCxyMEP95sp7/wAxUXiG6SeRZlj3n+IOpBHGMc9s4I4qklyldBpvWuIcSzRxqBgHGSDnr1qrcWcFyzGK5Bx94k5OfoKyreZUQqI3JY4IPOcnj/CpIijTRxsyp5hOM/59qSutbkmnalUwkEmIgcli/J/Aimy6rKJWVp1WMD7o5/LinwwQwKXZY5CeAxxnH5fSsy+uok3eXCmZTwSMbRjp6U4WlIHsPmvZZCDGX2A4yTnFRPeMyFG2licg9xTbWGKWAjDKyA7iehPt+Y/WqQuFXP3cD5hnnJrvikZSTLLSZRlLLuI4yaZbxOG3qBJsGQC3G761FIznDtGCcZJxjtmmJdNEq+W6gMf4hx/nr7Vcm7aEoutrDxN5BiCgnBzzge1Zd9qCq4SB1KHJLYwR7ZxSXLTTsvzIFAyuB19RWKZQxcGTbt9e9ZKMdxmzFrEsRBwgAGNis3T8T1rXsZbi9i3CJ5s8FSm5Rj2PT6/rXMWUS3WcxfuwRlzkD6Zro1mltrVba2kunVRkKpK4J68g8CpaSZpBO+ppQSahplsy/ZbKGFjufdIQc47ck56ccCpn8TXFnCVGrW6xp1MeJPw5xg1zixmR3k88eb0aUDJUegJz9KmW2jjKN5pDA/uo48lifViT09ql2NkTXOrvcQ+ZdG5umf7gu5GjQn/cAxVO41e/83yLEJbbeWESgKi/y57dO9SXasx82Vsso/1zcqPZR/k1RVJDA0Wwv6IoZST/AHmAH9fzoQDGka/u0inmKxqdzAnJkPUAbc8UXD5u1hFuUdRuijIHy+59B79ac0kNtCBFJ5tyrf8ALVcRoP7vQ5+lUSZ423ymOCPOQI1DMx/HGB/nii4F6VxEpV3DyYyZCAMe+T/+uqMbMbdiuIol6GQkFvpwKsyBPs6vLLjYMiNdpIb3IHFVIJUlxEGVFJwPNIQZ9FBwfx5pXETRy3qxIIT5SY4GQc+/NFUJ7S2klJllikcfKW8kP0980UrjKWqCz0+dJEmjlWUZS5tS0J3DqrKQR39KYdcgNuxmuEeIjmFI9r5z1DK4P8x7VtfFXSYtN1OwRNiF7Xc8aKFw245OBxz/AErziWBkweeT0xW0Vdaieh1FlqjNOVs7i7NvI2XiuMSdPdeR+VXJtcEq+UZrUYOFM0f6ZXp9K4xVnjw6q49GFNeV2OZQ747kmr5SbndpeB2ZVdY59obYjsVbtkbsH+YrQ01o5IzHOyxBTvV36L64GP0rz+31Mww+SRuj5+VwGAz1x6fhUq3anDRzGMr0XyxgfQ9RScB3PQpYm0+8BhuIpGkb5gkxfPv90e/rn261YiS9e7MkUZYoMYiUEpx1xzxz1x3rkbfX4kRCY0DdJMg5Yegbn+VSJ4lkNwEDRiInpJGy4/4ECT+n5UuVhdHRm83TBmguC3AOBtz9cYJz9DSNdeU5YOkQdgHV5B82Prz9KpDUTbuz/bFaXrtlJkyCP7pz+YFPF5a3LebGAk3TaI3B/MnOB9AKQGwLqSPT9hYmF+0bHPToFJx16moLCK3jDxOBCx+ZH3bV59cEjn1/lVeCOaeJUJefDHMaRfMB9cDPHbini4ijU28zSiQk7GcHK/lk8e2OfTvLZRrWXiPW9OVks7mSXacmOYb8+4x2+p7V0Ft8Q72CHzL2C2nA6iBiGUepGD198VxCXM4unMlzIWU7UKqGJOemWwcdDyDn3q5/aVg1riGGQ3R4mEbKVOOpx6/ljJwCBS0YHoFp8RtIuIo5JkuLdH6O6gr1x2JP6V0tpqljfxB7a6ikBGeG5/LrXj8flLp5ijBkt5eGHlgvG3+6GBI6c9fakWeJrJ7a9urqAqmYZEBcye2GwO54JPTtSsug7nsbeSA0g2t8uMDHNeV6rZMl1JcFnAdPkMg+Ze/9R/KqSTXUVq0+narc78jzIi77Y/XAYnA/4Cfwqa68Q3p2iSGG4RztWWQGPHuWB4PTt9aynCb+ETV0XLaRLexAXKMxwAq8HHQ47cVox3kEMQbnk4JOBubr/SudnvZJ5DFJazwsMOCkm8Y/2RtGfwyQO1XrLULKSMxm4RwWK4ZgOfoetYzhJK9ibNFy5a31CxHnXBHGV2AkH6is29s7BWtPs9tLKrj5SRwR6kH2OfSkeeJbto1hzE54XGME8cH36fXHqat+bI0Q2K67PuqDnHsc9vxqY3juDszNjRJZikJHlhyq7WwpHPT8f51PehY7FpBtWHaMBl5zzzntzzmrEN8LSNY4o1jJkOGCknoOD2Hbuar6xcqbJCXCxuDvLc7vQY6mru2xNHNP5S28MzKzDJDZ7n/JxVeJFkJIRnIPKqvIq3JqCQwxxxKsjKp/ebMHntz71TEsodmRCm9WB4xgHGcenTFbolmxBdXZaOOJ9o2gALjAQdzj3z+VTm3js3jdpRLyeq8H/P8AhWPZTeRIGL4QA4PGcjtn/D+tPu7yTy4VkLEBmIyRwCemfSnbXQLnTxardJauFuSuR8oDen8hwRWHfzyvdtKqhQHOWX7rZ9+/SseS+dUwWODz8rHrmrVlfySDymLZY7uCAc9aTTEbcW2GE3Dxo+8ALjPWrbahLawrHHgNIAWkbgeoz/j/APrqvD5SwAOHfA34z93+nes64lWeTzCd0eAF5BPr0H4/lWVr7jNRNQE78TkPglYlbeoA75/wOa0o7hZYUJjZ1kIDkgjgj1OCK5BTIkk0qHAB+UDByM9/atXR3DHazlZMkud2DjPcfXNKUQuUr/Uba2knt44ZomZjkM3B9MCs/wDtE4GAoA4bA61Z1TTWk1C4LF5QDuQjBwPTrkVlBFG4mNkUHpkkVcUrFG7aOPIxG2QWyG9vSr0e5YAiHDbc4PGawbO4i2o5YrhtrDPUZ7Ct+NfNAVPNO4A7yOB7VEtGJIZasA8hKMGJzknbn2yf8a19Os5XkDgpv53ZkAwfeqsCW7TrE53FMEZORn0I/pWnYyJb3chzjDZUDAGBjr69zzmp5tRotW9ndDVsPIuwAMygHahJAwTj8cD8qqXS3d1qDWscTEhtgRAOmeuO3GeOOhrT1LWPIYtFKR5v/LQAKQcY7D0/Cs1fEd9DduEhVSVDNLkAbumfrjHfHrWjcdinYy7qe6iMdv5JWXftK7enOOvfnPelsvOiXznSIIxypJ5+o9O9Q388zBri4k3yHOCrklRz15OO36Vn3eoMI4vLm2tt3ZU/d7cj8aOS+iFY3n1NoHzsduCAeuPw+lZk+qrcT5FtETyAz9cdvxqksszENcFULNsQjB/Ifn1pZoHtRuLq0ZHUnrnvVQSRLehft5ZYi6FlwxK7g2fvZFR2pilnAYHcDyOnHr/Oo5hEIw8TlgwBZ2GcEDPT8xTLO4GLqSWXmWFiS3QHHTj863iyWiw11MWbYmVz0P8AKopVkuWyLMpjqc1GVlmVILcqRncuF+fGPQU+LSriSZ4L2ZwD8xVT1/H8/wDOabaJUW2Y9xcs77IHJz8gVRz/ACrQ03w9CxM+oTDZgHyUcBv+BHsP8a24beO0H2e2tyjklXEYDFhjPJwT/Ko7u4EETpPNBEAeA5UH2OD0/I/Wk5dEaRhbcXEaoqo0cMecKrYKr2GAT1PrVc7UkZEkfhuW8zOfrz+gptrdM0wy8igAFiI/lkyOxAIxx1zUVxfRRSiNrna5GRvUkoPcjoP0qDQmYxJKsbSyLtOfl2qx+mQcD6VJe3Dyqp+RUBIIRmyD9Vxk1h3ms29jbhy6yq7bVBfcrHnkkZA784z6+zF1+2itHaa33zBQBHE42N6YyAc+pC496LMDRdpTMY7dpVdh/rJHUt+fBH51Dcz3EWYY5BuDglmjEoBz69z9PxrBufFsrx7bq0s4hnIiRASPTkHJ/EGsi+8QG6nWZ7q4+QYSCLhR9Txn9KdmOx2IMa7izSZByZHwNo69G4qu76feP+6lbA43bvv+o4x+QNcNNrdzPGYpEZ4ifus559MnqfpnFVZL2+fCxkxRgYCITtA9MGjlCx3F74gsYJTZopcoOWjiCbfYuec/lWXd6tbIG8oBmGdgZzw3qTnGP5+lctvuigUzsq+gOP5VF9nXOSSSaLILGu2pybj59+jP6xnI/VaKy/IUfwj8TRVXCx2tz4mguZTJc/apnYAfOiMxx/tMWNUJdYV1Ki2kYc/658H/AMdCj9KwrZ3F0sgx8hzzyKuahf8A2kRoFSNVHOOcn8qq7TsFlYkkkWbA8tQuO7sf600uoAAVVUdwoH86zxJgkFjj26VE8wyRnIo1DQ0XkUgEkH/eNVXznhx9AKqiUtwMmnoTtZgM7Rk/nj+oq0rEtknO4c1Kvmfw5I+tVo3O7PepkmK54z7VdyCyt7cKmwyybCMFQxHFS2t6lvcCTa+zoyhutZ/mHJNJv555FJ6oDq314ybZ4rt42TARYkCkY6ZJBH8ulaNpqM0gjnR4XlXgtICCW56lSeSOwxnBrgnkCn92WGetMWeSMMqSOof7wB4P1rNwKuegR6i81w0VxLDHOpwv2dccnttHGfrUtrqVo6pi6y6k535GT9eADx3Oa85ilaKRZIyA6nIOK3P+Enm+yCJYmRwMAlw8Y5zwjg/zpcg7noDX5SLZNDECVwJCRuxgcEgYI/HmlgvBLHLDJBK0ePljRQIh9FIHP51w8Wv2s1li4d450GEVIECH3+Xac9fb+r9K8SBL4JLHI6knYzhQ6n1yoXJ9jn0qeRjudpDcK7IM/ZxGpUNhVkfnoefm46dKs+aBA0YRI7dv4S27c3fKkggn2496w4dSuXuUlFtcbGGFngQZ577Dgt7spIrSkntLWEJd3UMd02drT3Knef1wfqPzpAWwyTRR4MpjBzG4LBkz68YP0/8A1U6MB3MNxKrRnH7sFkSb3I4w1ZdntlDolzHLIWKtEMLkZ7HGM+5/KrscTpJM3lQ7BwVuCHZfTAPf6Z6dKQwuLULJ+4Pkxw4O1D2PX7hG8e/Whru5SE3NrdIUGAiT7VVjnnaVyT9DzzUTCO4hjFyFjRJCQPLQKGPqRnHQdQv4daPs4hfcsjhWH93aj4HA5+9+Z49uho9wsTx3tzE3mTG3eT7yRCXZk+wfHPt34xmr2m2Uuq3iRSRtHAqYcGLAxnkBskZzx+vapZrmK5h/c2lsTBErMMgELj5uTkEdcjtjv2mtNRSxs2WFVM7ErtRAPm5xnA6AD+nShQi2S0Y3i/TLWwv4E0+Hy9yElAckHOM4znHFc8/+jgnbt2MUZHGOo9T+NdnqUzakwyiTwOAzHdnGAMAqOe+c8Y67qpwpasVhEssbpyDbs6IAexww4+uDnoWokk2TyHKfa3jn8pwMqgABAIGeT+dTPPm3ICfeb5c9/wDPNdGujR3PmzQvHtU7V3RKw9+gDMOfXPsetQ3mmNcSTSqEaJ2GVD+WfcnIYAd8k49SDxSsHKzno7Q3WG3ptyDz9706flVmzs47e4DNNExU5HJOeOnFW00l4yjIsiIzHaoGVVyD1fPB/Dnj1qCbTpwCwCKiNtkZiF2t2znHqOlKVybNCvclZNzLnPICnAqXyCy/u3+bGQijkd/xpgsJDF5jb1JYgHb8o/x/Cq1x5kE6pvLFV2jJ6j2rLyQM1N625WOZCdp5IOMe596hN1FaTKyklGyDuA3cjqP/AK9V43W7KInyuiFchuv41l2d0I5xDPGUcPgluuOnP4UJAjXF9a3mJGeTOeVx2+tW5JLBUy4VQ6gE7Tk8jg4/L+lV4poLu1YLKgI749M9Rx2BqmkK3DZ2tu3D5YxjI9QD+FLQZJLLaXCtJHEoCnO0d+w5HatEy/6MhQ5XACK7E7TkVkzxPM5WGMxxMwXGMAH/ABGakdJYWEVwd3HBHPt+NDSBGxb+aV3swyp+7n5sYHvV19VtyGLJhl+VgxPzH1/U1kafdm4doUmC5XCkHP8Ak1JJp8MMe19hQqXTaSzbecMSCPTgYz7VLjfcZNNq8skUkByIm9egxUTX4VUViSAPlYAA9ayRqDyReT5Y4GQuB0qT/SJVKRRu7gZCoN348U+QSHrfyNOyIwZCDjnAz070xVE0rb9qsWCDBwfwxxTY9Pu7ltsexT6Z3EeowuSPxrUsNEngEjTXaq0fJVshQOpLHBwMc4OCf1rVRZSTM2aQxwKJHDOOUAOPxx1PpVmGKScQuUkBPV24BJPTJ/pU8mpaZaxJLZxRsEHzTOMiRuhwNyt/MelQSeMo7cCeOFEm2YSIwCFlPqWyT7/0pqI+UuDTbhoRHKyQjOQHbBweMZxg9u9LZaNLBI0klx8oAXcBhfXPfisS48WO6OsDTmVx8zvtcA9yCFBH0zWdPr8/lrCY5liIxlJWRj9CS2MnrWiTDlR3sMMSQPJ56+TGD+8jbBUe/wD9bHekTWNNt7dmMyPGgyWLsSPpzn9PxrgYrm/1JzHCocKOVdi5wPU9cVHf219b2/2i5dI4eAFiwR7YAo5Rnav4r0w2xZI0CsCxDA/N+GMfnk1zo8WfZlYukMSyffiRyScdOnH6iub/AHVzHvYzSf7xxUBVIzxEv40+VDsaMvia4eUzGUyMTlVWPAUen/1+KoRXl8901zEs6ztn94JSuPyxx7U0TSLkIwUHrtUUxm3jLOxPuc0D0J3kvRJvkvIw/ruDEfzqqYo3bdLK8mPQf405do7VLjcOlIZV3QCcRJD2zlj/AEpxJBwqKPoP8aDGP7RHOMpVgxAtjp+NGgXZVIc5y2P0pnl7jyRVtoypwAMUnlM38NIRXKKR06UohDHkdatC1kPIBzUqWUjHDKQaQykbYGitddJkK52dfU0Urgc3FKscXP3utQHzHJODzUkUiPnagFOhJlaUHGFU4/MVrexG5B5MppVtyerAYqwbdnmKbiowx4Po2Kha0O1DuYllLU1MOUdHEHdY0fc7MFVR3J4pZozFvQ/eRirexBwaRLZolWRZCJTgoAOh47/jRIrLbbm5LkHP1ppoLDVNP3AVEp4p2RVmdh+7ikJGOtCRtKwRBlicCpZrOe3I3p16Y5ouh2ZASSabQf1pM460DsAPNDHGKbkUHtQFiUAcc8nrSNgEgZxQOnIpCdxzk5NAFkm7JQiVn2nK5bOPwNWW12+WHygI42P3pApLt7Eknj2AFNUlIlfuOOao3LB5yw4BqFqymrI6bTvFEIsja6mkjxA5CQL5eRjplGXH5Grtn4siYrBHbLahXzG8tyzsnHGJCQQB/kVxKnPFBbDYB4p8qEekvrVtNi2kv7K5uU+ZJLZHR/cbjgH6gj6VetdSgyLa9tBboyFtxnV/Mx/eRlEg/DNeU5ZSDyD7U4SyCVZPMYyA53Hrn61Lgguevwavbx3MMLNcKsZHklQ5RD2AcDBHsfwI76EN81rdPutd/nHdIwkEbnC8FY+cj1xgflXkj+I9UlijiN7KkcfKxxHYufUgdatr4oaKBFgtVWYHJaQh1znOVUjC/hz70uQdz0G81CzmuSHiaOZ+FYc55HRhjNHnJJaCNXZWJIz94Mc9+Dk+55964abxYjpG/wBk33C5yXZgFPqpDbs/iB7U1dftEj+0CS4kvdwxHK5EYXuDgjI9j+NLlYXO9tdQcxLGt1JkcASR87fy6exGOK05r9UKhY3kww+7nJ9wVyQfrz79q4afxnbXNss0k4WTP/HtHD1OepYjgcDoTVu18WoY4LubUIo4kk+a2ETSSkf3s5GKVmO51Jns4bdZlMYk8zkIT5hf0GR15/8ArGrEO+eVmCrwPmYyA8Z5yMnPPt36CubGq2100IimFtDI+Vkdh+8brnkdfc9fX00ba4MgnMs7O6Al34Vhzx8gzkdOenNSBdEEM7l2MZkc4ZEZozjr/k+/pmq11pNtcyARt86PgeYQDgemCN3TqRn+tqy+0gPPJKpWU/KrDf8AN1yCB8vHr6/m6dja3EcO9DIw+XcvzZGOcnk5PHPagLHNXmkahaMskcchVMEtnIYHoMdQazirNK/nQyfO2SW5K59eOK7Mvcm5zPkI3A8o4bdnn+EE898noAfWrDyW0rKjq3XZvli3DjkjIzj+fNJpE8qOGt3t7ecQI5w+dxJ4PPWtALACDARtQ/Plhzx1x+VbN3oelysrRB1mGCwRs465xk8dOmR0qNtBsXUxpKQ7IGO3KMPqCDke+fxqHEnlZQDvsSMRSMsfzYHA3Z7dxVyGwj1EMZGmh+bC/uic8jPz9OwqBU/s+7+zSxySP1BeXGweucfyPeteHU2v7qezlgTyyvmopwfMx3wTknP1oUO41Eq2+lpFPmKKYxltv7yNVUe+dxJGc9Bg1Kmm2yOhuFZgwOVBwFJ6cjHp/wDrrVM6tD5bx7ht43rgL7H3H0/KhIR5ImdFLA8gocHtn/P86vlRVkZn9l2tncbRACpXJKpkjvklskDtnIq7BYRy5Sa3DhOQBlwO/B655+npVlI2dgDujyOI1c4P13AZ+v61FLFALrCl4CQAxVOT6YPQjPHH4k9KdwsDZjTEREcoyAikDp7Zxn8R7UjsoIY7ZMcR56jnk9v8P61JpokYyTQpM68nI5UdjnoR+A+hpxuWVztidSxwAq7VJPuR2/yKLjIrqytrm2lt2iRY5gPnUKGbBz6cj8Me9Z0XhjTIcH7GG45aS4Gcj2GOD+P1q5EskF4rSXczzHO0yjcMDsSP06n2qy8zlj9oImfqrH+fv6ZIpBdjbGzsrOJwba3UFQ6lcE4+uMj9RXJ+LsXEizBEVgAmxONgyTyDz36kCrV3em2kBZFRzykWAxJ9QAeeO+KZCbzUbvZd6Zcx20gJL3EZGSMYGTVpNagjmdN1I6XLMW34fH3WIGecZAIyPxpNT1db+F035AXgbeBz6n/PFWvF9tDba5NDEojjwu0IMAfKK5mQuq4BIU8HBrRW3Bl+0UtAPTnvUzxKM88n0qvbMBEucVdiUucAdeKhvUZSaE7sYxihYGHVT+Fav2RxyYyR/KrCWj8Ng8+oqWwMZLd2HCn86sx2zjAGPpWwtsFHPOR2Aqa2sTPN5caliQT+Qz/SlcZzS2kkuriIcNsz6Ve/s5wdrFTxV22svP8AEvlgcNDkHHOK6v8A4RpEmWOSNw3BIP8AdPT+dNgk3scObCQDpke1Sx2bg8RsVHU9K7iTTLOyQtPtRFbaWOSB+A5PftUEd7p7FPssHnxfxSLgceoXqcZ9u/WmotiOahspZGyI89ulXodIuGYbt3XA46V2MdkrxqyFWU8gg5BrD8XatD4f0iYbgLyZCIEGc+m7jpjn8RQo3FcrDSZFAGF/E0VR8M6j4i1HQoJraGC92lkkklJDBgehx1+Xac+9FLlC556beGKUrG/HYVbgsPKjZ1JfzI889vnA/pT7m3SK7wgyNncVtQ2kW9dxG3aifiGJNS5Oxooq5kw2+btRkbjuBH1kFQyWzLHEOP8AVkfzroIrGMIZAwG05B/4GTTJrGNFVfOBONq+oFRzFcpkSWLkrgHIwM/ig/xrJvCQixcYQj69K7Q2bEo/mjBckHd1+YH+lcprVq1vLludzbPyVT/7NV05XZM1oU7eEzMEDKpJ43dKm+xyA4IxziremaVc39vI1uinZ1DED8qSSwu4S6mF8oSGwDwa1b1M0hsNuUbcCVHWtg3kOMFnz67awHEsY5DL7nIzTCXCB94OTjAbkfhUuLY00iW88trt2jwVPf1qqwFI0jVGZDVoTHEcD9aZj51FL5mabnLDirJJlzVi1XNzHlNw3DIxUKbcckCrEJUOMOoP1xSYI0L6MRxAKMZb0rJmjPDEcd61bpxJHFjB4ycHNUJQd20jqPSs46FvUpYxxSfxcVZZF2+9QBR5pU+lXcmw4DLH0pRuHPccDmpkiUhjnaQPzpdgOPajmDlISN2446e9R4ye1TbXZcBSe/Soipx0p3Cw052k9getN304v+5aPHVg2fwNJGinj+dK4WEBY+9WIYn2Fuef1q3aJHgrhd2e9TyLhTj06VLmUome0bA/JlSOmOKlt725gujL5iPIfvecokD+zBshvxqwE+bsBmqFwn+kIM8k4NJSuNxsbi+I9R8to5Z5FUg7BEwjVB/dChSNv+zjFdJYeN430cQXEttGIVCvE6uTON3baMZAHfjFcg8Kr1HHSoJLePcBggkVN0w5WepDxLYPNEhkViq7llmO0Ko9G2gZ6YGMe5q0mpRX6rJp6m4cH964VsqeoB5HP0Jz6V5LbJcWlxHcW0xSSM/KeuKsPr+pi4lN3O1yZUCkSNkY7Yzx+n607X2FY9eit5ZkM0koRCQVTaBvIzgHDY/HGMninG4ltHd0wGTmWR8DB9OeT+IOcACvL4fG13Fp8cM0LTXETZSVpSFA91GAfTnOa1rHx1CRGn2cySvlnR1CpGfVCDk45OCfpg0uViOhv7rzry2UMpJQ/Iqkk8ryWOM9Bz+GRk0iSSLd28kRzhjG2EyWDEdsj/J6Vz82oQS6kLp7+2miSEeXzFFnkEfIWY5+p7c4qyuvQtbXMpkUBFBUrIoZiD0Bzn16UrAd6rwMBGib7duGXYTgj1yePr+tVhJZ/MIoVZ14BfGW78dAe3v79q8/fxp5WmhbQTC5I2/OuAq9cbg2T9azpfF96boNAqiBf+XeVhKhPc/Nk/1HrRZjPS5L2OK5UyOis3VR/D7k9u3Jqvc63bKhkTP2cZVrhI96sB97kNn8PyzXlB1S68+W4yv2mXIaXknHoO1QpcTyxBWmcx5zsHC5Ht0p8oHqEviGyt7WC6TfJ5jAxs0apuGcbvmOf8cVVfxmkkvkMpNoiZklDqrKfRcZ6+gJ7dK89knDuXmlLPjBLNk0wzRjoG/BTSsOyOun8XebdyuIofIwFjheJ5DkfxHL49eDkevNU38UXTzyzlIdzjaI/skLKo/3mUmuZmlDxgIpByDnIFSrOB0j5/3hVINDqrDxpqdjbtCiWswfvcRBmX/dZNpH4k0nh+5nvNckNxKzmaJwdxPA64BJJH51yxnftGPruq3peoyWupwzSqvlAkOB6EY7U7aCTszc8bII9YPz7vlX3/hFco/zMvua2vEd3FfzRT2xKxnI3YxnGKyYbcyfNv3bWGf1oT0B7m5punJLZxylgTjpnnrW5a6aZDuWLBHcDFafhrRY5NLtJTk5TJ5967O203aMbRjpU2uF7HI2+kuwBVC3qCKt/wBgTOASOvb0rtFsVwCEANSmxkaNtp+btnpRYLnFw+GmkU/KDnrnpW3o3h2C2jvJ5MGQWzKq/Xqfy/nW9b2YhQqDxnIHYVOESMSM+ADGV9OvvTUQTOC0LTrWHx9nbkxQgRqFyMkHJPp3/MV0+tXVvOsF7byr5ttNJDJDn7wXI/DkA/RjXH3epWmkeOFvTOj28cQ3EMMEhen54rNvfGukpfPcwgs7uzsixkj5uoGceg9uKT6o2puKknI2vFqG70aG5uPLW5sGI8lXUqVZQwwOucFfpg1Qu491np1rZShbiJ41AyMEfdIPscmuU1nxeL2OVbOwdXkdWd3UHIUAAd8DgVnt4s1p7uGdgzmIAKJgDjHQAgDAHpXZRrKEHFnHXp881KPQ9R8NajBc21xBE7O1rO0TBwQR+Zz61i/E7S4LrQF1JVC3ELJBndwVYk/nnH61x7eMdfc5+0W0HqRt/wDr1HfeJbi78MX9hfXQupp5onjZTwgXduHQdciueMtTVrqHhDxuvhrSZrNoHk3zmXK9sqo9f9miuNAY5wT+AopNK41sdne2Ttcqqbcs7gDPX5yKsSW0ySSlMHG/p6jAz+dNkubj7dCPNAAkIAKjk+c3t6VfLymGVtykskh+7/tisOhp1KYhmVZsowAYnp6Af40TwyecwZHGJlXp9B/StPNwVudqofvMCR0yVx/KnefILmVDBnE4YfMRn5jn+dFhmSpkXyxk7QhYg8fws39KxNelUSWTmNWUFyV/vcgf+y/rXXumUDSRZUxsAFf1ixg/l+tcv4ktQTZMFYGRphk+z56fiKcdyZao0/CsSXFiwQeWd2HBOd/ofbH610CacSQJQXVRwDVDwlbpFpQYgZ3kc9+BXRxyL3Ycjoab1FYyrm12lvlGOwFZVxYRtESYwfw5rqJWRRhQG55FU2hWRdoBHpSGecR21m99cxyyRwiNMpvyd59KfJYRBCxtwPz/AKV0R0GFtRaZ1wUJ/Pk8e1Q3dvtVu47Z9KpyEonJvaRbyACvsDUZtlB4b9K0poWP3R3qoykHB61pFkMlt9JmuTCsLIzS5wOmMVafwxqkaFhArgf3XH9cVs+E4hLeRA/wBz+YrtWtRtyQPxpSm0ylFNHkr6ZexZL2kwx32mqp3ICCWHsa9gS2XGByc9KYtgN5BGQeOaXtA5Dx/cxPJNA65/pXZwFVjkhS2t9vmv8AM8QY4z05praRblsiFCW5OFH+FHOPlORDkccVJHKyHO0GutbQrfyZGFtGdqk5OQeB7Utp4bs7iyhaS2kDsoYusuM5HoaXMhcrOVM52qAu3AwcGmo8SyBuRg+ldW/hS1AOPtA9CXBA/SoT4TTtO492XP8AhSuh2ZzNyUlChCv3ugBqERsGLKeB0xW5qGhNp80Pzq6OSPu4II/Go1toi6xPhcnmmmFjOhZY3/ehl4q0s8bR4MwzyDuBphiIkYDoCR196Ggib7y4+gxSdhpNE6qGYjehzz94VSu0KXqAcdMUNZgglC2AcdjURglU8MMj1OKaQmzXAbcM9aglYbzyAQOvvVASXIIxLkjplgamWWRwQ+GJqbMfMXIwfJyRznmqkyhrxPTbmg3skQ2mPjrnNQeepmDkMB9c1STE2h0qKG4yBUTpwMVO1xE4x/OqrtkduKabE7DHXbz1qSJPNjdmLZXvUTZ7H9as21tLKknlyBQvLDOM0yRgh2c7sCgbhkpx6571PHb4b94D+dR27bt+fXj2ouMUs2OSFHtRGoPBJKnoM08gKwPBAOcHvToVYrvUDnoOlAAEVTwh/E8U4Fc42rx7U4JKw5xzTltyBndj6VIyOZisRZDjBHSrKgE8kYPcioLoIlqVXjkVYhlJX94Bg9DQBKVxwpz7UOFWMttGe/FPUrjI5qN3zyR06ZoEPldn0WzbaDmWYDA9CP8AGnWCBbK4cjADoufwY/0pWL/2Vp67flJmfOO5kI/oKu6ZNJDCxR2QF+QOM8d/zptjS1PVvCtuP7Cs3CcNGpznr+tdKJYIADLJHGPV3A/rXnWneEPF+oadDJDqaw2skYZFadgQp5HAFWofhTqszBr7WkOeu0PJ/MihN22E0u52V14q0OyBE2owbx/ArgmsO8+J2kR7hZRvOw7uGQfhwc/pVmx+Euiw4a7uLm5I/hBEa/kOf1rpLDwfoGnAeRpNtkdGlXzD+bZo94PdR5sfGGv60zJplrdbW4Itbfp/wL5v6Vj63HrFrLEdYtrotNkoLi5LZx14XGOv6172sYVAqqFUdABgCvMfitE32nSmJITbIP8A0Gk1puOLTdrHKaf4Y1XVbIXNrZQRwtna2wNu7dHJrlNUi+xzmJ5J2f5gRHEFHHXoa978FxEeE9PYHgqf/QjXjPiyGMavENiF/MuMls84J9OPzpRG+pym4OdgWbjBw7Adaj2MD/qFJ54dsj2rSFuokKhVUELyE9qlig34UHn2FXoRqZarOAGVIUyOPlz9etRSC6lXy2YsCxxhRgcfWuhj0i9lIEVlcyZBxshJ7cVaHhfV3240m7zgj/V7efxoukK7OLFjcHleB2+YDP60V3o8F64ygjTmXjozpn/0KilzBqQQAy6h86DKOG/Ny39a2WuYPs6bYsEvsK47HDVTkdvOYiynDMQQVVeh5Hf3q+b60PkM0J2eaxHyekY/+vWTNkWILiF7qQlAVbYMAdehP/oQpUu7RpmZYecMT+h/rTEurL7RbJswxmAOIz/zzj/qRUaTWoig/d5zGSflIJ/doT/MUhl0SWrqqeUcKyrz3+YrXJ6/b/a10z7OCWJmJGOgIVh+hzXRSy27FCvGZUUKMjJMrY/VTWZdNA8dk1s2F8sqTnOP3UWP0IprcGYl5e3fh9odt1IqP0CjIyACTg/UUyPxlKoIa5jY/wC3F/hSeNFA0nS23Bm3SAkHuAg/pXHSLtjUnksM1ooohtp2O6Txi7JsJtST/FyD+prQg8VxshHkKWPOVm/+tXmI6daWjkFz+R7BbSNOqzFCfNywH90HP+NU76EMoULkY9elbPh6xjaxtYpCqKLdBkjp8oqbUdF+zMxWRJF9VOalopM8/uIjuIBUDpVJ7Ulu/PpXV3Nsm7AVRn0FU/syq2MU0xFzwVaMuoupAI8skZ+ort5IFJGRwOaxPClrtnjfPMkTnGPRwP6V0jR+bNsYnYp+bHAPtSeozJkkS2kw6ZY8rtHarkMcckXmfw55z2qRrLT7klBuRl5zg/yParFvbosJDLnd6d6LDueNNcXscsskBYIDub5cj7xoi8Q6hEwOIW7/ADJ/hU8bmOGWMRbgwGTuwQNxNUXCyRMu1lyuM5Bx+HFVZEts0v8AhLLm4Ty2s4lDDaShI68d66/TABptqFXP7lOR/uivNo7NbdkjU7mRiGbGMjPpz716xo6MNKsh5eQYEIPT+EUpJdATZEtuX4dee2aUWpDYxgfStcLEx+ZSD609IMj7pz6moKOH8WwCK2tGHPzt29qxoLR5GMoEZUx7smup8cIYrGzOOfOPb2rKsbbzEU+WnzxDBJ689P0qog9jKg0f7Zbyyq210JbGOo5/wptx4fljRmEgIEYkHuK6XQ4MW8iFeqyD8iP/AIqrVxFusEYr96yOTjpwKRtBq2xw0ll5E0sLSZKEYIX1Apq6Pe3G97eCSdEADMi9CegxWvqMQS8umYsB8mCo77RWz4UuGjs9VkQs6xRiXay5JwDVLYxqaSditBomiayTBafYzceWWIUnP5D61Xm8ASDO3y/wkIx+Yrm9O1HVNH1I3ti0XmjcnzICCD14P0rfj+I+vxjM1rp8v1jYH9GqlbqJW6orN4HuVDNudAuBkODnNYk+lG31X7E2ZSCB0wTkVtat43utWsRbPp1vC6yrIJI5G/hPTB/xrpfDVlDqHhoalPbQef5znzPLyy4PY9fpTsraCa10POtT0z7GisqMCx6GsktXceNIY1gi8sMSXJJbvxXFuvqAaURNCrE0kW4Y/GrVixV/Y8H6GktEzbE9uaiAI4HX1oEabW+Y9xckjtVC1BUyfKCM80z/AEvHDsR9abE9xEzKiEkfeGM0AXJMFeRTbQ/uBz/nNVmupgMNGB+BFQw25uN3zYA9qQGsJoh96RR+NJ9rt+8q/gawiwB6UbgSBgdfSjlC5pXVxDJGQr5YkcYNILxAONx9OOlF1aJDAjRq24sQe/FVERZWjVGbcxwd3ShAXUvCOin+VI16+CAp/Opo9KfAzJwcdM9/wqJrJVvo4ZJgiNgl2B+UZwaaQGhPNNFpmmoU+9C8ig88GRx/7LV3TnlfSmZzsbziPwwv+Nb5QSWrSSri3SNYLeFm4TAba0YPPTBYjAJU9c8Oe1ddJtnljIUFjGQANy56nHXknk+mO1TJ6FQWp7P4Rma78L2LFArLEqEA+gwD+IreWM45rE8H2T2WkPHIgUGZ/LGcnywcLn8BXRgYGKpMze5EE5p+32p4XpSkUXAjIA615j8WsBdJbP8AFJ/7LXqJXivM/izCXXSgvdpBx+FS3oVD4jovA6q/hCxx/tjn/eNcTpGl2eo+LdVjvLeKZImkZFcZC5cdvoa7bwCm3wlbqeSryA4/3jWB4fgC+MdaOMcycZ7bxipb0RaXvM14dB0yH/U2FrH/ALsSj+lWlsooxhEVfQKuKu+UewFHlNj+EVIyr5Cgf/qqMwL1q4Yz/e/Sk8j/AGv0oAo+SncE/nRV7yR6migDxSO5O+YL1UL+igf0qHDm1QhMkCRvTHyYpwjKyXZEbDfKAvHatGKePZGhj+ULJGSB17CqYkRwR7nDFflWQsD6/Kh/9lqFVX9ydg+RsYx1IRK1bC7iW2hVoAF8vccnnhBUEkcKQqVJIMo/AEKP6VJSIgp8tOCGEkRP4Sua56Z3XT7GNMhmCD/yFEv8wa7SS4s0XAj+UYYkn3z/AJ+tcrqcsUs1tFGu1TCudvbk4/TbTW407NMxPGMbx6bo8LgB3WRzgcZJWuUvE8oLCT8ydRiu38ZFJZ9FjJ7SL/48lcl4kjMOu3kWCNrgc/QVqtzOcm22zLB4pfWmbsU9TzVGZ9BaTbbLdVPURr+eKtT229SM9R0rPgae3UMPnQqD78flxVhNQMYJFvK7MQc4Xj6fNWVmzS5iXumyeYy7ST1rLNm6P8wz3HtXXv8AbHKslvJtZeQwXn3yGNUbu1AnjLxSpkfMNhJP0xmmguWvDMSi5t0QkiO2ZXz2Ytn+orqGt1/PnjrXLWup/YZy0drJsAYLGIH+bgDk7eeh7d6vDxK7TrG9t5eVORycHt6Y/wA/iAa/kjJzzTjAEiYj+6ePwqpHrdkQN7FT7sv+NKNWhlZo4o8pjghl6+mAaBnk9pZrLBK8jhQiAkFeepxg1nx2h5AcHK8Cty48O6tCzqltISwxldvIGff39Koro2tQsNsEowCv3CePwBoT0FZla5tmtbycOoPzqmd2cc549elel6TCzaTaYB2mBMZ+grzltM1RnUSW8rZYM37px/QetevaFNbJoNhDKURhAisGYA5x0IoY+hVRGXkrz2NXIcYLEZOMYNaSw27OFEiAt0GetH2WAHCspz3DfyqQOC+IMedLs2C4xMc/981h2UDvaoUAbbbE5AyQc11vj+GIaZaqWyPP6j/dNcBPfXllKIoshFjX8RgGhOzKSujqtGAIQgdZJFOfdQf6VZMedLteMhrA59+FriovEN5DGwUY3HceB1wPalHiS8BDMuTjbgk4x+FFzRaF7UA2yV0TLMVPHp5a/wCNafg+QyS30UipiRFVi4wQMN09+a5uXW/tJxKiRsOMKP8APoPyrd8H6jGt9c4bCSrsIA74Y9O/SnF9DOpq2zkliJkkI/vHj8DVORPlGe2K1YVKM+5SPm449jWfKAFye+eKB2KYG5wemTXrHgVFk8BzgpkLNICD7qp/rXlmAMZAz7V6x8P7iO28D3szldkLvK3rgICf0WqjuRPRHJ+MlxYQqQMCbGe/Q9a4WRa9A8Y61pmq2kC2bEuH3Nxjtj+prhpP900RBl7TIgdN+6DktnIqlrMX2CKyMQA8+He2Tk5/pWrpRjXTtpkXOScZ9ah8ZxBLPRXAAzbc+p4HWnHcmWxzX2uQf/WOKvWR3iRjnJA/rWSeRWxpkZZWA9B/WqexKHMB6mm2A+WYk1ZlQoDxVSzdEWXewX6moGZbcE0q4Dj60FTk8UqLiRc8DIqhHTBDJAGUEgn1x61yokdGBVyGHIIrtYHt7mELEyOQckHIx/8AXrh6UdgZZ+23bdbmX/vs0wySO255HZumSxNRj1pwPNUI9F00SPptjvfdGsa7V3Z2/Kfyrp5WX/hGLUTbtwWXGe3z9qxtHilfTNKjtYI5ppxFFGinBLFD970Hv6Zrp/Flh9gnjsUBKwWWXYNwSeSefes57GtN62PVNJvLZNJt2kniT5ATucDHFWG1nTFyDqFqMf8ATZf8a8FuNNvnvXfyZyrJGwzgD/VrnnPrUDaXeEHdGvtmUUnLUappq9z3s+JNGUHOp2vHX96KjbxboKg51a14/wBuvCl0qfgsIsd/3y/41G0FpHNOiybmjcIm1lCuf97tjPeldlxw7lse5P418PLkHVIDjkkZP9K4vxzrWn6w9h9hmFwsRYvsB+XOKyfC9nYyeYt1YQy3CuMZmVwVPGMbiM5rm76Nl1O9+6IhcSLGocHADEAYB4olfluKEUp2R7F4BBHhZMgg+c/X61l6DHt8U6y5UjLuB/33VzwFdW0HhdEmuIo2Er5DyAHrVbQWM3iDWHhZXHmNhhgjBYmk9kL7TOm6fwn8qTPtVeW5kQlSoyDiq8l3KsRfHQZ607MV0X8D3ox7E1ABNjmeMfjSbgD811H/AN9ipAsAexoqv5sX/PzGf+2tFAHAWmmpKiXM2PMc7iAOOtS/2XDhRtXKlDwuOhyfzotrlre0SM2cw2fLw6tx/wB9ZpE1aKdmCQT5RyjhlA2nGfX36iquSUxohJTiM4XDncQeX3ZHHPHHbrTH0mYArsibOCPmJx+ePatFNRiYnckij3Q/0p63C4BbeWyBkRt+fSqjLld7XCUXJWvYzUspcsvkB8qAuGAIxgEc9z69sH1rndSgs/tlwktxIt7AoTyWiAV888MCexzyBXcJNCpLMzD1JBrgtZ8uXxRdbGyCygnHQ7FpSlccFbQ5rx2wX+ygGOfLkY+2WH+FcfcXM1zKZZ5XlcgAs5ycAYH8q6bx0269sU/uwHj/AIEa5TBOa0jsRLcM1JGfnFRc1LEMyKPUiqJPfGcKiRkgNtPP0xUUM/7xwDztGKqXE53xb8fdP484/pUEVx/pCkAc4FZo0Z1UF8Q8UQTdhM5B7+lRLds9tLO8LO0fChTyRVC3k2yI6lc7cAnmrMcmLWUE5JYc4xQ3oJAk4Ro5GQ5ByQeoqK4vX812UvnGM7tuPypPMBXexOcj+dVJiTI20Db70LUbRTHiGeITN5gaGJiMFs7cetaFiL7Wbaa4tIUurcMFYR4YqeD069DVA2FlLJ5rRgSH5WPQH6+tQWy6hoN611o9wIGIwyYBRlJzgjpVe7bUG72sb0mmrbH97p6xSHBAeIL256ilaOJQOAox/Cdv8qqR3moalJLPeyCSVj0HCrx2A4ApjwxlgZMZVsjHesmho0rKOHarDzTtJwRK/P45q6LaNXDIZEHf96xP6ms61uEFuRkKASKsC6XaMH8KSdwaEnj8iRHTzTGBl/nGTg9OQfeqly6eZ5lu8qLgfKxU89+cVLeXC/ZmZnGQpJNY6XqOBtYYPrxTYINTke5EKSuXUNwCAOce1YuoQYuZAeyKP/Ha1JHEt1CvAb2/CotSi3XTEsBlR+e2ob1NorQ5sW53YxkbO1QOm2Qr0Fa5QoWAyPk596pyQlgGHp1p3AoMN0mcDOc8/Suh8JWgne+HmbGWP5QB14YVivGA+D09u/FWbKee2uG8qRk34zg4zz3qkyWroqm0fedoYHPUN0/I0vkOzbfmBH8WeT6/0qYQRhs8ffHQ9c5qOePZaRE54Y9+2TSuOxBNBMmfmc/X/wDVXoXg3Y3gjxDbMQMWbswPfMcnP6V55gtKM9OSCTnNaiX93Z6eYre4eJZ4DHKF/jU9Qfb/ABqouzIlG6MTylGFx1JHWrMVpBIkrFCQq8c9DzTGU7ov94/zqe3H7uTn0ouOxnm3C5ILcHgZpviSeWbTtPVzkRNIik9QMKcZq2wG1j6nv9Kp+JXhFhZRRq/mF3aRiRjsABVRepnJaHN1vacWRWCjqADzWB3FdVpMYdWYjjAqpEIiuGbDAisnYWOK37uLEj8de1ZIQlwB61IyuISMdPWpBA3BGK3bPR9mtWdtqGEjmUOykkEAjIB9Cf60mrWdvbatLDaOrRKflAOdox0zSvrYvkdrjdAjA+1OWX5Vzhh7Hp71x5611cQkht5GjYpuVlPuK5I9aqJDJKUU1VZs47DJpwB8sNjj1pknvfw0W3ZtHMjwg+UuzA+bcYz198bvwq/47Uvrt3g5Cwovt3P9a860LxDc6JZaZcxkN5IDBDjDfIRgnr3NdhNqA1SzmvnUq8oOcnJ44/oKzqP3TakveMKdU85GIXJS1JPf/VJWlpmkXeswzppUEU00J+ZztGMkjvwQcH8u1Y97vWSPgYMVsPf/AFMf/wBarPh7xLqvhmW5ntIbWSF12NG2QTjOOeg79qzdubU3TahoaGr+HrnQ7MvqMMUTzMdmxg24+4HTPP5dKpQIgYlFQYDHlRzzTNb8T614qeM3sNnBHE2VWBWzxnqSTn7xpiSEyEJwApPNTO19BwvbU3PDWu6Xo81/NqUvltIIfLVULE7d7HgdP/rVzs08V5q+oXNuMQzXDSJuGCQWOOKjlVWnRsfNt/xprEfaCQO4HFNz93lEoWlzF8Su7yYYhVIAAApovLiJGaK4mjLE58tyvHbpVZDullXkng8CjOYMMeVLDH41BZ6p4Xkkl8O2TOxdipYtuyfvHik8VSPH4V1AKcMYGBPpng15zbanfafEFtL2WAZG0DDAZ64yDS3Wo6nfRi3u9UuJ4C+4xMQASDxnAHGe1bKorGDpO9xFVA0YK8BemTzxVW7VVEhRAPmPBOeKtnG9epG0Z/I1SnZTDJhcZLfhWKZuV3MSkDYOgopJV+cYB+6O/tRVEneGUlM52k/rVKG6iWWcGWM/vefmH91aztJjeaW5m2ZkcoDlc547VqfZ5FCkLuGegGP1qzAnjniJVgykkZ4OasCdAVO8YPSsp1lRNynHfpxVdZpmAGeO2BigDpBOo4Djp69PeuHuHiuPEd1KDvHmYVkbI4UDr+Fa5hkkjLSRq8f9yRQ2fwIrJ0y3UajKyKqRlnKqowACx4Apgcd48UxavbITyLZT+bNXKg4PNer+KvCUeru+pG4ljaK2+6qgqAqlucmvKMcCtlojJ7iHBzUttzdRKOcuo/WosHHSrGnKW1S1X1mQf+PCmSeu+IGNobJcYZ4SWH/A2rNt7jdIoByxOeuK0PGBYXdmpPIt+o4/iasWyXDEsWBxwBSS0KbOjiuCI8dMHGQetXoJcRNGcYJBxWCsjIp7561espDuOTk9aiexcdzUc+VZkkBskVnNM56HtzVm8cjTwM87h/I1l+YOh5PtSjsNkhuSqlWG49eTiqs9wzDDcA9h2p+cg5AqnKd8yBiqktgE/Q07isTw3TxSFkOMnkgU6XUpWHzNjn+EVGIkUEFixJ9eKbsUcgD8qb1EgN3cqm2PlTnORzTodSuVfLnCgY5PSqcqSSFtnABz046VCYXyDtGB70ktRvY0ZNSkkUplju+UnsajWQooAb9elVMMGBZWAyP51Jk/h705IUWammRG4vUYdFYDr68/0rT1W2IuycH5jtz/AMBqh4dI/tJieipz9c11NxbibJJG5n/LjFZ8jZop2OP+yMkuHUgmPkelVza5gZh0Bz+GcV2NxYiNkZQG2gDjnOBWdPpLPGdh25BxmnyBznKtaOWVsHsOnfGKit4yb0q3XP8AWunXTpYrb5kLMBu6enWqq6Q4u/OYbFIGCeOSTRyi5ysmlN50WME+d0A7AjtVO9tHYFCDtTJAH1NdJGVt5FkNvOWRw3Aznrxmqk0CzM2FceYP7vuafKHOYaaTJ8rY4G7vTZrbdaoV6gAY/OulWERwBWzk5zxj8apxWA2DPZuPpkijlFznOtbSB48D+I5/OnWsGbOeQ9QQK6KWzjEZ+Ybh0HSs+OLbA0bDAbGaOUOYwNpKFSBzjB/CsvxMCFtFK44b+ldW9nHuJUr26/Sue8WW8sl1axRIXIVicfhTW4pPQq2mh6a0+nx3etx2huFjkk8y3c7FY9iucnHPO0VqWMtvbLMoZ2G4BD5fLAA88ZA/OmReHZdW12ztppfsqm1gjV3TcNwhU46jvn8a9Bh8JWthbNcXghvYUQjaJGhweehXPf1qmQkcG9xFMdnzAnpuBFZ0SFbgHA+VgcGty8udAjmZWttTgkLbdgZHUDjuQCRzVKc6RasDNfXUe7kBrUH9Q/8ASkxmzoV35MckdxEk0U8oWGNzlg5GCcntj8q0dZ03S3tZrmCBkkhAUunCscdPfGevvj6WvDWkabrPiG30eK7k+2Wu+QwyQYTG3BZuvPIxg46VqeNfD11oNjDFm38i4kOdrksxAGeCMDtUu5R5pcIyWuA2M5J/KuLrvrmBmhKpydpxj6CuMfS75DzaTfgpP8qqLJkisCQePSnAkjB6UrQTIcPC6n3UinyQtHIyhGOO+Koix2VnEbjR7eMdolI+uK6vSGMXhqMMTv8AnHPsxrF0SIwWdmzJ96IdeB0xXSC2K6NBuGCVc8d/mNYT2OmnozMvk3TocZHlW/P/AGySoVhMocYAJXPPvWxPYt5cbdR9ng4+kaim2+nbbeNu8qbuT/ntSktS4vQo2GEieby97qpwD05pI0Zbk8DgMpB49atQ2yxwswkAyuCAeeQM0kMDyuMAlSWG4fWoaLuim0GZVxkkgDj6moriMi4A5wW6YrpYdFDywruI2gZ565Jqpqdh9nu4c52sOD6mhoSauYqrnzBzww/pSBTswzAZLE59a0Y7XJdgOC4Gc9MY/wAap+WfLTqN2eaLDuJIhLqM9x+VKqnMhzkLnnFTiImfGQRkZ/I0wo3mtnP8QP6UWDmHMhWRcngrw3U1XnUrCwHdhnn6VOrOWLY+7jn0H+TROGiRQy8ZGMjrSHcrtGS7fJ3oq0pzn5AP60UtQ0OgtNKNkpP2533Y6xAKMdwM/wAzU/kSvjbeK2PSD/7Ko01OzmhMiuZUx1RSwP5U8ahbEKI33E9FHX8q2OQSSyvTgR3Vvz2aFj/7NTDp1+AP9JtmI6kW7Z/9DqU6g8ak/ZLt8DOEhYn+VRafr1rqbSi2S4YxMUk/ct8jDseODQNsvC1m8kILuMN2YQ9Pzauas8QwGaRw8pTcQFxnqeB+NdELpWXMaN5vZduDn1IPOKpQWclrbovk7yqBGJGVNVGyEzm/Eeo6ir3Frb6O8yTQbfOVZCcMvYDjjNeato2qqB/xLL30P+jv/hXuaagJ52ieCcle625KgfXp+tSpKJZNn2O9ATpiMBf1IrTmu7k20seDjR9VKk/2ZeD/ALd3/wAKvaPoeqf2xYM+nXax/aIyztAwVRuHJOOle0AXbSFFtGVSeGl2cfkx/lVmKK5AAZo+O28f4UcwuUwPGtoHvIZ0b5RGFx6Hk/1P5Vz6QHd8pbB5Oa9AvbVNQglWZ4xIygAg52kVy1xp93bSBGBZCQFdeR+Pp+NS5MtRKawExFsHPoPrV+1/du4I5wB+lXP7CvIYfM8+NyP4FPJ/OooYZt5zZzZ7t8vPH1qW2y0kiK+l/cIAMjeP5Gs/eSQR09BXRDTg1tFJIHA5JiAy36ZH/wCuqslnG5Zo4Ljb7jP9KSdhuNzFJ5xjJqKeNJMcYcng5zgjkH88VtnTmKYS0umOe/A/lT/7I81t39nXAI6ASYH6ii4rGGkrSKDgqe4HY0jFiCOa3G8NTyElbO4hbqWWQHP4GrUfhqUcixckn+KQ/wCNO4uU5rH+jHjn61VKc813H/CNusYWOyjGeWDynr+dA8MyEfMkKgj7qqv88Zqbsehw8g+Tqeo4J96aAc9hXenQip+aOBR7KP8ACl/sY4IBVeCPlTp+lNSaJaRy/h+QRX7l9wiaIjdsO3IYd/zrp31XToEjFzcCNpeVV+CfUU238PrBM8rOzh1GUCMBkd6ddaUk8YR4DgHgbDScmFkQtrGlZJjkUk9dxPNRf23p44K8n+6HNVj4eQEk2p9dwl6/rTDotnGd00ESjP8AFPj+tDdyHYuprOmRoxdyOcjKv/hVG71uwIEYkcjOSQkgxjvkDj86Wax0Reot+mSpuGz+QNJHFptm4EaQI8i5X5nbI60r2FdGfJfaUUZ/Om8w8/66QD9TxUa6jpeA5SYtnnbIxz+JNW53spHyTF/wGNsjnHf3qk95pSpyxftnbxn8jTU2O6HrqWmyZVbKaVjyBkH+bVNHqNv5MnlaY0bH5cEg4we+Diqs13Z2sSyiM7CSFdQOfpUI8RQw52RyEe4FVzMNC3JqTFBm1Cg9y9V3neQMfLU5/wBsD+lRrr6zy/JaB2wTyewySePYUsusI88cZto1WQAhgCNtHMO6RUQyLJuaI7FOSQ4IH4Ck1XddSGdCy7uojBz/APXFayPFPbNi6JII4WTp9RWTfau1ruVJN7AUlJMXMiOfUZhceRHc+WqDDMxORjrn8h+dKdfllTBcKoxkKMg8d/xrn7/U9mqy+bAwKysCVPJw2ansbxLqUosEiBuSxxx0/wAKpCNfWLuK9014YppXIAYZVsDH1GKx7mA6lqWmQeVIFknWNpGGAdzAVrBN8gUTxBXUrh9wyO/atPTdNhF9DcLO0zWxyEWRSoOOM5544px0Wo0WPDXiq08KeI9d12a0e93MUJjbaUDuDgZHPQenSt/xt4jj8Y6BDqGnQzJDbpvCzAAhs4YcE9v5VzQ8JXEumXVl5rYuJFkMkihvu544+v6Vt6Lp1zo+jS2M0aXG8kLg7QVI6N17+nrSb00MMQqlk6au7o42HUGMTLKo2gdAcMfpkf5zU0ToY1fygCRkgkEr+VdDb+DZGjBMZY+xJpX8HuMn7PID6iOlZHSjGQx8Hyn/AAxV61EUr/dkQfTOasL4PmeQANIufQj+lPk8JXtkBOPtMhQg7YyzbvbAoAtT2DKirtGEALtt+8oAbPTjncO1dNp9jbap4SgkIZWUvhj1Khz/AErlbdrye1sbPV43hea4J2EDdtJJ+YdVAJPau20rT4NG06S0tblmQfdWTn+ED9cZ+pNNqNlYLu+pvXWmW1v4Of7Nb+YViUgsuGIGOTxnIHb2rAg0mI2sKEN8i4Ubea7nTybrRIWnQL58QZl9Awz/AFrzWz8Xsplt200v5TshZZVOcHH90UO3UIt7Ivx+G4FDq4diwHIGBwMVXh8OrbSv8uSeR1wPWpk8X2pcpPZXUGR97CFR+TZ/SnL4g0qVi32mVD7oxpWj3KvIati0dyHAUAADOfQH/Gq2paYbqe3IYEKG/PH/ANatSPXNJYHN6p4/iiP+FSxXel3LAre2xwT/ABhf5kVLXYFJpmBa6aqwybkHLYwen8P+FZ1xpZW2tl8tvlGG+X6f/XruTbpMALeS3ZTzhJB/SmzaZNswIQecAqetJpopTRwkdhtvGG0gYBGR14qOKyVpX8xNpGTz7n/61dv/AGTchebfrSHSpsZFtJ06AipsyuZHDNp7eRcFeWLYUDjPSn3Vo0dwqhBjjtk9PeuxGkzyqAIJBjn7uKa2iXbYYQnJ7utKzHzo4o2alm+8vPTiiutk06aNyr25B/3f8KKLMOZDjbWaAF3GB0yR/KlSOwDbwyAg+w/mK8hn8WarcxNm4wNmSAOMjoR+VKuuarIGdb6ZkB2+YTgE9uBW2yucvMeuvdWMEwYg7z/GoJH50iNpcuShg5OT823J9fevKI9Y1AWnnvfTvkkBBnH1P+FQS6rfXMLA3EoyePnbP4c1LmwuexL9gjOVEYPT5TuqjI1tIzKtrMQe4yK8ysr2/uLhY/tUjMy5+ZyQKke/vkaVJLiR+SCHkOB0yaXM2HMelRw2sbeZ++RjgYINThIGHJlwe7HH8687smtZ9Mkmu7tVeNWABfHPGP1Jqpa6nEszQw3Yl3EkMpOOM8/lQ3ZXHznpZgXcGQZX3cGkWRITgyJHk/xPjNefy6uXSMPIFX7x3SD5jVw63ZyMXe8t1OMYEqnNMOY7PzrUNnzoHP8Av9P0pPttiPlJtm9uW/pXENr+nKVVbtSefugt6elSQ3xfGyG6cjssD8/mMUaj5mdp/adoOA8QHtG1KNYth0bj2hx/M1xE15cFTssL09z+6/8Ar0S31+kLyf2bKkacFnkUHJ46f/XpXYcx2La1AvKiU+nyKP5mo31+GNwu2Qt6HaMfpXLwPqMsaSLbQ/MMjdcj+gqPyr27vjGBaxuFDH96T+HQUXYnM6k+Ihv2rG+e370D+lK2vOLbzRGcehkNcpLHdRzhGuLVWJwcRnPT6j1qe+lNpZKDdBpZRhCsXHH4mjUXObH/AAlE5PEcZGe+4n+dIniS5lm27Y1Gf7h/qa5yweOe2UzTSnLk8bR0IAzgZHWmLKlrraYlm8vfg7jkj3zihX6i5zqv7X1MvkoEXtmPGRS3OrajC3zsUBGR8o/Sl0+50zz0WWaR2kdsk3LjaOPcZqTUYNJtrqCSWMzeY7ZLuWUeg5/ChsOZkB1PUpnQJK/zYAx0NJqV+bR7dbjUJQ8jhSqZAHOOpx9fpRfSaetpABDCpVuqoAcdjnsMZGakAtnayZpAyTevUAck46YOBzRe4uYzry/8u4RTM+VbBbzBz7jmtO6ghew8yEszrg7S4XHvz7VFrZt7dktXuNrtMuGYfdHr61n3+uRQxXKBiweMohXv26f/AK6WiFcW81Ly7KOSJwzwkLIW6KMZXp+PHt2qbRZjqmnag7KFRYD5TS4AYkc8DoOv51lI8xsVSKAPIrCRZGlbKtjqMEc4469Ku3F499Ei2lh9luUO8zNMXyfTr0oaTdxKBQ1nToFtHu0kE5kaMCOMnI+Xk9PUfrSTa3LbKsa2is6W6wj95nAHXORwTzXU2t9rGEhjtLFZAAC5VyOenG6sIeBJIzNJPfM0hckMq4JPJ/DkmqSsU7bMxE1bToNQiulsAwjxnyp12hx6Drx1we4H0q/b2WlX/mJpsE91dYOdkZMacc4H4/e47fi9/Cf9l20l357snmZYSKrBWbvyPpVK2uPscs91a3txFITzhyobkcYXA75/ClZDSRBP4a1WWQK0AUDBK52jn0GPTvUR8I6k68eVuH8JkwT+lOu79lvU/wBN8syZ+aZyd3T1zxzVoxafGm651EMzjkKcZ/Ki4znriyutMmQXCtG3TKvn9QarPNuDbm4YYJNX7y1tp5DFZXLnJ4EowM+xpD4R1CVAw2AE9Acn8atJPcTRy9wbi3c+VcS7f94111rZaeIsSWvmHA3F5nJP64qM+DpB/rZHI/i2r0q8dOubcgKHO9eFZuSPbimCRaAikhKrLcRoOMDa+PpkA/rTbbTZY4w0OpQSjHS405AfxZSTVuygcKB90nghxz0raW1tjbxqm3eBkowIzj2b3IpXKsc9Jo1yqJLcW+llOcPHLcITx6MrD9KhEFhbvkXnks7A4ikaXJ+hjT+ddTqUR/sgqcFS24BBz0HA/OuFa1W8eNo7y1jTeCRLuBABxjoetJyb0CyR1OnSyqpTzZmjLYRpEQf+gux9O1akRuACftbk9BtjmT+aAVy50Zz/AKm7tZeeNsoH86lOkakU2rAzAf3Gzn9azdrCZ1YGqNEdlwc9QTOo/mansL/UJZHt9ly7rzvC71P0IzXnWp/bbKELI9xFk/d+bn/GnaFpSX6PqGtPJFpsJ2eY6/PI+c+WgPVumT0FTbsJux6bBcaml463G4RqoCgptJOTkkcdsfrWhDfF5o0eFCCwXqe9eW/2ukuqv5MUllaRxhIIYJGTAB7sD8zc8k10UUt8G2pq2pKR6Xcn+NWnbqO51EGoo8JaSIg7cskaLx/47n9aS31vS5ZGjCSZxkhpMjH4nFYltdTpGqLIu4D+NSc/qKpG2P215gseXH3RkY9yeaOfcdzu49etVj+ziZ4kUBdmSAB7Yqj/AGX4dfcwhiQsSxZWKEk98giuUEcyymaQKQR91Dn+eKkjheQbpSTuXBHHH60c+gJm4PDWiu+6G6usr/0+FgD9GJqYeFLOQArfSj2LIf8A2WuaBWNTsMqjODtjYg/kKhe/kR3LyFV7cAfzxRzJlKTOpfwdHj5bxuD0ZVI/pVFvBs3mtjUQuTkAwn+hrLttSmbb5d5NnOCBJ0PpW15uqwRiZpy0YUHG6ldD9o1uVJPBd7n5L+EjsCjL/jUQ8K6zA2Untyc9p2Uj8CtWj4i1CPHzIR6FRmrMHiW98ve8aMCDjnb/AE9qeg1NmWdK8WQE+XJOfTy7n/EimvJ4zgQoXvzkfwyBsfrW5b+MA6fPGQRwdpyAanTxXbsxypwBwW7/AICi3mPn8jCXXvElsuHkvAQON0G79dpp6eM9cQDcTjv5lvt/XArpYdfsrgDC4JPPapDe2RYkRJk9TgGlyvoylOPVHMJ421Lbg+QT6lOv60V0n2mwbkiMH024oo5H3HzR7HzhbxmRZQ7ynBYYDds4rqLXQ7OTSJJkt58qRlvtD984JUf0rEt7aSVT5YDNkknIHv1q1HPJHKBGzYbAO3jd+VbXOQrGBI2dRvMZbgeYT3+vNAiSNjhd4B7nOavXQeGYyGOSB8EbSMY/Oq6BUIdjliTw2elZtMZ2PhTw/Y3lsbq4topHbgKyrjHtWi2kaHasWks7UK5VQGjBIz9eRXOaRrS2SsrM7IfUAhc9OmD+tWr69XyI7hJPlCZ3sCu4+mMn1PX0NPWwmb0UenadC/2OG3WdsLExVAc5wOayr7TILq9lVoo5bv5HEBJIJPXHqAR9cVhyeI5VsJYFx5kr5L56D29KzTezF1kWZt69GBINK4I7XTNU0uGGGzns0RmcBv3QAPv05FQQXumJqzSbUUKW3EAAOpY4wMemP8iuPa5keYHgFVwCO/8AnNTWhOXDABiQdxODgdeaafQGjevZ9Mdo1tLWBWVwVDkcjJ6np3H5dKfH4gltgBtQoARsj4GSc1y0z5lYRlinGD6j/P0pfMLRrHliOpHYc0N3Cx1D+LZjbGFI4w55zz68j6H+lUJNckltpY53DvKQTtAAOOc/y/WsL5nGQc444qaS1njjV2G5T0YcDPtS3HZHQWerK1iFEi/uhzyRjP8A9f0981lvfO9+8/Qt2HANVrdbhUO1GIfnITOSAalXTL6aNmEM2CO4PP14xSv2E0D30sk25mChj1Jq1NqTuFjHzKF2kkfdPqKhi0S/dwnlLHjpucf0q8mgTts3yxqhOcrn/D/PvS94LMqQyrbIoV9zHn5l6H2qB5PMYuS5fuW7/jW3beGHlm2C78z3RCSB7+lXP+EMcOVZp2HUFANuPc9P1pKLHys5yK8liOUZgw5B9D7VJJczyrG7ysGDEhT26d66SPwrBCMzI4VsYLg4HXvnHp2NaUHhuGIArFFIMEdN3X6jj60BY4VpWkdRLIB7ntSpc3PmRGNpCycKY8kgZ7Y/Ou9Tw6sagC2RST2UhvzzUraRcOOOg7DBx/Omh2OGuDf3bhpo7iReuGG3J+p6f1rNl07UCnzJyem5wOPTFelp4dkkVQZFVQc5IOf5VMPC0L8yyI2R1ZM/lVJIOVGJbSKvh22mJTCg+cRgkHoKtabd2VvA0zToImIUl224wfetmPwnp8cbLsUqeDiFc/XOCafF4a0e3G42gXAILMhyefYc0xcrsY134x01C6WzmRlwF2qeR3Oaqz+J5J4lFvBc8kjIUjPt0rq10qw+QosJGMjcgOPzqeKGKN1j8tQAeGQgUNsSgkcdez6xrFvHaxac6RMBlifv+39fwrIbwhrTPv8AIRYxhQu/OMdzxXrAKKDujkI7Ad6fGFZG2pjpgHqaLFJWPME+HNzeQ5uihbPyktnA9P0qxH8MTsRTfyIg/hEOf1z716QYGyGVmEmMAgA/zpqW05/1krkegOKdh6HCW/w0s7WdJTdTSFeQHOAD9MVsN4dhCHAdmB/iTJP611IswyhS78/7XSnJZorZ3zZ7c8fl0p2Hc5E6DHEqgJjJ/uHr+A4p39kncFxuz1Gw4x+NdY9pAG+eYgY6M+Py6Un2G2lUHYsn+0Bk/nRYLnL/ANgfMJBFtYZwThcGqd3pchV0Yhd67CxIbj6/56V2RtrQ4D2eR23Rf1qsumWkrHZp0YX+8JNpz9On60mgucfcaLf38IiF2scYz/q4s9scHJx0zWG/gHUo2xa7Wjx3Ygn9Otenx2McROYhjsoAP+fzrHudVv1uDGmlXUcYJAcuWBHqcZx69fWk4iPPpfCesW6hXtJG9CozUkPhfXWUSrA8HoZZRGfyJzXaR6pqErBYzJGqjLBlABH4/NUjpNqcRiTcqd2hTJY9/m/CpUUI4e28FSRyJLqOpQi3U/vFRzvI9ASMe2f50zXdM1K91Ly4JIGsIPktI0O1QuM8A8knPJPJNd5B4Zjy3ngSsx+9NLuZeP4c9D71oRaFZpjCbgDxuYMAfz/lSsFjytPDesqqu1hJkt82FzgfhWoI5bcKJYZUI4BkUivUo9OjWLZGCh/6Z5XH5USWTlVVZWVgOWb5s/hVcmgHnFl+/kjjzsBAyx6Cr+pW62bKsV0soGORXaHSvOXyp47WRGBG4fKy579OtVI/BNlHuMss04bs8oGPoVUVPs30Oqk8OqMlO/N0OHkaUxkqSSCKjmuZI0Xk5z1JruZfB9mifumuUBP3VdT/AOhVn3XguR49sV0VGckSJuJ/lR7NnKclDdOzkNjb9fyFK10+Qw4x2rcl8G3qNujeBj3ySOB6dapTeGdRA+aAlRgkBlJP0GalwYGU8gaQlkUgjjI6VLFduEEIyFAAwDzirL6TeoDm1mI/3DmqE1vLA21o3UdSWXFRysZL58ROZHdcfxeYf5f/AFqkaMNCSl1ON3ABKkL+gql5JZShHOMj2pqNIu2MK+QMljx296LMLk6wTxqQkqHPcjnP4GkdLkLuzCwC5OGIP4cGkLOCQwYetIs27ADYbNO7C461bfifdjB4VX5J6d8VYee6tmBjkkOXyUZc8fWqkJjhaQooG7061NJd+aqn+IdxTuFzRXXXkGXfJBI+dG7fUUVjK0hB2IMZP8PfNFPnl2HzHF29xPZSP5LvGQSflbv0/wAafbXE1vPHNFlGjIYEDGPaurFjYDBjsnYN3MRH8yKtxWloo2rp8RP95gg/qa6NCbHECQyzPJMGfeSSNxxn161KEbI2QyEEdAnA+ld0sLx58q1gU+obOf8Ax0VP5N5IQsEcYcjnEZz/AOhUBY4GOyunb5La4+uw1dm0/VJoVgSzdY1wfmIBz068flXdJp2pyMN7LGx/2FP55zU0WiXErKhu0LE5GNuTjr0UVLHZHnSeH9SZeYlUejyCrMfhu8LDLxE5ydoJr0c+GnRMmWR229N7HPt1rPFmi8SIpBOPmFT8haHFjwzcv/rLpUHOQqE/zqX/AIRcMIx9ouJCR83yqBn25NdtFCgj2xxgqO6LUohvMgx2+4HuVxkfj/jRfyDQ4uLwkj8OJd5HJZgAfrwavw+E4oHYNaeYwPBLlgf5V1v9n3r9dqnHTcMj8qU6TOznM+WP1aleXRDOcj8O20UYk+w26j+8xGQfxJqw2kQ3JiEoj2JxuXDYHbFbQ0RlUlpnLD/Z4oSxlSXY0YI9Rzn/AApNz7CKsOhxBNkMxKj0Tn9c1bGjQ5DMkpHUckduvFWPszRgMqspHGVOP61YibYgMluWzxux/MVSb6oCoNPtFxiBCeuW5/nU/kIjAJBErY/hUdfyqwhwW2KF9cdzSqCkmQSDyeOK0AiUugOMh+hGKCrs3MpUdw3T9atjDHARieM05YSR/q1x7mk7gUxA7KvJLdTyak8uVSAWIPvg1f8AIDJg4/KnR24z80hIAxgDild9QKiwkDk5OfpT1gXO7J+p5qxIIRwCemQe354qVE+UbSBkdqLoCmYY24AJPqFpfIUcFcfhVp40wBkZzng4/wD10oiLknjb2OKNBldYivUnHoTStCrJ8wB9jVsQEZwBk9/WkaFyMsARTC5RW2iBG1FOPUVYULgkYB71MsBAztyPQU8CTPEQA6ZLY/QUwK4ZM/eGM4yOf5VKq5wNnH0qYLg4whY9QeKeVf7yqpHoTj9aAKoVgxwirzxnmpAGzjcMewqV22JukVlGOSBuA/KhAhUNG4I/2TTAYeTz+HFOC5GGPHpUmzjIb6g9acv3ehzQBE0KMDt+U4xnA/qKgOnyDlJlye5QA/nV4kDrnPXgZoDA5IJo0AyjaXcTAnfIPRZM8fQ/4USMojKNbupPfbg/mP8ACtMOx7gjtxTXEjDAIA9xSEYQZ8fu5JE7AOu//A1aW3LKN9wyA+kQH8yavi0U4Jx+IzSi2Vechvz4pWYyi1grSb1lV5AMHctOKagmBHNlf7vYfnV3CLwFAHtigyYxiiwiBFvCvzyQ++F//VVramMnAPc4HNN3Z5BpyyPxyuPcZosO4oCknhSvfIPWgqq9Awz6MRQr5HzKPqKaW7gNz05FMRTuJL6Nj5bxkejAk1Xa41JV2vCrgHIKHpWlswcg5+vWgoTzx05xS1GZf9oX6J5jRLjuCxFO/tUyACSMqceoar5TqMkZ65qtNZK3IQEnuMUrsCAXUBOA+CexU1IkkTHCOpPpkfyqJtO68EDHAwMfzql9nfzMEYA6Y6mi4GoU3D7p/GonhR+DgeuRVRbW7A+Xdjth+tMYXsfBab8t1FwJJNJs5GJkggb1+UZqCTQrGQkmAqW4++Rn9aVry6ThgCP+mi4p/wDaMoQfIOT0VsUnZjM6XwtZtlgZB9D/APWqk/hAK5ZbjjOQCn/166JbiaXBa0nUf3tox/PP6VZWJiM/N9MYpWiI4mbwncoxaB0df7pOD/KqjeHL9ImbykLj+DPJ/p+teg+XIO2R7imZJYjbkjrg9KXKgsebvo+phvktJQO/A60V6KRk/dJoqrBocZ/Z8aqh2njr6Zq3FphOx1jO08gjpXRRaMq4LOzHsWq1FAqFrcLwDvUL6H/6+a00A51dMwdrAqD/ABbutP8A7OEOJEO1geGyCR7dv510n2dVOAo59aCojAVSgHvTAoQW8dwgJ3rKvVC388dquLaFeS34dqaYFDmSJFSbs3r+FLDIswLbnDDhkPY0gHiLkbm59Kzri3itb1ZyVVH6jy93PetLyyefx5/+vTJbVJYmjcKcjgjqPxolG6ERfaUK/JG2znnIH6ZzTGnDJu8yFc9DnP8AhSixtlUNJaiVgMc4xn1weKkVEyypBGqL/FgYP0pK4FL7RzgyRmInAZT/ADq35YI5HJ75oNuo4/d4PHyqKWOHyFVF3MnOSf4aEn1AY0JDYGDx6VC0cjNjeAPTH8qvgAgDpTWxjGO3Wm0gKKsY5G3AM478DIqyrF4+MD61E8eScFFx3xwfTmp7dmMO88EHnbzmoTtoBCYcliMAkemafFEEOCp59BxVlCSNwRifQimsZO0WMf3iOadwEwuSSQPapDIAu1WGT7dPxqv5o8za0bBR1wScfXjNSq24bhhh6joaSkmAoDHdufIPpTxGgIyW54yoz/8AqpgG4crgj8xU8aqy7c8/XpTAaYVYg4x+HWo/tMMc3lOJVPfI4H69KmSB94Z7ndERjGAGH4j+lTFUTAiVOuOe9LUCNJFKkqAy/wB4HjFBkDcrkmoVEs27zX2j+6gxU3lKW3EsOehNADC7jcFkBI4KnrSiSUj522iphFjkD8qVU9uDTswBGGADnPvUhXPIOPxqLykLZ6fQ1IFSNcLnHuc07MBm1w2VYH/eFPUZ5IGfUGnAjt3pGUEHK/l3osAKir1AbnPzEnH51IW46Zpg4AwufahpFU4cqv1NMBwXA/zxSAMG+6Nv97vTDdQ9gWx7VKpVxlTn+lFwHAjP3ufTvSMqPwyg/UUFFZcHpS4Jxjn6UANKhT8oA/Sg5zxxSt06dOxpAcAg7s+uaLANJ45poBb1/KnAnp1pc+hxRYBhx3x70hRc5wTmnsCR/nmmkH8KLAMODwR27UnljnBNP5zj9KRmAAzxn1pAM8zHUfjS+cB/9fijIx2+tI3K8gDv1pgPDrnkHNOwD0b86rbCc8D60m5gcEAfjSGWWURqWByewJpkYkeMO6hCRnaeSKh8wsQf50vm5O3fz6d6LATN8p59fWk38njkGmmXOACDzzmnjayAFce44pWAXch4yM1A4BBAOD2Jp4gXd746kmlEYAOBj6mlYCEHbw2Se+elCw24YOEQMP4to/nUhLDOMEenWo2YkdAR3wKdgHYBPODSMsarxz7Y6UzPPAx9DxSDOM9/WjlQCSIuCQv0quImU5jCLz0AxmrLFlzmm4GfmGKLAVHuUjYo7Rhh1BYZ/nRVjYnOF7+tFFgJgxbPb681BckxyRzAD5ThgOMg4H+FO3BQSW60yTLowP3SMHJxVAT+arY3Kw9iKGkTGRjIHrVSEllxxuXhifXvVhItmcBQo9uM0LUQ1pmyQq4P04pCpGJYwFbGCP7w9KkcseSQR6GkBx6D3osAiSgrn36EYI/Ol3c9eT71XkEiZkjzIwzwW4PvTIC2CzTb2J9MAewo5u4EzvsXe+cHrtoBy+QpVQO5zR+8Py7WIxgnAx+tNTzlAHygAY4PNLm1AlUFhken4UpDE8tg+wqtK8jSIqt5YOQX28g9qtiOYgGSbP0UDH86dwIth5zKf06flQ0WBli7j0Y5/pUvlA7RliffvS/Z0bkjP15pNAZpRY9wjLAsS2D6/wCewqaKchiu9TjnGamuLQModUwy9R7U2C13fMW+U9s81nrezC4pYyghpCFPZRjipowhXADMAP4v/r1N5SqgARQPSgx/PuBAb9PyqrMAVMHhQPQimNAsRLKV3M2TjJB/pUu0kZyR+NNKgHPeqsgBE3Lnjg9B3+lOQDkEAfWk8sHnBPORzT8HbyuRTsAMxaIfe67uOM+lKzhhwMe+akQKBgICxHdqhZ2RiNqg+wqeUBxkBY/c24/un+eaashDAcH+VRkgk5OMU9WAU4Az71VgH72DkYJHtRvIJO1/rmkycAgNu7imZfnB/CmMlRhuzxg96fv4yOnoKrqGBz6+1SBhn5unXgUASbuOfyNOznjGOOaRWG4An3pxOSMYPtigRA4csczED0HAquYBwC/zZ/Sru3na3IH8OaXaAcFQR6cVLihlbydo3Kx9OnWoGdkbBIBz1FagYhAMA47Y6Ux2XBLjAA5x0o5QK0VzMvUgj361It4rHDBlI6+lDIrgNCwOB93GcVCZX3YZfmHU45xSbaAurIH+6QaceO2PxqoqxXADZYMvpVhAx4RmIGODzimmA0gD1P40nOaeWYdfocU3IzwRmqEJgnkmk5HangKeq8+mKAGA6YycCgCNg5AGQD64qPDKPmPapWctg8kduajKE8j8jQAgLFscHjjFNdpBwAPyoIIHTApmf9r8MUgHb2GSQc0xnBB6rg+lLI6Ki7wAT/npUDSgrhV568j+VS9AJkdAMO273xilZoivAIz/ALJqoAQR1z1NHmD1HHZqaAuHJ9B7YoWXbxuwPrVDzsMw6Y75p4f5QQA2exOKALjSYOTnmlBzk5x9ap4PO58j0I4/L/8AXUg2A7cbR3wKdgJWyvA5/WmfN1J59xSbl6Ak4oJ3DGaAHFs4ySOfwpgwcc/pUbuqrudtoPc0EbdoByKQE+MjcBwPSm7uajDNnggnPUcUvyn+PB75oAeW9MYoppHP8P50U7AKIsnIbFIcr3APfnpTPnJIL4x6D6+tMZVfGWyPY4zTAkU28YLMSJnIG7PBx6+9PMg5bB69uahSFF5X+I84P+fepeC3JAXHpzSQCnOFbH3uR81Nbt0OenGacMqeFxxTG3nkAfyouAuzHOTyM+lRIjfaWABCkA4Y461LtfHc/XpSF/LdCV5+7n3rOd9AJlIB2nJP508KOOcEn86hO9DkqAeg3c04vIem0+u3/PFHPYB0kSbTnqOcZpLZnaMhwu9T09veoprbbsYYDuecn8eM0fNGRJu3Y4x3Io5tbgWscen40qbFk8zc7HGCoPyn8PX3px8vyo23MCSMYGeKZKrhfkAc/wC02B/Kq5rgKwwQUDfjTFaO3O5tqKx4470iFwgDrgj+61OZUZdjoHU9QeRRqwJsLJh15U/rQU7nj8KbAUA8lNgA+6oNOYYIyv44qkA049T0z6UwbsHI6HpmpNrHHb6UhCqw4JNOwDgx6gfjmkL8Ag/MO/XNMIyDxznpTlG4fNzQA3LZyBgn1pNpcEuzED06/lUzKvBJwKNyrgBT70DIlEbKCpyGHBz1p4wDgIee9MZfn+RSjt39T6H1qdR8u1+vtQgGkEn0B6+lPKjAHJ+goB2qccD1700MB0AOaAHGPA5wfpTNh/8A104Kc7s7R6Zp4bdwVz9KAEUBWywBoG1dxJAHXPenBExgUoXFAERuIB/GFA4y3A/OpApPIII9QaaevygfWnKTnLZyKQDtpU84HvS/J2JyaYXBPOPzxS/ePGfx4pgJtTduC4bpkcU3DDPIcEc54NKTtY8fhSKpZuOlFkA3z0T5dhTP4U8XCbck8epodMZBGV/OoPKCncmR2x1pATb0Y4DgnjgHmhosHLDOaiZVYHIx6kDPFIkuzAc8d89aL9wJTGoGSzDHZeRTc/JkEn1BxxS/a4WJVT82OB6/pURuolA3MBnsTzSuhDjIMj5gc+2DTDJzg8eueKhkuAyErtwO8n+FRbUmijGScE/NuIP0x9aTmBOZ0X5QS5xnA4FRN5kuMNs45G2neQq4YN7bSRSF4TI2Qx28Y7fnxU8zbGILcIhAz9c5pPJZiMMeO+OtSed82NoGeOtNlck4AwenvVpIRCVI4Jbr0xxSNHg/d+boARk04A7gVLdee9PABBA6n8O1FgIguWIIGT1zSvE8ajBKkdj607bnOSPpmo9xQjrweO4/zmqWgEJWYNyo/Gml2TOAcn0OP0qfzHL5wSTzwaDIz4DHJH6fSncCJZpDjcBj3oFyyqQuRuGCBzke/wCX6U/yg6nsew3GlNoBGZFbAB2kd6NBakQkQuGYBj2JOAPpUm5kJ4zzn2pBCyp90Ee1OUMG4yPbFS0hixuVwWJ/HpTwx6ttJzkbD2pNx3ZJOKUyIybigBA424GfY/40rAOJGef5UUw7eM5Ge2aKAJSmRgnmozA2wncBzgGlz82cHHY0qTQtk56DJ47dPxpsByqB60ojj3ZPJPemm8t9hO7B4AGwjJpYbpZJAioVJ7kED8zUtoCbymJwO/qamFo+3JIx7mmpLxnGCKe7hVADg5GeB09qOYBDFGmVLKTjkZHFRyKHRlC5Gc46U8DJzgU9Iz1GMetO7YFdmRCFc/QDA/nQ9v5kvynGBkt/SpkgSSTpnb6ipn2xL85Cis+R3AgNqzSZxvbBI3NjFAtysu12UNtyqggH6+ppyssw3RSErnkjHP51PtJ52jPvRysClDE8TFGclCcqe2cdKlKt2H49KlYOcoRt9DgVXWZFJZ3I2thgRjH51UdNADc/ZcD161FJErqN6K+PmAIqd5d7HYoCn1A/wpFVhzsyPXtWgDo/3YG2Pj24qRvmUkDtUbOSGBHHoBUD+bIhjD+Up4zGPnH0P/1qBk+4tIV2446+9KR3OcetNjjWKNVVzkdiOfzxzTolMjjJwG6mgBG2qCSRgUA7uQefYU6UBWKg5Xpk03kMB+dAAw4y3600bV789sVJuwMZGB0BGKCik46nGTTAaFUjBYEH1o3+Wo5ZwB0zTsBRneCfWkVSRxz/ACFADxl4gyKSp7sD1oJyCNuCO9PUlItofGeTjNNVnCYkIVj3XoaQDckHk/8A1qci45GfrTxkAAp170wo5YbSpT+6f8aAHiJs5yCD6dqeDhsA8evaolliO5FYMycOFP3T6H8KfuBB3bUGOPc0AKx3HHSmlcj1yPpTQSBwcjr1p6SDaNwwaAEAC4HQ9cYp2SwI6g9jTlKnGBTcH1z7YoAYAyk4b8GGf1oyQfQ+9O5Xt060zdnHOBQAucck8009j+tNd9gLNt2gZyOlRliXOIty4yj7/wBCMUASE/7Qx71BMit8jfMVHAA+YD69qkGSMMSM9VX/ADmk27emcL6Ci1wK0VqwYszOqngc8/iam8hdoO1T7nn86kACIAOeOhPFRlSGy3bvSUUKxE0KAEDAbvzkfWoWScZ2kKMcsASfyqzIwTLEhR3zwP8AP+FEkcyEHaoQjoGw31zzn8qlwTHYrNt8s5lJI4PIOKd5bBVCkqp6k09FG0boiGTjeyrlvfj/AOtSdfm2sP8AdFEY2CwCJY3LbiSe+aVtrIQB2OKZjkhlORQSEzkg/TFWkIQICc7x6Yxigg5OQuccCkBBYDbwfQ1J5c+3cikqemKAIWL7+vTr7fnTTz69KfufcQ4AA9uaNgBYhwNx/GgBgBXg4INBXg4JI9+hoMbA9Cc9DRtOF3c4oARvXAB/lShm3YH3fQ0KBkhQpUdPYU4YKA5U4HtmgBy7lGSAPT60ebyBzmo9mSTkk0Bj907sGgCTcsmTs/M0SKVA2kHvgGo2ZSOBgdeDmmO4XGFJJ570AIUkJ4GB7jNFKLhgACR+QP8AWilyoRJcq7WzADn0PSqUxciDYF3Ah5MK3DZ7ccDAXgYHtW0sYaJnJORSkBlx0+lS2Bky3Bllg34VUuI5crGRwGIyfcDB+h9ejreFZ5o4oo/JkcD70QQvhlbt9GP/AALHar5j5znnGelS24OMBiAB0BIH1+tK4yjNZTO7lg+eFGw/dzlW/ED5h7imLp0hmV3hlYiQlcH7qE7h+JxtPtWyFVF+UY+lTKSF5OeM0IZhpY3SRgfvHdV5fOFLAbcfQ/e+oqK6S7Z5CRiRkbaNvJbzFxgnp8pIx9a6I/NGpYk+2aeFVlyQOOegqgsc8trdrdZVZNnmF2TH3lLjA5z0XPpz371FLb3aCE3IO0tHuYnHQtuJP02/lXQz7lVWRtuAc8dRWeLUXxLSOcDnB5/nSHYzLewvbe0jG3a/lrnuc+SF/wDQ+fwpYZrpg3lAtKxIAIwQNg5Pr83f/DA04FMUTRcfI33gMZ4B/rSfKrYVQue44qkIzXiuvOZtrCPzFKhlz8uTuBHckYG768jPDI7O4Zo3khDFTG2WUMch2389yUKj8K2CxU+9PQlxwSBweKLAQwxyLDF5hywUbsnvTm9A3Hp61Mp4PHQ4pshIAXj64pgMyQBzyevWlOT16n0ojYGNTzzzjNTNaCUeY00uGxhBgBcemBn9aAK5OzLMcDrUcdw8sjRxRFgo+9nABP1qylrFDwi429zyT+dMSKNJzsRVZjywGCenX1o1ESHeMbXA+vNMEJdPmfgfeIbb+eKWzmF5GXKbCGK9c9KsAApgjPfmgZCI0iyVXDdMj+tLDcRysyIwDocFD1HvSHG7BFK0KMFyo3Do/wDEPoaBD3UcAg578UqkZK4+lRrKzM0bYyn8Q7/hQhLEr0oQyYSLtOQBio9yn5WQEGkDbsk+1PUeYpzjg+nNMByjDBd2QAAAx/rTdrFj8x/wpFixLv3Hdt29eMZ9P605F8wsdxBHTFIBoIUHn8akxHJ5ZbJ2ZAyPWmxsWiZ8AEMQcdDVXVL42EPmGMSZZRjO3rn/AAouOxaxkcdD09qEGRhgPoDmobK4+02yyhdo7KTnH48Vct13ylCflwe1DEQsSmCoOD7f/qpcu/IVseo5BpJn2BQBy3GQcYrn7zVLi41WfR0do9iKVmLlsEgn7vQ/jmk3YaVzotpBIdWXPQmoZUmKYgKBj/fGabYxGK0jBYM4GC+wLu/AcVZc8DI5zTE1YyIxeRXwUnzBJgb5ThE+gHX8wa1SvzknOKapDk5XG3A479f8Kr3LSQxyPE4Hl/NtYbgQO3qPzpAWdinnBA96DGGHGMUwTZxwR7Z+n+NVZdQka8FsiquTjeefTmgZJNc29uMPIOP4ep/IUkNxJcKVEbRxAj5pDtP4D/8AVTobePCzbQXPGSBx9Kc6KSTjkd6BDJiwl3gKM84A5GP5U0y5GN3Lccd6eMKuRwcf1puxWXcAQc4PfNMBjeYwbbgt0GScfjSQNIkY82KLefRmIodmA+RipzwcA/oaBKz53Bc8k7RgH8KAIxHyxPzZOT7flT1UqhC7Du4O4Z5/OmsVaIOFxxnrSFmRWIJBJxxQIfJasoLFo9oGeDyarqBFysZZh0xUxkZjuPQ9hxilMhU9Ac+1FrgVTKdxdiNvU7uv0pFkVMnbznOAetWpApUllBxVR9ow5XIY4IqHdAaMTRPGGGUBbGTjgjHrTWZED4GBjP3hx1/+t+dZkr+W427sgZ60C4d25xtZASMfhQpXA1VaNgfMVOUJJBGDxULNH9njKOXyTkBxkZx3qoc5UA4GD+nFMXbIxO3Bwec8/n1qwNBFhCxuRtJBI3MPf/61OV4M9U2DG7p1yP061nINzAE5BBHPanJiVRxj+EjPFAFh2j3OCYy235/r69P5VDdS8oUH73nftwR1q3HFELG4laMMynavsSBzWWY2G6QOSw/vdB9MYpK4AJB1aMEnrzRUcjrG5G0nPP3qKeoj/9k="/>
          <p:cNvSpPr>
            <a:spLocks noChangeAspect="1" noChangeArrowheads="1"/>
          </p:cNvSpPr>
          <p:nvPr/>
        </p:nvSpPr>
        <p:spPr bwMode="auto">
          <a:xfrm>
            <a:off x="1640681" y="-144463"/>
            <a:ext cx="2286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pPr>
              <a:lnSpc>
                <a:spcPct val="150000"/>
              </a:lnSpc>
            </a:pPr>
            <a:endParaRPr lang="zh-CN" altLang="en-US" sz="28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00" name="AutoShape 4" descr="data:image/jpeg;base64,/9j/4AAQSkZJRgABAQAAAQABAAD/2wBDAAgGBgcGBQgHBwcJCQgKDBQNDAsLDBkSEw8UHRofHh0aHBwgJC4nICIsIxwcKDcpLDAxNDQ0Hyc5PTgyPC4zNDL/2wBDAQkJCQwLDBgNDRgyIRwhMjIyMjIyMjIyMjIyMjIyMjIyMjIyMjIyMjIyMjIyMjIyMjIyMjIyMjIyMjIyMjIyMjL/wAARCAFNAf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3+iiigAooooAKKKKACiiigAooooAKKKKACiimlwDjI/OgB1FIDmloACM0w5LY7D9aeaKAOd1lxGy7WeKcnaJFHXvgf57VzzMttfNAl2tyxYkuwKkdzz0//VXb3ltHIqsy7tpJ9+nr+NczdaW/losYxO77/lx8g9s9e1Q+xLRFa3k8blVckr8o24/yaZcTKHSWQguTtAJ6VUkSO2vZUjk8zawAy2A34j8qsyTotqzOGYHsCM5HsKzkmpXIOn06ctaj5tx2bmAPTjOK5a4uGF/HJFCQfMLYJyw9/wA60NJkn+yzeUGMhAKq/XGDwQf6Vl3FvqSyxrHEwE3zsw4xk9Mnv0rVtjlsdXpupm7G1gAR1JPWrlxqENtHufJyM/LzXKx3KW52CQBwMnHJH9T6VV1B5pZC9vcuZhkMwzxngjPQcGlF3GmzVvrhr1CyxvEG7uMnH0qsCq/LkAFQcZ5U+9RWYvL2OFri/ZD8qsoQb+M9cdM9v/rVpPZiK7h2sZJGGCDgcA547dPSjl1uHmbGnOhhCh9zD88dqvVWggRNrKqj2Hap2dU6kCrLHU1zhTULXKFTtYZBxyagad487wDuJwvtSuBCQTIcZKk5HOc1eiPQkEnHJzxVWQmWPMUY3A9fb1HrTopmEe0oTgdPr0/CojGwhtzqKROUVlLD9KbY3iSIS7gHPPNZk9uzy7YVHyjD7iOvXA+lU7Z2t5mLumSSeWrGU2ndiudkOlFU7CbzYexx3HejULl7a3MiKDjr9K6FK6uUTyTpEMsRT1cOoKnIPQ1zLXEt2ElO0ZByAMbiOv8AStW3niggy7jA6D+77CkpCuadFUBegtk/dHvV1Dlc9jVJ3GOopoJ7gj61FNcCNwgGWNMCeoLl5UiJiRWb3OKS5MmwCMZOeecVQmlEsTYuSpVsHnG4/wB2gTY+O8hMuWfc7DGUyVFQ3OoG2RsR8kkHHrmqsl9KYwsCCFQ2N2c5Of8AP51mXguJGLJKCAckHqTVW6GUp2NXTpvtE52oys33gxyMelbKGVZcbBs6DHpXN6GNt5iZzntg42n3rqdytxkGk1bQqm7okopjypEuXYAe5pi3MTfxgZOOtTc0JqKAciimAUUUUAFFFFABRRRQAUUUUAFFGaKAOW0TV3SJbWQNJKc46jnJz1rZh1BGmEb7lLH5dy4z+NcBr41fw1cW81nafbbXG2JivKHHQqCM9+TmsCPxVLIsV0T9nkCZIiWQruzn1/oaai2Qm1oe3UV5PpXxA1pZijwQXUIAYO8gQ/Tccf410tp8SNIlfy7uKe0cD5t67lB9Mim4sq6OzorDsfF2i6hcCCC9j8w9Ff5c/nW2rqwyrAj1BqRi0UUUAFFFFAATgVVmutjFQpJ7bec1FdzvlovJZhnjHcdaybq8l+zNG7Mkrbm8sgZA9M/j1qb32Ey22p7ZG3M6nGdpXHH4/wAqq/2nJK5YEMvIwBxnoAfx6VgyS3Fvc7bgONm3e/c5647fjxWedVdRNCSCp3BVUZGOuf5fp6UcpHMdlba2pJLY3E4xn69q1I76ORAQcZ6d68rttRb7QJgBHCCVAB6DPp1rXtNZMsuyaQMuFTI4Dc/l09KGmhKZ6LHIGXOakzXJabqoV2ff5kXUduPUD/PWugsrkzx5LfMe2Mf/AK6aZonctSDchB6Hg1zeoxgDISRF5C7cAk4689sV0x6c1jX7RwymSWZmbnbgj5amfcGcTeho55IbWJo1jbO6Rj+8bjgcejZ/M0y2mkBIlUFwSCrckfiKvX91cXTxytc+WkZGGz8xUkZYAZzjByccYrJe5gFyzoC21iryMeW564wPbt3p3ujNo6nSw95JG0ThP3ZKEDrg/TpRqUrqiNO0aSouGcMBnk9c+nb6nio9GKwrFK9yEcEKiSZ6Yxz09j+FUdeeSPU5X/1sbgkggEcgAfkD361LWhXQzFYKJLhpDkv8gPBNS22qR/ZZw/lyzcH52PTIwMdOMf5xVOZpVgcTqD5rAIgwSST/APqqWO3EsqpIAkuwYQD27n1qbojYvaQbyK8uNSaCWZ3BdoguR789uM/kK6TTruW7uopZ5oygBdVQ8oeBg559f1rCt5ZLKEI10HbIPIz0zxnv1/zipLC7ihu/NL+Y7Nk47nBzmqVRNlJnequ2PaoAqtPErnJDF+OKfbXEc0I8uTdgc+op0sojkRflG7OSfQD/APVWhoZT3SwkmQHzRgEev057VMLtWUPIpdA3B44OOKq3ksQkmPmOyk/McfdI9Kwv7QcOVLnYGzluhJrnnNrYm5vy6gVyVIBOAT14/KktbweVJL5gKIcbV45P8h05rnb+/eO3EkIc4GSV5PHtVOHXlPLwsrMxXBP4HI5pKU7XYXNS6uVlZmDbTn7oP3eMVl3Cp9rRi8hx95T09asvLFJEA20OxDBR/Cfp1qI3UcZkckYDKuWU4z/k1hG99SWdlpNwEtVBBVc7Rn1qjqa3lxMV87YhHKg4+X3wax7a+TaBIUV84wp4wDwealy9rmUyLL5nI47Z6f8A1q3U3aw76FkwR+ZiBgChGMHv/wDXqGaQvLjzWO0bRjHOPc1QgljRf9eQ27IXBHJ7e9NX5pnyyjacZ9aj3mxXOl0+SRAEuVEgY9iOPwrfUgLkEYrgftH2fdEGYEHGSf0rUttSmi8uIuxJOSe1bRnbRlJm9cX6wPwMju2axpNTM9yGJxjhecAepwag1F/Pf5pWCL93AwTj3rKuHljCyNtCv90bucc9qnmk5Ccjo3v4Lu2Akl2sgwwHc+361WgiW4LwB/KjUA/v4xk5/wA+tYqSFQpjh3gjJC8HpTIoL2RiwBCg5+Y4NbJpakuRu30wUCHbChBOdmCQO3NZlsryZeNAVzkEnANP8hWX5nRFHXbySfUmo2nht41WLjjrirUr6Izlq7s07NI0uzIWwh6jg4PrVltUa3lcyYaNxwQwHv8AWsAXkbxM0kqg9NoHOP6VTOpBg3llUI6EnvVKDsCnZaG3LqU13GCUcfMU47fj/wDXp9s4hjALE+jE8msu1uJCzCSMhDwcjt/n+dWTcwRDZjDdlzksPWsKi6FJ31Ni21wJu3qdqnHIxWimrWrKCzhSegrkXkEifIvyp0Bfj6mq97dFIlRHRA33HGflb8KmLd7Fc9jv1u4Wx+8Xnpk4qYEeorzC21a5S5ZJiZUAUFhzjOeP/r13ltb4gMyMzsyghQ2B9M1tZ9S4yualISB1NVFna3tt0zh9vU9KyZfEdgZGSS6ZJFJHlopcn6bc0DudDkHvS5rlX8ToVK22nzFo8LmVliUj+f6Vk6l45mtgvm3NjabuAozI5+mcZ/KnYLnoGRWDrPi7S9G3RySNNcD/AJYQjcc+56D8a4e+8R/aIUX7ffzySAMQjbFUH1Axj6VzF1qgfUUjttPtYIlP715Blvpn/wCuaLCudPdePPEV1OZdPtEhtiPlXash/E560Vylxrt9JO+y4cBTj5EDD8CaKu3kFz0/xTc2eo6LdXFnqmy4tI3cJEFcsccfKQT+I9a85EsQ0+BILqOSTG0qu1ow2OTgAE9exPNS+JbHwnHZT3OgyX9tqMRBSMFgDzzyef1rP0jUZm0VZ9SupnyWVVk2yMwz15XI/E/SmkkhFRoZd7RGSGKQ87s5R+eRxjB5GR9MZpyzX1rMfNUMsg2h0Rkz+Hf8DU8LWEk8bRwyRKM4WTIDd8g57exPX3zUz39pNmOBZLYH+7IWVvfHY+4p3As6eBa6hsEohZh9fM9twIZevUHmrIvNRiuBJp+oNHG5ztV32vjqCW5Dfn9RWLcy6gIi0901xFyAkr/Mo6Z5JA/LJqy9ojQFzOuFA27mA2+ijBx+hpAdvaeO7uwQNeRfaoAeSuBKo+nRq6O08b6NcbfNma2LYIE67evvXmdk8t/beXAzDaMlAeAR3xn8cikneOeEw3ESJPCcgY2kj0PI/rRyphdntkF1BcpvgmjkX1Rww/SpCa8Zs57qKOP7KpDJ1lgkwT6e/wCtbEfjO/sEVTdicrw0U0fzA/UGpcOw+Y9IlLEHaQAevrVFLd1lddqRq/Vhzn2Fc3H43tZrYPdWdzBs5aQDcoPvnBH5V0umanpl3bq1pcIyn5ueDz9amzQxl5pUt1HJCJfLiypTC5wfp/nrWBe+E2+0M8QIRm+8BzyP5ZFdqCCOCDQaQOKZ409rc2JuI5YWZlyvmDsOQCfTpiqwcWtoC5G+NgQoIJ59favZLnT7e6ikSSMfOMEjg/n+NcprHgmGUI1sCz42jf0HIJJPJxhSMe/uaCHDsc1aX1nBbRvCHaYvhFVOH468ngV0+nauwhiBdWPQBeD9Md8Vzdtp15b25EsAaLlihyCFBHPbjOMU65vZLOOKKNQhCkqCd24E+n+c1DEro7yTVlMBEbYIz3yaxrydp8tIy5XjbzkjvmsCxnnedGjIdMZ56Z9/TvWtNFLPa8Sqs3IYAnGT2+tc0276lXuYF1ejHlbC2WwEJ2j/AIEfpnj3rNM8Mk21lHKKo2+o/i69a0b6wNvCJZxlWc+Yx42D1A7iucbynuPNi3+Sh438buv+fwraG25DOptYjchUlvGAWL5UJ4HsMd/xqbV9Tecxz5UrtC7B0IA9O5+tZFlcm4mhIaNRgkr0A7dT9D+dGqAywGQ7SxO0922tnp/nOKHe9g6EzapbxRuYYg0it8rHkA+uO3f9fes5NTllkaRizMcruBxuJ4x7euR9Kqm/t7W2kV4gykAbT/Dj1AH6fnVBrqOK4jES4UjJHTn+n6U1ER1/2uzsGIVtzxqMkOCc85AznA/XntTra9W+lEtvwoPzxs3P4VlvZiaxSaN44YcblyAueMdeuc560zTJHgvf9crRpljs/u/lihRXQZ6P4fuky4UFmGBzx06n/PvV3UJXN2WAdtibcIBwSeCR17Y61z++8W1gmsyXA+YOgGSG4zj8Kzp9c8+S5IkMR2hCqjPTpwfTJFVsrFqVkampXqR7ftCSBpDnHcgetYEtwouFjRiSxycHoOtU7jUHmcK0jNITwMD24zUkUM8rJFNGE9ZDj5f85rKRLdzVlZ57JhbeX52CVYjgt/8AX9KzNI0+4s52a9MKqp3Q87m3dM7evGKvwWD2xTybh1UN2Od+BnnHTv8ApUd3bGbEkl55MajlT1OO3AHf/PrPNZWAg1HVI7Yh15xxuH8RrKl1XFszfMzZ/dY7HucHr261R1Np5QTHIJI0yTlc4+v+NYxaRcI4+U445zVwpqwO52tm+zynLb5HO9jnnp/jVxLuSZPMmG/K/J22j6cdv5Vz2mIPI8wyEY+6OpH0q7EpmUsHBHQAn0//AFUNpMm5uW0qzYBA2ghc46/lUJkj3OY3O4Z78gZ9qp2/lyqYyxypzkHJPWmxGOM4RiRu555qdhnTaTpzX8x3lhhckgH8Pap9VaLS7hIRI/zLwWwPXFR6PqUsRCxyMEP95sp7/wAxUXiG6SeRZlj3n+IOpBHGMc9s4I4qklyldBpvWuIcSzRxqBgHGSDnr1qrcWcFyzGK5Bx94k5OfoKyreZUQqI3JY4IPOcnj/CpIijTRxsyp5hOM/59qSutbkmnalUwkEmIgcli/J/Aimy6rKJWVp1WMD7o5/LinwwQwKXZY5CeAxxnH5fSsy+uok3eXCmZTwSMbRjp6U4WlIHsPmvZZCDGX2A4yTnFRPeMyFG2licg9xTbWGKWAjDKyA7iehPt+Y/WqQuFXP3cD5hnnJrvikZSTLLSZRlLLuI4yaZbxOG3qBJsGQC3G761FIznDtGCcZJxjtmmJdNEq+W6gMf4hx/nr7Vcm7aEoutrDxN5BiCgnBzzge1Zd9qCq4SB1KHJLYwR7ZxSXLTTsvzIFAyuB19RWKZQxcGTbt9e9ZKMdxmzFrEsRBwgAGNis3T8T1rXsZbi9i3CJ5s8FSm5Rj2PT6/rXMWUS3WcxfuwRlzkD6Zro1mltrVba2kunVRkKpK4J68g8CpaSZpBO+ppQSahplsy/ZbKGFjufdIQc47ck56ccCpn8TXFnCVGrW6xp1MeJPw5xg1zixmR3k88eb0aUDJUegJz9KmW2jjKN5pDA/uo48lifViT09ql2NkTXOrvcQ+ZdG5umf7gu5GjQn/cAxVO41e/83yLEJbbeWESgKi/y57dO9SXasx82Vsso/1zcqPZR/k1RVJDA0Wwv6IoZST/AHmAH9fzoQDGka/u0inmKxqdzAnJkPUAbc8UXD5u1hFuUdRuijIHy+59B79ac0kNtCBFJ5tyrf8ALVcRoP7vQ5+lUSZ423ymOCPOQI1DMx/HGB/nii4F6VxEpV3DyYyZCAMe+T/+uqMbMbdiuIol6GQkFvpwKsyBPs6vLLjYMiNdpIb3IHFVIJUlxEGVFJwPNIQZ9FBwfx5pXETRy3qxIIT5SY4GQc+/NFUJ7S2klJllikcfKW8kP0980UrjKWqCz0+dJEmjlWUZS5tS0J3DqrKQR39KYdcgNuxmuEeIjmFI9r5z1DK4P8x7VtfFXSYtN1OwRNiF7Xc8aKFw245OBxz/AErziWBkweeT0xW0Vdaieh1FlqjNOVs7i7NvI2XiuMSdPdeR+VXJtcEq+UZrUYOFM0f6ZXp9K4xVnjw6q49GFNeV2OZQ747kmr5SbndpeB2ZVdY59obYjsVbtkbsH+YrQ01o5IzHOyxBTvV36L64GP0rz+31Mww+SRuj5+VwGAz1x6fhUq3anDRzGMr0XyxgfQ9RScB3PQpYm0+8BhuIpGkb5gkxfPv90e/rn261YiS9e7MkUZYoMYiUEpx1xzxz1x3rkbfX4kRCY0DdJMg5Yegbn+VSJ4lkNwEDRiInpJGy4/4ECT+n5UuVhdHRm83TBmguC3AOBtz9cYJz9DSNdeU5YOkQdgHV5B82Prz9KpDUTbuz/bFaXrtlJkyCP7pz+YFPF5a3LebGAk3TaI3B/MnOB9AKQGwLqSPT9hYmF+0bHPToFJx16moLCK3jDxOBCx+ZH3bV59cEjn1/lVeCOaeJUJefDHMaRfMB9cDPHbini4ijU28zSiQk7GcHK/lk8e2OfTvLZRrWXiPW9OVks7mSXacmOYb8+4x2+p7V0Ft8Q72CHzL2C2nA6iBiGUepGD198VxCXM4unMlzIWU7UKqGJOemWwcdDyDn3q5/aVg1riGGQ3R4mEbKVOOpx6/ljJwCBS0YHoFp8RtIuIo5JkuLdH6O6gr1x2JP6V0tpqljfxB7a6ikBGeG5/LrXj8flLp5ijBkt5eGHlgvG3+6GBI6c9fakWeJrJ7a9urqAqmYZEBcye2GwO54JPTtSsug7nsbeSA0g2t8uMDHNeV6rZMl1JcFnAdPkMg+Ze/9R/KqSTXUVq0+narc78jzIi77Y/XAYnA/4Cfwqa68Q3p2iSGG4RztWWQGPHuWB4PTt9aynCb+ETV0XLaRLexAXKMxwAq8HHQ47cVox3kEMQbnk4JOBubr/SudnvZJ5DFJazwsMOCkm8Y/2RtGfwyQO1XrLULKSMxm4RwWK4ZgOfoetYzhJK9ibNFy5a31CxHnXBHGV2AkH6is29s7BWtPs9tLKrj5SRwR6kH2OfSkeeJbto1hzE54XGME8cH36fXHqat+bI0Q2K67PuqDnHsc9vxqY3juDszNjRJZikJHlhyq7WwpHPT8f51PehY7FpBtWHaMBl5zzzntzzmrEN8LSNY4o1jJkOGCknoOD2Hbuar6xcqbJCXCxuDvLc7vQY6mru2xNHNP5S28MzKzDJDZ7n/JxVeJFkJIRnIPKqvIq3JqCQwxxxKsjKp/ebMHntz71TEsodmRCm9WB4xgHGcenTFbolmxBdXZaOOJ9o2gALjAQdzj3z+VTm3js3jdpRLyeq8H/P8AhWPZTeRIGL4QA4PGcjtn/D+tPu7yTy4VkLEBmIyRwCemfSnbXQLnTxardJauFuSuR8oDen8hwRWHfzyvdtKqhQHOWX7rZ9+/SseS+dUwWODz8rHrmrVlfySDymLZY7uCAc9aTTEbcW2GE3Dxo+8ALjPWrbahLawrHHgNIAWkbgeoz/j/APrqvD5SwAOHfA34z93+nes64lWeTzCd0eAF5BPr0H4/lWVr7jNRNQE78TkPglYlbeoA75/wOa0o7hZYUJjZ1kIDkgjgj1OCK5BTIkk0qHAB+UDByM9/atXR3DHazlZMkud2DjPcfXNKUQuUr/Uba2knt44ZomZjkM3B9MCs/wDtE4GAoA4bA61Z1TTWk1C4LF5QDuQjBwPTrkVlBFG4mNkUHpkkVcUrFG7aOPIxG2QWyG9vSr0e5YAiHDbc4PGawbO4i2o5YrhtrDPUZ7Ct+NfNAVPNO4A7yOB7VEtGJIZasA8hKMGJzknbn2yf8a19Os5XkDgpv53ZkAwfeqsCW7TrE53FMEZORn0I/pWnYyJb3chzjDZUDAGBjr69zzmp5tRotW9ndDVsPIuwAMygHahJAwTj8cD8qqXS3d1qDWscTEhtgRAOmeuO3GeOOhrT1LWPIYtFKR5v/LQAKQcY7D0/Cs1fEd9DduEhVSVDNLkAbumfrjHfHrWjcdinYy7qe6iMdv5JWXftK7enOOvfnPelsvOiXznSIIxypJ5+o9O9Q388zBri4k3yHOCrklRz15OO36Vn3eoMI4vLm2tt3ZU/d7cj8aOS+iFY3n1NoHzsduCAeuPw+lZk+qrcT5FtETyAz9cdvxqksszENcFULNsQjB/Ifn1pZoHtRuLq0ZHUnrnvVQSRLehft5ZYi6FlwxK7g2fvZFR2pilnAYHcDyOnHr/Oo5hEIw8TlgwBZ2GcEDPT8xTLO4GLqSWXmWFiS3QHHTj863iyWiw11MWbYmVz0P8AKopVkuWyLMpjqc1GVlmVILcqRncuF+fGPQU+LSriSZ4L2ZwD8xVT1/H8/wDOabaJUW2Y9xcs77IHJz8gVRz/ACrQ03w9CxM+oTDZgHyUcBv+BHsP8a24beO0H2e2tyjklXEYDFhjPJwT/Ko7u4EETpPNBEAeA5UH2OD0/I/Wk5dEaRhbcXEaoqo0cMecKrYKr2GAT1PrVc7UkZEkfhuW8zOfrz+gptrdM0wy8igAFiI/lkyOxAIxx1zUVxfRRSiNrna5GRvUkoPcjoP0qDQmYxJKsbSyLtOfl2qx+mQcD6VJe3Dyqp+RUBIIRmyD9Vxk1h3ms29jbhy6yq7bVBfcrHnkkZA784z6+zF1+2itHaa33zBQBHE42N6YyAc+pC496LMDRdpTMY7dpVdh/rJHUt+fBH51Dcz3EWYY5BuDglmjEoBz69z9PxrBufFsrx7bq0s4hnIiRASPTkHJ/EGsi+8QG6nWZ7q4+QYSCLhR9Txn9KdmOx2IMa7izSZByZHwNo69G4qu76feP+6lbA43bvv+o4x+QNcNNrdzPGYpEZ4ifus559MnqfpnFVZL2+fCxkxRgYCITtA9MGjlCx3F74gsYJTZopcoOWjiCbfYuec/lWXd6tbIG8oBmGdgZzw3qTnGP5+lctvuigUzsq+gOP5VF9nXOSSSaLILGu2pybj59+jP6xnI/VaKy/IUfwj8TRVXCx2tz4mguZTJc/apnYAfOiMxx/tMWNUJdYV1Ki2kYc/658H/AMdCj9KwrZ3F0sgx8hzzyKuahf8A2kRoFSNVHOOcn8qq7TsFlYkkkWbA8tQuO7sf600uoAAVVUdwoH86zxJgkFjj26VE8wyRnIo1DQ0XkUgEkH/eNVXznhx9AKqiUtwMmnoTtZgM7Rk/nj+oq0rEtknO4c1Kvmfw5I+tVo3O7PepkmK54z7VdyCyt7cKmwyybCMFQxHFS2t6lvcCTa+zoyhutZ/mHJNJv555FJ6oDq314ybZ4rt42TARYkCkY6ZJBH8ulaNpqM0gjnR4XlXgtICCW56lSeSOwxnBrgnkCn92WGetMWeSMMqSOof7wB4P1rNwKuegR6i81w0VxLDHOpwv2dccnttHGfrUtrqVo6pi6y6k535GT9eADx3Oa85ilaKRZIyA6nIOK3P+Enm+yCJYmRwMAlw8Y5zwjg/zpcg7noDX5SLZNDECVwJCRuxgcEgYI/HmlgvBLHLDJBK0ePljRQIh9FIHP51w8Wv2s1li4d450GEVIECH3+Xac9fb+r9K8SBL4JLHI6knYzhQ6n1yoXJ9jn0qeRjudpDcK7IM/ZxGpUNhVkfnoefm46dKs+aBA0YRI7dv4S27c3fKkggn2496w4dSuXuUlFtcbGGFngQZ577Dgt7spIrSkntLWEJd3UMd02drT3Knef1wfqPzpAWwyTRR4MpjBzG4LBkz68YP0/8A1U6MB3MNxKrRnH7sFkSb3I4w1ZdntlDolzHLIWKtEMLkZ7HGM+5/KrscTpJM3lQ7BwVuCHZfTAPf6Z6dKQwuLULJ+4Pkxw4O1D2PX7hG8e/Whru5SE3NrdIUGAiT7VVjnnaVyT9DzzUTCO4hjFyFjRJCQPLQKGPqRnHQdQv4daPs4hfcsjhWH93aj4HA5+9+Z49uho9wsTx3tzE3mTG3eT7yRCXZk+wfHPt34xmr2m2Uuq3iRSRtHAqYcGLAxnkBskZzx+vapZrmK5h/c2lsTBErMMgELj5uTkEdcjtjv2mtNRSxs2WFVM7ErtRAPm5xnA6AD+nShQi2S0Y3i/TLWwv4E0+Hy9yElAckHOM4znHFc8/+jgnbt2MUZHGOo9T+NdnqUzakwyiTwOAzHdnGAMAqOe+c8Y67qpwpasVhEssbpyDbs6IAexww4+uDnoWokk2TyHKfa3jn8pwMqgABAIGeT+dTPPm3ICfeb5c9/wDPNdGujR3PmzQvHtU7V3RKw9+gDMOfXPsetQ3mmNcSTSqEaJ2GVD+WfcnIYAd8k49SDxSsHKzno7Q3WG3ptyDz9706flVmzs47e4DNNExU5HJOeOnFW00l4yjIsiIzHaoGVVyD1fPB/Dnj1qCbTpwCwCKiNtkZiF2t2znHqOlKVybNCvclZNzLnPICnAqXyCy/u3+bGQijkd/xpgsJDF5jb1JYgHb8o/x/Cq1x5kE6pvLFV2jJ6j2rLyQM1N625WOZCdp5IOMe596hN1FaTKyklGyDuA3cjqP/AK9V43W7KInyuiFchuv41l2d0I5xDPGUcPgluuOnP4UJAjXF9a3mJGeTOeVx2+tW5JLBUy4VQ6gE7Tk8jg4/L+lV4poLu1YLKgI749M9Rx2BqmkK3DZ2tu3D5YxjI9QD+FLQZJLLaXCtJHEoCnO0d+w5HatEy/6MhQ5XACK7E7TkVkzxPM5WGMxxMwXGMAH/ABGakdJYWEVwd3HBHPt+NDSBGxb+aV3swyp+7n5sYHvV19VtyGLJhl+VgxPzH1/U1kafdm4doUmC5XCkHP8Ak1JJp8MMe19hQqXTaSzbecMSCPTgYz7VLjfcZNNq8skUkByIm9egxUTX4VUViSAPlYAA9ayRqDyReT5Y4GQuB0qT/SJVKRRu7gZCoN348U+QSHrfyNOyIwZCDjnAz070xVE0rb9qsWCDBwfwxxTY9Pu7ltsexT6Z3EeowuSPxrUsNEngEjTXaq0fJVshQOpLHBwMc4OCf1rVRZSTM2aQxwKJHDOOUAOPxx1PpVmGKScQuUkBPV24BJPTJ/pU8mpaZaxJLZxRsEHzTOMiRuhwNyt/MelQSeMo7cCeOFEm2YSIwCFlPqWyT7/0pqI+UuDTbhoRHKyQjOQHbBweMZxg9u9LZaNLBI0klx8oAXcBhfXPfisS48WO6OsDTmVx8zvtcA9yCFBH0zWdPr8/lrCY5liIxlJWRj9CS2MnrWiTDlR3sMMSQPJ56+TGD+8jbBUe/wD9bHekTWNNt7dmMyPGgyWLsSPpzn9PxrgYrm/1JzHCocKOVdi5wPU9cVHf219b2/2i5dI4eAFiwR7YAo5Rnav4r0w2xZI0CsCxDA/N+GMfnk1zo8WfZlYukMSyffiRyScdOnH6iub/AHVzHvYzSf7xxUBVIzxEv40+VDsaMvia4eUzGUyMTlVWPAUen/1+KoRXl8901zEs6ztn94JSuPyxx7U0TSLkIwUHrtUUxm3jLOxPuc0D0J3kvRJvkvIw/ruDEfzqqYo3bdLK8mPQf405do7VLjcOlIZV3QCcRJD2zlj/AEpxJBwqKPoP8aDGP7RHOMpVgxAtjp+NGgXZVIc5y2P0pnl7jyRVtoypwAMUnlM38NIRXKKR06UohDHkdatC1kPIBzUqWUjHDKQaQykbYGitddJkK52dfU0Urgc3FKscXP3utQHzHJODzUkUiPnagFOhJlaUHGFU4/MVrexG5B5MppVtyerAYqwbdnmKbiowx4Po2Kha0O1DuYllLU1MOUdHEHdY0fc7MFVR3J4pZozFvQ/eRirexBwaRLZolWRZCJTgoAOh47/jRIrLbbm5LkHP1ppoLDVNP3AVEp4p2RVmdh+7ikJGOtCRtKwRBlicCpZrOe3I3p16Y5ouh2ZASSabQf1pM460DsAPNDHGKbkUHtQFiUAcc8nrSNgEgZxQOnIpCdxzk5NAFkm7JQiVn2nK5bOPwNWW12+WHygI42P3pApLt7Eknj2AFNUlIlfuOOao3LB5yw4BqFqymrI6bTvFEIsja6mkjxA5CQL5eRjplGXH5Grtn4siYrBHbLahXzG8tyzsnHGJCQQB/kVxKnPFBbDYB4p8qEekvrVtNi2kv7K5uU+ZJLZHR/cbjgH6gj6VetdSgyLa9tBboyFtxnV/Mx/eRlEg/DNeU5ZSDyD7U4SyCVZPMYyA53Hrn61Lgguevwavbx3MMLNcKsZHklQ5RD2AcDBHsfwI76EN81rdPutd/nHdIwkEbnC8FY+cj1xgflXkj+I9UlijiN7KkcfKxxHYufUgdatr4oaKBFgtVWYHJaQh1znOVUjC/hz70uQdz0G81CzmuSHiaOZ+FYc55HRhjNHnJJaCNXZWJIz94Mc9+Dk+55964abxYjpG/wBk33C5yXZgFPqpDbs/iB7U1dftEj+0CS4kvdwxHK5EYXuDgjI9j+NLlYXO9tdQcxLGt1JkcASR87fy6exGOK05r9UKhY3kww+7nJ9wVyQfrz79q4afxnbXNss0k4WTP/HtHD1OepYjgcDoTVu18WoY4LubUIo4kk+a2ETSSkf3s5GKVmO51Jns4bdZlMYk8zkIT5hf0GR15/8ArGrEO+eVmCrwPmYyA8Z5yMnPPt36CubGq2100IimFtDI+Vkdh+8brnkdfc9fX00ba4MgnMs7O6Al34Vhzx8gzkdOenNSBdEEM7l2MZkc4ZEZozjr/k+/pmq11pNtcyARt86PgeYQDgemCN3TqRn+tqy+0gPPJKpWU/KrDf8AN1yCB8vHr6/m6dja3EcO9DIw+XcvzZGOcnk5PHPagLHNXmkahaMskcchVMEtnIYHoMdQazirNK/nQyfO2SW5K59eOK7Mvcm5zPkI3A8o4bdnn+EE898noAfWrDyW0rKjq3XZvli3DjkjIzj+fNJpE8qOGt3t7ecQI5w+dxJ4PPWtALACDARtQ/Plhzx1x+VbN3oelysrRB1mGCwRs465xk8dOmR0qNtBsXUxpKQ7IGO3KMPqCDke+fxqHEnlZQDvsSMRSMsfzYHA3Z7dxVyGwj1EMZGmh+bC/uic8jPz9OwqBU/s+7+zSxySP1BeXGweucfyPeteHU2v7qezlgTyyvmopwfMx3wTknP1oUO41Eq2+lpFPmKKYxltv7yNVUe+dxJGc9Bg1Kmm2yOhuFZgwOVBwFJ6cjHp/wDrrVM6tD5bx7ht43rgL7H3H0/KhIR5ImdFLA8gocHtn/P86vlRVkZn9l2tncbRACpXJKpkjvklskDtnIq7BYRy5Sa3DhOQBlwO/B655+npVlI2dgDujyOI1c4P13AZ+v61FLFALrCl4CQAxVOT6YPQjPHH4k9KdwsDZjTEREcoyAikDp7Zxn8R7UjsoIY7ZMcR56jnk9v8P61JpokYyTQpM68nI5UdjnoR+A+hpxuWVztidSxwAq7VJPuR2/yKLjIrqytrm2lt2iRY5gPnUKGbBz6cj8Me9Z0XhjTIcH7GG45aS4Gcj2GOD+P1q5EskF4rSXczzHO0yjcMDsSP06n2qy8zlj9oImfqrH+fv6ZIpBdjbGzsrOJwba3UFQ6lcE4+uMj9RXJ+LsXEizBEVgAmxONgyTyDz36kCrV3em2kBZFRzykWAxJ9QAeeO+KZCbzUbvZd6Zcx20gJL3EZGSMYGTVpNagjmdN1I6XLMW34fH3WIGecZAIyPxpNT1db+F035AXgbeBz6n/PFWvF9tDba5NDEojjwu0IMAfKK5mQuq4BIU8HBrRW3Bl+0UtAPTnvUzxKM88n0qvbMBEucVdiUucAdeKhvUZSaE7sYxihYGHVT+Fav2RxyYyR/KrCWj8Ng8+oqWwMZLd2HCn86sx2zjAGPpWwtsFHPOR2Aqa2sTPN5caliQT+Qz/SlcZzS2kkuriIcNsz6Ve/s5wdrFTxV22svP8AEvlgcNDkHHOK6v8A4RpEmWOSNw3BIP8AdPT+dNgk3scObCQDpke1Sx2bg8RsVHU9K7iTTLOyQtPtRFbaWOSB+A5PftUEd7p7FPssHnxfxSLgceoXqcZ9u/WmotiOahspZGyI89ulXodIuGYbt3XA46V2MdkrxqyFWU8gg5BrD8XatD4f0iYbgLyZCIEGc+m7jpjn8RQo3FcrDSZFAGF/E0VR8M6j4i1HQoJraGC92lkkklJDBgehx1+Xac+9FLlC556beGKUrG/HYVbgsPKjZ1JfzI889vnA/pT7m3SK7wgyNncVtQ2kW9dxG3aifiGJNS5Oxooq5kw2+btRkbjuBH1kFQyWzLHEOP8AVkfzroIrGMIZAwG05B/4GTTJrGNFVfOBONq+oFRzFcpkSWLkrgHIwM/ig/xrJvCQixcYQj69K7Q2bEo/mjBckHd1+YH+lcprVq1vLludzbPyVT/7NV05XZM1oU7eEzMEDKpJ43dKm+xyA4IxziremaVc39vI1uinZ1DED8qSSwu4S6mF8oSGwDwa1b1M0hsNuUbcCVHWtg3kOMFnz67awHEsY5DL7nIzTCXCB94OTjAbkfhUuLY00iW88trt2jwVPf1qqwFI0jVGZDVoTHEcD9aZj51FL5mabnLDirJJlzVi1XNzHlNw3DIxUKbcckCrEJUOMOoP1xSYI0L6MRxAKMZb0rJmjPDEcd61bpxJHFjB4ycHNUJQd20jqPSs46FvUpYxxSfxcVZZF2+9QBR5pU+lXcmw4DLH0pRuHPccDmpkiUhjnaQPzpdgOPajmDlISN2446e9R4ye1TbXZcBSe/Soipx0p3Cw052k9getN304v+5aPHVg2fwNJGinj+dK4WEBY+9WIYn2Fuef1q3aJHgrhd2e9TyLhTj06VLmUome0bA/JlSOmOKlt725gujL5iPIfvecokD+zBshvxqwE+bsBmqFwn+kIM8k4NJSuNxsbi+I9R8to5Z5FUg7BEwjVB/dChSNv+zjFdJYeN430cQXEttGIVCvE6uTON3baMZAHfjFcg8Kr1HHSoJLePcBggkVN0w5WepDxLYPNEhkViq7llmO0Ko9G2gZ6YGMe5q0mpRX6rJp6m4cH964VsqeoB5HP0Jz6V5LbJcWlxHcW0xSSM/KeuKsPr+pi4lN3O1yZUCkSNkY7Yzx+n607X2FY9eit5ZkM0koRCQVTaBvIzgHDY/HGMninG4ltHd0wGTmWR8DB9OeT+IOcACvL4fG13Fp8cM0LTXETZSVpSFA91GAfTnOa1rHx1CRGn2cySvlnR1CpGfVCDk45OCfpg0uViOhv7rzry2UMpJQ/Iqkk8ryWOM9Bz+GRk0iSSLd28kRzhjG2EyWDEdsj/J6Vz82oQS6kLp7+2miSEeXzFFnkEfIWY5+p7c4qyuvQtbXMpkUBFBUrIoZiD0Bzn16UrAd6rwMBGib7duGXYTgj1yePr+tVhJZ/MIoVZ14BfGW78dAe3v79q8/fxp5WmhbQTC5I2/OuAq9cbg2T9azpfF96boNAqiBf+XeVhKhPc/Nk/1HrRZjPS5L2OK5UyOis3VR/D7k9u3Jqvc63bKhkTP2cZVrhI96sB97kNn8PyzXlB1S68+W4yv2mXIaXknHoO1QpcTyxBWmcx5zsHC5Ht0p8oHqEviGyt7WC6TfJ5jAxs0apuGcbvmOf8cVVfxmkkvkMpNoiZklDqrKfRcZ6+gJ7dK89knDuXmlLPjBLNk0wzRjoG/BTSsOyOun8XebdyuIofIwFjheJ5DkfxHL49eDkevNU38UXTzyzlIdzjaI/skLKo/3mUmuZmlDxgIpByDnIFSrOB0j5/3hVINDqrDxpqdjbtCiWswfvcRBmX/dZNpH4k0nh+5nvNckNxKzmaJwdxPA64BJJH51yxnftGPruq3peoyWupwzSqvlAkOB6EY7U7aCTszc8bII9YPz7vlX3/hFco/zMvua2vEd3FfzRT2xKxnI3YxnGKyYbcyfNv3bWGf1oT0B7m5punJLZxylgTjpnnrW5a6aZDuWLBHcDFafhrRY5NLtJTk5TJ5967O203aMbRjpU2uF7HI2+kuwBVC3qCKt/wBgTOASOvb0rtFsVwCEANSmxkaNtp+btnpRYLnFw+GmkU/KDnrnpW3o3h2C2jvJ5MGQWzKq/Xqfy/nW9b2YhQqDxnIHYVOESMSM+ADGV9OvvTUQTOC0LTrWHx9nbkxQgRqFyMkHJPp3/MV0+tXVvOsF7byr5ttNJDJDn7wXI/DkA/RjXH3epWmkeOFvTOj28cQ3EMMEhen54rNvfGukpfPcwgs7uzsixkj5uoGceg9uKT6o2puKknI2vFqG70aG5uPLW5sGI8lXUqVZQwwOucFfpg1Qu491np1rZShbiJ41AyMEfdIPscmuU1nxeL2OVbOwdXkdWd3UHIUAAd8DgVnt4s1p7uGdgzmIAKJgDjHQAgDAHpXZRrKEHFnHXp881KPQ9R8NajBc21xBE7O1rO0TBwQR+Zz61i/E7S4LrQF1JVC3ELJBndwVYk/nnH61x7eMdfc5+0W0HqRt/wDr1HfeJbi78MX9hfXQupp5onjZTwgXduHQdciueMtTVrqHhDxuvhrSZrNoHk3zmXK9sqo9f9miuNAY5wT+AopNK41sdne2Ttcqqbcs7gDPX5yKsSW0ySSlMHG/p6jAz+dNkubj7dCPNAAkIAKjk+c3t6VfLymGVtykskh+7/tisOhp1KYhmVZsowAYnp6Af40TwyecwZHGJlXp9B/StPNwVudqofvMCR0yVx/KnefILmVDBnE4YfMRn5jn+dFhmSpkXyxk7QhYg8fws39KxNelUSWTmNWUFyV/vcgf+y/rXXumUDSRZUxsAFf1ixg/l+tcv4ktQTZMFYGRphk+z56fiKcdyZao0/CsSXFiwQeWd2HBOd/ofbH610CacSQJQXVRwDVDwlbpFpQYgZ3kc9+BXRxyL3Ycjoab1FYyrm12lvlGOwFZVxYRtESYwfw5rqJWRRhQG55FU2hWRdoBHpSGecR21m99cxyyRwiNMpvyd59KfJYRBCxtwPz/AKV0R0GFtRaZ1wUJ/Pk8e1Q3dvtVu47Z9KpyEonJvaRbyACvsDUZtlB4b9K0poWP3R3qoykHB61pFkMlt9JmuTCsLIzS5wOmMVafwxqkaFhArgf3XH9cVs+E4hLeRA/wBz+YrtWtRtyQPxpSm0ylFNHkr6ZexZL2kwx32mqp3ICCWHsa9gS2XGByc9KYtgN5BGQeOaXtA5Dx/cxPJNA65/pXZwFVjkhS2t9vmv8AM8QY4z05praRblsiFCW5OFH+FHOPlORDkccVJHKyHO0GutbQrfyZGFtGdqk5OQeB7Utp4bs7iyhaS2kDsoYusuM5HoaXMhcrOVM52qAu3AwcGmo8SyBuRg+ldW/hS1AOPtA9CXBA/SoT4TTtO492XP8AhSuh2ZzNyUlChCv3ugBqERsGLKeB0xW5qGhNp80Pzq6OSPu4II/Go1toi6xPhcnmmmFjOhZY3/ehl4q0s8bR4MwzyDuBphiIkYDoCR196Ggib7y4+gxSdhpNE6qGYjehzz94VSu0KXqAcdMUNZgglC2AcdjURglU8MMj1OKaQmzXAbcM9aglYbzyAQOvvVASXIIxLkjplgamWWRwQ+GJqbMfMXIwfJyRznmqkyhrxPTbmg3skQ2mPjrnNQeepmDkMB9c1STE2h0qKG4yBUTpwMVO1xE4x/OqrtkduKabE7DHXbz1qSJPNjdmLZXvUTZ7H9as21tLKknlyBQvLDOM0yRgh2c7sCgbhkpx6571PHb4b94D+dR27bt+fXj2ouMUs2OSFHtRGoPBJKnoM08gKwPBAOcHvToVYrvUDnoOlAAEVTwh/E8U4Fc42rx7U4JKw5xzTltyBndj6VIyOZisRZDjBHSrKgE8kYPcioLoIlqVXjkVYhlJX94Bg9DQBKVxwpz7UOFWMttGe/FPUrjI5qN3zyR06ZoEPldn0WzbaDmWYDA9CP8AGnWCBbK4cjADoufwY/0pWL/2Vp67flJmfOO5kI/oKu6ZNJDCxR2QF+QOM8d/zptjS1PVvCtuP7Cs3CcNGpznr+tdKJYIADLJHGPV3A/rXnWneEPF+oadDJDqaw2skYZFadgQp5HAFWofhTqszBr7WkOeu0PJ/MihN22E0u52V14q0OyBE2owbx/ArgmsO8+J2kR7hZRvOw7uGQfhwc/pVmx+Euiw4a7uLm5I/hBEa/kOf1rpLDwfoGnAeRpNtkdGlXzD+bZo94PdR5sfGGv60zJplrdbW4Itbfp/wL5v6Vj63HrFrLEdYtrotNkoLi5LZx14XGOv6172sYVAqqFUdABgCvMfitE32nSmJITbIP8A0Gk1puOLTdrHKaf4Y1XVbIXNrZQRwtna2wNu7dHJrlNUi+xzmJ5J2f5gRHEFHHXoa978FxEeE9PYHgqf/QjXjPiyGMavENiF/MuMls84J9OPzpRG+pym4OdgWbjBw7Adaj2MD/qFJ54dsj2rSFuokKhVUELyE9qlig34UHn2FXoRqZarOAGVIUyOPlz9etRSC6lXy2YsCxxhRgcfWuhj0i9lIEVlcyZBxshJ7cVaHhfV3240m7zgj/V7efxoukK7OLFjcHleB2+YDP60V3o8F64ygjTmXjozpn/0KilzBqQQAy6h86DKOG/Ny39a2WuYPs6bYsEvsK47HDVTkdvOYiynDMQQVVeh5Hf3q+b60PkM0J2eaxHyekY/+vWTNkWILiF7qQlAVbYMAdehP/oQpUu7RpmZYecMT+h/rTEurL7RbJswxmAOIz/zzj/qRUaTWoig/d5zGSflIJ/doT/MUhl0SWrqqeUcKyrz3+YrXJ6/b/a10z7OCWJmJGOgIVh+hzXRSy27FCvGZUUKMjJMrY/VTWZdNA8dk1s2F8sqTnOP3UWP0IprcGYl5e3fh9odt1IqP0CjIyACTg/UUyPxlKoIa5jY/wC3F/hSeNFA0nS23Bm3SAkHuAg/pXHSLtjUnksM1ooohtp2O6Txi7JsJtST/FyD+prQg8VxshHkKWPOVm/+tXmI6daWjkFz+R7BbSNOqzFCfNywH90HP+NU76EMoULkY9elbPh6xjaxtYpCqKLdBkjp8oqbUdF+zMxWRJF9VOalopM8/uIjuIBUDpVJ7Ulu/PpXV3Nsm7AVRn0FU/syq2MU0xFzwVaMuoupAI8skZ+ort5IFJGRwOaxPClrtnjfPMkTnGPRwP6V0jR+bNsYnYp+bHAPtSeozJkkS2kw6ZY8rtHarkMcckXmfw55z2qRrLT7klBuRl5zg/yParFvbosJDLnd6d6LDueNNcXscsskBYIDub5cj7xoi8Q6hEwOIW7/ADJ/hU8bmOGWMRbgwGTuwQNxNUXCyRMu1lyuM5Bx+HFVZEts0v8AhLLm4Ty2s4lDDaShI68d66/TABptqFXP7lOR/uivNo7NbdkjU7mRiGbGMjPpz716xo6MNKsh5eQYEIPT+EUpJdATZEtuX4dee2aUWpDYxgfStcLEx+ZSD609IMj7pz6moKOH8WwCK2tGHPzt29qxoLR5GMoEZUx7smup8cIYrGzOOfOPb2rKsbbzEU+WnzxDBJ689P0qog9jKg0f7Zbyyq210JbGOo5/wptx4fljRmEgIEYkHuK6XQ4MW8iFeqyD8iP/AIqrVxFusEYr96yOTjpwKRtBq2xw0ll5E0sLSZKEYIX1Apq6Pe3G97eCSdEADMi9CegxWvqMQS8umYsB8mCo77RWz4UuGjs9VkQs6xRiXay5JwDVLYxqaSditBomiayTBafYzceWWIUnP5D61Xm8ASDO3y/wkIx+Yrm9O1HVNH1I3ti0XmjcnzICCD14P0rfj+I+vxjM1rp8v1jYH9GqlbqJW6orN4HuVDNudAuBkODnNYk+lG31X7E2ZSCB0wTkVtat43utWsRbPp1vC6yrIJI5G/hPTB/xrpfDVlDqHhoalPbQef5znzPLyy4PY9fpTsraCa10POtT0z7GisqMCx6GsktXceNIY1gi8sMSXJJbvxXFuvqAaURNCrE0kW4Y/GrVixV/Y8H6GktEzbE9uaiAI4HX1oEabW+Y9xckjtVC1BUyfKCM80z/AEvHDsR9abE9xEzKiEkfeGM0AXJMFeRTbQ/uBz/nNVmupgMNGB+BFQw25uN3zYA9qQGsJoh96RR+NJ9rt+8q/gawiwB6UbgSBgdfSjlC5pXVxDJGQr5YkcYNILxAONx9OOlF1aJDAjRq24sQe/FVERZWjVGbcxwd3ShAXUvCOin+VI16+CAp/Opo9KfAzJwcdM9/wqJrJVvo4ZJgiNgl2B+UZwaaQGhPNNFpmmoU+9C8ig88GRx/7LV3TnlfSmZzsbziPwwv+Nb5QSWrSSri3SNYLeFm4TAba0YPPTBYjAJU9c8Oe1ddJtnljIUFjGQANy56nHXknk+mO1TJ6FQWp7P4Rma78L2LFArLEqEA+gwD+IreWM45rE8H2T2WkPHIgUGZ/LGcnywcLn8BXRgYGKpMze5EE5p+32p4XpSkUXAjIA615j8WsBdJbP8AFJ/7LXqJXivM/izCXXSgvdpBx+FS3oVD4jovA6q/hCxx/tjn/eNcTpGl2eo+LdVjvLeKZImkZFcZC5cdvoa7bwCm3wlbqeSryA4/3jWB4fgC+MdaOMcycZ7bxipb0RaXvM14dB0yH/U2FrH/ALsSj+lWlsooxhEVfQKuKu+UewFHlNj+EVIyr5Cgf/qqMwL1q4Yz/e/Sk8j/AGv0oAo+SncE/nRV7yR6migDxSO5O+YL1UL+igf0qHDm1QhMkCRvTHyYpwjKyXZEbDfKAvHatGKePZGhj+ULJGSB17CqYkRwR7nDFflWQsD6/Kh/9lqFVX9ydg+RsYx1IRK1bC7iW2hVoAF8vccnnhBUEkcKQqVJIMo/AEKP6VJSIgp8tOCGEkRP4Sua56Z3XT7GNMhmCD/yFEv8wa7SS4s0XAj+UYYkn3z/AJ+tcrqcsUs1tFGu1TCudvbk4/TbTW407NMxPGMbx6bo8LgB3WRzgcZJWuUvE8oLCT8ydRiu38ZFJZ9FjJ7SL/48lcl4kjMOu3kWCNrgc/QVqtzOcm22zLB4pfWmbsU9TzVGZ9BaTbbLdVPURr+eKtT229SM9R0rPgae3UMPnQqD78flxVhNQMYJFvK7MQc4Xj6fNWVmzS5iXumyeYy7ST1rLNm6P8wz3HtXXv8AbHKslvJtZeQwXn3yGNUbu1AnjLxSpkfMNhJP0xmmguWvDMSi5t0QkiO2ZXz2Ytn+orqGt1/PnjrXLWup/YZy0drJsAYLGIH+bgDk7eeh7d6vDxK7TrG9t5eVORycHt6Y/wA/iAa/kjJzzTjAEiYj+6ePwqpHrdkQN7FT7sv+NKNWhlZo4o8pjghl6+mAaBnk9pZrLBK8jhQiAkFeepxg1nx2h5AcHK8Cty48O6tCzqltISwxldvIGff39Koro2tQsNsEowCv3CePwBoT0FZla5tmtbycOoPzqmd2cc549elel6TCzaTaYB2mBMZ+grzltM1RnUSW8rZYM37px/QetevaFNbJoNhDKURhAisGYA5x0IoY+hVRGXkrz2NXIcYLEZOMYNaSw27OFEiAt0GetH2WAHCspz3DfyqQOC+IMedLs2C4xMc/981h2UDvaoUAbbbE5AyQc11vj+GIaZaqWyPP6j/dNcBPfXllKIoshFjX8RgGhOzKSujqtGAIQgdZJFOfdQf6VZMedLteMhrA59+FriovEN5DGwUY3HceB1wPalHiS8BDMuTjbgk4x+FFzRaF7UA2yV0TLMVPHp5a/wCNafg+QyS30UipiRFVi4wQMN09+a5uXW/tJxKiRsOMKP8APoPyrd8H6jGt9c4bCSrsIA74Y9O/SnF9DOpq2zkliJkkI/vHj8DVORPlGe2K1YVKM+5SPm449jWfKAFye+eKB2KYG5wemTXrHgVFk8BzgpkLNICD7qp/rXlmAMZAz7V6x8P7iO28D3szldkLvK3rgICf0WqjuRPRHJ+MlxYQqQMCbGe/Q9a4WRa9A8Y61pmq2kC2bEuH3Nxjtj+prhpP900RBl7TIgdN+6DktnIqlrMX2CKyMQA8+He2Tk5/pWrpRjXTtpkXOScZ9ah8ZxBLPRXAAzbc+p4HWnHcmWxzX2uQf/WOKvWR3iRjnJA/rWSeRWxpkZZWA9B/WqexKHMB6mm2A+WYk1ZlQoDxVSzdEWXewX6moGZbcE0q4Dj60FTk8UqLiRc8DIqhHTBDJAGUEgn1x61yokdGBVyGHIIrtYHt7mELEyOQckHIx/8AXrh6UdgZZ+23bdbmX/vs0wySO255HZumSxNRj1pwPNUI9F00SPptjvfdGsa7V3Z2/Kfyrp5WX/hGLUTbtwWXGe3z9qxtHilfTNKjtYI5ppxFFGinBLFD970Hv6Zrp/Flh9gnjsUBKwWWXYNwSeSefes57GtN62PVNJvLZNJt2kniT5ATucDHFWG1nTFyDqFqMf8ATZf8a8FuNNvnvXfyZyrJGwzgD/VrnnPrUDaXeEHdGvtmUUnLUappq9z3s+JNGUHOp2vHX96KjbxboKg51a14/wBuvCl0qfgsIsd/3y/41G0FpHNOiybmjcIm1lCuf97tjPeldlxw7lse5P418PLkHVIDjkkZP9K4vxzrWn6w9h9hmFwsRYvsB+XOKyfC9nYyeYt1YQy3CuMZmVwVPGMbiM5rm76Nl1O9+6IhcSLGocHADEAYB4olfluKEUp2R7F4BBHhZMgg+c/X61l6DHt8U6y5UjLuB/33VzwFdW0HhdEmuIo2Er5DyAHrVbQWM3iDWHhZXHmNhhgjBYmk9kL7TOm6fwn8qTPtVeW5kQlSoyDiq8l3KsRfHQZ607MV0X8D3ox7E1ABNjmeMfjSbgD811H/AN9ipAsAexoqv5sX/PzGf+2tFAHAWmmpKiXM2PMc7iAOOtS/2XDhRtXKlDwuOhyfzotrlre0SM2cw2fLw6tx/wB9ZpE1aKdmCQT5RyjhlA2nGfX36iquSUxohJTiM4XDncQeX3ZHHPHHbrTH0mYArsibOCPmJx+ePatFNRiYnckij3Q/0p63C4BbeWyBkRt+fSqjLld7XCUXJWvYzUspcsvkB8qAuGAIxgEc9z69sH1rndSgs/tlwktxIt7AoTyWiAV888MCexzyBXcJNCpLMzD1JBrgtZ8uXxRdbGyCygnHQ7FpSlccFbQ5rx2wX+ygGOfLkY+2WH+FcfcXM1zKZZ5XlcgAs5ycAYH8q6bx0269sU/uwHj/AIEa5TBOa0jsRLcM1JGfnFRc1LEMyKPUiqJPfGcKiRkgNtPP0xUUM/7xwDztGKqXE53xb8fdP484/pUEVx/pCkAc4FZo0Z1UF8Q8UQTdhM5B7+lRLds9tLO8LO0fChTyRVC3k2yI6lc7cAnmrMcmLWUE5JYc4xQ3oJAk4Ro5GQ5ByQeoqK4vX812UvnGM7tuPypPMBXexOcj+dVJiTI20Db70LUbRTHiGeITN5gaGJiMFs7cetaFiL7Wbaa4tIUurcMFYR4YqeD069DVA2FlLJ5rRgSH5WPQH6+tQWy6hoN611o9wIGIwyYBRlJzgjpVe7bUG72sb0mmrbH97p6xSHBAeIL256ilaOJQOAox/Cdv8qqR3moalJLPeyCSVj0HCrx2A4ApjwxlgZMZVsjHesmho0rKOHarDzTtJwRK/P45q6LaNXDIZEHf96xP6ms61uEFuRkKASKsC6XaMH8KSdwaEnj8iRHTzTGBl/nGTg9OQfeqly6eZ5lu8qLgfKxU89+cVLeXC/ZmZnGQpJNY6XqOBtYYPrxTYINTke5EKSuXUNwCAOce1YuoQYuZAeyKP/Ha1JHEt1CvAb2/CotSi3XTEsBlR+e2ob1NorQ5sW53YxkbO1QOm2Qr0Fa5QoWAyPk596pyQlgGHp1p3AoMN0mcDOc8/Suh8JWgne+HmbGWP5QB14YVivGA+D09u/FWbKee2uG8qRk34zg4zz3qkyWroqm0fedoYHPUN0/I0vkOzbfmBH8WeT6/0qYQRhs8ffHQ9c5qOePZaRE54Y9+2TSuOxBNBMmfmc/X/wDVXoXg3Y3gjxDbMQMWbswPfMcnP6V55gtKM9OSCTnNaiX93Z6eYre4eJZ4DHKF/jU9Qfb/ABqouzIlG6MTylGFx1JHWrMVpBIkrFCQq8c9DzTGU7ov94/zqe3H7uTn0ouOxnm3C5ILcHgZpviSeWbTtPVzkRNIik9QMKcZq2wG1j6nv9Kp+JXhFhZRRq/mF3aRiRjsABVRepnJaHN1vacWRWCjqADzWB3FdVpMYdWYjjAqpEIiuGbDAisnYWOK37uLEj8de1ZIQlwB61IyuISMdPWpBA3BGK3bPR9mtWdtqGEjmUOykkEAjIB9Cf60mrWdvbatLDaOrRKflAOdox0zSvrYvkdrjdAjA+1OWX5Vzhh7Hp71x5611cQkht5GjYpuVlPuK5I9aqJDJKUU1VZs47DJpwB8sNjj1pknvfw0W3ZtHMjwg+UuzA+bcYz198bvwq/47Uvrt3g5Cwovt3P9a860LxDc6JZaZcxkN5IDBDjDfIRgnr3NdhNqA1SzmvnUq8oOcnJ44/oKzqP3TakveMKdU85GIXJS1JPf/VJWlpmkXeswzppUEU00J+ZztGMkjvwQcH8u1Y97vWSPgYMVsPf/AFMf/wBarPh7xLqvhmW5ntIbWSF12NG2QTjOOeg79qzdubU3TahoaGr+HrnQ7MvqMMUTzMdmxg24+4HTPP5dKpQIgYlFQYDHlRzzTNb8T614qeM3sNnBHE2VWBWzxnqSTn7xpiSEyEJwApPNTO19BwvbU3PDWu6Xo81/NqUvltIIfLVULE7d7HgdP/rVzs08V5q+oXNuMQzXDSJuGCQWOOKjlVWnRsfNt/xprEfaCQO4HFNz93lEoWlzF8Su7yYYhVIAAApovLiJGaK4mjLE58tyvHbpVZDullXkng8CjOYMMeVLDH41BZ6p4Xkkl8O2TOxdipYtuyfvHik8VSPH4V1AKcMYGBPpng15zbanfafEFtL2WAZG0DDAZ64yDS3Wo6nfRi3u9UuJ4C+4xMQASDxnAHGe1bKorGDpO9xFVA0YK8BemTzxVW7VVEhRAPmPBOeKtnG9epG0Z/I1SnZTDJhcZLfhWKZuV3MSkDYOgopJV+cYB+6O/tRVEneGUlM52k/rVKG6iWWcGWM/vefmH91aztJjeaW5m2ZkcoDlc547VqfZ5FCkLuGegGP1qzAnjniJVgykkZ4OasCdAVO8YPSsp1lRNynHfpxVdZpmAGeO2BigDpBOo4Djp69PeuHuHiuPEd1KDvHmYVkbI4UDr+Fa5hkkjLSRq8f9yRQ2fwIrJ0y3UajKyKqRlnKqowACx4Apgcd48UxavbITyLZT+bNXKg4PNer+KvCUeru+pG4ljaK2+6qgqAqlucmvKMcCtlojJ7iHBzUttzdRKOcuo/WosHHSrGnKW1S1X1mQf+PCmSeu+IGNobJcYZ4SWH/A2rNt7jdIoByxOeuK0PGBYXdmpPIt+o4/iasWyXDEsWBxwBSS0KbOjiuCI8dMHGQetXoJcRNGcYJBxWCsjIp7561espDuOTk9aiexcdzUc+VZkkBskVnNM56HtzVm8cjTwM87h/I1l+YOh5PtSjsNkhuSqlWG49eTiqs9wzDDcA9h2p+cg5AqnKd8yBiqktgE/Q07isTw3TxSFkOMnkgU6XUpWHzNjn+EVGIkUEFixJ9eKbsUcgD8qb1EgN3cqm2PlTnORzTodSuVfLnCgY5PSqcqSSFtnABz046VCYXyDtGB70ktRvY0ZNSkkUplju+UnsajWQooAb9elVMMGBZWAyP51Jk/h705IUWammRG4vUYdFYDr68/0rT1W2IuycH5jtz/AMBqh4dI/tJieipz9c11NxbibJJG5n/LjFZ8jZop2OP+yMkuHUgmPkelVza5gZh0Bz+GcV2NxYiNkZQG2gDjnOBWdPpLPGdh25BxmnyBznKtaOWVsHsOnfGKit4yb0q3XP8AWunXTpYrb5kLMBu6enWqq6Q4u/OYbFIGCeOSTRyi5ysmlN50WME+d0A7AjtVO9tHYFCDtTJAH1NdJGVt5FkNvOWRw3Aznrxmqk0CzM2FceYP7vuafKHOYaaTJ8rY4G7vTZrbdaoV6gAY/OulWERwBWzk5zxj8apxWA2DPZuPpkijlFznOtbSB48D+I5/OnWsGbOeQ9QQK6KWzjEZ+Ybh0HSs+OLbA0bDAbGaOUOYwNpKFSBzjB/CsvxMCFtFK44b+ldW9nHuJUr26/Sue8WW8sl1axRIXIVicfhTW4pPQq2mh6a0+nx3etx2huFjkk8y3c7FY9iucnHPO0VqWMtvbLMoZ2G4BD5fLAA88ZA/OmReHZdW12ztppfsqm1gjV3TcNwhU46jvn8a9Bh8JWthbNcXghvYUQjaJGhweehXPf1qmQkcG9xFMdnzAnpuBFZ0SFbgHA+VgcGty8udAjmZWttTgkLbdgZHUDjuQCRzVKc6RasDNfXUe7kBrUH9Q/8ASkxmzoV35MckdxEk0U8oWGNzlg5GCcntj8q0dZ03S3tZrmCBkkhAUunCscdPfGevvj6WvDWkabrPiG30eK7k+2Wu+QwyQYTG3BZuvPIxg46VqeNfD11oNjDFm38i4kOdrksxAGeCMDtUu5R5pcIyWuA2M5J/KuLrvrmBmhKpydpxj6CuMfS75DzaTfgpP8qqLJkisCQePSnAkjB6UrQTIcPC6n3UinyQtHIyhGOO+Koix2VnEbjR7eMdolI+uK6vSGMXhqMMTv8AnHPsxrF0SIwWdmzJ96IdeB0xXSC2K6NBuGCVc8d/mNYT2OmnozMvk3TocZHlW/P/AGySoVhMocYAJXPPvWxPYt5cbdR9ng4+kaim2+nbbeNu8qbuT/ntSktS4vQo2GEieby97qpwD05pI0Zbk8DgMpB49atQ2yxwswkAyuCAeeQM0kMDyuMAlSWG4fWoaLuim0GZVxkkgDj6moriMi4A5wW6YrpYdFDywruI2gZ565Jqpqdh9nu4c52sOD6mhoSauYqrnzBzww/pSBTswzAZLE59a0Y7XJdgOC4Gc9MY/wAap+WfLTqN2eaLDuJIhLqM9x+VKqnMhzkLnnFTiImfGQRkZ/I0wo3mtnP8QP6UWDmHMhWRcngrw3U1XnUrCwHdhnn6VOrOWLY+7jn0H+TROGiRQy8ZGMjrSHcrtGS7fJ3oq0pzn5AP60UtQ0OgtNKNkpP2533Y6xAKMdwM/wAzU/kSvjbeK2PSD/7Ko01OzmhMiuZUx1RSwP5U8ahbEKI33E9FHX8q2OQSSyvTgR3Vvz2aFj/7NTDp1+AP9JtmI6kW7Z/9DqU6g8ak/ZLt8DOEhYn+VRafr1rqbSi2S4YxMUk/ct8jDseODQNsvC1m8kILuMN2YQ9Pzauas8QwGaRw8pTcQFxnqeB+NdELpWXMaN5vZduDn1IPOKpQWclrbovk7yqBGJGVNVGyEzm/Eeo6ir3Frb6O8yTQbfOVZCcMvYDjjNeato2qqB/xLL30P+jv/hXuaagJ52ieCcle625KgfXp+tSpKJZNn2O9ATpiMBf1IrTmu7k20seDjR9VKk/2ZeD/ALd3/wAKvaPoeqf2xYM+nXax/aIyztAwVRuHJOOle0AXbSFFtGVSeGl2cfkx/lVmKK5AAZo+O28f4UcwuUwPGtoHvIZ0b5RGFx6Hk/1P5Vz6QHd8pbB5Oa9AvbVNQglWZ4xIygAg52kVy1xp93bSBGBZCQFdeR+Pp+NS5MtRKawExFsHPoPrV+1/du4I5wB+lXP7CvIYfM8+NyP4FPJ/OooYZt5zZzZ7t8vPH1qW2y0kiK+l/cIAMjeP5Gs/eSQR09BXRDTg1tFJIHA5JiAy36ZH/wCuqslnG5Zo4Ljb7jP9KSdhuNzFJ5xjJqKeNJMcYcng5zgjkH88VtnTmKYS0umOe/A/lT/7I81t39nXAI6ASYH6ii4rGGkrSKDgqe4HY0jFiCOa3G8NTyElbO4hbqWWQHP4GrUfhqUcixckn+KQ/wCNO4uU5rH+jHjn61VKc813H/CNusYWOyjGeWDynr+dA8MyEfMkKgj7qqv88Zqbsehw8g+Tqeo4J96aAc9hXenQip+aOBR7KP8ACl/sY4IBVeCPlTp+lNSaJaRy/h+QRX7l9wiaIjdsO3IYd/zrp31XToEjFzcCNpeVV+CfUU238PrBM8rOzh1GUCMBkd6ddaUk8YR4DgHgbDScmFkQtrGlZJjkUk9dxPNRf23p44K8n+6HNVj4eQEk2p9dwl6/rTDotnGd00ESjP8AFPj+tDdyHYuprOmRoxdyOcjKv/hVG71uwIEYkcjOSQkgxjvkDj86Wax0Reot+mSpuGz+QNJHFptm4EaQI8i5X5nbI60r2FdGfJfaUUZ/Om8w8/66QD9TxUa6jpeA5SYtnnbIxz+JNW53spHyTF/wGNsjnHf3qk95pSpyxftnbxn8jTU2O6HrqWmyZVbKaVjyBkH+bVNHqNv5MnlaY0bH5cEg4we+Diqs13Z2sSyiM7CSFdQOfpUI8RQw52RyEe4FVzMNC3JqTFBm1Cg9y9V3neQMfLU5/wBsD+lRrr6zy/JaB2wTyewySePYUsusI88cZto1WQAhgCNtHMO6RUQyLJuaI7FOSQ4IH4Ck1XddSGdCy7uojBz/APXFayPFPbNi6JII4WTp9RWTfau1ruVJN7AUlJMXMiOfUZhceRHc+WqDDMxORjrn8h+dKdfllTBcKoxkKMg8d/xrn7/U9mqy+bAwKysCVPJw2ansbxLqUosEiBuSxxx0/wAKpCNfWLuK9014YppXIAYZVsDH1GKx7mA6lqWmQeVIFknWNpGGAdzAVrBN8gUTxBXUrh9wyO/atPTdNhF9DcLO0zWxyEWRSoOOM5544px0Wo0WPDXiq08KeI9d12a0e93MUJjbaUDuDgZHPQenSt/xt4jj8Y6BDqGnQzJDbpvCzAAhs4YcE9v5VzQ8JXEumXVl5rYuJFkMkihvu544+v6Vt6Lp1zo+jS2M0aXG8kLg7QVI6N17+nrSb00MMQqlk6au7o42HUGMTLKo2gdAcMfpkf5zU0ToY1fygCRkgkEr+VdDb+DZGjBMZY+xJpX8HuMn7PID6iOlZHSjGQx8Hyn/AAxV61EUr/dkQfTOasL4PmeQANIufQj+lPk8JXtkBOPtMhQg7YyzbvbAoAtT2DKirtGEALtt+8oAbPTjncO1dNp9jbap4SgkIZWUvhj1Khz/AErlbdrye1sbPV43hea4J2EDdtJJ+YdVAJPau20rT4NG06S0tblmQfdWTn+ED9cZ+pNNqNlYLu+pvXWmW1v4Of7Nb+YViUgsuGIGOTxnIHb2rAg0mI2sKEN8i4Ubea7nTybrRIWnQL58QZl9Awz/AFrzWz8Xsplt200v5TshZZVOcHH90UO3UIt7Ivx+G4FDq4diwHIGBwMVXh8OrbSv8uSeR1wPWpk8X2pcpPZXUGR97CFR+TZ/SnL4g0qVi32mVD7oxpWj3KvIati0dyHAUAADOfQH/Gq2paYbqe3IYEKG/PH/ANatSPXNJYHN6p4/iiP+FSxXel3LAre2xwT/ABhf5kVLXYFJpmBa6aqwybkHLYwen8P+FZ1xpZW2tl8tvlGG+X6f/XruTbpMALeS3ZTzhJB/SmzaZNswIQecAqetJpopTRwkdhtvGG0gYBGR14qOKyVpX8xNpGTz7n/61dv/AGTchebfrSHSpsZFtJ06AipsyuZHDNp7eRcFeWLYUDjPSn3Vo0dwqhBjjtk9PeuxGkzyqAIJBjn7uKa2iXbYYQnJ7utKzHzo4o2alm+8vPTiiutk06aNyr25B/3f8KKLMOZDjbWaAF3GB0yR/KlSOwDbwyAg+w/mK8hn8WarcxNm4wNmSAOMjoR+VKuuarIGdb6ZkB2+YTgE9uBW2yucvMeuvdWMEwYg7z/GoJH50iNpcuShg5OT823J9fevKI9Y1AWnnvfTvkkBBnH1P+FQS6rfXMLA3EoyePnbP4c1LmwuexL9gjOVEYPT5TuqjI1tIzKtrMQe4yK8ysr2/uLhY/tUjMy5+ZyQKke/vkaVJLiR+SCHkOB0yaXM2HMelRw2sbeZ++RjgYINThIGHJlwe7HH8687smtZ9Mkmu7tVeNWABfHPGP1Jqpa6nEszQw3Yl3EkMpOOM8/lQ3ZXHznpZgXcGQZX3cGkWRITgyJHk/xPjNefy6uXSMPIFX7x3SD5jVw63ZyMXe8t1OMYEqnNMOY7PzrUNnzoHP8Av9P0pPttiPlJtm9uW/pXENr+nKVVbtSefugt6elSQ3xfGyG6cjssD8/mMUaj5mdp/adoOA8QHtG1KNYth0bj2hx/M1xE15cFTssL09z+6/8Ar0S31+kLyf2bKkacFnkUHJ46f/XpXYcx2La1AvKiU+nyKP5mo31+GNwu2Qt6HaMfpXLwPqMsaSLbQ/MMjdcj+gqPyr27vjGBaxuFDH96T+HQUXYnM6k+Ihv2rG+e370D+lK2vOLbzRGcehkNcpLHdRzhGuLVWJwcRnPT6j1qe+lNpZKDdBpZRhCsXHH4mjUXObH/AAlE5PEcZGe+4n+dIniS5lm27Y1Gf7h/qa5yweOe2UzTSnLk8bR0IAzgZHWmLKlrraYlm8vfg7jkj3zihX6i5zqv7X1MvkoEXtmPGRS3OrajC3zsUBGR8o/Sl0+50zz0WWaR2kdsk3LjaOPcZqTUYNJtrqCSWMzeY7ZLuWUeg5/ChsOZkB1PUpnQJK/zYAx0NJqV+bR7dbjUJQ8jhSqZAHOOpx9fpRfSaetpABDCpVuqoAcdjnsMZGakAtnayZpAyTevUAck46YOBzRe4uYzry/8u4RTM+VbBbzBz7jmtO6ghew8yEszrg7S4XHvz7VFrZt7dktXuNrtMuGYfdHr61n3+uRQxXKBiweMohXv26f/AK6WiFcW81Ly7KOSJwzwkLIW6KMZXp+PHt2qbRZjqmnag7KFRYD5TS4AYkc8DoOv51lI8xsVSKAPIrCRZGlbKtjqMEc4469Ku3F499Ei2lh9luUO8zNMXyfTr0oaTdxKBQ1nToFtHu0kE5kaMCOMnI+Xk9PUfrSTa3LbKsa2is6W6wj95nAHXORwTzXU2t9rGEhjtLFZAAC5VyOenG6sIeBJIzNJPfM0hckMq4JPJ/DkmqSsU7bMxE1bToNQiulsAwjxnyp12hx6Drx1we4H0q/b2WlX/mJpsE91dYOdkZMacc4H4/e47fi9/Cf9l20l357snmZYSKrBWbvyPpVK2uPscs91a3txFITzhyobkcYXA75/ClZDSRBP4a1WWQK0AUDBK52jn0GPTvUR8I6k68eVuH8JkwT+lOu79lvU/wBN8syZ+aZyd3T1zxzVoxafGm651EMzjkKcZ/Ki4znriyutMmQXCtG3TKvn9QarPNuDbm4YYJNX7y1tp5DFZXLnJ4EowM+xpD4R1CVAw2AE9Acn8atJPcTRy9wbi3c+VcS7f94111rZaeIsSWvmHA3F5nJP64qM+DpB/rZHI/i2r0q8dOubcgKHO9eFZuSPbimCRaAikhKrLcRoOMDa+PpkA/rTbbTZY4w0OpQSjHS405AfxZSTVuygcKB90nghxz0raW1tjbxqm3eBkowIzj2b3IpXKsc9Jo1yqJLcW+llOcPHLcITx6MrD9KhEFhbvkXnks7A4ikaXJ+hjT+ddTqUR/sgqcFS24BBz0HA/OuFa1W8eNo7y1jTeCRLuBABxjoetJyb0CyR1OnSyqpTzZmjLYRpEQf+gux9O1akRuACftbk9BtjmT+aAVy50Zz/AKm7tZeeNsoH86lOkakU2rAzAf3Gzn9azdrCZ1YGqNEdlwc9QTOo/mansL/UJZHt9ly7rzvC71P0IzXnWp/bbKELI9xFk/d+bn/GnaFpSX6PqGtPJFpsJ2eY6/PI+c+WgPVumT0FTbsJux6bBcaml463G4RqoCgptJOTkkcdsfrWhDfF5o0eFCCwXqe9eW/2ukuqv5MUllaRxhIIYJGTAB7sD8zc8k10UUt8G2pq2pKR6Xcn+NWnbqO51EGoo8JaSIg7cskaLx/47n9aS31vS5ZGjCSZxkhpMjH4nFYltdTpGqLIu4D+NSc/qKpG2P215gseXH3RkY9yeaOfcdzu49etVj+ziZ4kUBdmSAB7Yqj/AGX4dfcwhiQsSxZWKEk98giuUEcyymaQKQR91Dn+eKkjheQbpSTuXBHHH60c+gJm4PDWiu+6G6usr/0+FgD9GJqYeFLOQArfSj2LIf8A2WuaBWNTsMqjODtjYg/kKhe/kR3LyFV7cAfzxRzJlKTOpfwdHj5bxuD0ZVI/pVFvBs3mtjUQuTkAwn+hrLttSmbb5d5NnOCBJ0PpW15uqwRiZpy0YUHG6ldD9o1uVJPBd7n5L+EjsCjL/jUQ8K6zA2Untyc9p2Uj8CtWj4i1CPHzIR6FRmrMHiW98ve8aMCDjnb/AE9qeg1NmWdK8WQE+XJOfTy7n/EimvJ4zgQoXvzkfwyBsfrW5b+MA6fPGQRwdpyAanTxXbsxypwBwW7/AICi3mPn8jCXXvElsuHkvAQON0G79dpp6eM9cQDcTjv5lvt/XArpYdfsrgDC4JPPapDe2RYkRJk9TgGlyvoylOPVHMJ421Lbg+QT6lOv60V0n2mwbkiMH024oo5H3HzR7HzhbxmRZQ7ynBYYDds4rqLXQ7OTSJJkt58qRlvtD984JUf0rEt7aSVT5YDNkknIHv1q1HPJHKBGzYbAO3jd+VbXOQrGBI2dRvMZbgeYT3+vNAiSNjhd4B7nOavXQeGYyGOSB8EbSMY/Oq6BUIdjliTw2elZtMZ2PhTw/Y3lsbq4topHbgKyrjHtWi2kaHasWks7UK5VQGjBIz9eRXOaRrS2SsrM7IfUAhc9OmD+tWr69XyI7hJPlCZ3sCu4+mMn1PX0NPWwmb0UenadC/2OG3WdsLExVAc5wOayr7TILq9lVoo5bv5HEBJIJPXHqAR9cVhyeI5VsJYFx5kr5L56D29KzTezF1kWZt69GBINK4I7XTNU0uGGGzns0RmcBv3QAPv05FQQXumJqzSbUUKW3EAAOpY4wMemP8iuPa5keYHgFVwCO/8AnNTWhOXDABiQdxODgdeaafQGjevZ9Mdo1tLWBWVwVDkcjJ6np3H5dKfH4gltgBtQoARsj4GSc1y0z5lYRlinGD6j/P0pfMLRrHliOpHYc0N3Cx1D+LZjbGFI4w55zz68j6H+lUJNckltpY53DvKQTtAAOOc/y/WsL5nGQc444qaS1njjV2G5T0YcDPtS3HZHQWerK1iFEi/uhzyRjP8A9f0981lvfO9+8/Qt2HANVrdbhUO1GIfnITOSAalXTL6aNmEM2CO4PP14xSv2E0D30sk25mChj1Jq1NqTuFjHzKF2kkfdPqKhi0S/dwnlLHjpucf0q8mgTts3yxqhOcrn/D/PvS94LMqQyrbIoV9zHn5l6H2qB5PMYuS5fuW7/jW3beGHlm2C78z3RCSB7+lXP+EMcOVZp2HUFANuPc9P1pKLHys5yK8liOUZgw5B9D7VJJczyrG7ysGDEhT26d66SPwrBCMzI4VsYLg4HXvnHp2NaUHhuGIArFFIMEdN3X6jj60BY4VpWkdRLIB7ntSpc3PmRGNpCycKY8kgZ7Y/Ou9Tw6sagC2RST2UhvzzUraRcOOOg7DBx/Omh2OGuDf3bhpo7iReuGG3J+p6f1rNl07UCnzJyem5wOPTFelp4dkkVQZFVQc5IOf5VMPC0L8yyI2R1ZM/lVJIOVGJbSKvh22mJTCg+cRgkHoKtabd2VvA0zToImIUl224wfetmPwnp8cbLsUqeDiFc/XOCafF4a0e3G42gXAILMhyefYc0xcrsY134x01C6WzmRlwF2qeR3Oaqz+J5J4lFvBc8kjIUjPt0rq10qw+QosJGMjcgOPzqeKGKN1j8tQAeGQgUNsSgkcdez6xrFvHaxac6RMBlifv+39fwrIbwhrTPv8AIRYxhQu/OMdzxXrAKKDujkI7Ad6fGFZG2pjpgHqaLFJWPME+HNzeQ5uihbPyktnA9P0qxH8MTsRTfyIg/hEOf1z716QYGyGVmEmMAgA/zpqW05/1krkegOKdh6HCW/w0s7WdJTdTSFeQHOAD9MVsN4dhCHAdmB/iTJP611IswyhS78/7XSnJZorZ3zZ7c8fl0p2Hc5E6DHEqgJjJ/uHr+A4p39kncFxuz1Gw4x+NdY9pAG+eYgY6M+Py6Un2G2lUHYsn+0Bk/nRYLnL/ANgfMJBFtYZwThcGqd3pchV0Yhd67CxIbj6/56V2RtrQ4D2eR23Rf1qsumWkrHZp0YX+8JNpz9On60mgucfcaLf38IiF2scYz/q4s9scHJx0zWG/gHUo2xa7Wjx3Ygn9Otenx2McROYhjsoAP+fzrHudVv1uDGmlXUcYJAcuWBHqcZx69fWk4iPPpfCesW6hXtJG9CozUkPhfXWUSrA8HoZZRGfyJzXaR6pqErBYzJGqjLBlABH4/NUjpNqcRiTcqd2hTJY9/m/CpUUI4e28FSRyJLqOpQi3U/vFRzvI9ASMe2f50zXdM1K91Ly4JIGsIPktI0O1QuM8A8knPJPJNd5B4Zjy3ngSsx+9NLuZeP4c9D71oRaFZpjCbgDxuYMAfz/lSsFjytPDesqqu1hJkt82FzgfhWoI5bcKJYZUI4BkUivUo9OjWLZGCh/6Z5XH5USWTlVVZWVgOWb5s/hVcmgHnFl+/kjjzsBAyx6Cr+pW62bKsV0soGORXaHSvOXyp47WRGBG4fKy579OtVI/BNlHuMss04bs8oGPoVUVPs30Oqk8OqMlO/N0OHkaUxkqSSCKjmuZI0Xk5z1JruZfB9mifumuUBP3VdT/AOhVn3XguR49sV0VGckSJuJ/lR7NnKclDdOzkNjb9fyFK10+Qw4x2rcl8G3qNujeBj3ySOB6dapTeGdRA+aAlRgkBlJP0GalwYGU8gaQlkUgjjI6VLFduEEIyFAAwDzirL6TeoDm1mI/3DmqE1vLA21o3UdSWXFRysZL58ROZHdcfxeYf5f/AFqkaMNCSl1ON3ABKkL+gql5JZShHOMj2pqNIu2MK+QMljx296LMLk6wTxqQkqHPcjnP4GkdLkLuzCwC5OGIP4cGkLOCQwYetIs27ADYbNO7C461bfifdjB4VX5J6d8VYee6tmBjkkOXyUZc8fWqkJjhaQooG7061NJd+aqn+IdxTuFzRXXXkGXfJBI+dG7fUUVjK0hB2IMZP8PfNFPnl2HzHF29xPZSP5LvGQSflbv0/wAafbXE1vPHNFlGjIYEDGPaurFjYDBjsnYN3MRH8yKtxWloo2rp8RP95gg/qa6NCbHECQyzPJMGfeSSNxxn161KEbI2QyEEdAnA+ld0sLx58q1gU+obOf8Ax0VP5N5IQsEcYcjnEZz/AOhUBY4GOyunb5La4+uw1dm0/VJoVgSzdY1wfmIBz068flXdJp2pyMN7LGx/2FP55zU0WiXErKhu0LE5GNuTjr0UVLHZHnSeH9SZeYlUejyCrMfhu8LDLxE5ydoJr0c+GnRMmWR229N7HPt1rPFmi8SIpBOPmFT8haHFjwzcv/rLpUHOQqE/zqX/AIRcMIx9ouJCR83yqBn25NdtFCgj2xxgqO6LUohvMgx2+4HuVxkfj/jRfyDQ4uLwkj8OJd5HJZgAfrwavw+E4oHYNaeYwPBLlgf5V1v9n3r9dqnHTcMj8qU6TOznM+WP1aleXRDOcj8O20UYk+w26j+8xGQfxJqw2kQ3JiEoj2JxuXDYHbFbQ0RlUlpnLD/Z4oSxlSXY0YI9Rzn/AApNz7CKsOhxBNkMxKj0Tn9c1bGjQ5DMkpHUckduvFWPszRgMqspHGVOP61YibYgMluWzxux/MVSb6oCoNPtFxiBCeuW5/nU/kIjAJBErY/hUdfyqwhwW2KF9cdzSqCkmQSDyeOK0AiUugOMh+hGKCrs3MpUdw3T9atjDHARieM05YSR/q1x7mk7gUxA7KvJLdTyak8uVSAWIPvg1f8AIDJg4/KnR24z80hIAxgDild9QKiwkDk5OfpT1gXO7J+p5qxIIRwCemQe354qVE+UbSBkdqLoCmYY24AJPqFpfIUcFcfhVp40wBkZzng4/wD10oiLknjb2OKNBldYivUnHoTStCrJ8wB9jVsQEZwBk9/WkaFyMsARTC5RW2iBG1FOPUVYULgkYB71MsBAztyPQU8CTPEQA6ZLY/QUwK4ZM/eGM4yOf5VKq5wNnH0qYLg4whY9QeKeVf7yqpHoTj9aAKoVgxwirzxnmpAGzjcMewqV22JukVlGOSBuA/KhAhUNG4I/2TTAYeTz+HFOC5GGPHpUmzjIb6g9acv3ehzQBE0KMDt+U4xnA/qKgOnyDlJlye5QA/nV4kDrnPXgZoDA5IJo0AyjaXcTAnfIPRZM8fQ/4USMojKNbupPfbg/mP8ACtMOx7gjtxTXEjDAIA9xSEYQZ8fu5JE7AOu//A1aW3LKN9wyA+kQH8yavi0U4Jx+IzSi2Vechvz4pWYyi1grSb1lV5AMHctOKagmBHNlf7vYfnV3CLwFAHtigyYxiiwiBFvCvzyQ++F//VVramMnAPc4HNN3Z5BpyyPxyuPcZosO4oCknhSvfIPWgqq9Awz6MRQr5HzKPqKaW7gNz05FMRTuJL6Nj5bxkejAk1Xa41JV2vCrgHIKHpWlswcg5+vWgoTzx05xS1GZf9oX6J5jRLjuCxFO/tUyACSMqceoar5TqMkZ65qtNZK3IQEnuMUrsCAXUBOA+CexU1IkkTHCOpPpkfyqJtO68EDHAwMfzql9nfzMEYA6Y6mi4GoU3D7p/GonhR+DgeuRVRbW7A+Xdjth+tMYXsfBab8t1FwJJNJs5GJkggb1+UZqCTQrGQkmAqW4++Rn9aVry6ThgCP+mi4p/wDaMoQfIOT0VsUnZjM6XwtZtlgZB9D/APWqk/hAK5ZbjjOQCn/166JbiaXBa0nUf3tox/PP6VZWJiM/N9MYpWiI4mbwncoxaB0df7pOD/KqjeHL9ImbykLj+DPJ/p+teg+XIO2R7imZJYjbkjrg9KXKgsebvo+phvktJQO/A60V6KRk/dJoqrBocZ/Z8aqh2njr6Zq3FphOx1jO08gjpXRRaMq4LOzHsWq1FAqFrcLwDvUL6H/6+a00A51dMwdrAqD/ABbutP8A7OEOJEO1geGyCR7dv510n2dVOAo59aCojAVSgHvTAoQW8dwgJ3rKvVC388dquLaFeS34dqaYFDmSJFSbs3r+FLDIswLbnDDhkPY0gHiLkbm59Kzri3itb1ZyVVH6jy93PetLyyefx5/+vTJbVJYmjcKcjgjqPxolG6ERfaUK/JG2znnIH6ZzTGnDJu8yFc9DnP8AhSixtlUNJaiVgMc4xn1weKkVEyypBGqL/FgYP0pK4FL7RzgyRmInAZT/ADq35YI5HJ75oNuo4/d4PHyqKWOHyFVF3MnOSf4aEn1AY0JDYGDx6VC0cjNjeAPTH8qvgAgDpTWxjGO3Wm0gKKsY5G3AM478DIqyrF4+MD61E8eScFFx3xwfTmp7dmMO88EHnbzmoTtoBCYcliMAkemafFEEOCp59BxVlCSNwRifQimsZO0WMf3iOadwEwuSSQPapDIAu1WGT7dPxqv5o8za0bBR1wScfXjNSq24bhhh6joaSkmAoDHdufIPpTxGgIyW54yoz/8AqpgG4crgj8xU8aqy7c8/XpTAaYVYg4x+HWo/tMMc3lOJVPfI4H69KmSB94Z7ndERjGAGH4j+lTFUTAiVOuOe9LUCNJFKkqAy/wB4HjFBkDcrkmoVEs27zX2j+6gxU3lKW3EsOehNADC7jcFkBI4KnrSiSUj522iphFjkD8qVU9uDTswBGGADnPvUhXPIOPxqLykLZ6fQ1IFSNcLnHuc07MBm1w2VYH/eFPUZ5IGfUGnAjt3pGUEHK/l3osAKir1AbnPzEnH51IW46Zpg4AwufahpFU4cqv1NMBwXA/zxSAMG+6Nv97vTDdQ9gWx7VKpVxlTn+lFwHAjP3ufTvSMqPwyg/UUFFZcHpS4Jxjn6UANKhT8oA/Sg5zxxSt06dOxpAcAg7s+uaLANJ45poBb1/KnAnp1pc+hxRYBhx3x70hRc5wTmnsCR/nmmkH8KLAMODwR27UnljnBNP5zj9KRmAAzxn1pAM8zHUfjS+cB/9fijIx2+tI3K8gDv1pgPDrnkHNOwD0b86rbCc8D60m5gcEAfjSGWWURqWByewJpkYkeMO6hCRnaeSKh8wsQf50vm5O3fz6d6LATN8p59fWk38njkGmmXOACDzzmnjayAFce44pWAXch4yM1A4BBAOD2Jp4gXd746kmlEYAOBj6mlYCEHbw2Se+elCw24YOEQMP4to/nUhLDOMEenWo2YkdAR3wKdgHYBPODSMsarxz7Y6UzPPAx9DxSDOM9/WjlQCSIuCQv0quImU5jCLz0AxmrLFlzmm4GfmGKLAVHuUjYo7Rhh1BYZ/nRVjYnOF7+tFFgJgxbPb681BckxyRzAD5ThgOMg4H+FO3BQSW60yTLowP3SMHJxVAT+arY3Kw9iKGkTGRjIHrVSEllxxuXhifXvVhItmcBQo9uM0LUQ1pmyQq4P04pCpGJYwFbGCP7w9KkcseSQR6GkBx6D3osAiSgrn36EYI/Ol3c9eT71XkEiZkjzIwzwW4PvTIC2CzTb2J9MAewo5u4EzvsXe+cHrtoBy+QpVQO5zR+8Py7WIxgnAx+tNTzlAHygAY4PNLm1AlUFhken4UpDE8tg+wqtK8jSIqt5YOQX28g9qtiOYgGSbP0UDH86dwIth5zKf06flQ0WBli7j0Y5/pUvlA7RliffvS/Z0bkjP15pNAZpRY9wjLAsS2D6/wCewqaKchiu9TjnGamuLQModUwy9R7U2C13fMW+U9s81nrezC4pYyghpCFPZRjipowhXADMAP4v/r1N5SqgARQPSgx/PuBAb9PyqrMAVMHhQPQimNAsRLKV3M2TjJB/pUu0kZyR+NNKgHPeqsgBE3Lnjg9B3+lOQDkEAfWk8sHnBPORzT8HbyuRTsAMxaIfe67uOM+lKzhhwMe+akQKBgICxHdqhZ2RiNqg+wqeUBxkBY/c24/un+eaashDAcH+VRkgk5OMU9WAU4Az71VgH72DkYJHtRvIJO1/rmkycAgNu7imZfnB/CmMlRhuzxg96fv4yOnoKrqGBz6+1SBhn5unXgUASbuOfyNOznjGOOaRWG4An3pxOSMYPtigRA4csczED0HAquYBwC/zZ/Sru3na3IH8OaXaAcFQR6cVLihlbydo3Kx9OnWoGdkbBIBz1FagYhAMA47Y6Ux2XBLjAA5x0o5QK0VzMvUgj361It4rHDBlI6+lDIrgNCwOB93GcVCZX3YZfmHU45xSbaAurIH+6QaceO2PxqoqxXADZYMvpVhAx4RmIGODzimmA0gD1P40nOaeWYdfocU3IzwRmqEJgnkmk5HangKeq8+mKAGA6YycCgCNg5AGQD64qPDKPmPapWctg8kduajKE8j8jQAgLFscHjjFNdpBwAPyoIIHTApmf9r8MUgHb2GSQc0xnBB6rg+lLI6Ki7wAT/npUDSgrhV568j+VS9AJkdAMO273xilZoivAIz/ALJqoAQR1z1NHmD1HHZqaAuHJ9B7YoWXbxuwPrVDzsMw6Y75p4f5QQA2exOKALjSYOTnmlBzk5x9ap4PO58j0I4/L/8AXUg2A7cbR3wKdgJWyvA5/WmfN1J59xSbl6Ak4oJ3DGaAHFs4ySOfwpgwcc/pUbuqrudtoPc0EbdoByKQE+MjcBwPSm7uajDNnggnPUcUvyn+PB75oAeW9MYoppHP8P50U7AKIsnIbFIcr3APfnpTPnJIL4x6D6+tMZVfGWyPY4zTAkU28YLMSJnIG7PBx6+9PMg5bB69uahSFF5X+I84P+fepeC3JAXHpzSQCnOFbH3uR81Nbt0OenGacMqeFxxTG3nkAfyouAuzHOTyM+lRIjfaWABCkA4Y461LtfHc/XpSF/LdCV5+7n3rOd9AJlIB2nJP508KOOcEn86hO9DkqAeg3c04vIem0+u3/PFHPYB0kSbTnqOcZpLZnaMhwu9T09veoprbbsYYDuecn8eM0fNGRJu3Y4x3Io5tbgWscen40qbFk8zc7HGCoPyn8PX3px8vyo23MCSMYGeKZKrhfkAc/wC02B/Kq5rgKwwQUDfjTFaO3O5tqKx4470iFwgDrgj+61OZUZdjoHU9QeRRqwJsLJh15U/rQU7nj8KbAUA8lNgA+6oNOYYIyv44qkA049T0z6UwbsHI6HpmpNrHHb6UhCqw4JNOwDgx6gfjmkL8Ag/MO/XNMIyDxznpTlG4fNzQA3LZyBgn1pNpcEuzED06/lUzKvBJwKNyrgBT70DIlEbKCpyGHBz1p4wDgIee9MZfn+RSjt39T6H1qdR8u1+vtQgGkEn0B6+lPKjAHJ+goB2qccD1700MB0AOaAHGPA5wfpTNh/8A104Kc7s7R6Zp4bdwVz9KAEUBWywBoG1dxJAHXPenBExgUoXFAERuIB/GFA4y3A/OpApPIII9QaaevygfWnKTnLZyKQDtpU84HvS/J2JyaYXBPOPzxS/ePGfx4pgJtTduC4bpkcU3DDPIcEc54NKTtY8fhSKpZuOlFkA3z0T5dhTP4U8XCbck8epodMZBGV/OoPKCncmR2x1pATb0Y4DgnjgHmhosHLDOaiZVYHIx6kDPFIkuzAc8d89aL9wJTGoGSzDHZeRTc/JkEn1BxxS/a4WJVT82OB6/pURuolA3MBnsTzSuhDjIMj5gc+2DTDJzg8eueKhkuAyErtwO8n+FRbUmijGScE/NuIP0x9aTmBOZ0X5QS5xnA4FRN5kuMNs45G2neQq4YN7bSRSF4TI2Qx28Y7fnxU8zbGILcIhAz9c5pPJZiMMeO+OtSed82NoGeOtNlck4AwenvVpIRCVI4Jbr0xxSNHg/d+boARk04A7gVLdee9PABBA6n8O1FgIguWIIGT1zSvE8ajBKkdj607bnOSPpmo9xQjrweO4/zmqWgEJWYNyo/Gml2TOAcn0OP0qfzHL5wSTzwaDIz4DHJH6fSncCJZpDjcBj3oFyyqQuRuGCBzke/wCX6U/yg6nsew3GlNoBGZFbAB2kd6NBakQkQuGYBj2JOAPpUm5kJ4zzn2pBCyp90Ee1OUMG4yPbFS0hixuVwWJ/HpTwx6ttJzkbD2pNx3ZJOKUyIybigBA424GfY/40rAOJGef5UUw7eM5Ge2aKAJSmRgnmozA2wncBzgGlz82cHHY0qTQtk56DJ47dPxpsByqB60ojj3ZPJPemm8t9hO7B4AGwjJpYbpZJAioVJ7kED8zUtoCbymJwO/qamFo+3JIx7mmpLxnGCKe7hVADg5GeB09qOYBDFGmVLKTjkZHFRyKHRlC5Gc46U8DJzgU9Iz1GMetO7YFdmRCFc/QDA/nQ9v5kvynGBkt/SpkgSSTpnb6ipn2xL85Cis+R3AgNqzSZxvbBI3NjFAtysu12UNtyqggH6+ppyssw3RSErnkjHP51PtJ52jPvRysClDE8TFGclCcqe2cdKlKt2H49KlYOcoRt9DgVXWZFJZ3I2thgRjH51UdNADc/ZcD161FJErqN6K+PmAIqd5d7HYoCn1A/wpFVhzsyPXtWgDo/3YG2Pj24qRvmUkDtUbOSGBHHoBUD+bIhjD+Up4zGPnH0P/1qBk+4tIV2446+9KR3OcetNjjWKNVVzkdiOfzxzTolMjjJwG6mgBG2qCSRgUA7uQefYU6UBWKg5Xpk03kMB+dAAw4y3600bV789sVJuwMZGB0BGKCik46nGTTAaFUjBYEH1o3+Wo5ZwB0zTsBRneCfWkVSRxz/ACFADxl4gyKSp7sD1oJyCNuCO9PUlItofGeTjNNVnCYkIVj3XoaQDckHk/8A1qci45GfrTxkAAp170wo5YbSpT+6f8aAHiJs5yCD6dqeDhsA8evaolliO5FYMycOFP3T6H8KfuBB3bUGOPc0AKx3HHSmlcj1yPpTQSBwcjr1p6SDaNwwaAEAC4HQ9cYp2SwI6g9jTlKnGBTcH1z7YoAYAyk4b8GGf1oyQfQ+9O5Xt060zdnHOBQAucck8009j+tNd9gLNt2gZyOlRliXOIty4yj7/wBCMUASE/7Qx71BMit8jfMVHAA+YD69qkGSMMSM9VX/ADmk27emcL6Ci1wK0VqwYszOqngc8/iam8hdoO1T7nn86kACIAOeOhPFRlSGy3bvSUUKxE0KAEDAbvzkfWoWScZ2kKMcsASfyqzIwTLEhR3zwP8AP+FEkcyEHaoQjoGw31zzn8qlwTHYrNt8s5lJI4PIOKd5bBVCkqp6k09FG0boiGTjeyrlvfj/AOtSdfm2sP8AdFEY2CwCJY3LbiSe+aVtrIQB2OKZjkhlORQSEzkg/TFWkIQICc7x6Yxigg5OQuccCkBBYDbwfQ1J5c+3cikqemKAIWL7+vTr7fnTTz69KfufcQ4AA9uaNgBYhwNx/GgBgBXg4INBXg4JI9+hoMbA9Cc9DRtOF3c4oARvXAB/lShm3YH3fQ0KBkhQpUdPYU4YKA5U4HtmgBy7lGSAPT60ebyBzmo9mSTkk0Bj907sGgCTcsmTs/M0SKVA2kHvgGo2ZSOBgdeDmmO4XGFJJ570AIUkJ4GB7jNFKLhgACR+QP8AWilyoRJcq7WzADn0PSqUxciDYF3Ah5MK3DZ7ccDAXgYHtW0sYaJnJORSkBlx0+lS2Bky3Bllg34VUuI5crGRwGIyfcDB+h9ejreFZ5o4oo/JkcD70QQvhlbt9GP/AALHar5j5znnGelS24OMBiAB0BIH1+tK4yjNZTO7lg+eFGw/dzlW/ED5h7imLp0hmV3hlYiQlcH7qE7h+JxtPtWyFVF+UY+lTKSF5OeM0IZhpY3SRgfvHdV5fOFLAbcfQ/e+oqK6S7Z5CRiRkbaNvJbzFxgnp8pIx9a6I/NGpYk+2aeFVlyQOOegqgsc8trdrdZVZNnmF2TH3lLjA5z0XPpz371FLb3aCE3IO0tHuYnHQtuJP02/lXQz7lVWRtuAc8dRWeLUXxLSOcDnB5/nSHYzLewvbe0jG3a/lrnuc+SF/wDQ+fwpYZrpg3lAtKxIAIwQNg5Pr83f/DA04FMUTRcfI33gMZ4B/rSfKrYVQue44qkIzXiuvOZtrCPzFKhlz8uTuBHckYG768jPDI7O4Zo3khDFTG2WUMch2389yUKj8K2CxU+9PQlxwSBweKLAQwxyLDF5hywUbsnvTm9A3Hp61Mp4PHQ4pshIAXj64pgMyQBzyevWlOT16n0ojYGNTzzzjNTNaCUeY00uGxhBgBcemBn9aAK5OzLMcDrUcdw8sjRxRFgo+9nABP1qylrFDwi429zyT+dMSKNJzsRVZjywGCenX1o1ESHeMbXA+vNMEJdPmfgfeIbb+eKWzmF5GXKbCGK9c9KsAApgjPfmgZCI0iyVXDdMj+tLDcRysyIwDocFD1HvSHG7BFK0KMFyo3Do/wDEPoaBD3UcAg578UqkZK4+lRrKzM0bYyn8Q7/hQhLEr0oQyYSLtOQBio9yn5WQEGkDbsk+1PUeYpzjg+nNMByjDBd2QAAAx/rTdrFj8x/wpFixLv3Hdt29eMZ9P605F8wsdxBHTFIBoIUHn8akxHJ5ZbJ2ZAyPWmxsWiZ8AEMQcdDVXVL42EPmGMSZZRjO3rn/AAouOxaxkcdD09qEGRhgPoDmobK4+02yyhdo7KTnH48Vct13ylCflwe1DEQsSmCoOD7f/qpcu/IVseo5BpJn2BQBy3GQcYrn7zVLi41WfR0do9iKVmLlsEgn7vQ/jmk3YaVzotpBIdWXPQmoZUmKYgKBj/fGabYxGK0jBYM4GC+wLu/AcVZc8DI5zTE1YyIxeRXwUnzBJgb5ThE+gHX8wa1SvzknOKapDk5XG3A479f8Kr3LSQxyPE4Hl/NtYbgQO3qPzpAWdinnBA96DGGHGMUwTZxwR7Z+n+NVZdQka8FsiquTjeefTmgZJNc29uMPIOP4ep/IUkNxJcKVEbRxAj5pDtP4D/8AVTobePCzbQXPGSBx9Kc6KSTjkd6BDJiwl3gKM84A5GP5U0y5GN3Lccd6eMKuRwcf1puxWXcAQc4PfNMBjeYwbbgt0GScfjSQNIkY82KLefRmIodmA+RipzwcA/oaBKz53Bc8k7RgH8KAIxHyxPzZOT7flT1UqhC7Du4O4Z5/OmsVaIOFxxnrSFmRWIJBJxxQIfJasoLFo9oGeDyarqBFysZZh0xUxkZjuPQ9hxilMhU9Ac+1FrgVTKdxdiNvU7uv0pFkVMnbznOAetWpApUllBxVR9ow5XIY4IqHdAaMTRPGGGUBbGTjgjHrTWZED4GBjP3hx1/+t+dZkr+W427sgZ60C4d25xtZASMfhQpXA1VaNgfMVOUJJBGDxULNH9njKOXyTkBxkZx3qoc5UA4GD+nFMXbIxO3Bwec8/n1qwNBFhCxuRtJBI3MPf/61OV4M9U2DG7p1yP061nINzAE5BBHPanJiVRxj+EjPFAFh2j3OCYy235/r69P5VDdS8oUH73nftwR1q3HFELG4laMMynavsSBzWWY2G6QOSw/vdB9MYpK4AJB1aMEnrzRUcjrG5G0nPP3qKeoj/9k="/>
          <p:cNvSpPr>
            <a:spLocks noChangeAspect="1" noChangeArrowheads="1"/>
          </p:cNvSpPr>
          <p:nvPr/>
        </p:nvSpPr>
        <p:spPr bwMode="auto">
          <a:xfrm>
            <a:off x="1640681" y="-144463"/>
            <a:ext cx="2286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pPr>
              <a:lnSpc>
                <a:spcPct val="150000"/>
              </a:lnSpc>
            </a:pPr>
            <a:endParaRPr lang="zh-CN" altLang="en-US" sz="28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981676" y="1899289"/>
            <a:ext cx="538498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遥知兄弟登高处，遍插茱萸少一人。</a:t>
            </a:r>
          </a:p>
        </p:txBody>
      </p:sp>
      <p:sp>
        <p:nvSpPr>
          <p:cNvPr id="107" name="文本框 106"/>
          <p:cNvSpPr txBox="1"/>
          <p:nvPr/>
        </p:nvSpPr>
        <p:spPr>
          <a:xfrm>
            <a:off x="1869758" y="3306906"/>
            <a:ext cx="5306854" cy="332398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我在遥远的地方，想到今年重阳节兄弟们一定都登上了高处。他们都插戴着茱萸，站在那高高的地方，遗憾的是单单缺少我一个人。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981679" y="923929"/>
            <a:ext cx="20480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知诗意</a:t>
            </a:r>
          </a:p>
        </p:txBody>
      </p:sp>
      <p:pic>
        <p:nvPicPr>
          <p:cNvPr id="17410" name="Picture 2" descr="26105324abb5a6312b8740719e1143a0c174b542[1]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67864" y="1292225"/>
            <a:ext cx="3105150" cy="52578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7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 descr="data:image/jpeg;base64,/9j/4AAQSkZJRgABAQAAAQABAAD/2wBDAAgGBgcGBQgHBwcJCQgKDBQNDAsLDBkSEw8UHRofHh0aHBwgJC4nICIsIxwcKDcpLDAxNDQ0Hyc5PTgyPC4zNDL/2wBDAQkJCQwLDBgNDRgyIRwhMjIyMjIyMjIyMjIyMjIyMjIyMjIyMjIyMjIyMjIyMjIyMjIyMjIyMjIyMjIyMjIyMjL/wAARCAFNAf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3+iiigAooooAKKKKACiiigAooooAKKKKACiimlwDjI/OgB1FIDmloACM0w5LY7D9aeaKAOd1lxGy7WeKcnaJFHXvgf57VzzMttfNAl2tyxYkuwKkdzz0//VXb3ltHIqsy7tpJ9+nr+NczdaW/losYxO77/lx8g9s9e1Q+xLRFa3k8blVckr8o24/yaZcTKHSWQguTtAJ6VUkSO2vZUjk8zawAy2A34j8qsyTotqzOGYHsCM5HsKzkmpXIOn06ctaj5tx2bmAPTjOK5a4uGF/HJFCQfMLYJyw9/wA60NJkn+yzeUGMhAKq/XGDwQf6Vl3FvqSyxrHEwE3zsw4xk9Mnv0rVtjlsdXpupm7G1gAR1JPWrlxqENtHufJyM/LzXKx3KW52CQBwMnHJH9T6VV1B5pZC9vcuZhkMwzxngjPQcGlF3GmzVvrhr1CyxvEG7uMnH0qsCq/LkAFQcZ5U+9RWYvL2OFri/ZD8qsoQb+M9cdM9v/rVpPZiK7h2sZJGGCDgcA547dPSjl1uHmbGnOhhCh9zD88dqvVWggRNrKqj2Hap2dU6kCrLHU1zhTULXKFTtYZBxyagad487wDuJwvtSuBCQTIcZKk5HOc1eiPQkEnHJzxVWQmWPMUY3A9fb1HrTopmEe0oTgdPr0/CojGwhtzqKROUVlLD9KbY3iSIS7gHPPNZk9uzy7YVHyjD7iOvXA+lU7Z2t5mLumSSeWrGU2ndiudkOlFU7CbzYexx3HejULl7a3MiKDjr9K6FK6uUTyTpEMsRT1cOoKnIPQ1zLXEt2ElO0ZByAMbiOv8AStW3niggy7jA6D+77CkpCuadFUBegtk/dHvV1Dlc9jVJ3GOopoJ7gj61FNcCNwgGWNMCeoLl5UiJiRWb3OKS5MmwCMZOeecVQmlEsTYuSpVsHnG4/wB2gTY+O8hMuWfc7DGUyVFQ3OoG2RsR8kkHHrmqsl9KYwsCCFQ2N2c5Of8AP51mXguJGLJKCAckHqTVW6GUp2NXTpvtE52oys33gxyMelbKGVZcbBs6DHpXN6GNt5iZzntg42n3rqdytxkGk1bQqm7okopjypEuXYAe5pi3MTfxgZOOtTc0JqKAciimAUUUUAFFFFABRRRQAUUUUAFFGaKAOW0TV3SJbWQNJKc46jnJz1rZh1BGmEb7lLH5dy4z+NcBr41fw1cW81nafbbXG2JivKHHQqCM9+TmsCPxVLIsV0T9nkCZIiWQruzn1/oaai2Qm1oe3UV5PpXxA1pZijwQXUIAYO8gQ/Tccf410tp8SNIlfy7uKe0cD5t67lB9Mim4sq6OzorDsfF2i6hcCCC9j8w9Ff5c/nW2rqwyrAj1BqRi0UUUAFFFFAATgVVmutjFQpJ7bec1FdzvlovJZhnjHcdaybq8l+zNG7Mkrbm8sgZA9M/j1qb32Ey22p7ZG3M6nGdpXHH4/wAqq/2nJK5YEMvIwBxnoAfx6VgyS3Fvc7bgONm3e/c5647fjxWedVdRNCSCp3BVUZGOuf5fp6UcpHMdlba2pJLY3E4xn69q1I76ORAQcZ6d68rttRb7QJgBHCCVAB6DPp1rXtNZMsuyaQMuFTI4Dc/l09KGmhKZ6LHIGXOakzXJabqoV2ff5kXUduPUD/PWugsrkzx5LfMe2Mf/AK6aZonctSDchB6Hg1zeoxgDISRF5C7cAk4689sV0x6c1jX7RwymSWZmbnbgj5amfcGcTeho55IbWJo1jbO6Rj+8bjgcejZ/M0y2mkBIlUFwSCrckfiKvX91cXTxytc+WkZGGz8xUkZYAZzjByccYrJe5gFyzoC21iryMeW564wPbt3p3ujNo6nSw95JG0ThP3ZKEDrg/TpRqUrqiNO0aSouGcMBnk9c+nb6nio9GKwrFK9yEcEKiSZ6Yxz09j+FUdeeSPU5X/1sbgkggEcgAfkD361LWhXQzFYKJLhpDkv8gPBNS22qR/ZZw/lyzcH52PTIwMdOMf5xVOZpVgcTqD5rAIgwSST/APqqWO3EsqpIAkuwYQD27n1qbojYvaQbyK8uNSaCWZ3BdoguR789uM/kK6TTruW7uopZ5oygBdVQ8oeBg559f1rCt5ZLKEI10HbIPIz0zxnv1/zipLC7ihu/NL+Y7Nk47nBzmqVRNlJnequ2PaoAqtPErnJDF+OKfbXEc0I8uTdgc+op0sojkRflG7OSfQD/APVWhoZT3SwkmQHzRgEev057VMLtWUPIpdA3B44OOKq3ksQkmPmOyk/McfdI9Kwv7QcOVLnYGzluhJrnnNrYm5vy6gVyVIBOAT14/KktbweVJL5gKIcbV45P8h05rnb+/eO3EkIc4GSV5PHtVOHXlPLwsrMxXBP4HI5pKU7XYXNS6uVlZmDbTn7oP3eMVl3Cp9rRi8hx95T09asvLFJEA20OxDBR/Cfp1qI3UcZkckYDKuWU4z/k1hG99SWdlpNwEtVBBVc7Rn1qjqa3lxMV87YhHKg4+X3wax7a+TaBIUV84wp4wDwealy9rmUyLL5nI47Z6f8A1q3U3aw76FkwR+ZiBgChGMHv/wDXqGaQvLjzWO0bRjHOPc1QgljRf9eQ27IXBHJ7e9NX5pnyyjacZ9aj3mxXOl0+SRAEuVEgY9iOPwrfUgLkEYrgftH2fdEGYEHGSf0rUttSmi8uIuxJOSe1bRnbRlJm9cX6wPwMju2axpNTM9yGJxjhecAepwag1F/Pf5pWCL93AwTj3rKuHljCyNtCv90bucc9qnmk5Ccjo3v4Lu2Akl2sgwwHc+361WgiW4LwB/KjUA/v4xk5/wA+tYqSFQpjh3gjJC8HpTIoL2RiwBCg5+Y4NbJpakuRu30wUCHbChBOdmCQO3NZlsryZeNAVzkEnANP8hWX5nRFHXbySfUmo2nht41WLjjrirUr6Izlq7s07NI0uzIWwh6jg4PrVltUa3lcyYaNxwQwHv8AWsAXkbxM0kqg9NoHOP6VTOpBg3llUI6EnvVKDsCnZaG3LqU13GCUcfMU47fj/wDXp9s4hjALE+jE8msu1uJCzCSMhDwcjt/n+dWTcwRDZjDdlzksPWsKi6FJ31Ni21wJu3qdqnHIxWimrWrKCzhSegrkXkEifIvyp0Bfj6mq97dFIlRHRA33HGflb8KmLd7Fc9jv1u4Wx+8Xnpk4qYEeorzC21a5S5ZJiZUAUFhzjOeP/r13ltb4gMyMzsyghQ2B9M1tZ9S4yualISB1NVFna3tt0zh9vU9KyZfEdgZGSS6ZJFJHlopcn6bc0DudDkHvS5rlX8ToVK22nzFo8LmVliUj+f6Vk6l45mtgvm3NjabuAozI5+mcZ/KnYLnoGRWDrPi7S9G3RySNNcD/AJYQjcc+56D8a4e+8R/aIUX7ffzySAMQjbFUH1Axj6VzF1qgfUUjttPtYIlP715Blvpn/wCuaLCudPdePPEV1OZdPtEhtiPlXash/E560Vylxrt9JO+y4cBTj5EDD8CaKu3kFz0/xTc2eo6LdXFnqmy4tI3cJEFcsccfKQT+I9a85EsQ0+BILqOSTG0qu1ow2OTgAE9exPNS+JbHwnHZT3OgyX9tqMRBSMFgDzzyef1rP0jUZm0VZ9SupnyWVVk2yMwz15XI/E/SmkkhFRoZd7RGSGKQ87s5R+eRxjB5GR9MZpyzX1rMfNUMsg2h0Rkz+Hf8DU8LWEk8bRwyRKM4WTIDd8g57exPX3zUz39pNmOBZLYH+7IWVvfHY+4p3As6eBa6hsEohZh9fM9twIZevUHmrIvNRiuBJp+oNHG5ztV32vjqCW5Dfn9RWLcy6gIi0901xFyAkr/Mo6Z5JA/LJqy9ojQFzOuFA27mA2+ijBx+hpAdvaeO7uwQNeRfaoAeSuBKo+nRq6O08b6NcbfNma2LYIE67evvXmdk8t/beXAzDaMlAeAR3xn8cikneOeEw3ESJPCcgY2kj0PI/rRyphdntkF1BcpvgmjkX1Rww/SpCa8Zs57qKOP7KpDJ1lgkwT6e/wCtbEfjO/sEVTdicrw0U0fzA/UGpcOw+Y9IlLEHaQAevrVFLd1lddqRq/Vhzn2Fc3H43tZrYPdWdzBs5aQDcoPvnBH5V0umanpl3bq1pcIyn5ueDz9amzQxl5pUt1HJCJfLiypTC5wfp/nrWBe+E2+0M8QIRm+8BzyP5ZFdqCCOCDQaQOKZ409rc2JuI5YWZlyvmDsOQCfTpiqwcWtoC5G+NgQoIJ59favZLnT7e6ikSSMfOMEjg/n+NcprHgmGUI1sCz42jf0HIJJPJxhSMe/uaCHDsc1aX1nBbRvCHaYvhFVOH468ngV0+nauwhiBdWPQBeD9Md8Vzdtp15b25EsAaLlihyCFBHPbjOMU65vZLOOKKNQhCkqCd24E+n+c1DEro7yTVlMBEbYIz3yaxrydp8tIy5XjbzkjvmsCxnnedGjIdMZ56Z9/TvWtNFLPa8Sqs3IYAnGT2+tc0276lXuYF1ejHlbC2WwEJ2j/AIEfpnj3rNM8Mk21lHKKo2+o/i69a0b6wNvCJZxlWc+Yx42D1A7iucbynuPNi3+Sh438buv+fwraG25DOptYjchUlvGAWL5UJ4HsMd/xqbV9Tecxz5UrtC7B0IA9O5+tZFlcm4mhIaNRgkr0A7dT9D+dGqAywGQ7SxO0922tnp/nOKHe9g6EzapbxRuYYg0it8rHkA+uO3f9fes5NTllkaRizMcruBxuJ4x7euR9Kqm/t7W2kV4gykAbT/Dj1AH6fnVBrqOK4jES4UjJHTn+n6U1ER1/2uzsGIVtzxqMkOCc85AznA/XntTra9W+lEtvwoPzxs3P4VlvZiaxSaN44YcblyAueMdeuc560zTJHgvf9crRpljs/u/lihRXQZ6P4fuky4UFmGBzx06n/PvV3UJXN2WAdtibcIBwSeCR17Y61z++8W1gmsyXA+YOgGSG4zj8Kzp9c8+S5IkMR2hCqjPTpwfTJFVsrFqVkampXqR7ftCSBpDnHcgetYEtwouFjRiSxycHoOtU7jUHmcK0jNITwMD24zUkUM8rJFNGE9ZDj5f85rKRLdzVlZ57JhbeX52CVYjgt/8AX9KzNI0+4s52a9MKqp3Q87m3dM7evGKvwWD2xTybh1UN2Od+BnnHTv8ApUd3bGbEkl55MajlT1OO3AHf/PrPNZWAg1HVI7Yh15xxuH8RrKl1XFszfMzZ/dY7HucHr261R1Np5QTHIJI0yTlc4+v+NYxaRcI4+U445zVwpqwO52tm+zynLb5HO9jnnp/jVxLuSZPMmG/K/J22j6cdv5Vz2mIPI8wyEY+6OpH0q7EpmUsHBHQAn0//AFUNpMm5uW0qzYBA2ghc46/lUJkj3OY3O4Z78gZ9qp2/lyqYyxypzkHJPWmxGOM4RiRu555qdhnTaTpzX8x3lhhckgH8Pap9VaLS7hIRI/zLwWwPXFR6PqUsRCxyMEP95sp7/wAxUXiG6SeRZlj3n+IOpBHGMc9s4I4qklyldBpvWuIcSzRxqBgHGSDnr1qrcWcFyzGK5Bx94k5OfoKyreZUQqI3JY4IPOcnj/CpIijTRxsyp5hOM/59qSutbkmnalUwkEmIgcli/J/Aimy6rKJWVp1WMD7o5/LinwwQwKXZY5CeAxxnH5fSsy+uok3eXCmZTwSMbRjp6U4WlIHsPmvZZCDGX2A4yTnFRPeMyFG2licg9xTbWGKWAjDKyA7iehPt+Y/WqQuFXP3cD5hnnJrvikZSTLLSZRlLLuI4yaZbxOG3qBJsGQC3G761FIznDtGCcZJxjtmmJdNEq+W6gMf4hx/nr7Vcm7aEoutrDxN5BiCgnBzzge1Zd9qCq4SB1KHJLYwR7ZxSXLTTsvzIFAyuB19RWKZQxcGTbt9e9ZKMdxmzFrEsRBwgAGNis3T8T1rXsZbi9i3CJ5s8FSm5Rj2PT6/rXMWUS3WcxfuwRlzkD6Zro1mltrVba2kunVRkKpK4J68g8CpaSZpBO+ppQSahplsy/ZbKGFjufdIQc47ck56ccCpn8TXFnCVGrW6xp1MeJPw5xg1zixmR3k88eb0aUDJUegJz9KmW2jjKN5pDA/uo48lifViT09ql2NkTXOrvcQ+ZdG5umf7gu5GjQn/cAxVO41e/83yLEJbbeWESgKi/y57dO9SXasx82Vsso/1zcqPZR/k1RVJDA0Wwv6IoZST/AHmAH9fzoQDGka/u0inmKxqdzAnJkPUAbc8UXD5u1hFuUdRuijIHy+59B79ac0kNtCBFJ5tyrf8ALVcRoP7vQ5+lUSZ423ymOCPOQI1DMx/HGB/nii4F6VxEpV3DyYyZCAMe+T/+uqMbMbdiuIol6GQkFvpwKsyBPs6vLLjYMiNdpIb3IHFVIJUlxEGVFJwPNIQZ9FBwfx5pXETRy3qxIIT5SY4GQc+/NFUJ7S2klJllikcfKW8kP0980UrjKWqCz0+dJEmjlWUZS5tS0J3DqrKQR39KYdcgNuxmuEeIjmFI9r5z1DK4P8x7VtfFXSYtN1OwRNiF7Xc8aKFw245OBxz/AErziWBkweeT0xW0Vdaieh1FlqjNOVs7i7NvI2XiuMSdPdeR+VXJtcEq+UZrUYOFM0f6ZXp9K4xVnjw6q49GFNeV2OZQ747kmr5SbndpeB2ZVdY59obYjsVbtkbsH+YrQ01o5IzHOyxBTvV36L64GP0rz+31Mww+SRuj5+VwGAz1x6fhUq3anDRzGMr0XyxgfQ9RScB3PQpYm0+8BhuIpGkb5gkxfPv90e/rn261YiS9e7MkUZYoMYiUEpx1xzxz1x3rkbfX4kRCY0DdJMg5Yegbn+VSJ4lkNwEDRiInpJGy4/4ECT+n5UuVhdHRm83TBmguC3AOBtz9cYJz9DSNdeU5YOkQdgHV5B82Prz9KpDUTbuz/bFaXrtlJkyCP7pz+YFPF5a3LebGAk3TaI3B/MnOB9AKQGwLqSPT9hYmF+0bHPToFJx16moLCK3jDxOBCx+ZH3bV59cEjn1/lVeCOaeJUJefDHMaRfMB9cDPHbini4ijU28zSiQk7GcHK/lk8e2OfTvLZRrWXiPW9OVks7mSXacmOYb8+4x2+p7V0Ft8Q72CHzL2C2nA6iBiGUepGD198VxCXM4unMlzIWU7UKqGJOemWwcdDyDn3q5/aVg1riGGQ3R4mEbKVOOpx6/ljJwCBS0YHoFp8RtIuIo5JkuLdH6O6gr1x2JP6V0tpqljfxB7a6ikBGeG5/LrXj8flLp5ijBkt5eGHlgvG3+6GBI6c9fakWeJrJ7a9urqAqmYZEBcye2GwO54JPTtSsug7nsbeSA0g2t8uMDHNeV6rZMl1JcFnAdPkMg+Ze/9R/KqSTXUVq0+narc78jzIi77Y/XAYnA/4Cfwqa68Q3p2iSGG4RztWWQGPHuWB4PTt9aynCb+ETV0XLaRLexAXKMxwAq8HHQ47cVox3kEMQbnk4JOBubr/SudnvZJ5DFJazwsMOCkm8Y/2RtGfwyQO1XrLULKSMxm4RwWK4ZgOfoetYzhJK9ibNFy5a31CxHnXBHGV2AkH6is29s7BWtPs9tLKrj5SRwR6kH2OfSkeeJbto1hzE54XGME8cH36fXHqat+bI0Q2K67PuqDnHsc9vxqY3juDszNjRJZikJHlhyq7WwpHPT8f51PehY7FpBtWHaMBl5zzzntzzmrEN8LSNY4o1jJkOGCknoOD2Hbuar6xcqbJCXCxuDvLc7vQY6mru2xNHNP5S28MzKzDJDZ7n/JxVeJFkJIRnIPKqvIq3JqCQwxxxKsjKp/ebMHntz71TEsodmRCm9WB4xgHGcenTFbolmxBdXZaOOJ9o2gALjAQdzj3z+VTm3js3jdpRLyeq8H/P8AhWPZTeRIGL4QA4PGcjtn/D+tPu7yTy4VkLEBmIyRwCemfSnbXQLnTxardJauFuSuR8oDen8hwRWHfzyvdtKqhQHOWX7rZ9+/SseS+dUwWODz8rHrmrVlfySDymLZY7uCAc9aTTEbcW2GE3Dxo+8ALjPWrbahLawrHHgNIAWkbgeoz/j/APrqvD5SwAOHfA34z93+nes64lWeTzCd0eAF5BPr0H4/lWVr7jNRNQE78TkPglYlbeoA75/wOa0o7hZYUJjZ1kIDkgjgj1OCK5BTIkk0qHAB+UDByM9/atXR3DHazlZMkud2DjPcfXNKUQuUr/Uba2knt44ZomZjkM3B9MCs/wDtE4GAoA4bA61Z1TTWk1C4LF5QDuQjBwPTrkVlBFG4mNkUHpkkVcUrFG7aOPIxG2QWyG9vSr0e5YAiHDbc4PGawbO4i2o5YrhtrDPUZ7Ct+NfNAVPNO4A7yOB7VEtGJIZasA8hKMGJzknbn2yf8a19Os5XkDgpv53ZkAwfeqsCW7TrE53FMEZORn0I/pWnYyJb3chzjDZUDAGBjr69zzmp5tRotW9ndDVsPIuwAMygHahJAwTj8cD8qqXS3d1qDWscTEhtgRAOmeuO3GeOOhrT1LWPIYtFKR5v/LQAKQcY7D0/Cs1fEd9DduEhVSVDNLkAbumfrjHfHrWjcdinYy7qe6iMdv5JWXftK7enOOvfnPelsvOiXznSIIxypJ5+o9O9Q388zBri4k3yHOCrklRz15OO36Vn3eoMI4vLm2tt3ZU/d7cj8aOS+iFY3n1NoHzsduCAeuPw+lZk+qrcT5FtETyAz9cdvxqksszENcFULNsQjB/Ifn1pZoHtRuLq0ZHUnrnvVQSRLehft5ZYi6FlwxK7g2fvZFR2pilnAYHcDyOnHr/Oo5hEIw8TlgwBZ2GcEDPT8xTLO4GLqSWXmWFiS3QHHTj863iyWiw11MWbYmVz0P8AKopVkuWyLMpjqc1GVlmVILcqRncuF+fGPQU+LSriSZ4L2ZwD8xVT1/H8/wDOabaJUW2Y9xcs77IHJz8gVRz/ACrQ03w9CxM+oTDZgHyUcBv+BHsP8a24beO0H2e2tyjklXEYDFhjPJwT/Ko7u4EETpPNBEAeA5UH2OD0/I/Wk5dEaRhbcXEaoqo0cMecKrYKr2GAT1PrVc7UkZEkfhuW8zOfrz+gptrdM0wy8igAFiI/lkyOxAIxx1zUVxfRRSiNrna5GRvUkoPcjoP0qDQmYxJKsbSyLtOfl2qx+mQcD6VJe3Dyqp+RUBIIRmyD9Vxk1h3ms29jbhy6yq7bVBfcrHnkkZA784z6+zF1+2itHaa33zBQBHE42N6YyAc+pC496LMDRdpTMY7dpVdh/rJHUt+fBH51Dcz3EWYY5BuDglmjEoBz69z9PxrBufFsrx7bq0s4hnIiRASPTkHJ/EGsi+8QG6nWZ7q4+QYSCLhR9Txn9KdmOx2IMa7izSZByZHwNo69G4qu76feP+6lbA43bvv+o4x+QNcNNrdzPGYpEZ4ifus559MnqfpnFVZL2+fCxkxRgYCITtA9MGjlCx3F74gsYJTZopcoOWjiCbfYuec/lWXd6tbIG8oBmGdgZzw3qTnGP5+lctvuigUzsq+gOP5VF9nXOSSSaLILGu2pybj59+jP6xnI/VaKy/IUfwj8TRVXCx2tz4mguZTJc/apnYAfOiMxx/tMWNUJdYV1Ki2kYc/658H/AMdCj9KwrZ3F0sgx8hzzyKuahf8A2kRoFSNVHOOcn8qq7TsFlYkkkWbA8tQuO7sf600uoAAVVUdwoH86zxJgkFjj26VE8wyRnIo1DQ0XkUgEkH/eNVXznhx9AKqiUtwMmnoTtZgM7Rk/nj+oq0rEtknO4c1Kvmfw5I+tVo3O7PepkmK54z7VdyCyt7cKmwyybCMFQxHFS2t6lvcCTa+zoyhutZ/mHJNJv555FJ6oDq314ybZ4rt42TARYkCkY6ZJBH8ulaNpqM0gjnR4XlXgtICCW56lSeSOwxnBrgnkCn92WGetMWeSMMqSOof7wB4P1rNwKuegR6i81w0VxLDHOpwv2dccnttHGfrUtrqVo6pi6y6k535GT9eADx3Oa85ilaKRZIyA6nIOK3P+Enm+yCJYmRwMAlw8Y5zwjg/zpcg7noDX5SLZNDECVwJCRuxgcEgYI/HmlgvBLHLDJBK0ePljRQIh9FIHP51w8Wv2s1li4d450GEVIECH3+Xac9fb+r9K8SBL4JLHI6knYzhQ6n1yoXJ9jn0qeRjudpDcK7IM/ZxGpUNhVkfnoefm46dKs+aBA0YRI7dv4S27c3fKkggn2496w4dSuXuUlFtcbGGFngQZ577Dgt7spIrSkntLWEJd3UMd02drT3Knef1wfqPzpAWwyTRR4MpjBzG4LBkz68YP0/8A1U6MB3MNxKrRnH7sFkSb3I4w1ZdntlDolzHLIWKtEMLkZ7HGM+5/KrscTpJM3lQ7BwVuCHZfTAPf6Z6dKQwuLULJ+4Pkxw4O1D2PX7hG8e/Whru5SE3NrdIUGAiT7VVjnnaVyT9DzzUTCO4hjFyFjRJCQPLQKGPqRnHQdQv4daPs4hfcsjhWH93aj4HA5+9+Z49uho9wsTx3tzE3mTG3eT7yRCXZk+wfHPt34xmr2m2Uuq3iRSRtHAqYcGLAxnkBskZzx+vapZrmK5h/c2lsTBErMMgELj5uTkEdcjtjv2mtNRSxs2WFVM7ErtRAPm5xnA6AD+nShQi2S0Y3i/TLWwv4E0+Hy9yElAckHOM4znHFc8/+jgnbt2MUZHGOo9T+NdnqUzakwyiTwOAzHdnGAMAqOe+c8Y67qpwpasVhEssbpyDbs6IAexww4+uDnoWokk2TyHKfa3jn8pwMqgABAIGeT+dTPPm3ICfeb5c9/wDPNdGujR3PmzQvHtU7V3RKw9+gDMOfXPsetQ3mmNcSTSqEaJ2GVD+WfcnIYAd8k49SDxSsHKzno7Q3WG3ptyDz9706flVmzs47e4DNNExU5HJOeOnFW00l4yjIsiIzHaoGVVyD1fPB/Dnj1qCbTpwCwCKiNtkZiF2t2znHqOlKVybNCvclZNzLnPICnAqXyCy/u3+bGQijkd/xpgsJDF5jb1JYgHb8o/x/Cq1x5kE6pvLFV2jJ6j2rLyQM1N625WOZCdp5IOMe596hN1FaTKyklGyDuA3cjqP/AK9V43W7KInyuiFchuv41l2d0I5xDPGUcPgluuOnP4UJAjXF9a3mJGeTOeVx2+tW5JLBUy4VQ6gE7Tk8jg4/L+lV4poLu1YLKgI749M9Rx2BqmkK3DZ2tu3D5YxjI9QD+FLQZJLLaXCtJHEoCnO0d+w5HatEy/6MhQ5XACK7E7TkVkzxPM5WGMxxMwXGMAH/ABGakdJYWEVwd3HBHPt+NDSBGxb+aV3swyp+7n5sYHvV19VtyGLJhl+VgxPzH1/U1kafdm4doUmC5XCkHP8Ak1JJp8MMe19hQqXTaSzbecMSCPTgYz7VLjfcZNNq8skUkByIm9egxUTX4VUViSAPlYAA9ayRqDyReT5Y4GQuB0qT/SJVKRRu7gZCoN348U+QSHrfyNOyIwZCDjnAz070xVE0rb9qsWCDBwfwxxTY9Pu7ltsexT6Z3EeowuSPxrUsNEngEjTXaq0fJVshQOpLHBwMc4OCf1rVRZSTM2aQxwKJHDOOUAOPxx1PpVmGKScQuUkBPV24BJPTJ/pU8mpaZaxJLZxRsEHzTOMiRuhwNyt/MelQSeMo7cCeOFEm2YSIwCFlPqWyT7/0pqI+UuDTbhoRHKyQjOQHbBweMZxg9u9LZaNLBI0klx8oAXcBhfXPfisS48WO6OsDTmVx8zvtcA9yCFBH0zWdPr8/lrCY5liIxlJWRj9CS2MnrWiTDlR3sMMSQPJ56+TGD+8jbBUe/wD9bHekTWNNt7dmMyPGgyWLsSPpzn9PxrgYrm/1JzHCocKOVdi5wPU9cVHf219b2/2i5dI4eAFiwR7YAo5Rnav4r0w2xZI0CsCxDA/N+GMfnk1zo8WfZlYukMSyffiRyScdOnH6iub/AHVzHvYzSf7xxUBVIzxEv40+VDsaMvia4eUzGUyMTlVWPAUen/1+KoRXl8901zEs6ztn94JSuPyxx7U0TSLkIwUHrtUUxm3jLOxPuc0D0J3kvRJvkvIw/ruDEfzqqYo3bdLK8mPQf405do7VLjcOlIZV3QCcRJD2zlj/AEpxJBwqKPoP8aDGP7RHOMpVgxAtjp+NGgXZVIc5y2P0pnl7jyRVtoypwAMUnlM38NIRXKKR06UohDHkdatC1kPIBzUqWUjHDKQaQykbYGitddJkK52dfU0Urgc3FKscXP3utQHzHJODzUkUiPnagFOhJlaUHGFU4/MVrexG5B5MppVtyerAYqwbdnmKbiowx4Po2Kha0O1DuYllLU1MOUdHEHdY0fc7MFVR3J4pZozFvQ/eRirexBwaRLZolWRZCJTgoAOh47/jRIrLbbm5LkHP1ppoLDVNP3AVEp4p2RVmdh+7ikJGOtCRtKwRBlicCpZrOe3I3p16Y5ouh2ZASSabQf1pM460DsAPNDHGKbkUHtQFiUAcc8nrSNgEgZxQOnIpCdxzk5NAFkm7JQiVn2nK5bOPwNWW12+WHygI42P3pApLt7Eknj2AFNUlIlfuOOao3LB5yw4BqFqymrI6bTvFEIsja6mkjxA5CQL5eRjplGXH5Grtn4siYrBHbLahXzG8tyzsnHGJCQQB/kVxKnPFBbDYB4p8qEekvrVtNi2kv7K5uU+ZJLZHR/cbjgH6gj6VetdSgyLa9tBboyFtxnV/Mx/eRlEg/DNeU5ZSDyD7U4SyCVZPMYyA53Hrn61Lgguevwavbx3MMLNcKsZHklQ5RD2AcDBHsfwI76EN81rdPutd/nHdIwkEbnC8FY+cj1xgflXkj+I9UlijiN7KkcfKxxHYufUgdatr4oaKBFgtVWYHJaQh1znOVUjC/hz70uQdz0G81CzmuSHiaOZ+FYc55HRhjNHnJJaCNXZWJIz94Mc9+Dk+55964abxYjpG/wBk33C5yXZgFPqpDbs/iB7U1dftEj+0CS4kvdwxHK5EYXuDgjI9j+NLlYXO9tdQcxLGt1JkcASR87fy6exGOK05r9UKhY3kww+7nJ9wVyQfrz79q4afxnbXNss0k4WTP/HtHD1OepYjgcDoTVu18WoY4LubUIo4kk+a2ETSSkf3s5GKVmO51Jns4bdZlMYk8zkIT5hf0GR15/8ArGrEO+eVmCrwPmYyA8Z5yMnPPt36CubGq2100IimFtDI+Vkdh+8brnkdfc9fX00ba4MgnMs7O6Al34Vhzx8gzkdOenNSBdEEM7l2MZkc4ZEZozjr/k+/pmq11pNtcyARt86PgeYQDgemCN3TqRn+tqy+0gPPJKpWU/KrDf8AN1yCB8vHr6/m6dja3EcO9DIw+XcvzZGOcnk5PHPagLHNXmkahaMskcchVMEtnIYHoMdQazirNK/nQyfO2SW5K59eOK7Mvcm5zPkI3A8o4bdnn+EE898noAfWrDyW0rKjq3XZvli3DjkjIzj+fNJpE8qOGt3t7ecQI5w+dxJ4PPWtALACDARtQ/Plhzx1x+VbN3oelysrRB1mGCwRs465xk8dOmR0qNtBsXUxpKQ7IGO3KMPqCDke+fxqHEnlZQDvsSMRSMsfzYHA3Z7dxVyGwj1EMZGmh+bC/uic8jPz9OwqBU/s+7+zSxySP1BeXGweucfyPeteHU2v7qezlgTyyvmopwfMx3wTknP1oUO41Eq2+lpFPmKKYxltv7yNVUe+dxJGc9Bg1Kmm2yOhuFZgwOVBwFJ6cjHp/wDrrVM6tD5bx7ht43rgL7H3H0/KhIR5ImdFLA8gocHtn/P86vlRVkZn9l2tncbRACpXJKpkjvklskDtnIq7BYRy5Sa3DhOQBlwO/B655+npVlI2dgDujyOI1c4P13AZ+v61FLFALrCl4CQAxVOT6YPQjPHH4k9KdwsDZjTEREcoyAikDp7Zxn8R7UjsoIY7ZMcR56jnk9v8P61JpokYyTQpM68nI5UdjnoR+A+hpxuWVztidSxwAq7VJPuR2/yKLjIrqytrm2lt2iRY5gPnUKGbBz6cj8Me9Z0XhjTIcH7GG45aS4Gcj2GOD+P1q5EskF4rSXczzHO0yjcMDsSP06n2qy8zlj9oImfqrH+fv6ZIpBdjbGzsrOJwba3UFQ6lcE4+uMj9RXJ+LsXEizBEVgAmxONgyTyDz36kCrV3em2kBZFRzykWAxJ9QAeeO+KZCbzUbvZd6Zcx20gJL3EZGSMYGTVpNagjmdN1I6XLMW34fH3WIGecZAIyPxpNT1db+F035AXgbeBz6n/PFWvF9tDba5NDEojjwu0IMAfKK5mQuq4BIU8HBrRW3Bl+0UtAPTnvUzxKM88n0qvbMBEucVdiUucAdeKhvUZSaE7sYxihYGHVT+Fav2RxyYyR/KrCWj8Ng8+oqWwMZLd2HCn86sx2zjAGPpWwtsFHPOR2Aqa2sTPN5caliQT+Qz/SlcZzS2kkuriIcNsz6Ve/s5wdrFTxV22svP8AEvlgcNDkHHOK6v8A4RpEmWOSNw3BIP8AdPT+dNgk3scObCQDpke1Sx2bg8RsVHU9K7iTTLOyQtPtRFbaWOSB+A5PftUEd7p7FPssHnxfxSLgceoXqcZ9u/WmotiOahspZGyI89ulXodIuGYbt3XA46V2MdkrxqyFWU8gg5BrD8XatD4f0iYbgLyZCIEGc+m7jpjn8RQo3FcrDSZFAGF/E0VR8M6j4i1HQoJraGC92lkkklJDBgehx1+Xac+9FLlC556beGKUrG/HYVbgsPKjZ1JfzI889vnA/pT7m3SK7wgyNncVtQ2kW9dxG3aifiGJNS5Oxooq5kw2+btRkbjuBH1kFQyWzLHEOP8AVkfzroIrGMIZAwG05B/4GTTJrGNFVfOBONq+oFRzFcpkSWLkrgHIwM/ig/xrJvCQixcYQj69K7Q2bEo/mjBckHd1+YH+lcprVq1vLludzbPyVT/7NV05XZM1oU7eEzMEDKpJ43dKm+xyA4IxziremaVc39vI1uinZ1DED8qSSwu4S6mF8oSGwDwa1b1M0hsNuUbcCVHWtg3kOMFnz67awHEsY5DL7nIzTCXCB94OTjAbkfhUuLY00iW88trt2jwVPf1qqwFI0jVGZDVoTHEcD9aZj51FL5mabnLDirJJlzVi1XNzHlNw3DIxUKbcckCrEJUOMOoP1xSYI0L6MRxAKMZb0rJmjPDEcd61bpxJHFjB4ycHNUJQd20jqPSs46FvUpYxxSfxcVZZF2+9QBR5pU+lXcmw4DLH0pRuHPccDmpkiUhjnaQPzpdgOPajmDlISN2446e9R4ye1TbXZcBSe/Soipx0p3Cw052k9getN304v+5aPHVg2fwNJGinj+dK4WEBY+9WIYn2Fuef1q3aJHgrhd2e9TyLhTj06VLmUome0bA/JlSOmOKlt725gujL5iPIfvecokD+zBshvxqwE+bsBmqFwn+kIM8k4NJSuNxsbi+I9R8to5Z5FUg7BEwjVB/dChSNv+zjFdJYeN430cQXEttGIVCvE6uTON3baMZAHfjFcg8Kr1HHSoJLePcBggkVN0w5WepDxLYPNEhkViq7llmO0Ko9G2gZ6YGMe5q0mpRX6rJp6m4cH964VsqeoB5HP0Jz6V5LbJcWlxHcW0xSSM/KeuKsPr+pi4lN3O1yZUCkSNkY7Yzx+n607X2FY9eit5ZkM0koRCQVTaBvIzgHDY/HGMninG4ltHd0wGTmWR8DB9OeT+IOcACvL4fG13Fp8cM0LTXETZSVpSFA91GAfTnOa1rHx1CRGn2cySvlnR1CpGfVCDk45OCfpg0uViOhv7rzry2UMpJQ/Iqkk8ryWOM9Bz+GRk0iSSLd28kRzhjG2EyWDEdsj/J6Vz82oQS6kLp7+2miSEeXzFFnkEfIWY5+p7c4qyuvQtbXMpkUBFBUrIoZiD0Bzn16UrAd6rwMBGib7duGXYTgj1yePr+tVhJZ/MIoVZ14BfGW78dAe3v79q8/fxp5WmhbQTC5I2/OuAq9cbg2T9azpfF96boNAqiBf+XeVhKhPc/Nk/1HrRZjPS5L2OK5UyOis3VR/D7k9u3Jqvc63bKhkTP2cZVrhI96sB97kNn8PyzXlB1S68+W4yv2mXIaXknHoO1QpcTyxBWmcx5zsHC5Ht0p8oHqEviGyt7WC6TfJ5jAxs0apuGcbvmOf8cVVfxmkkvkMpNoiZklDqrKfRcZ6+gJ7dK89knDuXmlLPjBLNk0wzRjoG/BTSsOyOun8XebdyuIofIwFjheJ5DkfxHL49eDkevNU38UXTzyzlIdzjaI/skLKo/3mUmuZmlDxgIpByDnIFSrOB0j5/3hVINDqrDxpqdjbtCiWswfvcRBmX/dZNpH4k0nh+5nvNckNxKzmaJwdxPA64BJJH51yxnftGPruq3peoyWupwzSqvlAkOB6EY7U7aCTszc8bII9YPz7vlX3/hFco/zMvua2vEd3FfzRT2xKxnI3YxnGKyYbcyfNv3bWGf1oT0B7m5punJLZxylgTjpnnrW5a6aZDuWLBHcDFafhrRY5NLtJTk5TJ5967O203aMbRjpU2uF7HI2+kuwBVC3qCKt/wBgTOASOvb0rtFsVwCEANSmxkaNtp+btnpRYLnFw+GmkU/KDnrnpW3o3h2C2jvJ5MGQWzKq/Xqfy/nW9b2YhQqDxnIHYVOESMSM+ADGV9OvvTUQTOC0LTrWHx9nbkxQgRqFyMkHJPp3/MV0+tXVvOsF7byr5ttNJDJDn7wXI/DkA/RjXH3epWmkeOFvTOj28cQ3EMMEhen54rNvfGukpfPcwgs7uzsixkj5uoGceg9uKT6o2puKknI2vFqG70aG5uPLW5sGI8lXUqVZQwwOucFfpg1Qu491np1rZShbiJ41AyMEfdIPscmuU1nxeL2OVbOwdXkdWd3UHIUAAd8DgVnt4s1p7uGdgzmIAKJgDjHQAgDAHpXZRrKEHFnHXp881KPQ9R8NajBc21xBE7O1rO0TBwQR+Zz61i/E7S4LrQF1JVC3ELJBndwVYk/nnH61x7eMdfc5+0W0HqRt/wDr1HfeJbi78MX9hfXQupp5onjZTwgXduHQdciueMtTVrqHhDxuvhrSZrNoHk3zmXK9sqo9f9miuNAY5wT+AopNK41sdne2Ttcqqbcs7gDPX5yKsSW0ySSlMHG/p6jAz+dNkubj7dCPNAAkIAKjk+c3t6VfLymGVtykskh+7/tisOhp1KYhmVZsowAYnp6Af40TwyecwZHGJlXp9B/StPNwVudqofvMCR0yVx/KnefILmVDBnE4YfMRn5jn+dFhmSpkXyxk7QhYg8fws39KxNelUSWTmNWUFyV/vcgf+y/rXXumUDSRZUxsAFf1ixg/l+tcv4ktQTZMFYGRphk+z56fiKcdyZao0/CsSXFiwQeWd2HBOd/ofbH610CacSQJQXVRwDVDwlbpFpQYgZ3kc9+BXRxyL3Ycjoab1FYyrm12lvlGOwFZVxYRtESYwfw5rqJWRRhQG55FU2hWRdoBHpSGecR21m99cxyyRwiNMpvyd59KfJYRBCxtwPz/AKV0R0GFtRaZ1wUJ/Pk8e1Q3dvtVu47Z9KpyEonJvaRbyACvsDUZtlB4b9K0poWP3R3qoykHB61pFkMlt9JmuTCsLIzS5wOmMVafwxqkaFhArgf3XH9cVs+E4hLeRA/wBz+YrtWtRtyQPxpSm0ylFNHkr6ZexZL2kwx32mqp3ICCWHsa9gS2XGByc9KYtgN5BGQeOaXtA5Dx/cxPJNA65/pXZwFVjkhS2t9vmv8AM8QY4z05praRblsiFCW5OFH+FHOPlORDkccVJHKyHO0GutbQrfyZGFtGdqk5OQeB7Utp4bs7iyhaS2kDsoYusuM5HoaXMhcrOVM52qAu3AwcGmo8SyBuRg+ldW/hS1AOPtA9CXBA/SoT4TTtO492XP8AhSuh2ZzNyUlChCv3ugBqERsGLKeB0xW5qGhNp80Pzq6OSPu4II/Go1toi6xPhcnmmmFjOhZY3/ehl4q0s8bR4MwzyDuBphiIkYDoCR196Ggib7y4+gxSdhpNE6qGYjehzz94VSu0KXqAcdMUNZgglC2AcdjURglU8MMj1OKaQmzXAbcM9aglYbzyAQOvvVASXIIxLkjplgamWWRwQ+GJqbMfMXIwfJyRznmqkyhrxPTbmg3skQ2mPjrnNQeepmDkMB9c1STE2h0qKG4yBUTpwMVO1xE4x/OqrtkduKabE7DHXbz1qSJPNjdmLZXvUTZ7H9as21tLKknlyBQvLDOM0yRgh2c7sCgbhkpx6571PHb4b94D+dR27bt+fXj2ouMUs2OSFHtRGoPBJKnoM08gKwPBAOcHvToVYrvUDnoOlAAEVTwh/E8U4Fc42rx7U4JKw5xzTltyBndj6VIyOZisRZDjBHSrKgE8kYPcioLoIlqVXjkVYhlJX94Bg9DQBKVxwpz7UOFWMttGe/FPUrjI5qN3zyR06ZoEPldn0WzbaDmWYDA9CP8AGnWCBbK4cjADoufwY/0pWL/2Vp67flJmfOO5kI/oKu6ZNJDCxR2QF+QOM8d/zptjS1PVvCtuP7Cs3CcNGpznr+tdKJYIADLJHGPV3A/rXnWneEPF+oadDJDqaw2skYZFadgQp5HAFWofhTqszBr7WkOeu0PJ/MihN22E0u52V14q0OyBE2owbx/ArgmsO8+J2kR7hZRvOw7uGQfhwc/pVmx+Euiw4a7uLm5I/hBEa/kOf1rpLDwfoGnAeRpNtkdGlXzD+bZo94PdR5sfGGv60zJplrdbW4Itbfp/wL5v6Vj63HrFrLEdYtrotNkoLi5LZx14XGOv6172sYVAqqFUdABgCvMfitE32nSmJITbIP8A0Gk1puOLTdrHKaf4Y1XVbIXNrZQRwtna2wNu7dHJrlNUi+xzmJ5J2f5gRHEFHHXoa978FxEeE9PYHgqf/QjXjPiyGMavENiF/MuMls84J9OPzpRG+pym4OdgWbjBw7Adaj2MD/qFJ54dsj2rSFuokKhVUELyE9qlig34UHn2FXoRqZarOAGVIUyOPlz9etRSC6lXy2YsCxxhRgcfWuhj0i9lIEVlcyZBxshJ7cVaHhfV3240m7zgj/V7efxoukK7OLFjcHleB2+YDP60V3o8F64ygjTmXjozpn/0KilzBqQQAy6h86DKOG/Ny39a2WuYPs6bYsEvsK47HDVTkdvOYiynDMQQVVeh5Hf3q+b60PkM0J2eaxHyekY/+vWTNkWILiF7qQlAVbYMAdehP/oQpUu7RpmZYecMT+h/rTEurL7RbJswxmAOIz/zzj/qRUaTWoig/d5zGSflIJ/doT/MUhl0SWrqqeUcKyrz3+YrXJ6/b/a10z7OCWJmJGOgIVh+hzXRSy27FCvGZUUKMjJMrY/VTWZdNA8dk1s2F8sqTnOP3UWP0IprcGYl5e3fh9odt1IqP0CjIyACTg/UUyPxlKoIa5jY/wC3F/hSeNFA0nS23Bm3SAkHuAg/pXHSLtjUnksM1ooohtp2O6Txi7JsJtST/FyD+prQg8VxshHkKWPOVm/+tXmI6daWjkFz+R7BbSNOqzFCfNywH90HP+NU76EMoULkY9elbPh6xjaxtYpCqKLdBkjp8oqbUdF+zMxWRJF9VOalopM8/uIjuIBUDpVJ7Ulu/PpXV3Nsm7AVRn0FU/syq2MU0xFzwVaMuoupAI8skZ+ort5IFJGRwOaxPClrtnjfPMkTnGPRwP6V0jR+bNsYnYp+bHAPtSeozJkkS2kw6ZY8rtHarkMcckXmfw55z2qRrLT7klBuRl5zg/yParFvbosJDLnd6d6LDueNNcXscsskBYIDub5cj7xoi8Q6hEwOIW7/ADJ/hU8bmOGWMRbgwGTuwQNxNUXCyRMu1lyuM5Bx+HFVZEts0v8AhLLm4Ty2s4lDDaShI68d66/TABptqFXP7lOR/uivNo7NbdkjU7mRiGbGMjPpz716xo6MNKsh5eQYEIPT+EUpJdATZEtuX4dee2aUWpDYxgfStcLEx+ZSD609IMj7pz6moKOH8WwCK2tGHPzt29qxoLR5GMoEZUx7smup8cIYrGzOOfOPb2rKsbbzEU+WnzxDBJ689P0qog9jKg0f7Zbyyq210JbGOo5/wptx4fljRmEgIEYkHuK6XQ4MW8iFeqyD8iP/AIqrVxFusEYr96yOTjpwKRtBq2xw0ll5E0sLSZKEYIX1Apq6Pe3G97eCSdEADMi9CegxWvqMQS8umYsB8mCo77RWz4UuGjs9VkQs6xRiXay5JwDVLYxqaSditBomiayTBafYzceWWIUnP5D61Xm8ASDO3y/wkIx+Yrm9O1HVNH1I3ti0XmjcnzICCD14P0rfj+I+vxjM1rp8v1jYH9GqlbqJW6orN4HuVDNudAuBkODnNYk+lG31X7E2ZSCB0wTkVtat43utWsRbPp1vC6yrIJI5G/hPTB/xrpfDVlDqHhoalPbQef5znzPLyy4PY9fpTsraCa10POtT0z7GisqMCx6GsktXceNIY1gi8sMSXJJbvxXFuvqAaURNCrE0kW4Y/GrVixV/Y8H6GktEzbE9uaiAI4HX1oEabW+Y9xckjtVC1BUyfKCM80z/AEvHDsR9abE9xEzKiEkfeGM0AXJMFeRTbQ/uBz/nNVmupgMNGB+BFQw25uN3zYA9qQGsJoh96RR+NJ9rt+8q/gawiwB6UbgSBgdfSjlC5pXVxDJGQr5YkcYNILxAONx9OOlF1aJDAjRq24sQe/FVERZWjVGbcxwd3ShAXUvCOin+VI16+CAp/Opo9KfAzJwcdM9/wqJrJVvo4ZJgiNgl2B+UZwaaQGhPNNFpmmoU+9C8ig88GRx/7LV3TnlfSmZzsbziPwwv+Nb5QSWrSSri3SNYLeFm4TAba0YPPTBYjAJU9c8Oe1ddJtnljIUFjGQANy56nHXknk+mO1TJ6FQWp7P4Rma78L2LFArLEqEA+gwD+IreWM45rE8H2T2WkPHIgUGZ/LGcnywcLn8BXRgYGKpMze5EE5p+32p4XpSkUXAjIA615j8WsBdJbP8AFJ/7LXqJXivM/izCXXSgvdpBx+FS3oVD4jovA6q/hCxx/tjn/eNcTpGl2eo+LdVjvLeKZImkZFcZC5cdvoa7bwCm3wlbqeSryA4/3jWB4fgC+MdaOMcycZ7bxipb0RaXvM14dB0yH/U2FrH/ALsSj+lWlsooxhEVfQKuKu+UewFHlNj+EVIyr5Cgf/qqMwL1q4Yz/e/Sk8j/AGv0oAo+SncE/nRV7yR6migDxSO5O+YL1UL+igf0qHDm1QhMkCRvTHyYpwjKyXZEbDfKAvHatGKePZGhj+ULJGSB17CqYkRwR7nDFflWQsD6/Kh/9lqFVX9ydg+RsYx1IRK1bC7iW2hVoAF8vccnnhBUEkcKQqVJIMo/AEKP6VJSIgp8tOCGEkRP4Sua56Z3XT7GNMhmCD/yFEv8wa7SS4s0XAj+UYYkn3z/AJ+tcrqcsUs1tFGu1TCudvbk4/TbTW407NMxPGMbx6bo8LgB3WRzgcZJWuUvE8oLCT8ydRiu38ZFJZ9FjJ7SL/48lcl4kjMOu3kWCNrgc/QVqtzOcm22zLB4pfWmbsU9TzVGZ9BaTbbLdVPURr+eKtT229SM9R0rPgae3UMPnQqD78flxVhNQMYJFvK7MQc4Xj6fNWVmzS5iXumyeYy7ST1rLNm6P8wz3HtXXv8AbHKslvJtZeQwXn3yGNUbu1AnjLxSpkfMNhJP0xmmguWvDMSi5t0QkiO2ZXz2Ytn+orqGt1/PnjrXLWup/YZy0drJsAYLGIH+bgDk7eeh7d6vDxK7TrG9t5eVORycHt6Y/wA/iAa/kjJzzTjAEiYj+6ePwqpHrdkQN7FT7sv+NKNWhlZo4o8pjghl6+mAaBnk9pZrLBK8jhQiAkFeepxg1nx2h5AcHK8Cty48O6tCzqltISwxldvIGff39Koro2tQsNsEowCv3CePwBoT0FZla5tmtbycOoPzqmd2cc549elel6TCzaTaYB2mBMZ+grzltM1RnUSW8rZYM37px/QetevaFNbJoNhDKURhAisGYA5x0IoY+hVRGXkrz2NXIcYLEZOMYNaSw27OFEiAt0GetH2WAHCspz3DfyqQOC+IMedLs2C4xMc/981h2UDvaoUAbbbE5AyQc11vj+GIaZaqWyPP6j/dNcBPfXllKIoshFjX8RgGhOzKSujqtGAIQgdZJFOfdQf6VZMedLteMhrA59+FriovEN5DGwUY3HceB1wPalHiS8BDMuTjbgk4x+FFzRaF7UA2yV0TLMVPHp5a/wCNafg+QyS30UipiRFVi4wQMN09+a5uXW/tJxKiRsOMKP8APoPyrd8H6jGt9c4bCSrsIA74Y9O/SnF9DOpq2zkliJkkI/vHj8DVORPlGe2K1YVKM+5SPm449jWfKAFye+eKB2KYG5wemTXrHgVFk8BzgpkLNICD7qp/rXlmAMZAz7V6x8P7iO28D3szldkLvK3rgICf0WqjuRPRHJ+MlxYQqQMCbGe/Q9a4WRa9A8Y61pmq2kC2bEuH3Nxjtj+prhpP900RBl7TIgdN+6DktnIqlrMX2CKyMQA8+He2Tk5/pWrpRjXTtpkXOScZ9ah8ZxBLPRXAAzbc+p4HWnHcmWxzX2uQf/WOKvWR3iRjnJA/rWSeRWxpkZZWA9B/WqexKHMB6mm2A+WYk1ZlQoDxVSzdEWXewX6moGZbcE0q4Dj60FTk8UqLiRc8DIqhHTBDJAGUEgn1x61yokdGBVyGHIIrtYHt7mELEyOQckHIx/8AXrh6UdgZZ+23bdbmX/vs0wySO255HZumSxNRj1pwPNUI9F00SPptjvfdGsa7V3Z2/Kfyrp5WX/hGLUTbtwWXGe3z9qxtHilfTNKjtYI5ppxFFGinBLFD970Hv6Zrp/Flh9gnjsUBKwWWXYNwSeSefes57GtN62PVNJvLZNJt2kniT5ATucDHFWG1nTFyDqFqMf8ATZf8a8FuNNvnvXfyZyrJGwzgD/VrnnPrUDaXeEHdGvtmUUnLUappq9z3s+JNGUHOp2vHX96KjbxboKg51a14/wBuvCl0qfgsIsd/3y/41G0FpHNOiybmjcIm1lCuf97tjPeldlxw7lse5P418PLkHVIDjkkZP9K4vxzrWn6w9h9hmFwsRYvsB+XOKyfC9nYyeYt1YQy3CuMZmVwVPGMbiM5rm76Nl1O9+6IhcSLGocHADEAYB4olfluKEUp2R7F4BBHhZMgg+c/X61l6DHt8U6y5UjLuB/33VzwFdW0HhdEmuIo2Er5DyAHrVbQWM3iDWHhZXHmNhhgjBYmk9kL7TOm6fwn8qTPtVeW5kQlSoyDiq8l3KsRfHQZ607MV0X8D3ox7E1ABNjmeMfjSbgD811H/AN9ipAsAexoqv5sX/PzGf+2tFAHAWmmpKiXM2PMc7iAOOtS/2XDhRtXKlDwuOhyfzotrlre0SM2cw2fLw6tx/wB9ZpE1aKdmCQT5RyjhlA2nGfX36iquSUxohJTiM4XDncQeX3ZHHPHHbrTH0mYArsibOCPmJx+ePatFNRiYnckij3Q/0p63C4BbeWyBkRt+fSqjLld7XCUXJWvYzUspcsvkB8qAuGAIxgEc9z69sH1rndSgs/tlwktxIt7AoTyWiAV888MCexzyBXcJNCpLMzD1JBrgtZ8uXxRdbGyCygnHQ7FpSlccFbQ5rx2wX+ygGOfLkY+2WH+FcfcXM1zKZZ5XlcgAs5ycAYH8q6bx0269sU/uwHj/AIEa5TBOa0jsRLcM1JGfnFRc1LEMyKPUiqJPfGcKiRkgNtPP0xUUM/7xwDztGKqXE53xb8fdP484/pUEVx/pCkAc4FZo0Z1UF8Q8UQTdhM5B7+lRLds9tLO8LO0fChTyRVC3k2yI6lc7cAnmrMcmLWUE5JYc4xQ3oJAk4Ro5GQ5ByQeoqK4vX812UvnGM7tuPypPMBXexOcj+dVJiTI20Db70LUbRTHiGeITN5gaGJiMFs7cetaFiL7Wbaa4tIUurcMFYR4YqeD069DVA2FlLJ5rRgSH5WPQH6+tQWy6hoN611o9wIGIwyYBRlJzgjpVe7bUG72sb0mmrbH97p6xSHBAeIL256ilaOJQOAox/Cdv8qqR3moalJLPeyCSVj0HCrx2A4ApjwxlgZMZVsjHesmho0rKOHarDzTtJwRK/P45q6LaNXDIZEHf96xP6ms61uEFuRkKASKsC6XaMH8KSdwaEnj8iRHTzTGBl/nGTg9OQfeqly6eZ5lu8qLgfKxU89+cVLeXC/ZmZnGQpJNY6XqOBtYYPrxTYINTke5EKSuXUNwCAOce1YuoQYuZAeyKP/Ha1JHEt1CvAb2/CotSi3XTEsBlR+e2ob1NorQ5sW53YxkbO1QOm2Qr0Fa5QoWAyPk596pyQlgGHp1p3AoMN0mcDOc8/Suh8JWgne+HmbGWP5QB14YVivGA+D09u/FWbKee2uG8qRk34zg4zz3qkyWroqm0fedoYHPUN0/I0vkOzbfmBH8WeT6/0qYQRhs8ffHQ9c5qOePZaRE54Y9+2TSuOxBNBMmfmc/X/wDVXoXg3Y3gjxDbMQMWbswPfMcnP6V55gtKM9OSCTnNaiX93Z6eYre4eJZ4DHKF/jU9Qfb/ABqouzIlG6MTylGFx1JHWrMVpBIkrFCQq8c9DzTGU7ov94/zqe3H7uTn0ouOxnm3C5ILcHgZpviSeWbTtPVzkRNIik9QMKcZq2wG1j6nv9Kp+JXhFhZRRq/mF3aRiRjsABVRepnJaHN1vacWRWCjqADzWB3FdVpMYdWYjjAqpEIiuGbDAisnYWOK37uLEj8de1ZIQlwB61IyuISMdPWpBA3BGK3bPR9mtWdtqGEjmUOykkEAjIB9Cf60mrWdvbatLDaOrRKflAOdox0zSvrYvkdrjdAjA+1OWX5Vzhh7Hp71x5611cQkht5GjYpuVlPuK5I9aqJDJKUU1VZs47DJpwB8sNjj1pknvfw0W3ZtHMjwg+UuzA+bcYz198bvwq/47Uvrt3g5Cwovt3P9a860LxDc6JZaZcxkN5IDBDjDfIRgnr3NdhNqA1SzmvnUq8oOcnJ44/oKzqP3TakveMKdU85GIXJS1JPf/VJWlpmkXeswzppUEU00J+ZztGMkjvwQcH8u1Y97vWSPgYMVsPf/AFMf/wBarPh7xLqvhmW5ntIbWSF12NG2QTjOOeg79qzdubU3TahoaGr+HrnQ7MvqMMUTzMdmxg24+4HTPP5dKpQIgYlFQYDHlRzzTNb8T614qeM3sNnBHE2VWBWzxnqSTn7xpiSEyEJwApPNTO19BwvbU3PDWu6Xo81/NqUvltIIfLVULE7d7HgdP/rVzs08V5q+oXNuMQzXDSJuGCQWOOKjlVWnRsfNt/xprEfaCQO4HFNz93lEoWlzF8Su7yYYhVIAAApovLiJGaK4mjLE58tyvHbpVZDullXkng8CjOYMMeVLDH41BZ6p4Xkkl8O2TOxdipYtuyfvHik8VSPH4V1AKcMYGBPpng15zbanfafEFtL2WAZG0DDAZ64yDS3Wo6nfRi3u9UuJ4C+4xMQASDxnAHGe1bKorGDpO9xFVA0YK8BemTzxVW7VVEhRAPmPBOeKtnG9epG0Z/I1SnZTDJhcZLfhWKZuV3MSkDYOgopJV+cYB+6O/tRVEneGUlM52k/rVKG6iWWcGWM/vefmH91aztJjeaW5m2ZkcoDlc547VqfZ5FCkLuGegGP1qzAnjniJVgykkZ4OasCdAVO8YPSsp1lRNynHfpxVdZpmAGeO2BigDpBOo4Djp69PeuHuHiuPEd1KDvHmYVkbI4UDr+Fa5hkkjLSRq8f9yRQ2fwIrJ0y3UajKyKqRlnKqowACx4Apgcd48UxavbITyLZT+bNXKg4PNer+KvCUeru+pG4ljaK2+6qgqAqlucmvKMcCtlojJ7iHBzUttzdRKOcuo/WosHHSrGnKW1S1X1mQf+PCmSeu+IGNobJcYZ4SWH/A2rNt7jdIoByxOeuK0PGBYXdmpPIt+o4/iasWyXDEsWBxwBSS0KbOjiuCI8dMHGQetXoJcRNGcYJBxWCsjIp7561espDuOTk9aiexcdzUc+VZkkBskVnNM56HtzVm8cjTwM87h/I1l+YOh5PtSjsNkhuSqlWG49eTiqs9wzDDcA9h2p+cg5AqnKd8yBiqktgE/Q07isTw3TxSFkOMnkgU6XUpWHzNjn+EVGIkUEFixJ9eKbsUcgD8qb1EgN3cqm2PlTnORzTodSuVfLnCgY5PSqcqSSFtnABz046VCYXyDtGB70ktRvY0ZNSkkUplju+UnsajWQooAb9elVMMGBZWAyP51Jk/h705IUWammRG4vUYdFYDr68/0rT1W2IuycH5jtz/AMBqh4dI/tJieipz9c11NxbibJJG5n/LjFZ8jZop2OP+yMkuHUgmPkelVza5gZh0Bz+GcV2NxYiNkZQG2gDjnOBWdPpLPGdh25BxmnyBznKtaOWVsHsOnfGKit4yb0q3XP8AWunXTpYrb5kLMBu6enWqq6Q4u/OYbFIGCeOSTRyi5ysmlN50WME+d0A7AjtVO9tHYFCDtTJAH1NdJGVt5FkNvOWRw3Aznrxmqk0CzM2FceYP7vuafKHOYaaTJ8rY4G7vTZrbdaoV6gAY/OulWERwBWzk5zxj8apxWA2DPZuPpkijlFznOtbSB48D+I5/OnWsGbOeQ9QQK6KWzjEZ+Ybh0HSs+OLbA0bDAbGaOUOYwNpKFSBzjB/CsvxMCFtFK44b+ldW9nHuJUr26/Sue8WW8sl1axRIXIVicfhTW4pPQq2mh6a0+nx3etx2huFjkk8y3c7FY9iucnHPO0VqWMtvbLMoZ2G4BD5fLAA88ZA/OmReHZdW12ztppfsqm1gjV3TcNwhU46jvn8a9Bh8JWthbNcXghvYUQjaJGhweehXPf1qmQkcG9xFMdnzAnpuBFZ0SFbgHA+VgcGty8udAjmZWttTgkLbdgZHUDjuQCRzVKc6RasDNfXUe7kBrUH9Q/8ASkxmzoV35MckdxEk0U8oWGNzlg5GCcntj8q0dZ03S3tZrmCBkkhAUunCscdPfGevvj6WvDWkabrPiG30eK7k+2Wu+QwyQYTG3BZuvPIxg46VqeNfD11oNjDFm38i4kOdrksxAGeCMDtUu5R5pcIyWuA2M5J/KuLrvrmBmhKpydpxj6CuMfS75DzaTfgpP8qqLJkisCQePSnAkjB6UrQTIcPC6n3UinyQtHIyhGOO+Koix2VnEbjR7eMdolI+uK6vSGMXhqMMTv8AnHPsxrF0SIwWdmzJ96IdeB0xXSC2K6NBuGCVc8d/mNYT2OmnozMvk3TocZHlW/P/AGySoVhMocYAJXPPvWxPYt5cbdR9ng4+kaim2+nbbeNu8qbuT/ntSktS4vQo2GEieby97qpwD05pI0Zbk8DgMpB49atQ2yxwswkAyuCAeeQM0kMDyuMAlSWG4fWoaLuim0GZVxkkgDj6moriMi4A5wW6YrpYdFDywruI2gZ565Jqpqdh9nu4c52sOD6mhoSauYqrnzBzww/pSBTswzAZLE59a0Y7XJdgOC4Gc9MY/wAap+WfLTqN2eaLDuJIhLqM9x+VKqnMhzkLnnFTiImfGQRkZ/I0wo3mtnP8QP6UWDmHMhWRcngrw3U1XnUrCwHdhnn6VOrOWLY+7jn0H+TROGiRQy8ZGMjrSHcrtGS7fJ3oq0pzn5AP60UtQ0OgtNKNkpP2533Y6xAKMdwM/wAzU/kSvjbeK2PSD/7Ko01OzmhMiuZUx1RSwP5U8ahbEKI33E9FHX8q2OQSSyvTgR3Vvz2aFj/7NTDp1+AP9JtmI6kW7Z/9DqU6g8ak/ZLt8DOEhYn+VRafr1rqbSi2S4YxMUk/ct8jDseODQNsvC1m8kILuMN2YQ9Pzauas8QwGaRw8pTcQFxnqeB+NdELpWXMaN5vZduDn1IPOKpQWclrbovk7yqBGJGVNVGyEzm/Eeo6ir3Frb6O8yTQbfOVZCcMvYDjjNeato2qqB/xLL30P+jv/hXuaagJ52ieCcle625KgfXp+tSpKJZNn2O9ATpiMBf1IrTmu7k20seDjR9VKk/2ZeD/ALd3/wAKvaPoeqf2xYM+nXax/aIyztAwVRuHJOOle0AXbSFFtGVSeGl2cfkx/lVmKK5AAZo+O28f4UcwuUwPGtoHvIZ0b5RGFx6Hk/1P5Vz6QHd8pbB5Oa9AvbVNQglWZ4xIygAg52kVy1xp93bSBGBZCQFdeR+Pp+NS5MtRKawExFsHPoPrV+1/du4I5wB+lXP7CvIYfM8+NyP4FPJ/OooYZt5zZzZ7t8vPH1qW2y0kiK+l/cIAMjeP5Gs/eSQR09BXRDTg1tFJIHA5JiAy36ZH/wCuqslnG5Zo4Ljb7jP9KSdhuNzFJ5xjJqKeNJMcYcng5zgjkH88VtnTmKYS0umOe/A/lT/7I81t39nXAI6ASYH6ii4rGGkrSKDgqe4HY0jFiCOa3G8NTyElbO4hbqWWQHP4GrUfhqUcixckn+KQ/wCNO4uU5rH+jHjn61VKc813H/CNusYWOyjGeWDynr+dA8MyEfMkKgj7qqv88Zqbsehw8g+Tqeo4J96aAc9hXenQip+aOBR7KP8ACl/sY4IBVeCPlTp+lNSaJaRy/h+QRX7l9wiaIjdsO3IYd/zrp31XToEjFzcCNpeVV+CfUU238PrBM8rOzh1GUCMBkd6ddaUk8YR4DgHgbDScmFkQtrGlZJjkUk9dxPNRf23p44K8n+6HNVj4eQEk2p9dwl6/rTDotnGd00ESjP8AFPj+tDdyHYuprOmRoxdyOcjKv/hVG71uwIEYkcjOSQkgxjvkDj86Wax0Reot+mSpuGz+QNJHFptm4EaQI8i5X5nbI60r2FdGfJfaUUZ/Om8w8/66QD9TxUa6jpeA5SYtnnbIxz+JNW53spHyTF/wGNsjnHf3qk95pSpyxftnbxn8jTU2O6HrqWmyZVbKaVjyBkH+bVNHqNv5MnlaY0bH5cEg4we+Diqs13Z2sSyiM7CSFdQOfpUI8RQw52RyEe4FVzMNC3JqTFBm1Cg9y9V3neQMfLU5/wBsD+lRrr6zy/JaB2wTyewySePYUsusI88cZto1WQAhgCNtHMO6RUQyLJuaI7FOSQ4IH4Ck1XddSGdCy7uojBz/APXFayPFPbNi6JII4WTp9RWTfau1ruVJN7AUlJMXMiOfUZhceRHc+WqDDMxORjrn8h+dKdfllTBcKoxkKMg8d/xrn7/U9mqy+bAwKysCVPJw2ansbxLqUosEiBuSxxx0/wAKpCNfWLuK9014YppXIAYZVsDH1GKx7mA6lqWmQeVIFknWNpGGAdzAVrBN8gUTxBXUrh9wyO/atPTdNhF9DcLO0zWxyEWRSoOOM5544px0Wo0WPDXiq08KeI9d12a0e93MUJjbaUDuDgZHPQenSt/xt4jj8Y6BDqGnQzJDbpvCzAAhs4YcE9v5VzQ8JXEumXVl5rYuJFkMkihvu544+v6Vt6Lp1zo+jS2M0aXG8kLg7QVI6N17+nrSb00MMQqlk6au7o42HUGMTLKo2gdAcMfpkf5zU0ToY1fygCRkgkEr+VdDb+DZGjBMZY+xJpX8HuMn7PID6iOlZHSjGQx8Hyn/AAxV61EUr/dkQfTOasL4PmeQANIufQj+lPk8JXtkBOPtMhQg7YyzbvbAoAtT2DKirtGEALtt+8oAbPTjncO1dNp9jbap4SgkIZWUvhj1Khz/AErlbdrye1sbPV43hea4J2EDdtJJ+YdVAJPau20rT4NG06S0tblmQfdWTn+ED9cZ+pNNqNlYLu+pvXWmW1v4Of7Nb+YViUgsuGIGOTxnIHb2rAg0mI2sKEN8i4Ubea7nTybrRIWnQL58QZl9Awz/AFrzWz8Xsplt200v5TshZZVOcHH90UO3UIt7Ivx+G4FDq4diwHIGBwMVXh8OrbSv8uSeR1wPWpk8X2pcpPZXUGR97CFR+TZ/SnL4g0qVi32mVD7oxpWj3KvIati0dyHAUAADOfQH/Gq2paYbqe3IYEKG/PH/ANatSPXNJYHN6p4/iiP+FSxXel3LAre2xwT/ABhf5kVLXYFJpmBa6aqwybkHLYwen8P+FZ1xpZW2tl8tvlGG+X6f/XruTbpMALeS3ZTzhJB/SmzaZNswIQecAqetJpopTRwkdhtvGG0gYBGR14qOKyVpX8xNpGTz7n/61dv/AGTchebfrSHSpsZFtJ06AipsyuZHDNp7eRcFeWLYUDjPSn3Vo0dwqhBjjtk9PeuxGkzyqAIJBjn7uKa2iXbYYQnJ7utKzHzo4o2alm+8vPTiiutk06aNyr25B/3f8KKLMOZDjbWaAF3GB0yR/KlSOwDbwyAg+w/mK8hn8WarcxNm4wNmSAOMjoR+VKuuarIGdb6ZkB2+YTgE9uBW2yucvMeuvdWMEwYg7z/GoJH50iNpcuShg5OT823J9fevKI9Y1AWnnvfTvkkBBnH1P+FQS6rfXMLA3EoyePnbP4c1LmwuexL9gjOVEYPT5TuqjI1tIzKtrMQe4yK8ysr2/uLhY/tUjMy5+ZyQKke/vkaVJLiR+SCHkOB0yaXM2HMelRw2sbeZ++RjgYINThIGHJlwe7HH8687smtZ9Mkmu7tVeNWABfHPGP1Jqpa6nEszQw3Yl3EkMpOOM8/lQ3ZXHznpZgXcGQZX3cGkWRITgyJHk/xPjNefy6uXSMPIFX7x3SD5jVw63ZyMXe8t1OMYEqnNMOY7PzrUNnzoHP8Av9P0pPttiPlJtm9uW/pXENr+nKVVbtSefugt6elSQ3xfGyG6cjssD8/mMUaj5mdp/adoOA8QHtG1KNYth0bj2hx/M1xE15cFTssL09z+6/8Ar0S31+kLyf2bKkacFnkUHJ46f/XpXYcx2La1AvKiU+nyKP5mo31+GNwu2Qt6HaMfpXLwPqMsaSLbQ/MMjdcj+gqPyr27vjGBaxuFDH96T+HQUXYnM6k+Ihv2rG+e370D+lK2vOLbzRGcehkNcpLHdRzhGuLVWJwcRnPT6j1qe+lNpZKDdBpZRhCsXHH4mjUXObH/AAlE5PEcZGe+4n+dIniS5lm27Y1Gf7h/qa5yweOe2UzTSnLk8bR0IAzgZHWmLKlrraYlm8vfg7jkj3zihX6i5zqv7X1MvkoEXtmPGRS3OrajC3zsUBGR8o/Sl0+50zz0WWaR2kdsk3LjaOPcZqTUYNJtrqCSWMzeY7ZLuWUeg5/ChsOZkB1PUpnQJK/zYAx0NJqV+bR7dbjUJQ8jhSqZAHOOpx9fpRfSaetpABDCpVuqoAcdjnsMZGakAtnayZpAyTevUAck46YOBzRe4uYzry/8u4RTM+VbBbzBz7jmtO6ghew8yEszrg7S4XHvz7VFrZt7dktXuNrtMuGYfdHr61n3+uRQxXKBiweMohXv26f/AK6WiFcW81Ly7KOSJwzwkLIW6KMZXp+PHt2qbRZjqmnag7KFRYD5TS4AYkc8DoOv51lI8xsVSKAPIrCRZGlbKtjqMEc4469Ku3F499Ei2lh9luUO8zNMXyfTr0oaTdxKBQ1nToFtHu0kE5kaMCOMnI+Xk9PUfrSTa3LbKsa2is6W6wj95nAHXORwTzXU2t9rGEhjtLFZAAC5VyOenG6sIeBJIzNJPfM0hckMq4JPJ/DkmqSsU7bMxE1bToNQiulsAwjxnyp12hx6Drx1we4H0q/b2WlX/mJpsE91dYOdkZMacc4H4/e47fi9/Cf9l20l357snmZYSKrBWbvyPpVK2uPscs91a3txFITzhyobkcYXA75/ClZDSRBP4a1WWQK0AUDBK52jn0GPTvUR8I6k68eVuH8JkwT+lOu79lvU/wBN8syZ+aZyd3T1zxzVoxafGm651EMzjkKcZ/Ki4znriyutMmQXCtG3TKvn9QarPNuDbm4YYJNX7y1tp5DFZXLnJ4EowM+xpD4R1CVAw2AE9Acn8atJPcTRy9wbi3c+VcS7f94111rZaeIsSWvmHA3F5nJP64qM+DpB/rZHI/i2r0q8dOubcgKHO9eFZuSPbimCRaAikhKrLcRoOMDa+PpkA/rTbbTZY4w0OpQSjHS405AfxZSTVuygcKB90nghxz0raW1tjbxqm3eBkowIzj2b3IpXKsc9Jo1yqJLcW+llOcPHLcITx6MrD9KhEFhbvkXnks7A4ikaXJ+hjT+ddTqUR/sgqcFS24BBz0HA/OuFa1W8eNo7y1jTeCRLuBABxjoetJyb0CyR1OnSyqpTzZmjLYRpEQf+gux9O1akRuACftbk9BtjmT+aAVy50Zz/AKm7tZeeNsoH86lOkakU2rAzAf3Gzn9azdrCZ1YGqNEdlwc9QTOo/mansL/UJZHt9ly7rzvC71P0IzXnWp/bbKELI9xFk/d+bn/GnaFpSX6PqGtPJFpsJ2eY6/PI+c+WgPVumT0FTbsJux6bBcaml463G4RqoCgptJOTkkcdsfrWhDfF5o0eFCCwXqe9eW/2ukuqv5MUllaRxhIIYJGTAB7sD8zc8k10UUt8G2pq2pKR6Xcn+NWnbqO51EGoo8JaSIg7cskaLx/47n9aS31vS5ZGjCSZxkhpMjH4nFYltdTpGqLIu4D+NSc/qKpG2P215gseXH3RkY9yeaOfcdzu49etVj+ziZ4kUBdmSAB7Yqj/AGX4dfcwhiQsSxZWKEk98giuUEcyymaQKQR91Dn+eKkjheQbpSTuXBHHH60c+gJm4PDWiu+6G6usr/0+FgD9GJqYeFLOQArfSj2LIf8A2WuaBWNTsMqjODtjYg/kKhe/kR3LyFV7cAfzxRzJlKTOpfwdHj5bxuD0ZVI/pVFvBs3mtjUQuTkAwn+hrLttSmbb5d5NnOCBJ0PpW15uqwRiZpy0YUHG6ldD9o1uVJPBd7n5L+EjsCjL/jUQ8K6zA2Untyc9p2Uj8CtWj4i1CPHzIR6FRmrMHiW98ve8aMCDjnb/AE9qeg1NmWdK8WQE+XJOfTy7n/EimvJ4zgQoXvzkfwyBsfrW5b+MA6fPGQRwdpyAanTxXbsxypwBwW7/AICi3mPn8jCXXvElsuHkvAQON0G79dpp6eM9cQDcTjv5lvt/XArpYdfsrgDC4JPPapDe2RYkRJk9TgGlyvoylOPVHMJ421Lbg+QT6lOv60V0n2mwbkiMH024oo5H3HzR7HzhbxmRZQ7ynBYYDds4rqLXQ7OTSJJkt58qRlvtD984JUf0rEt7aSVT5YDNkknIHv1q1HPJHKBGzYbAO3jd+VbXOQrGBI2dRvMZbgeYT3+vNAiSNjhd4B7nOavXQeGYyGOSB8EbSMY/Oq6BUIdjliTw2elZtMZ2PhTw/Y3lsbq4topHbgKyrjHtWi2kaHasWks7UK5VQGjBIz9eRXOaRrS2SsrM7IfUAhc9OmD+tWr69XyI7hJPlCZ3sCu4+mMn1PX0NPWwmb0UenadC/2OG3WdsLExVAc5wOayr7TILq9lVoo5bv5HEBJIJPXHqAR9cVhyeI5VsJYFx5kr5L56D29KzTezF1kWZt69GBINK4I7XTNU0uGGGzns0RmcBv3QAPv05FQQXumJqzSbUUKW3EAAOpY4wMemP8iuPa5keYHgFVwCO/8AnNTWhOXDABiQdxODgdeaafQGjevZ9Mdo1tLWBWVwVDkcjJ6np3H5dKfH4gltgBtQoARsj4GSc1y0z5lYRlinGD6j/P0pfMLRrHliOpHYc0N3Cx1D+LZjbGFI4w55zz68j6H+lUJNckltpY53DvKQTtAAOOc/y/WsL5nGQc444qaS1njjV2G5T0YcDPtS3HZHQWerK1iFEi/uhzyRjP8A9f0981lvfO9+8/Qt2HANVrdbhUO1GIfnITOSAalXTL6aNmEM2CO4PP14xSv2E0D30sk25mChj1Jq1NqTuFjHzKF2kkfdPqKhi0S/dwnlLHjpucf0q8mgTts3yxqhOcrn/D/PvS94LMqQyrbIoV9zHn5l6H2qB5PMYuS5fuW7/jW3beGHlm2C78z3RCSB7+lXP+EMcOVZp2HUFANuPc9P1pKLHys5yK8liOUZgw5B9D7VJJczyrG7ysGDEhT26d66SPwrBCMzI4VsYLg4HXvnHp2NaUHhuGIArFFIMEdN3X6jj60BY4VpWkdRLIB7ntSpc3PmRGNpCycKY8kgZ7Y/Ou9Tw6sagC2RST2UhvzzUraRcOOOg7DBx/Omh2OGuDf3bhpo7iReuGG3J+p6f1rNl07UCnzJyem5wOPTFelp4dkkVQZFVQc5IOf5VMPC0L8yyI2R1ZM/lVJIOVGJbSKvh22mJTCg+cRgkHoKtabd2VvA0zToImIUl224wfetmPwnp8cbLsUqeDiFc/XOCafF4a0e3G42gXAILMhyefYc0xcrsY134x01C6WzmRlwF2qeR3Oaqz+J5J4lFvBc8kjIUjPt0rq10qw+QosJGMjcgOPzqeKGKN1j8tQAeGQgUNsSgkcdez6xrFvHaxac6RMBlifv+39fwrIbwhrTPv8AIRYxhQu/OMdzxXrAKKDujkI7Ad6fGFZG2pjpgHqaLFJWPME+HNzeQ5uihbPyktnA9P0qxH8MTsRTfyIg/hEOf1z716QYGyGVmEmMAgA/zpqW05/1krkegOKdh6HCW/w0s7WdJTdTSFeQHOAD9MVsN4dhCHAdmB/iTJP611IswyhS78/7XSnJZorZ3zZ7c8fl0p2Hc5E6DHEqgJjJ/uHr+A4p39kncFxuz1Gw4x+NdY9pAG+eYgY6M+Py6Un2G2lUHYsn+0Bk/nRYLnL/ANgfMJBFtYZwThcGqd3pchV0Yhd67CxIbj6/56V2RtrQ4D2eR23Rf1qsumWkrHZp0YX+8JNpz9On60mgucfcaLf38IiF2scYz/q4s9scHJx0zWG/gHUo2xa7Wjx3Ygn9Otenx2McROYhjsoAP+fzrHudVv1uDGmlXUcYJAcuWBHqcZx69fWk4iPPpfCesW6hXtJG9CozUkPhfXWUSrA8HoZZRGfyJzXaR6pqErBYzJGqjLBlABH4/NUjpNqcRiTcqd2hTJY9/m/CpUUI4e28FSRyJLqOpQi3U/vFRzvI9ASMe2f50zXdM1K91Ly4JIGsIPktI0O1QuM8A8knPJPJNd5B4Zjy3ngSsx+9NLuZeP4c9D71oRaFZpjCbgDxuYMAfz/lSsFjytPDesqqu1hJkt82FzgfhWoI5bcKJYZUI4BkUivUo9OjWLZGCh/6Z5XH5USWTlVVZWVgOWb5s/hVcmgHnFl+/kjjzsBAyx6Cr+pW62bKsV0soGORXaHSvOXyp47WRGBG4fKy579OtVI/BNlHuMss04bs8oGPoVUVPs30Oqk8OqMlO/N0OHkaUxkqSSCKjmuZI0Xk5z1JruZfB9mifumuUBP3VdT/AOhVn3XguR49sV0VGckSJuJ/lR7NnKclDdOzkNjb9fyFK10+Qw4x2rcl8G3qNujeBj3ySOB6dapTeGdRA+aAlRgkBlJP0GalwYGU8gaQlkUgjjI6VLFduEEIyFAAwDzirL6TeoDm1mI/3DmqE1vLA21o3UdSWXFRysZL58ROZHdcfxeYf5f/AFqkaMNCSl1ON3ABKkL+gql5JZShHOMj2pqNIu2MK+QMljx296LMLk6wTxqQkqHPcjnP4GkdLkLuzCwC5OGIP4cGkLOCQwYetIs27ADYbNO7C461bfifdjB4VX5J6d8VYee6tmBjkkOXyUZc8fWqkJjhaQooG7061NJd+aqn+IdxTuFzRXXXkGXfJBI+dG7fUUVjK0hB2IMZP8PfNFPnl2HzHF29xPZSP5LvGQSflbv0/wAafbXE1vPHNFlGjIYEDGPaurFjYDBjsnYN3MRH8yKtxWloo2rp8RP95gg/qa6NCbHECQyzPJMGfeSSNxxn161KEbI2QyEEdAnA+ld0sLx58q1gU+obOf8Ax0VP5N5IQsEcYcjnEZz/AOhUBY4GOyunb5La4+uw1dm0/VJoVgSzdY1wfmIBz068flXdJp2pyMN7LGx/2FP55zU0WiXErKhu0LE5GNuTjr0UVLHZHnSeH9SZeYlUejyCrMfhu8LDLxE5ydoJr0c+GnRMmWR229N7HPt1rPFmi8SIpBOPmFT8haHFjwzcv/rLpUHOQqE/zqX/AIRcMIx9ouJCR83yqBn25NdtFCgj2xxgqO6LUohvMgx2+4HuVxkfj/jRfyDQ4uLwkj8OJd5HJZgAfrwavw+E4oHYNaeYwPBLlgf5V1v9n3r9dqnHTcMj8qU6TOznM+WP1aleXRDOcj8O20UYk+w26j+8xGQfxJqw2kQ3JiEoj2JxuXDYHbFbQ0RlUlpnLD/Z4oSxlSXY0YI9Rzn/AApNz7CKsOhxBNkMxKj0Tn9c1bGjQ5DMkpHUckduvFWPszRgMqspHGVOP61YibYgMluWzxux/MVSb6oCoNPtFxiBCeuW5/nU/kIjAJBErY/hUdfyqwhwW2KF9cdzSqCkmQSDyeOK0AiUugOMh+hGKCrs3MpUdw3T9atjDHARieM05YSR/q1x7mk7gUxA7KvJLdTyak8uVSAWIPvg1f8AIDJg4/KnR24z80hIAxgDild9QKiwkDk5OfpT1gXO7J+p5qxIIRwCemQe354qVE+UbSBkdqLoCmYY24AJPqFpfIUcFcfhVp40wBkZzng4/wD10oiLknjb2OKNBldYivUnHoTStCrJ8wB9jVsQEZwBk9/WkaFyMsARTC5RW2iBG1FOPUVYULgkYB71MsBAztyPQU8CTPEQA6ZLY/QUwK4ZM/eGM4yOf5VKq5wNnH0qYLg4whY9QeKeVf7yqpHoTj9aAKoVgxwirzxnmpAGzjcMewqV22JukVlGOSBuA/KhAhUNG4I/2TTAYeTz+HFOC5GGPHpUmzjIb6g9acv3ehzQBE0KMDt+U4xnA/qKgOnyDlJlye5QA/nV4kDrnPXgZoDA5IJo0AyjaXcTAnfIPRZM8fQ/4USMojKNbupPfbg/mP8ACtMOx7gjtxTXEjDAIA9xSEYQZ8fu5JE7AOu//A1aW3LKN9wyA+kQH8yavi0U4Jx+IzSi2Vechvz4pWYyi1grSb1lV5AMHctOKagmBHNlf7vYfnV3CLwFAHtigyYxiiwiBFvCvzyQ++F//VVramMnAPc4HNN3Z5BpyyPxyuPcZosO4oCknhSvfIPWgqq9Awz6MRQr5HzKPqKaW7gNz05FMRTuJL6Nj5bxkejAk1Xa41JV2vCrgHIKHpWlswcg5+vWgoTzx05xS1GZf9oX6J5jRLjuCxFO/tUyACSMqceoar5TqMkZ65qtNZK3IQEnuMUrsCAXUBOA+CexU1IkkTHCOpPpkfyqJtO68EDHAwMfzql9nfzMEYA6Y6mi4GoU3D7p/GonhR+DgeuRVRbW7A+Xdjth+tMYXsfBab8t1FwJJNJs5GJkggb1+UZqCTQrGQkmAqW4++Rn9aVry6ThgCP+mi4p/wDaMoQfIOT0VsUnZjM6XwtZtlgZB9D/APWqk/hAK5ZbjjOQCn/166JbiaXBa0nUf3tox/PP6VZWJiM/N9MYpWiI4mbwncoxaB0df7pOD/KqjeHL9ImbykLj+DPJ/p+teg+XIO2R7imZJYjbkjrg9KXKgsebvo+phvktJQO/A60V6KRk/dJoqrBocZ/Z8aqh2njr6Zq3FphOx1jO08gjpXRRaMq4LOzHsWq1FAqFrcLwDvUL6H/6+a00A51dMwdrAqD/ABbutP8A7OEOJEO1geGyCR7dv510n2dVOAo59aCojAVSgHvTAoQW8dwgJ3rKvVC388dquLaFeS34dqaYFDmSJFSbs3r+FLDIswLbnDDhkPY0gHiLkbm59Kzri3itb1ZyVVH6jy93PetLyyefx5/+vTJbVJYmjcKcjgjqPxolG6ERfaUK/JG2znnIH6ZzTGnDJu8yFc9DnP8AhSixtlUNJaiVgMc4xn1weKkVEyypBGqL/FgYP0pK4FL7RzgyRmInAZT/ADq35YI5HJ75oNuo4/d4PHyqKWOHyFVF3MnOSf4aEn1AY0JDYGDx6VC0cjNjeAPTH8qvgAgDpTWxjGO3Wm0gKKsY5G3AM478DIqyrF4+MD61E8eScFFx3xwfTmp7dmMO88EHnbzmoTtoBCYcliMAkemafFEEOCp59BxVlCSNwRifQimsZO0WMf3iOadwEwuSSQPapDIAu1WGT7dPxqv5o8za0bBR1wScfXjNSq24bhhh6joaSkmAoDHdufIPpTxGgIyW54yoz/8AqpgG4crgj8xU8aqy7c8/XpTAaYVYg4x+HWo/tMMc3lOJVPfI4H69KmSB94Z7ndERjGAGH4j+lTFUTAiVOuOe9LUCNJFKkqAy/wB4HjFBkDcrkmoVEs27zX2j+6gxU3lKW3EsOehNADC7jcFkBI4KnrSiSUj522iphFjkD8qVU9uDTswBGGADnPvUhXPIOPxqLykLZ6fQ1IFSNcLnHuc07MBm1w2VYH/eFPUZ5IGfUGnAjt3pGUEHK/l3osAKir1AbnPzEnH51IW46Zpg4AwufahpFU4cqv1NMBwXA/zxSAMG+6Nv97vTDdQ9gWx7VKpVxlTn+lFwHAjP3ufTvSMqPwyg/UUFFZcHpS4Jxjn6UANKhT8oA/Sg5zxxSt06dOxpAcAg7s+uaLANJ45poBb1/KnAnp1pc+hxRYBhx3x70hRc5wTmnsCR/nmmkH8KLAMODwR27UnljnBNP5zj9KRmAAzxn1pAM8zHUfjS+cB/9fijIx2+tI3K8gDv1pgPDrnkHNOwD0b86rbCc8D60m5gcEAfjSGWWURqWByewJpkYkeMO6hCRnaeSKh8wsQf50vm5O3fz6d6LATN8p59fWk38njkGmmXOACDzzmnjayAFce44pWAXch4yM1A4BBAOD2Jp4gXd746kmlEYAOBj6mlYCEHbw2Se+elCw24YOEQMP4to/nUhLDOMEenWo2YkdAR3wKdgHYBPODSMsarxz7Y6UzPPAx9DxSDOM9/WjlQCSIuCQv0quImU5jCLz0AxmrLFlzmm4GfmGKLAVHuUjYo7Rhh1BYZ/nRVjYnOF7+tFFgJgxbPb681BckxyRzAD5ThgOMg4H+FO3BQSW60yTLowP3SMHJxVAT+arY3Kw9iKGkTGRjIHrVSEllxxuXhifXvVhItmcBQo9uM0LUQ1pmyQq4P04pCpGJYwFbGCP7w9KkcseSQR6GkBx6D3osAiSgrn36EYI/Ol3c9eT71XkEiZkjzIwzwW4PvTIC2CzTb2J9MAewo5u4EzvsXe+cHrtoBy+QpVQO5zR+8Py7WIxgnAx+tNTzlAHygAY4PNLm1AlUFhken4UpDE8tg+wqtK8jSIqt5YOQX28g9qtiOYgGSbP0UDH86dwIth5zKf06flQ0WBli7j0Y5/pUvlA7RliffvS/Z0bkjP15pNAZpRY9wjLAsS2D6/wCewqaKchiu9TjnGamuLQModUwy9R7U2C13fMW+U9s81nrezC4pYyghpCFPZRjipowhXADMAP4v/r1N5SqgARQPSgx/PuBAb9PyqrMAVMHhQPQimNAsRLKV3M2TjJB/pUu0kZyR+NNKgHPeqsgBE3Lnjg9B3+lOQDkEAfWk8sHnBPORzT8HbyuRTsAMxaIfe67uOM+lKzhhwMe+akQKBgICxHdqhZ2RiNqg+wqeUBxkBY/c24/un+eaashDAcH+VRkgk5OMU9WAU4Az71VgH72DkYJHtRvIJO1/rmkycAgNu7imZfnB/CmMlRhuzxg96fv4yOnoKrqGBz6+1SBhn5unXgUASbuOfyNOznjGOOaRWG4An3pxOSMYPtigRA4csczED0HAquYBwC/zZ/Sru3na3IH8OaXaAcFQR6cVLihlbydo3Kx9OnWoGdkbBIBz1FagYhAMA47Y6Ux2XBLjAA5x0o5QK0VzMvUgj361It4rHDBlI6+lDIrgNCwOB93GcVCZX3YZfmHU45xSbaAurIH+6QaceO2PxqoqxXADZYMvpVhAx4RmIGODzimmA0gD1P40nOaeWYdfocU3IzwRmqEJgnkmk5HangKeq8+mKAGA6YycCgCNg5AGQD64qPDKPmPapWctg8kduajKE8j8jQAgLFscHjjFNdpBwAPyoIIHTApmf9r8MUgHb2GSQc0xnBB6rg+lLI6Ki7wAT/npUDSgrhV568j+VS9AJkdAMO273xilZoivAIz/ALJqoAQR1z1NHmD1HHZqaAuHJ9B7YoWXbxuwPrVDzsMw6Y75p4f5QQA2exOKALjSYOTnmlBzk5x9ap4PO58j0I4/L/8AXUg2A7cbR3wKdgJWyvA5/WmfN1J59xSbl6Ak4oJ3DGaAHFs4ySOfwpgwcc/pUbuqrudtoPc0EbdoByKQE+MjcBwPSm7uajDNnggnPUcUvyn+PB75oAeW9MYoppHP8P50U7AKIsnIbFIcr3APfnpTPnJIL4x6D6+tMZVfGWyPY4zTAkU28YLMSJnIG7PBx6+9PMg5bB69uahSFF5X+I84P+fepeC3JAXHpzSQCnOFbH3uR81Nbt0OenGacMqeFxxTG3nkAfyouAuzHOTyM+lRIjfaWABCkA4Y461LtfHc/XpSF/LdCV5+7n3rOd9AJlIB2nJP508KOOcEn86hO9DkqAeg3c04vIem0+u3/PFHPYB0kSbTnqOcZpLZnaMhwu9T09veoprbbsYYDuecn8eM0fNGRJu3Y4x3Io5tbgWscen40qbFk8zc7HGCoPyn8PX3px8vyo23MCSMYGeKZKrhfkAc/wC02B/Kq5rgKwwQUDfjTFaO3O5tqKx4470iFwgDrgj+61OZUZdjoHU9QeRRqwJsLJh15U/rQU7nj8KbAUA8lNgA+6oNOYYIyv44qkA049T0z6UwbsHI6HpmpNrHHb6UhCqw4JNOwDgx6gfjmkL8Ag/MO/XNMIyDxznpTlG4fNzQA3LZyBgn1pNpcEuzED06/lUzKvBJwKNyrgBT70DIlEbKCpyGHBz1p4wDgIee9MZfn+RSjt39T6H1qdR8u1+vtQgGkEn0B6+lPKjAHJ+goB2qccD1700MB0AOaAHGPA5wfpTNh/8A104Kc7s7R6Zp4bdwVz9KAEUBWywBoG1dxJAHXPenBExgUoXFAERuIB/GFA4y3A/OpApPIII9QaaevygfWnKTnLZyKQDtpU84HvS/J2JyaYXBPOPzxS/ePGfx4pgJtTduC4bpkcU3DDPIcEc54NKTtY8fhSKpZuOlFkA3z0T5dhTP4U8XCbck8epodMZBGV/OoPKCncmR2x1pATb0Y4DgnjgHmhosHLDOaiZVYHIx6kDPFIkuzAc8d89aL9wJTGoGSzDHZeRTc/JkEn1BxxS/a4WJVT82OB6/pURuolA3MBnsTzSuhDjIMj5gc+2DTDJzg8eueKhkuAyErtwO8n+FRbUmijGScE/NuIP0x9aTmBOZ0X5QS5xnA4FRN5kuMNs45G2neQq4YN7bSRSF4TI2Qx28Y7fnxU8zbGILcIhAz9c5pPJZiMMeO+OtSed82NoGeOtNlck4AwenvVpIRCVI4Jbr0xxSNHg/d+boARk04A7gVLdee9PABBA6n8O1FgIguWIIGT1zSvE8ajBKkdj607bnOSPpmo9xQjrweO4/zmqWgEJWYNyo/Gml2TOAcn0OP0qfzHL5wSTzwaDIz4DHJH6fSncCJZpDjcBj3oFyyqQuRuGCBzke/wCX6U/yg6nsew3GlNoBGZFbAB2kd6NBakQkQuGYBj2JOAPpUm5kJ4zzn2pBCyp90Ee1OUMG4yPbFS0hixuVwWJ/HpTwx6ttJzkbD2pNx3ZJOKUyIybigBA424GfY/40rAOJGef5UUw7eM5Ge2aKAJSmRgnmozA2wncBzgGlz82cHHY0qTQtk56DJ47dPxpsByqB60ojj3ZPJPemm8t9hO7B4AGwjJpYbpZJAioVJ7kED8zUtoCbymJwO/qamFo+3JIx7mmpLxnGCKe7hVADg5GeB09qOYBDFGmVLKTjkZHFRyKHRlC5Gc46U8DJzgU9Iz1GMetO7YFdmRCFc/QDA/nQ9v5kvynGBkt/SpkgSSTpnb6ipn2xL85Cis+R3AgNqzSZxvbBI3NjFAtysu12UNtyqggH6+ppyssw3RSErnkjHP51PtJ52jPvRysClDE8TFGclCcqe2cdKlKt2H49KlYOcoRt9DgVXWZFJZ3I2thgRjH51UdNADc/ZcD161FJErqN6K+PmAIqd5d7HYoCn1A/wpFVhzsyPXtWgDo/3YG2Pj24qRvmUkDtUbOSGBHHoBUD+bIhjD+Up4zGPnH0P/1qBk+4tIV2446+9KR3OcetNjjWKNVVzkdiOfzxzTolMjjJwG6mgBG2qCSRgUA7uQefYU6UBWKg5Xpk03kMB+dAAw4y3600bV789sVJuwMZGB0BGKCik46nGTTAaFUjBYEH1o3+Wo5ZwB0zTsBRneCfWkVSRxz/ACFADxl4gyKSp7sD1oJyCNuCO9PUlItofGeTjNNVnCYkIVj3XoaQDckHk/8A1qci45GfrTxkAAp170wo5YbSpT+6f8aAHiJs5yCD6dqeDhsA8evaolliO5FYMycOFP3T6H8KfuBB3bUGOPc0AKx3HHSmlcj1yPpTQSBwcjr1p6SDaNwwaAEAC4HQ9cYp2SwI6g9jTlKnGBTcH1z7YoAYAyk4b8GGf1oyQfQ+9O5Xt060zdnHOBQAucck8009j+tNd9gLNt2gZyOlRliXOIty4yj7/wBCMUASE/7Qx71BMit8jfMVHAA+YD69qkGSMMSM9VX/ADmk27emcL6Ci1wK0VqwYszOqngc8/iam8hdoO1T7nn86kACIAOeOhPFRlSGy3bvSUUKxE0KAEDAbvzkfWoWScZ2kKMcsASfyqzIwTLEhR3zwP8AP+FEkcyEHaoQjoGw31zzn8qlwTHYrNt8s5lJI4PIOKd5bBVCkqp6k09FG0boiGTjeyrlvfj/AOtSdfm2sP8AdFEY2CwCJY3LbiSe+aVtrIQB2OKZjkhlORQSEzkg/TFWkIQICc7x6Yxigg5OQuccCkBBYDbwfQ1J5c+3cikqemKAIWL7+vTr7fnTTz69KfufcQ4AA9uaNgBYhwNx/GgBgBXg4INBXg4JI9+hoMbA9Cc9DRtOF3c4oARvXAB/lShm3YH3fQ0KBkhQpUdPYU4YKA5U4HtmgBy7lGSAPT60ebyBzmo9mSTkk0Bj907sGgCTcsmTs/M0SKVA2kHvgGo2ZSOBgdeDmmO4XGFJJ570AIUkJ4GB7jNFKLhgACR+QP8AWilyoRJcq7WzADn0PSqUxciDYF3Ah5MK3DZ7ccDAXgYHtW0sYaJnJORSkBlx0+lS2Bky3Bllg34VUuI5crGRwGIyfcDB+h9ejreFZ5o4oo/JkcD70QQvhlbt9GP/AALHar5j5znnGelS24OMBiAB0BIH1+tK4yjNZTO7lg+eFGw/dzlW/ED5h7imLp0hmV3hlYiQlcH7qE7h+JxtPtWyFVF+UY+lTKSF5OeM0IZhpY3SRgfvHdV5fOFLAbcfQ/e+oqK6S7Z5CRiRkbaNvJbzFxgnp8pIx9a6I/NGpYk+2aeFVlyQOOegqgsc8trdrdZVZNnmF2TH3lLjA5z0XPpz371FLb3aCE3IO0tHuYnHQtuJP02/lXQz7lVWRtuAc8dRWeLUXxLSOcDnB5/nSHYzLewvbe0jG3a/lrnuc+SF/wDQ+fwpYZrpg3lAtKxIAIwQNg5Pr83f/DA04FMUTRcfI33gMZ4B/rSfKrYVQue44qkIzXiuvOZtrCPzFKhlz8uTuBHckYG768jPDI7O4Zo3khDFTG2WUMch2389yUKj8K2CxU+9PQlxwSBweKLAQwxyLDF5hywUbsnvTm9A3Hp61Mp4PHQ4pshIAXj64pgMyQBzyevWlOT16n0ojYGNTzzzjNTNaCUeY00uGxhBgBcemBn9aAK5OzLMcDrUcdw8sjRxRFgo+9nABP1qylrFDwi429zyT+dMSKNJzsRVZjywGCenX1o1ESHeMbXA+vNMEJdPmfgfeIbb+eKWzmF5GXKbCGK9c9KsAApgjPfmgZCI0iyVXDdMj+tLDcRysyIwDocFD1HvSHG7BFK0KMFyo3Do/wDEPoaBD3UcAg578UqkZK4+lRrKzM0bYyn8Q7/hQhLEr0oQyYSLtOQBio9yn5WQEGkDbsk+1PUeYpzjg+nNMByjDBd2QAAAx/rTdrFj8x/wpFixLv3Hdt29eMZ9P605F8wsdxBHTFIBoIUHn8akxHJ5ZbJ2ZAyPWmxsWiZ8AEMQcdDVXVL42EPmGMSZZRjO3rn/AAouOxaxkcdD09qEGRhgPoDmobK4+02yyhdo7KTnH48Vct13ylCflwe1DEQsSmCoOD7f/qpcu/IVseo5BpJn2BQBy3GQcYrn7zVLi41WfR0do9iKVmLlsEgn7vQ/jmk3YaVzotpBIdWXPQmoZUmKYgKBj/fGabYxGK0jBYM4GC+wLu/AcVZc8DI5zTE1YyIxeRXwUnzBJgb5ThE+gHX8wa1SvzknOKapDk5XG3A479f8Kr3LSQxyPE4Hl/NtYbgQO3qPzpAWdinnBA96DGGHGMUwTZxwR7Z+n+NVZdQka8FsiquTjeefTmgZJNc29uMPIOP4ep/IUkNxJcKVEbRxAj5pDtP4D/8AVTobePCzbQXPGSBx9Kc6KSTjkd6BDJiwl3gKM84A5GP5U0y5GN3Lccd6eMKuRwcf1puxWXcAQc4PfNMBjeYwbbgt0GScfjSQNIkY82KLefRmIodmA+RipzwcA/oaBKz53Bc8k7RgH8KAIxHyxPzZOT7flT1UqhC7Du4O4Z5/OmsVaIOFxxnrSFmRWIJBJxxQIfJasoLFo9oGeDyarqBFysZZh0xUxkZjuPQ9hxilMhU9Ac+1FrgVTKdxdiNvU7uv0pFkVMnbznOAetWpApUllBxVR9ow5XIY4IqHdAaMTRPGGGUBbGTjgjHrTWZED4GBjP3hx1/+t+dZkr+W427sgZ60C4d25xtZASMfhQpXA1VaNgfMVOUJJBGDxULNH9njKOXyTkBxkZx3qoc5UA4GD+nFMXbIxO3Bwec8/n1qwNBFhCxuRtJBI3MPf/61OV4M9U2DG7p1yP061nINzAE5BBHPanJiVRxj+EjPFAFh2j3OCYy235/r69P5VDdS8oUH73nftwR1q3HFELG4laMMynavsSBzWWY2G6QOSw/vdB9MYpK4AJB1aMEnrzRUcjrG5G0nPP3qKeoj/9k="/>
          <p:cNvSpPr>
            <a:spLocks noChangeAspect="1" noChangeArrowheads="1"/>
          </p:cNvSpPr>
          <p:nvPr/>
        </p:nvSpPr>
        <p:spPr bwMode="auto">
          <a:xfrm>
            <a:off x="1640681" y="-144463"/>
            <a:ext cx="2286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pPr>
              <a:lnSpc>
                <a:spcPct val="150000"/>
              </a:lnSpc>
            </a:pPr>
            <a:endParaRPr lang="zh-CN" altLang="en-US" sz="28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00" name="AutoShape 4" descr="data:image/jpeg;base64,/9j/4AAQSkZJRgABAQAAAQABAAD/2wBDAAgGBgcGBQgHBwcJCQgKDBQNDAsLDBkSEw8UHRofHh0aHBwgJC4nICIsIxwcKDcpLDAxNDQ0Hyc5PTgyPC4zNDL/2wBDAQkJCQwLDBgNDRgyIRwhMjIyMjIyMjIyMjIyMjIyMjIyMjIyMjIyMjIyMjIyMjIyMjIyMjIyMjIyMjIyMjIyMjL/wAARCAFNAf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3+iiigAooooAKKKKACiiigAooooAKKKKACiimlwDjI/OgB1FIDmloACM0w5LY7D9aeaKAOd1lxGy7WeKcnaJFHXvgf57VzzMttfNAl2tyxYkuwKkdzz0//VXb3ltHIqsy7tpJ9+nr+NczdaW/losYxO77/lx8g9s9e1Q+xLRFa3k8blVckr8o24/yaZcTKHSWQguTtAJ6VUkSO2vZUjk8zawAy2A34j8qsyTotqzOGYHsCM5HsKzkmpXIOn06ctaj5tx2bmAPTjOK5a4uGF/HJFCQfMLYJyw9/wA60NJkn+yzeUGMhAKq/XGDwQf6Vl3FvqSyxrHEwE3zsw4xk9Mnv0rVtjlsdXpupm7G1gAR1JPWrlxqENtHufJyM/LzXKx3KW52CQBwMnHJH9T6VV1B5pZC9vcuZhkMwzxngjPQcGlF3GmzVvrhr1CyxvEG7uMnH0qsCq/LkAFQcZ5U+9RWYvL2OFri/ZD8qsoQb+M9cdM9v/rVpPZiK7h2sZJGGCDgcA547dPSjl1uHmbGnOhhCh9zD88dqvVWggRNrKqj2Hap2dU6kCrLHU1zhTULXKFTtYZBxyagad487wDuJwvtSuBCQTIcZKk5HOc1eiPQkEnHJzxVWQmWPMUY3A9fb1HrTopmEe0oTgdPr0/CojGwhtzqKROUVlLD9KbY3iSIS7gHPPNZk9uzy7YVHyjD7iOvXA+lU7Z2t5mLumSSeWrGU2ndiudkOlFU7CbzYexx3HejULl7a3MiKDjr9K6FK6uUTyTpEMsRT1cOoKnIPQ1zLXEt2ElO0ZByAMbiOv8AStW3niggy7jA6D+77CkpCuadFUBegtk/dHvV1Dlc9jVJ3GOopoJ7gj61FNcCNwgGWNMCeoLl5UiJiRWb3OKS5MmwCMZOeecVQmlEsTYuSpVsHnG4/wB2gTY+O8hMuWfc7DGUyVFQ3OoG2RsR8kkHHrmqsl9KYwsCCFQ2N2c5Of8AP51mXguJGLJKCAckHqTVW6GUp2NXTpvtE52oys33gxyMelbKGVZcbBs6DHpXN6GNt5iZzntg42n3rqdytxkGk1bQqm7okopjypEuXYAe5pi3MTfxgZOOtTc0JqKAciimAUUUUAFFFFABRRRQAUUUUAFFGaKAOW0TV3SJbWQNJKc46jnJz1rZh1BGmEb7lLH5dy4z+NcBr41fw1cW81nafbbXG2JivKHHQqCM9+TmsCPxVLIsV0T9nkCZIiWQruzn1/oaai2Qm1oe3UV5PpXxA1pZijwQXUIAYO8gQ/Tccf410tp8SNIlfy7uKe0cD5t67lB9Mim4sq6OzorDsfF2i6hcCCC9j8w9Ff5c/nW2rqwyrAj1BqRi0UUUAFFFFAATgVVmutjFQpJ7bec1FdzvlovJZhnjHcdaybq8l+zNG7Mkrbm8sgZA9M/j1qb32Ey22p7ZG3M6nGdpXHH4/wAqq/2nJK5YEMvIwBxnoAfx6VgyS3Fvc7bgONm3e/c5647fjxWedVdRNCSCp3BVUZGOuf5fp6UcpHMdlba2pJLY3E4xn69q1I76ORAQcZ6d68rttRb7QJgBHCCVAB6DPp1rXtNZMsuyaQMuFTI4Dc/l09KGmhKZ6LHIGXOakzXJabqoV2ff5kXUduPUD/PWugsrkzx5LfMe2Mf/AK6aZonctSDchB6Hg1zeoxgDISRF5C7cAk4689sV0x6c1jX7RwymSWZmbnbgj5amfcGcTeho55IbWJo1jbO6Rj+8bjgcejZ/M0y2mkBIlUFwSCrckfiKvX91cXTxytc+WkZGGz8xUkZYAZzjByccYrJe5gFyzoC21iryMeW564wPbt3p3ujNo6nSw95JG0ThP3ZKEDrg/TpRqUrqiNO0aSouGcMBnk9c+nb6nio9GKwrFK9yEcEKiSZ6Yxz09j+FUdeeSPU5X/1sbgkggEcgAfkD361LWhXQzFYKJLhpDkv8gPBNS22qR/ZZw/lyzcH52PTIwMdOMf5xVOZpVgcTqD5rAIgwSST/APqqWO3EsqpIAkuwYQD27n1qbojYvaQbyK8uNSaCWZ3BdoguR789uM/kK6TTruW7uopZ5oygBdVQ8oeBg559f1rCt5ZLKEI10HbIPIz0zxnv1/zipLC7ihu/NL+Y7Nk47nBzmqVRNlJnequ2PaoAqtPErnJDF+OKfbXEc0I8uTdgc+op0sojkRflG7OSfQD/APVWhoZT3SwkmQHzRgEev057VMLtWUPIpdA3B44OOKq3ksQkmPmOyk/McfdI9Kwv7QcOVLnYGzluhJrnnNrYm5vy6gVyVIBOAT14/KktbweVJL5gKIcbV45P8h05rnb+/eO3EkIc4GSV5PHtVOHXlPLwsrMxXBP4HI5pKU7XYXNS6uVlZmDbTn7oP3eMVl3Cp9rRi8hx95T09asvLFJEA20OxDBR/Cfp1qI3UcZkckYDKuWU4z/k1hG99SWdlpNwEtVBBVc7Rn1qjqa3lxMV87YhHKg4+X3wax7a+TaBIUV84wp4wDwealy9rmUyLL5nI47Z6f8A1q3U3aw76FkwR+ZiBgChGMHv/wDXqGaQvLjzWO0bRjHOPc1QgljRf9eQ27IXBHJ7e9NX5pnyyjacZ9aj3mxXOl0+SRAEuVEgY9iOPwrfUgLkEYrgftH2fdEGYEHGSf0rUttSmi8uIuxJOSe1bRnbRlJm9cX6wPwMju2axpNTM9yGJxjhecAepwag1F/Pf5pWCL93AwTj3rKuHljCyNtCv90bucc9qnmk5Ccjo3v4Lu2Akl2sgwwHc+361WgiW4LwB/KjUA/v4xk5/wA+tYqSFQpjh3gjJC8HpTIoL2RiwBCg5+Y4NbJpakuRu30wUCHbChBOdmCQO3NZlsryZeNAVzkEnANP8hWX5nRFHXbySfUmo2nht41WLjjrirUr6Izlq7s07NI0uzIWwh6jg4PrVltUa3lcyYaNxwQwHv8AWsAXkbxM0kqg9NoHOP6VTOpBg3llUI6EnvVKDsCnZaG3LqU13GCUcfMU47fj/wDXp9s4hjALE+jE8msu1uJCzCSMhDwcjt/n+dWTcwRDZjDdlzksPWsKi6FJ31Ni21wJu3qdqnHIxWimrWrKCzhSegrkXkEifIvyp0Bfj6mq97dFIlRHRA33HGflb8KmLd7Fc9jv1u4Wx+8Xnpk4qYEeorzC21a5S5ZJiZUAUFhzjOeP/r13ltb4gMyMzsyghQ2B9M1tZ9S4yualISB1NVFna3tt0zh9vU9KyZfEdgZGSS6ZJFJHlopcn6bc0DudDkHvS5rlX8ToVK22nzFo8LmVliUj+f6Vk6l45mtgvm3NjabuAozI5+mcZ/KnYLnoGRWDrPi7S9G3RySNNcD/AJYQjcc+56D8a4e+8R/aIUX7ffzySAMQjbFUH1Axj6VzF1qgfUUjttPtYIlP715Blvpn/wCuaLCudPdePPEV1OZdPtEhtiPlXash/E560Vylxrt9JO+y4cBTj5EDD8CaKu3kFz0/xTc2eo6LdXFnqmy4tI3cJEFcsccfKQT+I9a85EsQ0+BILqOSTG0qu1ow2OTgAE9exPNS+JbHwnHZT3OgyX9tqMRBSMFgDzzyef1rP0jUZm0VZ9SupnyWVVk2yMwz15XI/E/SmkkhFRoZd7RGSGKQ87s5R+eRxjB5GR9MZpyzX1rMfNUMsg2h0Rkz+Hf8DU8LWEk8bRwyRKM4WTIDd8g57exPX3zUz39pNmOBZLYH+7IWVvfHY+4p3As6eBa6hsEohZh9fM9twIZevUHmrIvNRiuBJp+oNHG5ztV32vjqCW5Dfn9RWLcy6gIi0901xFyAkr/Mo6Z5JA/LJqy9ojQFzOuFA27mA2+ijBx+hpAdvaeO7uwQNeRfaoAeSuBKo+nRq6O08b6NcbfNma2LYIE67evvXmdk8t/beXAzDaMlAeAR3xn8cikneOeEw3ESJPCcgY2kj0PI/rRyphdntkF1BcpvgmjkX1Rww/SpCa8Zs57qKOP7KpDJ1lgkwT6e/wCtbEfjO/sEVTdicrw0U0fzA/UGpcOw+Y9IlLEHaQAevrVFLd1lddqRq/Vhzn2Fc3H43tZrYPdWdzBs5aQDcoPvnBH5V0umanpl3bq1pcIyn5ueDz9amzQxl5pUt1HJCJfLiypTC5wfp/nrWBe+E2+0M8QIRm+8BzyP5ZFdqCCOCDQaQOKZ409rc2JuI5YWZlyvmDsOQCfTpiqwcWtoC5G+NgQoIJ59favZLnT7e6ikSSMfOMEjg/n+NcprHgmGUI1sCz42jf0HIJJPJxhSMe/uaCHDsc1aX1nBbRvCHaYvhFVOH468ngV0+nauwhiBdWPQBeD9Md8Vzdtp15b25EsAaLlihyCFBHPbjOMU65vZLOOKKNQhCkqCd24E+n+c1DEro7yTVlMBEbYIz3yaxrydp8tIy5XjbzkjvmsCxnnedGjIdMZ56Z9/TvWtNFLPa8Sqs3IYAnGT2+tc0276lXuYF1ejHlbC2WwEJ2j/AIEfpnj3rNM8Mk21lHKKo2+o/i69a0b6wNvCJZxlWc+Yx42D1A7iucbynuPNi3+Sh438buv+fwraG25DOptYjchUlvGAWL5UJ4HsMd/xqbV9Tecxz5UrtC7B0IA9O5+tZFlcm4mhIaNRgkr0A7dT9D+dGqAywGQ7SxO0922tnp/nOKHe9g6EzapbxRuYYg0it8rHkA+uO3f9fes5NTllkaRizMcruBxuJ4x7euR9Kqm/t7W2kV4gykAbT/Dj1AH6fnVBrqOK4jES4UjJHTn+n6U1ER1/2uzsGIVtzxqMkOCc85AznA/XntTra9W+lEtvwoPzxs3P4VlvZiaxSaN44YcblyAueMdeuc560zTJHgvf9crRpljs/u/lihRXQZ6P4fuky4UFmGBzx06n/PvV3UJXN2WAdtibcIBwSeCR17Y61z++8W1gmsyXA+YOgGSG4zj8Kzp9c8+S5IkMR2hCqjPTpwfTJFVsrFqVkampXqR7ftCSBpDnHcgetYEtwouFjRiSxycHoOtU7jUHmcK0jNITwMD24zUkUM8rJFNGE9ZDj5f85rKRLdzVlZ57JhbeX52CVYjgt/8AX9KzNI0+4s52a9MKqp3Q87m3dM7evGKvwWD2xTybh1UN2Od+BnnHTv8ApUd3bGbEkl55MajlT1OO3AHf/PrPNZWAg1HVI7Yh15xxuH8RrKl1XFszfMzZ/dY7HucHr261R1Np5QTHIJI0yTlc4+v+NYxaRcI4+U445zVwpqwO52tm+zynLb5HO9jnnp/jVxLuSZPMmG/K/J22j6cdv5Vz2mIPI8wyEY+6OpH0q7EpmUsHBHQAn0//AFUNpMm5uW0qzYBA2ghc46/lUJkj3OY3O4Z78gZ9qp2/lyqYyxypzkHJPWmxGOM4RiRu555qdhnTaTpzX8x3lhhckgH8Pap9VaLS7hIRI/zLwWwPXFR6PqUsRCxyMEP95sp7/wAxUXiG6SeRZlj3n+IOpBHGMc9s4I4qklyldBpvWuIcSzRxqBgHGSDnr1qrcWcFyzGK5Bx94k5OfoKyreZUQqI3JY4IPOcnj/CpIijTRxsyp5hOM/59qSutbkmnalUwkEmIgcli/J/Aimy6rKJWVp1WMD7o5/LinwwQwKXZY5CeAxxnH5fSsy+uok3eXCmZTwSMbRjp6U4WlIHsPmvZZCDGX2A4yTnFRPeMyFG2licg9xTbWGKWAjDKyA7iehPt+Y/WqQuFXP3cD5hnnJrvikZSTLLSZRlLLuI4yaZbxOG3qBJsGQC3G761FIznDtGCcZJxjtmmJdNEq+W6gMf4hx/nr7Vcm7aEoutrDxN5BiCgnBzzge1Zd9qCq4SB1KHJLYwR7ZxSXLTTsvzIFAyuB19RWKZQxcGTbt9e9ZKMdxmzFrEsRBwgAGNis3T8T1rXsZbi9i3CJ5s8FSm5Rj2PT6/rXMWUS3WcxfuwRlzkD6Zro1mltrVba2kunVRkKpK4J68g8CpaSZpBO+ppQSahplsy/ZbKGFjufdIQc47ck56ccCpn8TXFnCVGrW6xp1MeJPw5xg1zixmR3k88eb0aUDJUegJz9KmW2jjKN5pDA/uo48lifViT09ql2NkTXOrvcQ+ZdG5umf7gu5GjQn/cAxVO41e/83yLEJbbeWESgKi/y57dO9SXasx82Vsso/1zcqPZR/k1RVJDA0Wwv6IoZST/AHmAH9fzoQDGka/u0inmKxqdzAnJkPUAbc8UXD5u1hFuUdRuijIHy+59B79ac0kNtCBFJ5tyrf8ALVcRoP7vQ5+lUSZ423ymOCPOQI1DMx/HGB/nii4F6VxEpV3DyYyZCAMe+T/+uqMbMbdiuIol6GQkFvpwKsyBPs6vLLjYMiNdpIb3IHFVIJUlxEGVFJwPNIQZ9FBwfx5pXETRy3qxIIT5SY4GQc+/NFUJ7S2klJllikcfKW8kP0980UrjKWqCz0+dJEmjlWUZS5tS0J3DqrKQR39KYdcgNuxmuEeIjmFI9r5z1DK4P8x7VtfFXSYtN1OwRNiF7Xc8aKFw245OBxz/AErziWBkweeT0xW0Vdaieh1FlqjNOVs7i7NvI2XiuMSdPdeR+VXJtcEq+UZrUYOFM0f6ZXp9K4xVnjw6q49GFNeV2OZQ747kmr5SbndpeB2ZVdY59obYjsVbtkbsH+YrQ01o5IzHOyxBTvV36L64GP0rz+31Mww+SRuj5+VwGAz1x6fhUq3anDRzGMr0XyxgfQ9RScB3PQpYm0+8BhuIpGkb5gkxfPv90e/rn261YiS9e7MkUZYoMYiUEpx1xzxz1x3rkbfX4kRCY0DdJMg5Yegbn+VSJ4lkNwEDRiInpJGy4/4ECT+n5UuVhdHRm83TBmguC3AOBtz9cYJz9DSNdeU5YOkQdgHV5B82Prz9KpDUTbuz/bFaXrtlJkyCP7pz+YFPF5a3LebGAk3TaI3B/MnOB9AKQGwLqSPT9hYmF+0bHPToFJx16moLCK3jDxOBCx+ZH3bV59cEjn1/lVeCOaeJUJefDHMaRfMB9cDPHbini4ijU28zSiQk7GcHK/lk8e2OfTvLZRrWXiPW9OVks7mSXacmOYb8+4x2+p7V0Ft8Q72CHzL2C2nA6iBiGUepGD198VxCXM4unMlzIWU7UKqGJOemWwcdDyDn3q5/aVg1riGGQ3R4mEbKVOOpx6/ljJwCBS0YHoFp8RtIuIo5JkuLdH6O6gr1x2JP6V0tpqljfxB7a6ikBGeG5/LrXj8flLp5ijBkt5eGHlgvG3+6GBI6c9fakWeJrJ7a9urqAqmYZEBcye2GwO54JPTtSsug7nsbeSA0g2t8uMDHNeV6rZMl1JcFnAdPkMg+Ze/9R/KqSTXUVq0+narc78jzIi77Y/XAYnA/4Cfwqa68Q3p2iSGG4RztWWQGPHuWB4PTt9aynCb+ETV0XLaRLexAXKMxwAq8HHQ47cVox3kEMQbnk4JOBubr/SudnvZJ5DFJazwsMOCkm8Y/2RtGfwyQO1XrLULKSMxm4RwWK4ZgOfoetYzhJK9ibNFy5a31CxHnXBHGV2AkH6is29s7BWtPs9tLKrj5SRwR6kH2OfSkeeJbto1hzE54XGME8cH36fXHqat+bI0Q2K67PuqDnHsc9vxqY3juDszNjRJZikJHlhyq7WwpHPT8f51PehY7FpBtWHaMBl5zzzntzzmrEN8LSNY4o1jJkOGCknoOD2Hbuar6xcqbJCXCxuDvLc7vQY6mru2xNHNP5S28MzKzDJDZ7n/JxVeJFkJIRnIPKqvIq3JqCQwxxxKsjKp/ebMHntz71TEsodmRCm9WB4xgHGcenTFbolmxBdXZaOOJ9o2gALjAQdzj3z+VTm3js3jdpRLyeq8H/P8AhWPZTeRIGL4QA4PGcjtn/D+tPu7yTy4VkLEBmIyRwCemfSnbXQLnTxardJauFuSuR8oDen8hwRWHfzyvdtKqhQHOWX7rZ9+/SseS+dUwWODz8rHrmrVlfySDymLZY7uCAc9aTTEbcW2GE3Dxo+8ALjPWrbahLawrHHgNIAWkbgeoz/j/APrqvD5SwAOHfA34z93+nes64lWeTzCd0eAF5BPr0H4/lWVr7jNRNQE78TkPglYlbeoA75/wOa0o7hZYUJjZ1kIDkgjgj1OCK5BTIkk0qHAB+UDByM9/atXR3DHazlZMkud2DjPcfXNKUQuUr/Uba2knt44ZomZjkM3B9MCs/wDtE4GAoA4bA61Z1TTWk1C4LF5QDuQjBwPTrkVlBFG4mNkUHpkkVcUrFG7aOPIxG2QWyG9vSr0e5YAiHDbc4PGawbO4i2o5YrhtrDPUZ7Ct+NfNAVPNO4A7yOB7VEtGJIZasA8hKMGJzknbn2yf8a19Os5XkDgpv53ZkAwfeqsCW7TrE53FMEZORn0I/pWnYyJb3chzjDZUDAGBjr69zzmp5tRotW9ndDVsPIuwAMygHahJAwTj8cD8qqXS3d1qDWscTEhtgRAOmeuO3GeOOhrT1LWPIYtFKR5v/LQAKQcY7D0/Cs1fEd9DduEhVSVDNLkAbumfrjHfHrWjcdinYy7qe6iMdv5JWXftK7enOOvfnPelsvOiXznSIIxypJ5+o9O9Q388zBri4k3yHOCrklRz15OO36Vn3eoMI4vLm2tt3ZU/d7cj8aOS+iFY3n1NoHzsduCAeuPw+lZk+qrcT5FtETyAz9cdvxqksszENcFULNsQjB/Ifn1pZoHtRuLq0ZHUnrnvVQSRLehft5ZYi6FlwxK7g2fvZFR2pilnAYHcDyOnHr/Oo5hEIw8TlgwBZ2GcEDPT8xTLO4GLqSWXmWFiS3QHHTj863iyWiw11MWbYmVz0P8AKopVkuWyLMpjqc1GVlmVILcqRncuF+fGPQU+LSriSZ4L2ZwD8xVT1/H8/wDOabaJUW2Y9xcs77IHJz8gVRz/ACrQ03w9CxM+oTDZgHyUcBv+BHsP8a24beO0H2e2tyjklXEYDFhjPJwT/Ko7u4EETpPNBEAeA5UH2OD0/I/Wk5dEaRhbcXEaoqo0cMecKrYKr2GAT1PrVc7UkZEkfhuW8zOfrz+gptrdM0wy8igAFiI/lkyOxAIxx1zUVxfRRSiNrna5GRvUkoPcjoP0qDQmYxJKsbSyLtOfl2qx+mQcD6VJe3Dyqp+RUBIIRmyD9Vxk1h3ms29jbhy6yq7bVBfcrHnkkZA784z6+zF1+2itHaa33zBQBHE42N6YyAc+pC496LMDRdpTMY7dpVdh/rJHUt+fBH51Dcz3EWYY5BuDglmjEoBz69z9PxrBufFsrx7bq0s4hnIiRASPTkHJ/EGsi+8QG6nWZ7q4+QYSCLhR9Txn9KdmOx2IMa7izSZByZHwNo69G4qu76feP+6lbA43bvv+o4x+QNcNNrdzPGYpEZ4ifus559MnqfpnFVZL2+fCxkxRgYCITtA9MGjlCx3F74gsYJTZopcoOWjiCbfYuec/lWXd6tbIG8oBmGdgZzw3qTnGP5+lctvuigUzsq+gOP5VF9nXOSSSaLILGu2pybj59+jP6xnI/VaKy/IUfwj8TRVXCx2tz4mguZTJc/apnYAfOiMxx/tMWNUJdYV1Ki2kYc/658H/AMdCj9KwrZ3F0sgx8hzzyKuahf8A2kRoFSNVHOOcn8qq7TsFlYkkkWbA8tQuO7sf600uoAAVVUdwoH86zxJgkFjj26VE8wyRnIo1DQ0XkUgEkH/eNVXznhx9AKqiUtwMmnoTtZgM7Rk/nj+oq0rEtknO4c1Kvmfw5I+tVo3O7PepkmK54z7VdyCyt7cKmwyybCMFQxHFS2t6lvcCTa+zoyhutZ/mHJNJv555FJ6oDq314ybZ4rt42TARYkCkY6ZJBH8ulaNpqM0gjnR4XlXgtICCW56lSeSOwxnBrgnkCn92WGetMWeSMMqSOof7wB4P1rNwKuegR6i81w0VxLDHOpwv2dccnttHGfrUtrqVo6pi6y6k535GT9eADx3Oa85ilaKRZIyA6nIOK3P+Enm+yCJYmRwMAlw8Y5zwjg/zpcg7noDX5SLZNDECVwJCRuxgcEgYI/HmlgvBLHLDJBK0ePljRQIh9FIHP51w8Wv2s1li4d450GEVIECH3+Xac9fb+r9K8SBL4JLHI6knYzhQ6n1yoXJ9jn0qeRjudpDcK7IM/ZxGpUNhVkfnoefm46dKs+aBA0YRI7dv4S27c3fKkggn2496w4dSuXuUlFtcbGGFngQZ577Dgt7spIrSkntLWEJd3UMd02drT3Knef1wfqPzpAWwyTRR4MpjBzG4LBkz68YP0/8A1U6MB3MNxKrRnH7sFkSb3I4w1ZdntlDolzHLIWKtEMLkZ7HGM+5/KrscTpJM3lQ7BwVuCHZfTAPf6Z6dKQwuLULJ+4Pkxw4O1D2PX7hG8e/Whru5SE3NrdIUGAiT7VVjnnaVyT9DzzUTCO4hjFyFjRJCQPLQKGPqRnHQdQv4daPs4hfcsjhWH93aj4HA5+9+Z49uho9wsTx3tzE3mTG3eT7yRCXZk+wfHPt34xmr2m2Uuq3iRSRtHAqYcGLAxnkBskZzx+vapZrmK5h/c2lsTBErMMgELj5uTkEdcjtjv2mtNRSxs2WFVM7ErtRAPm5xnA6AD+nShQi2S0Y3i/TLWwv4E0+Hy9yElAckHOM4znHFc8/+jgnbt2MUZHGOo9T+NdnqUzakwyiTwOAzHdnGAMAqOe+c8Y67qpwpasVhEssbpyDbs6IAexww4+uDnoWokk2TyHKfa3jn8pwMqgABAIGeT+dTPPm3ICfeb5c9/wDPNdGujR3PmzQvHtU7V3RKw9+gDMOfXPsetQ3mmNcSTSqEaJ2GVD+WfcnIYAd8k49SDxSsHKzno7Q3WG3ptyDz9706flVmzs47e4DNNExU5HJOeOnFW00l4yjIsiIzHaoGVVyD1fPB/Dnj1qCbTpwCwCKiNtkZiF2t2znHqOlKVybNCvclZNzLnPICnAqXyCy/u3+bGQijkd/xpgsJDF5jb1JYgHb8o/x/Cq1x5kE6pvLFV2jJ6j2rLyQM1N625WOZCdp5IOMe596hN1FaTKyklGyDuA3cjqP/AK9V43W7KInyuiFchuv41l2d0I5xDPGUcPgluuOnP4UJAjXF9a3mJGeTOeVx2+tW5JLBUy4VQ6gE7Tk8jg4/L+lV4poLu1YLKgI749M9Rx2BqmkK3DZ2tu3D5YxjI9QD+FLQZJLLaXCtJHEoCnO0d+w5HatEy/6MhQ5XACK7E7TkVkzxPM5WGMxxMwXGMAH/ABGakdJYWEVwd3HBHPt+NDSBGxb+aV3swyp+7n5sYHvV19VtyGLJhl+VgxPzH1/U1kafdm4doUmC5XCkHP8Ak1JJp8MMe19hQqXTaSzbecMSCPTgYz7VLjfcZNNq8skUkByIm9egxUTX4VUViSAPlYAA9ayRqDyReT5Y4GQuB0qT/SJVKRRu7gZCoN348U+QSHrfyNOyIwZCDjnAz070xVE0rb9qsWCDBwfwxxTY9Pu7ltsexT6Z3EeowuSPxrUsNEngEjTXaq0fJVshQOpLHBwMc4OCf1rVRZSTM2aQxwKJHDOOUAOPxx1PpVmGKScQuUkBPV24BJPTJ/pU8mpaZaxJLZxRsEHzTOMiRuhwNyt/MelQSeMo7cCeOFEm2YSIwCFlPqWyT7/0pqI+UuDTbhoRHKyQjOQHbBweMZxg9u9LZaNLBI0klx8oAXcBhfXPfisS48WO6OsDTmVx8zvtcA9yCFBH0zWdPr8/lrCY5liIxlJWRj9CS2MnrWiTDlR3sMMSQPJ56+TGD+8jbBUe/wD9bHekTWNNt7dmMyPGgyWLsSPpzn9PxrgYrm/1JzHCocKOVdi5wPU9cVHf219b2/2i5dI4eAFiwR7YAo5Rnav4r0w2xZI0CsCxDA/N+GMfnk1zo8WfZlYukMSyffiRyScdOnH6iub/AHVzHvYzSf7xxUBVIzxEv40+VDsaMvia4eUzGUyMTlVWPAUen/1+KoRXl8901zEs6ztn94JSuPyxx7U0TSLkIwUHrtUUxm3jLOxPuc0D0J3kvRJvkvIw/ruDEfzqqYo3bdLK8mPQf405do7VLjcOlIZV3QCcRJD2zlj/AEpxJBwqKPoP8aDGP7RHOMpVgxAtjp+NGgXZVIc5y2P0pnl7jyRVtoypwAMUnlM38NIRXKKR06UohDHkdatC1kPIBzUqWUjHDKQaQykbYGitddJkK52dfU0Urgc3FKscXP3utQHzHJODzUkUiPnagFOhJlaUHGFU4/MVrexG5B5MppVtyerAYqwbdnmKbiowx4Po2Kha0O1DuYllLU1MOUdHEHdY0fc7MFVR3J4pZozFvQ/eRirexBwaRLZolWRZCJTgoAOh47/jRIrLbbm5LkHP1ppoLDVNP3AVEp4p2RVmdh+7ikJGOtCRtKwRBlicCpZrOe3I3p16Y5ouh2ZASSabQf1pM460DsAPNDHGKbkUHtQFiUAcc8nrSNgEgZxQOnIpCdxzk5NAFkm7JQiVn2nK5bOPwNWW12+WHygI42P3pApLt7Eknj2AFNUlIlfuOOao3LB5yw4BqFqymrI6bTvFEIsja6mkjxA5CQL5eRjplGXH5Grtn4siYrBHbLahXzG8tyzsnHGJCQQB/kVxKnPFBbDYB4p8qEekvrVtNi2kv7K5uU+ZJLZHR/cbjgH6gj6VetdSgyLa9tBboyFtxnV/Mx/eRlEg/DNeU5ZSDyD7U4SyCVZPMYyA53Hrn61Lgguevwavbx3MMLNcKsZHklQ5RD2AcDBHsfwI76EN81rdPutd/nHdIwkEbnC8FY+cj1xgflXkj+I9UlijiN7KkcfKxxHYufUgdatr4oaKBFgtVWYHJaQh1znOVUjC/hz70uQdz0G81CzmuSHiaOZ+FYc55HRhjNHnJJaCNXZWJIz94Mc9+Dk+55964abxYjpG/wBk33C5yXZgFPqpDbs/iB7U1dftEj+0CS4kvdwxHK5EYXuDgjI9j+NLlYXO9tdQcxLGt1JkcASR87fy6exGOK05r9UKhY3kww+7nJ9wVyQfrz79q4afxnbXNss0k4WTP/HtHD1OepYjgcDoTVu18WoY4LubUIo4kk+a2ETSSkf3s5GKVmO51Jns4bdZlMYk8zkIT5hf0GR15/8ArGrEO+eVmCrwPmYyA8Z5yMnPPt36CubGq2100IimFtDI+Vkdh+8brnkdfc9fX00ba4MgnMs7O6Al34Vhzx8gzkdOenNSBdEEM7l2MZkc4ZEZozjr/k+/pmq11pNtcyARt86PgeYQDgemCN3TqRn+tqy+0gPPJKpWU/KrDf8AN1yCB8vHr6/m6dja3EcO9DIw+XcvzZGOcnk5PHPagLHNXmkahaMskcchVMEtnIYHoMdQazirNK/nQyfO2SW5K59eOK7Mvcm5zPkI3A8o4bdnn+EE898noAfWrDyW0rKjq3XZvli3DjkjIzj+fNJpE8qOGt3t7ecQI5w+dxJ4PPWtALACDARtQ/Plhzx1x+VbN3oelysrRB1mGCwRs465xk8dOmR0qNtBsXUxpKQ7IGO3KMPqCDke+fxqHEnlZQDvsSMRSMsfzYHA3Z7dxVyGwj1EMZGmh+bC/uic8jPz9OwqBU/s+7+zSxySP1BeXGweucfyPeteHU2v7qezlgTyyvmopwfMx3wTknP1oUO41Eq2+lpFPmKKYxltv7yNVUe+dxJGc9Bg1Kmm2yOhuFZgwOVBwFJ6cjHp/wDrrVM6tD5bx7ht43rgL7H3H0/KhIR5ImdFLA8gocHtn/P86vlRVkZn9l2tncbRACpXJKpkjvklskDtnIq7BYRy5Sa3DhOQBlwO/B655+npVlI2dgDujyOI1c4P13AZ+v61FLFALrCl4CQAxVOT6YPQjPHH4k9KdwsDZjTEREcoyAikDp7Zxn8R7UjsoIY7ZMcR56jnk9v8P61JpokYyTQpM68nI5UdjnoR+A+hpxuWVztidSxwAq7VJPuR2/yKLjIrqytrm2lt2iRY5gPnUKGbBz6cj8Me9Z0XhjTIcH7GG45aS4Gcj2GOD+P1q5EskF4rSXczzHO0yjcMDsSP06n2qy8zlj9oImfqrH+fv6ZIpBdjbGzsrOJwba3UFQ6lcE4+uMj9RXJ+LsXEizBEVgAmxONgyTyDz36kCrV3em2kBZFRzykWAxJ9QAeeO+KZCbzUbvZd6Zcx20gJL3EZGSMYGTVpNagjmdN1I6XLMW34fH3WIGecZAIyPxpNT1db+F035AXgbeBz6n/PFWvF9tDba5NDEojjwu0IMAfKK5mQuq4BIU8HBrRW3Bl+0UtAPTnvUzxKM88n0qvbMBEucVdiUucAdeKhvUZSaE7sYxihYGHVT+Fav2RxyYyR/KrCWj8Ng8+oqWwMZLd2HCn86sx2zjAGPpWwtsFHPOR2Aqa2sTPN5caliQT+Qz/SlcZzS2kkuriIcNsz6Ve/s5wdrFTxV22svP8AEvlgcNDkHHOK6v8A4RpEmWOSNw3BIP8AdPT+dNgk3scObCQDpke1Sx2bg8RsVHU9K7iTTLOyQtPtRFbaWOSB+A5PftUEd7p7FPssHnxfxSLgceoXqcZ9u/WmotiOahspZGyI89ulXodIuGYbt3XA46V2MdkrxqyFWU8gg5BrD8XatD4f0iYbgLyZCIEGc+m7jpjn8RQo3FcrDSZFAGF/E0VR8M6j4i1HQoJraGC92lkkklJDBgehx1+Xac+9FLlC556beGKUrG/HYVbgsPKjZ1JfzI889vnA/pT7m3SK7wgyNncVtQ2kW9dxG3aifiGJNS5Oxooq5kw2+btRkbjuBH1kFQyWzLHEOP8AVkfzroIrGMIZAwG05B/4GTTJrGNFVfOBONq+oFRzFcpkSWLkrgHIwM/ig/xrJvCQixcYQj69K7Q2bEo/mjBckHd1+YH+lcprVq1vLludzbPyVT/7NV05XZM1oU7eEzMEDKpJ43dKm+xyA4IxziremaVc39vI1uinZ1DED8qSSwu4S6mF8oSGwDwa1b1M0hsNuUbcCVHWtg3kOMFnz67awHEsY5DL7nIzTCXCB94OTjAbkfhUuLY00iW88trt2jwVPf1qqwFI0jVGZDVoTHEcD9aZj51FL5mabnLDirJJlzVi1XNzHlNw3DIxUKbcckCrEJUOMOoP1xSYI0L6MRxAKMZb0rJmjPDEcd61bpxJHFjB4ycHNUJQd20jqPSs46FvUpYxxSfxcVZZF2+9QBR5pU+lXcmw4DLH0pRuHPccDmpkiUhjnaQPzpdgOPajmDlISN2446e9R4ye1TbXZcBSe/Soipx0p3Cw052k9getN304v+5aPHVg2fwNJGinj+dK4WEBY+9WIYn2Fuef1q3aJHgrhd2e9TyLhTj06VLmUome0bA/JlSOmOKlt725gujL5iPIfvecokD+zBshvxqwE+bsBmqFwn+kIM8k4NJSuNxsbi+I9R8to5Z5FUg7BEwjVB/dChSNv+zjFdJYeN430cQXEttGIVCvE6uTON3baMZAHfjFcg8Kr1HHSoJLePcBggkVN0w5WepDxLYPNEhkViq7llmO0Ko9G2gZ6YGMe5q0mpRX6rJp6m4cH964VsqeoB5HP0Jz6V5LbJcWlxHcW0xSSM/KeuKsPr+pi4lN3O1yZUCkSNkY7Yzx+n607X2FY9eit5ZkM0koRCQVTaBvIzgHDY/HGMninG4ltHd0wGTmWR8DB9OeT+IOcACvL4fG13Fp8cM0LTXETZSVpSFA91GAfTnOa1rHx1CRGn2cySvlnR1CpGfVCDk45OCfpg0uViOhv7rzry2UMpJQ/Iqkk8ryWOM9Bz+GRk0iSSLd28kRzhjG2EyWDEdsj/J6Vz82oQS6kLp7+2miSEeXzFFnkEfIWY5+p7c4qyuvQtbXMpkUBFBUrIoZiD0Bzn16UrAd6rwMBGib7duGXYTgj1yePr+tVhJZ/MIoVZ14BfGW78dAe3v79q8/fxp5WmhbQTC5I2/OuAq9cbg2T9azpfF96boNAqiBf+XeVhKhPc/Nk/1HrRZjPS5L2OK5UyOis3VR/D7k9u3Jqvc63bKhkTP2cZVrhI96sB97kNn8PyzXlB1S68+W4yv2mXIaXknHoO1QpcTyxBWmcx5zsHC5Ht0p8oHqEviGyt7WC6TfJ5jAxs0apuGcbvmOf8cVVfxmkkvkMpNoiZklDqrKfRcZ6+gJ7dK89knDuXmlLPjBLNk0wzRjoG/BTSsOyOun8XebdyuIofIwFjheJ5DkfxHL49eDkevNU38UXTzyzlIdzjaI/skLKo/3mUmuZmlDxgIpByDnIFSrOB0j5/3hVINDqrDxpqdjbtCiWswfvcRBmX/dZNpH4k0nh+5nvNckNxKzmaJwdxPA64BJJH51yxnftGPruq3peoyWupwzSqvlAkOB6EY7U7aCTszc8bII9YPz7vlX3/hFco/zMvua2vEd3FfzRT2xKxnI3YxnGKyYbcyfNv3bWGf1oT0B7m5punJLZxylgTjpnnrW5a6aZDuWLBHcDFafhrRY5NLtJTk5TJ5967O203aMbRjpU2uF7HI2+kuwBVC3qCKt/wBgTOASOvb0rtFsVwCEANSmxkaNtp+btnpRYLnFw+GmkU/KDnrnpW3o3h2C2jvJ5MGQWzKq/Xqfy/nW9b2YhQqDxnIHYVOESMSM+ADGV9OvvTUQTOC0LTrWHx9nbkxQgRqFyMkHJPp3/MV0+tXVvOsF7byr5ttNJDJDn7wXI/DkA/RjXH3epWmkeOFvTOj28cQ3EMMEhen54rNvfGukpfPcwgs7uzsixkj5uoGceg9uKT6o2puKknI2vFqG70aG5uPLW5sGI8lXUqVZQwwOucFfpg1Qu491np1rZShbiJ41AyMEfdIPscmuU1nxeL2OVbOwdXkdWd3UHIUAAd8DgVnt4s1p7uGdgzmIAKJgDjHQAgDAHpXZRrKEHFnHXp881KPQ9R8NajBc21xBE7O1rO0TBwQR+Zz61i/E7S4LrQF1JVC3ELJBndwVYk/nnH61x7eMdfc5+0W0HqRt/wDr1HfeJbi78MX9hfXQupp5onjZTwgXduHQdciueMtTVrqHhDxuvhrSZrNoHk3zmXK9sqo9f9miuNAY5wT+AopNK41sdne2Ttcqqbcs7gDPX5yKsSW0ySSlMHG/p6jAz+dNkubj7dCPNAAkIAKjk+c3t6VfLymGVtykskh+7/tisOhp1KYhmVZsowAYnp6Af40TwyecwZHGJlXp9B/StPNwVudqofvMCR0yVx/KnefILmVDBnE4YfMRn5jn+dFhmSpkXyxk7QhYg8fws39KxNelUSWTmNWUFyV/vcgf+y/rXXumUDSRZUxsAFf1ixg/l+tcv4ktQTZMFYGRphk+z56fiKcdyZao0/CsSXFiwQeWd2HBOd/ofbH610CacSQJQXVRwDVDwlbpFpQYgZ3kc9+BXRxyL3Ycjoab1FYyrm12lvlGOwFZVxYRtESYwfw5rqJWRRhQG55FU2hWRdoBHpSGecR21m99cxyyRwiNMpvyd59KfJYRBCxtwPz/AKV0R0GFtRaZ1wUJ/Pk8e1Q3dvtVu47Z9KpyEonJvaRbyACvsDUZtlB4b9K0poWP3R3qoykHB61pFkMlt9JmuTCsLIzS5wOmMVafwxqkaFhArgf3XH9cVs+E4hLeRA/wBz+YrtWtRtyQPxpSm0ylFNHkr6ZexZL2kwx32mqp3ICCWHsa9gS2XGByc9KYtgN5BGQeOaXtA5Dx/cxPJNA65/pXZwFVjkhS2t9vmv8AM8QY4z05praRblsiFCW5OFH+FHOPlORDkccVJHKyHO0GutbQrfyZGFtGdqk5OQeB7Utp4bs7iyhaS2kDsoYusuM5HoaXMhcrOVM52qAu3AwcGmo8SyBuRg+ldW/hS1AOPtA9CXBA/SoT4TTtO492XP8AhSuh2ZzNyUlChCv3ugBqERsGLKeB0xW5qGhNp80Pzq6OSPu4II/Go1toi6xPhcnmmmFjOhZY3/ehl4q0s8bR4MwzyDuBphiIkYDoCR196Ggib7y4+gxSdhpNE6qGYjehzz94VSu0KXqAcdMUNZgglC2AcdjURglU8MMj1OKaQmzXAbcM9aglYbzyAQOvvVASXIIxLkjplgamWWRwQ+GJqbMfMXIwfJyRznmqkyhrxPTbmg3skQ2mPjrnNQeepmDkMB9c1STE2h0qKG4yBUTpwMVO1xE4x/OqrtkduKabE7DHXbz1qSJPNjdmLZXvUTZ7H9as21tLKknlyBQvLDOM0yRgh2c7sCgbhkpx6571PHb4b94D+dR27bt+fXj2ouMUs2OSFHtRGoPBJKnoM08gKwPBAOcHvToVYrvUDnoOlAAEVTwh/E8U4Fc42rx7U4JKw5xzTltyBndj6VIyOZisRZDjBHSrKgE8kYPcioLoIlqVXjkVYhlJX94Bg9DQBKVxwpz7UOFWMttGe/FPUrjI5qN3zyR06ZoEPldn0WzbaDmWYDA9CP8AGnWCBbK4cjADoufwY/0pWL/2Vp67flJmfOO5kI/oKu6ZNJDCxR2QF+QOM8d/zptjS1PVvCtuP7Cs3CcNGpznr+tdKJYIADLJHGPV3A/rXnWneEPF+oadDJDqaw2skYZFadgQp5HAFWofhTqszBr7WkOeu0PJ/MihN22E0u52V14q0OyBE2owbx/ArgmsO8+J2kR7hZRvOw7uGQfhwc/pVmx+Euiw4a7uLm5I/hBEa/kOf1rpLDwfoGnAeRpNtkdGlXzD+bZo94PdR5sfGGv60zJplrdbW4Itbfp/wL5v6Vj63HrFrLEdYtrotNkoLi5LZx14XGOv6172sYVAqqFUdABgCvMfitE32nSmJITbIP8A0Gk1puOLTdrHKaf4Y1XVbIXNrZQRwtna2wNu7dHJrlNUi+xzmJ5J2f5gRHEFHHXoa978FxEeE9PYHgqf/QjXjPiyGMavENiF/MuMls84J9OPzpRG+pym4OdgWbjBw7Adaj2MD/qFJ54dsj2rSFuokKhVUELyE9qlig34UHn2FXoRqZarOAGVIUyOPlz9etRSC6lXy2YsCxxhRgcfWuhj0i9lIEVlcyZBxshJ7cVaHhfV3240m7zgj/V7efxoukK7OLFjcHleB2+YDP60V3o8F64ygjTmXjozpn/0KilzBqQQAy6h86DKOG/Ny39a2WuYPs6bYsEvsK47HDVTkdvOYiynDMQQVVeh5Hf3q+b60PkM0J2eaxHyekY/+vWTNkWILiF7qQlAVbYMAdehP/oQpUu7RpmZYecMT+h/rTEurL7RbJswxmAOIz/zzj/qRUaTWoig/d5zGSflIJ/doT/MUhl0SWrqqeUcKyrz3+YrXJ6/b/a10z7OCWJmJGOgIVh+hzXRSy27FCvGZUUKMjJMrY/VTWZdNA8dk1s2F8sqTnOP3UWP0IprcGYl5e3fh9odt1IqP0CjIyACTg/UUyPxlKoIa5jY/wC3F/hSeNFA0nS23Bm3SAkHuAg/pXHSLtjUnksM1ooohtp2O6Txi7JsJtST/FyD+prQg8VxshHkKWPOVm/+tXmI6daWjkFz+R7BbSNOqzFCfNywH90HP+NU76EMoULkY9elbPh6xjaxtYpCqKLdBkjp8oqbUdF+zMxWRJF9VOalopM8/uIjuIBUDpVJ7Ulu/PpXV3Nsm7AVRn0FU/syq2MU0xFzwVaMuoupAI8skZ+ort5IFJGRwOaxPClrtnjfPMkTnGPRwP6V0jR+bNsYnYp+bHAPtSeozJkkS2kw6ZY8rtHarkMcckXmfw55z2qRrLT7klBuRl5zg/yParFvbosJDLnd6d6LDueNNcXscsskBYIDub5cj7xoi8Q6hEwOIW7/ADJ/hU8bmOGWMRbgwGTuwQNxNUXCyRMu1lyuM5Bx+HFVZEts0v8AhLLm4Ty2s4lDDaShI68d66/TABptqFXP7lOR/uivNo7NbdkjU7mRiGbGMjPpz716xo6MNKsh5eQYEIPT+EUpJdATZEtuX4dee2aUWpDYxgfStcLEx+ZSD609IMj7pz6moKOH8WwCK2tGHPzt29qxoLR5GMoEZUx7smup8cIYrGzOOfOPb2rKsbbzEU+WnzxDBJ689P0qog9jKg0f7Zbyyq210JbGOo5/wptx4fljRmEgIEYkHuK6XQ4MW8iFeqyD8iP/AIqrVxFusEYr96yOTjpwKRtBq2xw0ll5E0sLSZKEYIX1Apq6Pe3G97eCSdEADMi9CegxWvqMQS8umYsB8mCo77RWz4UuGjs9VkQs6xRiXay5JwDVLYxqaSditBomiayTBafYzceWWIUnP5D61Xm8ASDO3y/wkIx+Yrm9O1HVNH1I3ti0XmjcnzICCD14P0rfj+I+vxjM1rp8v1jYH9GqlbqJW6orN4HuVDNudAuBkODnNYk+lG31X7E2ZSCB0wTkVtat43utWsRbPp1vC6yrIJI5G/hPTB/xrpfDVlDqHhoalPbQef5znzPLyy4PY9fpTsraCa10POtT0z7GisqMCx6GsktXceNIY1gi8sMSXJJbvxXFuvqAaURNCrE0kW4Y/GrVixV/Y8H6GktEzbE9uaiAI4HX1oEabW+Y9xckjtVC1BUyfKCM80z/AEvHDsR9abE9xEzKiEkfeGM0AXJMFeRTbQ/uBz/nNVmupgMNGB+BFQw25uN3zYA9qQGsJoh96RR+NJ9rt+8q/gawiwB6UbgSBgdfSjlC5pXVxDJGQr5YkcYNILxAONx9OOlF1aJDAjRq24sQe/FVERZWjVGbcxwd3ShAXUvCOin+VI16+CAp/Opo9KfAzJwcdM9/wqJrJVvo4ZJgiNgl2B+UZwaaQGhPNNFpmmoU+9C8ig88GRx/7LV3TnlfSmZzsbziPwwv+Nb5QSWrSSri3SNYLeFm4TAba0YPPTBYjAJU9c8Oe1ddJtnljIUFjGQANy56nHXknk+mO1TJ6FQWp7P4Rma78L2LFArLEqEA+gwD+IreWM45rE8H2T2WkPHIgUGZ/LGcnywcLn8BXRgYGKpMze5EE5p+32p4XpSkUXAjIA615j8WsBdJbP8AFJ/7LXqJXivM/izCXXSgvdpBx+FS3oVD4jovA6q/hCxx/tjn/eNcTpGl2eo+LdVjvLeKZImkZFcZC5cdvoa7bwCm3wlbqeSryA4/3jWB4fgC+MdaOMcycZ7bxipb0RaXvM14dB0yH/U2FrH/ALsSj+lWlsooxhEVfQKuKu+UewFHlNj+EVIyr5Cgf/qqMwL1q4Yz/e/Sk8j/AGv0oAo+SncE/nRV7yR6migDxSO5O+YL1UL+igf0qHDm1QhMkCRvTHyYpwjKyXZEbDfKAvHatGKePZGhj+ULJGSB17CqYkRwR7nDFflWQsD6/Kh/9lqFVX9ydg+RsYx1IRK1bC7iW2hVoAF8vccnnhBUEkcKQqVJIMo/AEKP6VJSIgp8tOCGEkRP4Sua56Z3XT7GNMhmCD/yFEv8wa7SS4s0XAj+UYYkn3z/AJ+tcrqcsUs1tFGu1TCudvbk4/TbTW407NMxPGMbx6bo8LgB3WRzgcZJWuUvE8oLCT8ydRiu38ZFJZ9FjJ7SL/48lcl4kjMOu3kWCNrgc/QVqtzOcm22zLB4pfWmbsU9TzVGZ9BaTbbLdVPURr+eKtT229SM9R0rPgae3UMPnQqD78flxVhNQMYJFvK7MQc4Xj6fNWVmzS5iXumyeYy7ST1rLNm6P8wz3HtXXv8AbHKslvJtZeQwXn3yGNUbu1AnjLxSpkfMNhJP0xmmguWvDMSi5t0QkiO2ZXz2Ytn+orqGt1/PnjrXLWup/YZy0drJsAYLGIH+bgDk7eeh7d6vDxK7TrG9t5eVORycHt6Y/wA/iAa/kjJzzTjAEiYj+6ePwqpHrdkQN7FT7sv+NKNWhlZo4o8pjghl6+mAaBnk9pZrLBK8jhQiAkFeepxg1nx2h5AcHK8Cty48O6tCzqltISwxldvIGff39Koro2tQsNsEowCv3CePwBoT0FZla5tmtbycOoPzqmd2cc549elel6TCzaTaYB2mBMZ+grzltM1RnUSW8rZYM37px/QetevaFNbJoNhDKURhAisGYA5x0IoY+hVRGXkrz2NXIcYLEZOMYNaSw27OFEiAt0GetH2WAHCspz3DfyqQOC+IMedLs2C4xMc/981h2UDvaoUAbbbE5AyQc11vj+GIaZaqWyPP6j/dNcBPfXllKIoshFjX8RgGhOzKSujqtGAIQgdZJFOfdQf6VZMedLteMhrA59+FriovEN5DGwUY3HceB1wPalHiS8BDMuTjbgk4x+FFzRaF7UA2yV0TLMVPHp5a/wCNafg+QyS30UipiRFVi4wQMN09+a5uXW/tJxKiRsOMKP8APoPyrd8H6jGt9c4bCSrsIA74Y9O/SnF9DOpq2zkliJkkI/vHj8DVORPlGe2K1YVKM+5SPm449jWfKAFye+eKB2KYG5wemTXrHgVFk8BzgpkLNICD7qp/rXlmAMZAz7V6x8P7iO28D3szldkLvK3rgICf0WqjuRPRHJ+MlxYQqQMCbGe/Q9a4WRa9A8Y61pmq2kC2bEuH3Nxjtj+prhpP900RBl7TIgdN+6DktnIqlrMX2CKyMQA8+He2Tk5/pWrpRjXTtpkXOScZ9ah8ZxBLPRXAAzbc+p4HWnHcmWxzX2uQf/WOKvWR3iRjnJA/rWSeRWxpkZZWA9B/WqexKHMB6mm2A+WYk1ZlQoDxVSzdEWXewX6moGZbcE0q4Dj60FTk8UqLiRc8DIqhHTBDJAGUEgn1x61yokdGBVyGHIIrtYHt7mELEyOQckHIx/8AXrh6UdgZZ+23bdbmX/vs0wySO255HZumSxNRj1pwPNUI9F00SPptjvfdGsa7V3Z2/Kfyrp5WX/hGLUTbtwWXGe3z9qxtHilfTNKjtYI5ppxFFGinBLFD970Hv6Zrp/Flh9gnjsUBKwWWXYNwSeSefes57GtN62PVNJvLZNJt2kniT5ATucDHFWG1nTFyDqFqMf8ATZf8a8FuNNvnvXfyZyrJGwzgD/VrnnPrUDaXeEHdGvtmUUnLUappq9z3s+JNGUHOp2vHX96KjbxboKg51a14/wBuvCl0qfgsIsd/3y/41G0FpHNOiybmjcIm1lCuf97tjPeldlxw7lse5P418PLkHVIDjkkZP9K4vxzrWn6w9h9hmFwsRYvsB+XOKyfC9nYyeYt1YQy3CuMZmVwVPGMbiM5rm76Nl1O9+6IhcSLGocHADEAYB4olfluKEUp2R7F4BBHhZMgg+c/X61l6DHt8U6y5UjLuB/33VzwFdW0HhdEmuIo2Er5DyAHrVbQWM3iDWHhZXHmNhhgjBYmk9kL7TOm6fwn8qTPtVeW5kQlSoyDiq8l3KsRfHQZ607MV0X8D3ox7E1ABNjmeMfjSbgD811H/AN9ipAsAexoqv5sX/PzGf+2tFAHAWmmpKiXM2PMc7iAOOtS/2XDhRtXKlDwuOhyfzotrlre0SM2cw2fLw6tx/wB9ZpE1aKdmCQT5RyjhlA2nGfX36iquSUxohJTiM4XDncQeX3ZHHPHHbrTH0mYArsibOCPmJx+ePatFNRiYnckij3Q/0p63C4BbeWyBkRt+fSqjLld7XCUXJWvYzUspcsvkB8qAuGAIxgEc9z69sH1rndSgs/tlwktxIt7AoTyWiAV888MCexzyBXcJNCpLMzD1JBrgtZ8uXxRdbGyCygnHQ7FpSlccFbQ5rx2wX+ygGOfLkY+2WH+FcfcXM1zKZZ5XlcgAs5ycAYH8q6bx0269sU/uwHj/AIEa5TBOa0jsRLcM1JGfnFRc1LEMyKPUiqJPfGcKiRkgNtPP0xUUM/7xwDztGKqXE53xb8fdP484/pUEVx/pCkAc4FZo0Z1UF8Q8UQTdhM5B7+lRLds9tLO8LO0fChTyRVC3k2yI6lc7cAnmrMcmLWUE5JYc4xQ3oJAk4Ro5GQ5ByQeoqK4vX812UvnGM7tuPypPMBXexOcj+dVJiTI20Db70LUbRTHiGeITN5gaGJiMFs7cetaFiL7Wbaa4tIUurcMFYR4YqeD069DVA2FlLJ5rRgSH5WPQH6+tQWy6hoN611o9wIGIwyYBRlJzgjpVe7bUG72sb0mmrbH97p6xSHBAeIL256ilaOJQOAox/Cdv8qqR3moalJLPeyCSVj0HCrx2A4ApjwxlgZMZVsjHesmho0rKOHarDzTtJwRK/P45q6LaNXDIZEHf96xP6ms61uEFuRkKASKsC6XaMH8KSdwaEnj8iRHTzTGBl/nGTg9OQfeqly6eZ5lu8qLgfKxU89+cVLeXC/ZmZnGQpJNY6XqOBtYYPrxTYINTke5EKSuXUNwCAOce1YuoQYuZAeyKP/Ha1JHEt1CvAb2/CotSi3XTEsBlR+e2ob1NorQ5sW53YxkbO1QOm2Qr0Fa5QoWAyPk596pyQlgGHp1p3AoMN0mcDOc8/Suh8JWgne+HmbGWP5QB14YVivGA+D09u/FWbKee2uG8qRk34zg4zz3qkyWroqm0fedoYHPUN0/I0vkOzbfmBH8WeT6/0qYQRhs8ffHQ9c5qOePZaRE54Y9+2TSuOxBNBMmfmc/X/wDVXoXg3Y3gjxDbMQMWbswPfMcnP6V55gtKM9OSCTnNaiX93Z6eYre4eJZ4DHKF/jU9Qfb/ABqouzIlG6MTylGFx1JHWrMVpBIkrFCQq8c9DzTGU7ov94/zqe3H7uTn0ouOxnm3C5ILcHgZpviSeWbTtPVzkRNIik9QMKcZq2wG1j6nv9Kp+JXhFhZRRq/mF3aRiRjsABVRepnJaHN1vacWRWCjqADzWB3FdVpMYdWYjjAqpEIiuGbDAisnYWOK37uLEj8de1ZIQlwB61IyuISMdPWpBA3BGK3bPR9mtWdtqGEjmUOykkEAjIB9Cf60mrWdvbatLDaOrRKflAOdox0zSvrYvkdrjdAjA+1OWX5Vzhh7Hp71x5611cQkht5GjYpuVlPuK5I9aqJDJKUU1VZs47DJpwB8sNjj1pknvfw0W3ZtHMjwg+UuzA+bcYz198bvwq/47Uvrt3g5Cwovt3P9a860LxDc6JZaZcxkN5IDBDjDfIRgnr3NdhNqA1SzmvnUq8oOcnJ44/oKzqP3TakveMKdU85GIXJS1JPf/VJWlpmkXeswzppUEU00J+ZztGMkjvwQcH8u1Y97vWSPgYMVsPf/AFMf/wBarPh7xLqvhmW5ntIbWSF12NG2QTjOOeg79qzdubU3TahoaGr+HrnQ7MvqMMUTzMdmxg24+4HTPP5dKpQIgYlFQYDHlRzzTNb8T614qeM3sNnBHE2VWBWzxnqSTn7xpiSEyEJwApPNTO19BwvbU3PDWu6Xo81/NqUvltIIfLVULE7d7HgdP/rVzs08V5q+oXNuMQzXDSJuGCQWOOKjlVWnRsfNt/xprEfaCQO4HFNz93lEoWlzF8Su7yYYhVIAAApovLiJGaK4mjLE58tyvHbpVZDullXkng8CjOYMMeVLDH41BZ6p4Xkkl8O2TOxdipYtuyfvHik8VSPH4V1AKcMYGBPpng15zbanfafEFtL2WAZG0DDAZ64yDS3Wo6nfRi3u9UuJ4C+4xMQASDxnAHGe1bKorGDpO9xFVA0YK8BemTzxVW7VVEhRAPmPBOeKtnG9epG0Z/I1SnZTDJhcZLfhWKZuV3MSkDYOgopJV+cYB+6O/tRVEneGUlM52k/rVKG6iWWcGWM/vefmH91aztJjeaW5m2ZkcoDlc547VqfZ5FCkLuGegGP1qzAnjniJVgykkZ4OasCdAVO8YPSsp1lRNynHfpxVdZpmAGeO2BigDpBOo4Djp69PeuHuHiuPEd1KDvHmYVkbI4UDr+Fa5hkkjLSRq8f9yRQ2fwIrJ0y3UajKyKqRlnKqowACx4Apgcd48UxavbITyLZT+bNXKg4PNer+KvCUeru+pG4ljaK2+6qgqAqlucmvKMcCtlojJ7iHBzUttzdRKOcuo/WosHHSrGnKW1S1X1mQf+PCmSeu+IGNobJcYZ4SWH/A2rNt7jdIoByxOeuK0PGBYXdmpPIt+o4/iasWyXDEsWBxwBSS0KbOjiuCI8dMHGQetXoJcRNGcYJBxWCsjIp7561espDuOTk9aiexcdzUc+VZkkBskVnNM56HtzVm8cjTwM87h/I1l+YOh5PtSjsNkhuSqlWG49eTiqs9wzDDcA9h2p+cg5AqnKd8yBiqktgE/Q07isTw3TxSFkOMnkgU6XUpWHzNjn+EVGIkUEFixJ9eKbsUcgD8qb1EgN3cqm2PlTnORzTodSuVfLnCgY5PSqcqSSFtnABz046VCYXyDtGB70ktRvY0ZNSkkUplju+UnsajWQooAb9elVMMGBZWAyP51Jk/h705IUWammRG4vUYdFYDr68/0rT1W2IuycH5jtz/AMBqh4dI/tJieipz9c11NxbibJJG5n/LjFZ8jZop2OP+yMkuHUgmPkelVza5gZh0Bz+GcV2NxYiNkZQG2gDjnOBWdPpLPGdh25BxmnyBznKtaOWVsHsOnfGKit4yb0q3XP8AWunXTpYrb5kLMBu6enWqq6Q4u/OYbFIGCeOSTRyi5ysmlN50WME+d0A7AjtVO9tHYFCDtTJAH1NdJGVt5FkNvOWRw3Aznrxmqk0CzM2FceYP7vuafKHOYaaTJ8rY4G7vTZrbdaoV6gAY/OulWERwBWzk5zxj8apxWA2DPZuPpkijlFznOtbSB48D+I5/OnWsGbOeQ9QQK6KWzjEZ+Ybh0HSs+OLbA0bDAbGaOUOYwNpKFSBzjB/CsvxMCFtFK44b+ldW9nHuJUr26/Sue8WW8sl1axRIXIVicfhTW4pPQq2mh6a0+nx3etx2huFjkk8y3c7FY9iucnHPO0VqWMtvbLMoZ2G4BD5fLAA88ZA/OmReHZdW12ztppfsqm1gjV3TcNwhU46jvn8a9Bh8JWthbNcXghvYUQjaJGhweehXPf1qmQkcG9xFMdnzAnpuBFZ0SFbgHA+VgcGty8udAjmZWttTgkLbdgZHUDjuQCRzVKc6RasDNfXUe7kBrUH9Q/8ASkxmzoV35MckdxEk0U8oWGNzlg5GCcntj8q0dZ03S3tZrmCBkkhAUunCscdPfGevvj6WvDWkabrPiG30eK7k+2Wu+QwyQYTG3BZuvPIxg46VqeNfD11oNjDFm38i4kOdrksxAGeCMDtUu5R5pcIyWuA2M5J/KuLrvrmBmhKpydpxj6CuMfS75DzaTfgpP8qqLJkisCQePSnAkjB6UrQTIcPC6n3UinyQtHIyhGOO+Koix2VnEbjR7eMdolI+uK6vSGMXhqMMTv8AnHPsxrF0SIwWdmzJ96IdeB0xXSC2K6NBuGCVc8d/mNYT2OmnozMvk3TocZHlW/P/AGySoVhMocYAJXPPvWxPYt5cbdR9ng4+kaim2+nbbeNu8qbuT/ntSktS4vQo2GEieby97qpwD05pI0Zbk8DgMpB49atQ2yxwswkAyuCAeeQM0kMDyuMAlSWG4fWoaLuim0GZVxkkgDj6moriMi4A5wW6YrpYdFDywruI2gZ565Jqpqdh9nu4c52sOD6mhoSauYqrnzBzww/pSBTswzAZLE59a0Y7XJdgOC4Gc9MY/wAap+WfLTqN2eaLDuJIhLqM9x+VKqnMhzkLnnFTiImfGQRkZ/I0wo3mtnP8QP6UWDmHMhWRcngrw3U1XnUrCwHdhnn6VOrOWLY+7jn0H+TROGiRQy8ZGMjrSHcrtGS7fJ3oq0pzn5AP60UtQ0OgtNKNkpP2533Y6xAKMdwM/wAzU/kSvjbeK2PSD/7Ko01OzmhMiuZUx1RSwP5U8ahbEKI33E9FHX8q2OQSSyvTgR3Vvz2aFj/7NTDp1+AP9JtmI6kW7Z/9DqU6g8ak/ZLt8DOEhYn+VRafr1rqbSi2S4YxMUk/ct8jDseODQNsvC1m8kILuMN2YQ9Pzauas8QwGaRw8pTcQFxnqeB+NdELpWXMaN5vZduDn1IPOKpQWclrbovk7yqBGJGVNVGyEzm/Eeo6ir3Frb6O8yTQbfOVZCcMvYDjjNeato2qqB/xLL30P+jv/hXuaagJ52ieCcle625KgfXp+tSpKJZNn2O9ATpiMBf1IrTmu7k20seDjR9VKk/2ZeD/ALd3/wAKvaPoeqf2xYM+nXax/aIyztAwVRuHJOOle0AXbSFFtGVSeGl2cfkx/lVmKK5AAZo+O28f4UcwuUwPGtoHvIZ0b5RGFx6Hk/1P5Vz6QHd8pbB5Oa9AvbVNQglWZ4xIygAg52kVy1xp93bSBGBZCQFdeR+Pp+NS5MtRKawExFsHPoPrV+1/du4I5wB+lXP7CvIYfM8+NyP4FPJ/OooYZt5zZzZ7t8vPH1qW2y0kiK+l/cIAMjeP5Gs/eSQR09BXRDTg1tFJIHA5JiAy36ZH/wCuqslnG5Zo4Ljb7jP9KSdhuNzFJ5xjJqKeNJMcYcng5zgjkH88VtnTmKYS0umOe/A/lT/7I81t39nXAI6ASYH6ii4rGGkrSKDgqe4HY0jFiCOa3G8NTyElbO4hbqWWQHP4GrUfhqUcixckn+KQ/wCNO4uU5rH+jHjn61VKc813H/CNusYWOyjGeWDynr+dA8MyEfMkKgj7qqv88Zqbsehw8g+Tqeo4J96aAc9hXenQip+aOBR7KP8ACl/sY4IBVeCPlTp+lNSaJaRy/h+QRX7l9wiaIjdsO3IYd/zrp31XToEjFzcCNpeVV+CfUU238PrBM8rOzh1GUCMBkd6ddaUk8YR4DgHgbDScmFkQtrGlZJjkUk9dxPNRf23p44K8n+6HNVj4eQEk2p9dwl6/rTDotnGd00ESjP8AFPj+tDdyHYuprOmRoxdyOcjKv/hVG71uwIEYkcjOSQkgxjvkDj86Wax0Reot+mSpuGz+QNJHFptm4EaQI8i5X5nbI60r2FdGfJfaUUZ/Om8w8/66QD9TxUa6jpeA5SYtnnbIxz+JNW53spHyTF/wGNsjnHf3qk95pSpyxftnbxn8jTU2O6HrqWmyZVbKaVjyBkH+bVNHqNv5MnlaY0bH5cEg4we+Diqs13Z2sSyiM7CSFdQOfpUI8RQw52RyEe4FVzMNC3JqTFBm1Cg9y9V3neQMfLU5/wBsD+lRrr6zy/JaB2wTyewySePYUsusI88cZto1WQAhgCNtHMO6RUQyLJuaI7FOSQ4IH4Ck1XddSGdCy7uojBz/APXFayPFPbNi6JII4WTp9RWTfau1ruVJN7AUlJMXMiOfUZhceRHc+WqDDMxORjrn8h+dKdfllTBcKoxkKMg8d/xrn7/U9mqy+bAwKysCVPJw2ansbxLqUosEiBuSxxx0/wAKpCNfWLuK9014YppXIAYZVsDH1GKx7mA6lqWmQeVIFknWNpGGAdzAVrBN8gUTxBXUrh9wyO/atPTdNhF9DcLO0zWxyEWRSoOOM5544px0Wo0WPDXiq08KeI9d12a0e93MUJjbaUDuDgZHPQenSt/xt4jj8Y6BDqGnQzJDbpvCzAAhs4YcE9v5VzQ8JXEumXVl5rYuJFkMkihvu544+v6Vt6Lp1zo+jS2M0aXG8kLg7QVI6N17+nrSb00MMQqlk6au7o42HUGMTLKo2gdAcMfpkf5zU0ToY1fygCRkgkEr+VdDb+DZGjBMZY+xJpX8HuMn7PID6iOlZHSjGQx8Hyn/AAxV61EUr/dkQfTOasL4PmeQANIufQj+lPk8JXtkBOPtMhQg7YyzbvbAoAtT2DKirtGEALtt+8oAbPTjncO1dNp9jbap4SgkIZWUvhj1Khz/AErlbdrye1sbPV43hea4J2EDdtJJ+YdVAJPau20rT4NG06S0tblmQfdWTn+ED9cZ+pNNqNlYLu+pvXWmW1v4Of7Nb+YViUgsuGIGOTxnIHb2rAg0mI2sKEN8i4Ubea7nTybrRIWnQL58QZl9Awz/AFrzWz8Xsplt200v5TshZZVOcHH90UO3UIt7Ivx+G4FDq4diwHIGBwMVXh8OrbSv8uSeR1wPWpk8X2pcpPZXUGR97CFR+TZ/SnL4g0qVi32mVD7oxpWj3KvIati0dyHAUAADOfQH/Gq2paYbqe3IYEKG/PH/ANatSPXNJYHN6p4/iiP+FSxXel3LAre2xwT/ABhf5kVLXYFJpmBa6aqwybkHLYwen8P+FZ1xpZW2tl8tvlGG+X6f/XruTbpMALeS3ZTzhJB/SmzaZNswIQecAqetJpopTRwkdhtvGG0gYBGR14qOKyVpX8xNpGTz7n/61dv/AGTchebfrSHSpsZFtJ06AipsyuZHDNp7eRcFeWLYUDjPSn3Vo0dwqhBjjtk9PeuxGkzyqAIJBjn7uKa2iXbYYQnJ7utKzHzo4o2alm+8vPTiiutk06aNyr25B/3f8KKLMOZDjbWaAF3GB0yR/KlSOwDbwyAg+w/mK8hn8WarcxNm4wNmSAOMjoR+VKuuarIGdb6ZkB2+YTgE9uBW2yucvMeuvdWMEwYg7z/GoJH50iNpcuShg5OT823J9fevKI9Y1AWnnvfTvkkBBnH1P+FQS6rfXMLA3EoyePnbP4c1LmwuexL9gjOVEYPT5TuqjI1tIzKtrMQe4yK8ysr2/uLhY/tUjMy5+ZyQKke/vkaVJLiR+SCHkOB0yaXM2HMelRw2sbeZ++RjgYINThIGHJlwe7HH8687smtZ9Mkmu7tVeNWABfHPGP1Jqpa6nEszQw3Yl3EkMpOOM8/lQ3ZXHznpZgXcGQZX3cGkWRITgyJHk/xPjNefy6uXSMPIFX7x3SD5jVw63ZyMXe8t1OMYEqnNMOY7PzrUNnzoHP8Av9P0pPttiPlJtm9uW/pXENr+nKVVbtSefugt6elSQ3xfGyG6cjssD8/mMUaj5mdp/adoOA8QHtG1KNYth0bj2hx/M1xE15cFTssL09z+6/8Ar0S31+kLyf2bKkacFnkUHJ46f/XpXYcx2La1AvKiU+nyKP5mo31+GNwu2Qt6HaMfpXLwPqMsaSLbQ/MMjdcj+gqPyr27vjGBaxuFDH96T+HQUXYnM6k+Ihv2rG+e370D+lK2vOLbzRGcehkNcpLHdRzhGuLVWJwcRnPT6j1qe+lNpZKDdBpZRhCsXHH4mjUXObH/AAlE5PEcZGe+4n+dIniS5lm27Y1Gf7h/qa5yweOe2UzTSnLk8bR0IAzgZHWmLKlrraYlm8vfg7jkj3zihX6i5zqv7X1MvkoEXtmPGRS3OrajC3zsUBGR8o/Sl0+50zz0WWaR2kdsk3LjaOPcZqTUYNJtrqCSWMzeY7ZLuWUeg5/ChsOZkB1PUpnQJK/zYAx0NJqV+bR7dbjUJQ8jhSqZAHOOpx9fpRfSaetpABDCpVuqoAcdjnsMZGakAtnayZpAyTevUAck46YOBzRe4uYzry/8u4RTM+VbBbzBz7jmtO6ghew8yEszrg7S4XHvz7VFrZt7dktXuNrtMuGYfdHr61n3+uRQxXKBiweMohXv26f/AK6WiFcW81Ly7KOSJwzwkLIW6KMZXp+PHt2qbRZjqmnag7KFRYD5TS4AYkc8DoOv51lI8xsVSKAPIrCRZGlbKtjqMEc4469Ku3F499Ei2lh9luUO8zNMXyfTr0oaTdxKBQ1nToFtHu0kE5kaMCOMnI+Xk9PUfrSTa3LbKsa2is6W6wj95nAHXORwTzXU2t9rGEhjtLFZAAC5VyOenG6sIeBJIzNJPfM0hckMq4JPJ/DkmqSsU7bMxE1bToNQiulsAwjxnyp12hx6Drx1we4H0q/b2WlX/mJpsE91dYOdkZMacc4H4/e47fi9/Cf9l20l357snmZYSKrBWbvyPpVK2uPscs91a3txFITzhyobkcYXA75/ClZDSRBP4a1WWQK0AUDBK52jn0GPTvUR8I6k68eVuH8JkwT+lOu79lvU/wBN8syZ+aZyd3T1zxzVoxafGm651EMzjkKcZ/Ki4znriyutMmQXCtG3TKvn9QarPNuDbm4YYJNX7y1tp5DFZXLnJ4EowM+xpD4R1CVAw2AE9Acn8atJPcTRy9wbi3c+VcS7f94111rZaeIsSWvmHA3F5nJP64qM+DpB/rZHI/i2r0q8dOubcgKHO9eFZuSPbimCRaAikhKrLcRoOMDa+PpkA/rTbbTZY4w0OpQSjHS405AfxZSTVuygcKB90nghxz0raW1tjbxqm3eBkowIzj2b3IpXKsc9Jo1yqJLcW+llOcPHLcITx6MrD9KhEFhbvkXnks7A4ikaXJ+hjT+ddTqUR/sgqcFS24BBz0HA/OuFa1W8eNo7y1jTeCRLuBABxjoetJyb0CyR1OnSyqpTzZmjLYRpEQf+gux9O1akRuACftbk9BtjmT+aAVy50Zz/AKm7tZeeNsoH86lOkakU2rAzAf3Gzn9azdrCZ1YGqNEdlwc9QTOo/mansL/UJZHt9ly7rzvC71P0IzXnWp/bbKELI9xFk/d+bn/GnaFpSX6PqGtPJFpsJ2eY6/PI+c+WgPVumT0FTbsJux6bBcaml463G4RqoCgptJOTkkcdsfrWhDfF5o0eFCCwXqe9eW/2ukuqv5MUllaRxhIIYJGTAB7sD8zc8k10UUt8G2pq2pKR6Xcn+NWnbqO51EGoo8JaSIg7cskaLx/47n9aS31vS5ZGjCSZxkhpMjH4nFYltdTpGqLIu4D+NSc/qKpG2P215gseXH3RkY9yeaOfcdzu49etVj+ziZ4kUBdmSAB7Yqj/AGX4dfcwhiQsSxZWKEk98giuUEcyymaQKQR91Dn+eKkjheQbpSTuXBHHH60c+gJm4PDWiu+6G6usr/0+FgD9GJqYeFLOQArfSj2LIf8A2WuaBWNTsMqjODtjYg/kKhe/kR3LyFV7cAfzxRzJlKTOpfwdHj5bxuD0ZVI/pVFvBs3mtjUQuTkAwn+hrLttSmbb5d5NnOCBJ0PpW15uqwRiZpy0YUHG6ldD9o1uVJPBd7n5L+EjsCjL/jUQ8K6zA2Untyc9p2Uj8CtWj4i1CPHzIR6FRmrMHiW98ve8aMCDjnb/AE9qeg1NmWdK8WQE+XJOfTy7n/EimvJ4zgQoXvzkfwyBsfrW5b+MA6fPGQRwdpyAanTxXbsxypwBwW7/AICi3mPn8jCXXvElsuHkvAQON0G79dpp6eM9cQDcTjv5lvt/XArpYdfsrgDC4JPPapDe2RYkRJk9TgGlyvoylOPVHMJ421Lbg+QT6lOv60V0n2mwbkiMH024oo5H3HzR7HzhbxmRZQ7ynBYYDds4rqLXQ7OTSJJkt58qRlvtD984JUf0rEt7aSVT5YDNkknIHv1q1HPJHKBGzYbAO3jd+VbXOQrGBI2dRvMZbgeYT3+vNAiSNjhd4B7nOavXQeGYyGOSB8EbSMY/Oq6BUIdjliTw2elZtMZ2PhTw/Y3lsbq4topHbgKyrjHtWi2kaHasWks7UK5VQGjBIz9eRXOaRrS2SsrM7IfUAhc9OmD+tWr69XyI7hJPlCZ3sCu4+mMn1PX0NPWwmb0UenadC/2OG3WdsLExVAc5wOayr7TILq9lVoo5bv5HEBJIJPXHqAR9cVhyeI5VsJYFx5kr5L56D29KzTezF1kWZt69GBINK4I7XTNU0uGGGzns0RmcBv3QAPv05FQQXumJqzSbUUKW3EAAOpY4wMemP8iuPa5keYHgFVwCO/8AnNTWhOXDABiQdxODgdeaafQGjevZ9Mdo1tLWBWVwVDkcjJ6np3H5dKfH4gltgBtQoARsj4GSc1y0z5lYRlinGD6j/P0pfMLRrHliOpHYc0N3Cx1D+LZjbGFI4w55zz68j6H+lUJNckltpY53DvKQTtAAOOc/y/WsL5nGQc444qaS1njjV2G5T0YcDPtS3HZHQWerK1iFEi/uhzyRjP8A9f0981lvfO9+8/Qt2HANVrdbhUO1GIfnITOSAalXTL6aNmEM2CO4PP14xSv2E0D30sk25mChj1Jq1NqTuFjHzKF2kkfdPqKhi0S/dwnlLHjpucf0q8mgTts3yxqhOcrn/D/PvS94LMqQyrbIoV9zHn5l6H2qB5PMYuS5fuW7/jW3beGHlm2C78z3RCSB7+lXP+EMcOVZp2HUFANuPc9P1pKLHys5yK8liOUZgw5B9D7VJJczyrG7ysGDEhT26d66SPwrBCMzI4VsYLg4HXvnHp2NaUHhuGIArFFIMEdN3X6jj60BY4VpWkdRLIB7ntSpc3PmRGNpCycKY8kgZ7Y/Ou9Tw6sagC2RST2UhvzzUraRcOOOg7DBx/Omh2OGuDf3bhpo7iReuGG3J+p6f1rNl07UCnzJyem5wOPTFelp4dkkVQZFVQc5IOf5VMPC0L8yyI2R1ZM/lVJIOVGJbSKvh22mJTCg+cRgkHoKtabd2VvA0zToImIUl224wfetmPwnp8cbLsUqeDiFc/XOCafF4a0e3G42gXAILMhyefYc0xcrsY134x01C6WzmRlwF2qeR3Oaqz+J5J4lFvBc8kjIUjPt0rq10qw+QosJGMjcgOPzqeKGKN1j8tQAeGQgUNsSgkcdez6xrFvHaxac6RMBlifv+39fwrIbwhrTPv8AIRYxhQu/OMdzxXrAKKDujkI7Ad6fGFZG2pjpgHqaLFJWPME+HNzeQ5uihbPyktnA9P0qxH8MTsRTfyIg/hEOf1z716QYGyGVmEmMAgA/zpqW05/1krkegOKdh6HCW/w0s7WdJTdTSFeQHOAD9MVsN4dhCHAdmB/iTJP611IswyhS78/7XSnJZorZ3zZ7c8fl0p2Hc5E6DHEqgJjJ/uHr+A4p39kncFxuz1Gw4x+NdY9pAG+eYgY6M+Py6Un2G2lUHYsn+0Bk/nRYLnL/ANgfMJBFtYZwThcGqd3pchV0Yhd67CxIbj6/56V2RtrQ4D2eR23Rf1qsumWkrHZp0YX+8JNpz9On60mgucfcaLf38IiF2scYz/q4s9scHJx0zWG/gHUo2xa7Wjx3Ygn9Otenx2McROYhjsoAP+fzrHudVv1uDGmlXUcYJAcuWBHqcZx69fWk4iPPpfCesW6hXtJG9CozUkPhfXWUSrA8HoZZRGfyJzXaR6pqErBYzJGqjLBlABH4/NUjpNqcRiTcqd2hTJY9/m/CpUUI4e28FSRyJLqOpQi3U/vFRzvI9ASMe2f50zXdM1K91Ly4JIGsIPktI0O1QuM8A8knPJPJNd5B4Zjy3ngSsx+9NLuZeP4c9D71oRaFZpjCbgDxuYMAfz/lSsFjytPDesqqu1hJkt82FzgfhWoI5bcKJYZUI4BkUivUo9OjWLZGCh/6Z5XH5USWTlVVZWVgOWb5s/hVcmgHnFl+/kjjzsBAyx6Cr+pW62bKsV0soGORXaHSvOXyp47WRGBG4fKy579OtVI/BNlHuMss04bs8oGPoVUVPs30Oqk8OqMlO/N0OHkaUxkqSSCKjmuZI0Xk5z1JruZfB9mifumuUBP3VdT/AOhVn3XguR49sV0VGckSJuJ/lR7NnKclDdOzkNjb9fyFK10+Qw4x2rcl8G3qNujeBj3ySOB6dapTeGdRA+aAlRgkBlJP0GalwYGU8gaQlkUgjjI6VLFduEEIyFAAwDzirL6TeoDm1mI/3DmqE1vLA21o3UdSWXFRysZL58ROZHdcfxeYf5f/AFqkaMNCSl1ON3ABKkL+gql5JZShHOMj2pqNIu2MK+QMljx296LMLk6wTxqQkqHPcjnP4GkdLkLuzCwC5OGIP4cGkLOCQwYetIs27ADYbNO7C461bfifdjB4VX5J6d8VYee6tmBjkkOXyUZc8fWqkJjhaQooG7061NJd+aqn+IdxTuFzRXXXkGXfJBI+dG7fUUVjK0hB2IMZP8PfNFPnl2HzHF29xPZSP5LvGQSflbv0/wAafbXE1vPHNFlGjIYEDGPaurFjYDBjsnYN3MRH8yKtxWloo2rp8RP95gg/qa6NCbHECQyzPJMGfeSSNxxn161KEbI2QyEEdAnA+ld0sLx58q1gU+obOf8Ax0VP5N5IQsEcYcjnEZz/AOhUBY4GOyunb5La4+uw1dm0/VJoVgSzdY1wfmIBz068flXdJp2pyMN7LGx/2FP55zU0WiXErKhu0LE5GNuTjr0UVLHZHnSeH9SZeYlUejyCrMfhu8LDLxE5ydoJr0c+GnRMmWR229N7HPt1rPFmi8SIpBOPmFT8haHFjwzcv/rLpUHOQqE/zqX/AIRcMIx9ouJCR83yqBn25NdtFCgj2xxgqO6LUohvMgx2+4HuVxkfj/jRfyDQ4uLwkj8OJd5HJZgAfrwavw+E4oHYNaeYwPBLlgf5V1v9n3r9dqnHTcMj8qU6TOznM+WP1aleXRDOcj8O20UYk+w26j+8xGQfxJqw2kQ3JiEoj2JxuXDYHbFbQ0RlUlpnLD/Z4oSxlSXY0YI9Rzn/AApNz7CKsOhxBNkMxKj0Tn9c1bGjQ5DMkpHUckduvFWPszRgMqspHGVOP61YibYgMluWzxux/MVSb6oCoNPtFxiBCeuW5/nU/kIjAJBErY/hUdfyqwhwW2KF9cdzSqCkmQSDyeOK0AiUugOMh+hGKCrs3MpUdw3T9atjDHARieM05YSR/q1x7mk7gUxA7KvJLdTyak8uVSAWIPvg1f8AIDJg4/KnR24z80hIAxgDild9QKiwkDk5OfpT1gXO7J+p5qxIIRwCemQe354qVE+UbSBkdqLoCmYY24AJPqFpfIUcFcfhVp40wBkZzng4/wD10oiLknjb2OKNBldYivUnHoTStCrJ8wB9jVsQEZwBk9/WkaFyMsARTC5RW2iBG1FOPUVYULgkYB71MsBAztyPQU8CTPEQA6ZLY/QUwK4ZM/eGM4yOf5VKq5wNnH0qYLg4whY9QeKeVf7yqpHoTj9aAKoVgxwirzxnmpAGzjcMewqV22JukVlGOSBuA/KhAhUNG4I/2TTAYeTz+HFOC5GGPHpUmzjIb6g9acv3ehzQBE0KMDt+U4xnA/qKgOnyDlJlye5QA/nV4kDrnPXgZoDA5IJo0AyjaXcTAnfIPRZM8fQ/4USMojKNbupPfbg/mP8ACtMOx7gjtxTXEjDAIA9xSEYQZ8fu5JE7AOu//A1aW3LKN9wyA+kQH8yavi0U4Jx+IzSi2Vechvz4pWYyi1grSb1lV5AMHctOKagmBHNlf7vYfnV3CLwFAHtigyYxiiwiBFvCvzyQ++F//VVramMnAPc4HNN3Z5BpyyPxyuPcZosO4oCknhSvfIPWgqq9Awz6MRQr5HzKPqKaW7gNz05FMRTuJL6Nj5bxkejAk1Xa41JV2vCrgHIKHpWlswcg5+vWgoTzx05xS1GZf9oX6J5jRLjuCxFO/tUyACSMqceoar5TqMkZ65qtNZK3IQEnuMUrsCAXUBOA+CexU1IkkTHCOpPpkfyqJtO68EDHAwMfzql9nfzMEYA6Y6mi4GoU3D7p/GonhR+DgeuRVRbW7A+Xdjth+tMYXsfBab8t1FwJJNJs5GJkggb1+UZqCTQrGQkmAqW4++Rn9aVry6ThgCP+mi4p/wDaMoQfIOT0VsUnZjM6XwtZtlgZB9D/APWqk/hAK5ZbjjOQCn/166JbiaXBa0nUf3tox/PP6VZWJiM/N9MYpWiI4mbwncoxaB0df7pOD/KqjeHL9ImbykLj+DPJ/p+teg+XIO2R7imZJYjbkjrg9KXKgsebvo+phvktJQO/A60V6KRk/dJoqrBocZ/Z8aqh2njr6Zq3FphOx1jO08gjpXRRaMq4LOzHsWq1FAqFrcLwDvUL6H/6+a00A51dMwdrAqD/ABbutP8A7OEOJEO1geGyCR7dv510n2dVOAo59aCojAVSgHvTAoQW8dwgJ3rKvVC388dquLaFeS34dqaYFDmSJFSbs3r+FLDIswLbnDDhkPY0gHiLkbm59Kzri3itb1ZyVVH6jy93PetLyyefx5/+vTJbVJYmjcKcjgjqPxolG6ERfaUK/JG2znnIH6ZzTGnDJu8yFc9DnP8AhSixtlUNJaiVgMc4xn1weKkVEyypBGqL/FgYP0pK4FL7RzgyRmInAZT/ADq35YI5HJ75oNuo4/d4PHyqKWOHyFVF3MnOSf4aEn1AY0JDYGDx6VC0cjNjeAPTH8qvgAgDpTWxjGO3Wm0gKKsY5G3AM478DIqyrF4+MD61E8eScFFx3xwfTmp7dmMO88EHnbzmoTtoBCYcliMAkemafFEEOCp59BxVlCSNwRifQimsZO0WMf3iOadwEwuSSQPapDIAu1WGT7dPxqv5o8za0bBR1wScfXjNSq24bhhh6joaSkmAoDHdufIPpTxGgIyW54yoz/8AqpgG4crgj8xU8aqy7c8/XpTAaYVYg4x+HWo/tMMc3lOJVPfI4H69KmSB94Z7ndERjGAGH4j+lTFUTAiVOuOe9LUCNJFKkqAy/wB4HjFBkDcrkmoVEs27zX2j+6gxU3lKW3EsOehNADC7jcFkBI4KnrSiSUj522iphFjkD8qVU9uDTswBGGADnPvUhXPIOPxqLykLZ6fQ1IFSNcLnHuc07MBm1w2VYH/eFPUZ5IGfUGnAjt3pGUEHK/l3osAKir1AbnPzEnH51IW46Zpg4AwufahpFU4cqv1NMBwXA/zxSAMG+6Nv97vTDdQ9gWx7VKpVxlTn+lFwHAjP3ufTvSMqPwyg/UUFFZcHpS4Jxjn6UANKhT8oA/Sg5zxxSt06dOxpAcAg7s+uaLANJ45poBb1/KnAnp1pc+hxRYBhx3x70hRc5wTmnsCR/nmmkH8KLAMODwR27UnljnBNP5zj9KRmAAzxn1pAM8zHUfjS+cB/9fijIx2+tI3K8gDv1pgPDrnkHNOwD0b86rbCc8D60m5gcEAfjSGWWURqWByewJpkYkeMO6hCRnaeSKh8wsQf50vm5O3fz6d6LATN8p59fWk38njkGmmXOACDzzmnjayAFce44pWAXch4yM1A4BBAOD2Jp4gXd746kmlEYAOBj6mlYCEHbw2Se+elCw24YOEQMP4to/nUhLDOMEenWo2YkdAR3wKdgHYBPODSMsarxz7Y6UzPPAx9DxSDOM9/WjlQCSIuCQv0quImU5jCLz0AxmrLFlzmm4GfmGKLAVHuUjYo7Rhh1BYZ/nRVjYnOF7+tFFgJgxbPb681BckxyRzAD5ThgOMg4H+FO3BQSW60yTLowP3SMHJxVAT+arY3Kw9iKGkTGRjIHrVSEllxxuXhifXvVhItmcBQo9uM0LUQ1pmyQq4P04pCpGJYwFbGCP7w9KkcseSQR6GkBx6D3osAiSgrn36EYI/Ol3c9eT71XkEiZkjzIwzwW4PvTIC2CzTb2J9MAewo5u4EzvsXe+cHrtoBy+QpVQO5zR+8Py7WIxgnAx+tNTzlAHygAY4PNLm1AlUFhken4UpDE8tg+wqtK8jSIqt5YOQX28g9qtiOYgGSbP0UDH86dwIth5zKf06flQ0WBli7j0Y5/pUvlA7RliffvS/Z0bkjP15pNAZpRY9wjLAsS2D6/wCewqaKchiu9TjnGamuLQModUwy9R7U2C13fMW+U9s81nrezC4pYyghpCFPZRjipowhXADMAP4v/r1N5SqgARQPSgx/PuBAb9PyqrMAVMHhQPQimNAsRLKV3M2TjJB/pUu0kZyR+NNKgHPeqsgBE3Lnjg9B3+lOQDkEAfWk8sHnBPORzT8HbyuRTsAMxaIfe67uOM+lKzhhwMe+akQKBgICxHdqhZ2RiNqg+wqeUBxkBY/c24/un+eaashDAcH+VRkgk5OMU9WAU4Az71VgH72DkYJHtRvIJO1/rmkycAgNu7imZfnB/CmMlRhuzxg96fv4yOnoKrqGBz6+1SBhn5unXgUASbuOfyNOznjGOOaRWG4An3pxOSMYPtigRA4csczED0HAquYBwC/zZ/Sru3na3IH8OaXaAcFQR6cVLihlbydo3Kx9OnWoGdkbBIBz1FagYhAMA47Y6Ux2XBLjAA5x0o5QK0VzMvUgj361It4rHDBlI6+lDIrgNCwOB93GcVCZX3YZfmHU45xSbaAurIH+6QaceO2PxqoqxXADZYMvpVhAx4RmIGODzimmA0gD1P40nOaeWYdfocU3IzwRmqEJgnkmk5HangKeq8+mKAGA6YycCgCNg5AGQD64qPDKPmPapWctg8kduajKE8j8jQAgLFscHjjFNdpBwAPyoIIHTApmf9r8MUgHb2GSQc0xnBB6rg+lLI6Ki7wAT/npUDSgrhV568j+VS9AJkdAMO273xilZoivAIz/ALJqoAQR1z1NHmD1HHZqaAuHJ9B7YoWXbxuwPrVDzsMw6Y75p4f5QQA2exOKALjSYOTnmlBzk5x9ap4PO58j0I4/L/8AXUg2A7cbR3wKdgJWyvA5/WmfN1J59xSbl6Ak4oJ3DGaAHFs4ySOfwpgwcc/pUbuqrudtoPc0EbdoByKQE+MjcBwPSm7uajDNnggnPUcUvyn+PB75oAeW9MYoppHP8P50U7AKIsnIbFIcr3APfnpTPnJIL4x6D6+tMZVfGWyPY4zTAkU28YLMSJnIG7PBx6+9PMg5bB69uahSFF5X+I84P+fepeC3JAXHpzSQCnOFbH3uR81Nbt0OenGacMqeFxxTG3nkAfyouAuzHOTyM+lRIjfaWABCkA4Y461LtfHc/XpSF/LdCV5+7n3rOd9AJlIB2nJP508KOOcEn86hO9DkqAeg3c04vIem0+u3/PFHPYB0kSbTnqOcZpLZnaMhwu9T09veoprbbsYYDuecn8eM0fNGRJu3Y4x3Io5tbgWscen40qbFk8zc7HGCoPyn8PX3px8vyo23MCSMYGeKZKrhfkAc/wC02B/Kq5rgKwwQUDfjTFaO3O5tqKx4470iFwgDrgj+61OZUZdjoHU9QeRRqwJsLJh15U/rQU7nj8KbAUA8lNgA+6oNOYYIyv44qkA049T0z6UwbsHI6HpmpNrHHb6UhCqw4JNOwDgx6gfjmkL8Ag/MO/XNMIyDxznpTlG4fNzQA3LZyBgn1pNpcEuzED06/lUzKvBJwKNyrgBT70DIlEbKCpyGHBz1p4wDgIee9MZfn+RSjt39T6H1qdR8u1+vtQgGkEn0B6+lPKjAHJ+goB2qccD1700MB0AOaAHGPA5wfpTNh/8A104Kc7s7R6Zp4bdwVz9KAEUBWywBoG1dxJAHXPenBExgUoXFAERuIB/GFA4y3A/OpApPIII9QaaevygfWnKTnLZyKQDtpU84HvS/J2JyaYXBPOPzxS/ePGfx4pgJtTduC4bpkcU3DDPIcEc54NKTtY8fhSKpZuOlFkA3z0T5dhTP4U8XCbck8epodMZBGV/OoPKCncmR2x1pATb0Y4DgnjgHmhosHLDOaiZVYHIx6kDPFIkuzAc8d89aL9wJTGoGSzDHZeRTc/JkEn1BxxS/a4WJVT82OB6/pURuolA3MBnsTzSuhDjIMj5gc+2DTDJzg8eueKhkuAyErtwO8n+FRbUmijGScE/NuIP0x9aTmBOZ0X5QS5xnA4FRN5kuMNs45G2neQq4YN7bSRSF4TI2Qx28Y7fnxU8zbGILcIhAz9c5pPJZiMMeO+OtSed82NoGeOtNlck4AwenvVpIRCVI4Jbr0xxSNHg/d+boARk04A7gVLdee9PABBA6n8O1FgIguWIIGT1zSvE8ajBKkdj607bnOSPpmo9xQjrweO4/zmqWgEJWYNyo/Gml2TOAcn0OP0qfzHL5wSTzwaDIz4DHJH6fSncCJZpDjcBj3oFyyqQuRuGCBzke/wCX6U/yg6nsew3GlNoBGZFbAB2kd6NBakQkQuGYBj2JOAPpUm5kJ4zzn2pBCyp90Ee1OUMG4yPbFS0hixuVwWJ/HpTwx6ttJzkbD2pNx3ZJOKUyIybigBA424GfY/40rAOJGef5UUw7eM5Ge2aKAJSmRgnmozA2wncBzgGlz82cHHY0qTQtk56DJ47dPxpsByqB60ojj3ZPJPemm8t9hO7B4AGwjJpYbpZJAioVJ7kED8zUtoCbymJwO/qamFo+3JIx7mmpLxnGCKe7hVADg5GeB09qOYBDFGmVLKTjkZHFRyKHRlC5Gc46U8DJzgU9Iz1GMetO7YFdmRCFc/QDA/nQ9v5kvynGBkt/SpkgSSTpnb6ipn2xL85Cis+R3AgNqzSZxvbBI3NjFAtysu12UNtyqggH6+ppyssw3RSErnkjHP51PtJ52jPvRysClDE8TFGclCcqe2cdKlKt2H49KlYOcoRt9DgVXWZFJZ3I2thgRjH51UdNADc/ZcD161FJErqN6K+PmAIqd5d7HYoCn1A/wpFVhzsyPXtWgDo/3YG2Pj24qRvmUkDtUbOSGBHHoBUD+bIhjD+Up4zGPnH0P/1qBk+4tIV2446+9KR3OcetNjjWKNVVzkdiOfzxzTolMjjJwG6mgBG2qCSRgUA7uQefYU6UBWKg5Xpk03kMB+dAAw4y3600bV789sVJuwMZGB0BGKCik46nGTTAaFUjBYEH1o3+Wo5ZwB0zTsBRneCfWkVSRxz/ACFADxl4gyKSp7sD1oJyCNuCO9PUlItofGeTjNNVnCYkIVj3XoaQDckHk/8A1qci45GfrTxkAAp170wo5YbSpT+6f8aAHiJs5yCD6dqeDhsA8evaolliO5FYMycOFP3T6H8KfuBB3bUGOPc0AKx3HHSmlcj1yPpTQSBwcjr1p6SDaNwwaAEAC4HQ9cYp2SwI6g9jTlKnGBTcH1z7YoAYAyk4b8GGf1oyQfQ+9O5Xt060zdnHOBQAucck8009j+tNd9gLNt2gZyOlRliXOIty4yj7/wBCMUASE/7Qx71BMit8jfMVHAA+YD69qkGSMMSM9VX/ADmk27emcL6Ci1wK0VqwYszOqngc8/iam8hdoO1T7nn86kACIAOeOhPFRlSGy3bvSUUKxE0KAEDAbvzkfWoWScZ2kKMcsASfyqzIwTLEhR3zwP8AP+FEkcyEHaoQjoGw31zzn8qlwTHYrNt8s5lJI4PIOKd5bBVCkqp6k09FG0boiGTjeyrlvfj/AOtSdfm2sP8AdFEY2CwCJY3LbiSe+aVtrIQB2OKZjkhlORQSEzkg/TFWkIQICc7x6Yxigg5OQuccCkBBYDbwfQ1J5c+3cikqemKAIWL7+vTr7fnTTz69KfufcQ4AA9uaNgBYhwNx/GgBgBXg4INBXg4JI9+hoMbA9Cc9DRtOF3c4oARvXAB/lShm3YH3fQ0KBkhQpUdPYU4YKA5U4HtmgBy7lGSAPT60ebyBzmo9mSTkk0Bj907sGgCTcsmTs/M0SKVA2kHvgGo2ZSOBgdeDmmO4XGFJJ570AIUkJ4GB7jNFKLhgACR+QP8AWilyoRJcq7WzADn0PSqUxciDYF3Ah5MK3DZ7ccDAXgYHtW0sYaJnJORSkBlx0+lS2Bky3Bllg34VUuI5crGRwGIyfcDB+h9ejreFZ5o4oo/JkcD70QQvhlbt9GP/AALHar5j5znnGelS24OMBiAB0BIH1+tK4yjNZTO7lg+eFGw/dzlW/ED5h7imLp0hmV3hlYiQlcH7qE7h+JxtPtWyFVF+UY+lTKSF5OeM0IZhpY3SRgfvHdV5fOFLAbcfQ/e+oqK6S7Z5CRiRkbaNvJbzFxgnp8pIx9a6I/NGpYk+2aeFVlyQOOegqgsc8trdrdZVZNnmF2TH3lLjA5z0XPpz371FLb3aCE3IO0tHuYnHQtuJP02/lXQz7lVWRtuAc8dRWeLUXxLSOcDnB5/nSHYzLewvbe0jG3a/lrnuc+SF/wDQ+fwpYZrpg3lAtKxIAIwQNg5Pr83f/DA04FMUTRcfI33gMZ4B/rSfKrYVQue44qkIzXiuvOZtrCPzFKhlz8uTuBHckYG768jPDI7O4Zo3khDFTG2WUMch2389yUKj8K2CxU+9PQlxwSBweKLAQwxyLDF5hywUbsnvTm9A3Hp61Mp4PHQ4pshIAXj64pgMyQBzyevWlOT16n0ojYGNTzzzjNTNaCUeY00uGxhBgBcemBn9aAK5OzLMcDrUcdw8sjRxRFgo+9nABP1qylrFDwi429zyT+dMSKNJzsRVZjywGCenX1o1ESHeMbXA+vNMEJdPmfgfeIbb+eKWzmF5GXKbCGK9c9KsAApgjPfmgZCI0iyVXDdMj+tLDcRysyIwDocFD1HvSHG7BFK0KMFyo3Do/wDEPoaBD3UcAg578UqkZK4+lRrKzM0bYyn8Q7/hQhLEr0oQyYSLtOQBio9yn5WQEGkDbsk+1PUeYpzjg+nNMByjDBd2QAAAx/rTdrFj8x/wpFixLv3Hdt29eMZ9P605F8wsdxBHTFIBoIUHn8akxHJ5ZbJ2ZAyPWmxsWiZ8AEMQcdDVXVL42EPmGMSZZRjO3rn/AAouOxaxkcdD09qEGRhgPoDmobK4+02yyhdo7KTnH48Vct13ylCflwe1DEQsSmCoOD7f/qpcu/IVseo5BpJn2BQBy3GQcYrn7zVLi41WfR0do9iKVmLlsEgn7vQ/jmk3YaVzotpBIdWXPQmoZUmKYgKBj/fGabYxGK0jBYM4GC+wLu/AcVZc8DI5zTE1YyIxeRXwUnzBJgb5ThE+gHX8wa1SvzknOKapDk5XG3A479f8Kr3LSQxyPE4Hl/NtYbgQO3qPzpAWdinnBA96DGGHGMUwTZxwR7Z+n+NVZdQka8FsiquTjeefTmgZJNc29uMPIOP4ep/IUkNxJcKVEbRxAj5pDtP4D/8AVTobePCzbQXPGSBx9Kc6KSTjkd6BDJiwl3gKM84A5GP5U0y5GN3Lccd6eMKuRwcf1puxWXcAQc4PfNMBjeYwbbgt0GScfjSQNIkY82KLefRmIodmA+RipzwcA/oaBKz53Bc8k7RgH8KAIxHyxPzZOT7flT1UqhC7Du4O4Z5/OmsVaIOFxxnrSFmRWIJBJxxQIfJasoLFo9oGeDyarqBFysZZh0xUxkZjuPQ9hxilMhU9Ac+1FrgVTKdxdiNvU7uv0pFkVMnbznOAetWpApUllBxVR9ow5XIY4IqHdAaMTRPGGGUBbGTjgjHrTWZED4GBjP3hx1/+t+dZkr+W427sgZ60C4d25xtZASMfhQpXA1VaNgfMVOUJJBGDxULNH9njKOXyTkBxkZx3qoc5UA4GD+nFMXbIxO3Bwec8/n1qwNBFhCxuRtJBI3MPf/61OV4M9U2DG7p1yP061nINzAE5BBHPanJiVRxj+EjPFAFh2j3OCYy235/r69P5VDdS8oUH73nftwR1q3HFELG4laMMynavsSBzWWY2G6QOSw/vdB9MYpK4AJB1aMEnrzRUcjrG5G0nPP3qKeoj/9k="/>
          <p:cNvSpPr>
            <a:spLocks noChangeAspect="1" noChangeArrowheads="1"/>
          </p:cNvSpPr>
          <p:nvPr/>
        </p:nvSpPr>
        <p:spPr bwMode="auto">
          <a:xfrm>
            <a:off x="1640681" y="-144463"/>
            <a:ext cx="2286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pPr>
              <a:lnSpc>
                <a:spcPct val="150000"/>
              </a:lnSpc>
            </a:pPr>
            <a:endParaRPr lang="zh-CN" altLang="en-US" sz="28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909412" y="1854839"/>
            <a:ext cx="6773704" cy="1383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</a:rPr>
              <a:t>同学们想一想《九月九日忆山东兄弟》这首诗可分为几层？每层写了什么？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2780827" y="3651254"/>
            <a:ext cx="6902291" cy="267652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</a:pPr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</a:rPr>
              <a:t>第一层（前两句）：写身处他乡异地的诗人，每逢佳节就更加思念亲人。</a:t>
            </a:r>
          </a:p>
          <a:p>
            <a:pPr>
              <a:lnSpc>
                <a:spcPct val="150000"/>
              </a:lnSpc>
            </a:pPr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</a:rPr>
              <a:t>第二层（后两句）：写作者想象兄弟们重阳节登高的情景。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2004064" y="923929"/>
            <a:ext cx="2871311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整体感知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 descr="data:image/jpeg;base64,/9j/4AAQSkZJRgABAQAAAQABAAD/2wBDAAgGBgcGBQgHBwcJCQgKDBQNDAsLDBkSEw8UHRofHh0aHBwgJC4nICIsIxwcKDcpLDAxNDQ0Hyc5PTgyPC4zNDL/2wBDAQkJCQwLDBgNDRgyIRwhMjIyMjIyMjIyMjIyMjIyMjIyMjIyMjIyMjIyMjIyMjIyMjIyMjIyMjIyMjIyMjIyMjL/wAARCAFNAf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3+iiigAooooAKKKKACiiigAooooAKKKKACiimlwDjI/OgB1FIDmloACM0w5LY7D9aeaKAOd1lxGy7WeKcnaJFHXvgf57VzzMttfNAl2tyxYkuwKkdzz0//VXb3ltHIqsy7tpJ9+nr+NczdaW/losYxO77/lx8g9s9e1Q+xLRFa3k8blVckr8o24/yaZcTKHSWQguTtAJ6VUkSO2vZUjk8zawAy2A34j8qsyTotqzOGYHsCM5HsKzkmpXIOn06ctaj5tx2bmAPTjOK5a4uGF/HJFCQfMLYJyw9/wA60NJkn+yzeUGMhAKq/XGDwQf6Vl3FvqSyxrHEwE3zsw4xk9Mnv0rVtjlsdXpupm7G1gAR1JPWrlxqENtHufJyM/LzXKx3KW52CQBwMnHJH9T6VV1B5pZC9vcuZhkMwzxngjPQcGlF3GmzVvrhr1CyxvEG7uMnH0qsCq/LkAFQcZ5U+9RWYvL2OFri/ZD8qsoQb+M9cdM9v/rVpPZiK7h2sZJGGCDgcA547dPSjl1uHmbGnOhhCh9zD88dqvVWggRNrKqj2Hap2dU6kCrLHU1zhTULXKFTtYZBxyagad487wDuJwvtSuBCQTIcZKk5HOc1eiPQkEnHJzxVWQmWPMUY3A9fb1HrTopmEe0oTgdPr0/CojGwhtzqKROUVlLD9KbY3iSIS7gHPPNZk9uzy7YVHyjD7iOvXA+lU7Z2t5mLumSSeWrGU2ndiudkOlFU7CbzYexx3HejULl7a3MiKDjr9K6FK6uUTyTpEMsRT1cOoKnIPQ1zLXEt2ElO0ZByAMbiOv8AStW3niggy7jA6D+77CkpCuadFUBegtk/dHvV1Dlc9jVJ3GOopoJ7gj61FNcCNwgGWNMCeoLl5UiJiRWb3OKS5MmwCMZOeecVQmlEsTYuSpVsHnG4/wB2gTY+O8hMuWfc7DGUyVFQ3OoG2RsR8kkHHrmqsl9KYwsCCFQ2N2c5Of8AP51mXguJGLJKCAckHqTVW6GUp2NXTpvtE52oys33gxyMelbKGVZcbBs6DHpXN6GNt5iZzntg42n3rqdytxkGk1bQqm7okopjypEuXYAe5pi3MTfxgZOOtTc0JqKAciimAUUUUAFFFFABRRRQAUUUUAFFGaKAOW0TV3SJbWQNJKc46jnJz1rZh1BGmEb7lLH5dy4z+NcBr41fw1cW81nafbbXG2JivKHHQqCM9+TmsCPxVLIsV0T9nkCZIiWQruzn1/oaai2Qm1oe3UV5PpXxA1pZijwQXUIAYO8gQ/Tccf410tp8SNIlfy7uKe0cD5t67lB9Mim4sq6OzorDsfF2i6hcCCC9j8w9Ff5c/nW2rqwyrAj1BqRi0UUUAFFFFAATgVVmutjFQpJ7bec1FdzvlovJZhnjHcdaybq8l+zNG7Mkrbm8sgZA9M/j1qb32Ey22p7ZG3M6nGdpXHH4/wAqq/2nJK5YEMvIwBxnoAfx6VgyS3Fvc7bgONm3e/c5647fjxWedVdRNCSCp3BVUZGOuf5fp6UcpHMdlba2pJLY3E4xn69q1I76ORAQcZ6d68rttRb7QJgBHCCVAB6DPp1rXtNZMsuyaQMuFTI4Dc/l09KGmhKZ6LHIGXOakzXJabqoV2ff5kXUduPUD/PWugsrkzx5LfMe2Mf/AK6aZonctSDchB6Hg1zeoxgDISRF5C7cAk4689sV0x6c1jX7RwymSWZmbnbgj5amfcGcTeho55IbWJo1jbO6Rj+8bjgcejZ/M0y2mkBIlUFwSCrckfiKvX91cXTxytc+WkZGGz8xUkZYAZzjByccYrJe5gFyzoC21iryMeW564wPbt3p3ujNo6nSw95JG0ThP3ZKEDrg/TpRqUrqiNO0aSouGcMBnk9c+nb6nio9GKwrFK9yEcEKiSZ6Yxz09j+FUdeeSPU5X/1sbgkggEcgAfkD361LWhXQzFYKJLhpDkv8gPBNS22qR/ZZw/lyzcH52PTIwMdOMf5xVOZpVgcTqD5rAIgwSST/APqqWO3EsqpIAkuwYQD27n1qbojYvaQbyK8uNSaCWZ3BdoguR789uM/kK6TTruW7uopZ5oygBdVQ8oeBg559f1rCt5ZLKEI10HbIPIz0zxnv1/zipLC7ihu/NL+Y7Nk47nBzmqVRNlJnequ2PaoAqtPErnJDF+OKfbXEc0I8uTdgc+op0sojkRflG7OSfQD/APVWhoZT3SwkmQHzRgEev057VMLtWUPIpdA3B44OOKq3ksQkmPmOyk/McfdI9Kwv7QcOVLnYGzluhJrnnNrYm5vy6gVyVIBOAT14/KktbweVJL5gKIcbV45P8h05rnb+/eO3EkIc4GSV5PHtVOHXlPLwsrMxXBP4HI5pKU7XYXNS6uVlZmDbTn7oP3eMVl3Cp9rRi8hx95T09asvLFJEA20OxDBR/Cfp1qI3UcZkckYDKuWU4z/k1hG99SWdlpNwEtVBBVc7Rn1qjqa3lxMV87YhHKg4+X3wax7a+TaBIUV84wp4wDwealy9rmUyLL5nI47Z6f8A1q3U3aw76FkwR+ZiBgChGMHv/wDXqGaQvLjzWO0bRjHOPc1QgljRf9eQ27IXBHJ7e9NX5pnyyjacZ9aj3mxXOl0+SRAEuVEgY9iOPwrfUgLkEYrgftH2fdEGYEHGSf0rUttSmi8uIuxJOSe1bRnbRlJm9cX6wPwMju2axpNTM9yGJxjhecAepwag1F/Pf5pWCL93AwTj3rKuHljCyNtCv90bucc9qnmk5Ccjo3v4Lu2Akl2sgwwHc+361WgiW4LwB/KjUA/v4xk5/wA+tYqSFQpjh3gjJC8HpTIoL2RiwBCg5+Y4NbJpakuRu30wUCHbChBOdmCQO3NZlsryZeNAVzkEnANP8hWX5nRFHXbySfUmo2nht41WLjjrirUr6Izlq7s07NI0uzIWwh6jg4PrVltUa3lcyYaNxwQwHv8AWsAXkbxM0kqg9NoHOP6VTOpBg3llUI6EnvVKDsCnZaG3LqU13GCUcfMU47fj/wDXp9s4hjALE+jE8msu1uJCzCSMhDwcjt/n+dWTcwRDZjDdlzksPWsKi6FJ31Ni21wJu3qdqnHIxWimrWrKCzhSegrkXkEifIvyp0Bfj6mq97dFIlRHRA33HGflb8KmLd7Fc9jv1u4Wx+8Xnpk4qYEeorzC21a5S5ZJiZUAUFhzjOeP/r13ltb4gMyMzsyghQ2B9M1tZ9S4yualISB1NVFna3tt0zh9vU9KyZfEdgZGSS6ZJFJHlopcn6bc0DudDkHvS5rlX8ToVK22nzFo8LmVliUj+f6Vk6l45mtgvm3NjabuAozI5+mcZ/KnYLnoGRWDrPi7S9G3RySNNcD/AJYQjcc+56D8a4e+8R/aIUX7ffzySAMQjbFUH1Axj6VzF1qgfUUjttPtYIlP715Blvpn/wCuaLCudPdePPEV1OZdPtEhtiPlXash/E560Vylxrt9JO+y4cBTj5EDD8CaKu3kFz0/xTc2eo6LdXFnqmy4tI3cJEFcsccfKQT+I9a85EsQ0+BILqOSTG0qu1ow2OTgAE9exPNS+JbHwnHZT3OgyX9tqMRBSMFgDzzyef1rP0jUZm0VZ9SupnyWVVk2yMwz15XI/E/SmkkhFRoZd7RGSGKQ87s5R+eRxjB5GR9MZpyzX1rMfNUMsg2h0Rkz+Hf8DU8LWEk8bRwyRKM4WTIDd8g57exPX3zUz39pNmOBZLYH+7IWVvfHY+4p3As6eBa6hsEohZh9fM9twIZevUHmrIvNRiuBJp+oNHG5ztV32vjqCW5Dfn9RWLcy6gIi0901xFyAkr/Mo6Z5JA/LJqy9ojQFzOuFA27mA2+ijBx+hpAdvaeO7uwQNeRfaoAeSuBKo+nRq6O08b6NcbfNma2LYIE67evvXmdk8t/beXAzDaMlAeAR3xn8cikneOeEw3ESJPCcgY2kj0PI/rRyphdntkF1BcpvgmjkX1Rww/SpCa8Zs57qKOP7KpDJ1lgkwT6e/wCtbEfjO/sEVTdicrw0U0fzA/UGpcOw+Y9IlLEHaQAevrVFLd1lddqRq/Vhzn2Fc3H43tZrYPdWdzBs5aQDcoPvnBH5V0umanpl3bq1pcIyn5ueDz9amzQxl5pUt1HJCJfLiypTC5wfp/nrWBe+E2+0M8QIRm+8BzyP5ZFdqCCOCDQaQOKZ409rc2JuI5YWZlyvmDsOQCfTpiqwcWtoC5G+NgQoIJ59favZLnT7e6ikSSMfOMEjg/n+NcprHgmGUI1sCz42jf0HIJJPJxhSMe/uaCHDsc1aX1nBbRvCHaYvhFVOH468ngV0+nauwhiBdWPQBeD9Md8Vzdtp15b25EsAaLlihyCFBHPbjOMU65vZLOOKKNQhCkqCd24E+n+c1DEro7yTVlMBEbYIz3yaxrydp8tIy5XjbzkjvmsCxnnedGjIdMZ56Z9/TvWtNFLPa8Sqs3IYAnGT2+tc0276lXuYF1ejHlbC2WwEJ2j/AIEfpnj3rNM8Mk21lHKKo2+o/i69a0b6wNvCJZxlWc+Yx42D1A7iucbynuPNi3+Sh438buv+fwraG25DOptYjchUlvGAWL5UJ4HsMd/xqbV9Tecxz5UrtC7B0IA9O5+tZFlcm4mhIaNRgkr0A7dT9D+dGqAywGQ7SxO0922tnp/nOKHe9g6EzapbxRuYYg0it8rHkA+uO3f9fes5NTllkaRizMcruBxuJ4x7euR9Kqm/t7W2kV4gykAbT/Dj1AH6fnVBrqOK4jES4UjJHTn+n6U1ER1/2uzsGIVtzxqMkOCc85AznA/XntTra9W+lEtvwoPzxs3P4VlvZiaxSaN44YcblyAueMdeuc560zTJHgvf9crRpljs/u/lihRXQZ6P4fuky4UFmGBzx06n/PvV3UJXN2WAdtibcIBwSeCR17Y61z++8W1gmsyXA+YOgGSG4zj8Kzp9c8+S5IkMR2hCqjPTpwfTJFVsrFqVkampXqR7ftCSBpDnHcgetYEtwouFjRiSxycHoOtU7jUHmcK0jNITwMD24zUkUM8rJFNGE9ZDj5f85rKRLdzVlZ57JhbeX52CVYjgt/8AX9KzNI0+4s52a9MKqp3Q87m3dM7evGKvwWD2xTybh1UN2Od+BnnHTv8ApUd3bGbEkl55MajlT1OO3AHf/PrPNZWAg1HVI7Yh15xxuH8RrKl1XFszfMzZ/dY7HucHr261R1Np5QTHIJI0yTlc4+v+NYxaRcI4+U445zVwpqwO52tm+zynLb5HO9jnnp/jVxLuSZPMmG/K/J22j6cdv5Vz2mIPI8wyEY+6OpH0q7EpmUsHBHQAn0//AFUNpMm5uW0qzYBA2ghc46/lUJkj3OY3O4Z78gZ9qp2/lyqYyxypzkHJPWmxGOM4RiRu555qdhnTaTpzX8x3lhhckgH8Pap9VaLS7hIRI/zLwWwPXFR6PqUsRCxyMEP95sp7/wAxUXiG6SeRZlj3n+IOpBHGMc9s4I4qklyldBpvWuIcSzRxqBgHGSDnr1qrcWcFyzGK5Bx94k5OfoKyreZUQqI3JY4IPOcnj/CpIijTRxsyp5hOM/59qSutbkmnalUwkEmIgcli/J/Aimy6rKJWVp1WMD7o5/LinwwQwKXZY5CeAxxnH5fSsy+uok3eXCmZTwSMbRjp6U4WlIHsPmvZZCDGX2A4yTnFRPeMyFG2licg9xTbWGKWAjDKyA7iehPt+Y/WqQuFXP3cD5hnnJrvikZSTLLSZRlLLuI4yaZbxOG3qBJsGQC3G761FIznDtGCcZJxjtmmJdNEq+W6gMf4hx/nr7Vcm7aEoutrDxN5BiCgnBzzge1Zd9qCq4SB1KHJLYwR7ZxSXLTTsvzIFAyuB19RWKZQxcGTbt9e9ZKMdxmzFrEsRBwgAGNis3T8T1rXsZbi9i3CJ5s8FSm5Rj2PT6/rXMWUS3WcxfuwRlzkD6Zro1mltrVba2kunVRkKpK4J68g8CpaSZpBO+ppQSahplsy/ZbKGFjufdIQc47ck56ccCpn8TXFnCVGrW6xp1MeJPw5xg1zixmR3k88eb0aUDJUegJz9KmW2jjKN5pDA/uo48lifViT09ql2NkTXOrvcQ+ZdG5umf7gu5GjQn/cAxVO41e/83yLEJbbeWESgKi/y57dO9SXasx82Vsso/1zcqPZR/k1RVJDA0Wwv6IoZST/AHmAH9fzoQDGka/u0inmKxqdzAnJkPUAbc8UXD5u1hFuUdRuijIHy+59B79ac0kNtCBFJ5tyrf8ALVcRoP7vQ5+lUSZ423ymOCPOQI1DMx/HGB/nii4F6VxEpV3DyYyZCAMe+T/+uqMbMbdiuIol6GQkFvpwKsyBPs6vLLjYMiNdpIb3IHFVIJUlxEGVFJwPNIQZ9FBwfx5pXETRy3qxIIT5SY4GQc+/NFUJ7S2klJllikcfKW8kP0980UrjKWqCz0+dJEmjlWUZS5tS0J3DqrKQR39KYdcgNuxmuEeIjmFI9r5z1DK4P8x7VtfFXSYtN1OwRNiF7Xc8aKFw245OBxz/AErziWBkweeT0xW0Vdaieh1FlqjNOVs7i7NvI2XiuMSdPdeR+VXJtcEq+UZrUYOFM0f6ZXp9K4xVnjw6q49GFNeV2OZQ747kmr5SbndpeB2ZVdY59obYjsVbtkbsH+YrQ01o5IzHOyxBTvV36L64GP0rz+31Mww+SRuj5+VwGAz1x6fhUq3anDRzGMr0XyxgfQ9RScB3PQpYm0+8BhuIpGkb5gkxfPv90e/rn261YiS9e7MkUZYoMYiUEpx1xzxz1x3rkbfX4kRCY0DdJMg5Yegbn+VSJ4lkNwEDRiInpJGy4/4ECT+n5UuVhdHRm83TBmguC3AOBtz9cYJz9DSNdeU5YOkQdgHV5B82Prz9KpDUTbuz/bFaXrtlJkyCP7pz+YFPF5a3LebGAk3TaI3B/MnOB9AKQGwLqSPT9hYmF+0bHPToFJx16moLCK3jDxOBCx+ZH3bV59cEjn1/lVeCOaeJUJefDHMaRfMB9cDPHbini4ijU28zSiQk7GcHK/lk8e2OfTvLZRrWXiPW9OVks7mSXacmOYb8+4x2+p7V0Ft8Q72CHzL2C2nA6iBiGUepGD198VxCXM4unMlzIWU7UKqGJOemWwcdDyDn3q5/aVg1riGGQ3R4mEbKVOOpx6/ljJwCBS0YHoFp8RtIuIo5JkuLdH6O6gr1x2JP6V0tpqljfxB7a6ikBGeG5/LrXj8flLp5ijBkt5eGHlgvG3+6GBI6c9fakWeJrJ7a9urqAqmYZEBcye2GwO54JPTtSsug7nsbeSA0g2t8uMDHNeV6rZMl1JcFnAdPkMg+Ze/9R/KqSTXUVq0+narc78jzIi77Y/XAYnA/4Cfwqa68Q3p2iSGG4RztWWQGPHuWB4PTt9aynCb+ETV0XLaRLexAXKMxwAq8HHQ47cVox3kEMQbnk4JOBubr/SudnvZJ5DFJazwsMOCkm8Y/2RtGfwyQO1XrLULKSMxm4RwWK4ZgOfoetYzhJK9ibNFy5a31CxHnXBHGV2AkH6is29s7BWtPs9tLKrj5SRwR6kH2OfSkeeJbto1hzE54XGME8cH36fXHqat+bI0Q2K67PuqDnHsc9vxqY3juDszNjRJZikJHlhyq7WwpHPT8f51PehY7FpBtWHaMBl5zzzntzzmrEN8LSNY4o1jJkOGCknoOD2Hbuar6xcqbJCXCxuDvLc7vQY6mru2xNHNP5S28MzKzDJDZ7n/JxVeJFkJIRnIPKqvIq3JqCQwxxxKsjKp/ebMHntz71TEsodmRCm9WB4xgHGcenTFbolmxBdXZaOOJ9o2gALjAQdzj3z+VTm3js3jdpRLyeq8H/P8AhWPZTeRIGL4QA4PGcjtn/D+tPu7yTy4VkLEBmIyRwCemfSnbXQLnTxardJauFuSuR8oDen8hwRWHfzyvdtKqhQHOWX7rZ9+/SseS+dUwWODz8rHrmrVlfySDymLZY7uCAc9aTTEbcW2GE3Dxo+8ALjPWrbahLawrHHgNIAWkbgeoz/j/APrqvD5SwAOHfA34z93+nes64lWeTzCd0eAF5BPr0H4/lWVr7jNRNQE78TkPglYlbeoA75/wOa0o7hZYUJjZ1kIDkgjgj1OCK5BTIkk0qHAB+UDByM9/atXR3DHazlZMkud2DjPcfXNKUQuUr/Uba2knt44ZomZjkM3B9MCs/wDtE4GAoA4bA61Z1TTWk1C4LF5QDuQjBwPTrkVlBFG4mNkUHpkkVcUrFG7aOPIxG2QWyG9vSr0e5YAiHDbc4PGawbO4i2o5YrhtrDPUZ7Ct+NfNAVPNO4A7yOB7VEtGJIZasA8hKMGJzknbn2yf8a19Os5XkDgpv53ZkAwfeqsCW7TrE53FMEZORn0I/pWnYyJb3chzjDZUDAGBjr69zzmp5tRotW9ndDVsPIuwAMygHahJAwTj8cD8qqXS3d1qDWscTEhtgRAOmeuO3GeOOhrT1LWPIYtFKR5v/LQAKQcY7D0/Cs1fEd9DduEhVSVDNLkAbumfrjHfHrWjcdinYy7qe6iMdv5JWXftK7enOOvfnPelsvOiXznSIIxypJ5+o9O9Q388zBri4k3yHOCrklRz15OO36Vn3eoMI4vLm2tt3ZU/d7cj8aOS+iFY3n1NoHzsduCAeuPw+lZk+qrcT5FtETyAz9cdvxqksszENcFULNsQjB/Ifn1pZoHtRuLq0ZHUnrnvVQSRLehft5ZYi6FlwxK7g2fvZFR2pilnAYHcDyOnHr/Oo5hEIw8TlgwBZ2GcEDPT8xTLO4GLqSWXmWFiS3QHHTj863iyWiw11MWbYmVz0P8AKopVkuWyLMpjqc1GVlmVILcqRncuF+fGPQU+LSriSZ4L2ZwD8xVT1/H8/wDOabaJUW2Y9xcs77IHJz8gVRz/ACrQ03w9CxM+oTDZgHyUcBv+BHsP8a24beO0H2e2tyjklXEYDFhjPJwT/Ko7u4EETpPNBEAeA5UH2OD0/I/Wk5dEaRhbcXEaoqo0cMecKrYKr2GAT1PrVc7UkZEkfhuW8zOfrz+gptrdM0wy8igAFiI/lkyOxAIxx1zUVxfRRSiNrna5GRvUkoPcjoP0qDQmYxJKsbSyLtOfl2qx+mQcD6VJe3Dyqp+RUBIIRmyD9Vxk1h3ms29jbhy6yq7bVBfcrHnkkZA784z6+zF1+2itHaa33zBQBHE42N6YyAc+pC496LMDRdpTMY7dpVdh/rJHUt+fBH51Dcz3EWYY5BuDglmjEoBz69z9PxrBufFsrx7bq0s4hnIiRASPTkHJ/EGsi+8QG6nWZ7q4+QYSCLhR9Txn9KdmOx2IMa7izSZByZHwNo69G4qu76feP+6lbA43bvv+o4x+QNcNNrdzPGYpEZ4ifus559MnqfpnFVZL2+fCxkxRgYCITtA9MGjlCx3F74gsYJTZopcoOWjiCbfYuec/lWXd6tbIG8oBmGdgZzw3qTnGP5+lctvuigUzsq+gOP5VF9nXOSSSaLILGu2pybj59+jP6xnI/VaKy/IUfwj8TRVXCx2tz4mguZTJc/apnYAfOiMxx/tMWNUJdYV1Ki2kYc/658H/AMdCj9KwrZ3F0sgx8hzzyKuahf8A2kRoFSNVHOOcn8qq7TsFlYkkkWbA8tQuO7sf600uoAAVVUdwoH86zxJgkFjj26VE8wyRnIo1DQ0XkUgEkH/eNVXznhx9AKqiUtwMmnoTtZgM7Rk/nj+oq0rEtknO4c1Kvmfw5I+tVo3O7PepkmK54z7VdyCyt7cKmwyybCMFQxHFS2t6lvcCTa+zoyhutZ/mHJNJv555FJ6oDq314ybZ4rt42TARYkCkY6ZJBH8ulaNpqM0gjnR4XlXgtICCW56lSeSOwxnBrgnkCn92WGetMWeSMMqSOof7wB4P1rNwKuegR6i81w0VxLDHOpwv2dccnttHGfrUtrqVo6pi6y6k535GT9eADx3Oa85ilaKRZIyA6nIOK3P+Enm+yCJYmRwMAlw8Y5zwjg/zpcg7noDX5SLZNDECVwJCRuxgcEgYI/HmlgvBLHLDJBK0ePljRQIh9FIHP51w8Wv2s1li4d450GEVIECH3+Xac9fb+r9K8SBL4JLHI6knYzhQ6n1yoXJ9jn0qeRjudpDcK7IM/ZxGpUNhVkfnoefm46dKs+aBA0YRI7dv4S27c3fKkggn2496w4dSuXuUlFtcbGGFngQZ577Dgt7spIrSkntLWEJd3UMd02drT3Knef1wfqPzpAWwyTRR4MpjBzG4LBkz68YP0/8A1U6MB3MNxKrRnH7sFkSb3I4w1ZdntlDolzHLIWKtEMLkZ7HGM+5/KrscTpJM3lQ7BwVuCHZfTAPf6Z6dKQwuLULJ+4Pkxw4O1D2PX7hG8e/Whru5SE3NrdIUGAiT7VVjnnaVyT9DzzUTCO4hjFyFjRJCQPLQKGPqRnHQdQv4daPs4hfcsjhWH93aj4HA5+9+Z49uho9wsTx3tzE3mTG3eT7yRCXZk+wfHPt34xmr2m2Uuq3iRSRtHAqYcGLAxnkBskZzx+vapZrmK5h/c2lsTBErMMgELj5uTkEdcjtjv2mtNRSxs2WFVM7ErtRAPm5xnA6AD+nShQi2S0Y3i/TLWwv4E0+Hy9yElAckHOM4znHFc8/+jgnbt2MUZHGOo9T+NdnqUzakwyiTwOAzHdnGAMAqOe+c8Y67qpwpasVhEssbpyDbs6IAexww4+uDnoWokk2TyHKfa3jn8pwMqgABAIGeT+dTPPm3ICfeb5c9/wDPNdGujR3PmzQvHtU7V3RKw9+gDMOfXPsetQ3mmNcSTSqEaJ2GVD+WfcnIYAd8k49SDxSsHKzno7Q3WG3ptyDz9706flVmzs47e4DNNExU5HJOeOnFW00l4yjIsiIzHaoGVVyD1fPB/Dnj1qCbTpwCwCKiNtkZiF2t2znHqOlKVybNCvclZNzLnPICnAqXyCy/u3+bGQijkd/xpgsJDF5jb1JYgHb8o/x/Cq1x5kE6pvLFV2jJ6j2rLyQM1N625WOZCdp5IOMe596hN1FaTKyklGyDuA3cjqP/AK9V43W7KInyuiFchuv41l2d0I5xDPGUcPgluuOnP4UJAjXF9a3mJGeTOeVx2+tW5JLBUy4VQ6gE7Tk8jg4/L+lV4poLu1YLKgI749M9Rx2BqmkK3DZ2tu3D5YxjI9QD+FLQZJLLaXCtJHEoCnO0d+w5HatEy/6MhQ5XACK7E7TkVkzxPM5WGMxxMwXGMAH/ABGakdJYWEVwd3HBHPt+NDSBGxb+aV3swyp+7n5sYHvV19VtyGLJhl+VgxPzH1/U1kafdm4doUmC5XCkHP8Ak1JJp8MMe19hQqXTaSzbecMSCPTgYz7VLjfcZNNq8skUkByIm9egxUTX4VUViSAPlYAA9ayRqDyReT5Y4GQuB0qT/SJVKRRu7gZCoN348U+QSHrfyNOyIwZCDjnAz070xVE0rb9qsWCDBwfwxxTY9Pu7ltsexT6Z3EeowuSPxrUsNEngEjTXaq0fJVshQOpLHBwMc4OCf1rVRZSTM2aQxwKJHDOOUAOPxx1PpVmGKScQuUkBPV24BJPTJ/pU8mpaZaxJLZxRsEHzTOMiRuhwNyt/MelQSeMo7cCeOFEm2YSIwCFlPqWyT7/0pqI+UuDTbhoRHKyQjOQHbBweMZxg9u9LZaNLBI0klx8oAXcBhfXPfisS48WO6OsDTmVx8zvtcA9yCFBH0zWdPr8/lrCY5liIxlJWRj9CS2MnrWiTDlR3sMMSQPJ56+TGD+8jbBUe/wD9bHekTWNNt7dmMyPGgyWLsSPpzn9PxrgYrm/1JzHCocKOVdi5wPU9cVHf219b2/2i5dI4eAFiwR7YAo5Rnav4r0w2xZI0CsCxDA/N+GMfnk1zo8WfZlYukMSyffiRyScdOnH6iub/AHVzHvYzSf7xxUBVIzxEv40+VDsaMvia4eUzGUyMTlVWPAUen/1+KoRXl8901zEs6ztn94JSuPyxx7U0TSLkIwUHrtUUxm3jLOxPuc0D0J3kvRJvkvIw/ruDEfzqqYo3bdLK8mPQf405do7VLjcOlIZV3QCcRJD2zlj/AEpxJBwqKPoP8aDGP7RHOMpVgxAtjp+NGgXZVIc5y2P0pnl7jyRVtoypwAMUnlM38NIRXKKR06UohDHkdatC1kPIBzUqWUjHDKQaQykbYGitddJkK52dfU0Urgc3FKscXP3utQHzHJODzUkUiPnagFOhJlaUHGFU4/MVrexG5B5MppVtyerAYqwbdnmKbiowx4Po2Kha0O1DuYllLU1MOUdHEHdY0fc7MFVR3J4pZozFvQ/eRirexBwaRLZolWRZCJTgoAOh47/jRIrLbbm5LkHP1ppoLDVNP3AVEp4p2RVmdh+7ikJGOtCRtKwRBlicCpZrOe3I3p16Y5ouh2ZASSabQf1pM460DsAPNDHGKbkUHtQFiUAcc8nrSNgEgZxQOnIpCdxzk5NAFkm7JQiVn2nK5bOPwNWW12+WHygI42P3pApLt7Eknj2AFNUlIlfuOOao3LB5yw4BqFqymrI6bTvFEIsja6mkjxA5CQL5eRjplGXH5Grtn4siYrBHbLahXzG8tyzsnHGJCQQB/kVxKnPFBbDYB4p8qEekvrVtNi2kv7K5uU+ZJLZHR/cbjgH6gj6VetdSgyLa9tBboyFtxnV/Mx/eRlEg/DNeU5ZSDyD7U4SyCVZPMYyA53Hrn61Lgguevwavbx3MMLNcKsZHklQ5RD2AcDBHsfwI76EN81rdPutd/nHdIwkEbnC8FY+cj1xgflXkj+I9UlijiN7KkcfKxxHYufUgdatr4oaKBFgtVWYHJaQh1znOVUjC/hz70uQdz0G81CzmuSHiaOZ+FYc55HRhjNHnJJaCNXZWJIz94Mc9+Dk+55964abxYjpG/wBk33C5yXZgFPqpDbs/iB7U1dftEj+0CS4kvdwxHK5EYXuDgjI9j+NLlYXO9tdQcxLGt1JkcASR87fy6exGOK05r9UKhY3kww+7nJ9wVyQfrz79q4afxnbXNss0k4WTP/HtHD1OepYjgcDoTVu18WoY4LubUIo4kk+a2ETSSkf3s5GKVmO51Jns4bdZlMYk8zkIT5hf0GR15/8ArGrEO+eVmCrwPmYyA8Z5yMnPPt36CubGq2100IimFtDI+Vkdh+8brnkdfc9fX00ba4MgnMs7O6Al34Vhzx8gzkdOenNSBdEEM7l2MZkc4ZEZozjr/k+/pmq11pNtcyARt86PgeYQDgemCN3TqRn+tqy+0gPPJKpWU/KrDf8AN1yCB8vHr6/m6dja3EcO9DIw+XcvzZGOcnk5PHPagLHNXmkahaMskcchVMEtnIYHoMdQazirNK/nQyfO2SW5K59eOK7Mvcm5zPkI3A8o4bdnn+EE898noAfWrDyW0rKjq3XZvli3DjkjIzj+fNJpE8qOGt3t7ecQI5w+dxJ4PPWtALACDARtQ/Plhzx1x+VbN3oelysrRB1mGCwRs465xk8dOmR0qNtBsXUxpKQ7IGO3KMPqCDke+fxqHEnlZQDvsSMRSMsfzYHA3Z7dxVyGwj1EMZGmh+bC/uic8jPz9OwqBU/s+7+zSxySP1BeXGweucfyPeteHU2v7qezlgTyyvmopwfMx3wTknP1oUO41Eq2+lpFPmKKYxltv7yNVUe+dxJGc9Bg1Kmm2yOhuFZgwOVBwFJ6cjHp/wDrrVM6tD5bx7ht43rgL7H3H0/KhIR5ImdFLA8gocHtn/P86vlRVkZn9l2tncbRACpXJKpkjvklskDtnIq7BYRy5Sa3DhOQBlwO/B655+npVlI2dgDujyOI1c4P13AZ+v61FLFALrCl4CQAxVOT6YPQjPHH4k9KdwsDZjTEREcoyAikDp7Zxn8R7UjsoIY7ZMcR56jnk9v8P61JpokYyTQpM68nI5UdjnoR+A+hpxuWVztidSxwAq7VJPuR2/yKLjIrqytrm2lt2iRY5gPnUKGbBz6cj8Me9Z0XhjTIcH7GG45aS4Gcj2GOD+P1q5EskF4rSXczzHO0yjcMDsSP06n2qy8zlj9oImfqrH+fv6ZIpBdjbGzsrOJwba3UFQ6lcE4+uMj9RXJ+LsXEizBEVgAmxONgyTyDz36kCrV3em2kBZFRzykWAxJ9QAeeO+KZCbzUbvZd6Zcx20gJL3EZGSMYGTVpNagjmdN1I6XLMW34fH3WIGecZAIyPxpNT1db+F035AXgbeBz6n/PFWvF9tDba5NDEojjwu0IMAfKK5mQuq4BIU8HBrRW3Bl+0UtAPTnvUzxKM88n0qvbMBEucVdiUucAdeKhvUZSaE7sYxihYGHVT+Fav2RxyYyR/KrCWj8Ng8+oqWwMZLd2HCn86sx2zjAGPpWwtsFHPOR2Aqa2sTPN5caliQT+Qz/SlcZzS2kkuriIcNsz6Ve/s5wdrFTxV22svP8AEvlgcNDkHHOK6v8A4RpEmWOSNw3BIP8AdPT+dNgk3scObCQDpke1Sx2bg8RsVHU9K7iTTLOyQtPtRFbaWOSB+A5PftUEd7p7FPssHnxfxSLgceoXqcZ9u/WmotiOahspZGyI89ulXodIuGYbt3XA46V2MdkrxqyFWU8gg5BrD8XatD4f0iYbgLyZCIEGc+m7jpjn8RQo3FcrDSZFAGF/E0VR8M6j4i1HQoJraGC92lkkklJDBgehx1+Xac+9FLlC556beGKUrG/HYVbgsPKjZ1JfzI889vnA/pT7m3SK7wgyNncVtQ2kW9dxG3aifiGJNS5Oxooq5kw2+btRkbjuBH1kFQyWzLHEOP8AVkfzroIrGMIZAwG05B/4GTTJrGNFVfOBONq+oFRzFcpkSWLkrgHIwM/ig/xrJvCQixcYQj69K7Q2bEo/mjBckHd1+YH+lcprVq1vLludzbPyVT/7NV05XZM1oU7eEzMEDKpJ43dKm+xyA4IxziremaVc39vI1uinZ1DED8qSSwu4S6mF8oSGwDwa1b1M0hsNuUbcCVHWtg3kOMFnz67awHEsY5DL7nIzTCXCB94OTjAbkfhUuLY00iW88trt2jwVPf1qqwFI0jVGZDVoTHEcD9aZj51FL5mabnLDirJJlzVi1XNzHlNw3DIxUKbcckCrEJUOMOoP1xSYI0L6MRxAKMZb0rJmjPDEcd61bpxJHFjB4ycHNUJQd20jqPSs46FvUpYxxSfxcVZZF2+9QBR5pU+lXcmw4DLH0pRuHPccDmpkiUhjnaQPzpdgOPajmDlISN2446e9R4ye1TbXZcBSe/Soipx0p3Cw052k9getN304v+5aPHVg2fwNJGinj+dK4WEBY+9WIYn2Fuef1q3aJHgrhd2e9TyLhTj06VLmUome0bA/JlSOmOKlt725gujL5iPIfvecokD+zBshvxqwE+bsBmqFwn+kIM8k4NJSuNxsbi+I9R8to5Z5FUg7BEwjVB/dChSNv+zjFdJYeN430cQXEttGIVCvE6uTON3baMZAHfjFcg8Kr1HHSoJLePcBggkVN0w5WepDxLYPNEhkViq7llmO0Ko9G2gZ6YGMe5q0mpRX6rJp6m4cH964VsqeoB5HP0Jz6V5LbJcWlxHcW0xSSM/KeuKsPr+pi4lN3O1yZUCkSNkY7Yzx+n607X2FY9eit5ZkM0koRCQVTaBvIzgHDY/HGMninG4ltHd0wGTmWR8DB9OeT+IOcACvL4fG13Fp8cM0LTXETZSVpSFA91GAfTnOa1rHx1CRGn2cySvlnR1CpGfVCDk45OCfpg0uViOhv7rzry2UMpJQ/Iqkk8ryWOM9Bz+GRk0iSSLd28kRzhjG2EyWDEdsj/J6Vz82oQS6kLp7+2miSEeXzFFnkEfIWY5+p7c4qyuvQtbXMpkUBFBUrIoZiD0Bzn16UrAd6rwMBGib7duGXYTgj1yePr+tVhJZ/MIoVZ14BfGW78dAe3v79q8/fxp5WmhbQTC5I2/OuAq9cbg2T9azpfF96boNAqiBf+XeVhKhPc/Nk/1HrRZjPS5L2OK5UyOis3VR/D7k9u3Jqvc63bKhkTP2cZVrhI96sB97kNn8PyzXlB1S68+W4yv2mXIaXknHoO1QpcTyxBWmcx5zsHC5Ht0p8oHqEviGyt7WC6TfJ5jAxs0apuGcbvmOf8cVVfxmkkvkMpNoiZklDqrKfRcZ6+gJ7dK89knDuXmlLPjBLNk0wzRjoG/BTSsOyOun8XebdyuIofIwFjheJ5DkfxHL49eDkevNU38UXTzyzlIdzjaI/skLKo/3mUmuZmlDxgIpByDnIFSrOB0j5/3hVINDqrDxpqdjbtCiWswfvcRBmX/dZNpH4k0nh+5nvNckNxKzmaJwdxPA64BJJH51yxnftGPruq3peoyWupwzSqvlAkOB6EY7U7aCTszc8bII9YPz7vlX3/hFco/zMvua2vEd3FfzRT2xKxnI3YxnGKyYbcyfNv3bWGf1oT0B7m5punJLZxylgTjpnnrW5a6aZDuWLBHcDFafhrRY5NLtJTk5TJ5967O203aMbRjpU2uF7HI2+kuwBVC3qCKt/wBgTOASOvb0rtFsVwCEANSmxkaNtp+btnpRYLnFw+GmkU/KDnrnpW3o3h2C2jvJ5MGQWzKq/Xqfy/nW9b2YhQqDxnIHYVOESMSM+ADGV9OvvTUQTOC0LTrWHx9nbkxQgRqFyMkHJPp3/MV0+tXVvOsF7byr5ttNJDJDn7wXI/DkA/RjXH3epWmkeOFvTOj28cQ3EMMEhen54rNvfGukpfPcwgs7uzsixkj5uoGceg9uKT6o2puKknI2vFqG70aG5uPLW5sGI8lXUqVZQwwOucFfpg1Qu491np1rZShbiJ41AyMEfdIPscmuU1nxeL2OVbOwdXkdWd3UHIUAAd8DgVnt4s1p7uGdgzmIAKJgDjHQAgDAHpXZRrKEHFnHXp881KPQ9R8NajBc21xBE7O1rO0TBwQR+Zz61i/E7S4LrQF1JVC3ELJBndwVYk/nnH61x7eMdfc5+0W0HqRt/wDr1HfeJbi78MX9hfXQupp5onjZTwgXduHQdciueMtTVrqHhDxuvhrSZrNoHk3zmXK9sqo9f9miuNAY5wT+AopNK41sdne2Ttcqqbcs7gDPX5yKsSW0ySSlMHG/p6jAz+dNkubj7dCPNAAkIAKjk+c3t6VfLymGVtykskh+7/tisOhp1KYhmVZsowAYnp6Af40TwyecwZHGJlXp9B/StPNwVudqofvMCR0yVx/KnefILmVDBnE4YfMRn5jn+dFhmSpkXyxk7QhYg8fws39KxNelUSWTmNWUFyV/vcgf+y/rXXumUDSRZUxsAFf1ixg/l+tcv4ktQTZMFYGRphk+z56fiKcdyZao0/CsSXFiwQeWd2HBOd/ofbH610CacSQJQXVRwDVDwlbpFpQYgZ3kc9+BXRxyL3Ycjoab1FYyrm12lvlGOwFZVxYRtESYwfw5rqJWRRhQG55FU2hWRdoBHpSGecR21m99cxyyRwiNMpvyd59KfJYRBCxtwPz/AKV0R0GFtRaZ1wUJ/Pk8e1Q3dvtVu47Z9KpyEonJvaRbyACvsDUZtlB4b9K0poWP3R3qoykHB61pFkMlt9JmuTCsLIzS5wOmMVafwxqkaFhArgf3XH9cVs+E4hLeRA/wBz+YrtWtRtyQPxpSm0ylFNHkr6ZexZL2kwx32mqp3ICCWHsa9gS2XGByc9KYtgN5BGQeOaXtA5Dx/cxPJNA65/pXZwFVjkhS2t9vmv8AM8QY4z05praRblsiFCW5OFH+FHOPlORDkccVJHKyHO0GutbQrfyZGFtGdqk5OQeB7Utp4bs7iyhaS2kDsoYusuM5HoaXMhcrOVM52qAu3AwcGmo8SyBuRg+ldW/hS1AOPtA9CXBA/SoT4TTtO492XP8AhSuh2ZzNyUlChCv3ugBqERsGLKeB0xW5qGhNp80Pzq6OSPu4II/Go1toi6xPhcnmmmFjOhZY3/ehl4q0s8bR4MwzyDuBphiIkYDoCR196Ggib7y4+gxSdhpNE6qGYjehzz94VSu0KXqAcdMUNZgglC2AcdjURglU8MMj1OKaQmzXAbcM9aglYbzyAQOvvVASXIIxLkjplgamWWRwQ+GJqbMfMXIwfJyRznmqkyhrxPTbmg3skQ2mPjrnNQeepmDkMB9c1STE2h0qKG4yBUTpwMVO1xE4x/OqrtkduKabE7DHXbz1qSJPNjdmLZXvUTZ7H9as21tLKknlyBQvLDOM0yRgh2c7sCgbhkpx6571PHb4b94D+dR27bt+fXj2ouMUs2OSFHtRGoPBJKnoM08gKwPBAOcHvToVYrvUDnoOlAAEVTwh/E8U4Fc42rx7U4JKw5xzTltyBndj6VIyOZisRZDjBHSrKgE8kYPcioLoIlqVXjkVYhlJX94Bg9DQBKVxwpz7UOFWMttGe/FPUrjI5qN3zyR06ZoEPldn0WzbaDmWYDA9CP8AGnWCBbK4cjADoufwY/0pWL/2Vp67flJmfOO5kI/oKu6ZNJDCxR2QF+QOM8d/zptjS1PVvCtuP7Cs3CcNGpznr+tdKJYIADLJHGPV3A/rXnWneEPF+oadDJDqaw2skYZFadgQp5HAFWofhTqszBr7WkOeu0PJ/MihN22E0u52V14q0OyBE2owbx/ArgmsO8+J2kR7hZRvOw7uGQfhwc/pVmx+Euiw4a7uLm5I/hBEa/kOf1rpLDwfoGnAeRpNtkdGlXzD+bZo94PdR5sfGGv60zJplrdbW4Itbfp/wL5v6Vj63HrFrLEdYtrotNkoLi5LZx14XGOv6172sYVAqqFUdABgCvMfitE32nSmJITbIP8A0Gk1puOLTdrHKaf4Y1XVbIXNrZQRwtna2wNu7dHJrlNUi+xzmJ5J2f5gRHEFHHXoa978FxEeE9PYHgqf/QjXjPiyGMavENiF/MuMls84J9OPzpRG+pym4OdgWbjBw7Adaj2MD/qFJ54dsj2rSFuokKhVUELyE9qlig34UHn2FXoRqZarOAGVIUyOPlz9etRSC6lXy2YsCxxhRgcfWuhj0i9lIEVlcyZBxshJ7cVaHhfV3240m7zgj/V7efxoukK7OLFjcHleB2+YDP60V3o8F64ygjTmXjozpn/0KilzBqQQAy6h86DKOG/Ny39a2WuYPs6bYsEvsK47HDVTkdvOYiynDMQQVVeh5Hf3q+b60PkM0J2eaxHyekY/+vWTNkWILiF7qQlAVbYMAdehP/oQpUu7RpmZYecMT+h/rTEurL7RbJswxmAOIz/zzj/qRUaTWoig/d5zGSflIJ/doT/MUhl0SWrqqeUcKyrz3+YrXJ6/b/a10z7OCWJmJGOgIVh+hzXRSy27FCvGZUUKMjJMrY/VTWZdNA8dk1s2F8sqTnOP3UWP0IprcGYl5e3fh9odt1IqP0CjIyACTg/UUyPxlKoIa5jY/wC3F/hSeNFA0nS23Bm3SAkHuAg/pXHSLtjUnksM1ooohtp2O6Txi7JsJtST/FyD+prQg8VxshHkKWPOVm/+tXmI6daWjkFz+R7BbSNOqzFCfNywH90HP+NU76EMoULkY9elbPh6xjaxtYpCqKLdBkjp8oqbUdF+zMxWRJF9VOalopM8/uIjuIBUDpVJ7Ulu/PpXV3Nsm7AVRn0FU/syq2MU0xFzwVaMuoupAI8skZ+ort5IFJGRwOaxPClrtnjfPMkTnGPRwP6V0jR+bNsYnYp+bHAPtSeozJkkS2kw6ZY8rtHarkMcckXmfw55z2qRrLT7klBuRl5zg/yParFvbosJDLnd6d6LDueNNcXscsskBYIDub5cj7xoi8Q6hEwOIW7/ADJ/hU8bmOGWMRbgwGTuwQNxNUXCyRMu1lyuM5Bx+HFVZEts0v8AhLLm4Ty2s4lDDaShI68d66/TABptqFXP7lOR/uivNo7NbdkjU7mRiGbGMjPpz716xo6MNKsh5eQYEIPT+EUpJdATZEtuX4dee2aUWpDYxgfStcLEx+ZSD609IMj7pz6moKOH8WwCK2tGHPzt29qxoLR5GMoEZUx7smup8cIYrGzOOfOPb2rKsbbzEU+WnzxDBJ689P0qog9jKg0f7Zbyyq210JbGOo5/wptx4fljRmEgIEYkHuK6XQ4MW8iFeqyD8iP/AIqrVxFusEYr96yOTjpwKRtBq2xw0ll5E0sLSZKEYIX1Apq6Pe3G97eCSdEADMi9CegxWvqMQS8umYsB8mCo77RWz4UuGjs9VkQs6xRiXay5JwDVLYxqaSditBomiayTBafYzceWWIUnP5D61Xm8ASDO3y/wkIx+Yrm9O1HVNH1I3ti0XmjcnzICCD14P0rfj+I+vxjM1rp8v1jYH9GqlbqJW6orN4HuVDNudAuBkODnNYk+lG31X7E2ZSCB0wTkVtat43utWsRbPp1vC6yrIJI5G/hPTB/xrpfDVlDqHhoalPbQef5znzPLyy4PY9fpTsraCa10POtT0z7GisqMCx6GsktXceNIY1gi8sMSXJJbvxXFuvqAaURNCrE0kW4Y/GrVixV/Y8H6GktEzbE9uaiAI4HX1oEabW+Y9xckjtVC1BUyfKCM80z/AEvHDsR9abE9xEzKiEkfeGM0AXJMFeRTbQ/uBz/nNVmupgMNGB+BFQw25uN3zYA9qQGsJoh96RR+NJ9rt+8q/gawiwB6UbgSBgdfSjlC5pXVxDJGQr5YkcYNILxAONx9OOlF1aJDAjRq24sQe/FVERZWjVGbcxwd3ShAXUvCOin+VI16+CAp/Opo9KfAzJwcdM9/wqJrJVvo4ZJgiNgl2B+UZwaaQGhPNNFpmmoU+9C8ig88GRx/7LV3TnlfSmZzsbziPwwv+Nb5QSWrSSri3SNYLeFm4TAba0YPPTBYjAJU9c8Oe1ddJtnljIUFjGQANy56nHXknk+mO1TJ6FQWp7P4Rma78L2LFArLEqEA+gwD+IreWM45rE8H2T2WkPHIgUGZ/LGcnywcLn8BXRgYGKpMze5EE5p+32p4XpSkUXAjIA615j8WsBdJbP8AFJ/7LXqJXivM/izCXXSgvdpBx+FS3oVD4jovA6q/hCxx/tjn/eNcTpGl2eo+LdVjvLeKZImkZFcZC5cdvoa7bwCm3wlbqeSryA4/3jWB4fgC+MdaOMcycZ7bxipb0RaXvM14dB0yH/U2FrH/ALsSj+lWlsooxhEVfQKuKu+UewFHlNj+EVIyr5Cgf/qqMwL1q4Yz/e/Sk8j/AGv0oAo+SncE/nRV7yR6migDxSO5O+YL1UL+igf0qHDm1QhMkCRvTHyYpwjKyXZEbDfKAvHatGKePZGhj+ULJGSB17CqYkRwR7nDFflWQsD6/Kh/9lqFVX9ydg+RsYx1IRK1bC7iW2hVoAF8vccnnhBUEkcKQqVJIMo/AEKP6VJSIgp8tOCGEkRP4Sua56Z3XT7GNMhmCD/yFEv8wa7SS4s0XAj+UYYkn3z/AJ+tcrqcsUs1tFGu1TCudvbk4/TbTW407NMxPGMbx6bo8LgB3WRzgcZJWuUvE8oLCT8ydRiu38ZFJZ9FjJ7SL/48lcl4kjMOu3kWCNrgc/QVqtzOcm22zLB4pfWmbsU9TzVGZ9BaTbbLdVPURr+eKtT229SM9R0rPgae3UMPnQqD78flxVhNQMYJFvK7MQc4Xj6fNWVmzS5iXumyeYy7ST1rLNm6P8wz3HtXXv8AbHKslvJtZeQwXn3yGNUbu1AnjLxSpkfMNhJP0xmmguWvDMSi5t0QkiO2ZXz2Ytn+orqGt1/PnjrXLWup/YZy0drJsAYLGIH+bgDk7eeh7d6vDxK7TrG9t5eVORycHt6Y/wA/iAa/kjJzzTjAEiYj+6ePwqpHrdkQN7FT7sv+NKNWhlZo4o8pjghl6+mAaBnk9pZrLBK8jhQiAkFeepxg1nx2h5AcHK8Cty48O6tCzqltISwxldvIGff39Koro2tQsNsEowCv3CePwBoT0FZla5tmtbycOoPzqmd2cc549elel6TCzaTaYB2mBMZ+grzltM1RnUSW8rZYM37px/QetevaFNbJoNhDKURhAisGYA5x0IoY+hVRGXkrz2NXIcYLEZOMYNaSw27OFEiAt0GetH2WAHCspz3DfyqQOC+IMedLs2C4xMc/981h2UDvaoUAbbbE5AyQc11vj+GIaZaqWyPP6j/dNcBPfXllKIoshFjX8RgGhOzKSujqtGAIQgdZJFOfdQf6VZMedLteMhrA59+FriovEN5DGwUY3HceB1wPalHiS8BDMuTjbgk4x+FFzRaF7UA2yV0TLMVPHp5a/wCNafg+QyS30UipiRFVi4wQMN09+a5uXW/tJxKiRsOMKP8APoPyrd8H6jGt9c4bCSrsIA74Y9O/SnF9DOpq2zkliJkkI/vHj8DVORPlGe2K1YVKM+5SPm449jWfKAFye+eKB2KYG5wemTXrHgVFk8BzgpkLNICD7qp/rXlmAMZAz7V6x8P7iO28D3szldkLvK3rgICf0WqjuRPRHJ+MlxYQqQMCbGe/Q9a4WRa9A8Y61pmq2kC2bEuH3Nxjtj+prhpP900RBl7TIgdN+6DktnIqlrMX2CKyMQA8+He2Tk5/pWrpRjXTtpkXOScZ9ah8ZxBLPRXAAzbc+p4HWnHcmWxzX2uQf/WOKvWR3iRjnJA/rWSeRWxpkZZWA9B/WqexKHMB6mm2A+WYk1ZlQoDxVSzdEWXewX6moGZbcE0q4Dj60FTk8UqLiRc8DIqhHTBDJAGUEgn1x61yokdGBVyGHIIrtYHt7mELEyOQckHIx/8AXrh6UdgZZ+23bdbmX/vs0wySO255HZumSxNRj1pwPNUI9F00SPptjvfdGsa7V3Z2/Kfyrp5WX/hGLUTbtwWXGe3z9qxtHilfTNKjtYI5ppxFFGinBLFD970Hv6Zrp/Flh9gnjsUBKwWWXYNwSeSefes57GtN62PVNJvLZNJt2kniT5ATucDHFWG1nTFyDqFqMf8ATZf8a8FuNNvnvXfyZyrJGwzgD/VrnnPrUDaXeEHdGvtmUUnLUappq9z3s+JNGUHOp2vHX96KjbxboKg51a14/wBuvCl0qfgsIsd/3y/41G0FpHNOiybmjcIm1lCuf97tjPeldlxw7lse5P418PLkHVIDjkkZP9K4vxzrWn6w9h9hmFwsRYvsB+XOKyfC9nYyeYt1YQy3CuMZmVwVPGMbiM5rm76Nl1O9+6IhcSLGocHADEAYB4olfluKEUp2R7F4BBHhZMgg+c/X61l6DHt8U6y5UjLuB/33VzwFdW0HhdEmuIo2Er5DyAHrVbQWM3iDWHhZXHmNhhgjBYmk9kL7TOm6fwn8qTPtVeW5kQlSoyDiq8l3KsRfHQZ607MV0X8D3ox7E1ABNjmeMfjSbgD811H/AN9ipAsAexoqv5sX/PzGf+2tFAHAWmmpKiXM2PMc7iAOOtS/2XDhRtXKlDwuOhyfzotrlre0SM2cw2fLw6tx/wB9ZpE1aKdmCQT5RyjhlA2nGfX36iquSUxohJTiM4XDncQeX3ZHHPHHbrTH0mYArsibOCPmJx+ePatFNRiYnckij3Q/0p63C4BbeWyBkRt+fSqjLld7XCUXJWvYzUspcsvkB8qAuGAIxgEc9z69sH1rndSgs/tlwktxIt7AoTyWiAV888MCexzyBXcJNCpLMzD1JBrgtZ8uXxRdbGyCygnHQ7FpSlccFbQ5rx2wX+ygGOfLkY+2WH+FcfcXM1zKZZ5XlcgAs5ycAYH8q6bx0269sU/uwHj/AIEa5TBOa0jsRLcM1JGfnFRc1LEMyKPUiqJPfGcKiRkgNtPP0xUUM/7xwDztGKqXE53xb8fdP484/pUEVx/pCkAc4FZo0Z1UF8Q8UQTdhM5B7+lRLds9tLO8LO0fChTyRVC3k2yI6lc7cAnmrMcmLWUE5JYc4xQ3oJAk4Ro5GQ5ByQeoqK4vX812UvnGM7tuPypPMBXexOcj+dVJiTI20Db70LUbRTHiGeITN5gaGJiMFs7cetaFiL7Wbaa4tIUurcMFYR4YqeD069DVA2FlLJ5rRgSH5WPQH6+tQWy6hoN611o9wIGIwyYBRlJzgjpVe7bUG72sb0mmrbH97p6xSHBAeIL256ilaOJQOAox/Cdv8qqR3moalJLPeyCSVj0HCrx2A4ApjwxlgZMZVsjHesmho0rKOHarDzTtJwRK/P45q6LaNXDIZEHf96xP6ms61uEFuRkKASKsC6XaMH8KSdwaEnj8iRHTzTGBl/nGTg9OQfeqly6eZ5lu8qLgfKxU89+cVLeXC/ZmZnGQpJNY6XqOBtYYPrxTYINTke5EKSuXUNwCAOce1YuoQYuZAeyKP/Ha1JHEt1CvAb2/CotSi3XTEsBlR+e2ob1NorQ5sW53YxkbO1QOm2Qr0Fa5QoWAyPk596pyQlgGHp1p3AoMN0mcDOc8/Suh8JWgne+HmbGWP5QB14YVivGA+D09u/FWbKee2uG8qRk34zg4zz3qkyWroqm0fedoYHPUN0/I0vkOzbfmBH8WeT6/0qYQRhs8ffHQ9c5qOePZaRE54Y9+2TSuOxBNBMmfmc/X/wDVXoXg3Y3gjxDbMQMWbswPfMcnP6V55gtKM9OSCTnNaiX93Z6eYre4eJZ4DHKF/jU9Qfb/ABqouzIlG6MTylGFx1JHWrMVpBIkrFCQq8c9DzTGU7ov94/zqe3H7uTn0ouOxnm3C5ILcHgZpviSeWbTtPVzkRNIik9QMKcZq2wG1j6nv9Kp+JXhFhZRRq/mF3aRiRjsABVRepnJaHN1vacWRWCjqADzWB3FdVpMYdWYjjAqpEIiuGbDAisnYWOK37uLEj8de1ZIQlwB61IyuISMdPWpBA3BGK3bPR9mtWdtqGEjmUOykkEAjIB9Cf60mrWdvbatLDaOrRKflAOdox0zSvrYvkdrjdAjA+1OWX5Vzhh7Hp71x5611cQkht5GjYpuVlPuK5I9aqJDJKUU1VZs47DJpwB8sNjj1pknvfw0W3ZtHMjwg+UuzA+bcYz198bvwq/47Uvrt3g5Cwovt3P9a860LxDc6JZaZcxkN5IDBDjDfIRgnr3NdhNqA1SzmvnUq8oOcnJ44/oKzqP3TakveMKdU85GIXJS1JPf/VJWlpmkXeswzppUEU00J+ZztGMkjvwQcH8u1Y97vWSPgYMVsPf/AFMf/wBarPh7xLqvhmW5ntIbWSF12NG2QTjOOeg79qzdubU3TahoaGr+HrnQ7MvqMMUTzMdmxg24+4HTPP5dKpQIgYlFQYDHlRzzTNb8T614qeM3sNnBHE2VWBWzxnqSTn7xpiSEyEJwApPNTO19BwvbU3PDWu6Xo81/NqUvltIIfLVULE7d7HgdP/rVzs08V5q+oXNuMQzXDSJuGCQWOOKjlVWnRsfNt/xprEfaCQO4HFNz93lEoWlzF8Su7yYYhVIAAApovLiJGaK4mjLE58tyvHbpVZDullXkng8CjOYMMeVLDH41BZ6p4Xkkl8O2TOxdipYtuyfvHik8VSPH4V1AKcMYGBPpng15zbanfafEFtL2WAZG0DDAZ64yDS3Wo6nfRi3u9UuJ4C+4xMQASDxnAHGe1bKorGDpO9xFVA0YK8BemTzxVW7VVEhRAPmPBOeKtnG9epG0Z/I1SnZTDJhcZLfhWKZuV3MSkDYOgopJV+cYB+6O/tRVEneGUlM52k/rVKG6iWWcGWM/vefmH91aztJjeaW5m2ZkcoDlc547VqfZ5FCkLuGegGP1qzAnjniJVgykkZ4OasCdAVO8YPSsp1lRNynHfpxVdZpmAGeO2BigDpBOo4Djp69PeuHuHiuPEd1KDvHmYVkbI4UDr+Fa5hkkjLSRq8f9yRQ2fwIrJ0y3UajKyKqRlnKqowACx4Apgcd48UxavbITyLZT+bNXKg4PNer+KvCUeru+pG4ljaK2+6qgqAqlucmvKMcCtlojJ7iHBzUttzdRKOcuo/WosHHSrGnKW1S1X1mQf+PCmSeu+IGNobJcYZ4SWH/A2rNt7jdIoByxOeuK0PGBYXdmpPIt+o4/iasWyXDEsWBxwBSS0KbOjiuCI8dMHGQetXoJcRNGcYJBxWCsjIp7561espDuOTk9aiexcdzUc+VZkkBskVnNM56HtzVm8cjTwM87h/I1l+YOh5PtSjsNkhuSqlWG49eTiqs9wzDDcA9h2p+cg5AqnKd8yBiqktgE/Q07isTw3TxSFkOMnkgU6XUpWHzNjn+EVGIkUEFixJ9eKbsUcgD8qb1EgN3cqm2PlTnORzTodSuVfLnCgY5PSqcqSSFtnABz046VCYXyDtGB70ktRvY0ZNSkkUplju+UnsajWQooAb9elVMMGBZWAyP51Jk/h705IUWammRG4vUYdFYDr68/0rT1W2IuycH5jtz/AMBqh4dI/tJieipz9c11NxbibJJG5n/LjFZ8jZop2OP+yMkuHUgmPkelVza5gZh0Bz+GcV2NxYiNkZQG2gDjnOBWdPpLPGdh25BxmnyBznKtaOWVsHsOnfGKit4yb0q3XP8AWunXTpYrb5kLMBu6enWqq6Q4u/OYbFIGCeOSTRyi5ysmlN50WME+d0A7AjtVO9tHYFCDtTJAH1NdJGVt5FkNvOWRw3Aznrxmqk0CzM2FceYP7vuafKHOYaaTJ8rY4G7vTZrbdaoV6gAY/OulWERwBWzk5zxj8apxWA2DPZuPpkijlFznOtbSB48D+I5/OnWsGbOeQ9QQK6KWzjEZ+Ybh0HSs+OLbA0bDAbGaOUOYwNpKFSBzjB/CsvxMCFtFK44b+ldW9nHuJUr26/Sue8WW8sl1axRIXIVicfhTW4pPQq2mh6a0+nx3etx2huFjkk8y3c7FY9iucnHPO0VqWMtvbLMoZ2G4BD5fLAA88ZA/OmReHZdW12ztppfsqm1gjV3TcNwhU46jvn8a9Bh8JWthbNcXghvYUQjaJGhweehXPf1qmQkcG9xFMdnzAnpuBFZ0SFbgHA+VgcGty8udAjmZWttTgkLbdgZHUDjuQCRzVKc6RasDNfXUe7kBrUH9Q/8ASkxmzoV35MckdxEk0U8oWGNzlg5GCcntj8q0dZ03S3tZrmCBkkhAUunCscdPfGevvj6WvDWkabrPiG30eK7k+2Wu+QwyQYTG3BZuvPIxg46VqeNfD11oNjDFm38i4kOdrksxAGeCMDtUu5R5pcIyWuA2M5J/KuLrvrmBmhKpydpxj6CuMfS75DzaTfgpP8qqLJkisCQePSnAkjB6UrQTIcPC6n3UinyQtHIyhGOO+Koix2VnEbjR7eMdolI+uK6vSGMXhqMMTv8AnHPsxrF0SIwWdmzJ96IdeB0xXSC2K6NBuGCVc8d/mNYT2OmnozMvk3TocZHlW/P/AGySoVhMocYAJXPPvWxPYt5cbdR9ng4+kaim2+nbbeNu8qbuT/ntSktS4vQo2GEieby97qpwD05pI0Zbk8DgMpB49atQ2yxwswkAyuCAeeQM0kMDyuMAlSWG4fWoaLuim0GZVxkkgDj6moriMi4A5wW6YrpYdFDywruI2gZ565Jqpqdh9nu4c52sOD6mhoSauYqrnzBzww/pSBTswzAZLE59a0Y7XJdgOC4Gc9MY/wAap+WfLTqN2eaLDuJIhLqM9x+VKqnMhzkLnnFTiImfGQRkZ/I0wo3mtnP8QP6UWDmHMhWRcngrw3U1XnUrCwHdhnn6VOrOWLY+7jn0H+TROGiRQy8ZGMjrSHcrtGS7fJ3oq0pzn5AP60UtQ0OgtNKNkpP2533Y6xAKMdwM/wAzU/kSvjbeK2PSD/7Ko01OzmhMiuZUx1RSwP5U8ahbEKI33E9FHX8q2OQSSyvTgR3Vvz2aFj/7NTDp1+AP9JtmI6kW7Z/9DqU6g8ak/ZLt8DOEhYn+VRafr1rqbSi2S4YxMUk/ct8jDseODQNsvC1m8kILuMN2YQ9Pzauas8QwGaRw8pTcQFxnqeB+NdELpWXMaN5vZduDn1IPOKpQWclrbovk7yqBGJGVNVGyEzm/Eeo6ir3Frb6O8yTQbfOVZCcMvYDjjNeato2qqB/xLL30P+jv/hXuaagJ52ieCcle625KgfXp+tSpKJZNn2O9ATpiMBf1IrTmu7k20seDjR9VKk/2ZeD/ALd3/wAKvaPoeqf2xYM+nXax/aIyztAwVRuHJOOle0AXbSFFtGVSeGl2cfkx/lVmKK5AAZo+O28f4UcwuUwPGtoHvIZ0b5RGFx6Hk/1P5Vz6QHd8pbB5Oa9AvbVNQglWZ4xIygAg52kVy1xp93bSBGBZCQFdeR+Pp+NS5MtRKawExFsHPoPrV+1/du4I5wB+lXP7CvIYfM8+NyP4FPJ/OooYZt5zZzZ7t8vPH1qW2y0kiK+l/cIAMjeP5Gs/eSQR09BXRDTg1tFJIHA5JiAy36ZH/wCuqslnG5Zo4Ljb7jP9KSdhuNzFJ5xjJqKeNJMcYcng5zgjkH88VtnTmKYS0umOe/A/lT/7I81t39nXAI6ASYH6ii4rGGkrSKDgqe4HY0jFiCOa3G8NTyElbO4hbqWWQHP4GrUfhqUcixckn+KQ/wCNO4uU5rH+jHjn61VKc813H/CNusYWOyjGeWDynr+dA8MyEfMkKgj7qqv88Zqbsehw8g+Tqeo4J96aAc9hXenQip+aOBR7KP8ACl/sY4IBVeCPlTp+lNSaJaRy/h+QRX7l9wiaIjdsO3IYd/zrp31XToEjFzcCNpeVV+CfUU238PrBM8rOzh1GUCMBkd6ddaUk8YR4DgHgbDScmFkQtrGlZJjkUk9dxPNRf23p44K8n+6HNVj4eQEk2p9dwl6/rTDotnGd00ESjP8AFPj+tDdyHYuprOmRoxdyOcjKv/hVG71uwIEYkcjOSQkgxjvkDj86Wax0Reot+mSpuGz+QNJHFptm4EaQI8i5X5nbI60r2FdGfJfaUUZ/Om8w8/66QD9TxUa6jpeA5SYtnnbIxz+JNW53spHyTF/wGNsjnHf3qk95pSpyxftnbxn8jTU2O6HrqWmyZVbKaVjyBkH+bVNHqNv5MnlaY0bH5cEg4we+Diqs13Z2sSyiM7CSFdQOfpUI8RQw52RyEe4FVzMNC3JqTFBm1Cg9y9V3neQMfLU5/wBsD+lRrr6zy/JaB2wTyewySePYUsusI88cZto1WQAhgCNtHMO6RUQyLJuaI7FOSQ4IH4Ck1XddSGdCy7uojBz/APXFayPFPbNi6JII4WTp9RWTfau1ruVJN7AUlJMXMiOfUZhceRHc+WqDDMxORjrn8h+dKdfllTBcKoxkKMg8d/xrn7/U9mqy+bAwKysCVPJw2ansbxLqUosEiBuSxxx0/wAKpCNfWLuK9014YppXIAYZVsDH1GKx7mA6lqWmQeVIFknWNpGGAdzAVrBN8gUTxBXUrh9wyO/atPTdNhF9DcLO0zWxyEWRSoOOM5544px0Wo0WPDXiq08KeI9d12a0e93MUJjbaUDuDgZHPQenSt/xt4jj8Y6BDqGnQzJDbpvCzAAhs4YcE9v5VzQ8JXEumXVl5rYuJFkMkihvu544+v6Vt6Lp1zo+jS2M0aXG8kLg7QVI6N17+nrSb00MMQqlk6au7o42HUGMTLKo2gdAcMfpkf5zU0ToY1fygCRkgkEr+VdDb+DZGjBMZY+xJpX8HuMn7PID6iOlZHSjGQx8Hyn/AAxV61EUr/dkQfTOasL4PmeQANIufQj+lPk8JXtkBOPtMhQg7YyzbvbAoAtT2DKirtGEALtt+8oAbPTjncO1dNp9jbap4SgkIZWUvhj1Khz/AErlbdrye1sbPV43hea4J2EDdtJJ+YdVAJPau20rT4NG06S0tblmQfdWTn+ED9cZ+pNNqNlYLu+pvXWmW1v4Of7Nb+YViUgsuGIGOTxnIHb2rAg0mI2sKEN8i4Ubea7nTybrRIWnQL58QZl9Awz/AFrzWz8Xsplt200v5TshZZVOcHH90UO3UIt7Ivx+G4FDq4diwHIGBwMVXh8OrbSv8uSeR1wPWpk8X2pcpPZXUGR97CFR+TZ/SnL4g0qVi32mVD7oxpWj3KvIati0dyHAUAADOfQH/Gq2paYbqe3IYEKG/PH/ANatSPXNJYHN6p4/iiP+FSxXel3LAre2xwT/ABhf5kVLXYFJpmBa6aqwybkHLYwen8P+FZ1xpZW2tl8tvlGG+X6f/XruTbpMALeS3ZTzhJB/SmzaZNswIQecAqetJpopTRwkdhtvGG0gYBGR14qOKyVpX8xNpGTz7n/61dv/AGTchebfrSHSpsZFtJ06AipsyuZHDNp7eRcFeWLYUDjPSn3Vo0dwqhBjjtk9PeuxGkzyqAIJBjn7uKa2iXbYYQnJ7utKzHzo4o2alm+8vPTiiutk06aNyr25B/3f8KKLMOZDjbWaAF3GB0yR/KlSOwDbwyAg+w/mK8hn8WarcxNm4wNmSAOMjoR+VKuuarIGdb6ZkB2+YTgE9uBW2yucvMeuvdWMEwYg7z/GoJH50iNpcuShg5OT823J9fevKI9Y1AWnnvfTvkkBBnH1P+FQS6rfXMLA3EoyePnbP4c1LmwuexL9gjOVEYPT5TuqjI1tIzKtrMQe4yK8ysr2/uLhY/tUjMy5+ZyQKke/vkaVJLiR+SCHkOB0yaXM2HMelRw2sbeZ++RjgYINThIGHJlwe7HH8687smtZ9Mkmu7tVeNWABfHPGP1Jqpa6nEszQw3Yl3EkMpOOM8/lQ3ZXHznpZgXcGQZX3cGkWRITgyJHk/xPjNefy6uXSMPIFX7x3SD5jVw63ZyMXe8t1OMYEqnNMOY7PzrUNnzoHP8Av9P0pPttiPlJtm9uW/pXENr+nKVVbtSefugt6elSQ3xfGyG6cjssD8/mMUaj5mdp/adoOA8QHtG1KNYth0bj2hx/M1xE15cFTssL09z+6/8Ar0S31+kLyf2bKkacFnkUHJ46f/XpXYcx2La1AvKiU+nyKP5mo31+GNwu2Qt6HaMfpXLwPqMsaSLbQ/MMjdcj+gqPyr27vjGBaxuFDH96T+HQUXYnM6k+Ihv2rG+e370D+lK2vOLbzRGcehkNcpLHdRzhGuLVWJwcRnPT6j1qe+lNpZKDdBpZRhCsXHH4mjUXObH/AAlE5PEcZGe+4n+dIniS5lm27Y1Gf7h/qa5yweOe2UzTSnLk8bR0IAzgZHWmLKlrraYlm8vfg7jkj3zihX6i5zqv7X1MvkoEXtmPGRS3OrajC3zsUBGR8o/Sl0+50zz0WWaR2kdsk3LjaOPcZqTUYNJtrqCSWMzeY7ZLuWUeg5/ChsOZkB1PUpnQJK/zYAx0NJqV+bR7dbjUJQ8jhSqZAHOOpx9fpRfSaetpABDCpVuqoAcdjnsMZGakAtnayZpAyTevUAck46YOBzRe4uYzry/8u4RTM+VbBbzBz7jmtO6ghew8yEszrg7S4XHvz7VFrZt7dktXuNrtMuGYfdHr61n3+uRQxXKBiweMohXv26f/AK6WiFcW81Ly7KOSJwzwkLIW6KMZXp+PHt2qbRZjqmnag7KFRYD5TS4AYkc8DoOv51lI8xsVSKAPIrCRZGlbKtjqMEc4469Ku3F499Ei2lh9luUO8zNMXyfTr0oaTdxKBQ1nToFtHu0kE5kaMCOMnI+Xk9PUfrSTa3LbKsa2is6W6wj95nAHXORwTzXU2t9rGEhjtLFZAAC5VyOenG6sIeBJIzNJPfM0hckMq4JPJ/DkmqSsU7bMxE1bToNQiulsAwjxnyp12hx6Drx1we4H0q/b2WlX/mJpsE91dYOdkZMacc4H4/e47fi9/Cf9l20l357snmZYSKrBWbvyPpVK2uPscs91a3txFITzhyobkcYXA75/ClZDSRBP4a1WWQK0AUDBK52jn0GPTvUR8I6k68eVuH8JkwT+lOu79lvU/wBN8syZ+aZyd3T1zxzVoxafGm651EMzjkKcZ/Ki4znriyutMmQXCtG3TKvn9QarPNuDbm4YYJNX7y1tp5DFZXLnJ4EowM+xpD4R1CVAw2AE9Acn8atJPcTRy9wbi3c+VcS7f94111rZaeIsSWvmHA3F5nJP64qM+DpB/rZHI/i2r0q8dOubcgKHO9eFZuSPbimCRaAikhKrLcRoOMDa+PpkA/rTbbTZY4w0OpQSjHS405AfxZSTVuygcKB90nghxz0raW1tjbxqm3eBkowIzj2b3IpXKsc9Jo1yqJLcW+llOcPHLcITx6MrD9KhEFhbvkXnks7A4ikaXJ+hjT+ddTqUR/sgqcFS24BBz0HA/OuFa1W8eNo7y1jTeCRLuBABxjoetJyb0CyR1OnSyqpTzZmjLYRpEQf+gux9O1akRuACftbk9BtjmT+aAVy50Zz/AKm7tZeeNsoH86lOkakU2rAzAf3Gzn9azdrCZ1YGqNEdlwc9QTOo/mansL/UJZHt9ly7rzvC71P0IzXnWp/bbKELI9xFk/d+bn/GnaFpSX6PqGtPJFpsJ2eY6/PI+c+WgPVumT0FTbsJux6bBcaml463G4RqoCgptJOTkkcdsfrWhDfF5o0eFCCwXqe9eW/2ukuqv5MUllaRxhIIYJGTAB7sD8zc8k10UUt8G2pq2pKR6Xcn+NWnbqO51EGoo8JaSIg7cskaLx/47n9aS31vS5ZGjCSZxkhpMjH4nFYltdTpGqLIu4D+NSc/qKpG2P215gseXH3RkY9yeaOfcdzu49etVj+ziZ4kUBdmSAB7Yqj/AGX4dfcwhiQsSxZWKEk98giuUEcyymaQKQR91Dn+eKkjheQbpSTuXBHHH60c+gJm4PDWiu+6G6usr/0+FgD9GJqYeFLOQArfSj2LIf8A2WuaBWNTsMqjODtjYg/kKhe/kR3LyFV7cAfzxRzJlKTOpfwdHj5bxuD0ZVI/pVFvBs3mtjUQuTkAwn+hrLttSmbb5d5NnOCBJ0PpW15uqwRiZpy0YUHG6ldD9o1uVJPBd7n5L+EjsCjL/jUQ8K6zA2Untyc9p2Uj8CtWj4i1CPHzIR6FRmrMHiW98ve8aMCDjnb/AE9qeg1NmWdK8WQE+XJOfTy7n/EimvJ4zgQoXvzkfwyBsfrW5b+MA6fPGQRwdpyAanTxXbsxypwBwW7/AICi3mPn8jCXXvElsuHkvAQON0G79dpp6eM9cQDcTjv5lvt/XArpYdfsrgDC4JPPapDe2RYkRJk9TgGlyvoylOPVHMJ421Lbg+QT6lOv60V0n2mwbkiMH024oo5H3HzR7HzhbxmRZQ7ynBYYDds4rqLXQ7OTSJJkt58qRlvtD984JUf0rEt7aSVT5YDNkknIHv1q1HPJHKBGzYbAO3jd+VbXOQrGBI2dRvMZbgeYT3+vNAiSNjhd4B7nOavXQeGYyGOSB8EbSMY/Oq6BUIdjliTw2elZtMZ2PhTw/Y3lsbq4topHbgKyrjHtWi2kaHasWks7UK5VQGjBIz9eRXOaRrS2SsrM7IfUAhc9OmD+tWr69XyI7hJPlCZ3sCu4+mMn1PX0NPWwmb0UenadC/2OG3WdsLExVAc5wOayr7TILq9lVoo5bv5HEBJIJPXHqAR9cVhyeI5VsJYFx5kr5L56D29KzTezF1kWZt69GBINK4I7XTNU0uGGGzns0RmcBv3QAPv05FQQXumJqzSbUUKW3EAAOpY4wMemP8iuPa5keYHgFVwCO/8AnNTWhOXDABiQdxODgdeaafQGjevZ9Mdo1tLWBWVwVDkcjJ6np3H5dKfH4gltgBtQoARsj4GSc1y0z5lYRlinGD6j/P0pfMLRrHliOpHYc0N3Cx1D+LZjbGFI4w55zz68j6H+lUJNckltpY53DvKQTtAAOOc/y/WsL5nGQc444qaS1njjV2G5T0YcDPtS3HZHQWerK1iFEi/uhzyRjP8A9f0981lvfO9+8/Qt2HANVrdbhUO1GIfnITOSAalXTL6aNmEM2CO4PP14xSv2E0D30sk25mChj1Jq1NqTuFjHzKF2kkfdPqKhi0S/dwnlLHjpucf0q8mgTts3yxqhOcrn/D/PvS94LMqQyrbIoV9zHn5l6H2qB5PMYuS5fuW7/jW3beGHlm2C78z3RCSB7+lXP+EMcOVZp2HUFANuPc9P1pKLHys5yK8liOUZgw5B9D7VJJczyrG7ysGDEhT26d66SPwrBCMzI4VsYLg4HXvnHp2NaUHhuGIArFFIMEdN3X6jj60BY4VpWkdRLIB7ntSpc3PmRGNpCycKY8kgZ7Y/Ou9Tw6sagC2RST2UhvzzUraRcOOOg7DBx/Omh2OGuDf3bhpo7iReuGG3J+p6f1rNl07UCnzJyem5wOPTFelp4dkkVQZFVQc5IOf5VMPC0L8yyI2R1ZM/lVJIOVGJbSKvh22mJTCg+cRgkHoKtabd2VvA0zToImIUl224wfetmPwnp8cbLsUqeDiFc/XOCafF4a0e3G42gXAILMhyefYc0xcrsY134x01C6WzmRlwF2qeR3Oaqz+J5J4lFvBc8kjIUjPt0rq10qw+QosJGMjcgOPzqeKGKN1j8tQAeGQgUNsSgkcdez6xrFvHaxac6RMBlifv+39fwrIbwhrTPv8AIRYxhQu/OMdzxXrAKKDujkI7Ad6fGFZG2pjpgHqaLFJWPME+HNzeQ5uihbPyktnA9P0qxH8MTsRTfyIg/hEOf1z716QYGyGVmEmMAgA/zpqW05/1krkegOKdh6HCW/w0s7WdJTdTSFeQHOAD9MVsN4dhCHAdmB/iTJP611IswyhS78/7XSnJZorZ3zZ7c8fl0p2Hc5E6DHEqgJjJ/uHr+A4p39kncFxuz1Gw4x+NdY9pAG+eYgY6M+Py6Un2G2lUHYsn+0Bk/nRYLnL/ANgfMJBFtYZwThcGqd3pchV0Yhd67CxIbj6/56V2RtrQ4D2eR23Rf1qsumWkrHZp0YX+8JNpz9On60mgucfcaLf38IiF2scYz/q4s9scHJx0zWG/gHUo2xa7Wjx3Ygn9Otenx2McROYhjsoAP+fzrHudVv1uDGmlXUcYJAcuWBHqcZx69fWk4iPPpfCesW6hXtJG9CozUkPhfXWUSrA8HoZZRGfyJzXaR6pqErBYzJGqjLBlABH4/NUjpNqcRiTcqd2hTJY9/m/CpUUI4e28FSRyJLqOpQi3U/vFRzvI9ASMe2f50zXdM1K91Ly4JIGsIPktI0O1QuM8A8knPJPJNd5B4Zjy3ngSsx+9NLuZeP4c9D71oRaFZpjCbgDxuYMAfz/lSsFjytPDesqqu1hJkt82FzgfhWoI5bcKJYZUI4BkUivUo9OjWLZGCh/6Z5XH5USWTlVVZWVgOWb5s/hVcmgHnFl+/kjjzsBAyx6Cr+pW62bKsV0soGORXaHSvOXyp47WRGBG4fKy579OtVI/BNlHuMss04bs8oGPoVUVPs30Oqk8OqMlO/N0OHkaUxkqSSCKjmuZI0Xk5z1JruZfB9mifumuUBP3VdT/AOhVn3XguR49sV0VGckSJuJ/lR7NnKclDdOzkNjb9fyFK10+Qw4x2rcl8G3qNujeBj3ySOB6dapTeGdRA+aAlRgkBlJP0GalwYGU8gaQlkUgjjI6VLFduEEIyFAAwDzirL6TeoDm1mI/3DmqE1vLA21o3UdSWXFRysZL58ROZHdcfxeYf5f/AFqkaMNCSl1ON3ABKkL+gql5JZShHOMj2pqNIu2MK+QMljx296LMLk6wTxqQkqHPcjnP4GkdLkLuzCwC5OGIP4cGkLOCQwYetIs27ADYbNO7C461bfifdjB4VX5J6d8VYee6tmBjkkOXyUZc8fWqkJjhaQooG7061NJd+aqn+IdxTuFzRXXXkGXfJBI+dG7fUUVjK0hB2IMZP8PfNFPnl2HzHF29xPZSP5LvGQSflbv0/wAafbXE1vPHNFlGjIYEDGPaurFjYDBjsnYN3MRH8yKtxWloo2rp8RP95gg/qa6NCbHECQyzPJMGfeSSNxxn161KEbI2QyEEdAnA+ld0sLx58q1gU+obOf8Ax0VP5N5IQsEcYcjnEZz/AOhUBY4GOyunb5La4+uw1dm0/VJoVgSzdY1wfmIBz068flXdJp2pyMN7LGx/2FP55zU0WiXErKhu0LE5GNuTjr0UVLHZHnSeH9SZeYlUejyCrMfhu8LDLxE5ydoJr0c+GnRMmWR229N7HPt1rPFmi8SIpBOPmFT8haHFjwzcv/rLpUHOQqE/zqX/AIRcMIx9ouJCR83yqBn25NdtFCgj2xxgqO6LUohvMgx2+4HuVxkfj/jRfyDQ4uLwkj8OJd5HJZgAfrwavw+E4oHYNaeYwPBLlgf5V1v9n3r9dqnHTcMj8qU6TOznM+WP1aleXRDOcj8O20UYk+w26j+8xGQfxJqw2kQ3JiEoj2JxuXDYHbFbQ0RlUlpnLD/Z4oSxlSXY0YI9Rzn/AApNz7CKsOhxBNkMxKj0Tn9c1bGjQ5DMkpHUckduvFWPszRgMqspHGVOP61YibYgMluWzxux/MVSb6oCoNPtFxiBCeuW5/nU/kIjAJBErY/hUdfyqwhwW2KF9cdzSqCkmQSDyeOK0AiUugOMh+hGKCrs3MpUdw3T9atjDHARieM05YSR/q1x7mk7gUxA7KvJLdTyak8uVSAWIPvg1f8AIDJg4/KnR24z80hIAxgDild9QKiwkDk5OfpT1gXO7J+p5qxIIRwCemQe354qVE+UbSBkdqLoCmYY24AJPqFpfIUcFcfhVp40wBkZzng4/wD10oiLknjb2OKNBldYivUnHoTStCrJ8wB9jVsQEZwBk9/WkaFyMsARTC5RW2iBG1FOPUVYULgkYB71MsBAztyPQU8CTPEQA6ZLY/QUwK4ZM/eGM4yOf5VKq5wNnH0qYLg4whY9QeKeVf7yqpHoTj9aAKoVgxwirzxnmpAGzjcMewqV22JukVlGOSBuA/KhAhUNG4I/2TTAYeTz+HFOC5GGPHpUmzjIb6g9acv3ehzQBE0KMDt+U4xnA/qKgOnyDlJlye5QA/nV4kDrnPXgZoDA5IJo0AyjaXcTAnfIPRZM8fQ/4USMojKNbupPfbg/mP8ACtMOx7gjtxTXEjDAIA9xSEYQZ8fu5JE7AOu//A1aW3LKN9wyA+kQH8yavi0U4Jx+IzSi2Vechvz4pWYyi1grSb1lV5AMHctOKagmBHNlf7vYfnV3CLwFAHtigyYxiiwiBFvCvzyQ++F//VVramMnAPc4HNN3Z5BpyyPxyuPcZosO4oCknhSvfIPWgqq9Awz6MRQr5HzKPqKaW7gNz05FMRTuJL6Nj5bxkejAk1Xa41JV2vCrgHIKHpWlswcg5+vWgoTzx05xS1GZf9oX6J5jRLjuCxFO/tUyACSMqceoar5TqMkZ65qtNZK3IQEnuMUrsCAXUBOA+CexU1IkkTHCOpPpkfyqJtO68EDHAwMfzql9nfzMEYA6Y6mi4GoU3D7p/GonhR+DgeuRVRbW7A+Xdjth+tMYXsfBab8t1FwJJNJs5GJkggb1+UZqCTQrGQkmAqW4++Rn9aVry6ThgCP+mi4p/wDaMoQfIOT0VsUnZjM6XwtZtlgZB9D/APWqk/hAK5ZbjjOQCn/166JbiaXBa0nUf3tox/PP6VZWJiM/N9MYpWiI4mbwncoxaB0df7pOD/KqjeHL9ImbykLj+DPJ/p+teg+XIO2R7imZJYjbkjrg9KXKgsebvo+phvktJQO/A60V6KRk/dJoqrBocZ/Z8aqh2njr6Zq3FphOx1jO08gjpXRRaMq4LOzHsWq1FAqFrcLwDvUL6H/6+a00A51dMwdrAqD/ABbutP8A7OEOJEO1geGyCR7dv510n2dVOAo59aCojAVSgHvTAoQW8dwgJ3rKvVC388dquLaFeS34dqaYFDmSJFSbs3r+FLDIswLbnDDhkPY0gHiLkbm59Kzri3itb1ZyVVH6jy93PetLyyefx5/+vTJbVJYmjcKcjgjqPxolG6ERfaUK/JG2znnIH6ZzTGnDJu8yFc9DnP8AhSixtlUNJaiVgMc4xn1weKkVEyypBGqL/FgYP0pK4FL7RzgyRmInAZT/ADq35YI5HJ75oNuo4/d4PHyqKWOHyFVF3MnOSf4aEn1AY0JDYGDx6VC0cjNjeAPTH8qvgAgDpTWxjGO3Wm0gKKsY5G3AM478DIqyrF4+MD61E8eScFFx3xwfTmp7dmMO88EHnbzmoTtoBCYcliMAkemafFEEOCp59BxVlCSNwRifQimsZO0WMf3iOadwEwuSSQPapDIAu1WGT7dPxqv5o8za0bBR1wScfXjNSq24bhhh6joaSkmAoDHdufIPpTxGgIyW54yoz/8AqpgG4crgj8xU8aqy7c8/XpTAaYVYg4x+HWo/tMMc3lOJVPfI4H69KmSB94Z7ndERjGAGH4j+lTFUTAiVOuOe9LUCNJFKkqAy/wB4HjFBkDcrkmoVEs27zX2j+6gxU3lKW3EsOehNADC7jcFkBI4KnrSiSUj522iphFjkD8qVU9uDTswBGGADnPvUhXPIOPxqLykLZ6fQ1IFSNcLnHuc07MBm1w2VYH/eFPUZ5IGfUGnAjt3pGUEHK/l3osAKir1AbnPzEnH51IW46Zpg4AwufahpFU4cqv1NMBwXA/zxSAMG+6Nv97vTDdQ9gWx7VKpVxlTn+lFwHAjP3ufTvSMqPwyg/UUFFZcHpS4Jxjn6UANKhT8oA/Sg5zxxSt06dOxpAcAg7s+uaLANJ45poBb1/KnAnp1pc+hxRYBhx3x70hRc5wTmnsCR/nmmkH8KLAMODwR27UnljnBNP5zj9KRmAAzxn1pAM8zHUfjS+cB/9fijIx2+tI3K8gDv1pgPDrnkHNOwD0b86rbCc8D60m5gcEAfjSGWWURqWByewJpkYkeMO6hCRnaeSKh8wsQf50vm5O3fz6d6LATN8p59fWk38njkGmmXOACDzzmnjayAFce44pWAXch4yM1A4BBAOD2Jp4gXd746kmlEYAOBj6mlYCEHbw2Se+elCw24YOEQMP4to/nUhLDOMEenWo2YkdAR3wKdgHYBPODSMsarxz7Y6UzPPAx9DxSDOM9/WjlQCSIuCQv0quImU5jCLz0AxmrLFlzmm4GfmGKLAVHuUjYo7Rhh1BYZ/nRVjYnOF7+tFFgJgxbPb681BckxyRzAD5ThgOMg4H+FO3BQSW60yTLowP3SMHJxVAT+arY3Kw9iKGkTGRjIHrVSEllxxuXhifXvVhItmcBQo9uM0LUQ1pmyQq4P04pCpGJYwFbGCP7w9KkcseSQR6GkBx6D3osAiSgrn36EYI/Ol3c9eT71XkEiZkjzIwzwW4PvTIC2CzTb2J9MAewo5u4EzvsXe+cHrtoBy+QpVQO5zR+8Py7WIxgnAx+tNTzlAHygAY4PNLm1AlUFhken4UpDE8tg+wqtK8jSIqt5YOQX28g9qtiOYgGSbP0UDH86dwIth5zKf06flQ0WBli7j0Y5/pUvlA7RliffvS/Z0bkjP15pNAZpRY9wjLAsS2D6/wCewqaKchiu9TjnGamuLQModUwy9R7U2C13fMW+U9s81nrezC4pYyghpCFPZRjipowhXADMAP4v/r1N5SqgARQPSgx/PuBAb9PyqrMAVMHhQPQimNAsRLKV3M2TjJB/pUu0kZyR+NNKgHPeqsgBE3Lnjg9B3+lOQDkEAfWk8sHnBPORzT8HbyuRTsAMxaIfe67uOM+lKzhhwMe+akQKBgICxHdqhZ2RiNqg+wqeUBxkBY/c24/un+eaashDAcH+VRkgk5OMU9WAU4Az71VgH72DkYJHtRvIJO1/rmkycAgNu7imZfnB/CmMlRhuzxg96fv4yOnoKrqGBz6+1SBhn5unXgUASbuOfyNOznjGOOaRWG4An3pxOSMYPtigRA4csczED0HAquYBwC/zZ/Sru3na3IH8OaXaAcFQR6cVLihlbydo3Kx9OnWoGdkbBIBz1FagYhAMA47Y6Ux2XBLjAA5x0o5QK0VzMvUgj361It4rHDBlI6+lDIrgNCwOB93GcVCZX3YZfmHU45xSbaAurIH+6QaceO2PxqoqxXADZYMvpVhAx4RmIGODzimmA0gD1P40nOaeWYdfocU3IzwRmqEJgnkmk5HangKeq8+mKAGA6YycCgCNg5AGQD64qPDKPmPapWctg8kduajKE8j8jQAgLFscHjjFNdpBwAPyoIIHTApmf9r8MUgHb2GSQc0xnBB6rg+lLI6Ki7wAT/npUDSgrhV568j+VS9AJkdAMO273xilZoivAIz/ALJqoAQR1z1NHmD1HHZqaAuHJ9B7YoWXbxuwPrVDzsMw6Y75p4f5QQA2exOKALjSYOTnmlBzk5x9ap4PO58j0I4/L/8AXUg2A7cbR3wKdgJWyvA5/WmfN1J59xSbl6Ak4oJ3DGaAHFs4ySOfwpgwcc/pUbuqrudtoPc0EbdoByKQE+MjcBwPSm7uajDNnggnPUcUvyn+PB75oAeW9MYoppHP8P50U7AKIsnIbFIcr3APfnpTPnJIL4x6D6+tMZVfGWyPY4zTAkU28YLMSJnIG7PBx6+9PMg5bB69uahSFF5X+I84P+fepeC3JAXHpzSQCnOFbH3uR81Nbt0OenGacMqeFxxTG3nkAfyouAuzHOTyM+lRIjfaWABCkA4Y461LtfHc/XpSF/LdCV5+7n3rOd9AJlIB2nJP508KOOcEn86hO9DkqAeg3c04vIem0+u3/PFHPYB0kSbTnqOcZpLZnaMhwu9T09veoprbbsYYDuecn8eM0fNGRJu3Y4x3Io5tbgWscen40qbFk8zc7HGCoPyn8PX3px8vyo23MCSMYGeKZKrhfkAc/wC02B/Kq5rgKwwQUDfjTFaO3O5tqKx4470iFwgDrgj+61OZUZdjoHU9QeRRqwJsLJh15U/rQU7nj8KbAUA8lNgA+6oNOYYIyv44qkA049T0z6UwbsHI6HpmpNrHHb6UhCqw4JNOwDgx6gfjmkL8Ag/MO/XNMIyDxznpTlG4fNzQA3LZyBgn1pNpcEuzED06/lUzKvBJwKNyrgBT70DIlEbKCpyGHBz1p4wDgIee9MZfn+RSjt39T6H1qdR8u1+vtQgGkEn0B6+lPKjAHJ+goB2qccD1700MB0AOaAHGPA5wfpTNh/8A104Kc7s7R6Zp4bdwVz9KAEUBWywBoG1dxJAHXPenBExgUoXFAERuIB/GFA4y3A/OpApPIII9QaaevygfWnKTnLZyKQDtpU84HvS/J2JyaYXBPOPzxS/ePGfx4pgJtTduC4bpkcU3DDPIcEc54NKTtY8fhSKpZuOlFkA3z0T5dhTP4U8XCbck8epodMZBGV/OoPKCncmR2x1pATb0Y4DgnjgHmhosHLDOaiZVYHIx6kDPFIkuzAc8d89aL9wJTGoGSzDHZeRTc/JkEn1BxxS/a4WJVT82OB6/pURuolA3MBnsTzSuhDjIMj5gc+2DTDJzg8eueKhkuAyErtwO8n+FRbUmijGScE/NuIP0x9aTmBOZ0X5QS5xnA4FRN5kuMNs45G2neQq4YN7bSRSF4TI2Qx28Y7fnxU8zbGILcIhAz9c5pPJZiMMeO+OtSed82NoGeOtNlck4AwenvVpIRCVI4Jbr0xxSNHg/d+boARk04A7gVLdee9PABBA6n8O1FgIguWIIGT1zSvE8ajBKkdj607bnOSPpmo9xQjrweO4/zmqWgEJWYNyo/Gml2TOAcn0OP0qfzHL5wSTzwaDIz4DHJH6fSncCJZpDjcBj3oFyyqQuRuGCBzke/wCX6U/yg6nsew3GlNoBGZFbAB2kd6NBakQkQuGYBj2JOAPpUm5kJ4zzn2pBCyp90Ee1OUMG4yPbFS0hixuVwWJ/HpTwx6ttJzkbD2pNx3ZJOKUyIybigBA424GfY/40rAOJGef5UUw7eM5Ge2aKAJSmRgnmozA2wncBzgGlz82cHHY0qTQtk56DJ47dPxpsByqB60ojj3ZPJPemm8t9hO7B4AGwjJpYbpZJAioVJ7kED8zUtoCbymJwO/qamFo+3JIx7mmpLxnGCKe7hVADg5GeB09qOYBDFGmVLKTjkZHFRyKHRlC5Gc46U8DJzgU9Iz1GMetO7YFdmRCFc/QDA/nQ9v5kvynGBkt/SpkgSSTpnb6ipn2xL85Cis+R3AgNqzSZxvbBI3NjFAtysu12UNtyqggH6+ppyssw3RSErnkjHP51PtJ52jPvRysClDE8TFGclCcqe2cdKlKt2H49KlYOcoRt9DgVXWZFJZ3I2thgRjH51UdNADc/ZcD161FJErqN6K+PmAIqd5d7HYoCn1A/wpFVhzsyPXtWgDo/3YG2Pj24qRvmUkDtUbOSGBHHoBUD+bIhjD+Up4zGPnH0P/1qBk+4tIV2446+9KR3OcetNjjWKNVVzkdiOfzxzTolMjjJwG6mgBG2qCSRgUA7uQefYU6UBWKg5Xpk03kMB+dAAw4y3600bV789sVJuwMZGB0BGKCik46nGTTAaFUjBYEH1o3+Wo5ZwB0zTsBRneCfWkVSRxz/ACFADxl4gyKSp7sD1oJyCNuCO9PUlItofGeTjNNVnCYkIVj3XoaQDckHk/8A1qci45GfrTxkAAp170wo5YbSpT+6f8aAHiJs5yCD6dqeDhsA8evaolliO5FYMycOFP3T6H8KfuBB3bUGOPc0AKx3HHSmlcj1yPpTQSBwcjr1p6SDaNwwaAEAC4HQ9cYp2SwI6g9jTlKnGBTcH1z7YoAYAyk4b8GGf1oyQfQ+9O5Xt060zdnHOBQAucck8009j+tNd9gLNt2gZyOlRliXOIty4yj7/wBCMUASE/7Qx71BMit8jfMVHAA+YD69qkGSMMSM9VX/ADmk27emcL6Ci1wK0VqwYszOqngc8/iam8hdoO1T7nn86kACIAOeOhPFRlSGy3bvSUUKxE0KAEDAbvzkfWoWScZ2kKMcsASfyqzIwTLEhR3zwP8AP+FEkcyEHaoQjoGw31zzn8qlwTHYrNt8s5lJI4PIOKd5bBVCkqp6k09FG0boiGTjeyrlvfj/AOtSdfm2sP8AdFEY2CwCJY3LbiSe+aVtrIQB2OKZjkhlORQSEzkg/TFWkIQICc7x6Yxigg5OQuccCkBBYDbwfQ1J5c+3cikqemKAIWL7+vTr7fnTTz69KfufcQ4AA9uaNgBYhwNx/GgBgBXg4INBXg4JI9+hoMbA9Cc9DRtOF3c4oARvXAB/lShm3YH3fQ0KBkhQpUdPYU4YKA5U4HtmgBy7lGSAPT60ebyBzmo9mSTkk0Bj907sGgCTcsmTs/M0SKVA2kHvgGo2ZSOBgdeDmmO4XGFJJ570AIUkJ4GB7jNFKLhgACR+QP8AWilyoRJcq7WzADn0PSqUxciDYF3Ah5MK3DZ7ccDAXgYHtW0sYaJnJORSkBlx0+lS2Bky3Bllg34VUuI5crGRwGIyfcDB+h9ejreFZ5o4oo/JkcD70QQvhlbt9GP/AALHar5j5znnGelS24OMBiAB0BIH1+tK4yjNZTO7lg+eFGw/dzlW/ED5h7imLp0hmV3hlYiQlcH7qE7h+JxtPtWyFVF+UY+lTKSF5OeM0IZhpY3SRgfvHdV5fOFLAbcfQ/e+oqK6S7Z5CRiRkbaNvJbzFxgnp8pIx9a6I/NGpYk+2aeFVlyQOOegqgsc8trdrdZVZNnmF2TH3lLjA5z0XPpz371FLb3aCE3IO0tHuYnHQtuJP02/lXQz7lVWRtuAc8dRWeLUXxLSOcDnB5/nSHYzLewvbe0jG3a/lrnuc+SF/wDQ+fwpYZrpg3lAtKxIAIwQNg5Pr83f/DA04FMUTRcfI33gMZ4B/rSfKrYVQue44qkIzXiuvOZtrCPzFKhlz8uTuBHckYG768jPDI7O4Zo3khDFTG2WUMch2389yUKj8K2CxU+9PQlxwSBweKLAQwxyLDF5hywUbsnvTm9A3Hp61Mp4PHQ4pshIAXj64pgMyQBzyevWlOT16n0ojYGNTzzzjNTNaCUeY00uGxhBgBcemBn9aAK5OzLMcDrUcdw8sjRxRFgo+9nABP1qylrFDwi429zyT+dMSKNJzsRVZjywGCenX1o1ESHeMbXA+vNMEJdPmfgfeIbb+eKWzmF5GXKbCGK9c9KsAApgjPfmgZCI0iyVXDdMj+tLDcRysyIwDocFD1HvSHG7BFK0KMFyo3Do/wDEPoaBD3UcAg578UqkZK4+lRrKzM0bYyn8Q7/hQhLEr0oQyYSLtOQBio9yn5WQEGkDbsk+1PUeYpzjg+nNMByjDBd2QAAAx/rTdrFj8x/wpFixLv3Hdt29eMZ9P605F8wsdxBHTFIBoIUHn8akxHJ5ZbJ2ZAyPWmxsWiZ8AEMQcdDVXVL42EPmGMSZZRjO3rn/AAouOxaxkcdD09qEGRhgPoDmobK4+02yyhdo7KTnH48Vct13ylCflwe1DEQsSmCoOD7f/qpcu/IVseo5BpJn2BQBy3GQcYrn7zVLi41WfR0do9iKVmLlsEgn7vQ/jmk3YaVzotpBIdWXPQmoZUmKYgKBj/fGabYxGK0jBYM4GC+wLu/AcVZc8DI5zTE1YyIxeRXwUnzBJgb5ThE+gHX8wa1SvzknOKapDk5XG3A479f8Kr3LSQxyPE4Hl/NtYbgQO3qPzpAWdinnBA96DGGHGMUwTZxwR7Z+n+NVZdQka8FsiquTjeefTmgZJNc29uMPIOP4ep/IUkNxJcKVEbRxAj5pDtP4D/8AVTobePCzbQXPGSBx9Kc6KSTjkd6BDJiwl3gKM84A5GP5U0y5GN3Lccd6eMKuRwcf1puxWXcAQc4PfNMBjeYwbbgt0GScfjSQNIkY82KLefRmIodmA+RipzwcA/oaBKz53Bc8k7RgH8KAIxHyxPzZOT7flT1UqhC7Du4O4Z5/OmsVaIOFxxnrSFmRWIJBJxxQIfJasoLFo9oGeDyarqBFysZZh0xUxkZjuPQ9hxilMhU9Ac+1FrgVTKdxdiNvU7uv0pFkVMnbznOAetWpApUllBxVR9ow5XIY4IqHdAaMTRPGGGUBbGTjgjHrTWZED4GBjP3hx1/+t+dZkr+W427sgZ60C4d25xtZASMfhQpXA1VaNgfMVOUJJBGDxULNH9njKOXyTkBxkZx3qoc5UA4GD+nFMXbIxO3Bwec8/n1qwNBFhCxuRtJBI3MPf/61OV4M9U2DG7p1yP061nINzAE5BBHPanJiVRxj+EjPFAFh2j3OCYy235/r69P5VDdS8oUH73nftwR1q3HFELG4laMMynavsSBzWWY2G6QOSw/vdB9MYpK4AJB1aMEnrzRUcjrG5G0nPP3qKeoj/9k="/>
          <p:cNvSpPr>
            <a:spLocks noChangeAspect="1" noChangeArrowheads="1"/>
          </p:cNvSpPr>
          <p:nvPr/>
        </p:nvSpPr>
        <p:spPr bwMode="auto">
          <a:xfrm>
            <a:off x="1640681" y="-144463"/>
            <a:ext cx="2286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pPr>
              <a:lnSpc>
                <a:spcPct val="150000"/>
              </a:lnSpc>
            </a:pPr>
            <a:endParaRPr lang="zh-CN" altLang="en-US" sz="28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00" name="AutoShape 4" descr="data:image/jpeg;base64,/9j/4AAQSkZJRgABAQAAAQABAAD/2wBDAAgGBgcGBQgHBwcJCQgKDBQNDAsLDBkSEw8UHRofHh0aHBwgJC4nICIsIxwcKDcpLDAxNDQ0Hyc5PTgyPC4zNDL/2wBDAQkJCQwLDBgNDRgyIRwhMjIyMjIyMjIyMjIyMjIyMjIyMjIyMjIyMjIyMjIyMjIyMjIyMjIyMjIyMjIyMjIyMjL/wAARCAFNAf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3+iiigAooooAKKKKACiiigAooooAKKKKACiimlwDjI/OgB1FIDmloACM0w5LY7D9aeaKAOd1lxGy7WeKcnaJFHXvgf57VzzMttfNAl2tyxYkuwKkdzz0//VXb3ltHIqsy7tpJ9+nr+NczdaW/losYxO77/lx8g9s9e1Q+xLRFa3k8blVckr8o24/yaZcTKHSWQguTtAJ6VUkSO2vZUjk8zawAy2A34j8qsyTotqzOGYHsCM5HsKzkmpXIOn06ctaj5tx2bmAPTjOK5a4uGF/HJFCQfMLYJyw9/wA60NJkn+yzeUGMhAKq/XGDwQf6Vl3FvqSyxrHEwE3zsw4xk9Mnv0rVtjlsdXpupm7G1gAR1JPWrlxqENtHufJyM/LzXKx3KW52CQBwMnHJH9T6VV1B5pZC9vcuZhkMwzxngjPQcGlF3GmzVvrhr1CyxvEG7uMnH0qsCq/LkAFQcZ5U+9RWYvL2OFri/ZD8qsoQb+M9cdM9v/rVpPZiK7h2sZJGGCDgcA547dPSjl1uHmbGnOhhCh9zD88dqvVWggRNrKqj2Hap2dU6kCrLHU1zhTULXKFTtYZBxyagad487wDuJwvtSuBCQTIcZKk5HOc1eiPQkEnHJzxVWQmWPMUY3A9fb1HrTopmEe0oTgdPr0/CojGwhtzqKROUVlLD9KbY3iSIS7gHPPNZk9uzy7YVHyjD7iOvXA+lU7Z2t5mLumSSeWrGU2ndiudkOlFU7CbzYexx3HejULl7a3MiKDjr9K6FK6uUTyTpEMsRT1cOoKnIPQ1zLXEt2ElO0ZByAMbiOv8AStW3niggy7jA6D+77CkpCuadFUBegtk/dHvV1Dlc9jVJ3GOopoJ7gj61FNcCNwgGWNMCeoLl5UiJiRWb3OKS5MmwCMZOeecVQmlEsTYuSpVsHnG4/wB2gTY+O8hMuWfc7DGUyVFQ3OoG2RsR8kkHHrmqsl9KYwsCCFQ2N2c5Of8AP51mXguJGLJKCAckHqTVW6GUp2NXTpvtE52oys33gxyMelbKGVZcbBs6DHpXN6GNt5iZzntg42n3rqdytxkGk1bQqm7okopjypEuXYAe5pi3MTfxgZOOtTc0JqKAciimAUUUUAFFFFABRRRQAUUUUAFFGaKAOW0TV3SJbWQNJKc46jnJz1rZh1BGmEb7lLH5dy4z+NcBr41fw1cW81nafbbXG2JivKHHQqCM9+TmsCPxVLIsV0T9nkCZIiWQruzn1/oaai2Qm1oe3UV5PpXxA1pZijwQXUIAYO8gQ/Tccf410tp8SNIlfy7uKe0cD5t67lB9Mim4sq6OzorDsfF2i6hcCCC9j8w9Ff5c/nW2rqwyrAj1BqRi0UUUAFFFFAATgVVmutjFQpJ7bec1FdzvlovJZhnjHcdaybq8l+zNG7Mkrbm8sgZA9M/j1qb32Ey22p7ZG3M6nGdpXHH4/wAqq/2nJK5YEMvIwBxnoAfx6VgyS3Fvc7bgONm3e/c5647fjxWedVdRNCSCp3BVUZGOuf5fp6UcpHMdlba2pJLY3E4xn69q1I76ORAQcZ6d68rttRb7QJgBHCCVAB6DPp1rXtNZMsuyaQMuFTI4Dc/l09KGmhKZ6LHIGXOakzXJabqoV2ff5kXUduPUD/PWugsrkzx5LfMe2Mf/AK6aZonctSDchB6Hg1zeoxgDISRF5C7cAk4689sV0x6c1jX7RwymSWZmbnbgj5amfcGcTeho55IbWJo1jbO6Rj+8bjgcejZ/M0y2mkBIlUFwSCrckfiKvX91cXTxytc+WkZGGz8xUkZYAZzjByccYrJe5gFyzoC21iryMeW564wPbt3p3ujNo6nSw95JG0ThP3ZKEDrg/TpRqUrqiNO0aSouGcMBnk9c+nb6nio9GKwrFK9yEcEKiSZ6Yxz09j+FUdeeSPU5X/1sbgkggEcgAfkD361LWhXQzFYKJLhpDkv8gPBNS22qR/ZZw/lyzcH52PTIwMdOMf5xVOZpVgcTqD5rAIgwSST/APqqWO3EsqpIAkuwYQD27n1qbojYvaQbyK8uNSaCWZ3BdoguR789uM/kK6TTruW7uopZ5oygBdVQ8oeBg559f1rCt5ZLKEI10HbIPIz0zxnv1/zipLC7ihu/NL+Y7Nk47nBzmqVRNlJnequ2PaoAqtPErnJDF+OKfbXEc0I8uTdgc+op0sojkRflG7OSfQD/APVWhoZT3SwkmQHzRgEev057VMLtWUPIpdA3B44OOKq3ksQkmPmOyk/McfdI9Kwv7QcOVLnYGzluhJrnnNrYm5vy6gVyVIBOAT14/KktbweVJL5gKIcbV45P8h05rnb+/eO3EkIc4GSV5PHtVOHXlPLwsrMxXBP4HI5pKU7XYXNS6uVlZmDbTn7oP3eMVl3Cp9rRi8hx95T09asvLFJEA20OxDBR/Cfp1qI3UcZkckYDKuWU4z/k1hG99SWdlpNwEtVBBVc7Rn1qjqa3lxMV87YhHKg4+X3wax7a+TaBIUV84wp4wDwealy9rmUyLL5nI47Z6f8A1q3U3aw76FkwR+ZiBgChGMHv/wDXqGaQvLjzWO0bRjHOPc1QgljRf9eQ27IXBHJ7e9NX5pnyyjacZ9aj3mxXOl0+SRAEuVEgY9iOPwrfUgLkEYrgftH2fdEGYEHGSf0rUttSmi8uIuxJOSe1bRnbRlJm9cX6wPwMju2axpNTM9yGJxjhecAepwag1F/Pf5pWCL93AwTj3rKuHljCyNtCv90bucc9qnmk5Ccjo3v4Lu2Akl2sgwwHc+361WgiW4LwB/KjUA/v4xk5/wA+tYqSFQpjh3gjJC8HpTIoL2RiwBCg5+Y4NbJpakuRu30wUCHbChBOdmCQO3NZlsryZeNAVzkEnANP8hWX5nRFHXbySfUmo2nht41WLjjrirUr6Izlq7s07NI0uzIWwh6jg4PrVltUa3lcyYaNxwQwHv8AWsAXkbxM0kqg9NoHOP6VTOpBg3llUI6EnvVKDsCnZaG3LqU13GCUcfMU47fj/wDXp9s4hjALE+jE8msu1uJCzCSMhDwcjt/n+dWTcwRDZjDdlzksPWsKi6FJ31Ni21wJu3qdqnHIxWimrWrKCzhSegrkXkEifIvyp0Bfj6mq97dFIlRHRA33HGflb8KmLd7Fc9jv1u4Wx+8Xnpk4qYEeorzC21a5S5ZJiZUAUFhzjOeP/r13ltb4gMyMzsyghQ2B9M1tZ9S4yualISB1NVFna3tt0zh9vU9KyZfEdgZGSS6ZJFJHlopcn6bc0DudDkHvS5rlX8ToVK22nzFo8LmVliUj+f6Vk6l45mtgvm3NjabuAozI5+mcZ/KnYLnoGRWDrPi7S9G3RySNNcD/AJYQjcc+56D8a4e+8R/aIUX7ffzySAMQjbFUH1Axj6VzF1qgfUUjttPtYIlP715Blvpn/wCuaLCudPdePPEV1OZdPtEhtiPlXash/E560Vylxrt9JO+y4cBTj5EDD8CaKu3kFz0/xTc2eo6LdXFnqmy4tI3cJEFcsccfKQT+I9a85EsQ0+BILqOSTG0qu1ow2OTgAE9exPNS+JbHwnHZT3OgyX9tqMRBSMFgDzzyef1rP0jUZm0VZ9SupnyWVVk2yMwz15XI/E/SmkkhFRoZd7RGSGKQ87s5R+eRxjB5GR9MZpyzX1rMfNUMsg2h0Rkz+Hf8DU8LWEk8bRwyRKM4WTIDd8g57exPX3zUz39pNmOBZLYH+7IWVvfHY+4p3As6eBa6hsEohZh9fM9twIZevUHmrIvNRiuBJp+oNHG5ztV32vjqCW5Dfn9RWLcy6gIi0901xFyAkr/Mo6Z5JA/LJqy9ojQFzOuFA27mA2+ijBx+hpAdvaeO7uwQNeRfaoAeSuBKo+nRq6O08b6NcbfNma2LYIE67evvXmdk8t/beXAzDaMlAeAR3xn8cikneOeEw3ESJPCcgY2kj0PI/rRyphdntkF1BcpvgmjkX1Rww/SpCa8Zs57qKOP7KpDJ1lgkwT6e/wCtbEfjO/sEVTdicrw0U0fzA/UGpcOw+Y9IlLEHaQAevrVFLd1lddqRq/Vhzn2Fc3H43tZrYPdWdzBs5aQDcoPvnBH5V0umanpl3bq1pcIyn5ueDz9amzQxl5pUt1HJCJfLiypTC5wfp/nrWBe+E2+0M8QIRm+8BzyP5ZFdqCCOCDQaQOKZ409rc2JuI5YWZlyvmDsOQCfTpiqwcWtoC5G+NgQoIJ59favZLnT7e6ikSSMfOMEjg/n+NcprHgmGUI1sCz42jf0HIJJPJxhSMe/uaCHDsc1aX1nBbRvCHaYvhFVOH468ngV0+nauwhiBdWPQBeD9Md8Vzdtp15b25EsAaLlihyCFBHPbjOMU65vZLOOKKNQhCkqCd24E+n+c1DEro7yTVlMBEbYIz3yaxrydp8tIy5XjbzkjvmsCxnnedGjIdMZ56Z9/TvWtNFLPa8Sqs3IYAnGT2+tc0276lXuYF1ejHlbC2WwEJ2j/AIEfpnj3rNM8Mk21lHKKo2+o/i69a0b6wNvCJZxlWc+Yx42D1A7iucbynuPNi3+Sh438buv+fwraG25DOptYjchUlvGAWL5UJ4HsMd/xqbV9Tecxz5UrtC7B0IA9O5+tZFlcm4mhIaNRgkr0A7dT9D+dGqAywGQ7SxO0922tnp/nOKHe9g6EzapbxRuYYg0it8rHkA+uO3f9fes5NTllkaRizMcruBxuJ4x7euR9Kqm/t7W2kV4gykAbT/Dj1AH6fnVBrqOK4jES4UjJHTn+n6U1ER1/2uzsGIVtzxqMkOCc85AznA/XntTra9W+lEtvwoPzxs3P4VlvZiaxSaN44YcblyAueMdeuc560zTJHgvf9crRpljs/u/lihRXQZ6P4fuky4UFmGBzx06n/PvV3UJXN2WAdtibcIBwSeCR17Y61z++8W1gmsyXA+YOgGSG4zj8Kzp9c8+S5IkMR2hCqjPTpwfTJFVsrFqVkampXqR7ftCSBpDnHcgetYEtwouFjRiSxycHoOtU7jUHmcK0jNITwMD24zUkUM8rJFNGE9ZDj5f85rKRLdzVlZ57JhbeX52CVYjgt/8AX9KzNI0+4s52a9MKqp3Q87m3dM7evGKvwWD2xTybh1UN2Od+BnnHTv8ApUd3bGbEkl55MajlT1OO3AHf/PrPNZWAg1HVI7Yh15xxuH8RrKl1XFszfMzZ/dY7HucHr261R1Np5QTHIJI0yTlc4+v+NYxaRcI4+U445zVwpqwO52tm+zynLb5HO9jnnp/jVxLuSZPMmG/K/J22j6cdv5Vz2mIPI8wyEY+6OpH0q7EpmUsHBHQAn0//AFUNpMm5uW0qzYBA2ghc46/lUJkj3OY3O4Z78gZ9qp2/lyqYyxypzkHJPWmxGOM4RiRu555qdhnTaTpzX8x3lhhckgH8Pap9VaLS7hIRI/zLwWwPXFR6PqUsRCxyMEP95sp7/wAxUXiG6SeRZlj3n+IOpBHGMc9s4I4qklyldBpvWuIcSzRxqBgHGSDnr1qrcWcFyzGK5Bx94k5OfoKyreZUQqI3JY4IPOcnj/CpIijTRxsyp5hOM/59qSutbkmnalUwkEmIgcli/J/Aimy6rKJWVp1WMD7o5/LinwwQwKXZY5CeAxxnH5fSsy+uok3eXCmZTwSMbRjp6U4WlIHsPmvZZCDGX2A4yTnFRPeMyFG2licg9xTbWGKWAjDKyA7iehPt+Y/WqQuFXP3cD5hnnJrvikZSTLLSZRlLLuI4yaZbxOG3qBJsGQC3G761FIznDtGCcZJxjtmmJdNEq+W6gMf4hx/nr7Vcm7aEoutrDxN5BiCgnBzzge1Zd9qCq4SB1KHJLYwR7ZxSXLTTsvzIFAyuB19RWKZQxcGTbt9e9ZKMdxmzFrEsRBwgAGNis3T8T1rXsZbi9i3CJ5s8FSm5Rj2PT6/rXMWUS3WcxfuwRlzkD6Zro1mltrVba2kunVRkKpK4J68g8CpaSZpBO+ppQSahplsy/ZbKGFjufdIQc47ck56ccCpn8TXFnCVGrW6xp1MeJPw5xg1zixmR3k88eb0aUDJUegJz9KmW2jjKN5pDA/uo48lifViT09ql2NkTXOrvcQ+ZdG5umf7gu5GjQn/cAxVO41e/83yLEJbbeWESgKi/y57dO9SXasx82Vsso/1zcqPZR/k1RVJDA0Wwv6IoZST/AHmAH9fzoQDGka/u0inmKxqdzAnJkPUAbc8UXD5u1hFuUdRuijIHy+59B79ac0kNtCBFJ5tyrf8ALVcRoP7vQ5+lUSZ423ymOCPOQI1DMx/HGB/nii4F6VxEpV3DyYyZCAMe+T/+uqMbMbdiuIol6GQkFvpwKsyBPs6vLLjYMiNdpIb3IHFVIJUlxEGVFJwPNIQZ9FBwfx5pXETRy3qxIIT5SY4GQc+/NFUJ7S2klJllikcfKW8kP0980UrjKWqCz0+dJEmjlWUZS5tS0J3DqrKQR39KYdcgNuxmuEeIjmFI9r5z1DK4P8x7VtfFXSYtN1OwRNiF7Xc8aKFw245OBxz/AErziWBkweeT0xW0Vdaieh1FlqjNOVs7i7NvI2XiuMSdPdeR+VXJtcEq+UZrUYOFM0f6ZXp9K4xVnjw6q49GFNeV2OZQ747kmr5SbndpeB2ZVdY59obYjsVbtkbsH+YrQ01o5IzHOyxBTvV36L64GP0rz+31Mww+SRuj5+VwGAz1x6fhUq3anDRzGMr0XyxgfQ9RScB3PQpYm0+8BhuIpGkb5gkxfPv90e/rn261YiS9e7MkUZYoMYiUEpx1xzxz1x3rkbfX4kRCY0DdJMg5Yegbn+VSJ4lkNwEDRiInpJGy4/4ECT+n5UuVhdHRm83TBmguC3AOBtz9cYJz9DSNdeU5YOkQdgHV5B82Prz9KpDUTbuz/bFaXrtlJkyCP7pz+YFPF5a3LebGAk3TaI3B/MnOB9AKQGwLqSPT9hYmF+0bHPToFJx16moLCK3jDxOBCx+ZH3bV59cEjn1/lVeCOaeJUJefDHMaRfMB9cDPHbini4ijU28zSiQk7GcHK/lk8e2OfTvLZRrWXiPW9OVks7mSXacmOYb8+4x2+p7V0Ft8Q72CHzL2C2nA6iBiGUepGD198VxCXM4unMlzIWU7UKqGJOemWwcdDyDn3q5/aVg1riGGQ3R4mEbKVOOpx6/ljJwCBS0YHoFp8RtIuIo5JkuLdH6O6gr1x2JP6V0tpqljfxB7a6ikBGeG5/LrXj8flLp5ijBkt5eGHlgvG3+6GBI6c9fakWeJrJ7a9urqAqmYZEBcye2GwO54JPTtSsug7nsbeSA0g2t8uMDHNeV6rZMl1JcFnAdPkMg+Ze/9R/KqSTXUVq0+narc78jzIi77Y/XAYnA/4Cfwqa68Q3p2iSGG4RztWWQGPHuWB4PTt9aynCb+ETV0XLaRLexAXKMxwAq8HHQ47cVox3kEMQbnk4JOBubr/SudnvZJ5DFJazwsMOCkm8Y/2RtGfwyQO1XrLULKSMxm4RwWK4ZgOfoetYzhJK9ibNFy5a31CxHnXBHGV2AkH6is29s7BWtPs9tLKrj5SRwR6kH2OfSkeeJbto1hzE54XGME8cH36fXHqat+bI0Q2K67PuqDnHsc9vxqY3juDszNjRJZikJHlhyq7WwpHPT8f51PehY7FpBtWHaMBl5zzzntzzmrEN8LSNY4o1jJkOGCknoOD2Hbuar6xcqbJCXCxuDvLc7vQY6mru2xNHNP5S28MzKzDJDZ7n/JxVeJFkJIRnIPKqvIq3JqCQwxxxKsjKp/ebMHntz71TEsodmRCm9WB4xgHGcenTFbolmxBdXZaOOJ9o2gALjAQdzj3z+VTm3js3jdpRLyeq8H/P8AhWPZTeRIGL4QA4PGcjtn/D+tPu7yTy4VkLEBmIyRwCemfSnbXQLnTxardJauFuSuR8oDen8hwRWHfzyvdtKqhQHOWX7rZ9+/SseS+dUwWODz8rHrmrVlfySDymLZY7uCAc9aTTEbcW2GE3Dxo+8ALjPWrbahLawrHHgNIAWkbgeoz/j/APrqvD5SwAOHfA34z93+nes64lWeTzCd0eAF5BPr0H4/lWVr7jNRNQE78TkPglYlbeoA75/wOa0o7hZYUJjZ1kIDkgjgj1OCK5BTIkk0qHAB+UDByM9/atXR3DHazlZMkud2DjPcfXNKUQuUr/Uba2knt44ZomZjkM3B9MCs/wDtE4GAoA4bA61Z1TTWk1C4LF5QDuQjBwPTrkVlBFG4mNkUHpkkVcUrFG7aOPIxG2QWyG9vSr0e5YAiHDbc4PGawbO4i2o5YrhtrDPUZ7Ct+NfNAVPNO4A7yOB7VEtGJIZasA8hKMGJzknbn2yf8a19Os5XkDgpv53ZkAwfeqsCW7TrE53FMEZORn0I/pWnYyJb3chzjDZUDAGBjr69zzmp5tRotW9ndDVsPIuwAMygHahJAwTj8cD8qqXS3d1qDWscTEhtgRAOmeuO3GeOOhrT1LWPIYtFKR5v/LQAKQcY7D0/Cs1fEd9DduEhVSVDNLkAbumfrjHfHrWjcdinYy7qe6iMdv5JWXftK7enOOvfnPelsvOiXznSIIxypJ5+o9O9Q388zBri4k3yHOCrklRz15OO36Vn3eoMI4vLm2tt3ZU/d7cj8aOS+iFY3n1NoHzsduCAeuPw+lZk+qrcT5FtETyAz9cdvxqksszENcFULNsQjB/Ifn1pZoHtRuLq0ZHUnrnvVQSRLehft5ZYi6FlwxK7g2fvZFR2pilnAYHcDyOnHr/Oo5hEIw8TlgwBZ2GcEDPT8xTLO4GLqSWXmWFiS3QHHTj863iyWiw11MWbYmVz0P8AKopVkuWyLMpjqc1GVlmVILcqRncuF+fGPQU+LSriSZ4L2ZwD8xVT1/H8/wDOabaJUW2Y9xcs77IHJz8gVRz/ACrQ03w9CxM+oTDZgHyUcBv+BHsP8a24beO0H2e2tyjklXEYDFhjPJwT/Ko7u4EETpPNBEAeA5UH2OD0/I/Wk5dEaRhbcXEaoqo0cMecKrYKr2GAT1PrVc7UkZEkfhuW8zOfrz+gptrdM0wy8igAFiI/lkyOxAIxx1zUVxfRRSiNrna5GRvUkoPcjoP0qDQmYxJKsbSyLtOfl2qx+mQcD6VJe3Dyqp+RUBIIRmyD9Vxk1h3ms29jbhy6yq7bVBfcrHnkkZA784z6+zF1+2itHaa33zBQBHE42N6YyAc+pC496LMDRdpTMY7dpVdh/rJHUt+fBH51Dcz3EWYY5BuDglmjEoBz69z9PxrBufFsrx7bq0s4hnIiRASPTkHJ/EGsi+8QG6nWZ7q4+QYSCLhR9Txn9KdmOx2IMa7izSZByZHwNo69G4qu76feP+6lbA43bvv+o4x+QNcNNrdzPGYpEZ4ifus559MnqfpnFVZL2+fCxkxRgYCITtA9MGjlCx3F74gsYJTZopcoOWjiCbfYuec/lWXd6tbIG8oBmGdgZzw3qTnGP5+lctvuigUzsq+gOP5VF9nXOSSSaLILGu2pybj59+jP6xnI/VaKy/IUfwj8TRVXCx2tz4mguZTJc/apnYAfOiMxx/tMWNUJdYV1Ki2kYc/658H/AMdCj9KwrZ3F0sgx8hzzyKuahf8A2kRoFSNVHOOcn8qq7TsFlYkkkWbA8tQuO7sf600uoAAVVUdwoH86zxJgkFjj26VE8wyRnIo1DQ0XkUgEkH/eNVXznhx9AKqiUtwMmnoTtZgM7Rk/nj+oq0rEtknO4c1Kvmfw5I+tVo3O7PepkmK54z7VdyCyt7cKmwyybCMFQxHFS2t6lvcCTa+zoyhutZ/mHJNJv555FJ6oDq314ybZ4rt42TARYkCkY6ZJBH8ulaNpqM0gjnR4XlXgtICCW56lSeSOwxnBrgnkCn92WGetMWeSMMqSOof7wB4P1rNwKuegR6i81w0VxLDHOpwv2dccnttHGfrUtrqVo6pi6y6k535GT9eADx3Oa85ilaKRZIyA6nIOK3P+Enm+yCJYmRwMAlw8Y5zwjg/zpcg7noDX5SLZNDECVwJCRuxgcEgYI/HmlgvBLHLDJBK0ePljRQIh9FIHP51w8Wv2s1li4d450GEVIECH3+Xac9fb+r9K8SBL4JLHI6knYzhQ6n1yoXJ9jn0qeRjudpDcK7IM/ZxGpUNhVkfnoefm46dKs+aBA0YRI7dv4S27c3fKkggn2496w4dSuXuUlFtcbGGFngQZ577Dgt7spIrSkntLWEJd3UMd02drT3Knef1wfqPzpAWwyTRR4MpjBzG4LBkz68YP0/8A1U6MB3MNxKrRnH7sFkSb3I4w1ZdntlDolzHLIWKtEMLkZ7HGM+5/KrscTpJM3lQ7BwVuCHZfTAPf6Z6dKQwuLULJ+4Pkxw4O1D2PX7hG8e/Whru5SE3NrdIUGAiT7VVjnnaVyT9DzzUTCO4hjFyFjRJCQPLQKGPqRnHQdQv4daPs4hfcsjhWH93aj4HA5+9+Z49uho9wsTx3tzE3mTG3eT7yRCXZk+wfHPt34xmr2m2Uuq3iRSRtHAqYcGLAxnkBskZzx+vapZrmK5h/c2lsTBErMMgELj5uTkEdcjtjv2mtNRSxs2WFVM7ErtRAPm5xnA6AD+nShQi2S0Y3i/TLWwv4E0+Hy9yElAckHOM4znHFc8/+jgnbt2MUZHGOo9T+NdnqUzakwyiTwOAzHdnGAMAqOe+c8Y67qpwpasVhEssbpyDbs6IAexww4+uDnoWokk2TyHKfa3jn8pwMqgABAIGeT+dTPPm3ICfeb5c9/wDPNdGujR3PmzQvHtU7V3RKw9+gDMOfXPsetQ3mmNcSTSqEaJ2GVD+WfcnIYAd8k49SDxSsHKzno7Q3WG3ptyDz9706flVmzs47e4DNNExU5HJOeOnFW00l4yjIsiIzHaoGVVyD1fPB/Dnj1qCbTpwCwCKiNtkZiF2t2znHqOlKVybNCvclZNzLnPICnAqXyCy/u3+bGQijkd/xpgsJDF5jb1JYgHb8o/x/Cq1x5kE6pvLFV2jJ6j2rLyQM1N625WOZCdp5IOMe596hN1FaTKyklGyDuA3cjqP/AK9V43W7KInyuiFchuv41l2d0I5xDPGUcPgluuOnP4UJAjXF9a3mJGeTOeVx2+tW5JLBUy4VQ6gE7Tk8jg4/L+lV4poLu1YLKgI749M9Rx2BqmkK3DZ2tu3D5YxjI9QD+FLQZJLLaXCtJHEoCnO0d+w5HatEy/6MhQ5XACK7E7TkVkzxPM5WGMxxMwXGMAH/ABGakdJYWEVwd3HBHPt+NDSBGxb+aV3swyp+7n5sYHvV19VtyGLJhl+VgxPzH1/U1kafdm4doUmC5XCkHP8Ak1JJp8MMe19hQqXTaSzbecMSCPTgYz7VLjfcZNNq8skUkByIm9egxUTX4VUViSAPlYAA9ayRqDyReT5Y4GQuB0qT/SJVKRRu7gZCoN348U+QSHrfyNOyIwZCDjnAz070xVE0rb9qsWCDBwfwxxTY9Pu7ltsexT6Z3EeowuSPxrUsNEngEjTXaq0fJVshQOpLHBwMc4OCf1rVRZSTM2aQxwKJHDOOUAOPxx1PpVmGKScQuUkBPV24BJPTJ/pU8mpaZaxJLZxRsEHzTOMiRuhwNyt/MelQSeMo7cCeOFEm2YSIwCFlPqWyT7/0pqI+UuDTbhoRHKyQjOQHbBweMZxg9u9LZaNLBI0klx8oAXcBhfXPfisS48WO6OsDTmVx8zvtcA9yCFBH0zWdPr8/lrCY5liIxlJWRj9CS2MnrWiTDlR3sMMSQPJ56+TGD+8jbBUe/wD9bHekTWNNt7dmMyPGgyWLsSPpzn9PxrgYrm/1JzHCocKOVdi5wPU9cVHf219b2/2i5dI4eAFiwR7YAo5Rnav4r0w2xZI0CsCxDA/N+GMfnk1zo8WfZlYukMSyffiRyScdOnH6iub/AHVzHvYzSf7xxUBVIzxEv40+VDsaMvia4eUzGUyMTlVWPAUen/1+KoRXl8901zEs6ztn94JSuPyxx7U0TSLkIwUHrtUUxm3jLOxPuc0D0J3kvRJvkvIw/ruDEfzqqYo3bdLK8mPQf405do7VLjcOlIZV3QCcRJD2zlj/AEpxJBwqKPoP8aDGP7RHOMpVgxAtjp+NGgXZVIc5y2P0pnl7jyRVtoypwAMUnlM38NIRXKKR06UohDHkdatC1kPIBzUqWUjHDKQaQykbYGitddJkK52dfU0Urgc3FKscXP3utQHzHJODzUkUiPnagFOhJlaUHGFU4/MVrexG5B5MppVtyerAYqwbdnmKbiowx4Po2Kha0O1DuYllLU1MOUdHEHdY0fc7MFVR3J4pZozFvQ/eRirexBwaRLZolWRZCJTgoAOh47/jRIrLbbm5LkHP1ppoLDVNP3AVEp4p2RVmdh+7ikJGOtCRtKwRBlicCpZrOe3I3p16Y5ouh2ZASSabQf1pM460DsAPNDHGKbkUHtQFiUAcc8nrSNgEgZxQOnIpCdxzk5NAFkm7JQiVn2nK5bOPwNWW12+WHygI42P3pApLt7Eknj2AFNUlIlfuOOao3LB5yw4BqFqymrI6bTvFEIsja6mkjxA5CQL5eRjplGXH5Grtn4siYrBHbLahXzG8tyzsnHGJCQQB/kVxKnPFBbDYB4p8qEekvrVtNi2kv7K5uU+ZJLZHR/cbjgH6gj6VetdSgyLa9tBboyFtxnV/Mx/eRlEg/DNeU5ZSDyD7U4SyCVZPMYyA53Hrn61Lgguevwavbx3MMLNcKsZHklQ5RD2AcDBHsfwI76EN81rdPutd/nHdIwkEbnC8FY+cj1xgflXkj+I9UlijiN7KkcfKxxHYufUgdatr4oaKBFgtVWYHJaQh1znOVUjC/hz70uQdz0G81CzmuSHiaOZ+FYc55HRhjNHnJJaCNXZWJIz94Mc9+Dk+55964abxYjpG/wBk33C5yXZgFPqpDbs/iB7U1dftEj+0CS4kvdwxHK5EYXuDgjI9j+NLlYXO9tdQcxLGt1JkcASR87fy6exGOK05r9UKhY3kww+7nJ9wVyQfrz79q4afxnbXNss0k4WTP/HtHD1OepYjgcDoTVu18WoY4LubUIo4kk+a2ETSSkf3s5GKVmO51Jns4bdZlMYk8zkIT5hf0GR15/8ArGrEO+eVmCrwPmYyA8Z5yMnPPt36CubGq2100IimFtDI+Vkdh+8brnkdfc9fX00ba4MgnMs7O6Al34Vhzx8gzkdOenNSBdEEM7l2MZkc4ZEZozjr/k+/pmq11pNtcyARt86PgeYQDgemCN3TqRn+tqy+0gPPJKpWU/KrDf8AN1yCB8vHr6/m6dja3EcO9DIw+XcvzZGOcnk5PHPagLHNXmkahaMskcchVMEtnIYHoMdQazirNK/nQyfO2SW5K59eOK7Mvcm5zPkI3A8o4bdnn+EE898noAfWrDyW0rKjq3XZvli3DjkjIzj+fNJpE8qOGt3t7ecQI5w+dxJ4PPWtALACDARtQ/Plhzx1x+VbN3oelysrRB1mGCwRs465xk8dOmR0qNtBsXUxpKQ7IGO3KMPqCDke+fxqHEnlZQDvsSMRSMsfzYHA3Z7dxVyGwj1EMZGmh+bC/uic8jPz9OwqBU/s+7+zSxySP1BeXGweucfyPeteHU2v7qezlgTyyvmopwfMx3wTknP1oUO41Eq2+lpFPmKKYxltv7yNVUe+dxJGc9Bg1Kmm2yOhuFZgwOVBwFJ6cjHp/wDrrVM6tD5bx7ht43rgL7H3H0/KhIR5ImdFLA8gocHtn/P86vlRVkZn9l2tncbRACpXJKpkjvklskDtnIq7BYRy5Sa3DhOQBlwO/B655+npVlI2dgDujyOI1c4P13AZ+v61FLFALrCl4CQAxVOT6YPQjPHH4k9KdwsDZjTEREcoyAikDp7Zxn8R7UjsoIY7ZMcR56jnk9v8P61JpokYyTQpM68nI5UdjnoR+A+hpxuWVztidSxwAq7VJPuR2/yKLjIrqytrm2lt2iRY5gPnUKGbBz6cj8Me9Z0XhjTIcH7GG45aS4Gcj2GOD+P1q5EskF4rSXczzHO0yjcMDsSP06n2qy8zlj9oImfqrH+fv6ZIpBdjbGzsrOJwba3UFQ6lcE4+uMj9RXJ+LsXEizBEVgAmxONgyTyDz36kCrV3em2kBZFRzykWAxJ9QAeeO+KZCbzUbvZd6Zcx20gJL3EZGSMYGTVpNagjmdN1I6XLMW34fH3WIGecZAIyPxpNT1db+F035AXgbeBz6n/PFWvF9tDba5NDEojjwu0IMAfKK5mQuq4BIU8HBrRW3Bl+0UtAPTnvUzxKM88n0qvbMBEucVdiUucAdeKhvUZSaE7sYxihYGHVT+Fav2RxyYyR/KrCWj8Ng8+oqWwMZLd2HCn86sx2zjAGPpWwtsFHPOR2Aqa2sTPN5caliQT+Qz/SlcZzS2kkuriIcNsz6Ve/s5wdrFTxV22svP8AEvlgcNDkHHOK6v8A4RpEmWOSNw3BIP8AdPT+dNgk3scObCQDpke1Sx2bg8RsVHU9K7iTTLOyQtPtRFbaWOSB+A5PftUEd7p7FPssHnxfxSLgceoXqcZ9u/WmotiOahspZGyI89ulXodIuGYbt3XA46V2MdkrxqyFWU8gg5BrD8XatD4f0iYbgLyZCIEGc+m7jpjn8RQo3FcrDSZFAGF/E0VR8M6j4i1HQoJraGC92lkkklJDBgehx1+Xac+9FLlC556beGKUrG/HYVbgsPKjZ1JfzI889vnA/pT7m3SK7wgyNncVtQ2kW9dxG3aifiGJNS5Oxooq5kw2+btRkbjuBH1kFQyWzLHEOP8AVkfzroIrGMIZAwG05B/4GTTJrGNFVfOBONq+oFRzFcpkSWLkrgHIwM/ig/xrJvCQixcYQj69K7Q2bEo/mjBckHd1+YH+lcprVq1vLludzbPyVT/7NV05XZM1oU7eEzMEDKpJ43dKm+xyA4IxziremaVc39vI1uinZ1DED8qSSwu4S6mF8oSGwDwa1b1M0hsNuUbcCVHWtg3kOMFnz67awHEsY5DL7nIzTCXCB94OTjAbkfhUuLY00iW88trt2jwVPf1qqwFI0jVGZDVoTHEcD9aZj51FL5mabnLDirJJlzVi1XNzHlNw3DIxUKbcckCrEJUOMOoP1xSYI0L6MRxAKMZb0rJmjPDEcd61bpxJHFjB4ycHNUJQd20jqPSs46FvUpYxxSfxcVZZF2+9QBR5pU+lXcmw4DLH0pRuHPccDmpkiUhjnaQPzpdgOPajmDlISN2446e9R4ye1TbXZcBSe/Soipx0p3Cw052k9getN304v+5aPHVg2fwNJGinj+dK4WEBY+9WIYn2Fuef1q3aJHgrhd2e9TyLhTj06VLmUome0bA/JlSOmOKlt725gujL5iPIfvecokD+zBshvxqwE+bsBmqFwn+kIM8k4NJSuNxsbi+I9R8to5Z5FUg7BEwjVB/dChSNv+zjFdJYeN430cQXEttGIVCvE6uTON3baMZAHfjFcg8Kr1HHSoJLePcBggkVN0w5WepDxLYPNEhkViq7llmO0Ko9G2gZ6YGMe5q0mpRX6rJp6m4cH964VsqeoB5HP0Jz6V5LbJcWlxHcW0xSSM/KeuKsPr+pi4lN3O1yZUCkSNkY7Yzx+n607X2FY9eit5ZkM0koRCQVTaBvIzgHDY/HGMninG4ltHd0wGTmWR8DB9OeT+IOcACvL4fG13Fp8cM0LTXETZSVpSFA91GAfTnOa1rHx1CRGn2cySvlnR1CpGfVCDk45OCfpg0uViOhv7rzry2UMpJQ/Iqkk8ryWOM9Bz+GRk0iSSLd28kRzhjG2EyWDEdsj/J6Vz82oQS6kLp7+2miSEeXzFFnkEfIWY5+p7c4qyuvQtbXMpkUBFBUrIoZiD0Bzn16UrAd6rwMBGib7duGXYTgj1yePr+tVhJZ/MIoVZ14BfGW78dAe3v79q8/fxp5WmhbQTC5I2/OuAq9cbg2T9azpfF96boNAqiBf+XeVhKhPc/Nk/1HrRZjPS5L2OK5UyOis3VR/D7k9u3Jqvc63bKhkTP2cZVrhI96sB97kNn8PyzXlB1S68+W4yv2mXIaXknHoO1QpcTyxBWmcx5zsHC5Ht0p8oHqEviGyt7WC6TfJ5jAxs0apuGcbvmOf8cVVfxmkkvkMpNoiZklDqrKfRcZ6+gJ7dK89knDuXmlLPjBLNk0wzRjoG/BTSsOyOun8XebdyuIofIwFjheJ5DkfxHL49eDkevNU38UXTzyzlIdzjaI/skLKo/3mUmuZmlDxgIpByDnIFSrOB0j5/3hVINDqrDxpqdjbtCiWswfvcRBmX/dZNpH4k0nh+5nvNckNxKzmaJwdxPA64BJJH51yxnftGPruq3peoyWupwzSqvlAkOB6EY7U7aCTszc8bII9YPz7vlX3/hFco/zMvua2vEd3FfzRT2xKxnI3YxnGKyYbcyfNv3bWGf1oT0B7m5punJLZxylgTjpnnrW5a6aZDuWLBHcDFafhrRY5NLtJTk5TJ5967O203aMbRjpU2uF7HI2+kuwBVC3qCKt/wBgTOASOvb0rtFsVwCEANSmxkaNtp+btnpRYLnFw+GmkU/KDnrnpW3o3h2C2jvJ5MGQWzKq/Xqfy/nW9b2YhQqDxnIHYVOESMSM+ADGV9OvvTUQTOC0LTrWHx9nbkxQgRqFyMkHJPp3/MV0+tXVvOsF7byr5ttNJDJDn7wXI/DkA/RjXH3epWmkeOFvTOj28cQ3EMMEhen54rNvfGukpfPcwgs7uzsixkj5uoGceg9uKT6o2puKknI2vFqG70aG5uPLW5sGI8lXUqVZQwwOucFfpg1Qu491np1rZShbiJ41AyMEfdIPscmuU1nxeL2OVbOwdXkdWd3UHIUAAd8DgVnt4s1p7uGdgzmIAKJgDjHQAgDAHpXZRrKEHFnHXp881KPQ9R8NajBc21xBE7O1rO0TBwQR+Zz61i/E7S4LrQF1JVC3ELJBndwVYk/nnH61x7eMdfc5+0W0HqRt/wDr1HfeJbi78MX9hfXQupp5onjZTwgXduHQdciueMtTVrqHhDxuvhrSZrNoHk3zmXK9sqo9f9miuNAY5wT+AopNK41sdne2Ttcqqbcs7gDPX5yKsSW0ySSlMHG/p6jAz+dNkubj7dCPNAAkIAKjk+c3t6VfLymGVtykskh+7/tisOhp1KYhmVZsowAYnp6Af40TwyecwZHGJlXp9B/StPNwVudqofvMCR0yVx/KnefILmVDBnE4YfMRn5jn+dFhmSpkXyxk7QhYg8fws39KxNelUSWTmNWUFyV/vcgf+y/rXXumUDSRZUxsAFf1ixg/l+tcv4ktQTZMFYGRphk+z56fiKcdyZao0/CsSXFiwQeWd2HBOd/ofbH610CacSQJQXVRwDVDwlbpFpQYgZ3kc9+BXRxyL3Ycjoab1FYyrm12lvlGOwFZVxYRtESYwfw5rqJWRRhQG55FU2hWRdoBHpSGecR21m99cxyyRwiNMpvyd59KfJYRBCxtwPz/AKV0R0GFtRaZ1wUJ/Pk8e1Q3dvtVu47Z9KpyEonJvaRbyACvsDUZtlB4b9K0poWP3R3qoykHB61pFkMlt9JmuTCsLIzS5wOmMVafwxqkaFhArgf3XH9cVs+E4hLeRA/wBz+YrtWtRtyQPxpSm0ylFNHkr6ZexZL2kwx32mqp3ICCWHsa9gS2XGByc9KYtgN5BGQeOaXtA5Dx/cxPJNA65/pXZwFVjkhS2t9vmv8AM8QY4z05praRblsiFCW5OFH+FHOPlORDkccVJHKyHO0GutbQrfyZGFtGdqk5OQeB7Utp4bs7iyhaS2kDsoYusuM5HoaXMhcrOVM52qAu3AwcGmo8SyBuRg+ldW/hS1AOPtA9CXBA/SoT4TTtO492XP8AhSuh2ZzNyUlChCv3ugBqERsGLKeB0xW5qGhNp80Pzq6OSPu4II/Go1toi6xPhcnmmmFjOhZY3/ehl4q0s8bR4MwzyDuBphiIkYDoCR196Ggib7y4+gxSdhpNE6qGYjehzz94VSu0KXqAcdMUNZgglC2AcdjURglU8MMj1OKaQmzXAbcM9aglYbzyAQOvvVASXIIxLkjplgamWWRwQ+GJqbMfMXIwfJyRznmqkyhrxPTbmg3skQ2mPjrnNQeepmDkMB9c1STE2h0qKG4yBUTpwMVO1xE4x/OqrtkduKabE7DHXbz1qSJPNjdmLZXvUTZ7H9as21tLKknlyBQvLDOM0yRgh2c7sCgbhkpx6571PHb4b94D+dR27bt+fXj2ouMUs2OSFHtRGoPBJKnoM08gKwPBAOcHvToVYrvUDnoOlAAEVTwh/E8U4Fc42rx7U4JKw5xzTltyBndj6VIyOZisRZDjBHSrKgE8kYPcioLoIlqVXjkVYhlJX94Bg9DQBKVxwpz7UOFWMttGe/FPUrjI5qN3zyR06ZoEPldn0WzbaDmWYDA9CP8AGnWCBbK4cjADoufwY/0pWL/2Vp67flJmfOO5kI/oKu6ZNJDCxR2QF+QOM8d/zptjS1PVvCtuP7Cs3CcNGpznr+tdKJYIADLJHGPV3A/rXnWneEPF+oadDJDqaw2skYZFadgQp5HAFWofhTqszBr7WkOeu0PJ/MihN22E0u52V14q0OyBE2owbx/ArgmsO8+J2kR7hZRvOw7uGQfhwc/pVmx+Euiw4a7uLm5I/hBEa/kOf1rpLDwfoGnAeRpNtkdGlXzD+bZo94PdR5sfGGv60zJplrdbW4Itbfp/wL5v6Vj63HrFrLEdYtrotNkoLi5LZx14XGOv6172sYVAqqFUdABgCvMfitE32nSmJITbIP8A0Gk1puOLTdrHKaf4Y1XVbIXNrZQRwtna2wNu7dHJrlNUi+xzmJ5J2f5gRHEFHHXoa978FxEeE9PYHgqf/QjXjPiyGMavENiF/MuMls84J9OPzpRG+pym4OdgWbjBw7Adaj2MD/qFJ54dsj2rSFuokKhVUELyE9qlig34UHn2FXoRqZarOAGVIUyOPlz9etRSC6lXy2YsCxxhRgcfWuhj0i9lIEVlcyZBxshJ7cVaHhfV3240m7zgj/V7efxoukK7OLFjcHleB2+YDP60V3o8F64ygjTmXjozpn/0KilzBqQQAy6h86DKOG/Ny39a2WuYPs6bYsEvsK47HDVTkdvOYiynDMQQVVeh5Hf3q+b60PkM0J2eaxHyekY/+vWTNkWILiF7qQlAVbYMAdehP/oQpUu7RpmZYecMT+h/rTEurL7RbJswxmAOIz/zzj/qRUaTWoig/d5zGSflIJ/doT/MUhl0SWrqqeUcKyrz3+YrXJ6/b/a10z7OCWJmJGOgIVh+hzXRSy27FCvGZUUKMjJMrY/VTWZdNA8dk1s2F8sqTnOP3UWP0IprcGYl5e3fh9odt1IqP0CjIyACTg/UUyPxlKoIa5jY/wC3F/hSeNFA0nS23Bm3SAkHuAg/pXHSLtjUnksM1ooohtp2O6Txi7JsJtST/FyD+prQg8VxshHkKWPOVm/+tXmI6daWjkFz+R7BbSNOqzFCfNywH90HP+NU76EMoULkY9elbPh6xjaxtYpCqKLdBkjp8oqbUdF+zMxWRJF9VOalopM8/uIjuIBUDpVJ7Ulu/PpXV3Nsm7AVRn0FU/syq2MU0xFzwVaMuoupAI8skZ+ort5IFJGRwOaxPClrtnjfPMkTnGPRwP6V0jR+bNsYnYp+bHAPtSeozJkkS2kw6ZY8rtHarkMcckXmfw55z2qRrLT7klBuRl5zg/yParFvbosJDLnd6d6LDueNNcXscsskBYIDub5cj7xoi8Q6hEwOIW7/ADJ/hU8bmOGWMRbgwGTuwQNxNUXCyRMu1lyuM5Bx+HFVZEts0v8AhLLm4Ty2s4lDDaShI68d66/TABptqFXP7lOR/uivNo7NbdkjU7mRiGbGMjPpz716xo6MNKsh5eQYEIPT+EUpJdATZEtuX4dee2aUWpDYxgfStcLEx+ZSD609IMj7pz6moKOH8WwCK2tGHPzt29qxoLR5GMoEZUx7smup8cIYrGzOOfOPb2rKsbbzEU+WnzxDBJ689P0qog9jKg0f7Zbyyq210JbGOo5/wptx4fljRmEgIEYkHuK6XQ4MW8iFeqyD8iP/AIqrVxFusEYr96yOTjpwKRtBq2xw0ll5E0sLSZKEYIX1Apq6Pe3G97eCSdEADMi9CegxWvqMQS8umYsB8mCo77RWz4UuGjs9VkQs6xRiXay5JwDVLYxqaSditBomiayTBafYzceWWIUnP5D61Xm8ASDO3y/wkIx+Yrm9O1HVNH1I3ti0XmjcnzICCD14P0rfj+I+vxjM1rp8v1jYH9GqlbqJW6orN4HuVDNudAuBkODnNYk+lG31X7E2ZSCB0wTkVtat43utWsRbPp1vC6yrIJI5G/hPTB/xrpfDVlDqHhoalPbQef5znzPLyy4PY9fpTsraCa10POtT0z7GisqMCx6GsktXceNIY1gi8sMSXJJbvxXFuvqAaURNCrE0kW4Y/GrVixV/Y8H6GktEzbE9uaiAI4HX1oEabW+Y9xckjtVC1BUyfKCM80z/AEvHDsR9abE9xEzKiEkfeGM0AXJMFeRTbQ/uBz/nNVmupgMNGB+BFQw25uN3zYA9qQGsJoh96RR+NJ9rt+8q/gawiwB6UbgSBgdfSjlC5pXVxDJGQr5YkcYNILxAONx9OOlF1aJDAjRq24sQe/FVERZWjVGbcxwd3ShAXUvCOin+VI16+CAp/Opo9KfAzJwcdM9/wqJrJVvo4ZJgiNgl2B+UZwaaQGhPNNFpmmoU+9C8ig88GRx/7LV3TnlfSmZzsbziPwwv+Nb5QSWrSSri3SNYLeFm4TAba0YPPTBYjAJU9c8Oe1ddJtnljIUFjGQANy56nHXknk+mO1TJ6FQWp7P4Rma78L2LFArLEqEA+gwD+IreWM45rE8H2T2WkPHIgUGZ/LGcnywcLn8BXRgYGKpMze5EE5p+32p4XpSkUXAjIA615j8WsBdJbP8AFJ/7LXqJXivM/izCXXSgvdpBx+FS3oVD4jovA6q/hCxx/tjn/eNcTpGl2eo+LdVjvLeKZImkZFcZC5cdvoa7bwCm3wlbqeSryA4/3jWB4fgC+MdaOMcycZ7bxipb0RaXvM14dB0yH/U2FrH/ALsSj+lWlsooxhEVfQKuKu+UewFHlNj+EVIyr5Cgf/qqMwL1q4Yz/e/Sk8j/AGv0oAo+SncE/nRV7yR6migDxSO5O+YL1UL+igf0qHDm1QhMkCRvTHyYpwjKyXZEbDfKAvHatGKePZGhj+ULJGSB17CqYkRwR7nDFflWQsD6/Kh/9lqFVX9ydg+RsYx1IRK1bC7iW2hVoAF8vccnnhBUEkcKQqVJIMo/AEKP6VJSIgp8tOCGEkRP4Sua56Z3XT7GNMhmCD/yFEv8wa7SS4s0XAj+UYYkn3z/AJ+tcrqcsUs1tFGu1TCudvbk4/TbTW407NMxPGMbx6bo8LgB3WRzgcZJWuUvE8oLCT8ydRiu38ZFJZ9FjJ7SL/48lcl4kjMOu3kWCNrgc/QVqtzOcm22zLB4pfWmbsU9TzVGZ9BaTbbLdVPURr+eKtT229SM9R0rPgae3UMPnQqD78flxVhNQMYJFvK7MQc4Xj6fNWVmzS5iXumyeYy7ST1rLNm6P8wz3HtXXv8AbHKslvJtZeQwXn3yGNUbu1AnjLxSpkfMNhJP0xmmguWvDMSi5t0QkiO2ZXz2Ytn+orqGt1/PnjrXLWup/YZy0drJsAYLGIH+bgDk7eeh7d6vDxK7TrG9t5eVORycHt6Y/wA/iAa/kjJzzTjAEiYj+6ePwqpHrdkQN7FT7sv+NKNWhlZo4o8pjghl6+mAaBnk9pZrLBK8jhQiAkFeepxg1nx2h5AcHK8Cty48O6tCzqltISwxldvIGff39Koro2tQsNsEowCv3CePwBoT0FZla5tmtbycOoPzqmd2cc549elel6TCzaTaYB2mBMZ+grzltM1RnUSW8rZYM37px/QetevaFNbJoNhDKURhAisGYA5x0IoY+hVRGXkrz2NXIcYLEZOMYNaSw27OFEiAt0GetH2WAHCspz3DfyqQOC+IMedLs2C4xMc/981h2UDvaoUAbbbE5AyQc11vj+GIaZaqWyPP6j/dNcBPfXllKIoshFjX8RgGhOzKSujqtGAIQgdZJFOfdQf6VZMedLteMhrA59+FriovEN5DGwUY3HceB1wPalHiS8BDMuTjbgk4x+FFzRaF7UA2yV0TLMVPHp5a/wCNafg+QyS30UipiRFVi4wQMN09+a5uXW/tJxKiRsOMKP8APoPyrd8H6jGt9c4bCSrsIA74Y9O/SnF9DOpq2zkliJkkI/vHj8DVORPlGe2K1YVKM+5SPm449jWfKAFye+eKB2KYG5wemTXrHgVFk8BzgpkLNICD7qp/rXlmAMZAz7V6x8P7iO28D3szldkLvK3rgICf0WqjuRPRHJ+MlxYQqQMCbGe/Q9a4WRa9A8Y61pmq2kC2bEuH3Nxjtj+prhpP900RBl7TIgdN+6DktnIqlrMX2CKyMQA8+He2Tk5/pWrpRjXTtpkXOScZ9ah8ZxBLPRXAAzbc+p4HWnHcmWxzX2uQf/WOKvWR3iRjnJA/rWSeRWxpkZZWA9B/WqexKHMB6mm2A+WYk1ZlQoDxVSzdEWXewX6moGZbcE0q4Dj60FTk8UqLiRc8DIqhHTBDJAGUEgn1x61yokdGBVyGHIIrtYHt7mELEyOQckHIx/8AXrh6UdgZZ+23bdbmX/vs0wySO255HZumSxNRj1pwPNUI9F00SPptjvfdGsa7V3Z2/Kfyrp5WX/hGLUTbtwWXGe3z9qxtHilfTNKjtYI5ppxFFGinBLFD970Hv6Zrp/Flh9gnjsUBKwWWXYNwSeSefes57GtN62PVNJvLZNJt2kniT5ATucDHFWG1nTFyDqFqMf8ATZf8a8FuNNvnvXfyZyrJGwzgD/VrnnPrUDaXeEHdGvtmUUnLUappq9z3s+JNGUHOp2vHX96KjbxboKg51a14/wBuvCl0qfgsIsd/3y/41G0FpHNOiybmjcIm1lCuf97tjPeldlxw7lse5P418PLkHVIDjkkZP9K4vxzrWn6w9h9hmFwsRYvsB+XOKyfC9nYyeYt1YQy3CuMZmVwVPGMbiM5rm76Nl1O9+6IhcSLGocHADEAYB4olfluKEUp2R7F4BBHhZMgg+c/X61l6DHt8U6y5UjLuB/33VzwFdW0HhdEmuIo2Er5DyAHrVbQWM3iDWHhZXHmNhhgjBYmk9kL7TOm6fwn8qTPtVeW5kQlSoyDiq8l3KsRfHQZ607MV0X8D3ox7E1ABNjmeMfjSbgD811H/AN9ipAsAexoqv5sX/PzGf+2tFAHAWmmpKiXM2PMc7iAOOtS/2XDhRtXKlDwuOhyfzotrlre0SM2cw2fLw6tx/wB9ZpE1aKdmCQT5RyjhlA2nGfX36iquSUxohJTiM4XDncQeX3ZHHPHHbrTH0mYArsibOCPmJx+ePatFNRiYnckij3Q/0p63C4BbeWyBkRt+fSqjLld7XCUXJWvYzUspcsvkB8qAuGAIxgEc9z69sH1rndSgs/tlwktxIt7AoTyWiAV888MCexzyBXcJNCpLMzD1JBrgtZ8uXxRdbGyCygnHQ7FpSlccFbQ5rx2wX+ygGOfLkY+2WH+FcfcXM1zKZZ5XlcgAs5ycAYH8q6bx0269sU/uwHj/AIEa5TBOa0jsRLcM1JGfnFRc1LEMyKPUiqJPfGcKiRkgNtPP0xUUM/7xwDztGKqXE53xb8fdP484/pUEVx/pCkAc4FZo0Z1UF8Q8UQTdhM5B7+lRLds9tLO8LO0fChTyRVC3k2yI6lc7cAnmrMcmLWUE5JYc4xQ3oJAk4Ro5GQ5ByQeoqK4vX812UvnGM7tuPypPMBXexOcj+dVJiTI20Db70LUbRTHiGeITN5gaGJiMFs7cetaFiL7Wbaa4tIUurcMFYR4YqeD069DVA2FlLJ5rRgSH5WPQH6+tQWy6hoN611o9wIGIwyYBRlJzgjpVe7bUG72sb0mmrbH97p6xSHBAeIL256ilaOJQOAox/Cdv8qqR3moalJLPeyCSVj0HCrx2A4ApjwxlgZMZVsjHesmho0rKOHarDzTtJwRK/P45q6LaNXDIZEHf96xP6ms61uEFuRkKASKsC6XaMH8KSdwaEnj8iRHTzTGBl/nGTg9OQfeqly6eZ5lu8qLgfKxU89+cVLeXC/ZmZnGQpJNY6XqOBtYYPrxTYINTke5EKSuXUNwCAOce1YuoQYuZAeyKP/Ha1JHEt1CvAb2/CotSi3XTEsBlR+e2ob1NorQ5sW53YxkbO1QOm2Qr0Fa5QoWAyPk596pyQlgGHp1p3AoMN0mcDOc8/Suh8JWgne+HmbGWP5QB14YVivGA+D09u/FWbKee2uG8qRk34zg4zz3qkyWroqm0fedoYHPUN0/I0vkOzbfmBH8WeT6/0qYQRhs8ffHQ9c5qOePZaRE54Y9+2TSuOxBNBMmfmc/X/wDVXoXg3Y3gjxDbMQMWbswPfMcnP6V55gtKM9OSCTnNaiX93Z6eYre4eJZ4DHKF/jU9Qfb/ABqouzIlG6MTylGFx1JHWrMVpBIkrFCQq8c9DzTGU7ov94/zqe3H7uTn0ouOxnm3C5ILcHgZpviSeWbTtPVzkRNIik9QMKcZq2wG1j6nv9Kp+JXhFhZRRq/mF3aRiRjsABVRepnJaHN1vacWRWCjqADzWB3FdVpMYdWYjjAqpEIiuGbDAisnYWOK37uLEj8de1ZIQlwB61IyuISMdPWpBA3BGK3bPR9mtWdtqGEjmUOykkEAjIB9Cf60mrWdvbatLDaOrRKflAOdox0zSvrYvkdrjdAjA+1OWX5Vzhh7Hp71x5611cQkht5GjYpuVlPuK5I9aqJDJKUU1VZs47DJpwB8sNjj1pknvfw0W3ZtHMjwg+UuzA+bcYz198bvwq/47Uvrt3g5Cwovt3P9a860LxDc6JZaZcxkN5IDBDjDfIRgnr3NdhNqA1SzmvnUq8oOcnJ44/oKzqP3TakveMKdU85GIXJS1JPf/VJWlpmkXeswzppUEU00J+ZztGMkjvwQcH8u1Y97vWSPgYMVsPf/AFMf/wBarPh7xLqvhmW5ntIbWSF12NG2QTjOOeg79qzdubU3TahoaGr+HrnQ7MvqMMUTzMdmxg24+4HTPP5dKpQIgYlFQYDHlRzzTNb8T614qeM3sNnBHE2VWBWzxnqSTn7xpiSEyEJwApPNTO19BwvbU3PDWu6Xo81/NqUvltIIfLVULE7d7HgdP/rVzs08V5q+oXNuMQzXDSJuGCQWOOKjlVWnRsfNt/xprEfaCQO4HFNz93lEoWlzF8Su7yYYhVIAAApovLiJGaK4mjLE58tyvHbpVZDullXkng8CjOYMMeVLDH41BZ6p4Xkkl8O2TOxdipYtuyfvHik8VSPH4V1AKcMYGBPpng15zbanfafEFtL2WAZG0DDAZ64yDS3Wo6nfRi3u9UuJ4C+4xMQASDxnAHGe1bKorGDpO9xFVA0YK8BemTzxVW7VVEhRAPmPBOeKtnG9epG0Z/I1SnZTDJhcZLfhWKZuV3MSkDYOgopJV+cYB+6O/tRVEneGUlM52k/rVKG6iWWcGWM/vefmH91aztJjeaW5m2ZkcoDlc547VqfZ5FCkLuGegGP1qzAnjniJVgykkZ4OasCdAVO8YPSsp1lRNynHfpxVdZpmAGeO2BigDpBOo4Djp69PeuHuHiuPEd1KDvHmYVkbI4UDr+Fa5hkkjLSRq8f9yRQ2fwIrJ0y3UajKyKqRlnKqowACx4Apgcd48UxavbITyLZT+bNXKg4PNer+KvCUeru+pG4ljaK2+6qgqAqlucmvKMcCtlojJ7iHBzUttzdRKOcuo/WosHHSrGnKW1S1X1mQf+PCmSeu+IGNobJcYZ4SWH/A2rNt7jdIoByxOeuK0PGBYXdmpPIt+o4/iasWyXDEsWBxwBSS0KbOjiuCI8dMHGQetXoJcRNGcYJBxWCsjIp7561espDuOTk9aiexcdzUc+VZkkBskVnNM56HtzVm8cjTwM87h/I1l+YOh5PtSjsNkhuSqlWG49eTiqs9wzDDcA9h2p+cg5AqnKd8yBiqktgE/Q07isTw3TxSFkOMnkgU6XUpWHzNjn+EVGIkUEFixJ9eKbsUcgD8qb1EgN3cqm2PlTnORzTodSuVfLnCgY5PSqcqSSFtnABz046VCYXyDtGB70ktRvY0ZNSkkUplju+UnsajWQooAb9elVMMGBZWAyP51Jk/h705IUWammRG4vUYdFYDr68/0rT1W2IuycH5jtz/AMBqh4dI/tJieipz9c11NxbibJJG5n/LjFZ8jZop2OP+yMkuHUgmPkelVza5gZh0Bz+GcV2NxYiNkZQG2gDjnOBWdPpLPGdh25BxmnyBznKtaOWVsHsOnfGKit4yb0q3XP8AWunXTpYrb5kLMBu6enWqq6Q4u/OYbFIGCeOSTRyi5ysmlN50WME+d0A7AjtVO9tHYFCDtTJAH1NdJGVt5FkNvOWRw3Aznrxmqk0CzM2FceYP7vuafKHOYaaTJ8rY4G7vTZrbdaoV6gAY/OulWERwBWzk5zxj8apxWA2DPZuPpkijlFznOtbSB48D+I5/OnWsGbOeQ9QQK6KWzjEZ+Ybh0HSs+OLbA0bDAbGaOUOYwNpKFSBzjB/CsvxMCFtFK44b+ldW9nHuJUr26/Sue8WW8sl1axRIXIVicfhTW4pPQq2mh6a0+nx3etx2huFjkk8y3c7FY9iucnHPO0VqWMtvbLMoZ2G4BD5fLAA88ZA/OmReHZdW12ztppfsqm1gjV3TcNwhU46jvn8a9Bh8JWthbNcXghvYUQjaJGhweehXPf1qmQkcG9xFMdnzAnpuBFZ0SFbgHA+VgcGty8udAjmZWttTgkLbdgZHUDjuQCRzVKc6RasDNfXUe7kBrUH9Q/8ASkxmzoV35MckdxEk0U8oWGNzlg5GCcntj8q0dZ03S3tZrmCBkkhAUunCscdPfGevvj6WvDWkabrPiG30eK7k+2Wu+QwyQYTG3BZuvPIxg46VqeNfD11oNjDFm38i4kOdrksxAGeCMDtUu5R5pcIyWuA2M5J/KuLrvrmBmhKpydpxj6CuMfS75DzaTfgpP8qqLJkisCQePSnAkjB6UrQTIcPC6n3UinyQtHIyhGOO+Koix2VnEbjR7eMdolI+uK6vSGMXhqMMTv8AnHPsxrF0SIwWdmzJ96IdeB0xXSC2K6NBuGCVc8d/mNYT2OmnozMvk3TocZHlW/P/AGySoVhMocYAJXPPvWxPYt5cbdR9ng4+kaim2+nbbeNu8qbuT/ntSktS4vQo2GEieby97qpwD05pI0Zbk8DgMpB49atQ2yxwswkAyuCAeeQM0kMDyuMAlSWG4fWoaLuim0GZVxkkgDj6moriMi4A5wW6YrpYdFDywruI2gZ565Jqpqdh9nu4c52sOD6mhoSauYqrnzBzww/pSBTswzAZLE59a0Y7XJdgOC4Gc9MY/wAap+WfLTqN2eaLDuJIhLqM9x+VKqnMhzkLnnFTiImfGQRkZ/I0wo3mtnP8QP6UWDmHMhWRcngrw3U1XnUrCwHdhnn6VOrOWLY+7jn0H+TROGiRQy8ZGMjrSHcrtGS7fJ3oq0pzn5AP60UtQ0OgtNKNkpP2533Y6xAKMdwM/wAzU/kSvjbeK2PSD/7Ko01OzmhMiuZUx1RSwP5U8ahbEKI33E9FHX8q2OQSSyvTgR3Vvz2aFj/7NTDp1+AP9JtmI6kW7Z/9DqU6g8ak/ZLt8DOEhYn+VRafr1rqbSi2S4YxMUk/ct8jDseODQNsvC1m8kILuMN2YQ9Pzauas8QwGaRw8pTcQFxnqeB+NdELpWXMaN5vZduDn1IPOKpQWclrbovk7yqBGJGVNVGyEzm/Eeo6ir3Frb6O8yTQbfOVZCcMvYDjjNeato2qqB/xLL30P+jv/hXuaagJ52ieCcle625KgfXp+tSpKJZNn2O9ATpiMBf1IrTmu7k20seDjR9VKk/2ZeD/ALd3/wAKvaPoeqf2xYM+nXax/aIyztAwVRuHJOOle0AXbSFFtGVSeGl2cfkx/lVmKK5AAZo+O28f4UcwuUwPGtoHvIZ0b5RGFx6Hk/1P5Vz6QHd8pbB5Oa9AvbVNQglWZ4xIygAg52kVy1xp93bSBGBZCQFdeR+Pp+NS5MtRKawExFsHPoPrV+1/du4I5wB+lXP7CvIYfM8+NyP4FPJ/OooYZt5zZzZ7t8vPH1qW2y0kiK+l/cIAMjeP5Gs/eSQR09BXRDTg1tFJIHA5JiAy36ZH/wCuqslnG5Zo4Ljb7jP9KSdhuNzFJ5xjJqKeNJMcYcng5zgjkH88VtnTmKYS0umOe/A/lT/7I81t39nXAI6ASYH6ii4rGGkrSKDgqe4HY0jFiCOa3G8NTyElbO4hbqWWQHP4GrUfhqUcixckn+KQ/wCNO4uU5rH+jHjn61VKc813H/CNusYWOyjGeWDynr+dA8MyEfMkKgj7qqv88Zqbsehw8g+Tqeo4J96aAc9hXenQip+aOBR7KP8ACl/sY4IBVeCPlTp+lNSaJaRy/h+QRX7l9wiaIjdsO3IYd/zrp31XToEjFzcCNpeVV+CfUU238PrBM8rOzh1GUCMBkd6ddaUk8YR4DgHgbDScmFkQtrGlZJjkUk9dxPNRf23p44K8n+6HNVj4eQEk2p9dwl6/rTDotnGd00ESjP8AFPj+tDdyHYuprOmRoxdyOcjKv/hVG71uwIEYkcjOSQkgxjvkDj86Wax0Reot+mSpuGz+QNJHFptm4EaQI8i5X5nbI60r2FdGfJfaUUZ/Om8w8/66QD9TxUa6jpeA5SYtnnbIxz+JNW53spHyTF/wGNsjnHf3qk95pSpyxftnbxn8jTU2O6HrqWmyZVbKaVjyBkH+bVNHqNv5MnlaY0bH5cEg4we+Diqs13Z2sSyiM7CSFdQOfpUI8RQw52RyEe4FVzMNC3JqTFBm1Cg9y9V3neQMfLU5/wBsD+lRrr6zy/JaB2wTyewySePYUsusI88cZto1WQAhgCNtHMO6RUQyLJuaI7FOSQ4IH4Ck1XddSGdCy7uojBz/APXFayPFPbNi6JII4WTp9RWTfau1ruVJN7AUlJMXMiOfUZhceRHc+WqDDMxORjrn8h+dKdfllTBcKoxkKMg8d/xrn7/U9mqy+bAwKysCVPJw2ansbxLqUosEiBuSxxx0/wAKpCNfWLuK9014YppXIAYZVsDH1GKx7mA6lqWmQeVIFknWNpGGAdzAVrBN8gUTxBXUrh9wyO/atPTdNhF9DcLO0zWxyEWRSoOOM5544px0Wo0WPDXiq08KeI9d12a0e93MUJjbaUDuDgZHPQenSt/xt4jj8Y6BDqGnQzJDbpvCzAAhs4YcE9v5VzQ8JXEumXVl5rYuJFkMkihvu544+v6Vt6Lp1zo+jS2M0aXG8kLg7QVI6N17+nrSb00MMQqlk6au7o42HUGMTLKo2gdAcMfpkf5zU0ToY1fygCRkgkEr+VdDb+DZGjBMZY+xJpX8HuMn7PID6iOlZHSjGQx8Hyn/AAxV61EUr/dkQfTOasL4PmeQANIufQj+lPk8JXtkBOPtMhQg7YyzbvbAoAtT2DKirtGEALtt+8oAbPTjncO1dNp9jbap4SgkIZWUvhj1Khz/AErlbdrye1sbPV43hea4J2EDdtJJ+YdVAJPau20rT4NG06S0tblmQfdWTn+ED9cZ+pNNqNlYLu+pvXWmW1v4Of7Nb+YViUgsuGIGOTxnIHb2rAg0mI2sKEN8i4Ubea7nTybrRIWnQL58QZl9Awz/AFrzWz8Xsplt200v5TshZZVOcHH90UO3UIt7Ivx+G4FDq4diwHIGBwMVXh8OrbSv8uSeR1wPWpk8X2pcpPZXUGR97CFR+TZ/SnL4g0qVi32mVD7oxpWj3KvIati0dyHAUAADOfQH/Gq2paYbqe3IYEKG/PH/ANatSPXNJYHN6p4/iiP+FSxXel3LAre2xwT/ABhf5kVLXYFJpmBa6aqwybkHLYwen8P+FZ1xpZW2tl8tvlGG+X6f/XruTbpMALeS3ZTzhJB/SmzaZNswIQecAqetJpopTRwkdhtvGG0gYBGR14qOKyVpX8xNpGTz7n/61dv/AGTchebfrSHSpsZFtJ06AipsyuZHDNp7eRcFeWLYUDjPSn3Vo0dwqhBjjtk9PeuxGkzyqAIJBjn7uKa2iXbYYQnJ7utKzHzo4o2alm+8vPTiiutk06aNyr25B/3f8KKLMOZDjbWaAF3GB0yR/KlSOwDbwyAg+w/mK8hn8WarcxNm4wNmSAOMjoR+VKuuarIGdb6ZkB2+YTgE9uBW2yucvMeuvdWMEwYg7z/GoJH50iNpcuShg5OT823J9fevKI9Y1AWnnvfTvkkBBnH1P+FQS6rfXMLA3EoyePnbP4c1LmwuexL9gjOVEYPT5TuqjI1tIzKtrMQe4yK8ysr2/uLhY/tUjMy5+ZyQKke/vkaVJLiR+SCHkOB0yaXM2HMelRw2sbeZ++RjgYINThIGHJlwe7HH8687smtZ9Mkmu7tVeNWABfHPGP1Jqpa6nEszQw3Yl3EkMpOOM8/lQ3ZXHznpZgXcGQZX3cGkWRITgyJHk/xPjNefy6uXSMPIFX7x3SD5jVw63ZyMXe8t1OMYEqnNMOY7PzrUNnzoHP8Av9P0pPttiPlJtm9uW/pXENr+nKVVbtSefugt6elSQ3xfGyG6cjssD8/mMUaj5mdp/adoOA8QHtG1KNYth0bj2hx/M1xE15cFTssL09z+6/8Ar0S31+kLyf2bKkacFnkUHJ46f/XpXYcx2La1AvKiU+nyKP5mo31+GNwu2Qt6HaMfpXLwPqMsaSLbQ/MMjdcj+gqPyr27vjGBaxuFDH96T+HQUXYnM6k+Ihv2rG+e370D+lK2vOLbzRGcehkNcpLHdRzhGuLVWJwcRnPT6j1qe+lNpZKDdBpZRhCsXHH4mjUXObH/AAlE5PEcZGe+4n+dIniS5lm27Y1Gf7h/qa5yweOe2UzTSnLk8bR0IAzgZHWmLKlrraYlm8vfg7jkj3zihX6i5zqv7X1MvkoEXtmPGRS3OrajC3zsUBGR8o/Sl0+50zz0WWaR2kdsk3LjaOPcZqTUYNJtrqCSWMzeY7ZLuWUeg5/ChsOZkB1PUpnQJK/zYAx0NJqV+bR7dbjUJQ8jhSqZAHOOpx9fpRfSaetpABDCpVuqoAcdjnsMZGakAtnayZpAyTevUAck46YOBzRe4uYzry/8u4RTM+VbBbzBz7jmtO6ghew8yEszrg7S4XHvz7VFrZt7dktXuNrtMuGYfdHr61n3+uRQxXKBiweMohXv26f/AK6WiFcW81Ly7KOSJwzwkLIW6KMZXp+PHt2qbRZjqmnag7KFRYD5TS4AYkc8DoOv51lI8xsVSKAPIrCRZGlbKtjqMEc4469Ku3F499Ei2lh9luUO8zNMXyfTr0oaTdxKBQ1nToFtHu0kE5kaMCOMnI+Xk9PUfrSTa3LbKsa2is6W6wj95nAHXORwTzXU2t9rGEhjtLFZAAC5VyOenG6sIeBJIzNJPfM0hckMq4JPJ/DkmqSsU7bMxE1bToNQiulsAwjxnyp12hx6Drx1we4H0q/b2WlX/mJpsE91dYOdkZMacc4H4/e47fi9/Cf9l20l357snmZYSKrBWbvyPpVK2uPscs91a3txFITzhyobkcYXA75/ClZDSRBP4a1WWQK0AUDBK52jn0GPTvUR8I6k68eVuH8JkwT+lOu79lvU/wBN8syZ+aZyd3T1zxzVoxafGm651EMzjkKcZ/Ki4znriyutMmQXCtG3TKvn9QarPNuDbm4YYJNX7y1tp5DFZXLnJ4EowM+xpD4R1CVAw2AE9Acn8atJPcTRy9wbi3c+VcS7f94111rZaeIsSWvmHA3F5nJP64qM+DpB/rZHI/i2r0q8dOubcgKHO9eFZuSPbimCRaAikhKrLcRoOMDa+PpkA/rTbbTZY4w0OpQSjHS405AfxZSTVuygcKB90nghxz0raW1tjbxqm3eBkowIzj2b3IpXKsc9Jo1yqJLcW+llOcPHLcITx6MrD9KhEFhbvkXnks7A4ikaXJ+hjT+ddTqUR/sgqcFS24BBz0HA/OuFa1W8eNo7y1jTeCRLuBABxjoetJyb0CyR1OnSyqpTzZmjLYRpEQf+gux9O1akRuACftbk9BtjmT+aAVy50Zz/AKm7tZeeNsoH86lOkakU2rAzAf3Gzn9azdrCZ1YGqNEdlwc9QTOo/mansL/UJZHt9ly7rzvC71P0IzXnWp/bbKELI9xFk/d+bn/GnaFpSX6PqGtPJFpsJ2eY6/PI+c+WgPVumT0FTbsJux6bBcaml463G4RqoCgptJOTkkcdsfrWhDfF5o0eFCCwXqe9eW/2ukuqv5MUllaRxhIIYJGTAB7sD8zc8k10UUt8G2pq2pKR6Xcn+NWnbqO51EGoo8JaSIg7cskaLx/47n9aS31vS5ZGjCSZxkhpMjH4nFYltdTpGqLIu4D+NSc/qKpG2P215gseXH3RkY9yeaOfcdzu49etVj+ziZ4kUBdmSAB7Yqj/AGX4dfcwhiQsSxZWKEk98giuUEcyymaQKQR91Dn+eKkjheQbpSTuXBHHH60c+gJm4PDWiu+6G6usr/0+FgD9GJqYeFLOQArfSj2LIf8A2WuaBWNTsMqjODtjYg/kKhe/kR3LyFV7cAfzxRzJlKTOpfwdHj5bxuD0ZVI/pVFvBs3mtjUQuTkAwn+hrLttSmbb5d5NnOCBJ0PpW15uqwRiZpy0YUHG6ldD9o1uVJPBd7n5L+EjsCjL/jUQ8K6zA2Untyc9p2Uj8CtWj4i1CPHzIR6FRmrMHiW98ve8aMCDjnb/AE9qeg1NmWdK8WQE+XJOfTy7n/EimvJ4zgQoXvzkfwyBsfrW5b+MA6fPGQRwdpyAanTxXbsxypwBwW7/AICi3mPn8jCXXvElsuHkvAQON0G79dpp6eM9cQDcTjv5lvt/XArpYdfsrgDC4JPPapDe2RYkRJk9TgGlyvoylOPVHMJ421Lbg+QT6lOv60V0n2mwbkiMH024oo5H3HzR7HzhbxmRZQ7ynBYYDds4rqLXQ7OTSJJkt58qRlvtD984JUf0rEt7aSVT5YDNkknIHv1q1HPJHKBGzYbAO3jd+VbXOQrGBI2dRvMZbgeYT3+vNAiSNjhd4B7nOavXQeGYyGOSB8EbSMY/Oq6BUIdjliTw2elZtMZ2PhTw/Y3lsbq4topHbgKyrjHtWi2kaHasWks7UK5VQGjBIz9eRXOaRrS2SsrM7IfUAhc9OmD+tWr69XyI7hJPlCZ3sCu4+mMn1PX0NPWwmb0UenadC/2OG3WdsLExVAc5wOayr7TILq9lVoo5bv5HEBJIJPXHqAR9cVhyeI5VsJYFx5kr5L56D29KzTezF1kWZt69GBINK4I7XTNU0uGGGzns0RmcBv3QAPv05FQQXumJqzSbUUKW3EAAOpY4wMemP8iuPa5keYHgFVwCO/8AnNTWhOXDABiQdxODgdeaafQGjevZ9Mdo1tLWBWVwVDkcjJ6np3H5dKfH4gltgBtQoARsj4GSc1y0z5lYRlinGD6j/P0pfMLRrHliOpHYc0N3Cx1D+LZjbGFI4w55zz68j6H+lUJNckltpY53DvKQTtAAOOc/y/WsL5nGQc444qaS1njjV2G5T0YcDPtS3HZHQWerK1iFEi/uhzyRjP8A9f0981lvfO9+8/Qt2HANVrdbhUO1GIfnITOSAalXTL6aNmEM2CO4PP14xSv2E0D30sk25mChj1Jq1NqTuFjHzKF2kkfdPqKhi0S/dwnlLHjpucf0q8mgTts3yxqhOcrn/D/PvS94LMqQyrbIoV9zHn5l6H2qB5PMYuS5fuW7/jW3beGHlm2C78z3RCSB7+lXP+EMcOVZp2HUFANuPc9P1pKLHys5yK8liOUZgw5B9D7VJJczyrG7ysGDEhT26d66SPwrBCMzI4VsYLg4HXvnHp2NaUHhuGIArFFIMEdN3X6jj60BY4VpWkdRLIB7ntSpc3PmRGNpCycKY8kgZ7Y/Ou9Tw6sagC2RST2UhvzzUraRcOOOg7DBx/Omh2OGuDf3bhpo7iReuGG3J+p6f1rNl07UCnzJyem5wOPTFelp4dkkVQZFVQc5IOf5VMPC0L8yyI2R1ZM/lVJIOVGJbSKvh22mJTCg+cRgkHoKtabd2VvA0zToImIUl224wfetmPwnp8cbLsUqeDiFc/XOCafF4a0e3G42gXAILMhyefYc0xcrsY134x01C6WzmRlwF2qeR3Oaqz+J5J4lFvBc8kjIUjPt0rq10qw+QosJGMjcgOPzqeKGKN1j8tQAeGQgUNsSgkcdez6xrFvHaxac6RMBlifv+39fwrIbwhrTPv8AIRYxhQu/OMdzxXrAKKDujkI7Ad6fGFZG2pjpgHqaLFJWPME+HNzeQ5uihbPyktnA9P0qxH8MTsRTfyIg/hEOf1z716QYGyGVmEmMAgA/zpqW05/1krkegOKdh6HCW/w0s7WdJTdTSFeQHOAD9MVsN4dhCHAdmB/iTJP611IswyhS78/7XSnJZorZ3zZ7c8fl0p2Hc5E6DHEqgJjJ/uHr+A4p39kncFxuz1Gw4x+NdY9pAG+eYgY6M+Py6Un2G2lUHYsn+0Bk/nRYLnL/ANgfMJBFtYZwThcGqd3pchV0Yhd67CxIbj6/56V2RtrQ4D2eR23Rf1qsumWkrHZp0YX+8JNpz9On60mgucfcaLf38IiF2scYz/q4s9scHJx0zWG/gHUo2xa7Wjx3Ygn9Otenx2McROYhjsoAP+fzrHudVv1uDGmlXUcYJAcuWBHqcZx69fWk4iPPpfCesW6hXtJG9CozUkPhfXWUSrA8HoZZRGfyJzXaR6pqErBYzJGqjLBlABH4/NUjpNqcRiTcqd2hTJY9/m/CpUUI4e28FSRyJLqOpQi3U/vFRzvI9ASMe2f50zXdM1K91Ly4JIGsIPktI0O1QuM8A8knPJPJNd5B4Zjy3ngSsx+9NLuZeP4c9D71oRaFZpjCbgDxuYMAfz/lSsFjytPDesqqu1hJkt82FzgfhWoI5bcKJYZUI4BkUivUo9OjWLZGCh/6Z5XH5USWTlVVZWVgOWb5s/hVcmgHnFl+/kjjzsBAyx6Cr+pW62bKsV0soGORXaHSvOXyp47WRGBG4fKy579OtVI/BNlHuMss04bs8oGPoVUVPs30Oqk8OqMlO/N0OHkaUxkqSSCKjmuZI0Xk5z1JruZfB9mifumuUBP3VdT/AOhVn3XguR49sV0VGckSJuJ/lR7NnKclDdOzkNjb9fyFK10+Qw4x2rcl8G3qNujeBj3ySOB6dapTeGdRA+aAlRgkBlJP0GalwYGU8gaQlkUgjjI6VLFduEEIyFAAwDzirL6TeoDm1mI/3DmqE1vLA21o3UdSWXFRysZL58ROZHdcfxeYf5f/AFqkaMNCSl1ON3ABKkL+gql5JZShHOMj2pqNIu2MK+QMljx296LMLk6wTxqQkqHPcjnP4GkdLkLuzCwC5OGIP4cGkLOCQwYetIs27ADYbNO7C461bfifdjB4VX5J6d8VYee6tmBjkkOXyUZc8fWqkJjhaQooG7061NJd+aqn+IdxTuFzRXXXkGXfJBI+dG7fUUVjK0hB2IMZP8PfNFPnl2HzHF29xPZSP5LvGQSflbv0/wAafbXE1vPHNFlGjIYEDGPaurFjYDBjsnYN3MRH8yKtxWloo2rp8RP95gg/qa6NCbHECQyzPJMGfeSSNxxn161KEbI2QyEEdAnA+ld0sLx58q1gU+obOf8Ax0VP5N5IQsEcYcjnEZz/AOhUBY4GOyunb5La4+uw1dm0/VJoVgSzdY1wfmIBz068flXdJp2pyMN7LGx/2FP55zU0WiXErKhu0LE5GNuTjr0UVLHZHnSeH9SZeYlUejyCrMfhu8LDLxE5ydoJr0c+GnRMmWR229N7HPt1rPFmi8SIpBOPmFT8haHFjwzcv/rLpUHOQqE/zqX/AIRcMIx9ouJCR83yqBn25NdtFCgj2xxgqO6LUohvMgx2+4HuVxkfj/jRfyDQ4uLwkj8OJd5HJZgAfrwavw+E4oHYNaeYwPBLlgf5V1v9n3r9dqnHTcMj8qU6TOznM+WP1aleXRDOcj8O20UYk+w26j+8xGQfxJqw2kQ3JiEoj2JxuXDYHbFbQ0RlUlpnLD/Z4oSxlSXY0YI9Rzn/AApNz7CKsOhxBNkMxKj0Tn9c1bGjQ5DMkpHUckduvFWPszRgMqspHGVOP61YibYgMluWzxux/MVSb6oCoNPtFxiBCeuW5/nU/kIjAJBErY/hUdfyqwhwW2KF9cdzSqCkmQSDyeOK0AiUugOMh+hGKCrs3MpUdw3T9atjDHARieM05YSR/q1x7mk7gUxA7KvJLdTyak8uVSAWIPvg1f8AIDJg4/KnR24z80hIAxgDild9QKiwkDk5OfpT1gXO7J+p5qxIIRwCemQe354qVE+UbSBkdqLoCmYY24AJPqFpfIUcFcfhVp40wBkZzng4/wD10oiLknjb2OKNBldYivUnHoTStCrJ8wB9jVsQEZwBk9/WkaFyMsARTC5RW2iBG1FOPUVYULgkYB71MsBAztyPQU8CTPEQA6ZLY/QUwK4ZM/eGM4yOf5VKq5wNnH0qYLg4whY9QeKeVf7yqpHoTj9aAKoVgxwirzxnmpAGzjcMewqV22JukVlGOSBuA/KhAhUNG4I/2TTAYeTz+HFOC5GGPHpUmzjIb6g9acv3ehzQBE0KMDt+U4xnA/qKgOnyDlJlye5QA/nV4kDrnPXgZoDA5IJo0AyjaXcTAnfIPRZM8fQ/4USMojKNbupPfbg/mP8ACtMOx7gjtxTXEjDAIA9xSEYQZ8fu5JE7AOu//A1aW3LKN9wyA+kQH8yavi0U4Jx+IzSi2Vechvz4pWYyi1grSb1lV5AMHctOKagmBHNlf7vYfnV3CLwFAHtigyYxiiwiBFvCvzyQ++F//VVramMnAPc4HNN3Z5BpyyPxyuPcZosO4oCknhSvfIPWgqq9Awz6MRQr5HzKPqKaW7gNz05FMRTuJL6Nj5bxkejAk1Xa41JV2vCrgHIKHpWlswcg5+vWgoTzx05xS1GZf9oX6J5jRLjuCxFO/tUyACSMqceoar5TqMkZ65qtNZK3IQEnuMUrsCAXUBOA+CexU1IkkTHCOpPpkfyqJtO68EDHAwMfzql9nfzMEYA6Y6mi4GoU3D7p/GonhR+DgeuRVRbW7A+Xdjth+tMYXsfBab8t1FwJJNJs5GJkggb1+UZqCTQrGQkmAqW4++Rn9aVry6ThgCP+mi4p/wDaMoQfIOT0VsUnZjM6XwtZtlgZB9D/APWqk/hAK5ZbjjOQCn/166JbiaXBa0nUf3tox/PP6VZWJiM/N9MYpWiI4mbwncoxaB0df7pOD/KqjeHL9ImbykLj+DPJ/p+teg+XIO2R7imZJYjbkjrg9KXKgsebvo+phvktJQO/A60V6KRk/dJoqrBocZ/Z8aqh2njr6Zq3FphOx1jO08gjpXRRaMq4LOzHsWq1FAqFrcLwDvUL6H/6+a00A51dMwdrAqD/ABbutP8A7OEOJEO1geGyCR7dv510n2dVOAo59aCojAVSgHvTAoQW8dwgJ3rKvVC388dquLaFeS34dqaYFDmSJFSbs3r+FLDIswLbnDDhkPY0gHiLkbm59Kzri3itb1ZyVVH6jy93PetLyyefx5/+vTJbVJYmjcKcjgjqPxolG6ERfaUK/JG2znnIH6ZzTGnDJu8yFc9DnP8AhSixtlUNJaiVgMc4xn1weKkVEyypBGqL/FgYP0pK4FL7RzgyRmInAZT/ADq35YI5HJ75oNuo4/d4PHyqKWOHyFVF3MnOSf4aEn1AY0JDYGDx6VC0cjNjeAPTH8qvgAgDpTWxjGO3Wm0gKKsY5G3AM478DIqyrF4+MD61E8eScFFx3xwfTmp7dmMO88EHnbzmoTtoBCYcliMAkemafFEEOCp59BxVlCSNwRifQimsZO0WMf3iOadwEwuSSQPapDIAu1WGT7dPxqv5o8za0bBR1wScfXjNSq24bhhh6joaSkmAoDHdufIPpTxGgIyW54yoz/8AqpgG4crgj8xU8aqy7c8/XpTAaYVYg4x+HWo/tMMc3lOJVPfI4H69KmSB94Z7ndERjGAGH4j+lTFUTAiVOuOe9LUCNJFKkqAy/wB4HjFBkDcrkmoVEs27zX2j+6gxU3lKW3EsOehNADC7jcFkBI4KnrSiSUj522iphFjkD8qVU9uDTswBGGADnPvUhXPIOPxqLykLZ6fQ1IFSNcLnHuc07MBm1w2VYH/eFPUZ5IGfUGnAjt3pGUEHK/l3osAKir1AbnPzEnH51IW46Zpg4AwufahpFU4cqv1NMBwXA/zxSAMG+6Nv97vTDdQ9gWx7VKpVxlTn+lFwHAjP3ufTvSMqPwyg/UUFFZcHpS4Jxjn6UANKhT8oA/Sg5zxxSt06dOxpAcAg7s+uaLANJ45poBb1/KnAnp1pc+hxRYBhx3x70hRc5wTmnsCR/nmmkH8KLAMODwR27UnljnBNP5zj9KRmAAzxn1pAM8zHUfjS+cB/9fijIx2+tI3K8gDv1pgPDrnkHNOwD0b86rbCc8D60m5gcEAfjSGWWURqWByewJpkYkeMO6hCRnaeSKh8wsQf50vm5O3fz6d6LATN8p59fWk38njkGmmXOACDzzmnjayAFce44pWAXch4yM1A4BBAOD2Jp4gXd746kmlEYAOBj6mlYCEHbw2Se+elCw24YOEQMP4to/nUhLDOMEenWo2YkdAR3wKdgHYBPODSMsarxz7Y6UzPPAx9DxSDOM9/WjlQCSIuCQv0quImU5jCLz0AxmrLFlzmm4GfmGKLAVHuUjYo7Rhh1BYZ/nRVjYnOF7+tFFgJgxbPb681BckxyRzAD5ThgOMg4H+FO3BQSW60yTLowP3SMHJxVAT+arY3Kw9iKGkTGRjIHrVSEllxxuXhifXvVhItmcBQo9uM0LUQ1pmyQq4P04pCpGJYwFbGCP7w9KkcseSQR6GkBx6D3osAiSgrn36EYI/Ol3c9eT71XkEiZkjzIwzwW4PvTIC2CzTb2J9MAewo5u4EzvsXe+cHrtoBy+QpVQO5zR+8Py7WIxgnAx+tNTzlAHygAY4PNLm1AlUFhken4UpDE8tg+wqtK8jSIqt5YOQX28g9qtiOYgGSbP0UDH86dwIth5zKf06flQ0WBli7j0Y5/pUvlA7RliffvS/Z0bkjP15pNAZpRY9wjLAsS2D6/wCewqaKchiu9TjnGamuLQModUwy9R7U2C13fMW+U9s81nrezC4pYyghpCFPZRjipowhXADMAP4v/r1N5SqgARQPSgx/PuBAb9PyqrMAVMHhQPQimNAsRLKV3M2TjJB/pUu0kZyR+NNKgHPeqsgBE3Lnjg9B3+lOQDkEAfWk8sHnBPORzT8HbyuRTsAMxaIfe67uOM+lKzhhwMe+akQKBgICxHdqhZ2RiNqg+wqeUBxkBY/c24/un+eaashDAcH+VRkgk5OMU9WAU4Az71VgH72DkYJHtRvIJO1/rmkycAgNu7imZfnB/CmMlRhuzxg96fv4yOnoKrqGBz6+1SBhn5unXgUASbuOfyNOznjGOOaRWG4An3pxOSMYPtigRA4csczED0HAquYBwC/zZ/Sru3na3IH8OaXaAcFQR6cVLihlbydo3Kx9OnWoGdkbBIBz1FagYhAMA47Y6Ux2XBLjAA5x0o5QK0VzMvUgj361It4rHDBlI6+lDIrgNCwOB93GcVCZX3YZfmHU45xSbaAurIH+6QaceO2PxqoqxXADZYMvpVhAx4RmIGODzimmA0gD1P40nOaeWYdfocU3IzwRmqEJgnkmk5HangKeq8+mKAGA6YycCgCNg5AGQD64qPDKPmPapWctg8kduajKE8j8jQAgLFscHjjFNdpBwAPyoIIHTApmf9r8MUgHb2GSQc0xnBB6rg+lLI6Ki7wAT/npUDSgrhV568j+VS9AJkdAMO273xilZoivAIz/ALJqoAQR1z1NHmD1HHZqaAuHJ9B7YoWXbxuwPrVDzsMw6Y75p4f5QQA2exOKALjSYOTnmlBzk5x9ap4PO58j0I4/L/8AXUg2A7cbR3wKdgJWyvA5/WmfN1J59xSbl6Ak4oJ3DGaAHFs4ySOfwpgwcc/pUbuqrudtoPc0EbdoByKQE+MjcBwPSm7uajDNnggnPUcUvyn+PB75oAeW9MYoppHP8P50U7AKIsnIbFIcr3APfnpTPnJIL4x6D6+tMZVfGWyPY4zTAkU28YLMSJnIG7PBx6+9PMg5bB69uahSFF5X+I84P+fepeC3JAXHpzSQCnOFbH3uR81Nbt0OenGacMqeFxxTG3nkAfyouAuzHOTyM+lRIjfaWABCkA4Y461LtfHc/XpSF/LdCV5+7n3rOd9AJlIB2nJP508KOOcEn86hO9DkqAeg3c04vIem0+u3/PFHPYB0kSbTnqOcZpLZnaMhwu9T09veoprbbsYYDuecn8eM0fNGRJu3Y4x3Io5tbgWscen40qbFk8zc7HGCoPyn8PX3px8vyo23MCSMYGeKZKrhfkAc/wC02B/Kq5rgKwwQUDfjTFaO3O5tqKx4470iFwgDrgj+61OZUZdjoHU9QeRRqwJsLJh15U/rQU7nj8KbAUA8lNgA+6oNOYYIyv44qkA049T0z6UwbsHI6HpmpNrHHb6UhCqw4JNOwDgx6gfjmkL8Ag/MO/XNMIyDxznpTlG4fNzQA3LZyBgn1pNpcEuzED06/lUzKvBJwKNyrgBT70DIlEbKCpyGHBz1p4wDgIee9MZfn+RSjt39T6H1qdR8u1+vtQgGkEn0B6+lPKjAHJ+goB2qccD1700MB0AOaAHGPA5wfpTNh/8A104Kc7s7R6Zp4bdwVz9KAEUBWywBoG1dxJAHXPenBExgUoXFAERuIB/GFA4y3A/OpApPIII9QaaevygfWnKTnLZyKQDtpU84HvS/J2JyaYXBPOPzxS/ePGfx4pgJtTduC4bpkcU3DDPIcEc54NKTtY8fhSKpZuOlFkA3z0T5dhTP4U8XCbck8epodMZBGV/OoPKCncmR2x1pATb0Y4DgnjgHmhosHLDOaiZVYHIx6kDPFIkuzAc8d89aL9wJTGoGSzDHZeRTc/JkEn1BxxS/a4WJVT82OB6/pURuolA3MBnsTzSuhDjIMj5gc+2DTDJzg8eueKhkuAyErtwO8n+FRbUmijGScE/NuIP0x9aTmBOZ0X5QS5xnA4FRN5kuMNs45G2neQq4YN7bSRSF4TI2Qx28Y7fnxU8zbGILcIhAz9c5pPJZiMMeO+OtSed82NoGeOtNlck4AwenvVpIRCVI4Jbr0xxSNHg/d+boARk04A7gVLdee9PABBA6n8O1FgIguWIIGT1zSvE8ajBKkdj607bnOSPpmo9xQjrweO4/zmqWgEJWYNyo/Gml2TOAcn0OP0qfzHL5wSTzwaDIz4DHJH6fSncCJZpDjcBj3oFyyqQuRuGCBzke/wCX6U/yg6nsew3GlNoBGZFbAB2kd6NBakQkQuGYBj2JOAPpUm5kJ4zzn2pBCyp90Ee1OUMG4yPbFS0hixuVwWJ/HpTwx6ttJzkbD2pNx3ZJOKUyIybigBA424GfY/40rAOJGef5UUw7eM5Ge2aKAJSmRgnmozA2wncBzgGlz82cHHY0qTQtk56DJ47dPxpsByqB60ojj3ZPJPemm8t9hO7B4AGwjJpYbpZJAioVJ7kED8zUtoCbymJwO/qamFo+3JIx7mmpLxnGCKe7hVADg5GeB09qOYBDFGmVLKTjkZHFRyKHRlC5Gc46U8DJzgU9Iz1GMetO7YFdmRCFc/QDA/nQ9v5kvynGBkt/SpkgSSTpnb6ipn2xL85Cis+R3AgNqzSZxvbBI3NjFAtysu12UNtyqggH6+ppyssw3RSErnkjHP51PtJ52jPvRysClDE8TFGclCcqe2cdKlKt2H49KlYOcoRt9DgVXWZFJZ3I2thgRjH51UdNADc/ZcD161FJErqN6K+PmAIqd5d7HYoCn1A/wpFVhzsyPXtWgDo/3YG2Pj24qRvmUkDtUbOSGBHHoBUD+bIhjD+Up4zGPnH0P/1qBk+4tIV2446+9KR3OcetNjjWKNVVzkdiOfzxzTolMjjJwG6mgBG2qCSRgUA7uQefYU6UBWKg5Xpk03kMB+dAAw4y3600bV789sVJuwMZGB0BGKCik46nGTTAaFUjBYEH1o3+Wo5ZwB0zTsBRneCfWkVSRxz/ACFADxl4gyKSp7sD1oJyCNuCO9PUlItofGeTjNNVnCYkIVj3XoaQDckHk/8A1qci45GfrTxkAAp170wo5YbSpT+6f8aAHiJs5yCD6dqeDhsA8evaolliO5FYMycOFP3T6H8KfuBB3bUGOPc0AKx3HHSmlcj1yPpTQSBwcjr1p6SDaNwwaAEAC4HQ9cYp2SwI6g9jTlKnGBTcH1z7YoAYAyk4b8GGf1oyQfQ+9O5Xt060zdnHOBQAucck8009j+tNd9gLNt2gZyOlRliXOIty4yj7/wBCMUASE/7Qx71BMit8jfMVHAA+YD69qkGSMMSM9VX/ADmk27emcL6Ci1wK0VqwYszOqngc8/iam8hdoO1T7nn86kACIAOeOhPFRlSGy3bvSUUKxE0KAEDAbvzkfWoWScZ2kKMcsASfyqzIwTLEhR3zwP8AP+FEkcyEHaoQjoGw31zzn8qlwTHYrNt8s5lJI4PIOKd5bBVCkqp6k09FG0boiGTjeyrlvfj/AOtSdfm2sP8AdFEY2CwCJY3LbiSe+aVtrIQB2OKZjkhlORQSEzkg/TFWkIQICc7x6Yxigg5OQuccCkBBYDbwfQ1J5c+3cikqemKAIWL7+vTr7fnTTz69KfufcQ4AA9uaNgBYhwNx/GgBgBXg4INBXg4JI9+hoMbA9Cc9DRtOF3c4oARvXAB/lShm3YH3fQ0KBkhQpUdPYU4YKA5U4HtmgBy7lGSAPT60ebyBzmo9mSTkk0Bj907sGgCTcsmTs/M0SKVA2kHvgGo2ZSOBgdeDmmO4XGFJJ570AIUkJ4GB7jNFKLhgACR+QP8AWilyoRJcq7WzADn0PSqUxciDYF3Ah5MK3DZ7ccDAXgYHtW0sYaJnJORSkBlx0+lS2Bky3Bllg34VUuI5crGRwGIyfcDB+h9ejreFZ5o4oo/JkcD70QQvhlbt9GP/AALHar5j5znnGelS24OMBiAB0BIH1+tK4yjNZTO7lg+eFGw/dzlW/ED5h7imLp0hmV3hlYiQlcH7qE7h+JxtPtWyFVF+UY+lTKSF5OeM0IZhpY3SRgfvHdV5fOFLAbcfQ/e+oqK6S7Z5CRiRkbaNvJbzFxgnp8pIx9a6I/NGpYk+2aeFVlyQOOegqgsc8trdrdZVZNnmF2TH3lLjA5z0XPpz371FLb3aCE3IO0tHuYnHQtuJP02/lXQz7lVWRtuAc8dRWeLUXxLSOcDnB5/nSHYzLewvbe0jG3a/lrnuc+SF/wDQ+fwpYZrpg3lAtKxIAIwQNg5Pr83f/DA04FMUTRcfI33gMZ4B/rSfKrYVQue44qkIzXiuvOZtrCPzFKhlz8uTuBHckYG768jPDI7O4Zo3khDFTG2WUMch2389yUKj8K2CxU+9PQlxwSBweKLAQwxyLDF5hywUbsnvTm9A3Hp61Mp4PHQ4pshIAXj64pgMyQBzyevWlOT16n0ojYGNTzzzjNTNaCUeY00uGxhBgBcemBn9aAK5OzLMcDrUcdw8sjRxRFgo+9nABP1qylrFDwi429zyT+dMSKNJzsRVZjywGCenX1o1ESHeMbXA+vNMEJdPmfgfeIbb+eKWzmF5GXKbCGK9c9KsAApgjPfmgZCI0iyVXDdMj+tLDcRysyIwDocFD1HvSHG7BFK0KMFyo3Do/wDEPoaBD3UcAg578UqkZK4+lRrKzM0bYyn8Q7/hQhLEr0oQyYSLtOQBio9yn5WQEGkDbsk+1PUeYpzjg+nNMByjDBd2QAAAx/rTdrFj8x/wpFixLv3Hdt29eMZ9P605F8wsdxBHTFIBoIUHn8akxHJ5ZbJ2ZAyPWmxsWiZ8AEMQcdDVXVL42EPmGMSZZRjO3rn/AAouOxaxkcdD09qEGRhgPoDmobK4+02yyhdo7KTnH48Vct13ylCflwe1DEQsSmCoOD7f/qpcu/IVseo5BpJn2BQBy3GQcYrn7zVLi41WfR0do9iKVmLlsEgn7vQ/jmk3YaVzotpBIdWXPQmoZUmKYgKBj/fGabYxGK0jBYM4GC+wLu/AcVZc8DI5zTE1YyIxeRXwUnzBJgb5ThE+gHX8wa1SvzknOKapDk5XG3A479f8Kr3LSQxyPE4Hl/NtYbgQO3qPzpAWdinnBA96DGGHGMUwTZxwR7Z+n+NVZdQka8FsiquTjeefTmgZJNc29uMPIOP4ep/IUkNxJcKVEbRxAj5pDtP4D/8AVTobePCzbQXPGSBx9Kc6KSTjkd6BDJiwl3gKM84A5GP5U0y5GN3Lccd6eMKuRwcf1puxWXcAQc4PfNMBjeYwbbgt0GScfjSQNIkY82KLefRmIodmA+RipzwcA/oaBKz53Bc8k7RgH8KAIxHyxPzZOT7flT1UqhC7Du4O4Z5/OmsVaIOFxxnrSFmRWIJBJxxQIfJasoLFo9oGeDyarqBFysZZh0xUxkZjuPQ9hxilMhU9Ac+1FrgVTKdxdiNvU7uv0pFkVMnbznOAetWpApUllBxVR9ow5XIY4IqHdAaMTRPGGGUBbGTjgjHrTWZED4GBjP3hx1/+t+dZkr+W427sgZ60C4d25xtZASMfhQpXA1VaNgfMVOUJJBGDxULNH9njKOXyTkBxkZx3qoc5UA4GD+nFMXbIxO3Bwec8/n1qwNBFhCxuRtJBI3MPf/61OV4M9U2DG7p1yP061nINzAE5BBHPanJiVRxj+EjPFAFh2j3OCYy235/r69P5VDdS8oUH73nftwR1q3HFELG4laMMynavsSBzWWY2G6QOSw/vdB9MYpK4AJB1aMEnrzRUcjrG5G0nPP3qKeoj/9k="/>
          <p:cNvSpPr>
            <a:spLocks noChangeAspect="1" noChangeArrowheads="1"/>
          </p:cNvSpPr>
          <p:nvPr/>
        </p:nvSpPr>
        <p:spPr bwMode="auto">
          <a:xfrm>
            <a:off x="1640681" y="-144463"/>
            <a:ext cx="2286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pPr>
              <a:lnSpc>
                <a:spcPct val="150000"/>
              </a:lnSpc>
            </a:pPr>
            <a:endParaRPr lang="zh-CN" altLang="en-US" sz="28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022767" y="2121536"/>
            <a:ext cx="826947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谁能来说说诗的哪两句最能表达出诗人的思念之情？</a:t>
            </a: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独在异乡为异客，每逢佳节倍思亲。 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“每逢”佳节倍思亲"的意思。为什么他每逢佳节倍思亲？</a:t>
            </a: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每当遇到节日就加倍地思念家中的亲人。因为他独自一个人在外地，人地生疏，举目无亲，感到寂寞、孤单。 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790701" y="980444"/>
            <a:ext cx="21439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学生思考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 descr="data:image/jpeg;base64,/9j/4AAQSkZJRgABAQAAAQABAAD/2wBDAAgGBgcGBQgHBwcJCQgKDBQNDAsLDBkSEw8UHRofHh0aHBwgJC4nICIsIxwcKDcpLDAxNDQ0Hyc5PTgyPC4zNDL/2wBDAQkJCQwLDBgNDRgyIRwhMjIyMjIyMjIyMjIyMjIyMjIyMjIyMjIyMjIyMjIyMjIyMjIyMjIyMjIyMjIyMjIyMjL/wAARCAFNAf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3+iiigAooooAKKKKACiiigAooooAKKKKACiimlwDjI/OgB1FIDmloACM0w5LY7D9aeaKAOd1lxGy7WeKcnaJFHXvgf57VzzMttfNAl2tyxYkuwKkdzz0//VXb3ltHIqsy7tpJ9+nr+NczdaW/losYxO77/lx8g9s9e1Q+xLRFa3k8blVckr8o24/yaZcTKHSWQguTtAJ6VUkSO2vZUjk8zawAy2A34j8qsyTotqzOGYHsCM5HsKzkmpXIOn06ctaj5tx2bmAPTjOK5a4uGF/HJFCQfMLYJyw9/wA60NJkn+yzeUGMhAKq/XGDwQf6Vl3FvqSyxrHEwE3zsw4xk9Mnv0rVtjlsdXpupm7G1gAR1JPWrlxqENtHufJyM/LzXKx3KW52CQBwMnHJH9T6VV1B5pZC9vcuZhkMwzxngjPQcGlF3GmzVvrhr1CyxvEG7uMnH0qsCq/LkAFQcZ5U+9RWYvL2OFri/ZD8qsoQb+M9cdM9v/rVpPZiK7h2sZJGGCDgcA547dPSjl1uHmbGnOhhCh9zD88dqvVWggRNrKqj2Hap2dU6kCrLHU1zhTULXKFTtYZBxyagad487wDuJwvtSuBCQTIcZKk5HOc1eiPQkEnHJzxVWQmWPMUY3A9fb1HrTopmEe0oTgdPr0/CojGwhtzqKROUVlLD9KbY3iSIS7gHPPNZk9uzy7YVHyjD7iOvXA+lU7Z2t5mLumSSeWrGU2ndiudkOlFU7CbzYexx3HejULl7a3MiKDjr9K6FK6uUTyTpEMsRT1cOoKnIPQ1zLXEt2ElO0ZByAMbiOv8AStW3niggy7jA6D+77CkpCuadFUBegtk/dHvV1Dlc9jVJ3GOopoJ7gj61FNcCNwgGWNMCeoLl5UiJiRWb3OKS5MmwCMZOeecVQmlEsTYuSpVsHnG4/wB2gTY+O8hMuWfc7DGUyVFQ3OoG2RsR8kkHHrmqsl9KYwsCCFQ2N2c5Of8AP51mXguJGLJKCAckHqTVW6GUp2NXTpvtE52oys33gxyMelbKGVZcbBs6DHpXN6GNt5iZzntg42n3rqdytxkGk1bQqm7okopjypEuXYAe5pi3MTfxgZOOtTc0JqKAciimAUUUUAFFFFABRRRQAUUUUAFFGaKAOW0TV3SJbWQNJKc46jnJz1rZh1BGmEb7lLH5dy4z+NcBr41fw1cW81nafbbXG2JivKHHQqCM9+TmsCPxVLIsV0T9nkCZIiWQruzn1/oaai2Qm1oe3UV5PpXxA1pZijwQXUIAYO8gQ/Tccf410tp8SNIlfy7uKe0cD5t67lB9Mim4sq6OzorDsfF2i6hcCCC9j8w9Ff5c/nW2rqwyrAj1BqRi0UUUAFFFFAATgVVmutjFQpJ7bec1FdzvlovJZhnjHcdaybq8l+zNG7Mkrbm8sgZA9M/j1qb32Ey22p7ZG3M6nGdpXHH4/wAqq/2nJK5YEMvIwBxnoAfx6VgyS3Fvc7bgONm3e/c5647fjxWedVdRNCSCp3BVUZGOuf5fp6UcpHMdlba2pJLY3E4xn69q1I76ORAQcZ6d68rttRb7QJgBHCCVAB6DPp1rXtNZMsuyaQMuFTI4Dc/l09KGmhKZ6LHIGXOakzXJabqoV2ff5kXUduPUD/PWugsrkzx5LfMe2Mf/AK6aZonctSDchB6Hg1zeoxgDISRF5C7cAk4689sV0x6c1jX7RwymSWZmbnbgj5amfcGcTeho55IbWJo1jbO6Rj+8bjgcejZ/M0y2mkBIlUFwSCrckfiKvX91cXTxytc+WkZGGz8xUkZYAZzjByccYrJe5gFyzoC21iryMeW564wPbt3p3ujNo6nSw95JG0ThP3ZKEDrg/TpRqUrqiNO0aSouGcMBnk9c+nb6nio9GKwrFK9yEcEKiSZ6Yxz09j+FUdeeSPU5X/1sbgkggEcgAfkD361LWhXQzFYKJLhpDkv8gPBNS22qR/ZZw/lyzcH52PTIwMdOMf5xVOZpVgcTqD5rAIgwSST/APqqWO3EsqpIAkuwYQD27n1qbojYvaQbyK8uNSaCWZ3BdoguR789uM/kK6TTruW7uopZ5oygBdVQ8oeBg559f1rCt5ZLKEI10HbIPIz0zxnv1/zipLC7ihu/NL+Y7Nk47nBzmqVRNlJnequ2PaoAqtPErnJDF+OKfbXEc0I8uTdgc+op0sojkRflG7OSfQD/APVWhoZT3SwkmQHzRgEev057VMLtWUPIpdA3B44OOKq3ksQkmPmOyk/McfdI9Kwv7QcOVLnYGzluhJrnnNrYm5vy6gVyVIBOAT14/KktbweVJL5gKIcbV45P8h05rnb+/eO3EkIc4GSV5PHtVOHXlPLwsrMxXBP4HI5pKU7XYXNS6uVlZmDbTn7oP3eMVl3Cp9rRi8hx95T09asvLFJEA20OxDBR/Cfp1qI3UcZkckYDKuWU4z/k1hG99SWdlpNwEtVBBVc7Rn1qjqa3lxMV87YhHKg4+X3wax7a+TaBIUV84wp4wDwealy9rmUyLL5nI47Z6f8A1q3U3aw76FkwR+ZiBgChGMHv/wDXqGaQvLjzWO0bRjHOPc1QgljRf9eQ27IXBHJ7e9NX5pnyyjacZ9aj3mxXOl0+SRAEuVEgY9iOPwrfUgLkEYrgftH2fdEGYEHGSf0rUttSmi8uIuxJOSe1bRnbRlJm9cX6wPwMju2axpNTM9yGJxjhecAepwag1F/Pf5pWCL93AwTj3rKuHljCyNtCv90bucc9qnmk5Ccjo3v4Lu2Akl2sgwwHc+361WgiW4LwB/KjUA/v4xk5/wA+tYqSFQpjh3gjJC8HpTIoL2RiwBCg5+Y4NbJpakuRu30wUCHbChBOdmCQO3NZlsryZeNAVzkEnANP8hWX5nRFHXbySfUmo2nht41WLjjrirUr6Izlq7s07NI0uzIWwh6jg4PrVltUa3lcyYaNxwQwHv8AWsAXkbxM0kqg9NoHOP6VTOpBg3llUI6EnvVKDsCnZaG3LqU13GCUcfMU47fj/wDXp9s4hjALE+jE8msu1uJCzCSMhDwcjt/n+dWTcwRDZjDdlzksPWsKi6FJ31Ni21wJu3qdqnHIxWimrWrKCzhSegrkXkEifIvyp0Bfj6mq97dFIlRHRA33HGflb8KmLd7Fc9jv1u4Wx+8Xnpk4qYEeorzC21a5S5ZJiZUAUFhzjOeP/r13ltb4gMyMzsyghQ2B9M1tZ9S4yualISB1NVFna3tt0zh9vU9KyZfEdgZGSS6ZJFJHlopcn6bc0DudDkHvS5rlX8ToVK22nzFo8LmVliUj+f6Vk6l45mtgvm3NjabuAozI5+mcZ/KnYLnoGRWDrPi7S9G3RySNNcD/AJYQjcc+56D8a4e+8R/aIUX7ffzySAMQjbFUH1Axj6VzF1qgfUUjttPtYIlP715Blvpn/wCuaLCudPdePPEV1OZdPtEhtiPlXash/E560Vylxrt9JO+y4cBTj5EDD8CaKu3kFz0/xTc2eo6LdXFnqmy4tI3cJEFcsccfKQT+I9a85EsQ0+BILqOSTG0qu1ow2OTgAE9exPNS+JbHwnHZT3OgyX9tqMRBSMFgDzzyef1rP0jUZm0VZ9SupnyWVVk2yMwz15XI/E/SmkkhFRoZd7RGSGKQ87s5R+eRxjB5GR9MZpyzX1rMfNUMsg2h0Rkz+Hf8DU8LWEk8bRwyRKM4WTIDd8g57exPX3zUz39pNmOBZLYH+7IWVvfHY+4p3As6eBa6hsEohZh9fM9twIZevUHmrIvNRiuBJp+oNHG5ztV32vjqCW5Dfn9RWLcy6gIi0901xFyAkr/Mo6Z5JA/LJqy9ojQFzOuFA27mA2+ijBx+hpAdvaeO7uwQNeRfaoAeSuBKo+nRq6O08b6NcbfNma2LYIE67evvXmdk8t/beXAzDaMlAeAR3xn8cikneOeEw3ESJPCcgY2kj0PI/rRyphdntkF1BcpvgmjkX1Rww/SpCa8Zs57qKOP7KpDJ1lgkwT6e/wCtbEfjO/sEVTdicrw0U0fzA/UGpcOw+Y9IlLEHaQAevrVFLd1lddqRq/Vhzn2Fc3H43tZrYPdWdzBs5aQDcoPvnBH5V0umanpl3bq1pcIyn5ueDz9amzQxl5pUt1HJCJfLiypTC5wfp/nrWBe+E2+0M8QIRm+8BzyP5ZFdqCCOCDQaQOKZ409rc2JuI5YWZlyvmDsOQCfTpiqwcWtoC5G+NgQoIJ59favZLnT7e6ikSSMfOMEjg/n+NcprHgmGUI1sCz42jf0HIJJPJxhSMe/uaCHDsc1aX1nBbRvCHaYvhFVOH468ngV0+nauwhiBdWPQBeD9Md8Vzdtp15b25EsAaLlihyCFBHPbjOMU65vZLOOKKNQhCkqCd24E+n+c1DEro7yTVlMBEbYIz3yaxrydp8tIy5XjbzkjvmsCxnnedGjIdMZ56Z9/TvWtNFLPa8Sqs3IYAnGT2+tc0276lXuYF1ejHlbC2WwEJ2j/AIEfpnj3rNM8Mk21lHKKo2+o/i69a0b6wNvCJZxlWc+Yx42D1A7iucbynuPNi3+Sh438buv+fwraG25DOptYjchUlvGAWL5UJ4HsMd/xqbV9Tecxz5UrtC7B0IA9O5+tZFlcm4mhIaNRgkr0A7dT9D+dGqAywGQ7SxO0922tnp/nOKHe9g6EzapbxRuYYg0it8rHkA+uO3f9fes5NTllkaRizMcruBxuJ4x7euR9Kqm/t7W2kV4gykAbT/Dj1AH6fnVBrqOK4jES4UjJHTn+n6U1ER1/2uzsGIVtzxqMkOCc85AznA/XntTra9W+lEtvwoPzxs3P4VlvZiaxSaN44YcblyAueMdeuc560zTJHgvf9crRpljs/u/lihRXQZ6P4fuky4UFmGBzx06n/PvV3UJXN2WAdtibcIBwSeCR17Y61z++8W1gmsyXA+YOgGSG4zj8Kzp9c8+S5IkMR2hCqjPTpwfTJFVsrFqVkampXqR7ftCSBpDnHcgetYEtwouFjRiSxycHoOtU7jUHmcK0jNITwMD24zUkUM8rJFNGE9ZDj5f85rKRLdzVlZ57JhbeX52CVYjgt/8AX9KzNI0+4s52a9MKqp3Q87m3dM7evGKvwWD2xTybh1UN2Od+BnnHTv8ApUd3bGbEkl55MajlT1OO3AHf/PrPNZWAg1HVI7Yh15xxuH8RrKl1XFszfMzZ/dY7HucHr261R1Np5QTHIJI0yTlc4+v+NYxaRcI4+U445zVwpqwO52tm+zynLb5HO9jnnp/jVxLuSZPMmG/K/J22j6cdv5Vz2mIPI8wyEY+6OpH0q7EpmUsHBHQAn0//AFUNpMm5uW0qzYBA2ghc46/lUJkj3OY3O4Z78gZ9qp2/lyqYyxypzkHJPWmxGOM4RiRu555qdhnTaTpzX8x3lhhckgH8Pap9VaLS7hIRI/zLwWwPXFR6PqUsRCxyMEP95sp7/wAxUXiG6SeRZlj3n+IOpBHGMc9s4I4qklyldBpvWuIcSzRxqBgHGSDnr1qrcWcFyzGK5Bx94k5OfoKyreZUQqI3JY4IPOcnj/CpIijTRxsyp5hOM/59qSutbkmnalUwkEmIgcli/J/Aimy6rKJWVp1WMD7o5/LinwwQwKXZY5CeAxxnH5fSsy+uok3eXCmZTwSMbRjp6U4WlIHsPmvZZCDGX2A4yTnFRPeMyFG2licg9xTbWGKWAjDKyA7iehPt+Y/WqQuFXP3cD5hnnJrvikZSTLLSZRlLLuI4yaZbxOG3qBJsGQC3G761FIznDtGCcZJxjtmmJdNEq+W6gMf4hx/nr7Vcm7aEoutrDxN5BiCgnBzzge1Zd9qCq4SB1KHJLYwR7ZxSXLTTsvzIFAyuB19RWKZQxcGTbt9e9ZKMdxmzFrEsRBwgAGNis3T8T1rXsZbi9i3CJ5s8FSm5Rj2PT6/rXMWUS3WcxfuwRlzkD6Zro1mltrVba2kunVRkKpK4J68g8CpaSZpBO+ppQSahplsy/ZbKGFjufdIQc47ck56ccCpn8TXFnCVGrW6xp1MeJPw5xg1zixmR3k88eb0aUDJUegJz9KmW2jjKN5pDA/uo48lifViT09ql2NkTXOrvcQ+ZdG5umf7gu5GjQn/cAxVO41e/83yLEJbbeWESgKi/y57dO9SXasx82Vsso/1zcqPZR/k1RVJDA0Wwv6IoZST/AHmAH9fzoQDGka/u0inmKxqdzAnJkPUAbc8UXD5u1hFuUdRuijIHy+59B79ac0kNtCBFJ5tyrf8ALVcRoP7vQ5+lUSZ423ymOCPOQI1DMx/HGB/nii4F6VxEpV3DyYyZCAMe+T/+uqMbMbdiuIol6GQkFvpwKsyBPs6vLLjYMiNdpIb3IHFVIJUlxEGVFJwPNIQZ9FBwfx5pXETRy3qxIIT5SY4GQc+/NFUJ7S2klJllikcfKW8kP0980UrjKWqCz0+dJEmjlWUZS5tS0J3DqrKQR39KYdcgNuxmuEeIjmFI9r5z1DK4P8x7VtfFXSYtN1OwRNiF7Xc8aKFw245OBxz/AErziWBkweeT0xW0Vdaieh1FlqjNOVs7i7NvI2XiuMSdPdeR+VXJtcEq+UZrUYOFM0f6ZXp9K4xVnjw6q49GFNeV2OZQ747kmr5SbndpeB2ZVdY59obYjsVbtkbsH+YrQ01o5IzHOyxBTvV36L64GP0rz+31Mww+SRuj5+VwGAz1x6fhUq3anDRzGMr0XyxgfQ9RScB3PQpYm0+8BhuIpGkb5gkxfPv90e/rn261YiS9e7MkUZYoMYiUEpx1xzxz1x3rkbfX4kRCY0DdJMg5Yegbn+VSJ4lkNwEDRiInpJGy4/4ECT+n5UuVhdHRm83TBmguC3AOBtz9cYJz9DSNdeU5YOkQdgHV5B82Prz9KpDUTbuz/bFaXrtlJkyCP7pz+YFPF5a3LebGAk3TaI3B/MnOB9AKQGwLqSPT9hYmF+0bHPToFJx16moLCK3jDxOBCx+ZH3bV59cEjn1/lVeCOaeJUJefDHMaRfMB9cDPHbini4ijU28zSiQk7GcHK/lk8e2OfTvLZRrWXiPW9OVks7mSXacmOYb8+4x2+p7V0Ft8Q72CHzL2C2nA6iBiGUepGD198VxCXM4unMlzIWU7UKqGJOemWwcdDyDn3q5/aVg1riGGQ3R4mEbKVOOpx6/ljJwCBS0YHoFp8RtIuIo5JkuLdH6O6gr1x2JP6V0tpqljfxB7a6ikBGeG5/LrXj8flLp5ijBkt5eGHlgvG3+6GBI6c9fakWeJrJ7a9urqAqmYZEBcye2GwO54JPTtSsug7nsbeSA0g2t8uMDHNeV6rZMl1JcFnAdPkMg+Ze/9R/KqSTXUVq0+narc78jzIi77Y/XAYnA/4Cfwqa68Q3p2iSGG4RztWWQGPHuWB4PTt9aynCb+ETV0XLaRLexAXKMxwAq8HHQ47cVox3kEMQbnk4JOBubr/SudnvZJ5DFJazwsMOCkm8Y/2RtGfwyQO1XrLULKSMxm4RwWK4ZgOfoetYzhJK9ibNFy5a31CxHnXBHGV2AkH6is29s7BWtPs9tLKrj5SRwR6kH2OfSkeeJbto1hzE54XGME8cH36fXHqat+bI0Q2K67PuqDnHsc9vxqY3juDszNjRJZikJHlhyq7WwpHPT8f51PehY7FpBtWHaMBl5zzzntzzmrEN8LSNY4o1jJkOGCknoOD2Hbuar6xcqbJCXCxuDvLc7vQY6mru2xNHNP5S28MzKzDJDZ7n/JxVeJFkJIRnIPKqvIq3JqCQwxxxKsjKp/ebMHntz71TEsodmRCm9WB4xgHGcenTFbolmxBdXZaOOJ9o2gALjAQdzj3z+VTm3js3jdpRLyeq8H/P8AhWPZTeRIGL4QA4PGcjtn/D+tPu7yTy4VkLEBmIyRwCemfSnbXQLnTxardJauFuSuR8oDen8hwRWHfzyvdtKqhQHOWX7rZ9+/SseS+dUwWODz8rHrmrVlfySDymLZY7uCAc9aTTEbcW2GE3Dxo+8ALjPWrbahLawrHHgNIAWkbgeoz/j/APrqvD5SwAOHfA34z93+nes64lWeTzCd0eAF5BPr0H4/lWVr7jNRNQE78TkPglYlbeoA75/wOa0o7hZYUJjZ1kIDkgjgj1OCK5BTIkk0qHAB+UDByM9/atXR3DHazlZMkud2DjPcfXNKUQuUr/Uba2knt44ZomZjkM3B9MCs/wDtE4GAoA4bA61Z1TTWk1C4LF5QDuQjBwPTrkVlBFG4mNkUHpkkVcUrFG7aOPIxG2QWyG9vSr0e5YAiHDbc4PGawbO4i2o5YrhtrDPUZ7Ct+NfNAVPNO4A7yOB7VEtGJIZasA8hKMGJzknbn2yf8a19Os5XkDgpv53ZkAwfeqsCW7TrE53FMEZORn0I/pWnYyJb3chzjDZUDAGBjr69zzmp5tRotW9ndDVsPIuwAMygHahJAwTj8cD8qqXS3d1qDWscTEhtgRAOmeuO3GeOOhrT1LWPIYtFKR5v/LQAKQcY7D0/Cs1fEd9DduEhVSVDNLkAbumfrjHfHrWjcdinYy7qe6iMdv5JWXftK7enOOvfnPelsvOiXznSIIxypJ5+o9O9Q388zBri4k3yHOCrklRz15OO36Vn3eoMI4vLm2tt3ZU/d7cj8aOS+iFY3n1NoHzsduCAeuPw+lZk+qrcT5FtETyAz9cdvxqksszENcFULNsQjB/Ifn1pZoHtRuLq0ZHUnrnvVQSRLehft5ZYi6FlwxK7g2fvZFR2pilnAYHcDyOnHr/Oo5hEIw8TlgwBZ2GcEDPT8xTLO4GLqSWXmWFiS3QHHTj863iyWiw11MWbYmVz0P8AKopVkuWyLMpjqc1GVlmVILcqRncuF+fGPQU+LSriSZ4L2ZwD8xVT1/H8/wDOabaJUW2Y9xcs77IHJz8gVRz/ACrQ03w9CxM+oTDZgHyUcBv+BHsP8a24beO0H2e2tyjklXEYDFhjPJwT/Ko7u4EETpPNBEAeA5UH2OD0/I/Wk5dEaRhbcXEaoqo0cMecKrYKr2GAT1PrVc7UkZEkfhuW8zOfrz+gptrdM0wy8igAFiI/lkyOxAIxx1zUVxfRRSiNrna5GRvUkoPcjoP0qDQmYxJKsbSyLtOfl2qx+mQcD6VJe3Dyqp+RUBIIRmyD9Vxk1h3ms29jbhy6yq7bVBfcrHnkkZA784z6+zF1+2itHaa33zBQBHE42N6YyAc+pC496LMDRdpTMY7dpVdh/rJHUt+fBH51Dcz3EWYY5BuDglmjEoBz69z9PxrBufFsrx7bq0s4hnIiRASPTkHJ/EGsi+8QG6nWZ7q4+QYSCLhR9Txn9KdmOx2IMa7izSZByZHwNo69G4qu76feP+6lbA43bvv+o4x+QNcNNrdzPGYpEZ4ifus559MnqfpnFVZL2+fCxkxRgYCITtA9MGjlCx3F74gsYJTZopcoOWjiCbfYuec/lWXd6tbIG8oBmGdgZzw3qTnGP5+lctvuigUzsq+gOP5VF9nXOSSSaLILGu2pybj59+jP6xnI/VaKy/IUfwj8TRVXCx2tz4mguZTJc/apnYAfOiMxx/tMWNUJdYV1Ki2kYc/658H/AMdCj9KwrZ3F0sgx8hzzyKuahf8A2kRoFSNVHOOcn8qq7TsFlYkkkWbA8tQuO7sf600uoAAVVUdwoH86zxJgkFjj26VE8wyRnIo1DQ0XkUgEkH/eNVXznhx9AKqiUtwMmnoTtZgM7Rk/nj+oq0rEtknO4c1Kvmfw5I+tVo3O7PepkmK54z7VdyCyt7cKmwyybCMFQxHFS2t6lvcCTa+zoyhutZ/mHJNJv555FJ6oDq314ybZ4rt42TARYkCkY6ZJBH8ulaNpqM0gjnR4XlXgtICCW56lSeSOwxnBrgnkCn92WGetMWeSMMqSOof7wB4P1rNwKuegR6i81w0VxLDHOpwv2dccnttHGfrUtrqVo6pi6y6k535GT9eADx3Oa85ilaKRZIyA6nIOK3P+Enm+yCJYmRwMAlw8Y5zwjg/zpcg7noDX5SLZNDECVwJCRuxgcEgYI/HmlgvBLHLDJBK0ePljRQIh9FIHP51w8Wv2s1li4d450GEVIECH3+Xac9fb+r9K8SBL4JLHI6knYzhQ6n1yoXJ9jn0qeRjudpDcK7IM/ZxGpUNhVkfnoefm46dKs+aBA0YRI7dv4S27c3fKkggn2496w4dSuXuUlFtcbGGFngQZ577Dgt7spIrSkntLWEJd3UMd02drT3Knef1wfqPzpAWwyTRR4MpjBzG4LBkz68YP0/8A1U6MB3MNxKrRnH7sFkSb3I4w1ZdntlDolzHLIWKtEMLkZ7HGM+5/KrscTpJM3lQ7BwVuCHZfTAPf6Z6dKQwuLULJ+4Pkxw4O1D2PX7hG8e/Whru5SE3NrdIUGAiT7VVjnnaVyT9DzzUTCO4hjFyFjRJCQPLQKGPqRnHQdQv4daPs4hfcsjhWH93aj4HA5+9+Z49uho9wsTx3tzE3mTG3eT7yRCXZk+wfHPt34xmr2m2Uuq3iRSRtHAqYcGLAxnkBskZzx+vapZrmK5h/c2lsTBErMMgELj5uTkEdcjtjv2mtNRSxs2WFVM7ErtRAPm5xnA6AD+nShQi2S0Y3i/TLWwv4E0+Hy9yElAckHOM4znHFc8/+jgnbt2MUZHGOo9T+NdnqUzakwyiTwOAzHdnGAMAqOe+c8Y67qpwpasVhEssbpyDbs6IAexww4+uDnoWokk2TyHKfa3jn8pwMqgABAIGeT+dTPPm3ICfeb5c9/wDPNdGujR3PmzQvHtU7V3RKw9+gDMOfXPsetQ3mmNcSTSqEaJ2GVD+WfcnIYAd8k49SDxSsHKzno7Q3WG3ptyDz9706flVmzs47e4DNNExU5HJOeOnFW00l4yjIsiIzHaoGVVyD1fPB/Dnj1qCbTpwCwCKiNtkZiF2t2znHqOlKVybNCvclZNzLnPICnAqXyCy/u3+bGQijkd/xpgsJDF5jb1JYgHb8o/x/Cq1x5kE6pvLFV2jJ6j2rLyQM1N625WOZCdp5IOMe596hN1FaTKyklGyDuA3cjqP/AK9V43W7KInyuiFchuv41l2d0I5xDPGUcPgluuOnP4UJAjXF9a3mJGeTOeVx2+tW5JLBUy4VQ6gE7Tk8jg4/L+lV4poLu1YLKgI749M9Rx2BqmkK3DZ2tu3D5YxjI9QD+FLQZJLLaXCtJHEoCnO0d+w5HatEy/6MhQ5XACK7E7TkVkzxPM5WGMxxMwXGMAH/ABGakdJYWEVwd3HBHPt+NDSBGxb+aV3swyp+7n5sYHvV19VtyGLJhl+VgxPzH1/U1kafdm4doUmC5XCkHP8Ak1JJp8MMe19hQqXTaSzbecMSCPTgYz7VLjfcZNNq8skUkByIm9egxUTX4VUViSAPlYAA9ayRqDyReT5Y4GQuB0qT/SJVKRRu7gZCoN348U+QSHrfyNOyIwZCDjnAz070xVE0rb9qsWCDBwfwxxTY9Pu7ltsexT6Z3EeowuSPxrUsNEngEjTXaq0fJVshQOpLHBwMc4OCf1rVRZSTM2aQxwKJHDOOUAOPxx1PpVmGKScQuUkBPV24BJPTJ/pU8mpaZaxJLZxRsEHzTOMiRuhwNyt/MelQSeMo7cCeOFEm2YSIwCFlPqWyT7/0pqI+UuDTbhoRHKyQjOQHbBweMZxg9u9LZaNLBI0klx8oAXcBhfXPfisS48WO6OsDTmVx8zvtcA9yCFBH0zWdPr8/lrCY5liIxlJWRj9CS2MnrWiTDlR3sMMSQPJ56+TGD+8jbBUe/wD9bHekTWNNt7dmMyPGgyWLsSPpzn9PxrgYrm/1JzHCocKOVdi5wPU9cVHf219b2/2i5dI4eAFiwR7YAo5Rnav4r0w2xZI0CsCxDA/N+GMfnk1zo8WfZlYukMSyffiRyScdOnH6iub/AHVzHvYzSf7xxUBVIzxEv40+VDsaMvia4eUzGUyMTlVWPAUen/1+KoRXl8901zEs6ztn94JSuPyxx7U0TSLkIwUHrtUUxm3jLOxPuc0D0J3kvRJvkvIw/ruDEfzqqYo3bdLK8mPQf405do7VLjcOlIZV3QCcRJD2zlj/AEpxJBwqKPoP8aDGP7RHOMpVgxAtjp+NGgXZVIc5y2P0pnl7jyRVtoypwAMUnlM38NIRXKKR06UohDHkdatC1kPIBzUqWUjHDKQaQykbYGitddJkK52dfU0Urgc3FKscXP3utQHzHJODzUkUiPnagFOhJlaUHGFU4/MVrexG5B5MppVtyerAYqwbdnmKbiowx4Po2Kha0O1DuYllLU1MOUdHEHdY0fc7MFVR3J4pZozFvQ/eRirexBwaRLZolWRZCJTgoAOh47/jRIrLbbm5LkHP1ppoLDVNP3AVEp4p2RVmdh+7ikJGOtCRtKwRBlicCpZrOe3I3p16Y5ouh2ZASSabQf1pM460DsAPNDHGKbkUHtQFiUAcc8nrSNgEgZxQOnIpCdxzk5NAFkm7JQiVn2nK5bOPwNWW12+WHygI42P3pApLt7Eknj2AFNUlIlfuOOao3LB5yw4BqFqymrI6bTvFEIsja6mkjxA5CQL5eRjplGXH5Grtn4siYrBHbLahXzG8tyzsnHGJCQQB/kVxKnPFBbDYB4p8qEekvrVtNi2kv7K5uU+ZJLZHR/cbjgH6gj6VetdSgyLa9tBboyFtxnV/Mx/eRlEg/DNeU5ZSDyD7U4SyCVZPMYyA53Hrn61Lgguevwavbx3MMLNcKsZHklQ5RD2AcDBHsfwI76EN81rdPutd/nHdIwkEbnC8FY+cj1xgflXkj+I9UlijiN7KkcfKxxHYufUgdatr4oaKBFgtVWYHJaQh1znOVUjC/hz70uQdz0G81CzmuSHiaOZ+FYc55HRhjNHnJJaCNXZWJIz94Mc9+Dk+55964abxYjpG/wBk33C5yXZgFPqpDbs/iB7U1dftEj+0CS4kvdwxHK5EYXuDgjI9j+NLlYXO9tdQcxLGt1JkcASR87fy6exGOK05r9UKhY3kww+7nJ9wVyQfrz79q4afxnbXNss0k4WTP/HtHD1OepYjgcDoTVu18WoY4LubUIo4kk+a2ETSSkf3s5GKVmO51Jns4bdZlMYk8zkIT5hf0GR15/8ArGrEO+eVmCrwPmYyA8Z5yMnPPt36CubGq2100IimFtDI+Vkdh+8brnkdfc9fX00ba4MgnMs7O6Al34Vhzx8gzkdOenNSBdEEM7l2MZkc4ZEZozjr/k+/pmq11pNtcyARt86PgeYQDgemCN3TqRn+tqy+0gPPJKpWU/KrDf8AN1yCB8vHr6/m6dja3EcO9DIw+XcvzZGOcnk5PHPagLHNXmkahaMskcchVMEtnIYHoMdQazirNK/nQyfO2SW5K59eOK7Mvcm5zPkI3A8o4bdnn+EE898noAfWrDyW0rKjq3XZvli3DjkjIzj+fNJpE8qOGt3t7ecQI5w+dxJ4PPWtALACDARtQ/Plhzx1x+VbN3oelysrRB1mGCwRs465xk8dOmR0qNtBsXUxpKQ7IGO3KMPqCDke+fxqHEnlZQDvsSMRSMsfzYHA3Z7dxVyGwj1EMZGmh+bC/uic8jPz9OwqBU/s+7+zSxySP1BeXGweucfyPeteHU2v7qezlgTyyvmopwfMx3wTknP1oUO41Eq2+lpFPmKKYxltv7yNVUe+dxJGc9Bg1Kmm2yOhuFZgwOVBwFJ6cjHp/wDrrVM6tD5bx7ht43rgL7H3H0/KhIR5ImdFLA8gocHtn/P86vlRVkZn9l2tncbRACpXJKpkjvklskDtnIq7BYRy5Sa3DhOQBlwO/B655+npVlI2dgDujyOI1c4P13AZ+v61FLFALrCl4CQAxVOT6YPQjPHH4k9KdwsDZjTEREcoyAikDp7Zxn8R7UjsoIY7ZMcR56jnk9v8P61JpokYyTQpM68nI5UdjnoR+A+hpxuWVztidSxwAq7VJPuR2/yKLjIrqytrm2lt2iRY5gPnUKGbBz6cj8Me9Z0XhjTIcH7GG45aS4Gcj2GOD+P1q5EskF4rSXczzHO0yjcMDsSP06n2qy8zlj9oImfqrH+fv6ZIpBdjbGzsrOJwba3UFQ6lcE4+uMj9RXJ+LsXEizBEVgAmxONgyTyDz36kCrV3em2kBZFRzykWAxJ9QAeeO+KZCbzUbvZd6Zcx20gJL3EZGSMYGTVpNagjmdN1I6XLMW34fH3WIGecZAIyPxpNT1db+F035AXgbeBz6n/PFWvF9tDba5NDEojjwu0IMAfKK5mQuq4BIU8HBrRW3Bl+0UtAPTnvUzxKM88n0qvbMBEucVdiUucAdeKhvUZSaE7sYxihYGHVT+Fav2RxyYyR/KrCWj8Ng8+oqWwMZLd2HCn86sx2zjAGPpWwtsFHPOR2Aqa2sTPN5caliQT+Qz/SlcZzS2kkuriIcNsz6Ve/s5wdrFTxV22svP8AEvlgcNDkHHOK6v8A4RpEmWOSNw3BIP8AdPT+dNgk3scObCQDpke1Sx2bg8RsVHU9K7iTTLOyQtPtRFbaWOSB+A5PftUEd7p7FPssHnxfxSLgceoXqcZ9u/WmotiOahspZGyI89ulXodIuGYbt3XA46V2MdkrxqyFWU8gg5BrD8XatD4f0iYbgLyZCIEGc+m7jpjn8RQo3FcrDSZFAGF/E0VR8M6j4i1HQoJraGC92lkkklJDBgehx1+Xac+9FLlC556beGKUrG/HYVbgsPKjZ1JfzI889vnA/pT7m3SK7wgyNncVtQ2kW9dxG3aifiGJNS5Oxooq5kw2+btRkbjuBH1kFQyWzLHEOP8AVkfzroIrGMIZAwG05B/4GTTJrGNFVfOBONq+oFRzFcpkSWLkrgHIwM/ig/xrJvCQixcYQj69K7Q2bEo/mjBckHd1+YH+lcprVq1vLludzbPyVT/7NV05XZM1oU7eEzMEDKpJ43dKm+xyA4IxziremaVc39vI1uinZ1DED8qSSwu4S6mF8oSGwDwa1b1M0hsNuUbcCVHWtg3kOMFnz67awHEsY5DL7nIzTCXCB94OTjAbkfhUuLY00iW88trt2jwVPf1qqwFI0jVGZDVoTHEcD9aZj51FL5mabnLDirJJlzVi1XNzHlNw3DIxUKbcckCrEJUOMOoP1xSYI0L6MRxAKMZb0rJmjPDEcd61bpxJHFjB4ycHNUJQd20jqPSs46FvUpYxxSfxcVZZF2+9QBR5pU+lXcmw4DLH0pRuHPccDmpkiUhjnaQPzpdgOPajmDlISN2446e9R4ye1TbXZcBSe/Soipx0p3Cw052k9getN304v+5aPHVg2fwNJGinj+dK4WEBY+9WIYn2Fuef1q3aJHgrhd2e9TyLhTj06VLmUome0bA/JlSOmOKlt725gujL5iPIfvecokD+zBshvxqwE+bsBmqFwn+kIM8k4NJSuNxsbi+I9R8to5Z5FUg7BEwjVB/dChSNv+zjFdJYeN430cQXEttGIVCvE6uTON3baMZAHfjFcg8Kr1HHSoJLePcBggkVN0w5WepDxLYPNEhkViq7llmO0Ko9G2gZ6YGMe5q0mpRX6rJp6m4cH964VsqeoB5HP0Jz6V5LbJcWlxHcW0xSSM/KeuKsPr+pi4lN3O1yZUCkSNkY7Yzx+n607X2FY9eit5ZkM0koRCQVTaBvIzgHDY/HGMninG4ltHd0wGTmWR8DB9OeT+IOcACvL4fG13Fp8cM0LTXETZSVpSFA91GAfTnOa1rHx1CRGn2cySvlnR1CpGfVCDk45OCfpg0uViOhv7rzry2UMpJQ/Iqkk8ryWOM9Bz+GRk0iSSLd28kRzhjG2EyWDEdsj/J6Vz82oQS6kLp7+2miSEeXzFFnkEfIWY5+p7c4qyuvQtbXMpkUBFBUrIoZiD0Bzn16UrAd6rwMBGib7duGXYTgj1yePr+tVhJZ/MIoVZ14BfGW78dAe3v79q8/fxp5WmhbQTC5I2/OuAq9cbg2T9azpfF96boNAqiBf+XeVhKhPc/Nk/1HrRZjPS5L2OK5UyOis3VR/D7k9u3Jqvc63bKhkTP2cZVrhI96sB97kNn8PyzXlB1S68+W4yv2mXIaXknHoO1QpcTyxBWmcx5zsHC5Ht0p8oHqEviGyt7WC6TfJ5jAxs0apuGcbvmOf8cVVfxmkkvkMpNoiZklDqrKfRcZ6+gJ7dK89knDuXmlLPjBLNk0wzRjoG/BTSsOyOun8XebdyuIofIwFjheJ5DkfxHL49eDkevNU38UXTzyzlIdzjaI/skLKo/3mUmuZmlDxgIpByDnIFSrOB0j5/3hVINDqrDxpqdjbtCiWswfvcRBmX/dZNpH4k0nh+5nvNckNxKzmaJwdxPA64BJJH51yxnftGPruq3peoyWupwzSqvlAkOB6EY7U7aCTszc8bII9YPz7vlX3/hFco/zMvua2vEd3FfzRT2xKxnI3YxnGKyYbcyfNv3bWGf1oT0B7m5punJLZxylgTjpnnrW5a6aZDuWLBHcDFafhrRY5NLtJTk5TJ5967O203aMbRjpU2uF7HI2+kuwBVC3qCKt/wBgTOASOvb0rtFsVwCEANSmxkaNtp+btnpRYLnFw+GmkU/KDnrnpW3o3h2C2jvJ5MGQWzKq/Xqfy/nW9b2YhQqDxnIHYVOESMSM+ADGV9OvvTUQTOC0LTrWHx9nbkxQgRqFyMkHJPp3/MV0+tXVvOsF7byr5ttNJDJDn7wXI/DkA/RjXH3epWmkeOFvTOj28cQ3EMMEhen54rNvfGukpfPcwgs7uzsixkj5uoGceg9uKT6o2puKknI2vFqG70aG5uPLW5sGI8lXUqVZQwwOucFfpg1Qu491np1rZShbiJ41AyMEfdIPscmuU1nxeL2OVbOwdXkdWd3UHIUAAd8DgVnt4s1p7uGdgzmIAKJgDjHQAgDAHpXZRrKEHFnHXp881KPQ9R8NajBc21xBE7O1rO0TBwQR+Zz61i/E7S4LrQF1JVC3ELJBndwVYk/nnH61x7eMdfc5+0W0HqRt/wDr1HfeJbi78MX9hfXQupp5onjZTwgXduHQdciueMtTVrqHhDxuvhrSZrNoHk3zmXK9sqo9f9miuNAY5wT+AopNK41sdne2Ttcqqbcs7gDPX5yKsSW0ySSlMHG/p6jAz+dNkubj7dCPNAAkIAKjk+c3t6VfLymGVtykskh+7/tisOhp1KYhmVZsowAYnp6Af40TwyecwZHGJlXp9B/StPNwVudqofvMCR0yVx/KnefILmVDBnE4YfMRn5jn+dFhmSpkXyxk7QhYg8fws39KxNelUSWTmNWUFyV/vcgf+y/rXXumUDSRZUxsAFf1ixg/l+tcv4ktQTZMFYGRphk+z56fiKcdyZao0/CsSXFiwQeWd2HBOd/ofbH610CacSQJQXVRwDVDwlbpFpQYgZ3kc9+BXRxyL3Ycjoab1FYyrm12lvlGOwFZVxYRtESYwfw5rqJWRRhQG55FU2hWRdoBHpSGecR21m99cxyyRwiNMpvyd59KfJYRBCxtwPz/AKV0R0GFtRaZ1wUJ/Pk8e1Q3dvtVu47Z9KpyEonJvaRbyACvsDUZtlB4b9K0poWP3R3qoykHB61pFkMlt9JmuTCsLIzS5wOmMVafwxqkaFhArgf3XH9cVs+E4hLeRA/wBz+YrtWtRtyQPxpSm0ylFNHkr6ZexZL2kwx32mqp3ICCWHsa9gS2XGByc9KYtgN5BGQeOaXtA5Dx/cxPJNA65/pXZwFVjkhS2t9vmv8AM8QY4z05praRblsiFCW5OFH+FHOPlORDkccVJHKyHO0GutbQrfyZGFtGdqk5OQeB7Utp4bs7iyhaS2kDsoYusuM5HoaXMhcrOVM52qAu3AwcGmo8SyBuRg+ldW/hS1AOPtA9CXBA/SoT4TTtO492XP8AhSuh2ZzNyUlChCv3ugBqERsGLKeB0xW5qGhNp80Pzq6OSPu4II/Go1toi6xPhcnmmmFjOhZY3/ehl4q0s8bR4MwzyDuBphiIkYDoCR196Ggib7y4+gxSdhpNE6qGYjehzz94VSu0KXqAcdMUNZgglC2AcdjURglU8MMj1OKaQmzXAbcM9aglYbzyAQOvvVASXIIxLkjplgamWWRwQ+GJqbMfMXIwfJyRznmqkyhrxPTbmg3skQ2mPjrnNQeepmDkMB9c1STE2h0qKG4yBUTpwMVO1xE4x/OqrtkduKabE7DHXbz1qSJPNjdmLZXvUTZ7H9as21tLKknlyBQvLDOM0yRgh2c7sCgbhkpx6571PHb4b94D+dR27bt+fXj2ouMUs2OSFHtRGoPBJKnoM08gKwPBAOcHvToVYrvUDnoOlAAEVTwh/E8U4Fc42rx7U4JKw5xzTltyBndj6VIyOZisRZDjBHSrKgE8kYPcioLoIlqVXjkVYhlJX94Bg9DQBKVxwpz7UOFWMttGe/FPUrjI5qN3zyR06ZoEPldn0WzbaDmWYDA9CP8AGnWCBbK4cjADoufwY/0pWL/2Vp67flJmfOO5kI/oKu6ZNJDCxR2QF+QOM8d/zptjS1PVvCtuP7Cs3CcNGpznr+tdKJYIADLJHGPV3A/rXnWneEPF+oadDJDqaw2skYZFadgQp5HAFWofhTqszBr7WkOeu0PJ/MihN22E0u52V14q0OyBE2owbx/ArgmsO8+J2kR7hZRvOw7uGQfhwc/pVmx+Euiw4a7uLm5I/hBEa/kOf1rpLDwfoGnAeRpNtkdGlXzD+bZo94PdR5sfGGv60zJplrdbW4Itbfp/wL5v6Vj63HrFrLEdYtrotNkoLi5LZx14XGOv6172sYVAqqFUdABgCvMfitE32nSmJITbIP8A0Gk1puOLTdrHKaf4Y1XVbIXNrZQRwtna2wNu7dHJrlNUi+xzmJ5J2f5gRHEFHHXoa978FxEeE9PYHgqf/QjXjPiyGMavENiF/MuMls84J9OPzpRG+pym4OdgWbjBw7Adaj2MD/qFJ54dsj2rSFuokKhVUELyE9qlig34UHn2FXoRqZarOAGVIUyOPlz9etRSC6lXy2YsCxxhRgcfWuhj0i9lIEVlcyZBxshJ7cVaHhfV3240m7zgj/V7efxoukK7OLFjcHleB2+YDP60V3o8F64ygjTmXjozpn/0KilzBqQQAy6h86DKOG/Ny39a2WuYPs6bYsEvsK47HDVTkdvOYiynDMQQVVeh5Hf3q+b60PkM0J2eaxHyekY/+vWTNkWILiF7qQlAVbYMAdehP/oQpUu7RpmZYecMT+h/rTEurL7RbJswxmAOIz/zzj/qRUaTWoig/d5zGSflIJ/doT/MUhl0SWrqqeUcKyrz3+YrXJ6/b/a10z7OCWJmJGOgIVh+hzXRSy27FCvGZUUKMjJMrY/VTWZdNA8dk1s2F8sqTnOP3UWP0IprcGYl5e3fh9odt1IqP0CjIyACTg/UUyPxlKoIa5jY/wC3F/hSeNFA0nS23Bm3SAkHuAg/pXHSLtjUnksM1ooohtp2O6Txi7JsJtST/FyD+prQg8VxshHkKWPOVm/+tXmI6daWjkFz+R7BbSNOqzFCfNywH90HP+NU76EMoULkY9elbPh6xjaxtYpCqKLdBkjp8oqbUdF+zMxWRJF9VOalopM8/uIjuIBUDpVJ7Ulu/PpXV3Nsm7AVRn0FU/syq2MU0xFzwVaMuoupAI8skZ+ort5IFJGRwOaxPClrtnjfPMkTnGPRwP6V0jR+bNsYnYp+bHAPtSeozJkkS2kw6ZY8rtHarkMcckXmfw55z2qRrLT7klBuRl5zg/yParFvbosJDLnd6d6LDueNNcXscsskBYIDub5cj7xoi8Q6hEwOIW7/ADJ/hU8bmOGWMRbgwGTuwQNxNUXCyRMu1lyuM5Bx+HFVZEts0v8AhLLm4Ty2s4lDDaShI68d66/TABptqFXP7lOR/uivNo7NbdkjU7mRiGbGMjPpz716xo6MNKsh5eQYEIPT+EUpJdATZEtuX4dee2aUWpDYxgfStcLEx+ZSD609IMj7pz6moKOH8WwCK2tGHPzt29qxoLR5GMoEZUx7smup8cIYrGzOOfOPb2rKsbbzEU+WnzxDBJ689P0qog9jKg0f7Zbyyq210JbGOo5/wptx4fljRmEgIEYkHuK6XQ4MW8iFeqyD8iP/AIqrVxFusEYr96yOTjpwKRtBq2xw0ll5E0sLSZKEYIX1Apq6Pe3G97eCSdEADMi9CegxWvqMQS8umYsB8mCo77RWz4UuGjs9VkQs6xRiXay5JwDVLYxqaSditBomiayTBafYzceWWIUnP5D61Xm8ASDO3y/wkIx+Yrm9O1HVNH1I3ti0XmjcnzICCD14P0rfj+I+vxjM1rp8v1jYH9GqlbqJW6orN4HuVDNudAuBkODnNYk+lG31X7E2ZSCB0wTkVtat43utWsRbPp1vC6yrIJI5G/hPTB/xrpfDVlDqHhoalPbQef5znzPLyy4PY9fpTsraCa10POtT0z7GisqMCx6GsktXceNIY1gi8sMSXJJbvxXFuvqAaURNCrE0kW4Y/GrVixV/Y8H6GktEzbE9uaiAI4HX1oEabW+Y9xckjtVC1BUyfKCM80z/AEvHDsR9abE9xEzKiEkfeGM0AXJMFeRTbQ/uBz/nNVmupgMNGB+BFQw25uN3zYA9qQGsJoh96RR+NJ9rt+8q/gawiwB6UbgSBgdfSjlC5pXVxDJGQr5YkcYNILxAONx9OOlF1aJDAjRq24sQe/FVERZWjVGbcxwd3ShAXUvCOin+VI16+CAp/Opo9KfAzJwcdM9/wqJrJVvo4ZJgiNgl2B+UZwaaQGhPNNFpmmoU+9C8ig88GRx/7LV3TnlfSmZzsbziPwwv+Nb5QSWrSSri3SNYLeFm4TAba0YPPTBYjAJU9c8Oe1ddJtnljIUFjGQANy56nHXknk+mO1TJ6FQWp7P4Rma78L2LFArLEqEA+gwD+IreWM45rE8H2T2WkPHIgUGZ/LGcnywcLn8BXRgYGKpMze5EE5p+32p4XpSkUXAjIA615j8WsBdJbP8AFJ/7LXqJXivM/izCXXSgvdpBx+FS3oVD4jovA6q/hCxx/tjn/eNcTpGl2eo+LdVjvLeKZImkZFcZC5cdvoa7bwCm3wlbqeSryA4/3jWB4fgC+MdaOMcycZ7bxipb0RaXvM14dB0yH/U2FrH/ALsSj+lWlsooxhEVfQKuKu+UewFHlNj+EVIyr5Cgf/qqMwL1q4Yz/e/Sk8j/AGv0oAo+SncE/nRV7yR6migDxSO5O+YL1UL+igf0qHDm1QhMkCRvTHyYpwjKyXZEbDfKAvHatGKePZGhj+ULJGSB17CqYkRwR7nDFflWQsD6/Kh/9lqFVX9ydg+RsYx1IRK1bC7iW2hVoAF8vccnnhBUEkcKQqVJIMo/AEKP6VJSIgp8tOCGEkRP4Sua56Z3XT7GNMhmCD/yFEv8wa7SS4s0XAj+UYYkn3z/AJ+tcrqcsUs1tFGu1TCudvbk4/TbTW407NMxPGMbx6bo8LgB3WRzgcZJWuUvE8oLCT8ydRiu38ZFJZ9FjJ7SL/48lcl4kjMOu3kWCNrgc/QVqtzOcm22zLB4pfWmbsU9TzVGZ9BaTbbLdVPURr+eKtT229SM9R0rPgae3UMPnQqD78flxVhNQMYJFvK7MQc4Xj6fNWVmzS5iXumyeYy7ST1rLNm6P8wz3HtXXv8AbHKslvJtZeQwXn3yGNUbu1AnjLxSpkfMNhJP0xmmguWvDMSi5t0QkiO2ZXz2Ytn+orqGt1/PnjrXLWup/YZy0drJsAYLGIH+bgDk7eeh7d6vDxK7TrG9t5eVORycHt6Y/wA/iAa/kjJzzTjAEiYj+6ePwqpHrdkQN7FT7sv+NKNWhlZo4o8pjghl6+mAaBnk9pZrLBK8jhQiAkFeepxg1nx2h5AcHK8Cty48O6tCzqltISwxldvIGff39Koro2tQsNsEowCv3CePwBoT0FZla5tmtbycOoPzqmd2cc549elel6TCzaTaYB2mBMZ+grzltM1RnUSW8rZYM37px/QetevaFNbJoNhDKURhAisGYA5x0IoY+hVRGXkrz2NXIcYLEZOMYNaSw27OFEiAt0GetH2WAHCspz3DfyqQOC+IMedLs2C4xMc/981h2UDvaoUAbbbE5AyQc11vj+GIaZaqWyPP6j/dNcBPfXllKIoshFjX8RgGhOzKSujqtGAIQgdZJFOfdQf6VZMedLteMhrA59+FriovEN5DGwUY3HceB1wPalHiS8BDMuTjbgk4x+FFzRaF7UA2yV0TLMVPHp5a/wCNafg+QyS30UipiRFVi4wQMN09+a5uXW/tJxKiRsOMKP8APoPyrd8H6jGt9c4bCSrsIA74Y9O/SnF9DOpq2zkliJkkI/vHj8DVORPlGe2K1YVKM+5SPm449jWfKAFye+eKB2KYG5wemTXrHgVFk8BzgpkLNICD7qp/rXlmAMZAz7V6x8P7iO28D3szldkLvK3rgICf0WqjuRPRHJ+MlxYQqQMCbGe/Q9a4WRa9A8Y61pmq2kC2bEuH3Nxjtj+prhpP900RBl7TIgdN+6DktnIqlrMX2CKyMQA8+He2Tk5/pWrpRjXTtpkXOScZ9ah8ZxBLPRXAAzbc+p4HWnHcmWxzX2uQf/WOKvWR3iRjnJA/rWSeRWxpkZZWA9B/WqexKHMB6mm2A+WYk1ZlQoDxVSzdEWXewX6moGZbcE0q4Dj60FTk8UqLiRc8DIqhHTBDJAGUEgn1x61yokdGBVyGHIIrtYHt7mELEyOQckHIx/8AXrh6UdgZZ+23bdbmX/vs0wySO255HZumSxNRj1pwPNUI9F00SPptjvfdGsa7V3Z2/Kfyrp5WX/hGLUTbtwWXGe3z9qxtHilfTNKjtYI5ppxFFGinBLFD970Hv6Zrp/Flh9gnjsUBKwWWXYNwSeSefes57GtN62PVNJvLZNJt2kniT5ATucDHFWG1nTFyDqFqMf8ATZf8a8FuNNvnvXfyZyrJGwzgD/VrnnPrUDaXeEHdGvtmUUnLUappq9z3s+JNGUHOp2vHX96KjbxboKg51a14/wBuvCl0qfgsIsd/3y/41G0FpHNOiybmjcIm1lCuf97tjPeldlxw7lse5P418PLkHVIDjkkZP9K4vxzrWn6w9h9hmFwsRYvsB+XOKyfC9nYyeYt1YQy3CuMZmVwVPGMbiM5rm76Nl1O9+6IhcSLGocHADEAYB4olfluKEUp2R7F4BBHhZMgg+c/X61l6DHt8U6y5UjLuB/33VzwFdW0HhdEmuIo2Er5DyAHrVbQWM3iDWHhZXHmNhhgjBYmk9kL7TOm6fwn8qTPtVeW5kQlSoyDiq8l3KsRfHQZ607MV0X8D3ox7E1ABNjmeMfjSbgD811H/AN9ipAsAexoqv5sX/PzGf+2tFAHAWmmpKiXM2PMc7iAOOtS/2XDhRtXKlDwuOhyfzotrlre0SM2cw2fLw6tx/wB9ZpE1aKdmCQT5RyjhlA2nGfX36iquSUxohJTiM4XDncQeX3ZHHPHHbrTH0mYArsibOCPmJx+ePatFNRiYnckij3Q/0p63C4BbeWyBkRt+fSqjLld7XCUXJWvYzUspcsvkB8qAuGAIxgEc9z69sH1rndSgs/tlwktxIt7AoTyWiAV888MCexzyBXcJNCpLMzD1JBrgtZ8uXxRdbGyCygnHQ7FpSlccFbQ5rx2wX+ygGOfLkY+2WH+FcfcXM1zKZZ5XlcgAs5ycAYH8q6bx0269sU/uwHj/AIEa5TBOa0jsRLcM1JGfnFRc1LEMyKPUiqJPfGcKiRkgNtPP0xUUM/7xwDztGKqXE53xb8fdP484/pUEVx/pCkAc4FZo0Z1UF8Q8UQTdhM5B7+lRLds9tLO8LO0fChTyRVC3k2yI6lc7cAnmrMcmLWUE5JYc4xQ3oJAk4Ro5GQ5ByQeoqK4vX812UvnGM7tuPypPMBXexOcj+dVJiTI20Db70LUbRTHiGeITN5gaGJiMFs7cetaFiL7Wbaa4tIUurcMFYR4YqeD069DVA2FlLJ5rRgSH5WPQH6+tQWy6hoN611o9wIGIwyYBRlJzgjpVe7bUG72sb0mmrbH97p6xSHBAeIL256ilaOJQOAox/Cdv8qqR3moalJLPeyCSVj0HCrx2A4ApjwxlgZMZVsjHesmho0rKOHarDzTtJwRK/P45q6LaNXDIZEHf96xP6ms61uEFuRkKASKsC6XaMH8KSdwaEnj8iRHTzTGBl/nGTg9OQfeqly6eZ5lu8qLgfKxU89+cVLeXC/ZmZnGQpJNY6XqOBtYYPrxTYINTke5EKSuXUNwCAOce1YuoQYuZAeyKP/Ha1JHEt1CvAb2/CotSi3XTEsBlR+e2ob1NorQ5sW53YxkbO1QOm2Qr0Fa5QoWAyPk596pyQlgGHp1p3AoMN0mcDOc8/Suh8JWgne+HmbGWP5QB14YVivGA+D09u/FWbKee2uG8qRk34zg4zz3qkyWroqm0fedoYHPUN0/I0vkOzbfmBH8WeT6/0qYQRhs8ffHQ9c5qOePZaRE54Y9+2TSuOxBNBMmfmc/X/wDVXoXg3Y3gjxDbMQMWbswPfMcnP6V55gtKM9OSCTnNaiX93Z6eYre4eJZ4DHKF/jU9Qfb/ABqouzIlG6MTylGFx1JHWrMVpBIkrFCQq8c9DzTGU7ov94/zqe3H7uTn0ouOxnm3C5ILcHgZpviSeWbTtPVzkRNIik9QMKcZq2wG1j6nv9Kp+JXhFhZRRq/mF3aRiRjsABVRepnJaHN1vacWRWCjqADzWB3FdVpMYdWYjjAqpEIiuGbDAisnYWOK37uLEj8de1ZIQlwB61IyuISMdPWpBA3BGK3bPR9mtWdtqGEjmUOykkEAjIB9Cf60mrWdvbatLDaOrRKflAOdox0zSvrYvkdrjdAjA+1OWX5Vzhh7Hp71x5611cQkht5GjYpuVlPuK5I9aqJDJKUU1VZs47DJpwB8sNjj1pknvfw0W3ZtHMjwg+UuzA+bcYz198bvwq/47Uvrt3g5Cwovt3P9a860LxDc6JZaZcxkN5IDBDjDfIRgnr3NdhNqA1SzmvnUq8oOcnJ44/oKzqP3TakveMKdU85GIXJS1JPf/VJWlpmkXeswzppUEU00J+ZztGMkjvwQcH8u1Y97vWSPgYMVsPf/AFMf/wBarPh7xLqvhmW5ntIbWSF12NG2QTjOOeg79qzdubU3TahoaGr+HrnQ7MvqMMUTzMdmxg24+4HTPP5dKpQIgYlFQYDHlRzzTNb8T614qeM3sNnBHE2VWBWzxnqSTn7xpiSEyEJwApPNTO19BwvbU3PDWu6Xo81/NqUvltIIfLVULE7d7HgdP/rVzs08V5q+oXNuMQzXDSJuGCQWOOKjlVWnRsfNt/xprEfaCQO4HFNz93lEoWlzF8Su7yYYhVIAAApovLiJGaK4mjLE58tyvHbpVZDullXkng8CjOYMMeVLDH41BZ6p4Xkkl8O2TOxdipYtuyfvHik8VSPH4V1AKcMYGBPpng15zbanfafEFtL2WAZG0DDAZ64yDS3Wo6nfRi3u9UuJ4C+4xMQASDxnAHGe1bKorGDpO9xFVA0YK8BemTzxVW7VVEhRAPmPBOeKtnG9epG0Z/I1SnZTDJhcZLfhWKZuV3MSkDYOgopJV+cYB+6O/tRVEneGUlM52k/rVKG6iWWcGWM/vefmH91aztJjeaW5m2ZkcoDlc547VqfZ5FCkLuGegGP1qzAnjniJVgykkZ4OasCdAVO8YPSsp1lRNynHfpxVdZpmAGeO2BigDpBOo4Djp69PeuHuHiuPEd1KDvHmYVkbI4UDr+Fa5hkkjLSRq8f9yRQ2fwIrJ0y3UajKyKqRlnKqowACx4Apgcd48UxavbITyLZT+bNXKg4PNer+KvCUeru+pG4ljaK2+6qgqAqlucmvKMcCtlojJ7iHBzUttzdRKOcuo/WosHHSrGnKW1S1X1mQf+PCmSeu+IGNobJcYZ4SWH/A2rNt7jdIoByxOeuK0PGBYXdmpPIt+o4/iasWyXDEsWBxwBSS0KbOjiuCI8dMHGQetXoJcRNGcYJBxWCsjIp7561espDuOTk9aiexcdzUc+VZkkBskVnNM56HtzVm8cjTwM87h/I1l+YOh5PtSjsNkhuSqlWG49eTiqs9wzDDcA9h2p+cg5AqnKd8yBiqktgE/Q07isTw3TxSFkOMnkgU6XUpWHzNjn+EVGIkUEFixJ9eKbsUcgD8qb1EgN3cqm2PlTnORzTodSuVfLnCgY5PSqcqSSFtnABz046VCYXyDtGB70ktRvY0ZNSkkUplju+UnsajWQooAb9elVMMGBZWAyP51Jk/h705IUWammRG4vUYdFYDr68/0rT1W2IuycH5jtz/AMBqh4dI/tJieipz9c11NxbibJJG5n/LjFZ8jZop2OP+yMkuHUgmPkelVza5gZh0Bz+GcV2NxYiNkZQG2gDjnOBWdPpLPGdh25BxmnyBznKtaOWVsHsOnfGKit4yb0q3XP8AWunXTpYrb5kLMBu6enWqq6Q4u/OYbFIGCeOSTRyi5ysmlN50WME+d0A7AjtVO9tHYFCDtTJAH1NdJGVt5FkNvOWRw3Aznrxmqk0CzM2FceYP7vuafKHOYaaTJ8rY4G7vTZrbdaoV6gAY/OulWERwBWzk5zxj8apxWA2DPZuPpkijlFznOtbSB48D+I5/OnWsGbOeQ9QQK6KWzjEZ+Ybh0HSs+OLbA0bDAbGaOUOYwNpKFSBzjB/CsvxMCFtFK44b+ldW9nHuJUr26/Sue8WW8sl1axRIXIVicfhTW4pPQq2mh6a0+nx3etx2huFjkk8y3c7FY9iucnHPO0VqWMtvbLMoZ2G4BD5fLAA88ZA/OmReHZdW12ztppfsqm1gjV3TcNwhU46jvn8a9Bh8JWthbNcXghvYUQjaJGhweehXPf1qmQkcG9xFMdnzAnpuBFZ0SFbgHA+VgcGty8udAjmZWttTgkLbdgZHUDjuQCRzVKc6RasDNfXUe7kBrUH9Q/8ASkxmzoV35MckdxEk0U8oWGNzlg5GCcntj8q0dZ03S3tZrmCBkkhAUunCscdPfGevvj6WvDWkabrPiG30eK7k+2Wu+QwyQYTG3BZuvPIxg46VqeNfD11oNjDFm38i4kOdrksxAGeCMDtUu5R5pcIyWuA2M5J/KuLrvrmBmhKpydpxj6CuMfS75DzaTfgpP8qqLJkisCQePSnAkjB6UrQTIcPC6n3UinyQtHIyhGOO+Koix2VnEbjR7eMdolI+uK6vSGMXhqMMTv8AnHPsxrF0SIwWdmzJ96IdeB0xXSC2K6NBuGCVc8d/mNYT2OmnozMvk3TocZHlW/P/AGySoVhMocYAJXPPvWxPYt5cbdR9ng4+kaim2+nbbeNu8qbuT/ntSktS4vQo2GEieby97qpwD05pI0Zbk8DgMpB49atQ2yxwswkAyuCAeeQM0kMDyuMAlSWG4fWoaLuim0GZVxkkgDj6moriMi4A5wW6YrpYdFDywruI2gZ565Jqpqdh9nu4c52sOD6mhoSauYqrnzBzww/pSBTswzAZLE59a0Y7XJdgOC4Gc9MY/wAap+WfLTqN2eaLDuJIhLqM9x+VKqnMhzkLnnFTiImfGQRkZ/I0wo3mtnP8QP6UWDmHMhWRcngrw3U1XnUrCwHdhnn6VOrOWLY+7jn0H+TROGiRQy8ZGMjrSHcrtGS7fJ3oq0pzn5AP60UtQ0OgtNKNkpP2533Y6xAKMdwM/wAzU/kSvjbeK2PSD/7Ko01OzmhMiuZUx1RSwP5U8ahbEKI33E9FHX8q2OQSSyvTgR3Vvz2aFj/7NTDp1+AP9JtmI6kW7Z/9DqU6g8ak/ZLt8DOEhYn+VRafr1rqbSi2S4YxMUk/ct8jDseODQNsvC1m8kILuMN2YQ9Pzauas8QwGaRw8pTcQFxnqeB+NdELpWXMaN5vZduDn1IPOKpQWclrbovk7yqBGJGVNVGyEzm/Eeo6ir3Frb6O8yTQbfOVZCcMvYDjjNeato2qqB/xLL30P+jv/hXuaagJ52ieCcle625KgfXp+tSpKJZNn2O9ATpiMBf1IrTmu7k20seDjR9VKk/2ZeD/ALd3/wAKvaPoeqf2xYM+nXax/aIyztAwVRuHJOOle0AXbSFFtGVSeGl2cfkx/lVmKK5AAZo+O28f4UcwuUwPGtoHvIZ0b5RGFx6Hk/1P5Vz6QHd8pbB5Oa9AvbVNQglWZ4xIygAg52kVy1xp93bSBGBZCQFdeR+Pp+NS5MtRKawExFsHPoPrV+1/du4I5wB+lXP7CvIYfM8+NyP4FPJ/OooYZt5zZzZ7t8vPH1qW2y0kiK+l/cIAMjeP5Gs/eSQR09BXRDTg1tFJIHA5JiAy36ZH/wCuqslnG5Zo4Ljb7jP9KSdhuNzFJ5xjJqKeNJMcYcng5zgjkH88VtnTmKYS0umOe/A/lT/7I81t39nXAI6ASYH6ii4rGGkrSKDgqe4HY0jFiCOa3G8NTyElbO4hbqWWQHP4GrUfhqUcixckn+KQ/wCNO4uU5rH+jHjn61VKc813H/CNusYWOyjGeWDynr+dA8MyEfMkKgj7qqv88Zqbsehw8g+Tqeo4J96aAc9hXenQip+aOBR7KP8ACl/sY4IBVeCPlTp+lNSaJaRy/h+QRX7l9wiaIjdsO3IYd/zrp31XToEjFzcCNpeVV+CfUU238PrBM8rOzh1GUCMBkd6ddaUk8YR4DgHgbDScmFkQtrGlZJjkUk9dxPNRf23p44K8n+6HNVj4eQEk2p9dwl6/rTDotnGd00ESjP8AFPj+tDdyHYuprOmRoxdyOcjKv/hVG71uwIEYkcjOSQkgxjvkDj86Wax0Reot+mSpuGz+QNJHFptm4EaQI8i5X5nbI60r2FdGfJfaUUZ/Om8w8/66QD9TxUa6jpeA5SYtnnbIxz+JNW53spHyTF/wGNsjnHf3qk95pSpyxftnbxn8jTU2O6HrqWmyZVbKaVjyBkH+bVNHqNv5MnlaY0bH5cEg4we+Diqs13Z2sSyiM7CSFdQOfpUI8RQw52RyEe4FVzMNC3JqTFBm1Cg9y9V3neQMfLU5/wBsD+lRrr6zy/JaB2wTyewySePYUsusI88cZto1WQAhgCNtHMO6RUQyLJuaI7FOSQ4IH4Ck1XddSGdCy7uojBz/APXFayPFPbNi6JII4WTp9RWTfau1ruVJN7AUlJMXMiOfUZhceRHc+WqDDMxORjrn8h+dKdfllTBcKoxkKMg8d/xrn7/U9mqy+bAwKysCVPJw2ansbxLqUosEiBuSxxx0/wAKpCNfWLuK9014YppXIAYZVsDH1GKx7mA6lqWmQeVIFknWNpGGAdzAVrBN8gUTxBXUrh9wyO/atPTdNhF9DcLO0zWxyEWRSoOOM5544px0Wo0WPDXiq08KeI9d12a0e93MUJjbaUDuDgZHPQenSt/xt4jj8Y6BDqGnQzJDbpvCzAAhs4YcE9v5VzQ8JXEumXVl5rYuJFkMkihvu544+v6Vt6Lp1zo+jS2M0aXG8kLg7QVI6N17+nrSb00MMQqlk6au7o42HUGMTLKo2gdAcMfpkf5zU0ToY1fygCRkgkEr+VdDb+DZGjBMZY+xJpX8HuMn7PID6iOlZHSjGQx8Hyn/AAxV61EUr/dkQfTOasL4PmeQANIufQj+lPk8JXtkBOPtMhQg7YyzbvbAoAtT2DKirtGEALtt+8oAbPTjncO1dNp9jbap4SgkIZWUvhj1Khz/AErlbdrye1sbPV43hea4J2EDdtJJ+YdVAJPau20rT4NG06S0tblmQfdWTn+ED9cZ+pNNqNlYLu+pvXWmW1v4Of7Nb+YViUgsuGIGOTxnIHb2rAg0mI2sKEN8i4Ubea7nTybrRIWnQL58QZl9Awz/AFrzWz8Xsplt200v5TshZZVOcHH90UO3UIt7Ivx+G4FDq4diwHIGBwMVXh8OrbSv8uSeR1wPWpk8X2pcpPZXUGR97CFR+TZ/SnL4g0qVi32mVD7oxpWj3KvIati0dyHAUAADOfQH/Gq2paYbqe3IYEKG/PH/ANatSPXNJYHN6p4/iiP+FSxXel3LAre2xwT/ABhf5kVLXYFJpmBa6aqwybkHLYwen8P+FZ1xpZW2tl8tvlGG+X6f/XruTbpMALeS3ZTzhJB/SmzaZNswIQecAqetJpopTRwkdhtvGG0gYBGR14qOKyVpX8xNpGTz7n/61dv/AGTchebfrSHSpsZFtJ06AipsyuZHDNp7eRcFeWLYUDjPSn3Vo0dwqhBjjtk9PeuxGkzyqAIJBjn7uKa2iXbYYQnJ7utKzHzo4o2alm+8vPTiiutk06aNyr25B/3f8KKLMOZDjbWaAF3GB0yR/KlSOwDbwyAg+w/mK8hn8WarcxNm4wNmSAOMjoR+VKuuarIGdb6ZkB2+YTgE9uBW2yucvMeuvdWMEwYg7z/GoJH50iNpcuShg5OT823J9fevKI9Y1AWnnvfTvkkBBnH1P+FQS6rfXMLA3EoyePnbP4c1LmwuexL9gjOVEYPT5TuqjI1tIzKtrMQe4yK8ysr2/uLhY/tUjMy5+ZyQKke/vkaVJLiR+SCHkOB0yaXM2HMelRw2sbeZ++RjgYINThIGHJlwe7HH8687smtZ9Mkmu7tVeNWABfHPGP1Jqpa6nEszQw3Yl3EkMpOOM8/lQ3ZXHznpZgXcGQZX3cGkWRITgyJHk/xPjNefy6uXSMPIFX7x3SD5jVw63ZyMXe8t1OMYEqnNMOY7PzrUNnzoHP8Av9P0pPttiPlJtm9uW/pXENr+nKVVbtSefugt6elSQ3xfGyG6cjssD8/mMUaj5mdp/adoOA8QHtG1KNYth0bj2hx/M1xE15cFTssL09z+6/8Ar0S31+kLyf2bKkacFnkUHJ46f/XpXYcx2La1AvKiU+nyKP5mo31+GNwu2Qt6HaMfpXLwPqMsaSLbQ/MMjdcj+gqPyr27vjGBaxuFDH96T+HQUXYnM6k+Ihv2rG+e370D+lK2vOLbzRGcehkNcpLHdRzhGuLVWJwcRnPT6j1qe+lNpZKDdBpZRhCsXHH4mjUXObH/AAlE5PEcZGe+4n+dIniS5lm27Y1Gf7h/qa5yweOe2UzTSnLk8bR0IAzgZHWmLKlrraYlm8vfg7jkj3zihX6i5zqv7X1MvkoEXtmPGRS3OrajC3zsUBGR8o/Sl0+50zz0WWaR2kdsk3LjaOPcZqTUYNJtrqCSWMzeY7ZLuWUeg5/ChsOZkB1PUpnQJK/zYAx0NJqV+bR7dbjUJQ8jhSqZAHOOpx9fpRfSaetpABDCpVuqoAcdjnsMZGakAtnayZpAyTevUAck46YOBzRe4uYzry/8u4RTM+VbBbzBz7jmtO6ghew8yEszrg7S4XHvz7VFrZt7dktXuNrtMuGYfdHr61n3+uRQxXKBiweMohXv26f/AK6WiFcW81Ly7KOSJwzwkLIW6KMZXp+PHt2qbRZjqmnag7KFRYD5TS4AYkc8DoOv51lI8xsVSKAPIrCRZGlbKtjqMEc4469Ku3F499Ei2lh9luUO8zNMXyfTr0oaTdxKBQ1nToFtHu0kE5kaMCOMnI+Xk9PUfrSTa3LbKsa2is6W6wj95nAHXORwTzXU2t9rGEhjtLFZAAC5VyOenG6sIeBJIzNJPfM0hckMq4JPJ/DkmqSsU7bMxE1bToNQiulsAwjxnyp12hx6Drx1we4H0q/b2WlX/mJpsE91dYOdkZMacc4H4/e47fi9/Cf9l20l357snmZYSKrBWbvyPpVK2uPscs91a3txFITzhyobkcYXA75/ClZDSRBP4a1WWQK0AUDBK52jn0GPTvUR8I6k68eVuH8JkwT+lOu79lvU/wBN8syZ+aZyd3T1zxzVoxafGm651EMzjkKcZ/Ki4znriyutMmQXCtG3TKvn9QarPNuDbm4YYJNX7y1tp5DFZXLnJ4EowM+xpD4R1CVAw2AE9Acn8atJPcTRy9wbi3c+VcS7f94111rZaeIsSWvmHA3F5nJP64qM+DpB/rZHI/i2r0q8dOubcgKHO9eFZuSPbimCRaAikhKrLcRoOMDa+PpkA/rTbbTZY4w0OpQSjHS405AfxZSTVuygcKB90nghxz0raW1tjbxqm3eBkowIzj2b3IpXKsc9Jo1yqJLcW+llOcPHLcITx6MrD9KhEFhbvkXnks7A4ikaXJ+hjT+ddTqUR/sgqcFS24BBz0HA/OuFa1W8eNo7y1jTeCRLuBABxjoetJyb0CyR1OnSyqpTzZmjLYRpEQf+gux9O1akRuACftbk9BtjmT+aAVy50Zz/AKm7tZeeNsoH86lOkakU2rAzAf3Gzn9azdrCZ1YGqNEdlwc9QTOo/mansL/UJZHt9ly7rzvC71P0IzXnWp/bbKELI9xFk/d+bn/GnaFpSX6PqGtPJFpsJ2eY6/PI+c+WgPVumT0FTbsJux6bBcaml463G4RqoCgptJOTkkcdsfrWhDfF5o0eFCCwXqe9eW/2ukuqv5MUllaRxhIIYJGTAB7sD8zc8k10UUt8G2pq2pKR6Xcn+NWnbqO51EGoo8JaSIg7cskaLx/47n9aS31vS5ZGjCSZxkhpMjH4nFYltdTpGqLIu4D+NSc/qKpG2P215gseXH3RkY9yeaOfcdzu49etVj+ziZ4kUBdmSAB7Yqj/AGX4dfcwhiQsSxZWKEk98giuUEcyymaQKQR91Dn+eKkjheQbpSTuXBHHH60c+gJm4PDWiu+6G6usr/0+FgD9GJqYeFLOQArfSj2LIf8A2WuaBWNTsMqjODtjYg/kKhe/kR3LyFV7cAfzxRzJlKTOpfwdHj5bxuD0ZVI/pVFvBs3mtjUQuTkAwn+hrLttSmbb5d5NnOCBJ0PpW15uqwRiZpy0YUHG6ldD9o1uVJPBd7n5L+EjsCjL/jUQ8K6zA2Untyc9p2Uj8CtWj4i1CPHzIR6FRmrMHiW98ve8aMCDjnb/AE9qeg1NmWdK8WQE+XJOfTy7n/EimvJ4zgQoXvzkfwyBsfrW5b+MA6fPGQRwdpyAanTxXbsxypwBwW7/AICi3mPn8jCXXvElsuHkvAQON0G79dpp6eM9cQDcTjv5lvt/XArpYdfsrgDC4JPPapDe2RYkRJk9TgGlyvoylOPVHMJ421Lbg+QT6lOv60V0n2mwbkiMH024oo5H3HzR7HzhbxmRZQ7ynBYYDds4rqLXQ7OTSJJkt58qRlvtD984JUf0rEt7aSVT5YDNkknIHv1q1HPJHKBGzYbAO3jd+VbXOQrGBI2dRvMZbgeYT3+vNAiSNjhd4B7nOavXQeGYyGOSB8EbSMY/Oq6BUIdjliTw2elZtMZ2PhTw/Y3lsbq4topHbgKyrjHtWi2kaHasWks7UK5VQGjBIz9eRXOaRrS2SsrM7IfUAhc9OmD+tWr69XyI7hJPlCZ3sCu4+mMn1PX0NPWwmb0UenadC/2OG3WdsLExVAc5wOayr7TILq9lVoo5bv5HEBJIJPXHqAR9cVhyeI5VsJYFx5kr5L56D29KzTezF1kWZt69GBINK4I7XTNU0uGGGzns0RmcBv3QAPv05FQQXumJqzSbUUKW3EAAOpY4wMemP8iuPa5keYHgFVwCO/8AnNTWhOXDABiQdxODgdeaafQGjevZ9Mdo1tLWBWVwVDkcjJ6np3H5dKfH4gltgBtQoARsj4GSc1y0z5lYRlinGD6j/P0pfMLRrHliOpHYc0N3Cx1D+LZjbGFI4w55zz68j6H+lUJNckltpY53DvKQTtAAOOc/y/WsL5nGQc444qaS1njjV2G5T0YcDPtS3HZHQWerK1iFEi/uhzyRjP8A9f0981lvfO9+8/Qt2HANVrdbhUO1GIfnITOSAalXTL6aNmEM2CO4PP14xSv2E0D30sk25mChj1Jq1NqTuFjHzKF2kkfdPqKhi0S/dwnlLHjpucf0q8mgTts3yxqhOcrn/D/PvS94LMqQyrbIoV9zHn5l6H2qB5PMYuS5fuW7/jW3beGHlm2C78z3RCSB7+lXP+EMcOVZp2HUFANuPc9P1pKLHys5yK8liOUZgw5B9D7VJJczyrG7ysGDEhT26d66SPwrBCMzI4VsYLg4HXvnHp2NaUHhuGIArFFIMEdN3X6jj60BY4VpWkdRLIB7ntSpc3PmRGNpCycKY8kgZ7Y/Ou9Tw6sagC2RST2UhvzzUraRcOOOg7DBx/Omh2OGuDf3bhpo7iReuGG3J+p6f1rNl07UCnzJyem5wOPTFelp4dkkVQZFVQc5IOf5VMPC0L8yyI2R1ZM/lVJIOVGJbSKvh22mJTCg+cRgkHoKtabd2VvA0zToImIUl224wfetmPwnp8cbLsUqeDiFc/XOCafF4a0e3G42gXAILMhyefYc0xcrsY134x01C6WzmRlwF2qeR3Oaqz+J5J4lFvBc8kjIUjPt0rq10qw+QosJGMjcgOPzqeKGKN1j8tQAeGQgUNsSgkcdez6xrFvHaxac6RMBlifv+39fwrIbwhrTPv8AIRYxhQu/OMdzxXrAKKDujkI7Ad6fGFZG2pjpgHqaLFJWPME+HNzeQ5uihbPyktnA9P0qxH8MTsRTfyIg/hEOf1z716QYGyGVmEmMAgA/zpqW05/1krkegOKdh6HCW/w0s7WdJTdTSFeQHOAD9MVsN4dhCHAdmB/iTJP611IswyhS78/7XSnJZorZ3zZ7c8fl0p2Hc5E6DHEqgJjJ/uHr+A4p39kncFxuz1Gw4x+NdY9pAG+eYgY6M+Py6Un2G2lUHYsn+0Bk/nRYLnL/ANgfMJBFtYZwThcGqd3pchV0Yhd67CxIbj6/56V2RtrQ4D2eR23Rf1qsumWkrHZp0YX+8JNpz9On60mgucfcaLf38IiF2scYz/q4s9scHJx0zWG/gHUo2xa7Wjx3Ygn9Otenx2McROYhjsoAP+fzrHudVv1uDGmlXUcYJAcuWBHqcZx69fWk4iPPpfCesW6hXtJG9CozUkPhfXWUSrA8HoZZRGfyJzXaR6pqErBYzJGqjLBlABH4/NUjpNqcRiTcqd2hTJY9/m/CpUUI4e28FSRyJLqOpQi3U/vFRzvI9ASMe2f50zXdM1K91Ly4JIGsIPktI0O1QuM8A8knPJPJNd5B4Zjy3ngSsx+9NLuZeP4c9D71oRaFZpjCbgDxuYMAfz/lSsFjytPDesqqu1hJkt82FzgfhWoI5bcKJYZUI4BkUivUo9OjWLZGCh/6Z5XH5USWTlVVZWVgOWb5s/hVcmgHnFl+/kjjzsBAyx6Cr+pW62bKsV0soGORXaHSvOXyp47WRGBG4fKy579OtVI/BNlHuMss04bs8oGPoVUVPs30Oqk8OqMlO/N0OHkaUxkqSSCKjmuZI0Xk5z1JruZfB9mifumuUBP3VdT/AOhVn3XguR49sV0VGckSJuJ/lR7NnKclDdOzkNjb9fyFK10+Qw4x2rcl8G3qNujeBj3ySOB6dapTeGdRA+aAlRgkBlJP0GalwYGU8gaQlkUgjjI6VLFduEEIyFAAwDzirL6TeoDm1mI/3DmqE1vLA21o3UdSWXFRysZL58ROZHdcfxeYf5f/AFqkaMNCSl1ON3ABKkL+gql5JZShHOMj2pqNIu2MK+QMljx296LMLk6wTxqQkqHPcjnP4GkdLkLuzCwC5OGIP4cGkLOCQwYetIs27ADYbNO7C461bfifdjB4VX5J6d8VYee6tmBjkkOXyUZc8fWqkJjhaQooG7061NJd+aqn+IdxTuFzRXXXkGXfJBI+dG7fUUVjK0hB2IMZP8PfNFPnl2HzHF29xPZSP5LvGQSflbv0/wAafbXE1vPHNFlGjIYEDGPaurFjYDBjsnYN3MRH8yKtxWloo2rp8RP95gg/qa6NCbHECQyzPJMGfeSSNxxn161KEbI2QyEEdAnA+ld0sLx58q1gU+obOf8Ax0VP5N5IQsEcYcjnEZz/AOhUBY4GOyunb5La4+uw1dm0/VJoVgSzdY1wfmIBz068flXdJp2pyMN7LGx/2FP55zU0WiXErKhu0LE5GNuTjr0UVLHZHnSeH9SZeYlUejyCrMfhu8LDLxE5ydoJr0c+GnRMmWR229N7HPt1rPFmi8SIpBOPmFT8haHFjwzcv/rLpUHOQqE/zqX/AIRcMIx9ouJCR83yqBn25NdtFCgj2xxgqO6LUohvMgx2+4HuVxkfj/jRfyDQ4uLwkj8OJd5HJZgAfrwavw+E4oHYNaeYwPBLlgf5V1v9n3r9dqnHTcMj8qU6TOznM+WP1aleXRDOcj8O20UYk+w26j+8xGQfxJqw2kQ3JiEoj2JxuXDYHbFbQ0RlUlpnLD/Z4oSxlSXY0YI9Rzn/AApNz7CKsOhxBNkMxKj0Tn9c1bGjQ5DMkpHUckduvFWPszRgMqspHGVOP61YibYgMluWzxux/MVSb6oCoNPtFxiBCeuW5/nU/kIjAJBErY/hUdfyqwhwW2KF9cdzSqCkmQSDyeOK0AiUugOMh+hGKCrs3MpUdw3T9atjDHARieM05YSR/q1x7mk7gUxA7KvJLdTyak8uVSAWIPvg1f8AIDJg4/KnR24z80hIAxgDild9QKiwkDk5OfpT1gXO7J+p5qxIIRwCemQe354qVE+UbSBkdqLoCmYY24AJPqFpfIUcFcfhVp40wBkZzng4/wD10oiLknjb2OKNBldYivUnHoTStCrJ8wB9jVsQEZwBk9/WkaFyMsARTC5RW2iBG1FOPUVYULgkYB71MsBAztyPQU8CTPEQA6ZLY/QUwK4ZM/eGM4yOf5VKq5wNnH0qYLg4whY9QeKeVf7yqpHoTj9aAKoVgxwirzxnmpAGzjcMewqV22JukVlGOSBuA/KhAhUNG4I/2TTAYeTz+HFOC5GGPHpUmzjIb6g9acv3ehzQBE0KMDt+U4xnA/qKgOnyDlJlye5QA/nV4kDrnPXgZoDA5IJo0AyjaXcTAnfIPRZM8fQ/4USMojKNbupPfbg/mP8ACtMOx7gjtxTXEjDAIA9xSEYQZ8fu5JE7AOu//A1aW3LKN9wyA+kQH8yavi0U4Jx+IzSi2Vechvz4pWYyi1grSb1lV5AMHctOKagmBHNlf7vYfnV3CLwFAHtigyYxiiwiBFvCvzyQ++F//VVramMnAPc4HNN3Z5BpyyPxyuPcZosO4oCknhSvfIPWgqq9Awz6MRQr5HzKPqKaW7gNz05FMRTuJL6Nj5bxkejAk1Xa41JV2vCrgHIKHpWlswcg5+vWgoTzx05xS1GZf9oX6J5jRLjuCxFO/tUyACSMqceoar5TqMkZ65qtNZK3IQEnuMUrsCAXUBOA+CexU1IkkTHCOpPpkfyqJtO68EDHAwMfzql9nfzMEYA6Y6mi4GoU3D7p/GonhR+DgeuRVRbW7A+Xdjth+tMYXsfBab8t1FwJJNJs5GJkggb1+UZqCTQrGQkmAqW4++Rn9aVry6ThgCP+mi4p/wDaMoQfIOT0VsUnZjM6XwtZtlgZB9D/APWqk/hAK5ZbjjOQCn/166JbiaXBa0nUf3tox/PP6VZWJiM/N9MYpWiI4mbwncoxaB0df7pOD/KqjeHL9ImbykLj+DPJ/p+teg+XIO2R7imZJYjbkjrg9KXKgsebvo+phvktJQO/A60V6KRk/dJoqrBocZ/Z8aqh2njr6Zq3FphOx1jO08gjpXRRaMq4LOzHsWq1FAqFrcLwDvUL6H/6+a00A51dMwdrAqD/ABbutP8A7OEOJEO1geGyCR7dv510n2dVOAo59aCojAVSgHvTAoQW8dwgJ3rKvVC388dquLaFeS34dqaYFDmSJFSbs3r+FLDIswLbnDDhkPY0gHiLkbm59Kzri3itb1ZyVVH6jy93PetLyyefx5/+vTJbVJYmjcKcjgjqPxolG6ERfaUK/JG2znnIH6ZzTGnDJu8yFc9DnP8AhSixtlUNJaiVgMc4xn1weKkVEyypBGqL/FgYP0pK4FL7RzgyRmInAZT/ADq35YI5HJ75oNuo4/d4PHyqKWOHyFVF3MnOSf4aEn1AY0JDYGDx6VC0cjNjeAPTH8qvgAgDpTWxjGO3Wm0gKKsY5G3AM478DIqyrF4+MD61E8eScFFx3xwfTmp7dmMO88EHnbzmoTtoBCYcliMAkemafFEEOCp59BxVlCSNwRifQimsZO0WMf3iOadwEwuSSQPapDIAu1WGT7dPxqv5o8za0bBR1wScfXjNSq24bhhh6joaSkmAoDHdufIPpTxGgIyW54yoz/8AqpgG4crgj8xU8aqy7c8/XpTAaYVYg4x+HWo/tMMc3lOJVPfI4H69KmSB94Z7ndERjGAGH4j+lTFUTAiVOuOe9LUCNJFKkqAy/wB4HjFBkDcrkmoVEs27zX2j+6gxU3lKW3EsOehNADC7jcFkBI4KnrSiSUj522iphFjkD8qVU9uDTswBGGADnPvUhXPIOPxqLykLZ6fQ1IFSNcLnHuc07MBm1w2VYH/eFPUZ5IGfUGnAjt3pGUEHK/l3osAKir1AbnPzEnH51IW46Zpg4AwufahpFU4cqv1NMBwXA/zxSAMG+6Nv97vTDdQ9gWx7VKpVxlTn+lFwHAjP3ufTvSMqPwyg/UUFFZcHpS4Jxjn6UANKhT8oA/Sg5zxxSt06dOxpAcAg7s+uaLANJ45poBb1/KnAnp1pc+hxRYBhx3x70hRc5wTmnsCR/nmmkH8KLAMODwR27UnljnBNP5zj9KRmAAzxn1pAM8zHUfjS+cB/9fijIx2+tI3K8gDv1pgPDrnkHNOwD0b86rbCc8D60m5gcEAfjSGWWURqWByewJpkYkeMO6hCRnaeSKh8wsQf50vm5O3fz6d6LATN8p59fWk38njkGmmXOACDzzmnjayAFce44pWAXch4yM1A4BBAOD2Jp4gXd746kmlEYAOBj6mlYCEHbw2Se+elCw24YOEQMP4to/nUhLDOMEenWo2YkdAR3wKdgHYBPODSMsarxz7Y6UzPPAx9DxSDOM9/WjlQCSIuCQv0quImU5jCLz0AxmrLFlzmm4GfmGKLAVHuUjYo7Rhh1BYZ/nRVjYnOF7+tFFgJgxbPb681BckxyRzAD5ThgOMg4H+FO3BQSW60yTLowP3SMHJxVAT+arY3Kw9iKGkTGRjIHrVSEllxxuXhifXvVhItmcBQo9uM0LUQ1pmyQq4P04pCpGJYwFbGCP7w9KkcseSQR6GkBx6D3osAiSgrn36EYI/Ol3c9eT71XkEiZkjzIwzwW4PvTIC2CzTb2J9MAewo5u4EzvsXe+cHrtoBy+QpVQO5zR+8Py7WIxgnAx+tNTzlAHygAY4PNLm1AlUFhken4UpDE8tg+wqtK8jSIqt5YOQX28g9qtiOYgGSbP0UDH86dwIth5zKf06flQ0WBli7j0Y5/pUvlA7RliffvS/Z0bkjP15pNAZpRY9wjLAsS2D6/wCewqaKchiu9TjnGamuLQModUwy9R7U2C13fMW+U9s81nrezC4pYyghpCFPZRjipowhXADMAP4v/r1N5SqgARQPSgx/PuBAb9PyqrMAVMHhQPQimNAsRLKV3M2TjJB/pUu0kZyR+NNKgHPeqsgBE3Lnjg9B3+lOQDkEAfWk8sHnBPORzT8HbyuRTsAMxaIfe67uOM+lKzhhwMe+akQKBgICxHdqhZ2RiNqg+wqeUBxkBY/c24/un+eaashDAcH+VRkgk5OMU9WAU4Az71VgH72DkYJHtRvIJO1/rmkycAgNu7imZfnB/CmMlRhuzxg96fv4yOnoKrqGBz6+1SBhn5unXgUASbuOfyNOznjGOOaRWG4An3pxOSMYPtigRA4csczED0HAquYBwC/zZ/Sru3na3IH8OaXaAcFQR6cVLihlbydo3Kx9OnWoGdkbBIBz1FagYhAMA47Y6Ux2XBLjAA5x0o5QK0VzMvUgj361It4rHDBlI6+lDIrgNCwOB93GcVCZX3YZfmHU45xSbaAurIH+6QaceO2PxqoqxXADZYMvpVhAx4RmIGODzimmA0gD1P40nOaeWYdfocU3IzwRmqEJgnkmk5HangKeq8+mKAGA6YycCgCNg5AGQD64qPDKPmPapWctg8kduajKE8j8jQAgLFscHjjFNdpBwAPyoIIHTApmf9r8MUgHb2GSQc0xnBB6rg+lLI6Ki7wAT/npUDSgrhV568j+VS9AJkdAMO273xilZoivAIz/ALJqoAQR1z1NHmD1HHZqaAuHJ9B7YoWXbxuwPrVDzsMw6Y75p4f5QQA2exOKALjSYOTnmlBzk5x9ap4PO58j0I4/L/8AXUg2A7cbR3wKdgJWyvA5/WmfN1J59xSbl6Ak4oJ3DGaAHFs4ySOfwpgwcc/pUbuqrudtoPc0EbdoByKQE+MjcBwPSm7uajDNnggnPUcUvyn+PB75oAeW9MYoppHP8P50U7AKIsnIbFIcr3APfnpTPnJIL4x6D6+tMZVfGWyPY4zTAkU28YLMSJnIG7PBx6+9PMg5bB69uahSFF5X+I84P+fepeC3JAXHpzSQCnOFbH3uR81Nbt0OenGacMqeFxxTG3nkAfyouAuzHOTyM+lRIjfaWABCkA4Y461LtfHc/XpSF/LdCV5+7n3rOd9AJlIB2nJP508KOOcEn86hO9DkqAeg3c04vIem0+u3/PFHPYB0kSbTnqOcZpLZnaMhwu9T09veoprbbsYYDuecn8eM0fNGRJu3Y4x3Io5tbgWscen40qbFk8zc7HGCoPyn8PX3px8vyo23MCSMYGeKZKrhfkAc/wC02B/Kq5rgKwwQUDfjTFaO3O5tqKx4470iFwgDrgj+61OZUZdjoHU9QeRRqwJsLJh15U/rQU7nj8KbAUA8lNgA+6oNOYYIyv44qkA049T0z6UwbsHI6HpmpNrHHb6UhCqw4JNOwDgx6gfjmkL8Ag/MO/XNMIyDxznpTlG4fNzQA3LZyBgn1pNpcEuzED06/lUzKvBJwKNyrgBT70DIlEbKCpyGHBz1p4wDgIee9MZfn+RSjt39T6H1qdR8u1+vtQgGkEn0B6+lPKjAHJ+goB2qccD1700MB0AOaAHGPA5wfpTNh/8A104Kc7s7R6Zp4bdwVz9KAEUBWywBoG1dxJAHXPenBExgUoXFAERuIB/GFA4y3A/OpApPIII9QaaevygfWnKTnLZyKQDtpU84HvS/J2JyaYXBPOPzxS/ePGfx4pgJtTduC4bpkcU3DDPIcEc54NKTtY8fhSKpZuOlFkA3z0T5dhTP4U8XCbck8epodMZBGV/OoPKCncmR2x1pATb0Y4DgnjgHmhosHLDOaiZVYHIx6kDPFIkuzAc8d89aL9wJTGoGSzDHZeRTc/JkEn1BxxS/a4WJVT82OB6/pURuolA3MBnsTzSuhDjIMj5gc+2DTDJzg8eueKhkuAyErtwO8n+FRbUmijGScE/NuIP0x9aTmBOZ0X5QS5xnA4FRN5kuMNs45G2neQq4YN7bSRSF4TI2Qx28Y7fnxU8zbGILcIhAz9c5pPJZiMMeO+OtSed82NoGeOtNlck4AwenvVpIRCVI4Jbr0xxSNHg/d+boARk04A7gVLdee9PABBA6n8O1FgIguWIIGT1zSvE8ajBKkdj607bnOSPpmo9xQjrweO4/zmqWgEJWYNyo/Gml2TOAcn0OP0qfzHL5wSTzwaDIz4DHJH6fSncCJZpDjcBj3oFyyqQuRuGCBzke/wCX6U/yg6nsew3GlNoBGZFbAB2kd6NBakQkQuGYBj2JOAPpUm5kJ4zzn2pBCyp90Ee1OUMG4yPbFS0hixuVwWJ/HpTwx6ttJzkbD2pNx3ZJOKUyIybigBA424GfY/40rAOJGef5UUw7eM5Ge2aKAJSmRgnmozA2wncBzgGlz82cHHY0qTQtk56DJ47dPxpsByqB60ojj3ZPJPemm8t9hO7B4AGwjJpYbpZJAioVJ7kED8zUtoCbymJwO/qamFo+3JIx7mmpLxnGCKe7hVADg5GeB09qOYBDFGmVLKTjkZHFRyKHRlC5Gc46U8DJzgU9Iz1GMetO7YFdmRCFc/QDA/nQ9v5kvynGBkt/SpkgSSTpnb6ipn2xL85Cis+R3AgNqzSZxvbBI3NjFAtysu12UNtyqggH6+ppyssw3RSErnkjHP51PtJ52jPvRysClDE8TFGclCcqe2cdKlKt2H49KlYOcoRt9DgVXWZFJZ3I2thgRjH51UdNADc/ZcD161FJErqN6K+PmAIqd5d7HYoCn1A/wpFVhzsyPXtWgDo/3YG2Pj24qRvmUkDtUbOSGBHHoBUD+bIhjD+Up4zGPnH0P/1qBk+4tIV2446+9KR3OcetNjjWKNVVzkdiOfzxzTolMjjJwG6mgBG2qCSRgUA7uQefYU6UBWKg5Xpk03kMB+dAAw4y3600bV789sVJuwMZGB0BGKCik46nGTTAaFUjBYEH1o3+Wo5ZwB0zTsBRneCfWkVSRxz/ACFADxl4gyKSp7sD1oJyCNuCO9PUlItofGeTjNNVnCYkIVj3XoaQDckHk/8A1qci45GfrTxkAAp170wo5YbSpT+6f8aAHiJs5yCD6dqeDhsA8evaolliO5FYMycOFP3T6H8KfuBB3bUGOPc0AKx3HHSmlcj1yPpTQSBwcjr1p6SDaNwwaAEAC4HQ9cYp2SwI6g9jTlKnGBTcH1z7YoAYAyk4b8GGf1oyQfQ+9O5Xt060zdnHOBQAucck8009j+tNd9gLNt2gZyOlRliXOIty4yj7/wBCMUASE/7Qx71BMit8jfMVHAA+YD69qkGSMMSM9VX/ADmk27emcL6Ci1wK0VqwYszOqngc8/iam8hdoO1T7nn86kACIAOeOhPFRlSGy3bvSUUKxE0KAEDAbvzkfWoWScZ2kKMcsASfyqzIwTLEhR3zwP8AP+FEkcyEHaoQjoGw31zzn8qlwTHYrNt8s5lJI4PIOKd5bBVCkqp6k09FG0boiGTjeyrlvfj/AOtSdfm2sP8AdFEY2CwCJY3LbiSe+aVtrIQB2OKZjkhlORQSEzkg/TFWkIQICc7x6Yxigg5OQuccCkBBYDbwfQ1J5c+3cikqemKAIWL7+vTr7fnTTz69KfufcQ4AA9uaNgBYhwNx/GgBgBXg4INBXg4JI9+hoMbA9Cc9DRtOF3c4oARvXAB/lShm3YH3fQ0KBkhQpUdPYU4YKA5U4HtmgBy7lGSAPT60ebyBzmo9mSTkk0Bj907sGgCTcsmTs/M0SKVA2kHvgGo2ZSOBgdeDmmO4XGFJJ570AIUkJ4GB7jNFKLhgACR+QP8AWilyoRJcq7WzADn0PSqUxciDYF3Ah5MK3DZ7ccDAXgYHtW0sYaJnJORSkBlx0+lS2Bky3Bllg34VUuI5crGRwGIyfcDB+h9ejreFZ5o4oo/JkcD70QQvhlbt9GP/AALHar5j5znnGelS24OMBiAB0BIH1+tK4yjNZTO7lg+eFGw/dzlW/ED5h7imLp0hmV3hlYiQlcH7qE7h+JxtPtWyFVF+UY+lTKSF5OeM0IZhpY3SRgfvHdV5fOFLAbcfQ/e+oqK6S7Z5CRiRkbaNvJbzFxgnp8pIx9a6I/NGpYk+2aeFVlyQOOegqgsc8trdrdZVZNnmF2TH3lLjA5z0XPpz371FLb3aCE3IO0tHuYnHQtuJP02/lXQz7lVWRtuAc8dRWeLUXxLSOcDnB5/nSHYzLewvbe0jG3a/lrnuc+SF/wDQ+fwpYZrpg3lAtKxIAIwQNg5Pr83f/DA04FMUTRcfI33gMZ4B/rSfKrYVQue44qkIzXiuvOZtrCPzFKhlz8uTuBHckYG768jPDI7O4Zo3khDFTG2WUMch2389yUKj8K2CxU+9PQlxwSBweKLAQwxyLDF5hywUbsnvTm9A3Hp61Mp4PHQ4pshIAXj64pgMyQBzyevWlOT16n0ojYGNTzzzjNTNaCUeY00uGxhBgBcemBn9aAK5OzLMcDrUcdw8sjRxRFgo+9nABP1qylrFDwi429zyT+dMSKNJzsRVZjywGCenX1o1ESHeMbXA+vNMEJdPmfgfeIbb+eKWzmF5GXKbCGK9c9KsAApgjPfmgZCI0iyVXDdMj+tLDcRysyIwDocFD1HvSHG7BFK0KMFyo3Do/wDEPoaBD3UcAg578UqkZK4+lRrKzM0bYyn8Q7/hQhLEr0oQyYSLtOQBio9yn5WQEGkDbsk+1PUeYpzjg+nNMByjDBd2QAAAx/rTdrFj8x/wpFixLv3Hdt29eMZ9P605F8wsdxBHTFIBoIUHn8akxHJ5ZbJ2ZAyPWmxsWiZ8AEMQcdDVXVL42EPmGMSZZRjO3rn/AAouOxaxkcdD09qEGRhgPoDmobK4+02yyhdo7KTnH48Vct13ylCflwe1DEQsSmCoOD7f/qpcu/IVseo5BpJn2BQBy3GQcYrn7zVLi41WfR0do9iKVmLlsEgn7vQ/jmk3YaVzotpBIdWXPQmoZUmKYgKBj/fGabYxGK0jBYM4GC+wLu/AcVZc8DI5zTE1YyIxeRXwUnzBJgb5ThE+gHX8wa1SvzknOKapDk5XG3A479f8Kr3LSQxyPE4Hl/NtYbgQO3qPzpAWdinnBA96DGGHGMUwTZxwR7Z+n+NVZdQka8FsiquTjeefTmgZJNc29uMPIOP4ep/IUkNxJcKVEbRxAj5pDtP4D/8AVTobePCzbQXPGSBx9Kc6KSTjkd6BDJiwl3gKM84A5GP5U0y5GN3Lccd6eMKuRwcf1puxWXcAQc4PfNMBjeYwbbgt0GScfjSQNIkY82KLefRmIodmA+RipzwcA/oaBKz53Bc8k7RgH8KAIxHyxPzZOT7flT1UqhC7Du4O4Z5/OmsVaIOFxxnrSFmRWIJBJxxQIfJasoLFo9oGeDyarqBFysZZh0xUxkZjuPQ9hxilMhU9Ac+1FrgVTKdxdiNvU7uv0pFkVMnbznOAetWpApUllBxVR9ow5XIY4IqHdAaMTRPGGGUBbGTjgjHrTWZED4GBjP3hx1/+t+dZkr+W427sgZ60C4d25xtZASMfhQpXA1VaNgfMVOUJJBGDxULNH9njKOXyTkBxkZx3qoc5UA4GD+nFMXbIxO3Bwec8/n1qwNBFhCxuRtJBI3MPf/61OV4M9U2DG7p1yP061nINzAE5BBHPanJiVRxj+EjPFAFh2j3OCYy235/r69P5VDdS8oUH73nftwR1q3HFELG4laMMynavsSBzWWY2G6QOSw/vdB9MYpK4AJB1aMEnrzRUcjrG5G0nPP3qKeoj/9k="/>
          <p:cNvSpPr>
            <a:spLocks noChangeAspect="1" noChangeArrowheads="1"/>
          </p:cNvSpPr>
          <p:nvPr/>
        </p:nvSpPr>
        <p:spPr bwMode="auto">
          <a:xfrm>
            <a:off x="1640681" y="-144463"/>
            <a:ext cx="2286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pPr>
              <a:lnSpc>
                <a:spcPct val="150000"/>
              </a:lnSpc>
            </a:pPr>
            <a:endParaRPr lang="zh-CN" altLang="en-US" sz="28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00" name="AutoShape 4" descr="data:image/jpeg;base64,/9j/4AAQSkZJRgABAQAAAQABAAD/2wBDAAgGBgcGBQgHBwcJCQgKDBQNDAsLDBkSEw8UHRofHh0aHBwgJC4nICIsIxwcKDcpLDAxNDQ0Hyc5PTgyPC4zNDL/2wBDAQkJCQwLDBgNDRgyIRwhMjIyMjIyMjIyMjIyMjIyMjIyMjIyMjIyMjIyMjIyMjIyMjIyMjIyMjIyMjIyMjIyMjL/wAARCAFNAf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3+iiigAooooAKKKKACiiigAooooAKKKKACiimlwDjI/OgB1FIDmloACM0w5LY7D9aeaKAOd1lxGy7WeKcnaJFHXvgf57VzzMttfNAl2tyxYkuwKkdzz0//VXb3ltHIqsy7tpJ9+nr+NczdaW/losYxO77/lx8g9s9e1Q+xLRFa3k8blVckr8o24/yaZcTKHSWQguTtAJ6VUkSO2vZUjk8zawAy2A34j8qsyTotqzOGYHsCM5HsKzkmpXIOn06ctaj5tx2bmAPTjOK5a4uGF/HJFCQfMLYJyw9/wA60NJkn+yzeUGMhAKq/XGDwQf6Vl3FvqSyxrHEwE3zsw4xk9Mnv0rVtjlsdXpupm7G1gAR1JPWrlxqENtHufJyM/LzXKx3KW52CQBwMnHJH9T6VV1B5pZC9vcuZhkMwzxngjPQcGlF3GmzVvrhr1CyxvEG7uMnH0qsCq/LkAFQcZ5U+9RWYvL2OFri/ZD8qsoQb+M9cdM9v/rVpPZiK7h2sZJGGCDgcA547dPSjl1uHmbGnOhhCh9zD88dqvVWggRNrKqj2Hap2dU6kCrLHU1zhTULXKFTtYZBxyagad487wDuJwvtSuBCQTIcZKk5HOc1eiPQkEnHJzxVWQmWPMUY3A9fb1HrTopmEe0oTgdPr0/CojGwhtzqKROUVlLD9KbY3iSIS7gHPPNZk9uzy7YVHyjD7iOvXA+lU7Z2t5mLumSSeWrGU2ndiudkOlFU7CbzYexx3HejULl7a3MiKDjr9K6FK6uUTyTpEMsRT1cOoKnIPQ1zLXEt2ElO0ZByAMbiOv8AStW3niggy7jA6D+77CkpCuadFUBegtk/dHvV1Dlc9jVJ3GOopoJ7gj61FNcCNwgGWNMCeoLl5UiJiRWb3OKS5MmwCMZOeecVQmlEsTYuSpVsHnG4/wB2gTY+O8hMuWfc7DGUyVFQ3OoG2RsR8kkHHrmqsl9KYwsCCFQ2N2c5Of8AP51mXguJGLJKCAckHqTVW6GUp2NXTpvtE52oys33gxyMelbKGVZcbBs6DHpXN6GNt5iZzntg42n3rqdytxkGk1bQqm7okopjypEuXYAe5pi3MTfxgZOOtTc0JqKAciimAUUUUAFFFFABRRRQAUUUUAFFGaKAOW0TV3SJbWQNJKc46jnJz1rZh1BGmEb7lLH5dy4z+NcBr41fw1cW81nafbbXG2JivKHHQqCM9+TmsCPxVLIsV0T9nkCZIiWQruzn1/oaai2Qm1oe3UV5PpXxA1pZijwQXUIAYO8gQ/Tccf410tp8SNIlfy7uKe0cD5t67lB9Mim4sq6OzorDsfF2i6hcCCC9j8w9Ff5c/nW2rqwyrAj1BqRi0UUUAFFFFAATgVVmutjFQpJ7bec1FdzvlovJZhnjHcdaybq8l+zNG7Mkrbm8sgZA9M/j1qb32Ey22p7ZG3M6nGdpXHH4/wAqq/2nJK5YEMvIwBxnoAfx6VgyS3Fvc7bgONm3e/c5647fjxWedVdRNCSCp3BVUZGOuf5fp6UcpHMdlba2pJLY3E4xn69q1I76ORAQcZ6d68rttRb7QJgBHCCVAB6DPp1rXtNZMsuyaQMuFTI4Dc/l09KGmhKZ6LHIGXOakzXJabqoV2ff5kXUduPUD/PWugsrkzx5LfMe2Mf/AK6aZonctSDchB6Hg1zeoxgDISRF5C7cAk4689sV0x6c1jX7RwymSWZmbnbgj5amfcGcTeho55IbWJo1jbO6Rj+8bjgcejZ/M0y2mkBIlUFwSCrckfiKvX91cXTxytc+WkZGGz8xUkZYAZzjByccYrJe5gFyzoC21iryMeW564wPbt3p3ujNo6nSw95JG0ThP3ZKEDrg/TpRqUrqiNO0aSouGcMBnk9c+nb6nio9GKwrFK9yEcEKiSZ6Yxz09j+FUdeeSPU5X/1sbgkggEcgAfkD361LWhXQzFYKJLhpDkv8gPBNS22qR/ZZw/lyzcH52PTIwMdOMf5xVOZpVgcTqD5rAIgwSST/APqqWO3EsqpIAkuwYQD27n1qbojYvaQbyK8uNSaCWZ3BdoguR789uM/kK6TTruW7uopZ5oygBdVQ8oeBg559f1rCt5ZLKEI10HbIPIz0zxnv1/zipLC7ihu/NL+Y7Nk47nBzmqVRNlJnequ2PaoAqtPErnJDF+OKfbXEc0I8uTdgc+op0sojkRflG7OSfQD/APVWhoZT3SwkmQHzRgEev057VMLtWUPIpdA3B44OOKq3ksQkmPmOyk/McfdI9Kwv7QcOVLnYGzluhJrnnNrYm5vy6gVyVIBOAT14/KktbweVJL5gKIcbV45P8h05rnb+/eO3EkIc4GSV5PHtVOHXlPLwsrMxXBP4HI5pKU7XYXNS6uVlZmDbTn7oP3eMVl3Cp9rRi8hx95T09asvLFJEA20OxDBR/Cfp1qI3UcZkckYDKuWU4z/k1hG99SWdlpNwEtVBBVc7Rn1qjqa3lxMV87YhHKg4+X3wax7a+TaBIUV84wp4wDwealy9rmUyLL5nI47Z6f8A1q3U3aw76FkwR+ZiBgChGMHv/wDXqGaQvLjzWO0bRjHOPc1QgljRf9eQ27IXBHJ7e9NX5pnyyjacZ9aj3mxXOl0+SRAEuVEgY9iOPwrfUgLkEYrgftH2fdEGYEHGSf0rUttSmi8uIuxJOSe1bRnbRlJm9cX6wPwMju2axpNTM9yGJxjhecAepwag1F/Pf5pWCL93AwTj3rKuHljCyNtCv90bucc9qnmk5Ccjo3v4Lu2Akl2sgwwHc+361WgiW4LwB/KjUA/v4xk5/wA+tYqSFQpjh3gjJC8HpTIoL2RiwBCg5+Y4NbJpakuRu30wUCHbChBOdmCQO3NZlsryZeNAVzkEnANP8hWX5nRFHXbySfUmo2nht41WLjjrirUr6Izlq7s07NI0uzIWwh6jg4PrVltUa3lcyYaNxwQwHv8AWsAXkbxM0kqg9NoHOP6VTOpBg3llUI6EnvVKDsCnZaG3LqU13GCUcfMU47fj/wDXp9s4hjALE+jE8msu1uJCzCSMhDwcjt/n+dWTcwRDZjDdlzksPWsKi6FJ31Ni21wJu3qdqnHIxWimrWrKCzhSegrkXkEifIvyp0Bfj6mq97dFIlRHRA33HGflb8KmLd7Fc9jv1u4Wx+8Xnpk4qYEeorzC21a5S5ZJiZUAUFhzjOeP/r13ltb4gMyMzsyghQ2B9M1tZ9S4yualISB1NVFna3tt0zh9vU9KyZfEdgZGSS6ZJFJHlopcn6bc0DudDkHvS5rlX8ToVK22nzFo8LmVliUj+f6Vk6l45mtgvm3NjabuAozI5+mcZ/KnYLnoGRWDrPi7S9G3RySNNcD/AJYQjcc+56D8a4e+8R/aIUX7ffzySAMQjbFUH1Axj6VzF1qgfUUjttPtYIlP715Blvpn/wCuaLCudPdePPEV1OZdPtEhtiPlXash/E560Vylxrt9JO+y4cBTj5EDD8CaKu3kFz0/xTc2eo6LdXFnqmy4tI3cJEFcsccfKQT+I9a85EsQ0+BILqOSTG0qu1ow2OTgAE9exPNS+JbHwnHZT3OgyX9tqMRBSMFgDzzyef1rP0jUZm0VZ9SupnyWVVk2yMwz15XI/E/SmkkhFRoZd7RGSGKQ87s5R+eRxjB5GR9MZpyzX1rMfNUMsg2h0Rkz+Hf8DU8LWEk8bRwyRKM4WTIDd8g57exPX3zUz39pNmOBZLYH+7IWVvfHY+4p3As6eBa6hsEohZh9fM9twIZevUHmrIvNRiuBJp+oNHG5ztV32vjqCW5Dfn9RWLcy6gIi0901xFyAkr/Mo6Z5JA/LJqy9ojQFzOuFA27mA2+ijBx+hpAdvaeO7uwQNeRfaoAeSuBKo+nRq6O08b6NcbfNma2LYIE67evvXmdk8t/beXAzDaMlAeAR3xn8cikneOeEw3ESJPCcgY2kj0PI/rRyphdntkF1BcpvgmjkX1Rww/SpCa8Zs57qKOP7KpDJ1lgkwT6e/wCtbEfjO/sEVTdicrw0U0fzA/UGpcOw+Y9IlLEHaQAevrVFLd1lddqRq/Vhzn2Fc3H43tZrYPdWdzBs5aQDcoPvnBH5V0umanpl3bq1pcIyn5ueDz9amzQxl5pUt1HJCJfLiypTC5wfp/nrWBe+E2+0M8QIRm+8BzyP5ZFdqCCOCDQaQOKZ409rc2JuI5YWZlyvmDsOQCfTpiqwcWtoC5G+NgQoIJ59favZLnT7e6ikSSMfOMEjg/n+NcprHgmGUI1sCz42jf0HIJJPJxhSMe/uaCHDsc1aX1nBbRvCHaYvhFVOH468ngV0+nauwhiBdWPQBeD9Md8Vzdtp15b25EsAaLlihyCFBHPbjOMU65vZLOOKKNQhCkqCd24E+n+c1DEro7yTVlMBEbYIz3yaxrydp8tIy5XjbzkjvmsCxnnedGjIdMZ56Z9/TvWtNFLPa8Sqs3IYAnGT2+tc0276lXuYF1ejHlbC2WwEJ2j/AIEfpnj3rNM8Mk21lHKKo2+o/i69a0b6wNvCJZxlWc+Yx42D1A7iucbynuPNi3+Sh438buv+fwraG25DOptYjchUlvGAWL5UJ4HsMd/xqbV9Tecxz5UrtC7B0IA9O5+tZFlcm4mhIaNRgkr0A7dT9D+dGqAywGQ7SxO0922tnp/nOKHe9g6EzapbxRuYYg0it8rHkA+uO3f9fes5NTllkaRizMcruBxuJ4x7euR9Kqm/t7W2kV4gykAbT/Dj1AH6fnVBrqOK4jES4UjJHTn+n6U1ER1/2uzsGIVtzxqMkOCc85AznA/XntTra9W+lEtvwoPzxs3P4VlvZiaxSaN44YcblyAueMdeuc560zTJHgvf9crRpljs/u/lihRXQZ6P4fuky4UFmGBzx06n/PvV3UJXN2WAdtibcIBwSeCR17Y61z++8W1gmsyXA+YOgGSG4zj8Kzp9c8+S5IkMR2hCqjPTpwfTJFVsrFqVkampXqR7ftCSBpDnHcgetYEtwouFjRiSxycHoOtU7jUHmcK0jNITwMD24zUkUM8rJFNGE9ZDj5f85rKRLdzVlZ57JhbeX52CVYjgt/8AX9KzNI0+4s52a9MKqp3Q87m3dM7evGKvwWD2xTybh1UN2Od+BnnHTv8ApUd3bGbEkl55MajlT1OO3AHf/PrPNZWAg1HVI7Yh15xxuH8RrKl1XFszfMzZ/dY7HucHr261R1Np5QTHIJI0yTlc4+v+NYxaRcI4+U445zVwpqwO52tm+zynLb5HO9jnnp/jVxLuSZPMmG/K/J22j6cdv5Vz2mIPI8wyEY+6OpH0q7EpmUsHBHQAn0//AFUNpMm5uW0qzYBA2ghc46/lUJkj3OY3O4Z78gZ9qp2/lyqYyxypzkHJPWmxGOM4RiRu555qdhnTaTpzX8x3lhhckgH8Pap9VaLS7hIRI/zLwWwPXFR6PqUsRCxyMEP95sp7/wAxUXiG6SeRZlj3n+IOpBHGMc9s4I4qklyldBpvWuIcSzRxqBgHGSDnr1qrcWcFyzGK5Bx94k5OfoKyreZUQqI3JY4IPOcnj/CpIijTRxsyp5hOM/59qSutbkmnalUwkEmIgcli/J/Aimy6rKJWVp1WMD7o5/LinwwQwKXZY5CeAxxnH5fSsy+uok3eXCmZTwSMbRjp6U4WlIHsPmvZZCDGX2A4yTnFRPeMyFG2licg9xTbWGKWAjDKyA7iehPt+Y/WqQuFXP3cD5hnnJrvikZSTLLSZRlLLuI4yaZbxOG3qBJsGQC3G761FIznDtGCcZJxjtmmJdNEq+W6gMf4hx/nr7Vcm7aEoutrDxN5BiCgnBzzge1Zd9qCq4SB1KHJLYwR7ZxSXLTTsvzIFAyuB19RWKZQxcGTbt9e9ZKMdxmzFrEsRBwgAGNis3T8T1rXsZbi9i3CJ5s8FSm5Rj2PT6/rXMWUS3WcxfuwRlzkD6Zro1mltrVba2kunVRkKpK4J68g8CpaSZpBO+ppQSahplsy/ZbKGFjufdIQc47ck56ccCpn8TXFnCVGrW6xp1MeJPw5xg1zixmR3k88eb0aUDJUegJz9KmW2jjKN5pDA/uo48lifViT09ql2NkTXOrvcQ+ZdG5umf7gu5GjQn/cAxVO41e/83yLEJbbeWESgKi/y57dO9SXasx82Vsso/1zcqPZR/k1RVJDA0Wwv6IoZST/AHmAH9fzoQDGka/u0inmKxqdzAnJkPUAbc8UXD5u1hFuUdRuijIHy+59B79ac0kNtCBFJ5tyrf8ALVcRoP7vQ5+lUSZ423ymOCPOQI1DMx/HGB/nii4F6VxEpV3DyYyZCAMe+T/+uqMbMbdiuIol6GQkFvpwKsyBPs6vLLjYMiNdpIb3IHFVIJUlxEGVFJwPNIQZ9FBwfx5pXETRy3qxIIT5SY4GQc+/NFUJ7S2klJllikcfKW8kP0980UrjKWqCz0+dJEmjlWUZS5tS0J3DqrKQR39KYdcgNuxmuEeIjmFI9r5z1DK4P8x7VtfFXSYtN1OwRNiF7Xc8aKFw245OBxz/AErziWBkweeT0xW0Vdaieh1FlqjNOVs7i7NvI2XiuMSdPdeR+VXJtcEq+UZrUYOFM0f6ZXp9K4xVnjw6q49GFNeV2OZQ747kmr5SbndpeB2ZVdY59obYjsVbtkbsH+YrQ01o5IzHOyxBTvV36L64GP0rz+31Mww+SRuj5+VwGAz1x6fhUq3anDRzGMr0XyxgfQ9RScB3PQpYm0+8BhuIpGkb5gkxfPv90e/rn261YiS9e7MkUZYoMYiUEpx1xzxz1x3rkbfX4kRCY0DdJMg5Yegbn+VSJ4lkNwEDRiInpJGy4/4ECT+n5UuVhdHRm83TBmguC3AOBtz9cYJz9DSNdeU5YOkQdgHV5B82Prz9KpDUTbuz/bFaXrtlJkyCP7pz+YFPF5a3LebGAk3TaI3B/MnOB9AKQGwLqSPT9hYmF+0bHPToFJx16moLCK3jDxOBCx+ZH3bV59cEjn1/lVeCOaeJUJefDHMaRfMB9cDPHbini4ijU28zSiQk7GcHK/lk8e2OfTvLZRrWXiPW9OVks7mSXacmOYb8+4x2+p7V0Ft8Q72CHzL2C2nA6iBiGUepGD198VxCXM4unMlzIWU7UKqGJOemWwcdDyDn3q5/aVg1riGGQ3R4mEbKVOOpx6/ljJwCBS0YHoFp8RtIuIo5JkuLdH6O6gr1x2JP6V0tpqljfxB7a6ikBGeG5/LrXj8flLp5ijBkt5eGHlgvG3+6GBI6c9fakWeJrJ7a9urqAqmYZEBcye2GwO54JPTtSsug7nsbeSA0g2t8uMDHNeV6rZMl1JcFnAdPkMg+Ze/9R/KqSTXUVq0+narc78jzIi77Y/XAYnA/4Cfwqa68Q3p2iSGG4RztWWQGPHuWB4PTt9aynCb+ETV0XLaRLexAXKMxwAq8HHQ47cVox3kEMQbnk4JOBubr/SudnvZJ5DFJazwsMOCkm8Y/2RtGfwyQO1XrLULKSMxm4RwWK4ZgOfoetYzhJK9ibNFy5a31CxHnXBHGV2AkH6is29s7BWtPs9tLKrj5SRwR6kH2OfSkeeJbto1hzE54XGME8cH36fXHqat+bI0Q2K67PuqDnHsc9vxqY3juDszNjRJZikJHlhyq7WwpHPT8f51PehY7FpBtWHaMBl5zzzntzzmrEN8LSNY4o1jJkOGCknoOD2Hbuar6xcqbJCXCxuDvLc7vQY6mru2xNHNP5S28MzKzDJDZ7n/JxVeJFkJIRnIPKqvIq3JqCQwxxxKsjKp/ebMHntz71TEsodmRCm9WB4xgHGcenTFbolmxBdXZaOOJ9o2gALjAQdzj3z+VTm3js3jdpRLyeq8H/P8AhWPZTeRIGL4QA4PGcjtn/D+tPu7yTy4VkLEBmIyRwCemfSnbXQLnTxardJauFuSuR8oDen8hwRWHfzyvdtKqhQHOWX7rZ9+/SseS+dUwWODz8rHrmrVlfySDymLZY7uCAc9aTTEbcW2GE3Dxo+8ALjPWrbahLawrHHgNIAWkbgeoz/j/APrqvD5SwAOHfA34z93+nes64lWeTzCd0eAF5BPr0H4/lWVr7jNRNQE78TkPglYlbeoA75/wOa0o7hZYUJjZ1kIDkgjgj1OCK5BTIkk0qHAB+UDByM9/atXR3DHazlZMkud2DjPcfXNKUQuUr/Uba2knt44ZomZjkM3B9MCs/wDtE4GAoA4bA61Z1TTWk1C4LF5QDuQjBwPTrkVlBFG4mNkUHpkkVcUrFG7aOPIxG2QWyG9vSr0e5YAiHDbc4PGawbO4i2o5YrhtrDPUZ7Ct+NfNAVPNO4A7yOB7VEtGJIZasA8hKMGJzknbn2yf8a19Os5XkDgpv53ZkAwfeqsCW7TrE53FMEZORn0I/pWnYyJb3chzjDZUDAGBjr69zzmp5tRotW9ndDVsPIuwAMygHahJAwTj8cD8qqXS3d1qDWscTEhtgRAOmeuO3GeOOhrT1LWPIYtFKR5v/LQAKQcY7D0/Cs1fEd9DduEhVSVDNLkAbumfrjHfHrWjcdinYy7qe6iMdv5JWXftK7enOOvfnPelsvOiXznSIIxypJ5+o9O9Q388zBri4k3yHOCrklRz15OO36Vn3eoMI4vLm2tt3ZU/d7cj8aOS+iFY3n1NoHzsduCAeuPw+lZk+qrcT5FtETyAz9cdvxqksszENcFULNsQjB/Ifn1pZoHtRuLq0ZHUnrnvVQSRLehft5ZYi6FlwxK7g2fvZFR2pilnAYHcDyOnHr/Oo5hEIw8TlgwBZ2GcEDPT8xTLO4GLqSWXmWFiS3QHHTj863iyWiw11MWbYmVz0P8AKopVkuWyLMpjqc1GVlmVILcqRncuF+fGPQU+LSriSZ4L2ZwD8xVT1/H8/wDOabaJUW2Y9xcs77IHJz8gVRz/ACrQ03w9CxM+oTDZgHyUcBv+BHsP8a24beO0H2e2tyjklXEYDFhjPJwT/Ko7u4EETpPNBEAeA5UH2OD0/I/Wk5dEaRhbcXEaoqo0cMecKrYKr2GAT1PrVc7UkZEkfhuW8zOfrz+gptrdM0wy8igAFiI/lkyOxAIxx1zUVxfRRSiNrna5GRvUkoPcjoP0qDQmYxJKsbSyLtOfl2qx+mQcD6VJe3Dyqp+RUBIIRmyD9Vxk1h3ms29jbhy6yq7bVBfcrHnkkZA784z6+zF1+2itHaa33zBQBHE42N6YyAc+pC496LMDRdpTMY7dpVdh/rJHUt+fBH51Dcz3EWYY5BuDglmjEoBz69z9PxrBufFsrx7bq0s4hnIiRASPTkHJ/EGsi+8QG6nWZ7q4+QYSCLhR9Txn9KdmOx2IMa7izSZByZHwNo69G4qu76feP+6lbA43bvv+o4x+QNcNNrdzPGYpEZ4ifus559MnqfpnFVZL2+fCxkxRgYCITtA9MGjlCx3F74gsYJTZopcoOWjiCbfYuec/lWXd6tbIG8oBmGdgZzw3qTnGP5+lctvuigUzsq+gOP5VF9nXOSSSaLILGu2pybj59+jP6xnI/VaKy/IUfwj8TRVXCx2tz4mguZTJc/apnYAfOiMxx/tMWNUJdYV1Ki2kYc/658H/AMdCj9KwrZ3F0sgx8hzzyKuahf8A2kRoFSNVHOOcn8qq7TsFlYkkkWbA8tQuO7sf600uoAAVVUdwoH86zxJgkFjj26VE8wyRnIo1DQ0XkUgEkH/eNVXznhx9AKqiUtwMmnoTtZgM7Rk/nj+oq0rEtknO4c1Kvmfw5I+tVo3O7PepkmK54z7VdyCyt7cKmwyybCMFQxHFS2t6lvcCTa+zoyhutZ/mHJNJv555FJ6oDq314ybZ4rt42TARYkCkY6ZJBH8ulaNpqM0gjnR4XlXgtICCW56lSeSOwxnBrgnkCn92WGetMWeSMMqSOof7wB4P1rNwKuegR6i81w0VxLDHOpwv2dccnttHGfrUtrqVo6pi6y6k535GT9eADx3Oa85ilaKRZIyA6nIOK3P+Enm+yCJYmRwMAlw8Y5zwjg/zpcg7noDX5SLZNDECVwJCRuxgcEgYI/HmlgvBLHLDJBK0ePljRQIh9FIHP51w8Wv2s1li4d450GEVIECH3+Xac9fb+r9K8SBL4JLHI6knYzhQ6n1yoXJ9jn0qeRjudpDcK7IM/ZxGpUNhVkfnoefm46dKs+aBA0YRI7dv4S27c3fKkggn2496w4dSuXuUlFtcbGGFngQZ577Dgt7spIrSkntLWEJd3UMd02drT3Knef1wfqPzpAWwyTRR4MpjBzG4LBkz68YP0/8A1U6MB3MNxKrRnH7sFkSb3I4w1ZdntlDolzHLIWKtEMLkZ7HGM+5/KrscTpJM3lQ7BwVuCHZfTAPf6Z6dKQwuLULJ+4Pkxw4O1D2PX7hG8e/Whru5SE3NrdIUGAiT7VVjnnaVyT9DzzUTCO4hjFyFjRJCQPLQKGPqRnHQdQv4daPs4hfcsjhWH93aj4HA5+9+Z49uho9wsTx3tzE3mTG3eT7yRCXZk+wfHPt34xmr2m2Uuq3iRSRtHAqYcGLAxnkBskZzx+vapZrmK5h/c2lsTBErMMgELj5uTkEdcjtjv2mtNRSxs2WFVM7ErtRAPm5xnA6AD+nShQi2S0Y3i/TLWwv4E0+Hy9yElAckHOM4znHFc8/+jgnbt2MUZHGOo9T+NdnqUzakwyiTwOAzHdnGAMAqOe+c8Y67qpwpasVhEssbpyDbs6IAexww4+uDnoWokk2TyHKfa3jn8pwMqgABAIGeT+dTPPm3ICfeb5c9/wDPNdGujR3PmzQvHtU7V3RKw9+gDMOfXPsetQ3mmNcSTSqEaJ2GVD+WfcnIYAd8k49SDxSsHKzno7Q3WG3ptyDz9706flVmzs47e4DNNExU5HJOeOnFW00l4yjIsiIzHaoGVVyD1fPB/Dnj1qCbTpwCwCKiNtkZiF2t2znHqOlKVybNCvclZNzLnPICnAqXyCy/u3+bGQijkd/xpgsJDF5jb1JYgHb8o/x/Cq1x5kE6pvLFV2jJ6j2rLyQM1N625WOZCdp5IOMe596hN1FaTKyklGyDuA3cjqP/AK9V43W7KInyuiFchuv41l2d0I5xDPGUcPgluuOnP4UJAjXF9a3mJGeTOeVx2+tW5JLBUy4VQ6gE7Tk8jg4/L+lV4poLu1YLKgI749M9Rx2BqmkK3DZ2tu3D5YxjI9QD+FLQZJLLaXCtJHEoCnO0d+w5HatEy/6MhQ5XACK7E7TkVkzxPM5WGMxxMwXGMAH/ABGakdJYWEVwd3HBHPt+NDSBGxb+aV3swyp+7n5sYHvV19VtyGLJhl+VgxPzH1/U1kafdm4doUmC5XCkHP8Ak1JJp8MMe19hQqXTaSzbecMSCPTgYz7VLjfcZNNq8skUkByIm9egxUTX4VUViSAPlYAA9ayRqDyReT5Y4GQuB0qT/SJVKRRu7gZCoN348U+QSHrfyNOyIwZCDjnAz070xVE0rb9qsWCDBwfwxxTY9Pu7ltsexT6Z3EeowuSPxrUsNEngEjTXaq0fJVshQOpLHBwMc4OCf1rVRZSTM2aQxwKJHDOOUAOPxx1PpVmGKScQuUkBPV24BJPTJ/pU8mpaZaxJLZxRsEHzTOMiRuhwNyt/MelQSeMo7cCeOFEm2YSIwCFlPqWyT7/0pqI+UuDTbhoRHKyQjOQHbBweMZxg9u9LZaNLBI0klx8oAXcBhfXPfisS48WO6OsDTmVx8zvtcA9yCFBH0zWdPr8/lrCY5liIxlJWRj9CS2MnrWiTDlR3sMMSQPJ56+TGD+8jbBUe/wD9bHekTWNNt7dmMyPGgyWLsSPpzn9PxrgYrm/1JzHCocKOVdi5wPU9cVHf219b2/2i5dI4eAFiwR7YAo5Rnav4r0w2xZI0CsCxDA/N+GMfnk1zo8WfZlYukMSyffiRyScdOnH6iub/AHVzHvYzSf7xxUBVIzxEv40+VDsaMvia4eUzGUyMTlVWPAUen/1+KoRXl8901zEs6ztn94JSuPyxx7U0TSLkIwUHrtUUxm3jLOxPuc0D0J3kvRJvkvIw/ruDEfzqqYo3bdLK8mPQf405do7VLjcOlIZV3QCcRJD2zlj/AEpxJBwqKPoP8aDGP7RHOMpVgxAtjp+NGgXZVIc5y2P0pnl7jyRVtoypwAMUnlM38NIRXKKR06UohDHkdatC1kPIBzUqWUjHDKQaQykbYGitddJkK52dfU0Urgc3FKscXP3utQHzHJODzUkUiPnagFOhJlaUHGFU4/MVrexG5B5MppVtyerAYqwbdnmKbiowx4Po2Kha0O1DuYllLU1MOUdHEHdY0fc7MFVR3J4pZozFvQ/eRirexBwaRLZolWRZCJTgoAOh47/jRIrLbbm5LkHP1ppoLDVNP3AVEp4p2RVmdh+7ikJGOtCRtKwRBlicCpZrOe3I3p16Y5ouh2ZASSabQf1pM460DsAPNDHGKbkUHtQFiUAcc8nrSNgEgZxQOnIpCdxzk5NAFkm7JQiVn2nK5bOPwNWW12+WHygI42P3pApLt7Eknj2AFNUlIlfuOOao3LB5yw4BqFqymrI6bTvFEIsja6mkjxA5CQL5eRjplGXH5Grtn4siYrBHbLahXzG8tyzsnHGJCQQB/kVxKnPFBbDYB4p8qEekvrVtNi2kv7K5uU+ZJLZHR/cbjgH6gj6VetdSgyLa9tBboyFtxnV/Mx/eRlEg/DNeU5ZSDyD7U4SyCVZPMYyA53Hrn61Lgguevwavbx3MMLNcKsZHklQ5RD2AcDBHsfwI76EN81rdPutd/nHdIwkEbnC8FY+cj1xgflXkj+I9UlijiN7KkcfKxxHYufUgdatr4oaKBFgtVWYHJaQh1znOVUjC/hz70uQdz0G81CzmuSHiaOZ+FYc55HRhjNHnJJaCNXZWJIz94Mc9+Dk+55964abxYjpG/wBk33C5yXZgFPqpDbs/iB7U1dftEj+0CS4kvdwxHK5EYXuDgjI9j+NLlYXO9tdQcxLGt1JkcASR87fy6exGOK05r9UKhY3kww+7nJ9wVyQfrz79q4afxnbXNss0k4WTP/HtHD1OepYjgcDoTVu18WoY4LubUIo4kk+a2ETSSkf3s5GKVmO51Jns4bdZlMYk8zkIT5hf0GR15/8ArGrEO+eVmCrwPmYyA8Z5yMnPPt36CubGq2100IimFtDI+Vkdh+8brnkdfc9fX00ba4MgnMs7O6Al34Vhzx8gzkdOenNSBdEEM7l2MZkc4ZEZozjr/k+/pmq11pNtcyARt86PgeYQDgemCN3TqRn+tqy+0gPPJKpWU/KrDf8AN1yCB8vHr6/m6dja3EcO9DIw+XcvzZGOcnk5PHPagLHNXmkahaMskcchVMEtnIYHoMdQazirNK/nQyfO2SW5K59eOK7Mvcm5zPkI3A8o4bdnn+EE898noAfWrDyW0rKjq3XZvli3DjkjIzj+fNJpE8qOGt3t7ecQI5w+dxJ4PPWtALACDARtQ/Plhzx1x+VbN3oelysrRB1mGCwRs465xk8dOmR0qNtBsXUxpKQ7IGO3KMPqCDke+fxqHEnlZQDvsSMRSMsfzYHA3Z7dxVyGwj1EMZGmh+bC/uic8jPz9OwqBU/s+7+zSxySP1BeXGweucfyPeteHU2v7qezlgTyyvmopwfMx3wTknP1oUO41Eq2+lpFPmKKYxltv7yNVUe+dxJGc9Bg1Kmm2yOhuFZgwOVBwFJ6cjHp/wDrrVM6tD5bx7ht43rgL7H3H0/KhIR5ImdFLA8gocHtn/P86vlRVkZn9l2tncbRACpXJKpkjvklskDtnIq7BYRy5Sa3DhOQBlwO/B655+npVlI2dgDujyOI1c4P13AZ+v61FLFALrCl4CQAxVOT6YPQjPHH4k9KdwsDZjTEREcoyAikDp7Zxn8R7UjsoIY7ZMcR56jnk9v8P61JpokYyTQpM68nI5UdjnoR+A+hpxuWVztidSxwAq7VJPuR2/yKLjIrqytrm2lt2iRY5gPnUKGbBz6cj8Me9Z0XhjTIcH7GG45aS4Gcj2GOD+P1q5EskF4rSXczzHO0yjcMDsSP06n2qy8zlj9oImfqrH+fv6ZIpBdjbGzsrOJwba3UFQ6lcE4+uMj9RXJ+LsXEizBEVgAmxONgyTyDz36kCrV3em2kBZFRzykWAxJ9QAeeO+KZCbzUbvZd6Zcx20gJL3EZGSMYGTVpNagjmdN1I6XLMW34fH3WIGecZAIyPxpNT1db+F035AXgbeBz6n/PFWvF9tDba5NDEojjwu0IMAfKK5mQuq4BIU8HBrRW3Bl+0UtAPTnvUzxKM88n0qvbMBEucVdiUucAdeKhvUZSaE7sYxihYGHVT+Fav2RxyYyR/KrCWj8Ng8+oqWwMZLd2HCn86sx2zjAGPpWwtsFHPOR2Aqa2sTPN5caliQT+Qz/SlcZzS2kkuriIcNsz6Ve/s5wdrFTxV22svP8AEvlgcNDkHHOK6v8A4RpEmWOSNw3BIP8AdPT+dNgk3scObCQDpke1Sx2bg8RsVHU9K7iTTLOyQtPtRFbaWOSB+A5PftUEd7p7FPssHnxfxSLgceoXqcZ9u/WmotiOahspZGyI89ulXodIuGYbt3XA46V2MdkrxqyFWU8gg5BrD8XatD4f0iYbgLyZCIEGc+m7jpjn8RQo3FcrDSZFAGF/E0VR8M6j4i1HQoJraGC92lkkklJDBgehx1+Xac+9FLlC556beGKUrG/HYVbgsPKjZ1JfzI889vnA/pT7m3SK7wgyNncVtQ2kW9dxG3aifiGJNS5Oxooq5kw2+btRkbjuBH1kFQyWzLHEOP8AVkfzroIrGMIZAwG05B/4GTTJrGNFVfOBONq+oFRzFcpkSWLkrgHIwM/ig/xrJvCQixcYQj69K7Q2bEo/mjBckHd1+YH+lcprVq1vLludzbPyVT/7NV05XZM1oU7eEzMEDKpJ43dKm+xyA4IxziremaVc39vI1uinZ1DED8qSSwu4S6mF8oSGwDwa1b1M0hsNuUbcCVHWtg3kOMFnz67awHEsY5DL7nIzTCXCB94OTjAbkfhUuLY00iW88trt2jwVPf1qqwFI0jVGZDVoTHEcD9aZj51FL5mabnLDirJJlzVi1XNzHlNw3DIxUKbcckCrEJUOMOoP1xSYI0L6MRxAKMZb0rJmjPDEcd61bpxJHFjB4ycHNUJQd20jqPSs46FvUpYxxSfxcVZZF2+9QBR5pU+lXcmw4DLH0pRuHPccDmpkiUhjnaQPzpdgOPajmDlISN2446e9R4ye1TbXZcBSe/Soipx0p3Cw052k9getN304v+5aPHVg2fwNJGinj+dK4WEBY+9WIYn2Fuef1q3aJHgrhd2e9TyLhTj06VLmUome0bA/JlSOmOKlt725gujL5iPIfvecokD+zBshvxqwE+bsBmqFwn+kIM8k4NJSuNxsbi+I9R8to5Z5FUg7BEwjVB/dChSNv+zjFdJYeN430cQXEttGIVCvE6uTON3baMZAHfjFcg8Kr1HHSoJLePcBggkVN0w5WepDxLYPNEhkViq7llmO0Ko9G2gZ6YGMe5q0mpRX6rJp6m4cH964VsqeoB5HP0Jz6V5LbJcWlxHcW0xSSM/KeuKsPr+pi4lN3O1yZUCkSNkY7Yzx+n607X2FY9eit5ZkM0koRCQVTaBvIzgHDY/HGMninG4ltHd0wGTmWR8DB9OeT+IOcACvL4fG13Fp8cM0LTXETZSVpSFA91GAfTnOa1rHx1CRGn2cySvlnR1CpGfVCDk45OCfpg0uViOhv7rzry2UMpJQ/Iqkk8ryWOM9Bz+GRk0iSSLd28kRzhjG2EyWDEdsj/J6Vz82oQS6kLp7+2miSEeXzFFnkEfIWY5+p7c4qyuvQtbXMpkUBFBUrIoZiD0Bzn16UrAd6rwMBGib7duGXYTgj1yePr+tVhJZ/MIoVZ14BfGW78dAe3v79q8/fxp5WmhbQTC5I2/OuAq9cbg2T9azpfF96boNAqiBf+XeVhKhPc/Nk/1HrRZjPS5L2OK5UyOis3VR/D7k9u3Jqvc63bKhkTP2cZVrhI96sB97kNn8PyzXlB1S68+W4yv2mXIaXknHoO1QpcTyxBWmcx5zsHC5Ht0p8oHqEviGyt7WC6TfJ5jAxs0apuGcbvmOf8cVVfxmkkvkMpNoiZklDqrKfRcZ6+gJ7dK89knDuXmlLPjBLNk0wzRjoG/BTSsOyOun8XebdyuIofIwFjheJ5DkfxHL49eDkevNU38UXTzyzlIdzjaI/skLKo/3mUmuZmlDxgIpByDnIFSrOB0j5/3hVINDqrDxpqdjbtCiWswfvcRBmX/dZNpH4k0nh+5nvNckNxKzmaJwdxPA64BJJH51yxnftGPruq3peoyWupwzSqvlAkOB6EY7U7aCTszc8bII9YPz7vlX3/hFco/zMvua2vEd3FfzRT2xKxnI3YxnGKyYbcyfNv3bWGf1oT0B7m5punJLZxylgTjpnnrW5a6aZDuWLBHcDFafhrRY5NLtJTk5TJ5967O203aMbRjpU2uF7HI2+kuwBVC3qCKt/wBgTOASOvb0rtFsVwCEANSmxkaNtp+btnpRYLnFw+GmkU/KDnrnpW3o3h2C2jvJ5MGQWzKq/Xqfy/nW9b2YhQqDxnIHYVOESMSM+ADGV9OvvTUQTOC0LTrWHx9nbkxQgRqFyMkHJPp3/MV0+tXVvOsF7byr5ttNJDJDn7wXI/DkA/RjXH3epWmkeOFvTOj28cQ3EMMEhen54rNvfGukpfPcwgs7uzsixkj5uoGceg9uKT6o2puKknI2vFqG70aG5uPLW5sGI8lXUqVZQwwOucFfpg1Qu491np1rZShbiJ41AyMEfdIPscmuU1nxeL2OVbOwdXkdWd3UHIUAAd8DgVnt4s1p7uGdgzmIAKJgDjHQAgDAHpXZRrKEHFnHXp881KPQ9R8NajBc21xBE7O1rO0TBwQR+Zz61i/E7S4LrQF1JVC3ELJBndwVYk/nnH61x7eMdfc5+0W0HqRt/wDr1HfeJbi78MX9hfXQupp5onjZTwgXduHQdciueMtTVrqHhDxuvhrSZrNoHk3zmXK9sqo9f9miuNAY5wT+AopNK41sdne2Ttcqqbcs7gDPX5yKsSW0ySSlMHG/p6jAz+dNkubj7dCPNAAkIAKjk+c3t6VfLymGVtykskh+7/tisOhp1KYhmVZsowAYnp6Af40TwyecwZHGJlXp9B/StPNwVudqofvMCR0yVx/KnefILmVDBnE4YfMRn5jn+dFhmSpkXyxk7QhYg8fws39KxNelUSWTmNWUFyV/vcgf+y/rXXumUDSRZUxsAFf1ixg/l+tcv4ktQTZMFYGRphk+z56fiKcdyZao0/CsSXFiwQeWd2HBOd/ofbH610CacSQJQXVRwDVDwlbpFpQYgZ3kc9+BXRxyL3Ycjoab1FYyrm12lvlGOwFZVxYRtESYwfw5rqJWRRhQG55FU2hWRdoBHpSGecR21m99cxyyRwiNMpvyd59KfJYRBCxtwPz/AKV0R0GFtRaZ1wUJ/Pk8e1Q3dvtVu47Z9KpyEonJvaRbyACvsDUZtlB4b9K0poWP3R3qoykHB61pFkMlt9JmuTCsLIzS5wOmMVafwxqkaFhArgf3XH9cVs+E4hLeRA/wBz+YrtWtRtyQPxpSm0ylFNHkr6ZexZL2kwx32mqp3ICCWHsa9gS2XGByc9KYtgN5BGQeOaXtA5Dx/cxPJNA65/pXZwFVjkhS2t9vmv8AM8QY4z05praRblsiFCW5OFH+FHOPlORDkccVJHKyHO0GutbQrfyZGFtGdqk5OQeB7Utp4bs7iyhaS2kDsoYusuM5HoaXMhcrOVM52qAu3AwcGmo8SyBuRg+ldW/hS1AOPtA9CXBA/SoT4TTtO492XP8AhSuh2ZzNyUlChCv3ugBqERsGLKeB0xW5qGhNp80Pzq6OSPu4II/Go1toi6xPhcnmmmFjOhZY3/ehl4q0s8bR4MwzyDuBphiIkYDoCR196Ggib7y4+gxSdhpNE6qGYjehzz94VSu0KXqAcdMUNZgglC2AcdjURglU8MMj1OKaQmzXAbcM9aglYbzyAQOvvVASXIIxLkjplgamWWRwQ+GJqbMfMXIwfJyRznmqkyhrxPTbmg3skQ2mPjrnNQeepmDkMB9c1STE2h0qKG4yBUTpwMVO1xE4x/OqrtkduKabE7DHXbz1qSJPNjdmLZXvUTZ7H9as21tLKknlyBQvLDOM0yRgh2c7sCgbhkpx6571PHb4b94D+dR27bt+fXj2ouMUs2OSFHtRGoPBJKnoM08gKwPBAOcHvToVYrvUDnoOlAAEVTwh/E8U4Fc42rx7U4JKw5xzTltyBndj6VIyOZisRZDjBHSrKgE8kYPcioLoIlqVXjkVYhlJX94Bg9DQBKVxwpz7UOFWMttGe/FPUrjI5qN3zyR06ZoEPldn0WzbaDmWYDA9CP8AGnWCBbK4cjADoufwY/0pWL/2Vp67flJmfOO5kI/oKu6ZNJDCxR2QF+QOM8d/zptjS1PVvCtuP7Cs3CcNGpznr+tdKJYIADLJHGPV3A/rXnWneEPF+oadDJDqaw2skYZFadgQp5HAFWofhTqszBr7WkOeu0PJ/MihN22E0u52V14q0OyBE2owbx/ArgmsO8+J2kR7hZRvOw7uGQfhwc/pVmx+Euiw4a7uLm5I/hBEa/kOf1rpLDwfoGnAeRpNtkdGlXzD+bZo94PdR5sfGGv60zJplrdbW4Itbfp/wL5v6Vj63HrFrLEdYtrotNkoLi5LZx14XGOv6172sYVAqqFUdABgCvMfitE32nSmJITbIP8A0Gk1puOLTdrHKaf4Y1XVbIXNrZQRwtna2wNu7dHJrlNUi+xzmJ5J2f5gRHEFHHXoa978FxEeE9PYHgqf/QjXjPiyGMavENiF/MuMls84J9OPzpRG+pym4OdgWbjBw7Adaj2MD/qFJ54dsj2rSFuokKhVUELyE9qlig34UHn2FXoRqZarOAGVIUyOPlz9etRSC6lXy2YsCxxhRgcfWuhj0i9lIEVlcyZBxshJ7cVaHhfV3240m7zgj/V7efxoukK7OLFjcHleB2+YDP60V3o8F64ygjTmXjozpn/0KilzBqQQAy6h86DKOG/Ny39a2WuYPs6bYsEvsK47HDVTkdvOYiynDMQQVVeh5Hf3q+b60PkM0J2eaxHyekY/+vWTNkWILiF7qQlAVbYMAdehP/oQpUu7RpmZYecMT+h/rTEurL7RbJswxmAOIz/zzj/qRUaTWoig/d5zGSflIJ/doT/MUhl0SWrqqeUcKyrz3+YrXJ6/b/a10z7OCWJmJGOgIVh+hzXRSy27FCvGZUUKMjJMrY/VTWZdNA8dk1s2F8sqTnOP3UWP0IprcGYl5e3fh9odt1IqP0CjIyACTg/UUyPxlKoIa5jY/wC3F/hSeNFA0nS23Bm3SAkHuAg/pXHSLtjUnksM1ooohtp2O6Txi7JsJtST/FyD+prQg8VxshHkKWPOVm/+tXmI6daWjkFz+R7BbSNOqzFCfNywH90HP+NU76EMoULkY9elbPh6xjaxtYpCqKLdBkjp8oqbUdF+zMxWRJF9VOalopM8/uIjuIBUDpVJ7Ulu/PpXV3Nsm7AVRn0FU/syq2MU0xFzwVaMuoupAI8skZ+ort5IFJGRwOaxPClrtnjfPMkTnGPRwP6V0jR+bNsYnYp+bHAPtSeozJkkS2kw6ZY8rtHarkMcckXmfw55z2qRrLT7klBuRl5zg/yParFvbosJDLnd6d6LDueNNcXscsskBYIDub5cj7xoi8Q6hEwOIW7/ADJ/hU8bmOGWMRbgwGTuwQNxNUXCyRMu1lyuM5Bx+HFVZEts0v8AhLLm4Ty2s4lDDaShI68d66/TABptqFXP7lOR/uivNo7NbdkjU7mRiGbGMjPpz716xo6MNKsh5eQYEIPT+EUpJdATZEtuX4dee2aUWpDYxgfStcLEx+ZSD609IMj7pz6moKOH8WwCK2tGHPzt29qxoLR5GMoEZUx7smup8cIYrGzOOfOPb2rKsbbzEU+WnzxDBJ689P0qog9jKg0f7Zbyyq210JbGOo5/wptx4fljRmEgIEYkHuK6XQ4MW8iFeqyD8iP/AIqrVxFusEYr96yOTjpwKRtBq2xw0ll5E0sLSZKEYIX1Apq6Pe3G97eCSdEADMi9CegxWvqMQS8umYsB8mCo77RWz4UuGjs9VkQs6xRiXay5JwDVLYxqaSditBomiayTBafYzceWWIUnP5D61Xm8ASDO3y/wkIx+Yrm9O1HVNH1I3ti0XmjcnzICCD14P0rfj+I+vxjM1rp8v1jYH9GqlbqJW6orN4HuVDNudAuBkODnNYk+lG31X7E2ZSCB0wTkVtat43utWsRbPp1vC6yrIJI5G/hPTB/xrpfDVlDqHhoalPbQef5znzPLyy4PY9fpTsraCa10POtT0z7GisqMCx6GsktXceNIY1gi8sMSXJJbvxXFuvqAaURNCrE0kW4Y/GrVixV/Y8H6GktEzbE9uaiAI4HX1oEabW+Y9xckjtVC1BUyfKCM80z/AEvHDsR9abE9xEzKiEkfeGM0AXJMFeRTbQ/uBz/nNVmupgMNGB+BFQw25uN3zYA9qQGsJoh96RR+NJ9rt+8q/gawiwB6UbgSBgdfSjlC5pXVxDJGQr5YkcYNILxAONx9OOlF1aJDAjRq24sQe/FVERZWjVGbcxwd3ShAXUvCOin+VI16+CAp/Opo9KfAzJwcdM9/wqJrJVvo4ZJgiNgl2B+UZwaaQGhPNNFpmmoU+9C8ig88GRx/7LV3TnlfSmZzsbziPwwv+Nb5QSWrSSri3SNYLeFm4TAba0YPPTBYjAJU9c8Oe1ddJtnljIUFjGQANy56nHXknk+mO1TJ6FQWp7P4Rma78L2LFArLEqEA+gwD+IreWM45rE8H2T2WkPHIgUGZ/LGcnywcLn8BXRgYGKpMze5EE5p+32p4XpSkUXAjIA615j8WsBdJbP8AFJ/7LXqJXivM/izCXXSgvdpBx+FS3oVD4jovA6q/hCxx/tjn/eNcTpGl2eo+LdVjvLeKZImkZFcZC5cdvoa7bwCm3wlbqeSryA4/3jWB4fgC+MdaOMcycZ7bxipb0RaXvM14dB0yH/U2FrH/ALsSj+lWlsooxhEVfQKuKu+UewFHlNj+EVIyr5Cgf/qqMwL1q4Yz/e/Sk8j/AGv0oAo+SncE/nRV7yR6migDxSO5O+YL1UL+igf0qHDm1QhMkCRvTHyYpwjKyXZEbDfKAvHatGKePZGhj+ULJGSB17CqYkRwR7nDFflWQsD6/Kh/9lqFVX9ydg+RsYx1IRK1bC7iW2hVoAF8vccnnhBUEkcKQqVJIMo/AEKP6VJSIgp8tOCGEkRP4Sua56Z3XT7GNMhmCD/yFEv8wa7SS4s0XAj+UYYkn3z/AJ+tcrqcsUs1tFGu1TCudvbk4/TbTW407NMxPGMbx6bo8LgB3WRzgcZJWuUvE8oLCT8ydRiu38ZFJZ9FjJ7SL/48lcl4kjMOu3kWCNrgc/QVqtzOcm22zLB4pfWmbsU9TzVGZ9BaTbbLdVPURr+eKtT229SM9R0rPgae3UMPnQqD78flxVhNQMYJFvK7MQc4Xj6fNWVmzS5iXumyeYy7ST1rLNm6P8wz3HtXXv8AbHKslvJtZeQwXn3yGNUbu1AnjLxSpkfMNhJP0xmmguWvDMSi5t0QkiO2ZXz2Ytn+orqGt1/PnjrXLWup/YZy0drJsAYLGIH+bgDk7eeh7d6vDxK7TrG9t5eVORycHt6Y/wA/iAa/kjJzzTjAEiYj+6ePwqpHrdkQN7FT7sv+NKNWhlZo4o8pjghl6+mAaBnk9pZrLBK8jhQiAkFeepxg1nx2h5AcHK8Cty48O6tCzqltISwxldvIGff39Koro2tQsNsEowCv3CePwBoT0FZla5tmtbycOoPzqmd2cc549elel6TCzaTaYB2mBMZ+grzltM1RnUSW8rZYM37px/QetevaFNbJoNhDKURhAisGYA5x0IoY+hVRGXkrz2NXIcYLEZOMYNaSw27OFEiAt0GetH2WAHCspz3DfyqQOC+IMedLs2C4xMc/981h2UDvaoUAbbbE5AyQc11vj+GIaZaqWyPP6j/dNcBPfXllKIoshFjX8RgGhOzKSujqtGAIQgdZJFOfdQf6VZMedLteMhrA59+FriovEN5DGwUY3HceB1wPalHiS8BDMuTjbgk4x+FFzRaF7UA2yV0TLMVPHp5a/wCNafg+QyS30UipiRFVi4wQMN09+a5uXW/tJxKiRsOMKP8APoPyrd8H6jGt9c4bCSrsIA74Y9O/SnF9DOpq2zkliJkkI/vHj8DVORPlGe2K1YVKM+5SPm449jWfKAFye+eKB2KYG5wemTXrHgVFk8BzgpkLNICD7qp/rXlmAMZAz7V6x8P7iO28D3szldkLvK3rgICf0WqjuRPRHJ+MlxYQqQMCbGe/Q9a4WRa9A8Y61pmq2kC2bEuH3Nxjtj+prhpP900RBl7TIgdN+6DktnIqlrMX2CKyMQA8+He2Tk5/pWrpRjXTtpkXOScZ9ah8ZxBLPRXAAzbc+p4HWnHcmWxzX2uQf/WOKvWR3iRjnJA/rWSeRWxpkZZWA9B/WqexKHMB6mm2A+WYk1ZlQoDxVSzdEWXewX6moGZbcE0q4Dj60FTk8UqLiRc8DIqhHTBDJAGUEgn1x61yokdGBVyGHIIrtYHt7mELEyOQckHIx/8AXrh6UdgZZ+23bdbmX/vs0wySO255HZumSxNRj1pwPNUI9F00SPptjvfdGsa7V3Z2/Kfyrp5WX/hGLUTbtwWXGe3z9qxtHilfTNKjtYI5ppxFFGinBLFD970Hv6Zrp/Flh9gnjsUBKwWWXYNwSeSefes57GtN62PVNJvLZNJt2kniT5ATucDHFWG1nTFyDqFqMf8ATZf8a8FuNNvnvXfyZyrJGwzgD/VrnnPrUDaXeEHdGvtmUUnLUappq9z3s+JNGUHOp2vHX96KjbxboKg51a14/wBuvCl0qfgsIsd/3y/41G0FpHNOiybmjcIm1lCuf97tjPeldlxw7lse5P418PLkHVIDjkkZP9K4vxzrWn6w9h9hmFwsRYvsB+XOKyfC9nYyeYt1YQy3CuMZmVwVPGMbiM5rm76Nl1O9+6IhcSLGocHADEAYB4olfluKEUp2R7F4BBHhZMgg+c/X61l6DHt8U6y5UjLuB/33VzwFdW0HhdEmuIo2Er5DyAHrVbQWM3iDWHhZXHmNhhgjBYmk9kL7TOm6fwn8qTPtVeW5kQlSoyDiq8l3KsRfHQZ607MV0X8D3ox7E1ABNjmeMfjSbgD811H/AN9ipAsAexoqv5sX/PzGf+2tFAHAWmmpKiXM2PMc7iAOOtS/2XDhRtXKlDwuOhyfzotrlre0SM2cw2fLw6tx/wB9ZpE1aKdmCQT5RyjhlA2nGfX36iquSUxohJTiM4XDncQeX3ZHHPHHbrTH0mYArsibOCPmJx+ePatFNRiYnckij3Q/0p63C4BbeWyBkRt+fSqjLld7XCUXJWvYzUspcsvkB8qAuGAIxgEc9z69sH1rndSgs/tlwktxIt7AoTyWiAV888MCexzyBXcJNCpLMzD1JBrgtZ8uXxRdbGyCygnHQ7FpSlccFbQ5rx2wX+ygGOfLkY+2WH+FcfcXM1zKZZ5XlcgAs5ycAYH8q6bx0269sU/uwHj/AIEa5TBOa0jsRLcM1JGfnFRc1LEMyKPUiqJPfGcKiRkgNtPP0xUUM/7xwDztGKqXE53xb8fdP484/pUEVx/pCkAc4FZo0Z1UF8Q8UQTdhM5B7+lRLds9tLO8LO0fChTyRVC3k2yI6lc7cAnmrMcmLWUE5JYc4xQ3oJAk4Ro5GQ5ByQeoqK4vX812UvnGM7tuPypPMBXexOcj+dVJiTI20Db70LUbRTHiGeITN5gaGJiMFs7cetaFiL7Wbaa4tIUurcMFYR4YqeD069DVA2FlLJ5rRgSH5WPQH6+tQWy6hoN611o9wIGIwyYBRlJzgjpVe7bUG72sb0mmrbH97p6xSHBAeIL256ilaOJQOAox/Cdv8qqR3moalJLPeyCSVj0HCrx2A4ApjwxlgZMZVsjHesmho0rKOHarDzTtJwRK/P45q6LaNXDIZEHf96xP6ms61uEFuRkKASKsC6XaMH8KSdwaEnj8iRHTzTGBl/nGTg9OQfeqly6eZ5lu8qLgfKxU89+cVLeXC/ZmZnGQpJNY6XqOBtYYPrxTYINTke5EKSuXUNwCAOce1YuoQYuZAeyKP/Ha1JHEt1CvAb2/CotSi3XTEsBlR+e2ob1NorQ5sW53YxkbO1QOm2Qr0Fa5QoWAyPk596pyQlgGHp1p3AoMN0mcDOc8/Suh8JWgne+HmbGWP5QB14YVivGA+D09u/FWbKee2uG8qRk34zg4zz3qkyWroqm0fedoYHPUN0/I0vkOzbfmBH8WeT6/0qYQRhs8ffHQ9c5qOePZaRE54Y9+2TSuOxBNBMmfmc/X/wDVXoXg3Y3gjxDbMQMWbswPfMcnP6V55gtKM9OSCTnNaiX93Z6eYre4eJZ4DHKF/jU9Qfb/ABqouzIlG6MTylGFx1JHWrMVpBIkrFCQq8c9DzTGU7ov94/zqe3H7uTn0ouOxnm3C5ILcHgZpviSeWbTtPVzkRNIik9QMKcZq2wG1j6nv9Kp+JXhFhZRRq/mF3aRiRjsABVRepnJaHN1vacWRWCjqADzWB3FdVpMYdWYjjAqpEIiuGbDAisnYWOK37uLEj8de1ZIQlwB61IyuISMdPWpBA3BGK3bPR9mtWdtqGEjmUOykkEAjIB9Cf60mrWdvbatLDaOrRKflAOdox0zSvrYvkdrjdAjA+1OWX5Vzhh7Hp71x5611cQkht5GjYpuVlPuK5I9aqJDJKUU1VZs47DJpwB8sNjj1pknvfw0W3ZtHMjwg+UuzA+bcYz198bvwq/47Uvrt3g5Cwovt3P9a860LxDc6JZaZcxkN5IDBDjDfIRgnr3NdhNqA1SzmvnUq8oOcnJ44/oKzqP3TakveMKdU85GIXJS1JPf/VJWlpmkXeswzppUEU00J+ZztGMkjvwQcH8u1Y97vWSPgYMVsPf/AFMf/wBarPh7xLqvhmW5ntIbWSF12NG2QTjOOeg79qzdubU3TahoaGr+HrnQ7MvqMMUTzMdmxg24+4HTPP5dKpQIgYlFQYDHlRzzTNb8T614qeM3sNnBHE2VWBWzxnqSTn7xpiSEyEJwApPNTO19BwvbU3PDWu6Xo81/NqUvltIIfLVULE7d7HgdP/rVzs08V5q+oXNuMQzXDSJuGCQWOOKjlVWnRsfNt/xprEfaCQO4HFNz93lEoWlzF8Su7yYYhVIAAApovLiJGaK4mjLE58tyvHbpVZDullXkng8CjOYMMeVLDH41BZ6p4Xkkl8O2TOxdipYtuyfvHik8VSPH4V1AKcMYGBPpng15zbanfafEFtL2WAZG0DDAZ64yDS3Wo6nfRi3u9UuJ4C+4xMQASDxnAHGe1bKorGDpO9xFVA0YK8BemTzxVW7VVEhRAPmPBOeKtnG9epG0Z/I1SnZTDJhcZLfhWKZuV3MSkDYOgopJV+cYB+6O/tRVEneGUlM52k/rVKG6iWWcGWM/vefmH91aztJjeaW5m2ZkcoDlc547VqfZ5FCkLuGegGP1qzAnjniJVgykkZ4OasCdAVO8YPSsp1lRNynHfpxVdZpmAGeO2BigDpBOo4Djp69PeuHuHiuPEd1KDvHmYVkbI4UDr+Fa5hkkjLSRq8f9yRQ2fwIrJ0y3UajKyKqRlnKqowACx4Apgcd48UxavbITyLZT+bNXKg4PNer+KvCUeru+pG4ljaK2+6qgqAqlucmvKMcCtlojJ7iHBzUttzdRKOcuo/WosHHSrGnKW1S1X1mQf+PCmSeu+IGNobJcYZ4SWH/A2rNt7jdIoByxOeuK0PGBYXdmpPIt+o4/iasWyXDEsWBxwBSS0KbOjiuCI8dMHGQetXoJcRNGcYJBxWCsjIp7561espDuOTk9aiexcdzUc+VZkkBskVnNM56HtzVm8cjTwM87h/I1l+YOh5PtSjsNkhuSqlWG49eTiqs9wzDDcA9h2p+cg5AqnKd8yBiqktgE/Q07isTw3TxSFkOMnkgU6XUpWHzNjn+EVGIkUEFixJ9eKbsUcgD8qb1EgN3cqm2PlTnORzTodSuVfLnCgY5PSqcqSSFtnABz046VCYXyDtGB70ktRvY0ZNSkkUplju+UnsajWQooAb9elVMMGBZWAyP51Jk/h705IUWammRG4vUYdFYDr68/0rT1W2IuycH5jtz/AMBqh4dI/tJieipz9c11NxbibJJG5n/LjFZ8jZop2OP+yMkuHUgmPkelVza5gZh0Bz+GcV2NxYiNkZQG2gDjnOBWdPpLPGdh25BxmnyBznKtaOWVsHsOnfGKit4yb0q3XP8AWunXTpYrb5kLMBu6enWqq6Q4u/OYbFIGCeOSTRyi5ysmlN50WME+d0A7AjtVO9tHYFCDtTJAH1NdJGVt5FkNvOWRw3Aznrxmqk0CzM2FceYP7vuafKHOYaaTJ8rY4G7vTZrbdaoV6gAY/OulWERwBWzk5zxj8apxWA2DPZuPpkijlFznOtbSB48D+I5/OnWsGbOeQ9QQK6KWzjEZ+Ybh0HSs+OLbA0bDAbGaOUOYwNpKFSBzjB/CsvxMCFtFK44b+ldW9nHuJUr26/Sue8WW8sl1axRIXIVicfhTW4pPQq2mh6a0+nx3etx2huFjkk8y3c7FY9iucnHPO0VqWMtvbLMoZ2G4BD5fLAA88ZA/OmReHZdW12ztppfsqm1gjV3TcNwhU46jvn8a9Bh8JWthbNcXghvYUQjaJGhweehXPf1qmQkcG9xFMdnzAnpuBFZ0SFbgHA+VgcGty8udAjmZWttTgkLbdgZHUDjuQCRzVKc6RasDNfXUe7kBrUH9Q/8ASkxmzoV35MckdxEk0U8oWGNzlg5GCcntj8q0dZ03S3tZrmCBkkhAUunCscdPfGevvj6WvDWkabrPiG30eK7k+2Wu+QwyQYTG3BZuvPIxg46VqeNfD11oNjDFm38i4kOdrksxAGeCMDtUu5R5pcIyWuA2M5J/KuLrvrmBmhKpydpxj6CuMfS75DzaTfgpP8qqLJkisCQePSnAkjB6UrQTIcPC6n3UinyQtHIyhGOO+Koix2VnEbjR7eMdolI+uK6vSGMXhqMMTv8AnHPsxrF0SIwWdmzJ96IdeB0xXSC2K6NBuGCVc8d/mNYT2OmnozMvk3TocZHlW/P/AGySoVhMocYAJXPPvWxPYt5cbdR9ng4+kaim2+nbbeNu8qbuT/ntSktS4vQo2GEieby97qpwD05pI0Zbk8DgMpB49atQ2yxwswkAyuCAeeQM0kMDyuMAlSWG4fWoaLuim0GZVxkkgDj6moriMi4A5wW6YrpYdFDywruI2gZ565Jqpqdh9nu4c52sOD6mhoSauYqrnzBzww/pSBTswzAZLE59a0Y7XJdgOC4Gc9MY/wAap+WfLTqN2eaLDuJIhLqM9x+VKqnMhzkLnnFTiImfGQRkZ/I0wo3mtnP8QP6UWDmHMhWRcngrw3U1XnUrCwHdhnn6VOrOWLY+7jn0H+TROGiRQy8ZGMjrSHcrtGS7fJ3oq0pzn5AP60UtQ0OgtNKNkpP2533Y6xAKMdwM/wAzU/kSvjbeK2PSD/7Ko01OzmhMiuZUx1RSwP5U8ahbEKI33E9FHX8q2OQSSyvTgR3Vvz2aFj/7NTDp1+AP9JtmI6kW7Z/9DqU6g8ak/ZLt8DOEhYn+VRafr1rqbSi2S4YxMUk/ct8jDseODQNsvC1m8kILuMN2YQ9Pzauas8QwGaRw8pTcQFxnqeB+NdELpWXMaN5vZduDn1IPOKpQWclrbovk7yqBGJGVNVGyEzm/Eeo6ir3Frb6O8yTQbfOVZCcMvYDjjNeato2qqB/xLL30P+jv/hXuaagJ52ieCcle625KgfXp+tSpKJZNn2O9ATpiMBf1IrTmu7k20seDjR9VKk/2ZeD/ALd3/wAKvaPoeqf2xYM+nXax/aIyztAwVRuHJOOle0AXbSFFtGVSeGl2cfkx/lVmKK5AAZo+O28f4UcwuUwPGtoHvIZ0b5RGFx6Hk/1P5Vz6QHd8pbB5Oa9AvbVNQglWZ4xIygAg52kVy1xp93bSBGBZCQFdeR+Pp+NS5MtRKawExFsHPoPrV+1/du4I5wB+lXP7CvIYfM8+NyP4FPJ/OooYZt5zZzZ7t8vPH1qW2y0kiK+l/cIAMjeP5Gs/eSQR09BXRDTg1tFJIHA5JiAy36ZH/wCuqslnG5Zo4Ljb7jP9KSdhuNzFJ5xjJqKeNJMcYcng5zgjkH88VtnTmKYS0umOe/A/lT/7I81t39nXAI6ASYH6ii4rGGkrSKDgqe4HY0jFiCOa3G8NTyElbO4hbqWWQHP4GrUfhqUcixckn+KQ/wCNO4uU5rH+jHjn61VKc813H/CNusYWOyjGeWDynr+dA8MyEfMkKgj7qqv88Zqbsehw8g+Tqeo4J96aAc9hXenQip+aOBR7KP8ACl/sY4IBVeCPlTp+lNSaJaRy/h+QRX7l9wiaIjdsO3IYd/zrp31XToEjFzcCNpeVV+CfUU238PrBM8rOzh1GUCMBkd6ddaUk8YR4DgHgbDScmFkQtrGlZJjkUk9dxPNRf23p44K8n+6HNVj4eQEk2p9dwl6/rTDotnGd00ESjP8AFPj+tDdyHYuprOmRoxdyOcjKv/hVG71uwIEYkcjOSQkgxjvkDj86Wax0Reot+mSpuGz+QNJHFptm4EaQI8i5X5nbI60r2FdGfJfaUUZ/Om8w8/66QD9TxUa6jpeA5SYtnnbIxz+JNW53spHyTF/wGNsjnHf3qk95pSpyxftnbxn8jTU2O6HrqWmyZVbKaVjyBkH+bVNHqNv5MnlaY0bH5cEg4we+Diqs13Z2sSyiM7CSFdQOfpUI8RQw52RyEe4FVzMNC3JqTFBm1Cg9y9V3neQMfLU5/wBsD+lRrr6zy/JaB2wTyewySePYUsusI88cZto1WQAhgCNtHMO6RUQyLJuaI7FOSQ4IH4Ck1XddSGdCy7uojBz/APXFayPFPbNi6JII4WTp9RWTfau1ruVJN7AUlJMXMiOfUZhceRHc+WqDDMxORjrn8h+dKdfllTBcKoxkKMg8d/xrn7/U9mqy+bAwKysCVPJw2ansbxLqUosEiBuSxxx0/wAKpCNfWLuK9014YppXIAYZVsDH1GKx7mA6lqWmQeVIFknWNpGGAdzAVrBN8gUTxBXUrh9wyO/atPTdNhF9DcLO0zWxyEWRSoOOM5544px0Wo0WPDXiq08KeI9d12a0e93MUJjbaUDuDgZHPQenSt/xt4jj8Y6BDqGnQzJDbpvCzAAhs4YcE9v5VzQ8JXEumXVl5rYuJFkMkihvu544+v6Vt6Lp1zo+jS2M0aXG8kLg7QVI6N17+nrSb00MMQqlk6au7o42HUGMTLKo2gdAcMfpkf5zU0ToY1fygCRkgkEr+VdDb+DZGjBMZY+xJpX8HuMn7PID6iOlZHSjGQx8Hyn/AAxV61EUr/dkQfTOasL4PmeQANIufQj+lPk8JXtkBOPtMhQg7YyzbvbAoAtT2DKirtGEALtt+8oAbPTjncO1dNp9jbap4SgkIZWUvhj1Khz/AErlbdrye1sbPV43hea4J2EDdtJJ+YdVAJPau20rT4NG06S0tblmQfdWTn+ED9cZ+pNNqNlYLu+pvXWmW1v4Of7Nb+YViUgsuGIGOTxnIHb2rAg0mI2sKEN8i4Ubea7nTybrRIWnQL58QZl9Awz/AFrzWz8Xsplt200v5TshZZVOcHH90UO3UIt7Ivx+G4FDq4diwHIGBwMVXh8OrbSv8uSeR1wPWpk8X2pcpPZXUGR97CFR+TZ/SnL4g0qVi32mVD7oxpWj3KvIati0dyHAUAADOfQH/Gq2paYbqe3IYEKG/PH/ANatSPXNJYHN6p4/iiP+FSxXel3LAre2xwT/ABhf5kVLXYFJpmBa6aqwybkHLYwen8P+FZ1xpZW2tl8tvlGG+X6f/XruTbpMALeS3ZTzhJB/SmzaZNswIQecAqetJpopTRwkdhtvGG0gYBGR14qOKyVpX8xNpGTz7n/61dv/AGTchebfrSHSpsZFtJ06AipsyuZHDNp7eRcFeWLYUDjPSn3Vo0dwqhBjjtk9PeuxGkzyqAIJBjn7uKa2iXbYYQnJ7utKzHzo4o2alm+8vPTiiutk06aNyr25B/3f8KKLMOZDjbWaAF3GB0yR/KlSOwDbwyAg+w/mK8hn8WarcxNm4wNmSAOMjoR+VKuuarIGdb6ZkB2+YTgE9uBW2yucvMeuvdWMEwYg7z/GoJH50iNpcuShg5OT823J9fevKI9Y1AWnnvfTvkkBBnH1P+FQS6rfXMLA3EoyePnbP4c1LmwuexL9gjOVEYPT5TuqjI1tIzKtrMQe4yK8ysr2/uLhY/tUjMy5+ZyQKke/vkaVJLiR+SCHkOB0yaXM2HMelRw2sbeZ++RjgYINThIGHJlwe7HH8687smtZ9Mkmu7tVeNWABfHPGP1Jqpa6nEszQw3Yl3EkMpOOM8/lQ3ZXHznpZgXcGQZX3cGkWRITgyJHk/xPjNefy6uXSMPIFX7x3SD5jVw63ZyMXe8t1OMYEqnNMOY7PzrUNnzoHP8Av9P0pPttiPlJtm9uW/pXENr+nKVVbtSefugt6elSQ3xfGyG6cjssD8/mMUaj5mdp/adoOA8QHtG1KNYth0bj2hx/M1xE15cFTssL09z+6/8Ar0S31+kLyf2bKkacFnkUHJ46f/XpXYcx2La1AvKiU+nyKP5mo31+GNwu2Qt6HaMfpXLwPqMsaSLbQ/MMjdcj+gqPyr27vjGBaxuFDH96T+HQUXYnM6k+Ihv2rG+e370D+lK2vOLbzRGcehkNcpLHdRzhGuLVWJwcRnPT6j1qe+lNpZKDdBpZRhCsXHH4mjUXObH/AAlE5PEcZGe+4n+dIniS5lm27Y1Gf7h/qa5yweOe2UzTSnLk8bR0IAzgZHWmLKlrraYlm8vfg7jkj3zihX6i5zqv7X1MvkoEXtmPGRS3OrajC3zsUBGR8o/Sl0+50zz0WWaR2kdsk3LjaOPcZqTUYNJtrqCSWMzeY7ZLuWUeg5/ChsOZkB1PUpnQJK/zYAx0NJqV+bR7dbjUJQ8jhSqZAHOOpx9fpRfSaetpABDCpVuqoAcdjnsMZGakAtnayZpAyTevUAck46YOBzRe4uYzry/8u4RTM+VbBbzBz7jmtO6ghew8yEszrg7S4XHvz7VFrZt7dktXuNrtMuGYfdHr61n3+uRQxXKBiweMohXv26f/AK6WiFcW81Ly7KOSJwzwkLIW6KMZXp+PHt2qbRZjqmnag7KFRYD5TS4AYkc8DoOv51lI8xsVSKAPIrCRZGlbKtjqMEc4469Ku3F499Ei2lh9luUO8zNMXyfTr0oaTdxKBQ1nToFtHu0kE5kaMCOMnI+Xk9PUfrSTa3LbKsa2is6W6wj95nAHXORwTzXU2t9rGEhjtLFZAAC5VyOenG6sIeBJIzNJPfM0hckMq4JPJ/DkmqSsU7bMxE1bToNQiulsAwjxnyp12hx6Drx1we4H0q/b2WlX/mJpsE91dYOdkZMacc4H4/e47fi9/Cf9l20l357snmZYSKrBWbvyPpVK2uPscs91a3txFITzhyobkcYXA75/ClZDSRBP4a1WWQK0AUDBK52jn0GPTvUR8I6k68eVuH8JkwT+lOu79lvU/wBN8syZ+aZyd3T1zxzVoxafGm651EMzjkKcZ/Ki4znriyutMmQXCtG3TKvn9QarPNuDbm4YYJNX7y1tp5DFZXLnJ4EowM+xpD4R1CVAw2AE9Acn8atJPcTRy9wbi3c+VcS7f94111rZaeIsSWvmHA3F5nJP64qM+DpB/rZHI/i2r0q8dOubcgKHO9eFZuSPbimCRaAikhKrLcRoOMDa+PpkA/rTbbTZY4w0OpQSjHS405AfxZSTVuygcKB90nghxz0raW1tjbxqm3eBkowIzj2b3IpXKsc9Jo1yqJLcW+llOcPHLcITx6MrD9KhEFhbvkXnks7A4ikaXJ+hjT+ddTqUR/sgqcFS24BBz0HA/OuFa1W8eNo7y1jTeCRLuBABxjoetJyb0CyR1OnSyqpTzZmjLYRpEQf+gux9O1akRuACftbk9BtjmT+aAVy50Zz/AKm7tZeeNsoH86lOkakU2rAzAf3Gzn9azdrCZ1YGqNEdlwc9QTOo/mansL/UJZHt9ly7rzvC71P0IzXnWp/bbKELI9xFk/d+bn/GnaFpSX6PqGtPJFpsJ2eY6/PI+c+WgPVumT0FTbsJux6bBcaml463G4RqoCgptJOTkkcdsfrWhDfF5o0eFCCwXqe9eW/2ukuqv5MUllaRxhIIYJGTAB7sD8zc8k10UUt8G2pq2pKR6Xcn+NWnbqO51EGoo8JaSIg7cskaLx/47n9aS31vS5ZGjCSZxkhpMjH4nFYltdTpGqLIu4D+NSc/qKpG2P215gseXH3RkY9yeaOfcdzu49etVj+ziZ4kUBdmSAB7Yqj/AGX4dfcwhiQsSxZWKEk98giuUEcyymaQKQR91Dn+eKkjheQbpSTuXBHHH60c+gJm4PDWiu+6G6usr/0+FgD9GJqYeFLOQArfSj2LIf8A2WuaBWNTsMqjODtjYg/kKhe/kR3LyFV7cAfzxRzJlKTOpfwdHj5bxuD0ZVI/pVFvBs3mtjUQuTkAwn+hrLttSmbb5d5NnOCBJ0PpW15uqwRiZpy0YUHG6ldD9o1uVJPBd7n5L+EjsCjL/jUQ8K6zA2Untyc9p2Uj8CtWj4i1CPHzIR6FRmrMHiW98ve8aMCDjnb/AE9qeg1NmWdK8WQE+XJOfTy7n/EimvJ4zgQoXvzkfwyBsfrW5b+MA6fPGQRwdpyAanTxXbsxypwBwW7/AICi3mPn8jCXXvElsuHkvAQON0G79dpp6eM9cQDcTjv5lvt/XArpYdfsrgDC4JPPapDe2RYkRJk9TgGlyvoylOPVHMJ421Lbg+QT6lOv60V0n2mwbkiMH024oo5H3HzR7HzhbxmRZQ7ynBYYDds4rqLXQ7OTSJJkt58qRlvtD984JUf0rEt7aSVT5YDNkknIHv1q1HPJHKBGzYbAO3jd+VbXOQrGBI2dRvMZbgeYT3+vNAiSNjhd4B7nOavXQeGYyGOSB8EbSMY/Oq6BUIdjliTw2elZtMZ2PhTw/Y3lsbq4topHbgKyrjHtWi2kaHasWks7UK5VQGjBIz9eRXOaRrS2SsrM7IfUAhc9OmD+tWr69XyI7hJPlCZ3sCu4+mMn1PX0NPWwmb0UenadC/2OG3WdsLExVAc5wOayr7TILq9lVoo5bv5HEBJIJPXHqAR9cVhyeI5VsJYFx5kr5L56D29KzTezF1kWZt69GBINK4I7XTNU0uGGGzns0RmcBv3QAPv05FQQXumJqzSbUUKW3EAAOpY4wMemP8iuPa5keYHgFVwCO/8AnNTWhOXDABiQdxODgdeaafQGjevZ9Mdo1tLWBWVwVDkcjJ6np3H5dKfH4gltgBtQoARsj4GSc1y0z5lYRlinGD6j/P0pfMLRrHliOpHYc0N3Cx1D+LZjbGFI4w55zz68j6H+lUJNckltpY53DvKQTtAAOOc/y/WsL5nGQc444qaS1njjV2G5T0YcDPtS3HZHQWerK1iFEi/uhzyRjP8A9f0981lvfO9+8/Qt2HANVrdbhUO1GIfnITOSAalXTL6aNmEM2CO4PP14xSv2E0D30sk25mChj1Jq1NqTuFjHzKF2kkfdPqKhi0S/dwnlLHjpucf0q8mgTts3yxqhOcrn/D/PvS94LMqQyrbIoV9zHn5l6H2qB5PMYuS5fuW7/jW3beGHlm2C78z3RCSB7+lXP+EMcOVZp2HUFANuPc9P1pKLHys5yK8liOUZgw5B9D7VJJczyrG7ysGDEhT26d66SPwrBCMzI4VsYLg4HXvnHp2NaUHhuGIArFFIMEdN3X6jj60BY4VpWkdRLIB7ntSpc3PmRGNpCycKY8kgZ7Y/Ou9Tw6sagC2RST2UhvzzUraRcOOOg7DBx/Omh2OGuDf3bhpo7iReuGG3J+p6f1rNl07UCnzJyem5wOPTFelp4dkkVQZFVQc5IOf5VMPC0L8yyI2R1ZM/lVJIOVGJbSKvh22mJTCg+cRgkHoKtabd2VvA0zToImIUl224wfetmPwnp8cbLsUqeDiFc/XOCafF4a0e3G42gXAILMhyefYc0xcrsY134x01C6WzmRlwF2qeR3Oaqz+J5J4lFvBc8kjIUjPt0rq10qw+QosJGMjcgOPzqeKGKN1j8tQAeGQgUNsSgkcdez6xrFvHaxac6RMBlifv+39fwrIbwhrTPv8AIRYxhQu/OMdzxXrAKKDujkI7Ad6fGFZG2pjpgHqaLFJWPME+HNzeQ5uihbPyktnA9P0qxH8MTsRTfyIg/hEOf1z716QYGyGVmEmMAgA/zpqW05/1krkegOKdh6HCW/w0s7WdJTdTSFeQHOAD9MVsN4dhCHAdmB/iTJP611IswyhS78/7XSnJZorZ3zZ7c8fl0p2Hc5E6DHEqgJjJ/uHr+A4p39kncFxuz1Gw4x+NdY9pAG+eYgY6M+Py6Un2G2lUHYsn+0Bk/nRYLnL/ANgfMJBFtYZwThcGqd3pchV0Yhd67CxIbj6/56V2RtrQ4D2eR23Rf1qsumWkrHZp0YX+8JNpz9On60mgucfcaLf38IiF2scYz/q4s9scHJx0zWG/gHUo2xa7Wjx3Ygn9Otenx2McROYhjsoAP+fzrHudVv1uDGmlXUcYJAcuWBHqcZx69fWk4iPPpfCesW6hXtJG9CozUkPhfXWUSrA8HoZZRGfyJzXaR6pqErBYzJGqjLBlABH4/NUjpNqcRiTcqd2hTJY9/m/CpUUI4e28FSRyJLqOpQi3U/vFRzvI9ASMe2f50zXdM1K91Ly4JIGsIPktI0O1QuM8A8knPJPJNd5B4Zjy3ngSsx+9NLuZeP4c9D71oRaFZpjCbgDxuYMAfz/lSsFjytPDesqqu1hJkt82FzgfhWoI5bcKJYZUI4BkUivUo9OjWLZGCh/6Z5XH5USWTlVVZWVgOWb5s/hVcmgHnFl+/kjjzsBAyx6Cr+pW62bKsV0soGORXaHSvOXyp47WRGBG4fKy579OtVI/BNlHuMss04bs8oGPoVUVPs30Oqk8OqMlO/N0OHkaUxkqSSCKjmuZI0Xk5z1JruZfB9mifumuUBP3VdT/AOhVn3XguR49sV0VGckSJuJ/lR7NnKclDdOzkNjb9fyFK10+Qw4x2rcl8G3qNujeBj3ySOB6dapTeGdRA+aAlRgkBlJP0GalwYGU8gaQlkUgjjI6VLFduEEIyFAAwDzirL6TeoDm1mI/3DmqE1vLA21o3UdSWXFRysZL58ROZHdcfxeYf5f/AFqkaMNCSl1ON3ABKkL+gql5JZShHOMj2pqNIu2MK+QMljx296LMLk6wTxqQkqHPcjnP4GkdLkLuzCwC5OGIP4cGkLOCQwYetIs27ADYbNO7C461bfifdjB4VX5J6d8VYee6tmBjkkOXyUZc8fWqkJjhaQooG7061NJd+aqn+IdxTuFzRXXXkGXfJBI+dG7fUUVjK0hB2IMZP8PfNFPnl2HzHF29xPZSP5LvGQSflbv0/wAafbXE1vPHNFlGjIYEDGPaurFjYDBjsnYN3MRH8yKtxWloo2rp8RP95gg/qa6NCbHECQyzPJMGfeSSNxxn161KEbI2QyEEdAnA+ld0sLx58q1gU+obOf8Ax0VP5N5IQsEcYcjnEZz/AOhUBY4GOyunb5La4+uw1dm0/VJoVgSzdY1wfmIBz068flXdJp2pyMN7LGx/2FP55zU0WiXErKhu0LE5GNuTjr0UVLHZHnSeH9SZeYlUejyCrMfhu8LDLxE5ydoJr0c+GnRMmWR229N7HPt1rPFmi8SIpBOPmFT8haHFjwzcv/rLpUHOQqE/zqX/AIRcMIx9ouJCR83yqBn25NdtFCgj2xxgqO6LUohvMgx2+4HuVxkfj/jRfyDQ4uLwkj8OJd5HJZgAfrwavw+E4oHYNaeYwPBLlgf5V1v9n3r9dqnHTcMj8qU6TOznM+WP1aleXRDOcj8O20UYk+w26j+8xGQfxJqw2kQ3JiEoj2JxuXDYHbFbQ0RlUlpnLD/Z4oSxlSXY0YI9Rzn/AApNz7CKsOhxBNkMxKj0Tn9c1bGjQ5DMkpHUckduvFWPszRgMqspHGVOP61YibYgMluWzxux/MVSb6oCoNPtFxiBCeuW5/nU/kIjAJBErY/hUdfyqwhwW2KF9cdzSqCkmQSDyeOK0AiUugOMh+hGKCrs3MpUdw3T9atjDHARieM05YSR/q1x7mk7gUxA7KvJLdTyak8uVSAWIPvg1f8AIDJg4/KnR24z80hIAxgDild9QKiwkDk5OfpT1gXO7J+p5qxIIRwCemQe354qVE+UbSBkdqLoCmYY24AJPqFpfIUcFcfhVp40wBkZzng4/wD10oiLknjb2OKNBldYivUnHoTStCrJ8wB9jVsQEZwBk9/WkaFyMsARTC5RW2iBG1FOPUVYULgkYB71MsBAztyPQU8CTPEQA6ZLY/QUwK4ZM/eGM4yOf5VKq5wNnH0qYLg4whY9QeKeVf7yqpHoTj9aAKoVgxwirzxnmpAGzjcMewqV22JukVlGOSBuA/KhAhUNG4I/2TTAYeTz+HFOC5GGPHpUmzjIb6g9acv3ehzQBE0KMDt+U4xnA/qKgOnyDlJlye5QA/nV4kDrnPXgZoDA5IJo0AyjaXcTAnfIPRZM8fQ/4USMojKNbupPfbg/mP8ACtMOx7gjtxTXEjDAIA9xSEYQZ8fu5JE7AOu//A1aW3LKN9wyA+kQH8yavi0U4Jx+IzSi2Vechvz4pWYyi1grSb1lV5AMHctOKagmBHNlf7vYfnV3CLwFAHtigyYxiiwiBFvCvzyQ++F//VVramMnAPc4HNN3Z5BpyyPxyuPcZosO4oCknhSvfIPWgqq9Awz6MRQr5HzKPqKaW7gNz05FMRTuJL6Nj5bxkejAk1Xa41JV2vCrgHIKHpWlswcg5+vWgoTzx05xS1GZf9oX6J5jRLjuCxFO/tUyACSMqceoar5TqMkZ65qtNZK3IQEnuMUrsCAXUBOA+CexU1IkkTHCOpPpkfyqJtO68EDHAwMfzql9nfzMEYA6Y6mi4GoU3D7p/GonhR+DgeuRVRbW7A+Xdjth+tMYXsfBab8t1FwJJNJs5GJkggb1+UZqCTQrGQkmAqW4++Rn9aVry6ThgCP+mi4p/wDaMoQfIOT0VsUnZjM6XwtZtlgZB9D/APWqk/hAK5ZbjjOQCn/166JbiaXBa0nUf3tox/PP6VZWJiM/N9MYpWiI4mbwncoxaB0df7pOD/KqjeHL9ImbykLj+DPJ/p+teg+XIO2R7imZJYjbkjrg9KXKgsebvo+phvktJQO/A60V6KRk/dJoqrBocZ/Z8aqh2njr6Zq3FphOx1jO08gjpXRRaMq4LOzHsWq1FAqFrcLwDvUL6H/6+a00A51dMwdrAqD/ABbutP8A7OEOJEO1geGyCR7dv510n2dVOAo59aCojAVSgHvTAoQW8dwgJ3rKvVC388dquLaFeS34dqaYFDmSJFSbs3r+FLDIswLbnDDhkPY0gHiLkbm59Kzri3itb1ZyVVH6jy93PetLyyefx5/+vTJbVJYmjcKcjgjqPxolG6ERfaUK/JG2znnIH6ZzTGnDJu8yFc9DnP8AhSixtlUNJaiVgMc4xn1weKkVEyypBGqL/FgYP0pK4FL7RzgyRmInAZT/ADq35YI5HJ75oNuo4/d4PHyqKWOHyFVF3MnOSf4aEn1AY0JDYGDx6VC0cjNjeAPTH8qvgAgDpTWxjGO3Wm0gKKsY5G3AM478DIqyrF4+MD61E8eScFFx3xwfTmp7dmMO88EHnbzmoTtoBCYcliMAkemafFEEOCp59BxVlCSNwRifQimsZO0WMf3iOadwEwuSSQPapDIAu1WGT7dPxqv5o8za0bBR1wScfXjNSq24bhhh6joaSkmAoDHdufIPpTxGgIyW54yoz/8AqpgG4crgj8xU8aqy7c8/XpTAaYVYg4x+HWo/tMMc3lOJVPfI4H69KmSB94Z7ndERjGAGH4j+lTFUTAiVOuOe9LUCNJFKkqAy/wB4HjFBkDcrkmoVEs27zX2j+6gxU3lKW3EsOehNADC7jcFkBI4KnrSiSUj522iphFjkD8qVU9uDTswBGGADnPvUhXPIOPxqLykLZ6fQ1IFSNcLnHuc07MBm1w2VYH/eFPUZ5IGfUGnAjt3pGUEHK/l3osAKir1AbnPzEnH51IW46Zpg4AwufahpFU4cqv1NMBwXA/zxSAMG+6Nv97vTDdQ9gWx7VKpVxlTn+lFwHAjP3ufTvSMqPwyg/UUFFZcHpS4Jxjn6UANKhT8oA/Sg5zxxSt06dOxpAcAg7s+uaLANJ45poBb1/KnAnp1pc+hxRYBhx3x70hRc5wTmnsCR/nmmkH8KLAMODwR27UnljnBNP5zj9KRmAAzxn1pAM8zHUfjS+cB/9fijIx2+tI3K8gDv1pgPDrnkHNOwD0b86rbCc8D60m5gcEAfjSGWWURqWByewJpkYkeMO6hCRnaeSKh8wsQf50vm5O3fz6d6LATN8p59fWk38njkGmmXOACDzzmnjayAFce44pWAXch4yM1A4BBAOD2Jp4gXd746kmlEYAOBj6mlYCEHbw2Se+elCw24YOEQMP4to/nUhLDOMEenWo2YkdAR3wKdgHYBPODSMsarxz7Y6UzPPAx9DxSDOM9/WjlQCSIuCQv0quImU5jCLz0AxmrLFlzmm4GfmGKLAVHuUjYo7Rhh1BYZ/nRVjYnOF7+tFFgJgxbPb681BckxyRzAD5ThgOMg4H+FO3BQSW60yTLowP3SMHJxVAT+arY3Kw9iKGkTGRjIHrVSEllxxuXhifXvVhItmcBQo9uM0LUQ1pmyQq4P04pCpGJYwFbGCP7w9KkcseSQR6GkBx6D3osAiSgrn36EYI/Ol3c9eT71XkEiZkjzIwzwW4PvTIC2CzTb2J9MAewo5u4EzvsXe+cHrtoBy+QpVQO5zR+8Py7WIxgnAx+tNTzlAHygAY4PNLm1AlUFhken4UpDE8tg+wqtK8jSIqt5YOQX28g9qtiOYgGSbP0UDH86dwIth5zKf06flQ0WBli7j0Y5/pUvlA7RliffvS/Z0bkjP15pNAZpRY9wjLAsS2D6/wCewqaKchiu9TjnGamuLQModUwy9R7U2C13fMW+U9s81nrezC4pYyghpCFPZRjipowhXADMAP4v/r1N5SqgARQPSgx/PuBAb9PyqrMAVMHhQPQimNAsRLKV3M2TjJB/pUu0kZyR+NNKgHPeqsgBE3Lnjg9B3+lOQDkEAfWk8sHnBPORzT8HbyuRTsAMxaIfe67uOM+lKzhhwMe+akQKBgICxHdqhZ2RiNqg+wqeUBxkBY/c24/un+eaashDAcH+VRkgk5OMU9WAU4Az71VgH72DkYJHtRvIJO1/rmkycAgNu7imZfnB/CmMlRhuzxg96fv4yOnoKrqGBz6+1SBhn5unXgUASbuOfyNOznjGOOaRWG4An3pxOSMYPtigRA4csczED0HAquYBwC/zZ/Sru3na3IH8OaXaAcFQR6cVLihlbydo3Kx9OnWoGdkbBIBz1FagYhAMA47Y6Ux2XBLjAA5x0o5QK0VzMvUgj361It4rHDBlI6+lDIrgNCwOB93GcVCZX3YZfmHU45xSbaAurIH+6QaceO2PxqoqxXADZYMvpVhAx4RmIGODzimmA0gD1P40nOaeWYdfocU3IzwRmqEJgnkmk5HangKeq8+mKAGA6YycCgCNg5AGQD64qPDKPmPapWctg8kduajKE8j8jQAgLFscHjjFNdpBwAPyoIIHTApmf9r8MUgHb2GSQc0xnBB6rg+lLI6Ki7wAT/npUDSgrhV568j+VS9AJkdAMO273xilZoivAIz/ALJqoAQR1z1NHmD1HHZqaAuHJ9B7YoWXbxuwPrVDzsMw6Y75p4f5QQA2exOKALjSYOTnmlBzk5x9ap4PO58j0I4/L/8AXUg2A7cbR3wKdgJWyvA5/WmfN1J59xSbl6Ak4oJ3DGaAHFs4ySOfwpgwcc/pUbuqrudtoPc0EbdoByKQE+MjcBwPSm7uajDNnggnPUcUvyn+PB75oAeW9MYoppHP8P50U7AKIsnIbFIcr3APfnpTPnJIL4x6D6+tMZVfGWyPY4zTAkU28YLMSJnIG7PBx6+9PMg5bB69uahSFF5X+I84P+fepeC3JAXHpzSQCnOFbH3uR81Nbt0OenGacMqeFxxTG3nkAfyouAuzHOTyM+lRIjfaWABCkA4Y461LtfHc/XpSF/LdCV5+7n3rOd9AJlIB2nJP508KOOcEn86hO9DkqAeg3c04vIem0+u3/PFHPYB0kSbTnqOcZpLZnaMhwu9T09veoprbbsYYDuecn8eM0fNGRJu3Y4x3Io5tbgWscen40qbFk8zc7HGCoPyn8PX3px8vyo23MCSMYGeKZKrhfkAc/wC02B/Kq5rgKwwQUDfjTFaO3O5tqKx4470iFwgDrgj+61OZUZdjoHU9QeRRqwJsLJh15U/rQU7nj8KbAUA8lNgA+6oNOYYIyv44qkA049T0z6UwbsHI6HpmpNrHHb6UhCqw4JNOwDgx6gfjmkL8Ag/MO/XNMIyDxznpTlG4fNzQA3LZyBgn1pNpcEuzED06/lUzKvBJwKNyrgBT70DIlEbKCpyGHBz1p4wDgIee9MZfn+RSjt39T6H1qdR8u1+vtQgGkEn0B6+lPKjAHJ+goB2qccD1700MB0AOaAHGPA5wfpTNh/8A104Kc7s7R6Zp4bdwVz9KAEUBWywBoG1dxJAHXPenBExgUoXFAERuIB/GFA4y3A/OpApPIII9QaaevygfWnKTnLZyKQDtpU84HvS/J2JyaYXBPOPzxS/ePGfx4pgJtTduC4bpkcU3DDPIcEc54NKTtY8fhSKpZuOlFkA3z0T5dhTP4U8XCbck8epodMZBGV/OoPKCncmR2x1pATb0Y4DgnjgHmhosHLDOaiZVYHIx6kDPFIkuzAc8d89aL9wJTGoGSzDHZeRTc/JkEn1BxxS/a4WJVT82OB6/pURuolA3MBnsTzSuhDjIMj5gc+2DTDJzg8eueKhkuAyErtwO8n+FRbUmijGScE/NuIP0x9aTmBOZ0X5QS5xnA4FRN5kuMNs45G2neQq4YN7bSRSF4TI2Qx28Y7fnxU8zbGILcIhAz9c5pPJZiMMeO+OtSed82NoGeOtNlck4AwenvVpIRCVI4Jbr0xxSNHg/d+boARk04A7gVLdee9PABBA6n8O1FgIguWIIGT1zSvE8ajBKkdj607bnOSPpmo9xQjrweO4/zmqWgEJWYNyo/Gml2TOAcn0OP0qfzHL5wSTzwaDIz4DHJH6fSncCJZpDjcBj3oFyyqQuRuGCBzke/wCX6U/yg6nsew3GlNoBGZFbAB2kd6NBakQkQuGYBj2JOAPpUm5kJ4zzn2pBCyp90Ee1OUMG4yPbFS0hixuVwWJ/HpTwx6ttJzkbD2pNx3ZJOKUyIybigBA424GfY/40rAOJGef5UUw7eM5Ge2aKAJSmRgnmozA2wncBzgGlz82cHHY0qTQtk56DJ47dPxpsByqB60ojj3ZPJPemm8t9hO7B4AGwjJpYbpZJAioVJ7kED8zUtoCbymJwO/qamFo+3JIx7mmpLxnGCKe7hVADg5GeB09qOYBDFGmVLKTjkZHFRyKHRlC5Gc46U8DJzgU9Iz1GMetO7YFdmRCFc/QDA/nQ9v5kvynGBkt/SpkgSSTpnb6ipn2xL85Cis+R3AgNqzSZxvbBI3NjFAtysu12UNtyqggH6+ppyssw3RSErnkjHP51PtJ52jPvRysClDE8TFGclCcqe2cdKlKt2H49KlYOcoRt9DgVXWZFJZ3I2thgRjH51UdNADc/ZcD161FJErqN6K+PmAIqd5d7HYoCn1A/wpFVhzsyPXtWgDo/3YG2Pj24qRvmUkDtUbOSGBHHoBUD+bIhjD+Up4zGPnH0P/1qBk+4tIV2446+9KR3OcetNjjWKNVVzkdiOfzxzTolMjjJwG6mgBG2qCSRgUA7uQefYU6UBWKg5Xpk03kMB+dAAw4y3600bV789sVJuwMZGB0BGKCik46nGTTAaFUjBYEH1o3+Wo5ZwB0zTsBRneCfWkVSRxz/ACFADxl4gyKSp7sD1oJyCNuCO9PUlItofGeTjNNVnCYkIVj3XoaQDckHk/8A1qci45GfrTxkAAp170wo5YbSpT+6f8aAHiJs5yCD6dqeDhsA8evaolliO5FYMycOFP3T6H8KfuBB3bUGOPc0AKx3HHSmlcj1yPpTQSBwcjr1p6SDaNwwaAEAC4HQ9cYp2SwI6g9jTlKnGBTcH1z7YoAYAyk4b8GGf1oyQfQ+9O5Xt060zdnHOBQAucck8009j+tNd9gLNt2gZyOlRliXOIty4yj7/wBCMUASE/7Qx71BMit8jfMVHAA+YD69qkGSMMSM9VX/ADmk27emcL6Ci1wK0VqwYszOqngc8/iam8hdoO1T7nn86kACIAOeOhPFRlSGy3bvSUUKxE0KAEDAbvzkfWoWScZ2kKMcsASfyqzIwTLEhR3zwP8AP+FEkcyEHaoQjoGw31zzn8qlwTHYrNt8s5lJI4PIOKd5bBVCkqp6k09FG0boiGTjeyrlvfj/AOtSdfm2sP8AdFEY2CwCJY3LbiSe+aVtrIQB2OKZjkhlORQSEzkg/TFWkIQICc7x6Yxigg5OQuccCkBBYDbwfQ1J5c+3cikqemKAIWL7+vTr7fnTTz69KfufcQ4AA9uaNgBYhwNx/GgBgBXg4INBXg4JI9+hoMbA9Cc9DRtOF3c4oARvXAB/lShm3YH3fQ0KBkhQpUdPYU4YKA5U4HtmgBy7lGSAPT60ebyBzmo9mSTkk0Bj907sGgCTcsmTs/M0SKVA2kHvgGo2ZSOBgdeDmmO4XGFJJ570AIUkJ4GB7jNFKLhgACR+QP8AWilyoRJcq7WzADn0PSqUxciDYF3Ah5MK3DZ7ccDAXgYHtW0sYaJnJORSkBlx0+lS2Bky3Bllg34VUuI5crGRwGIyfcDB+h9ejreFZ5o4oo/JkcD70QQvhlbt9GP/AALHar5j5znnGelS24OMBiAB0BIH1+tK4yjNZTO7lg+eFGw/dzlW/ED5h7imLp0hmV3hlYiQlcH7qE7h+JxtPtWyFVF+UY+lTKSF5OeM0IZhpY3SRgfvHdV5fOFLAbcfQ/e+oqK6S7Z5CRiRkbaNvJbzFxgnp8pIx9a6I/NGpYk+2aeFVlyQOOegqgsc8trdrdZVZNnmF2TH3lLjA5z0XPpz371FLb3aCE3IO0tHuYnHQtuJP02/lXQz7lVWRtuAc8dRWeLUXxLSOcDnB5/nSHYzLewvbe0jG3a/lrnuc+SF/wDQ+fwpYZrpg3lAtKxIAIwQNg5Pr83f/DA04FMUTRcfI33gMZ4B/rSfKrYVQue44qkIzXiuvOZtrCPzFKhlz8uTuBHckYG768jPDI7O4Zo3khDFTG2WUMch2389yUKj8K2CxU+9PQlxwSBweKLAQwxyLDF5hywUbsnvTm9A3Hp61Mp4PHQ4pshIAXj64pgMyQBzyevWlOT16n0ojYGNTzzzjNTNaCUeY00uGxhBgBcemBn9aAK5OzLMcDrUcdw8sjRxRFgo+9nABP1qylrFDwi429zyT+dMSKNJzsRVZjywGCenX1o1ESHeMbXA+vNMEJdPmfgfeIbb+eKWzmF5GXKbCGK9c9KsAApgjPfmgZCI0iyVXDdMj+tLDcRysyIwDocFD1HvSHG7BFK0KMFyo3Do/wDEPoaBD3UcAg578UqkZK4+lRrKzM0bYyn8Q7/hQhLEr0oQyYSLtOQBio9yn5WQEGkDbsk+1PUeYpzjg+nNMByjDBd2QAAAx/rTdrFj8x/wpFixLv3Hdt29eMZ9P605F8wsdxBHTFIBoIUHn8akxHJ5ZbJ2ZAyPWmxsWiZ8AEMQcdDVXVL42EPmGMSZZRjO3rn/AAouOxaxkcdD09qEGRhgPoDmobK4+02yyhdo7KTnH48Vct13ylCflwe1DEQsSmCoOD7f/qpcu/IVseo5BpJn2BQBy3GQcYrn7zVLi41WfR0do9iKVmLlsEgn7vQ/jmk3YaVzotpBIdWXPQmoZUmKYgKBj/fGabYxGK0jBYM4GC+wLu/AcVZc8DI5zTE1YyIxeRXwUnzBJgb5ThE+gHX8wa1SvzknOKapDk5XG3A479f8Kr3LSQxyPE4Hl/NtYbgQO3qPzpAWdinnBA96DGGHGMUwTZxwR7Z+n+NVZdQka8FsiquTjeefTmgZJNc29uMPIOP4ep/IUkNxJcKVEbRxAj5pDtP4D/8AVTobePCzbQXPGSBx9Kc6KSTjkd6BDJiwl3gKM84A5GP5U0y5GN3Lccd6eMKuRwcf1puxWXcAQc4PfNMBjeYwbbgt0GScfjSQNIkY82KLefRmIodmA+RipzwcA/oaBKz53Bc8k7RgH8KAIxHyxPzZOT7flT1UqhC7Du4O4Z5/OmsVaIOFxxnrSFmRWIJBJxxQIfJasoLFo9oGeDyarqBFysZZh0xUxkZjuPQ9hxilMhU9Ac+1FrgVTKdxdiNvU7uv0pFkVMnbznOAetWpApUllBxVR9ow5XIY4IqHdAaMTRPGGGUBbGTjgjHrTWZED4GBjP3hx1/+t+dZkr+W427sgZ60C4d25xtZASMfhQpXA1VaNgfMVOUJJBGDxULNH9njKOXyTkBxkZx3qoc5UA4GD+nFMXbIxO3Bwec8/n1qwNBFhCxuRtJBI3MPf/61OV4M9U2DG7p1yP061nINzAE5BBHPanJiVRxj+EjPFAFh2j3OCYy235/r69P5VDdS8oUH73nftwR1q3HFELG4laMMynavsSBzWWY2G6QOSw/vdB9MYpK4AJB1aMEnrzRUcjrG5G0nPP3qKeoj/9k="/>
          <p:cNvSpPr>
            <a:spLocks noChangeAspect="1" noChangeArrowheads="1"/>
          </p:cNvSpPr>
          <p:nvPr/>
        </p:nvSpPr>
        <p:spPr bwMode="auto">
          <a:xfrm>
            <a:off x="1640681" y="-144463"/>
            <a:ext cx="2286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pPr>
              <a:lnSpc>
                <a:spcPct val="150000"/>
              </a:lnSpc>
            </a:pPr>
            <a:endParaRPr lang="zh-CN" altLang="en-US" sz="28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398399" y="2285365"/>
            <a:ext cx="778240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诗人王维因为要在长安谋取功名，不得不与自己的故土和亲人告别，作客他乡。远在外地的他，时常想起家乡的朋友和亲人。一年一度的重阳节又到了，王维想：家乡的亲人、兄弟们一定在插满茱萸的高山上祝愿我在外乡一帆风顺吧！遗憾的是，我无法与亲人、兄弟们一起度过这美好的时光。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2048831" y="1038229"/>
            <a:ext cx="1903571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编故事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 descr="data:image/jpeg;base64,/9j/4AAQSkZJRgABAQAAAQABAAD/2wBDAAgGBgcGBQgHBwcJCQgKDBQNDAsLDBkSEw8UHRofHh0aHBwgJC4nICIsIxwcKDcpLDAxNDQ0Hyc5PTgyPC4zNDL/2wBDAQkJCQwLDBgNDRgyIRwhMjIyMjIyMjIyMjIyMjIyMjIyMjIyMjIyMjIyMjIyMjIyMjIyMjIyMjIyMjIyMjIyMjL/wAARCAFNAf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3+iiigAooooAKKKKACiiigAooooAKKKKACiimlwDjI/OgB1FIDmloACM0w5LY7D9aeaKAOd1lxGy7WeKcnaJFHXvgf57VzzMttfNAl2tyxYkuwKkdzz0//VXb3ltHIqsy7tpJ9+nr+NczdaW/losYxO77/lx8g9s9e1Q+xLRFa3k8blVckr8o24/yaZcTKHSWQguTtAJ6VUkSO2vZUjk8zawAy2A34j8qsyTotqzOGYHsCM5HsKzkmpXIOn06ctaj5tx2bmAPTjOK5a4uGF/HJFCQfMLYJyw9/wA60NJkn+yzeUGMhAKq/XGDwQf6Vl3FvqSyxrHEwE3zsw4xk9Mnv0rVtjlsdXpupm7G1gAR1JPWrlxqENtHufJyM/LzXKx3KW52CQBwMnHJH9T6VV1B5pZC9vcuZhkMwzxngjPQcGlF3GmzVvrhr1CyxvEG7uMnH0qsCq/LkAFQcZ5U+9RWYvL2OFri/ZD8qsoQb+M9cdM9v/rVpPZiK7h2sZJGGCDgcA547dPSjl1uHmbGnOhhCh9zD88dqvVWggRNrKqj2Hap2dU6kCrLHU1zhTULXKFTtYZBxyagad487wDuJwvtSuBCQTIcZKk5HOc1eiPQkEnHJzxVWQmWPMUY3A9fb1HrTopmEe0oTgdPr0/CojGwhtzqKROUVlLD9KbY3iSIS7gHPPNZk9uzy7YVHyjD7iOvXA+lU7Z2t5mLumSSeWrGU2ndiudkOlFU7CbzYexx3HejULl7a3MiKDjr9K6FK6uUTyTpEMsRT1cOoKnIPQ1zLXEt2ElO0ZByAMbiOv8AStW3niggy7jA6D+77CkpCuadFUBegtk/dHvV1Dlc9jVJ3GOopoJ7gj61FNcCNwgGWNMCeoLl5UiJiRWb3OKS5MmwCMZOeecVQmlEsTYuSpVsHnG4/wB2gTY+O8hMuWfc7DGUyVFQ3OoG2RsR8kkHHrmqsl9KYwsCCFQ2N2c5Of8AP51mXguJGLJKCAckHqTVW6GUp2NXTpvtE52oys33gxyMelbKGVZcbBs6DHpXN6GNt5iZzntg42n3rqdytxkGk1bQqm7okopjypEuXYAe5pi3MTfxgZOOtTc0JqKAciimAUUUUAFFFFABRRRQAUUUUAFFGaKAOW0TV3SJbWQNJKc46jnJz1rZh1BGmEb7lLH5dy4z+NcBr41fw1cW81nafbbXG2JivKHHQqCM9+TmsCPxVLIsV0T9nkCZIiWQruzn1/oaai2Qm1oe3UV5PpXxA1pZijwQXUIAYO8gQ/Tccf410tp8SNIlfy7uKe0cD5t67lB9Mim4sq6OzorDsfF2i6hcCCC9j8w9Ff5c/nW2rqwyrAj1BqRi0UUUAFFFFAATgVVmutjFQpJ7bec1FdzvlovJZhnjHcdaybq8l+zNG7Mkrbm8sgZA9M/j1qb32Ey22p7ZG3M6nGdpXHH4/wAqq/2nJK5YEMvIwBxnoAfx6VgyS3Fvc7bgONm3e/c5647fjxWedVdRNCSCp3BVUZGOuf5fp6UcpHMdlba2pJLY3E4xn69q1I76ORAQcZ6d68rttRb7QJgBHCCVAB6DPp1rXtNZMsuyaQMuFTI4Dc/l09KGmhKZ6LHIGXOakzXJabqoV2ff5kXUduPUD/PWugsrkzx5LfMe2Mf/AK6aZonctSDchB6Hg1zeoxgDISRF5C7cAk4689sV0x6c1jX7RwymSWZmbnbgj5amfcGcTeho55IbWJo1jbO6Rj+8bjgcejZ/M0y2mkBIlUFwSCrckfiKvX91cXTxytc+WkZGGz8xUkZYAZzjByccYrJe5gFyzoC21iryMeW564wPbt3p3ujNo6nSw95JG0ThP3ZKEDrg/TpRqUrqiNO0aSouGcMBnk9c+nb6nio9GKwrFK9yEcEKiSZ6Yxz09j+FUdeeSPU5X/1sbgkggEcgAfkD361LWhXQzFYKJLhpDkv8gPBNS22qR/ZZw/lyzcH52PTIwMdOMf5xVOZpVgcTqD5rAIgwSST/APqqWO3EsqpIAkuwYQD27n1qbojYvaQbyK8uNSaCWZ3BdoguR789uM/kK6TTruW7uopZ5oygBdVQ8oeBg559f1rCt5ZLKEI10HbIPIz0zxnv1/zipLC7ihu/NL+Y7Nk47nBzmqVRNlJnequ2PaoAqtPErnJDF+OKfbXEc0I8uTdgc+op0sojkRflG7OSfQD/APVWhoZT3SwkmQHzRgEev057VMLtWUPIpdA3B44OOKq3ksQkmPmOyk/McfdI9Kwv7QcOVLnYGzluhJrnnNrYm5vy6gVyVIBOAT14/KktbweVJL5gKIcbV45P8h05rnb+/eO3EkIc4GSV5PHtVOHXlPLwsrMxXBP4HI5pKU7XYXNS6uVlZmDbTn7oP3eMVl3Cp9rRi8hx95T09asvLFJEA20OxDBR/Cfp1qI3UcZkckYDKuWU4z/k1hG99SWdlpNwEtVBBVc7Rn1qjqa3lxMV87YhHKg4+X3wax7a+TaBIUV84wp4wDwealy9rmUyLL5nI47Z6f8A1q3U3aw76FkwR+ZiBgChGMHv/wDXqGaQvLjzWO0bRjHOPc1QgljRf9eQ27IXBHJ7e9NX5pnyyjacZ9aj3mxXOl0+SRAEuVEgY9iOPwrfUgLkEYrgftH2fdEGYEHGSf0rUttSmi8uIuxJOSe1bRnbRlJm9cX6wPwMju2axpNTM9yGJxjhecAepwag1F/Pf5pWCL93AwTj3rKuHljCyNtCv90bucc9qnmk5Ccjo3v4Lu2Akl2sgwwHc+361WgiW4LwB/KjUA/v4xk5/wA+tYqSFQpjh3gjJC8HpTIoL2RiwBCg5+Y4NbJpakuRu30wUCHbChBOdmCQO3NZlsryZeNAVzkEnANP8hWX5nRFHXbySfUmo2nht41WLjjrirUr6Izlq7s07NI0uzIWwh6jg4PrVltUa3lcyYaNxwQwHv8AWsAXkbxM0kqg9NoHOP6VTOpBg3llUI6EnvVKDsCnZaG3LqU13GCUcfMU47fj/wDXp9s4hjALE+jE8msu1uJCzCSMhDwcjt/n+dWTcwRDZjDdlzksPWsKi6FJ31Ni21wJu3qdqnHIxWimrWrKCzhSegrkXkEifIvyp0Bfj6mq97dFIlRHRA33HGflb8KmLd7Fc9jv1u4Wx+8Xnpk4qYEeorzC21a5S5ZJiZUAUFhzjOeP/r13ltb4gMyMzsyghQ2B9M1tZ9S4yualISB1NVFna3tt0zh9vU9KyZfEdgZGSS6ZJFJHlopcn6bc0DudDkHvS5rlX8ToVK22nzFo8LmVliUj+f6Vk6l45mtgvm3NjabuAozI5+mcZ/KnYLnoGRWDrPi7S9G3RySNNcD/AJYQjcc+56D8a4e+8R/aIUX7ffzySAMQjbFUH1Axj6VzF1qgfUUjttPtYIlP715Blvpn/wCuaLCudPdePPEV1OZdPtEhtiPlXash/E560Vylxrt9JO+y4cBTj5EDD8CaKu3kFz0/xTc2eo6LdXFnqmy4tI3cJEFcsccfKQT+I9a85EsQ0+BILqOSTG0qu1ow2OTgAE9exPNS+JbHwnHZT3OgyX9tqMRBSMFgDzzyef1rP0jUZm0VZ9SupnyWVVk2yMwz15XI/E/SmkkhFRoZd7RGSGKQ87s5R+eRxjB5GR9MZpyzX1rMfNUMsg2h0Rkz+Hf8DU8LWEk8bRwyRKM4WTIDd8g57exPX3zUz39pNmOBZLYH+7IWVvfHY+4p3As6eBa6hsEohZh9fM9twIZevUHmrIvNRiuBJp+oNHG5ztV32vjqCW5Dfn9RWLcy6gIi0901xFyAkr/Mo6Z5JA/LJqy9ojQFzOuFA27mA2+ijBx+hpAdvaeO7uwQNeRfaoAeSuBKo+nRq6O08b6NcbfNma2LYIE67evvXmdk8t/beXAzDaMlAeAR3xn8cikneOeEw3ESJPCcgY2kj0PI/rRyphdntkF1BcpvgmjkX1Rww/SpCa8Zs57qKOP7KpDJ1lgkwT6e/wCtbEfjO/sEVTdicrw0U0fzA/UGpcOw+Y9IlLEHaQAevrVFLd1lddqRq/Vhzn2Fc3H43tZrYPdWdzBs5aQDcoPvnBH5V0umanpl3bq1pcIyn5ueDz9amzQxl5pUt1HJCJfLiypTC5wfp/nrWBe+E2+0M8QIRm+8BzyP5ZFdqCCOCDQaQOKZ409rc2JuI5YWZlyvmDsOQCfTpiqwcWtoC5G+NgQoIJ59favZLnT7e6ikSSMfOMEjg/n+NcprHgmGUI1sCz42jf0HIJJPJxhSMe/uaCHDsc1aX1nBbRvCHaYvhFVOH468ngV0+nauwhiBdWPQBeD9Md8Vzdtp15b25EsAaLlihyCFBHPbjOMU65vZLOOKKNQhCkqCd24E+n+c1DEro7yTVlMBEbYIz3yaxrydp8tIy5XjbzkjvmsCxnnedGjIdMZ56Z9/TvWtNFLPa8Sqs3IYAnGT2+tc0276lXuYF1ejHlbC2WwEJ2j/AIEfpnj3rNM8Mk21lHKKo2+o/i69a0b6wNvCJZxlWc+Yx42D1A7iucbynuPNi3+Sh438buv+fwraG25DOptYjchUlvGAWL5UJ4HsMd/xqbV9Tecxz5UrtC7B0IA9O5+tZFlcm4mhIaNRgkr0A7dT9D+dGqAywGQ7SxO0922tnp/nOKHe9g6EzapbxRuYYg0it8rHkA+uO3f9fes5NTllkaRizMcruBxuJ4x7euR9Kqm/t7W2kV4gykAbT/Dj1AH6fnVBrqOK4jES4UjJHTn+n6U1ER1/2uzsGIVtzxqMkOCc85AznA/XntTra9W+lEtvwoPzxs3P4VlvZiaxSaN44YcblyAueMdeuc560zTJHgvf9crRpljs/u/lihRXQZ6P4fuky4UFmGBzx06n/PvV3UJXN2WAdtibcIBwSeCR17Y61z++8W1gmsyXA+YOgGSG4zj8Kzp9c8+S5IkMR2hCqjPTpwfTJFVsrFqVkampXqR7ftCSBpDnHcgetYEtwouFjRiSxycHoOtU7jUHmcK0jNITwMD24zUkUM8rJFNGE9ZDj5f85rKRLdzVlZ57JhbeX52CVYjgt/8AX9KzNI0+4s52a9MKqp3Q87m3dM7evGKvwWD2xTybh1UN2Od+BnnHTv8ApUd3bGbEkl55MajlT1OO3AHf/PrPNZWAg1HVI7Yh15xxuH8RrKl1XFszfMzZ/dY7HucHr261R1Np5QTHIJI0yTlc4+v+NYxaRcI4+U445zVwpqwO52tm+zynLb5HO9jnnp/jVxLuSZPMmG/K/J22j6cdv5Vz2mIPI8wyEY+6OpH0q7EpmUsHBHQAn0//AFUNpMm5uW0qzYBA2ghc46/lUJkj3OY3O4Z78gZ9qp2/lyqYyxypzkHJPWmxGOM4RiRu555qdhnTaTpzX8x3lhhckgH8Pap9VaLS7hIRI/zLwWwPXFR6PqUsRCxyMEP95sp7/wAxUXiG6SeRZlj3n+IOpBHGMc9s4I4qklyldBpvWuIcSzRxqBgHGSDnr1qrcWcFyzGK5Bx94k5OfoKyreZUQqI3JY4IPOcnj/CpIijTRxsyp5hOM/59qSutbkmnalUwkEmIgcli/J/Aimy6rKJWVp1WMD7o5/LinwwQwKXZY5CeAxxnH5fSsy+uok3eXCmZTwSMbRjp6U4WlIHsPmvZZCDGX2A4yTnFRPeMyFG2licg9xTbWGKWAjDKyA7iehPt+Y/WqQuFXP3cD5hnnJrvikZSTLLSZRlLLuI4yaZbxOG3qBJsGQC3G761FIznDtGCcZJxjtmmJdNEq+W6gMf4hx/nr7Vcm7aEoutrDxN5BiCgnBzzge1Zd9qCq4SB1KHJLYwR7ZxSXLTTsvzIFAyuB19RWKZQxcGTbt9e9ZKMdxmzFrEsRBwgAGNis3T8T1rXsZbi9i3CJ5s8FSm5Rj2PT6/rXMWUS3WcxfuwRlzkD6Zro1mltrVba2kunVRkKpK4J68g8CpaSZpBO+ppQSahplsy/ZbKGFjufdIQc47ck56ccCpn8TXFnCVGrW6xp1MeJPw5xg1zixmR3k88eb0aUDJUegJz9KmW2jjKN5pDA/uo48lifViT09ql2NkTXOrvcQ+ZdG5umf7gu5GjQn/cAxVO41e/83yLEJbbeWESgKi/y57dO9SXasx82Vsso/1zcqPZR/k1RVJDA0Wwv6IoZST/AHmAH9fzoQDGka/u0inmKxqdzAnJkPUAbc8UXD5u1hFuUdRuijIHy+59B79ac0kNtCBFJ5tyrf8ALVcRoP7vQ5+lUSZ423ymOCPOQI1DMx/HGB/nii4F6VxEpV3DyYyZCAMe+T/+uqMbMbdiuIol6GQkFvpwKsyBPs6vLLjYMiNdpIb3IHFVIJUlxEGVFJwPNIQZ9FBwfx5pXETRy3qxIIT5SY4GQc+/NFUJ7S2klJllikcfKW8kP0980UrjKWqCz0+dJEmjlWUZS5tS0J3DqrKQR39KYdcgNuxmuEeIjmFI9r5z1DK4P8x7VtfFXSYtN1OwRNiF7Xc8aKFw245OBxz/AErziWBkweeT0xW0Vdaieh1FlqjNOVs7i7NvI2XiuMSdPdeR+VXJtcEq+UZrUYOFM0f6ZXp9K4xVnjw6q49GFNeV2OZQ747kmr5SbndpeB2ZVdY59obYjsVbtkbsH+YrQ01o5IzHOyxBTvV36L64GP0rz+31Mww+SRuj5+VwGAz1x6fhUq3anDRzGMr0XyxgfQ9RScB3PQpYm0+8BhuIpGkb5gkxfPv90e/rn261YiS9e7MkUZYoMYiUEpx1xzxz1x3rkbfX4kRCY0DdJMg5Yegbn+VSJ4lkNwEDRiInpJGy4/4ECT+n5UuVhdHRm83TBmguC3AOBtz9cYJz9DSNdeU5YOkQdgHV5B82Prz9KpDUTbuz/bFaXrtlJkyCP7pz+YFPF5a3LebGAk3TaI3B/MnOB9AKQGwLqSPT9hYmF+0bHPToFJx16moLCK3jDxOBCx+ZH3bV59cEjn1/lVeCOaeJUJefDHMaRfMB9cDPHbini4ijU28zSiQk7GcHK/lk8e2OfTvLZRrWXiPW9OVks7mSXacmOYb8+4x2+p7V0Ft8Q72CHzL2C2nA6iBiGUepGD198VxCXM4unMlzIWU7UKqGJOemWwcdDyDn3q5/aVg1riGGQ3R4mEbKVOOpx6/ljJwCBS0YHoFp8RtIuIo5JkuLdH6O6gr1x2JP6V0tpqljfxB7a6ikBGeG5/LrXj8flLp5ijBkt5eGHlgvG3+6GBI6c9fakWeJrJ7a9urqAqmYZEBcye2GwO54JPTtSsug7nsbeSA0g2t8uMDHNeV6rZMl1JcFnAdPkMg+Ze/9R/KqSTXUVq0+narc78jzIi77Y/XAYnA/4Cfwqa68Q3p2iSGG4RztWWQGPHuWB4PTt9aynCb+ETV0XLaRLexAXKMxwAq8HHQ47cVox3kEMQbnk4JOBubr/SudnvZJ5DFJazwsMOCkm8Y/2RtGfwyQO1XrLULKSMxm4RwWK4ZgOfoetYzhJK9ibNFy5a31CxHnXBHGV2AkH6is29s7BWtPs9tLKrj5SRwR6kH2OfSkeeJbto1hzE54XGME8cH36fXHqat+bI0Q2K67PuqDnHsc9vxqY3juDszNjRJZikJHlhyq7WwpHPT8f51PehY7FpBtWHaMBl5zzzntzzmrEN8LSNY4o1jJkOGCknoOD2Hbuar6xcqbJCXCxuDvLc7vQY6mru2xNHNP5S28MzKzDJDZ7n/JxVeJFkJIRnIPKqvIq3JqCQwxxxKsjKp/ebMHntz71TEsodmRCm9WB4xgHGcenTFbolmxBdXZaOOJ9o2gALjAQdzj3z+VTm3js3jdpRLyeq8H/P8AhWPZTeRIGL4QA4PGcjtn/D+tPu7yTy4VkLEBmIyRwCemfSnbXQLnTxardJauFuSuR8oDen8hwRWHfzyvdtKqhQHOWX7rZ9+/SseS+dUwWODz8rHrmrVlfySDymLZY7uCAc9aTTEbcW2GE3Dxo+8ALjPWrbahLawrHHgNIAWkbgeoz/j/APrqvD5SwAOHfA34z93+nes64lWeTzCd0eAF5BPr0H4/lWVr7jNRNQE78TkPglYlbeoA75/wOa0o7hZYUJjZ1kIDkgjgj1OCK5BTIkk0qHAB+UDByM9/atXR3DHazlZMkud2DjPcfXNKUQuUr/Uba2knt44ZomZjkM3B9MCs/wDtE4GAoA4bA61Z1TTWk1C4LF5QDuQjBwPTrkVlBFG4mNkUHpkkVcUrFG7aOPIxG2QWyG9vSr0e5YAiHDbc4PGawbO4i2o5YrhtrDPUZ7Ct+NfNAVPNO4A7yOB7VEtGJIZasA8hKMGJzknbn2yf8a19Os5XkDgpv53ZkAwfeqsCW7TrE53FMEZORn0I/pWnYyJb3chzjDZUDAGBjr69zzmp5tRotW9ndDVsPIuwAMygHahJAwTj8cD8qqXS3d1qDWscTEhtgRAOmeuO3GeOOhrT1LWPIYtFKR5v/LQAKQcY7D0/Cs1fEd9DduEhVSVDNLkAbumfrjHfHrWjcdinYy7qe6iMdv5JWXftK7enOOvfnPelsvOiXznSIIxypJ5+o9O9Q388zBri4k3yHOCrklRz15OO36Vn3eoMI4vLm2tt3ZU/d7cj8aOS+iFY3n1NoHzsduCAeuPw+lZk+qrcT5FtETyAz9cdvxqksszENcFULNsQjB/Ifn1pZoHtRuLq0ZHUnrnvVQSRLehft5ZYi6FlwxK7g2fvZFR2pilnAYHcDyOnHr/Oo5hEIw8TlgwBZ2GcEDPT8xTLO4GLqSWXmWFiS3QHHTj863iyWiw11MWbYmVz0P8AKopVkuWyLMpjqc1GVlmVILcqRncuF+fGPQU+LSriSZ4L2ZwD8xVT1/H8/wDOabaJUW2Y9xcs77IHJz8gVRz/ACrQ03w9CxM+oTDZgHyUcBv+BHsP8a24beO0H2e2tyjklXEYDFhjPJwT/Ko7u4EETpPNBEAeA5UH2OD0/I/Wk5dEaRhbcXEaoqo0cMecKrYKr2GAT1PrVc7UkZEkfhuW8zOfrz+gptrdM0wy8igAFiI/lkyOxAIxx1zUVxfRRSiNrna5GRvUkoPcjoP0qDQmYxJKsbSyLtOfl2qx+mQcD6VJe3Dyqp+RUBIIRmyD9Vxk1h3ms29jbhy6yq7bVBfcrHnkkZA784z6+zF1+2itHaa33zBQBHE42N6YyAc+pC496LMDRdpTMY7dpVdh/rJHUt+fBH51Dcz3EWYY5BuDglmjEoBz69z9PxrBufFsrx7bq0s4hnIiRASPTkHJ/EGsi+8QG6nWZ7q4+QYSCLhR9Txn9KdmOx2IMa7izSZByZHwNo69G4qu76feP+6lbA43bvv+o4x+QNcNNrdzPGYpEZ4ifus559MnqfpnFVZL2+fCxkxRgYCITtA9MGjlCx3F74gsYJTZopcoOWjiCbfYuec/lWXd6tbIG8oBmGdgZzw3qTnGP5+lctvuigUzsq+gOP5VF9nXOSSSaLILGu2pybj59+jP6xnI/VaKy/IUfwj8TRVXCx2tz4mguZTJc/apnYAfOiMxx/tMWNUJdYV1Ki2kYc/658H/AMdCj9KwrZ3F0sgx8hzzyKuahf8A2kRoFSNVHOOcn8qq7TsFlYkkkWbA8tQuO7sf600uoAAVVUdwoH86zxJgkFjj26VE8wyRnIo1DQ0XkUgEkH/eNVXznhx9AKqiUtwMmnoTtZgM7Rk/nj+oq0rEtknO4c1Kvmfw5I+tVo3O7PepkmK54z7VdyCyt7cKmwyybCMFQxHFS2t6lvcCTa+zoyhutZ/mHJNJv555FJ6oDq314ybZ4rt42TARYkCkY6ZJBH8ulaNpqM0gjnR4XlXgtICCW56lSeSOwxnBrgnkCn92WGetMWeSMMqSOof7wB4P1rNwKuegR6i81w0VxLDHOpwv2dccnttHGfrUtrqVo6pi6y6k535GT9eADx3Oa85ilaKRZIyA6nIOK3P+Enm+yCJYmRwMAlw8Y5zwjg/zpcg7noDX5SLZNDECVwJCRuxgcEgYI/HmlgvBLHLDJBK0ePljRQIh9FIHP51w8Wv2s1li4d450GEVIECH3+Xac9fb+r9K8SBL4JLHI6knYzhQ6n1yoXJ9jn0qeRjudpDcK7IM/ZxGpUNhVkfnoefm46dKs+aBA0YRI7dv4S27c3fKkggn2496w4dSuXuUlFtcbGGFngQZ577Dgt7spIrSkntLWEJd3UMd02drT3Knef1wfqPzpAWwyTRR4MpjBzG4LBkz68YP0/8A1U6MB3MNxKrRnH7sFkSb3I4w1ZdntlDolzHLIWKtEMLkZ7HGM+5/KrscTpJM3lQ7BwVuCHZfTAPf6Z6dKQwuLULJ+4Pkxw4O1D2PX7hG8e/Whru5SE3NrdIUGAiT7VVjnnaVyT9DzzUTCO4hjFyFjRJCQPLQKGPqRnHQdQv4daPs4hfcsjhWH93aj4HA5+9+Z49uho9wsTx3tzE3mTG3eT7yRCXZk+wfHPt34xmr2m2Uuq3iRSRtHAqYcGLAxnkBskZzx+vapZrmK5h/c2lsTBErMMgELj5uTkEdcjtjv2mtNRSxs2WFVM7ErtRAPm5xnA6AD+nShQi2S0Y3i/TLWwv4E0+Hy9yElAckHOM4znHFc8/+jgnbt2MUZHGOo9T+NdnqUzakwyiTwOAzHdnGAMAqOe+c8Y67qpwpasVhEssbpyDbs6IAexww4+uDnoWokk2TyHKfa3jn8pwMqgABAIGeT+dTPPm3ICfeb5c9/wDPNdGujR3PmzQvHtU7V3RKw9+gDMOfXPsetQ3mmNcSTSqEaJ2GVD+WfcnIYAd8k49SDxSsHKzno7Q3WG3ptyDz9706flVmzs47e4DNNExU5HJOeOnFW00l4yjIsiIzHaoGVVyD1fPB/Dnj1qCbTpwCwCKiNtkZiF2t2znHqOlKVybNCvclZNzLnPICnAqXyCy/u3+bGQijkd/xpgsJDF5jb1JYgHb8o/x/Cq1x5kE6pvLFV2jJ6j2rLyQM1N625WOZCdp5IOMe596hN1FaTKyklGyDuA3cjqP/AK9V43W7KInyuiFchuv41l2d0I5xDPGUcPgluuOnP4UJAjXF9a3mJGeTOeVx2+tW5JLBUy4VQ6gE7Tk8jg4/L+lV4poLu1YLKgI749M9Rx2BqmkK3DZ2tu3D5YxjI9QD+FLQZJLLaXCtJHEoCnO0d+w5HatEy/6MhQ5XACK7E7TkVkzxPM5WGMxxMwXGMAH/ABGakdJYWEVwd3HBHPt+NDSBGxb+aV3swyp+7n5sYHvV19VtyGLJhl+VgxPzH1/U1kafdm4doUmC5XCkHP8Ak1JJp8MMe19hQqXTaSzbecMSCPTgYz7VLjfcZNNq8skUkByIm9egxUTX4VUViSAPlYAA9ayRqDyReT5Y4GQuB0qT/SJVKRRu7gZCoN348U+QSHrfyNOyIwZCDjnAz070xVE0rb9qsWCDBwfwxxTY9Pu7ltsexT6Z3EeowuSPxrUsNEngEjTXaq0fJVshQOpLHBwMc4OCf1rVRZSTM2aQxwKJHDOOUAOPxx1PpVmGKScQuUkBPV24BJPTJ/pU8mpaZaxJLZxRsEHzTOMiRuhwNyt/MelQSeMo7cCeOFEm2YSIwCFlPqWyT7/0pqI+UuDTbhoRHKyQjOQHbBweMZxg9u9LZaNLBI0klx8oAXcBhfXPfisS48WO6OsDTmVx8zvtcA9yCFBH0zWdPr8/lrCY5liIxlJWRj9CS2MnrWiTDlR3sMMSQPJ56+TGD+8jbBUe/wD9bHekTWNNt7dmMyPGgyWLsSPpzn9PxrgYrm/1JzHCocKOVdi5wPU9cVHf219b2/2i5dI4eAFiwR7YAo5Rnav4r0w2xZI0CsCxDA/N+GMfnk1zo8WfZlYukMSyffiRyScdOnH6iub/AHVzHvYzSf7xxUBVIzxEv40+VDsaMvia4eUzGUyMTlVWPAUen/1+KoRXl8901zEs6ztn94JSuPyxx7U0TSLkIwUHrtUUxm3jLOxPuc0D0J3kvRJvkvIw/ruDEfzqqYo3bdLK8mPQf405do7VLjcOlIZV3QCcRJD2zlj/AEpxJBwqKPoP8aDGP7RHOMpVgxAtjp+NGgXZVIc5y2P0pnl7jyRVtoypwAMUnlM38NIRXKKR06UohDHkdatC1kPIBzUqWUjHDKQaQykbYGitddJkK52dfU0Urgc3FKscXP3utQHzHJODzUkUiPnagFOhJlaUHGFU4/MVrexG5B5MppVtyerAYqwbdnmKbiowx4Po2Kha0O1DuYllLU1MOUdHEHdY0fc7MFVR3J4pZozFvQ/eRirexBwaRLZolWRZCJTgoAOh47/jRIrLbbm5LkHP1ppoLDVNP3AVEp4p2RVmdh+7ikJGOtCRtKwRBlicCpZrOe3I3p16Y5ouh2ZASSabQf1pM460DsAPNDHGKbkUHtQFiUAcc8nrSNgEgZxQOnIpCdxzk5NAFkm7JQiVn2nK5bOPwNWW12+WHygI42P3pApLt7Eknj2AFNUlIlfuOOao3LB5yw4BqFqymrI6bTvFEIsja6mkjxA5CQL5eRjplGXH5Grtn4siYrBHbLahXzG8tyzsnHGJCQQB/kVxKnPFBbDYB4p8qEekvrVtNi2kv7K5uU+ZJLZHR/cbjgH6gj6VetdSgyLa9tBboyFtxnV/Mx/eRlEg/DNeU5ZSDyD7U4SyCVZPMYyA53Hrn61Lgguevwavbx3MMLNcKsZHklQ5RD2AcDBHsfwI76EN81rdPutd/nHdIwkEbnC8FY+cj1xgflXkj+I9UlijiN7KkcfKxxHYufUgdatr4oaKBFgtVWYHJaQh1znOVUjC/hz70uQdz0G81CzmuSHiaOZ+FYc55HRhjNHnJJaCNXZWJIz94Mc9+Dk+55964abxYjpG/wBk33C5yXZgFPqpDbs/iB7U1dftEj+0CS4kvdwxHK5EYXuDgjI9j+NLlYXO9tdQcxLGt1JkcASR87fy6exGOK05r9UKhY3kww+7nJ9wVyQfrz79q4afxnbXNss0k4WTP/HtHD1OepYjgcDoTVu18WoY4LubUIo4kk+a2ETSSkf3s5GKVmO51Jns4bdZlMYk8zkIT5hf0GR15/8ArGrEO+eVmCrwPmYyA8Z5yMnPPt36CubGq2100IimFtDI+Vkdh+8brnkdfc9fX00ba4MgnMs7O6Al34Vhzx8gzkdOenNSBdEEM7l2MZkc4ZEZozjr/k+/pmq11pNtcyARt86PgeYQDgemCN3TqRn+tqy+0gPPJKpWU/KrDf8AN1yCB8vHr6/m6dja3EcO9DIw+XcvzZGOcnk5PHPagLHNXmkahaMskcchVMEtnIYHoMdQazirNK/nQyfO2SW5K59eOK7Mvcm5zPkI3A8o4bdnn+EE898noAfWrDyW0rKjq3XZvli3DjkjIzj+fNJpE8qOGt3t7ecQI5w+dxJ4PPWtALACDARtQ/Plhzx1x+VbN3oelysrRB1mGCwRs465xk8dOmR0qNtBsXUxpKQ7IGO3KMPqCDke+fxqHEnlZQDvsSMRSMsfzYHA3Z7dxVyGwj1EMZGmh+bC/uic8jPz9OwqBU/s+7+zSxySP1BeXGweucfyPeteHU2v7qezlgTyyvmopwfMx3wTknP1oUO41Eq2+lpFPmKKYxltv7yNVUe+dxJGc9Bg1Kmm2yOhuFZgwOVBwFJ6cjHp/wDrrVM6tD5bx7ht43rgL7H3H0/KhIR5ImdFLA8gocHtn/P86vlRVkZn9l2tncbRACpXJKpkjvklskDtnIq7BYRy5Sa3DhOQBlwO/B655+npVlI2dgDujyOI1c4P13AZ+v61FLFALrCl4CQAxVOT6YPQjPHH4k9KdwsDZjTEREcoyAikDp7Zxn8R7UjsoIY7ZMcR56jnk9v8P61JpokYyTQpM68nI5UdjnoR+A+hpxuWVztidSxwAq7VJPuR2/yKLjIrqytrm2lt2iRY5gPnUKGbBz6cj8Me9Z0XhjTIcH7GG45aS4Gcj2GOD+P1q5EskF4rSXczzHO0yjcMDsSP06n2qy8zlj9oImfqrH+fv6ZIpBdjbGzsrOJwba3UFQ6lcE4+uMj9RXJ+LsXEizBEVgAmxONgyTyDz36kCrV3em2kBZFRzykWAxJ9QAeeO+KZCbzUbvZd6Zcx20gJL3EZGSMYGTVpNagjmdN1I6XLMW34fH3WIGecZAIyPxpNT1db+F035AXgbeBz6n/PFWvF9tDba5NDEojjwu0IMAfKK5mQuq4BIU8HBrRW3Bl+0UtAPTnvUzxKM88n0qvbMBEucVdiUucAdeKhvUZSaE7sYxihYGHVT+Fav2RxyYyR/KrCWj8Ng8+oqWwMZLd2HCn86sx2zjAGPpWwtsFHPOR2Aqa2sTPN5caliQT+Qz/SlcZzS2kkuriIcNsz6Ve/s5wdrFTxV22svP8AEvlgcNDkHHOK6v8A4RpEmWOSNw3BIP8AdPT+dNgk3scObCQDpke1Sx2bg8RsVHU9K7iTTLOyQtPtRFbaWOSB+A5PftUEd7p7FPssHnxfxSLgceoXqcZ9u/WmotiOahspZGyI89ulXodIuGYbt3XA46V2MdkrxqyFWU8gg5BrD8XatD4f0iYbgLyZCIEGc+m7jpjn8RQo3FcrDSZFAGF/E0VR8M6j4i1HQoJraGC92lkkklJDBgehx1+Xac+9FLlC556beGKUrG/HYVbgsPKjZ1JfzI889vnA/pT7m3SK7wgyNncVtQ2kW9dxG3aifiGJNS5Oxooq5kw2+btRkbjuBH1kFQyWzLHEOP8AVkfzroIrGMIZAwG05B/4GTTJrGNFVfOBONq+oFRzFcpkSWLkrgHIwM/ig/xrJvCQixcYQj69K7Q2bEo/mjBckHd1+YH+lcprVq1vLludzbPyVT/7NV05XZM1oU7eEzMEDKpJ43dKm+xyA4IxziremaVc39vI1uinZ1DED8qSSwu4S6mF8oSGwDwa1b1M0hsNuUbcCVHWtg3kOMFnz67awHEsY5DL7nIzTCXCB94OTjAbkfhUuLY00iW88trt2jwVPf1qqwFI0jVGZDVoTHEcD9aZj51FL5mabnLDirJJlzVi1XNzHlNw3DIxUKbcckCrEJUOMOoP1xSYI0L6MRxAKMZb0rJmjPDEcd61bpxJHFjB4ycHNUJQd20jqPSs46FvUpYxxSfxcVZZF2+9QBR5pU+lXcmw4DLH0pRuHPccDmpkiUhjnaQPzpdgOPajmDlISN2446e9R4ye1TbXZcBSe/Soipx0p3Cw052k9getN304v+5aPHVg2fwNJGinj+dK4WEBY+9WIYn2Fuef1q3aJHgrhd2e9TyLhTj06VLmUome0bA/JlSOmOKlt725gujL5iPIfvecokD+zBshvxqwE+bsBmqFwn+kIM8k4NJSuNxsbi+I9R8to5Z5FUg7BEwjVB/dChSNv+zjFdJYeN430cQXEttGIVCvE6uTON3baMZAHfjFcg8Kr1HHSoJLePcBggkVN0w5WepDxLYPNEhkViq7llmO0Ko9G2gZ6YGMe5q0mpRX6rJp6m4cH964VsqeoB5HP0Jz6V5LbJcWlxHcW0xSSM/KeuKsPr+pi4lN3O1yZUCkSNkY7Yzx+n607X2FY9eit5ZkM0koRCQVTaBvIzgHDY/HGMninG4ltHd0wGTmWR8DB9OeT+IOcACvL4fG13Fp8cM0LTXETZSVpSFA91GAfTnOa1rHx1CRGn2cySvlnR1CpGfVCDk45OCfpg0uViOhv7rzry2UMpJQ/Iqkk8ryWOM9Bz+GRk0iSSLd28kRzhjG2EyWDEdsj/J6Vz82oQS6kLp7+2miSEeXzFFnkEfIWY5+p7c4qyuvQtbXMpkUBFBUrIoZiD0Bzn16UrAd6rwMBGib7duGXYTgj1yePr+tVhJZ/MIoVZ14BfGW78dAe3v79q8/fxp5WmhbQTC5I2/OuAq9cbg2T9azpfF96boNAqiBf+XeVhKhPc/Nk/1HrRZjPS5L2OK5UyOis3VR/D7k9u3Jqvc63bKhkTP2cZVrhI96sB97kNn8PyzXlB1S68+W4yv2mXIaXknHoO1QpcTyxBWmcx5zsHC5Ht0p8oHqEviGyt7WC6TfJ5jAxs0apuGcbvmOf8cVVfxmkkvkMpNoiZklDqrKfRcZ6+gJ7dK89knDuXmlLPjBLNk0wzRjoG/BTSsOyOun8XebdyuIofIwFjheJ5DkfxHL49eDkevNU38UXTzyzlIdzjaI/skLKo/3mUmuZmlDxgIpByDnIFSrOB0j5/3hVINDqrDxpqdjbtCiWswfvcRBmX/dZNpH4k0nh+5nvNckNxKzmaJwdxPA64BJJH51yxnftGPruq3peoyWupwzSqvlAkOB6EY7U7aCTszc8bII9YPz7vlX3/hFco/zMvua2vEd3FfzRT2xKxnI3YxnGKyYbcyfNv3bWGf1oT0B7m5punJLZxylgTjpnnrW5a6aZDuWLBHcDFafhrRY5NLtJTk5TJ5967O203aMbRjpU2uF7HI2+kuwBVC3qCKt/wBgTOASOvb0rtFsVwCEANSmxkaNtp+btnpRYLnFw+GmkU/KDnrnpW3o3h2C2jvJ5MGQWzKq/Xqfy/nW9b2YhQqDxnIHYVOESMSM+ADGV9OvvTUQTOC0LTrWHx9nbkxQgRqFyMkHJPp3/MV0+tXVvOsF7byr5ttNJDJDn7wXI/DkA/RjXH3epWmkeOFvTOj28cQ3EMMEhen54rNvfGukpfPcwgs7uzsixkj5uoGceg9uKT6o2puKknI2vFqG70aG5uPLW5sGI8lXUqVZQwwOucFfpg1Qu491np1rZShbiJ41AyMEfdIPscmuU1nxeL2OVbOwdXkdWd3UHIUAAd8DgVnt4s1p7uGdgzmIAKJgDjHQAgDAHpXZRrKEHFnHXp881KPQ9R8NajBc21xBE7O1rO0TBwQR+Zz61i/E7S4LrQF1JVC3ELJBndwVYk/nnH61x7eMdfc5+0W0HqRt/wDr1HfeJbi78MX9hfXQupp5onjZTwgXduHQdciueMtTVrqHhDxuvhrSZrNoHk3zmXK9sqo9f9miuNAY5wT+AopNK41sdne2Ttcqqbcs7gDPX5yKsSW0ySSlMHG/p6jAz+dNkubj7dCPNAAkIAKjk+c3t6VfLymGVtykskh+7/tisOhp1KYhmVZsowAYnp6Af40TwyecwZHGJlXp9B/StPNwVudqofvMCR0yVx/KnefILmVDBnE4YfMRn5jn+dFhmSpkXyxk7QhYg8fws39KxNelUSWTmNWUFyV/vcgf+y/rXXumUDSRZUxsAFf1ixg/l+tcv4ktQTZMFYGRphk+z56fiKcdyZao0/CsSXFiwQeWd2HBOd/ofbH610CacSQJQXVRwDVDwlbpFpQYgZ3kc9+BXRxyL3Ycjoab1FYyrm12lvlGOwFZVxYRtESYwfw5rqJWRRhQG55FU2hWRdoBHpSGecR21m99cxyyRwiNMpvyd59KfJYRBCxtwPz/AKV0R0GFtRaZ1wUJ/Pk8e1Q3dvtVu47Z9KpyEonJvaRbyACvsDUZtlB4b9K0poWP3R3qoykHB61pFkMlt9JmuTCsLIzS5wOmMVafwxqkaFhArgf3XH9cVs+E4hLeRA/wBz+YrtWtRtyQPxpSm0ylFNHkr6ZexZL2kwx32mqp3ICCWHsa9gS2XGByc9KYtgN5BGQeOaXtA5Dx/cxPJNA65/pXZwFVjkhS2t9vmv8AM8QY4z05praRblsiFCW5OFH+FHOPlORDkccVJHKyHO0GutbQrfyZGFtGdqk5OQeB7Utp4bs7iyhaS2kDsoYusuM5HoaXMhcrOVM52qAu3AwcGmo8SyBuRg+ldW/hS1AOPtA9CXBA/SoT4TTtO492XP8AhSuh2ZzNyUlChCv3ugBqERsGLKeB0xW5qGhNp80Pzq6OSPu4II/Go1toi6xPhcnmmmFjOhZY3/ehl4q0s8bR4MwzyDuBphiIkYDoCR196Ggib7y4+gxSdhpNE6qGYjehzz94VSu0KXqAcdMUNZgglC2AcdjURglU8MMj1OKaQmzXAbcM9aglYbzyAQOvvVASXIIxLkjplgamWWRwQ+GJqbMfMXIwfJyRznmqkyhrxPTbmg3skQ2mPjrnNQeepmDkMB9c1STE2h0qKG4yBUTpwMVO1xE4x/OqrtkduKabE7DHXbz1qSJPNjdmLZXvUTZ7H9as21tLKknlyBQvLDOM0yRgh2c7sCgbhkpx6571PHb4b94D+dR27bt+fXj2ouMUs2OSFHtRGoPBJKnoM08gKwPBAOcHvToVYrvUDnoOlAAEVTwh/E8U4Fc42rx7U4JKw5xzTltyBndj6VIyOZisRZDjBHSrKgE8kYPcioLoIlqVXjkVYhlJX94Bg9DQBKVxwpz7UOFWMttGe/FPUrjI5qN3zyR06ZoEPldn0WzbaDmWYDA9CP8AGnWCBbK4cjADoufwY/0pWL/2Vp67flJmfOO5kI/oKu6ZNJDCxR2QF+QOM8d/zptjS1PVvCtuP7Cs3CcNGpznr+tdKJYIADLJHGPV3A/rXnWneEPF+oadDJDqaw2skYZFadgQp5HAFWofhTqszBr7WkOeu0PJ/MihN22E0u52V14q0OyBE2owbx/ArgmsO8+J2kR7hZRvOw7uGQfhwc/pVmx+Euiw4a7uLm5I/hBEa/kOf1rpLDwfoGnAeRpNtkdGlXzD+bZo94PdR5sfGGv60zJplrdbW4Itbfp/wL5v6Vj63HrFrLEdYtrotNkoLi5LZx14XGOv6172sYVAqqFUdABgCvMfitE32nSmJITbIP8A0Gk1puOLTdrHKaf4Y1XVbIXNrZQRwtna2wNu7dHJrlNUi+xzmJ5J2f5gRHEFHHXoa978FxEeE9PYHgqf/QjXjPiyGMavENiF/MuMls84J9OPzpRG+pym4OdgWbjBw7Adaj2MD/qFJ54dsj2rSFuokKhVUELyE9qlig34UHn2FXoRqZarOAGVIUyOPlz9etRSC6lXy2YsCxxhRgcfWuhj0i9lIEVlcyZBxshJ7cVaHhfV3240m7zgj/V7efxoukK7OLFjcHleB2+YDP60V3o8F64ygjTmXjozpn/0KilzBqQQAy6h86DKOG/Ny39a2WuYPs6bYsEvsK47HDVTkdvOYiynDMQQVVeh5Hf3q+b60PkM0J2eaxHyekY/+vWTNkWILiF7qQlAVbYMAdehP/oQpUu7RpmZYecMT+h/rTEurL7RbJswxmAOIz/zzj/qRUaTWoig/d5zGSflIJ/doT/MUhl0SWrqqeUcKyrz3+YrXJ6/b/a10z7OCWJmJGOgIVh+hzXRSy27FCvGZUUKMjJMrY/VTWZdNA8dk1s2F8sqTnOP3UWP0IprcGYl5e3fh9odt1IqP0CjIyACTg/UUyPxlKoIa5jY/wC3F/hSeNFA0nS23Bm3SAkHuAg/pXHSLtjUnksM1ooohtp2O6Txi7JsJtST/FyD+prQg8VxshHkKWPOVm/+tXmI6daWjkFz+R7BbSNOqzFCfNywH90HP+NU76EMoULkY9elbPh6xjaxtYpCqKLdBkjp8oqbUdF+zMxWRJF9VOalopM8/uIjuIBUDpVJ7Ulu/PpXV3Nsm7AVRn0FU/syq2MU0xFzwVaMuoupAI8skZ+ort5IFJGRwOaxPClrtnjfPMkTnGPRwP6V0jR+bNsYnYp+bHAPtSeozJkkS2kw6ZY8rtHarkMcckXmfw55z2qRrLT7klBuRl5zg/yParFvbosJDLnd6d6LDueNNcXscsskBYIDub5cj7xoi8Q6hEwOIW7/ADJ/hU8bmOGWMRbgwGTuwQNxNUXCyRMu1lyuM5Bx+HFVZEts0v8AhLLm4Ty2s4lDDaShI68d66/TABptqFXP7lOR/uivNo7NbdkjU7mRiGbGMjPpz716xo6MNKsh5eQYEIPT+EUpJdATZEtuX4dee2aUWpDYxgfStcLEx+ZSD609IMj7pz6moKOH8WwCK2tGHPzt29qxoLR5GMoEZUx7smup8cIYrGzOOfOPb2rKsbbzEU+WnzxDBJ689P0qog9jKg0f7Zbyyq210JbGOo5/wptx4fljRmEgIEYkHuK6XQ4MW8iFeqyD8iP/AIqrVxFusEYr96yOTjpwKRtBq2xw0ll5E0sLSZKEYIX1Apq6Pe3G97eCSdEADMi9CegxWvqMQS8umYsB8mCo77RWz4UuGjs9VkQs6xRiXay5JwDVLYxqaSditBomiayTBafYzceWWIUnP5D61Xm8ASDO3y/wkIx+Yrm9O1HVNH1I3ti0XmjcnzICCD14P0rfj+I+vxjM1rp8v1jYH9GqlbqJW6orN4HuVDNudAuBkODnNYk+lG31X7E2ZSCB0wTkVtat43utWsRbPp1vC6yrIJI5G/hPTB/xrpfDVlDqHhoalPbQef5znzPLyy4PY9fpTsraCa10POtT0z7GisqMCx6GsktXceNIY1gi8sMSXJJbvxXFuvqAaURNCrE0kW4Y/GrVixV/Y8H6GktEzbE9uaiAI4HX1oEabW+Y9xckjtVC1BUyfKCM80z/AEvHDsR9abE9xEzKiEkfeGM0AXJMFeRTbQ/uBz/nNVmupgMNGB+BFQw25uN3zYA9qQGsJoh96RR+NJ9rt+8q/gawiwB6UbgSBgdfSjlC5pXVxDJGQr5YkcYNILxAONx9OOlF1aJDAjRq24sQe/FVERZWjVGbcxwd3ShAXUvCOin+VI16+CAp/Opo9KfAzJwcdM9/wqJrJVvo4ZJgiNgl2B+UZwaaQGhPNNFpmmoU+9C8ig88GRx/7LV3TnlfSmZzsbziPwwv+Nb5QSWrSSri3SNYLeFm4TAba0YPPTBYjAJU9c8Oe1ddJtnljIUFjGQANy56nHXknk+mO1TJ6FQWp7P4Rma78L2LFArLEqEA+gwD+IreWM45rE8H2T2WkPHIgUGZ/LGcnywcLn8BXRgYGKpMze5EE5p+32p4XpSkUXAjIA615j8WsBdJbP8AFJ/7LXqJXivM/izCXXSgvdpBx+FS3oVD4jovA6q/hCxx/tjn/eNcTpGl2eo+LdVjvLeKZImkZFcZC5cdvoa7bwCm3wlbqeSryA4/3jWB4fgC+MdaOMcycZ7bxipb0RaXvM14dB0yH/U2FrH/ALsSj+lWlsooxhEVfQKuKu+UewFHlNj+EVIyr5Cgf/qqMwL1q4Yz/e/Sk8j/AGv0oAo+SncE/nRV7yR6migDxSO5O+YL1UL+igf0qHDm1QhMkCRvTHyYpwjKyXZEbDfKAvHatGKePZGhj+ULJGSB17CqYkRwR7nDFflWQsD6/Kh/9lqFVX9ydg+RsYx1IRK1bC7iW2hVoAF8vccnnhBUEkcKQqVJIMo/AEKP6VJSIgp8tOCGEkRP4Sua56Z3XT7GNMhmCD/yFEv8wa7SS4s0XAj+UYYkn3z/AJ+tcrqcsUs1tFGu1TCudvbk4/TbTW407NMxPGMbx6bo8LgB3WRzgcZJWuUvE8oLCT8ydRiu38ZFJZ9FjJ7SL/48lcl4kjMOu3kWCNrgc/QVqtzOcm22zLB4pfWmbsU9TzVGZ9BaTbbLdVPURr+eKtT229SM9R0rPgae3UMPnQqD78flxVhNQMYJFvK7MQc4Xj6fNWVmzS5iXumyeYy7ST1rLNm6P8wz3HtXXv8AbHKslvJtZeQwXn3yGNUbu1AnjLxSpkfMNhJP0xmmguWvDMSi5t0QkiO2ZXz2Ytn+orqGt1/PnjrXLWup/YZy0drJsAYLGIH+bgDk7eeh7d6vDxK7TrG9t5eVORycHt6Y/wA/iAa/kjJzzTjAEiYj+6ePwqpHrdkQN7FT7sv+NKNWhlZo4o8pjghl6+mAaBnk9pZrLBK8jhQiAkFeepxg1nx2h5AcHK8Cty48O6tCzqltISwxldvIGff39Koro2tQsNsEowCv3CePwBoT0FZla5tmtbycOoPzqmd2cc549elel6TCzaTaYB2mBMZ+grzltM1RnUSW8rZYM37px/QetevaFNbJoNhDKURhAisGYA5x0IoY+hVRGXkrz2NXIcYLEZOMYNaSw27OFEiAt0GetH2WAHCspz3DfyqQOC+IMedLs2C4xMc/981h2UDvaoUAbbbE5AyQc11vj+GIaZaqWyPP6j/dNcBPfXllKIoshFjX8RgGhOzKSujqtGAIQgdZJFOfdQf6VZMedLteMhrA59+FriovEN5DGwUY3HceB1wPalHiS8BDMuTjbgk4x+FFzRaF7UA2yV0TLMVPHp5a/wCNafg+QyS30UipiRFVi4wQMN09+a5uXW/tJxKiRsOMKP8APoPyrd8H6jGt9c4bCSrsIA74Y9O/SnF9DOpq2zkliJkkI/vHj8DVORPlGe2K1YVKM+5SPm449jWfKAFye+eKB2KYG5wemTXrHgVFk8BzgpkLNICD7qp/rXlmAMZAz7V6x8P7iO28D3szldkLvK3rgICf0WqjuRPRHJ+MlxYQqQMCbGe/Q9a4WRa9A8Y61pmq2kC2bEuH3Nxjtj+prhpP900RBl7TIgdN+6DktnIqlrMX2CKyMQA8+He2Tk5/pWrpRjXTtpkXOScZ9ah8ZxBLPRXAAzbc+p4HWnHcmWxzX2uQf/WOKvWR3iRjnJA/rWSeRWxpkZZWA9B/WqexKHMB6mm2A+WYk1ZlQoDxVSzdEWXewX6moGZbcE0q4Dj60FTk8UqLiRc8DIqhHTBDJAGUEgn1x61yokdGBVyGHIIrtYHt7mELEyOQckHIx/8AXrh6UdgZZ+23bdbmX/vs0wySO255HZumSxNRj1pwPNUI9F00SPptjvfdGsa7V3Z2/Kfyrp5WX/hGLUTbtwWXGe3z9qxtHilfTNKjtYI5ppxFFGinBLFD970Hv6Zrp/Flh9gnjsUBKwWWXYNwSeSefes57GtN62PVNJvLZNJt2kniT5ATucDHFWG1nTFyDqFqMf8ATZf8a8FuNNvnvXfyZyrJGwzgD/VrnnPrUDaXeEHdGvtmUUnLUappq9z3s+JNGUHOp2vHX96KjbxboKg51a14/wBuvCl0qfgsIsd/3y/41G0FpHNOiybmjcIm1lCuf97tjPeldlxw7lse5P418PLkHVIDjkkZP9K4vxzrWn6w9h9hmFwsRYvsB+XOKyfC9nYyeYt1YQy3CuMZmVwVPGMbiM5rm76Nl1O9+6IhcSLGocHADEAYB4olfluKEUp2R7F4BBHhZMgg+c/X61l6DHt8U6y5UjLuB/33VzwFdW0HhdEmuIo2Er5DyAHrVbQWM3iDWHhZXHmNhhgjBYmk9kL7TOm6fwn8qTPtVeW5kQlSoyDiq8l3KsRfHQZ607MV0X8D3ox7E1ABNjmeMfjSbgD811H/AN9ipAsAexoqv5sX/PzGf+2tFAHAWmmpKiXM2PMc7iAOOtS/2XDhRtXKlDwuOhyfzotrlre0SM2cw2fLw6tx/wB9ZpE1aKdmCQT5RyjhlA2nGfX36iquSUxohJTiM4XDncQeX3ZHHPHHbrTH0mYArsibOCPmJx+ePatFNRiYnckij3Q/0p63C4BbeWyBkRt+fSqjLld7XCUXJWvYzUspcsvkB8qAuGAIxgEc9z69sH1rndSgs/tlwktxIt7AoTyWiAV888MCexzyBXcJNCpLMzD1JBrgtZ8uXxRdbGyCygnHQ7FpSlccFbQ5rx2wX+ygGOfLkY+2WH+FcfcXM1zKZZ5XlcgAs5ycAYH8q6bx0269sU/uwHj/AIEa5TBOa0jsRLcM1JGfnFRc1LEMyKPUiqJPfGcKiRkgNtPP0xUUM/7xwDztGKqXE53xb8fdP484/pUEVx/pCkAc4FZo0Z1UF8Q8UQTdhM5B7+lRLds9tLO8LO0fChTyRVC3k2yI6lc7cAnmrMcmLWUE5JYc4xQ3oJAk4Ro5GQ5ByQeoqK4vX812UvnGM7tuPypPMBXexOcj+dVJiTI20Db70LUbRTHiGeITN5gaGJiMFs7cetaFiL7Wbaa4tIUurcMFYR4YqeD069DVA2FlLJ5rRgSH5WPQH6+tQWy6hoN611o9wIGIwyYBRlJzgjpVe7bUG72sb0mmrbH97p6xSHBAeIL256ilaOJQOAox/Cdv8qqR3moalJLPeyCSVj0HCrx2A4ApjwxlgZMZVsjHesmho0rKOHarDzTtJwRK/P45q6LaNXDIZEHf96xP6ms61uEFuRkKASKsC6XaMH8KSdwaEnj8iRHTzTGBl/nGTg9OQfeqly6eZ5lu8qLgfKxU89+cVLeXC/ZmZnGQpJNY6XqOBtYYPrxTYINTke5EKSuXUNwCAOce1YuoQYuZAeyKP/Ha1JHEt1CvAb2/CotSi3XTEsBlR+e2ob1NorQ5sW53YxkbO1QOm2Qr0Fa5QoWAyPk596pyQlgGHp1p3AoMN0mcDOc8/Suh8JWgne+HmbGWP5QB14YVivGA+D09u/FWbKee2uG8qRk34zg4zz3qkyWroqm0fedoYHPUN0/I0vkOzbfmBH8WeT6/0qYQRhs8ffHQ9c5qOePZaRE54Y9+2TSuOxBNBMmfmc/X/wDVXoXg3Y3gjxDbMQMWbswPfMcnP6V55gtKM9OSCTnNaiX93Z6eYre4eJZ4DHKF/jU9Qfb/ABqouzIlG6MTylGFx1JHWrMVpBIkrFCQq8c9DzTGU7ov94/zqe3H7uTn0ouOxnm3C5ILcHgZpviSeWbTtPVzkRNIik9QMKcZq2wG1j6nv9Kp+JXhFhZRRq/mF3aRiRjsABVRepnJaHN1vacWRWCjqADzWB3FdVpMYdWYjjAqpEIiuGbDAisnYWOK37uLEj8de1ZIQlwB61IyuISMdPWpBA3BGK3bPR9mtWdtqGEjmUOykkEAjIB9Cf60mrWdvbatLDaOrRKflAOdox0zSvrYvkdrjdAjA+1OWX5Vzhh7Hp71x5611cQkht5GjYpuVlPuK5I9aqJDJKUU1VZs47DJpwB8sNjj1pknvfw0W3ZtHMjwg+UuzA+bcYz198bvwq/47Uvrt3g5Cwovt3P9a860LxDc6JZaZcxkN5IDBDjDfIRgnr3NdhNqA1SzmvnUq8oOcnJ44/oKzqP3TakveMKdU85GIXJS1JPf/VJWlpmkXeswzppUEU00J+ZztGMkjvwQcH8u1Y97vWSPgYMVsPf/AFMf/wBarPh7xLqvhmW5ntIbWSF12NG2QTjOOeg79qzdubU3TahoaGr+HrnQ7MvqMMUTzMdmxg24+4HTPP5dKpQIgYlFQYDHlRzzTNb8T614qeM3sNnBHE2VWBWzxnqSTn7xpiSEyEJwApPNTO19BwvbU3PDWu6Xo81/NqUvltIIfLVULE7d7HgdP/rVzs08V5q+oXNuMQzXDSJuGCQWOOKjlVWnRsfNt/xprEfaCQO4HFNz93lEoWlzF8Su7yYYhVIAAApovLiJGaK4mjLE58tyvHbpVZDullXkng8CjOYMMeVLDH41BZ6p4Xkkl8O2TOxdipYtuyfvHik8VSPH4V1AKcMYGBPpng15zbanfafEFtL2WAZG0DDAZ64yDS3Wo6nfRi3u9UuJ4C+4xMQASDxnAHGe1bKorGDpO9xFVA0YK8BemTzxVW7VVEhRAPmPBOeKtnG9epG0Z/I1SnZTDJhcZLfhWKZuV3MSkDYOgopJV+cYB+6O/tRVEneGUlM52k/rVKG6iWWcGWM/vefmH91aztJjeaW5m2ZkcoDlc547VqfZ5FCkLuGegGP1qzAnjniJVgykkZ4OasCdAVO8YPSsp1lRNynHfpxVdZpmAGeO2BigDpBOo4Djp69PeuHuHiuPEd1KDvHmYVkbI4UDr+Fa5hkkjLSRq8f9yRQ2fwIrJ0y3UajKyKqRlnKqowACx4Apgcd48UxavbITyLZT+bNXKg4PNer+KvCUeru+pG4ljaK2+6qgqAqlucmvKMcCtlojJ7iHBzUttzdRKOcuo/WosHHSrGnKW1S1X1mQf+PCmSeu+IGNobJcYZ4SWH/A2rNt7jdIoByxOeuK0PGBYXdmpPIt+o4/iasWyXDEsWBxwBSS0KbOjiuCI8dMHGQetXoJcRNGcYJBxWCsjIp7561espDuOTk9aiexcdzUc+VZkkBskVnNM56HtzVm8cjTwM87h/I1l+YOh5PtSjsNkhuSqlWG49eTiqs9wzDDcA9h2p+cg5AqnKd8yBiqktgE/Q07isTw3TxSFkOMnkgU6XUpWHzNjn+EVGIkUEFixJ9eKbsUcgD8qb1EgN3cqm2PlTnORzTodSuVfLnCgY5PSqcqSSFtnABz046VCYXyDtGB70ktRvY0ZNSkkUplju+UnsajWQooAb9elVMMGBZWAyP51Jk/h705IUWammRG4vUYdFYDr68/0rT1W2IuycH5jtz/AMBqh4dI/tJieipz9c11NxbibJJG5n/LjFZ8jZop2OP+yMkuHUgmPkelVza5gZh0Bz+GcV2NxYiNkZQG2gDjnOBWdPpLPGdh25BxmnyBznKtaOWVsHsOnfGKit4yb0q3XP8AWunXTpYrb5kLMBu6enWqq6Q4u/OYbFIGCeOSTRyi5ysmlN50WME+d0A7AjtVO9tHYFCDtTJAH1NdJGVt5FkNvOWRw3Aznrxmqk0CzM2FceYP7vuafKHOYaaTJ8rY4G7vTZrbdaoV6gAY/OulWERwBWzk5zxj8apxWA2DPZuPpkijlFznOtbSB48D+I5/OnWsGbOeQ9QQK6KWzjEZ+Ybh0HSs+OLbA0bDAbGaOUOYwNpKFSBzjB/CsvxMCFtFK44b+ldW9nHuJUr26/Sue8WW8sl1axRIXIVicfhTW4pPQq2mh6a0+nx3etx2huFjkk8y3c7FY9iucnHPO0VqWMtvbLMoZ2G4BD5fLAA88ZA/OmReHZdW12ztppfsqm1gjV3TcNwhU46jvn8a9Bh8JWthbNcXghvYUQjaJGhweehXPf1qmQkcG9xFMdnzAnpuBFZ0SFbgHA+VgcGty8udAjmZWttTgkLbdgZHUDjuQCRzVKc6RasDNfXUe7kBrUH9Q/8ASkxmzoV35MckdxEk0U8oWGNzlg5GCcntj8q0dZ03S3tZrmCBkkhAUunCscdPfGevvj6WvDWkabrPiG30eK7k+2Wu+QwyQYTG3BZuvPIxg46VqeNfD11oNjDFm38i4kOdrksxAGeCMDtUu5R5pcIyWuA2M5J/KuLrvrmBmhKpydpxj6CuMfS75DzaTfgpP8qqLJkisCQePSnAkjB6UrQTIcPC6n3UinyQtHIyhGOO+Koix2VnEbjR7eMdolI+uK6vSGMXhqMMTv8AnHPsxrF0SIwWdmzJ96IdeB0xXSC2K6NBuGCVc8d/mNYT2OmnozMvk3TocZHlW/P/AGySoVhMocYAJXPPvWxPYt5cbdR9ng4+kaim2+nbbeNu8qbuT/ntSktS4vQo2GEieby97qpwD05pI0Zbk8DgMpB49atQ2yxwswkAyuCAeeQM0kMDyuMAlSWG4fWoaLuim0GZVxkkgDj6moriMi4A5wW6YrpYdFDywruI2gZ565Jqpqdh9nu4c52sOD6mhoSauYqrnzBzww/pSBTswzAZLE59a0Y7XJdgOC4Gc9MY/wAap+WfLTqN2eaLDuJIhLqM9x+VKqnMhzkLnnFTiImfGQRkZ/I0wo3mtnP8QP6UWDmHMhWRcngrw3U1XnUrCwHdhnn6VOrOWLY+7jn0H+TROGiRQy8ZGMjrSHcrtGS7fJ3oq0pzn5AP60UtQ0OgtNKNkpP2533Y6xAKMdwM/wAzU/kSvjbeK2PSD/7Ko01OzmhMiuZUx1RSwP5U8ahbEKI33E9FHX8q2OQSSyvTgR3Vvz2aFj/7NTDp1+AP9JtmI6kW7Z/9DqU6g8ak/ZLt8DOEhYn+VRafr1rqbSi2S4YxMUk/ct8jDseODQNsvC1m8kILuMN2YQ9Pzauas8QwGaRw8pTcQFxnqeB+NdELpWXMaN5vZduDn1IPOKpQWclrbovk7yqBGJGVNVGyEzm/Eeo6ir3Frb6O8yTQbfOVZCcMvYDjjNeato2qqB/xLL30P+jv/hXuaagJ52ieCcle625KgfXp+tSpKJZNn2O9ATpiMBf1IrTmu7k20seDjR9VKk/2ZeD/ALd3/wAKvaPoeqf2xYM+nXax/aIyztAwVRuHJOOle0AXbSFFtGVSeGl2cfkx/lVmKK5AAZo+O28f4UcwuUwPGtoHvIZ0b5RGFx6Hk/1P5Vz6QHd8pbB5Oa9AvbVNQglWZ4xIygAg52kVy1xp93bSBGBZCQFdeR+Pp+NS5MtRKawExFsHPoPrV+1/du4I5wB+lXP7CvIYfM8+NyP4FPJ/OooYZt5zZzZ7t8vPH1qW2y0kiK+l/cIAMjeP5Gs/eSQR09BXRDTg1tFJIHA5JiAy36ZH/wCuqslnG5Zo4Ljb7jP9KSdhuNzFJ5xjJqKeNJMcYcng5zgjkH88VtnTmKYS0umOe/A/lT/7I81t39nXAI6ASYH6ii4rGGkrSKDgqe4HY0jFiCOa3G8NTyElbO4hbqWWQHP4GrUfhqUcixckn+KQ/wCNO4uU5rH+jHjn61VKc813H/CNusYWOyjGeWDynr+dA8MyEfMkKgj7qqv88Zqbsehw8g+Tqeo4J96aAc9hXenQip+aOBR7KP8ACl/sY4IBVeCPlTp+lNSaJaRy/h+QRX7l9wiaIjdsO3IYd/zrp31XToEjFzcCNpeVV+CfUU238PrBM8rOzh1GUCMBkd6ddaUk8YR4DgHgbDScmFkQtrGlZJjkUk9dxPNRf23p44K8n+6HNVj4eQEk2p9dwl6/rTDotnGd00ESjP8AFPj+tDdyHYuprOmRoxdyOcjKv/hVG71uwIEYkcjOSQkgxjvkDj86Wax0Reot+mSpuGz+QNJHFptm4EaQI8i5X5nbI60r2FdGfJfaUUZ/Om8w8/66QD9TxUa6jpeA5SYtnnbIxz+JNW53spHyTF/wGNsjnHf3qk95pSpyxftnbxn8jTU2O6HrqWmyZVbKaVjyBkH+bVNHqNv5MnlaY0bH5cEg4we+Diqs13Z2sSyiM7CSFdQOfpUI8RQw52RyEe4FVzMNC3JqTFBm1Cg9y9V3neQMfLU5/wBsD+lRrr6zy/JaB2wTyewySePYUsusI88cZto1WQAhgCNtHMO6RUQyLJuaI7FOSQ4IH4Ck1XddSGdCy7uojBz/APXFayPFPbNi6JII4WTp9RWTfau1ruVJN7AUlJMXMiOfUZhceRHc+WqDDMxORjrn8h+dKdfllTBcKoxkKMg8d/xrn7/U9mqy+bAwKysCVPJw2ansbxLqUosEiBuSxxx0/wAKpCNfWLuK9014YppXIAYZVsDH1GKx7mA6lqWmQeVIFknWNpGGAdzAVrBN8gUTxBXUrh9wyO/atPTdNhF9DcLO0zWxyEWRSoOOM5544px0Wo0WPDXiq08KeI9d12a0e93MUJjbaUDuDgZHPQenSt/xt4jj8Y6BDqGnQzJDbpvCzAAhs4YcE9v5VzQ8JXEumXVl5rYuJFkMkihvu544+v6Vt6Lp1zo+jS2M0aXG8kLg7QVI6N17+nrSb00MMQqlk6au7o42HUGMTLKo2gdAcMfpkf5zU0ToY1fygCRkgkEr+VdDb+DZGjBMZY+xJpX8HuMn7PID6iOlZHSjGQx8Hyn/AAxV61EUr/dkQfTOasL4PmeQANIufQj+lPk8JXtkBOPtMhQg7YyzbvbAoAtT2DKirtGEALtt+8oAbPTjncO1dNp9jbap4SgkIZWUvhj1Khz/AErlbdrye1sbPV43hea4J2EDdtJJ+YdVAJPau20rT4NG06S0tblmQfdWTn+ED9cZ+pNNqNlYLu+pvXWmW1v4Of7Nb+YViUgsuGIGOTxnIHb2rAg0mI2sKEN8i4Ubea7nTybrRIWnQL58QZl9Awz/AFrzWz8Xsplt200v5TshZZVOcHH90UO3UIt7Ivx+G4FDq4diwHIGBwMVXh8OrbSv8uSeR1wPWpk8X2pcpPZXUGR97CFR+TZ/SnL4g0qVi32mVD7oxpWj3KvIati0dyHAUAADOfQH/Gq2paYbqe3IYEKG/PH/ANatSPXNJYHN6p4/iiP+FSxXel3LAre2xwT/ABhf5kVLXYFJpmBa6aqwybkHLYwen8P+FZ1xpZW2tl8tvlGG+X6f/XruTbpMALeS3ZTzhJB/SmzaZNswIQecAqetJpopTRwkdhtvGG0gYBGR14qOKyVpX8xNpGTz7n/61dv/AGTchebfrSHSpsZFtJ06AipsyuZHDNp7eRcFeWLYUDjPSn3Vo0dwqhBjjtk9PeuxGkzyqAIJBjn7uKa2iXbYYQnJ7utKzHzo4o2alm+8vPTiiutk06aNyr25B/3f8KKLMOZDjbWaAF3GB0yR/KlSOwDbwyAg+w/mK8hn8WarcxNm4wNmSAOMjoR+VKuuarIGdb6ZkB2+YTgE9uBW2yucvMeuvdWMEwYg7z/GoJH50iNpcuShg5OT823J9fevKI9Y1AWnnvfTvkkBBnH1P+FQS6rfXMLA3EoyePnbP4c1LmwuexL9gjOVEYPT5TuqjI1tIzKtrMQe4yK8ysr2/uLhY/tUjMy5+ZyQKke/vkaVJLiR+SCHkOB0yaXM2HMelRw2sbeZ++RjgYINThIGHJlwe7HH8687smtZ9Mkmu7tVeNWABfHPGP1Jqpa6nEszQw3Yl3EkMpOOM8/lQ3ZXHznpZgXcGQZX3cGkWRITgyJHk/xPjNefy6uXSMPIFX7x3SD5jVw63ZyMXe8t1OMYEqnNMOY7PzrUNnzoHP8Av9P0pPttiPlJtm9uW/pXENr+nKVVbtSefugt6elSQ3xfGyG6cjssD8/mMUaj5mdp/adoOA8QHtG1KNYth0bj2hx/M1xE15cFTssL09z+6/8Ar0S31+kLyf2bKkacFnkUHJ46f/XpXYcx2La1AvKiU+nyKP5mo31+GNwu2Qt6HaMfpXLwPqMsaSLbQ/MMjdcj+gqPyr27vjGBaxuFDH96T+HQUXYnM6k+Ihv2rG+e370D+lK2vOLbzRGcehkNcpLHdRzhGuLVWJwcRnPT6j1qe+lNpZKDdBpZRhCsXHH4mjUXObH/AAlE5PEcZGe+4n+dIniS5lm27Y1Gf7h/qa5yweOe2UzTSnLk8bR0IAzgZHWmLKlrraYlm8vfg7jkj3zihX6i5zqv7X1MvkoEXtmPGRS3OrajC3zsUBGR8o/Sl0+50zz0WWaR2kdsk3LjaOPcZqTUYNJtrqCSWMzeY7ZLuWUeg5/ChsOZkB1PUpnQJK/zYAx0NJqV+bR7dbjUJQ8jhSqZAHOOpx9fpRfSaetpABDCpVuqoAcdjnsMZGakAtnayZpAyTevUAck46YOBzRe4uYzry/8u4RTM+VbBbzBz7jmtO6ghew8yEszrg7S4XHvz7VFrZt7dktXuNrtMuGYfdHr61n3+uRQxXKBiweMohXv26f/AK6WiFcW81Ly7KOSJwzwkLIW6KMZXp+PHt2qbRZjqmnag7KFRYD5TS4AYkc8DoOv51lI8xsVSKAPIrCRZGlbKtjqMEc4469Ku3F499Ei2lh9luUO8zNMXyfTr0oaTdxKBQ1nToFtHu0kE5kaMCOMnI+Xk9PUfrSTa3LbKsa2is6W6wj95nAHXORwTzXU2t9rGEhjtLFZAAC5VyOenG6sIeBJIzNJPfM0hckMq4JPJ/DkmqSsU7bMxE1bToNQiulsAwjxnyp12hx6Drx1we4H0q/b2WlX/mJpsE91dYOdkZMacc4H4/e47fi9/Cf9l20l357snmZYSKrBWbvyPpVK2uPscs91a3txFITzhyobkcYXA75/ClZDSRBP4a1WWQK0AUDBK52jn0GPTvUR8I6k68eVuH8JkwT+lOu79lvU/wBN8syZ+aZyd3T1zxzVoxafGm651EMzjkKcZ/Ki4znriyutMmQXCtG3TKvn9QarPNuDbm4YYJNX7y1tp5DFZXLnJ4EowM+xpD4R1CVAw2AE9Acn8atJPcTRy9wbi3c+VcS7f94111rZaeIsSWvmHA3F5nJP64qM+DpB/rZHI/i2r0q8dOubcgKHO9eFZuSPbimCRaAikhKrLcRoOMDa+PpkA/rTbbTZY4w0OpQSjHS405AfxZSTVuygcKB90nghxz0raW1tjbxqm3eBkowIzj2b3IpXKsc9Jo1yqJLcW+llOcPHLcITx6MrD9KhEFhbvkXnks7A4ikaXJ+hjT+ddTqUR/sgqcFS24BBz0HA/OuFa1W8eNo7y1jTeCRLuBABxjoetJyb0CyR1OnSyqpTzZmjLYRpEQf+gux9O1akRuACftbk9BtjmT+aAVy50Zz/AKm7tZeeNsoH86lOkakU2rAzAf3Gzn9azdrCZ1YGqNEdlwc9QTOo/mansL/UJZHt9ly7rzvC71P0IzXnWp/bbKELI9xFk/d+bn/GnaFpSX6PqGtPJFpsJ2eY6/PI+c+WgPVumT0FTbsJux6bBcaml463G4RqoCgptJOTkkcdsfrWhDfF5o0eFCCwXqe9eW/2ukuqv5MUllaRxhIIYJGTAB7sD8zc8k10UUt8G2pq2pKR6Xcn+NWnbqO51EGoo8JaSIg7cskaLx/47n9aS31vS5ZGjCSZxkhpMjH4nFYltdTpGqLIu4D+NSc/qKpG2P215gseXH3RkY9yeaOfcdzu49etVj+ziZ4kUBdmSAB7Yqj/AGX4dfcwhiQsSxZWKEk98giuUEcyymaQKQR91Dn+eKkjheQbpSTuXBHHH60c+gJm4PDWiu+6G6usr/0+FgD9GJqYeFLOQArfSj2LIf8A2WuaBWNTsMqjODtjYg/kKhe/kR3LyFV7cAfzxRzJlKTOpfwdHj5bxuD0ZVI/pVFvBs3mtjUQuTkAwn+hrLttSmbb5d5NnOCBJ0PpW15uqwRiZpy0YUHG6ldD9o1uVJPBd7n5L+EjsCjL/jUQ8K6zA2Untyc9p2Uj8CtWj4i1CPHzIR6FRmrMHiW98ve8aMCDjnb/AE9qeg1NmWdK8WQE+XJOfTy7n/EimvJ4zgQoXvzkfwyBsfrW5b+MA6fPGQRwdpyAanTxXbsxypwBwW7/AICi3mPn8jCXXvElsuHkvAQON0G79dpp6eM9cQDcTjv5lvt/XArpYdfsrgDC4JPPapDe2RYkRJk9TgGlyvoylOPVHMJ421Lbg+QT6lOv60V0n2mwbkiMH024oo5H3HzR7HzhbxmRZQ7ynBYYDds4rqLXQ7OTSJJkt58qRlvtD984JUf0rEt7aSVT5YDNkknIHv1q1HPJHKBGzYbAO3jd+VbXOQrGBI2dRvMZbgeYT3+vNAiSNjhd4B7nOavXQeGYyGOSB8EbSMY/Oq6BUIdjliTw2elZtMZ2PhTw/Y3lsbq4topHbgKyrjHtWi2kaHasWks7UK5VQGjBIz9eRXOaRrS2SsrM7IfUAhc9OmD+tWr69XyI7hJPlCZ3sCu4+mMn1PX0NPWwmb0UenadC/2OG3WdsLExVAc5wOayr7TILq9lVoo5bv5HEBJIJPXHqAR9cVhyeI5VsJYFx5kr5L56D29KzTezF1kWZt69GBINK4I7XTNU0uGGGzns0RmcBv3QAPv05FQQXumJqzSbUUKW3EAAOpY4wMemP8iuPa5keYHgFVwCO/8AnNTWhOXDABiQdxODgdeaafQGjevZ9Mdo1tLWBWVwVDkcjJ6np3H5dKfH4gltgBtQoARsj4GSc1y0z5lYRlinGD6j/P0pfMLRrHliOpHYc0N3Cx1D+LZjbGFI4w55zz68j6H+lUJNckltpY53DvKQTtAAOOc/y/WsL5nGQc444qaS1njjV2G5T0YcDPtS3HZHQWerK1iFEi/uhzyRjP8A9f0981lvfO9+8/Qt2HANVrdbhUO1GIfnITOSAalXTL6aNmEM2CO4PP14xSv2E0D30sk25mChj1Jq1NqTuFjHzKF2kkfdPqKhi0S/dwnlLHjpucf0q8mgTts3yxqhOcrn/D/PvS94LMqQyrbIoV9zHn5l6H2qB5PMYuS5fuW7/jW3beGHlm2C78z3RCSB7+lXP+EMcOVZp2HUFANuPc9P1pKLHys5yK8liOUZgw5B9D7VJJczyrG7ysGDEhT26d66SPwrBCMzI4VsYLg4HXvnHp2NaUHhuGIArFFIMEdN3X6jj60BY4VpWkdRLIB7ntSpc3PmRGNpCycKY8kgZ7Y/Ou9Tw6sagC2RST2UhvzzUraRcOOOg7DBx/Omh2OGuDf3bhpo7iReuGG3J+p6f1rNl07UCnzJyem5wOPTFelp4dkkVQZFVQc5IOf5VMPC0L8yyI2R1ZM/lVJIOVGJbSKvh22mJTCg+cRgkHoKtabd2VvA0zToImIUl224wfetmPwnp8cbLsUqeDiFc/XOCafF4a0e3G42gXAILMhyefYc0xcrsY134x01C6WzmRlwF2qeR3Oaqz+J5J4lFvBc8kjIUjPt0rq10qw+QosJGMjcgOPzqeKGKN1j8tQAeGQgUNsSgkcdez6xrFvHaxac6RMBlifv+39fwrIbwhrTPv8AIRYxhQu/OMdzxXrAKKDujkI7Ad6fGFZG2pjpgHqaLFJWPME+HNzeQ5uihbPyktnA9P0qxH8MTsRTfyIg/hEOf1z716QYGyGVmEmMAgA/zpqW05/1krkegOKdh6HCW/w0s7WdJTdTSFeQHOAD9MVsN4dhCHAdmB/iTJP611IswyhS78/7XSnJZorZ3zZ7c8fl0p2Hc5E6DHEqgJjJ/uHr+A4p39kncFxuz1Gw4x+NdY9pAG+eYgY6M+Py6Un2G2lUHYsn+0Bk/nRYLnL/ANgfMJBFtYZwThcGqd3pchV0Yhd67CxIbj6/56V2RtrQ4D2eR23Rf1qsumWkrHZp0YX+8JNpz9On60mgucfcaLf38IiF2scYz/q4s9scHJx0zWG/gHUo2xa7Wjx3Ygn9Otenx2McROYhjsoAP+fzrHudVv1uDGmlXUcYJAcuWBHqcZx69fWk4iPPpfCesW6hXtJG9CozUkPhfXWUSrA8HoZZRGfyJzXaR6pqErBYzJGqjLBlABH4/NUjpNqcRiTcqd2hTJY9/m/CpUUI4e28FSRyJLqOpQi3U/vFRzvI9ASMe2f50zXdM1K91Ly4JIGsIPktI0O1QuM8A8knPJPJNd5B4Zjy3ngSsx+9NLuZeP4c9D71oRaFZpjCbgDxuYMAfz/lSsFjytPDesqqu1hJkt82FzgfhWoI5bcKJYZUI4BkUivUo9OjWLZGCh/6Z5XH5USWTlVVZWVgOWb5s/hVcmgHnFl+/kjjzsBAyx6Cr+pW62bKsV0soGORXaHSvOXyp47WRGBG4fKy579OtVI/BNlHuMss04bs8oGPoVUVPs30Oqk8OqMlO/N0OHkaUxkqSSCKjmuZI0Xk5z1JruZfB9mifumuUBP3VdT/AOhVn3XguR49sV0VGckSJuJ/lR7NnKclDdOzkNjb9fyFK10+Qw4x2rcl8G3qNujeBj3ySOB6dapTeGdRA+aAlRgkBlJP0GalwYGU8gaQlkUgjjI6VLFduEEIyFAAwDzirL6TeoDm1mI/3DmqE1vLA21o3UdSWXFRysZL58ROZHdcfxeYf5f/AFqkaMNCSl1ON3ABKkL+gql5JZShHOMj2pqNIu2MK+QMljx296LMLk6wTxqQkqHPcjnP4GkdLkLuzCwC5OGIP4cGkLOCQwYetIs27ADYbNO7C461bfifdjB4VX5J6d8VYee6tmBjkkOXyUZc8fWqkJjhaQooG7061NJd+aqn+IdxTuFzRXXXkGXfJBI+dG7fUUVjK0hB2IMZP8PfNFPnl2HzHF29xPZSP5LvGQSflbv0/wAafbXE1vPHNFlGjIYEDGPaurFjYDBjsnYN3MRH8yKtxWloo2rp8RP95gg/qa6NCbHECQyzPJMGfeSSNxxn161KEbI2QyEEdAnA+ld0sLx58q1gU+obOf8Ax0VP5N5IQsEcYcjnEZz/AOhUBY4GOyunb5La4+uw1dm0/VJoVgSzdY1wfmIBz068flXdJp2pyMN7LGx/2FP55zU0WiXErKhu0LE5GNuTjr0UVLHZHnSeH9SZeYlUejyCrMfhu8LDLxE5ydoJr0c+GnRMmWR229N7HPt1rPFmi8SIpBOPmFT8haHFjwzcv/rLpUHOQqE/zqX/AIRcMIx9ouJCR83yqBn25NdtFCgj2xxgqO6LUohvMgx2+4HuVxkfj/jRfyDQ4uLwkj8OJd5HJZgAfrwavw+E4oHYNaeYwPBLlgf5V1v9n3r9dqnHTcMj8qU6TOznM+WP1aleXRDOcj8O20UYk+w26j+8xGQfxJqw2kQ3JiEoj2JxuXDYHbFbQ0RlUlpnLD/Z4oSxlSXY0YI9Rzn/AApNz7CKsOhxBNkMxKj0Tn9c1bGjQ5DMkpHUckduvFWPszRgMqspHGVOP61YibYgMluWzxux/MVSb6oCoNPtFxiBCeuW5/nU/kIjAJBErY/hUdfyqwhwW2KF9cdzSqCkmQSDyeOK0AiUugOMh+hGKCrs3MpUdw3T9atjDHARieM05YSR/q1x7mk7gUxA7KvJLdTyak8uVSAWIPvg1f8AIDJg4/KnR24z80hIAxgDild9QKiwkDk5OfpT1gXO7J+p5qxIIRwCemQe354qVE+UbSBkdqLoCmYY24AJPqFpfIUcFcfhVp40wBkZzng4/wD10oiLknjb2OKNBldYivUnHoTStCrJ8wB9jVsQEZwBk9/WkaFyMsARTC5RW2iBG1FOPUVYULgkYB71MsBAztyPQU8CTPEQA6ZLY/QUwK4ZM/eGM4yOf5VKq5wNnH0qYLg4whY9QeKeVf7yqpHoTj9aAKoVgxwirzxnmpAGzjcMewqV22JukVlGOSBuA/KhAhUNG4I/2TTAYeTz+HFOC5GGPHpUmzjIb6g9acv3ehzQBE0KMDt+U4xnA/qKgOnyDlJlye5QA/nV4kDrnPXgZoDA5IJo0AyjaXcTAnfIPRZM8fQ/4USMojKNbupPfbg/mP8ACtMOx7gjtxTXEjDAIA9xSEYQZ8fu5JE7AOu//A1aW3LKN9wyA+kQH8yavi0U4Jx+IzSi2Vechvz4pWYyi1grSb1lV5AMHctOKagmBHNlf7vYfnV3CLwFAHtigyYxiiwiBFvCvzyQ++F//VVramMnAPc4HNN3Z5BpyyPxyuPcZosO4oCknhSvfIPWgqq9Awz6MRQr5HzKPqKaW7gNz05FMRTuJL6Nj5bxkejAk1Xa41JV2vCrgHIKHpWlswcg5+vWgoTzx05xS1GZf9oX6J5jRLjuCxFO/tUyACSMqceoar5TqMkZ65qtNZK3IQEnuMUrsCAXUBOA+CexU1IkkTHCOpPpkfyqJtO68EDHAwMfzql9nfzMEYA6Y6mi4GoU3D7p/GonhR+DgeuRVRbW7A+Xdjth+tMYXsfBab8t1FwJJNJs5GJkggb1+UZqCTQrGQkmAqW4++Rn9aVry6ThgCP+mi4p/wDaMoQfIOT0VsUnZjM6XwtZtlgZB9D/APWqk/hAK5ZbjjOQCn/166JbiaXBa0nUf3tox/PP6VZWJiM/N9MYpWiI4mbwncoxaB0df7pOD/KqjeHL9ImbykLj+DPJ/p+teg+XIO2R7imZJYjbkjrg9KXKgsebvo+phvktJQO/A60V6KRk/dJoqrBocZ/Z8aqh2njr6Zq3FphOx1jO08gjpXRRaMq4LOzHsWq1FAqFrcLwDvUL6H/6+a00A51dMwdrAqD/ABbutP8A7OEOJEO1geGyCR7dv510n2dVOAo59aCojAVSgHvTAoQW8dwgJ3rKvVC388dquLaFeS34dqaYFDmSJFSbs3r+FLDIswLbnDDhkPY0gHiLkbm59Kzri3itb1ZyVVH6jy93PetLyyefx5/+vTJbVJYmjcKcjgjqPxolG6ERfaUK/JG2znnIH6ZzTGnDJu8yFc9DnP8AhSixtlUNJaiVgMc4xn1weKkVEyypBGqL/FgYP0pK4FL7RzgyRmInAZT/ADq35YI5HJ75oNuo4/d4PHyqKWOHyFVF3MnOSf4aEn1AY0JDYGDx6VC0cjNjeAPTH8qvgAgDpTWxjGO3Wm0gKKsY5G3AM478DIqyrF4+MD61E8eScFFx3xwfTmp7dmMO88EHnbzmoTtoBCYcliMAkemafFEEOCp59BxVlCSNwRifQimsZO0WMf3iOadwEwuSSQPapDIAu1WGT7dPxqv5o8za0bBR1wScfXjNSq24bhhh6joaSkmAoDHdufIPpTxGgIyW54yoz/8AqpgG4crgj8xU8aqy7c8/XpTAaYVYg4x+HWo/tMMc3lOJVPfI4H69KmSB94Z7ndERjGAGH4j+lTFUTAiVOuOe9LUCNJFKkqAy/wB4HjFBkDcrkmoVEs27zX2j+6gxU3lKW3EsOehNADC7jcFkBI4KnrSiSUj522iphFjkD8qVU9uDTswBGGADnPvUhXPIOPxqLykLZ6fQ1IFSNcLnHuc07MBm1w2VYH/eFPUZ5IGfUGnAjt3pGUEHK/l3osAKir1AbnPzEnH51IW46Zpg4AwufahpFU4cqv1NMBwXA/zxSAMG+6Nv97vTDdQ9gWx7VKpVxlTn+lFwHAjP3ufTvSMqPwyg/UUFFZcHpS4Jxjn6UANKhT8oA/Sg5zxxSt06dOxpAcAg7s+uaLANJ45poBb1/KnAnp1pc+hxRYBhx3x70hRc5wTmnsCR/nmmkH8KLAMODwR27UnljnBNP5zj9KRmAAzxn1pAM8zHUfjS+cB/9fijIx2+tI3K8gDv1pgPDrnkHNOwD0b86rbCc8D60m5gcEAfjSGWWURqWByewJpkYkeMO6hCRnaeSKh8wsQf50vm5O3fz6d6LATN8p59fWk38njkGmmXOACDzzmnjayAFce44pWAXch4yM1A4BBAOD2Jp4gXd746kmlEYAOBj6mlYCEHbw2Se+elCw24YOEQMP4to/nUhLDOMEenWo2YkdAR3wKdgHYBPODSMsarxz7Y6UzPPAx9DxSDOM9/WjlQCSIuCQv0quImU5jCLz0AxmrLFlzmm4GfmGKLAVHuUjYo7Rhh1BYZ/nRVjYnOF7+tFFgJgxbPb681BckxyRzAD5ThgOMg4H+FO3BQSW60yTLowP3SMHJxVAT+arY3Kw9iKGkTGRjIHrVSEllxxuXhifXvVhItmcBQo9uM0LUQ1pmyQq4P04pCpGJYwFbGCP7w9KkcseSQR6GkBx6D3osAiSgrn36EYI/Ol3c9eT71XkEiZkjzIwzwW4PvTIC2CzTb2J9MAewo5u4EzvsXe+cHrtoBy+QpVQO5zR+8Py7WIxgnAx+tNTzlAHygAY4PNLm1AlUFhken4UpDE8tg+wqtK8jSIqt5YOQX28g9qtiOYgGSbP0UDH86dwIth5zKf06flQ0WBli7j0Y5/pUvlA7RliffvS/Z0bkjP15pNAZpRY9wjLAsS2D6/wCewqaKchiu9TjnGamuLQModUwy9R7U2C13fMW+U9s81nrezC4pYyghpCFPZRjipowhXADMAP4v/r1N5SqgARQPSgx/PuBAb9PyqrMAVMHhQPQimNAsRLKV3M2TjJB/pUu0kZyR+NNKgHPeqsgBE3Lnjg9B3+lOQDkEAfWk8sHnBPORzT8HbyuRTsAMxaIfe67uOM+lKzhhwMe+akQKBgICxHdqhZ2RiNqg+wqeUBxkBY/c24/un+eaashDAcH+VRkgk5OMU9WAU4Az71VgH72DkYJHtRvIJO1/rmkycAgNu7imZfnB/CmMlRhuzxg96fv4yOnoKrqGBz6+1SBhn5unXgUASbuOfyNOznjGOOaRWG4An3pxOSMYPtigRA4csczED0HAquYBwC/zZ/Sru3na3IH8OaXaAcFQR6cVLihlbydo3Kx9OnWoGdkbBIBz1FagYhAMA47Y6Ux2XBLjAA5x0o5QK0VzMvUgj361It4rHDBlI6+lDIrgNCwOB93GcVCZX3YZfmHU45xSbaAurIH+6QaceO2PxqoqxXADZYMvpVhAx4RmIGODzimmA0gD1P40nOaeWYdfocU3IzwRmqEJgnkmk5HangKeq8+mKAGA6YycCgCNg5AGQD64qPDKPmPapWctg8kduajKE8j8jQAgLFscHjjFNdpBwAPyoIIHTApmf9r8MUgHb2GSQc0xnBB6rg+lLI6Ki7wAT/npUDSgrhV568j+VS9AJkdAMO273xilZoivAIz/ALJqoAQR1z1NHmD1HHZqaAuHJ9B7YoWXbxuwPrVDzsMw6Y75p4f5QQA2exOKALjSYOTnmlBzk5x9ap4PO58j0I4/L/8AXUg2A7cbR3wKdgJWyvA5/WmfN1J59xSbl6Ak4oJ3DGaAHFs4ySOfwpgwcc/pUbuqrudtoPc0EbdoByKQE+MjcBwPSm7uajDNnggnPUcUvyn+PB75oAeW9MYoppHP8P50U7AKIsnIbFIcr3APfnpTPnJIL4x6D6+tMZVfGWyPY4zTAkU28YLMSJnIG7PBx6+9PMg5bB69uahSFF5X+I84P+fepeC3JAXHpzSQCnOFbH3uR81Nbt0OenGacMqeFxxTG3nkAfyouAuzHOTyM+lRIjfaWABCkA4Y461LtfHc/XpSF/LdCV5+7n3rOd9AJlIB2nJP508KOOcEn86hO9DkqAeg3c04vIem0+u3/PFHPYB0kSbTnqOcZpLZnaMhwu9T09veoprbbsYYDuecn8eM0fNGRJu3Y4x3Io5tbgWscen40qbFk8zc7HGCoPyn8PX3px8vyo23MCSMYGeKZKrhfkAc/wC02B/Kq5rgKwwQUDfjTFaO3O5tqKx4470iFwgDrgj+61OZUZdjoHU9QeRRqwJsLJh15U/rQU7nj8KbAUA8lNgA+6oNOYYIyv44qkA049T0z6UwbsHI6HpmpNrHHb6UhCqw4JNOwDgx6gfjmkL8Ag/MO/XNMIyDxznpTlG4fNzQA3LZyBgn1pNpcEuzED06/lUzKvBJwKNyrgBT70DIlEbKCpyGHBz1p4wDgIee9MZfn+RSjt39T6H1qdR8u1+vtQgGkEn0B6+lPKjAHJ+goB2qccD1700MB0AOaAHGPA5wfpTNh/8A104Kc7s7R6Zp4bdwVz9KAEUBWywBoG1dxJAHXPenBExgUoXFAERuIB/GFA4y3A/OpApPIII9QaaevygfWnKTnLZyKQDtpU84HvS/J2JyaYXBPOPzxS/ePGfx4pgJtTduC4bpkcU3DDPIcEc54NKTtY8fhSKpZuOlFkA3z0T5dhTP4U8XCbck8epodMZBGV/OoPKCncmR2x1pATb0Y4DgnjgHmhosHLDOaiZVYHIx6kDPFIkuzAc8d89aL9wJTGoGSzDHZeRTc/JkEn1BxxS/a4WJVT82OB6/pURuolA3MBnsTzSuhDjIMj5gc+2DTDJzg8eueKhkuAyErtwO8n+FRbUmijGScE/NuIP0x9aTmBOZ0X5QS5xnA4FRN5kuMNs45G2neQq4YN7bSRSF4TI2Qx28Y7fnxU8zbGILcIhAz9c5pPJZiMMeO+OtSed82NoGeOtNlck4AwenvVpIRCVI4Jbr0xxSNHg/d+boARk04A7gVLdee9PABBA6n8O1FgIguWIIGT1zSvE8ajBKkdj607bnOSPpmo9xQjrweO4/zmqWgEJWYNyo/Gml2TOAcn0OP0qfzHL5wSTzwaDIz4DHJH6fSncCJZpDjcBj3oFyyqQuRuGCBzke/wCX6U/yg6nsew3GlNoBGZFbAB2kd6NBakQkQuGYBj2JOAPpUm5kJ4zzn2pBCyp90Ee1OUMG4yPbFS0hixuVwWJ/HpTwx6ttJzkbD2pNx3ZJOKUyIybigBA424GfY/40rAOJGef5UUw7eM5Ge2aKAJSmRgnmozA2wncBzgGlz82cHHY0qTQtk56DJ47dPxpsByqB60ojj3ZPJPemm8t9hO7B4AGwjJpYbpZJAioVJ7kED8zUtoCbymJwO/qamFo+3JIx7mmpLxnGCKe7hVADg5GeB09qOYBDFGmVLKTjkZHFRyKHRlC5Gc46U8DJzgU9Iz1GMetO7YFdmRCFc/QDA/nQ9v5kvynGBkt/SpkgSSTpnb6ipn2xL85Cis+R3AgNqzSZxvbBI3NjFAtysu12UNtyqggH6+ppyssw3RSErnkjHP51PtJ52jPvRysClDE8TFGclCcqe2cdKlKt2H49KlYOcoRt9DgVXWZFJZ3I2thgRjH51UdNADc/ZcD161FJErqN6K+PmAIqd5d7HYoCn1A/wpFVhzsyPXtWgDo/3YG2Pj24qRvmUkDtUbOSGBHHoBUD+bIhjD+Up4zGPnH0P/1qBk+4tIV2446+9KR3OcetNjjWKNVVzkdiOfzxzTolMjjJwG6mgBG2qCSRgUA7uQefYU6UBWKg5Xpk03kMB+dAAw4y3600bV789sVJuwMZGB0BGKCik46nGTTAaFUjBYEH1o3+Wo5ZwB0zTsBRneCfWkVSRxz/ACFADxl4gyKSp7sD1oJyCNuCO9PUlItofGeTjNNVnCYkIVj3XoaQDckHk/8A1qci45GfrTxkAAp170wo5YbSpT+6f8aAHiJs5yCD6dqeDhsA8evaolliO5FYMycOFP3T6H8KfuBB3bUGOPc0AKx3HHSmlcj1yPpTQSBwcjr1p6SDaNwwaAEAC4HQ9cYp2SwI6g9jTlKnGBTcH1z7YoAYAyk4b8GGf1oyQfQ+9O5Xt060zdnHOBQAucck8009j+tNd9gLNt2gZyOlRliXOIty4yj7/wBCMUASE/7Qx71BMit8jfMVHAA+YD69qkGSMMSM9VX/ADmk27emcL6Ci1wK0VqwYszOqngc8/iam8hdoO1T7nn86kACIAOeOhPFRlSGy3bvSUUKxE0KAEDAbvzkfWoWScZ2kKMcsASfyqzIwTLEhR3zwP8AP+FEkcyEHaoQjoGw31zzn8qlwTHYrNt8s5lJI4PIOKd5bBVCkqp6k09FG0boiGTjeyrlvfj/AOtSdfm2sP8AdFEY2CwCJY3LbiSe+aVtrIQB2OKZjkhlORQSEzkg/TFWkIQICc7x6Yxigg5OQuccCkBBYDbwfQ1J5c+3cikqemKAIWL7+vTr7fnTTz69KfufcQ4AA9uaNgBYhwNx/GgBgBXg4INBXg4JI9+hoMbA9Cc9DRtOF3c4oARvXAB/lShm3YH3fQ0KBkhQpUdPYU4YKA5U4HtmgBy7lGSAPT60ebyBzmo9mSTkk0Bj907sGgCTcsmTs/M0SKVA2kHvgGo2ZSOBgdeDmmO4XGFJJ570AIUkJ4GB7jNFKLhgACR+QP8AWilyoRJcq7WzADn0PSqUxciDYF3Ah5MK3DZ7ccDAXgYHtW0sYaJnJORSkBlx0+lS2Bky3Bllg34VUuI5crGRwGIyfcDB+h9ejreFZ5o4oo/JkcD70QQvhlbt9GP/AALHar5j5znnGelS24OMBiAB0BIH1+tK4yjNZTO7lg+eFGw/dzlW/ED5h7imLp0hmV3hlYiQlcH7qE7h+JxtPtWyFVF+UY+lTKSF5OeM0IZhpY3SRgfvHdV5fOFLAbcfQ/e+oqK6S7Z5CRiRkbaNvJbzFxgnp8pIx9a6I/NGpYk+2aeFVlyQOOegqgsc8trdrdZVZNnmF2TH3lLjA5z0XPpz371FLb3aCE3IO0tHuYnHQtuJP02/lXQz7lVWRtuAc8dRWeLUXxLSOcDnB5/nSHYzLewvbe0jG3a/lrnuc+SF/wDQ+fwpYZrpg3lAtKxIAIwQNg5Pr83f/DA04FMUTRcfI33gMZ4B/rSfKrYVQue44qkIzXiuvOZtrCPzFKhlz8uTuBHckYG768jPDI7O4Zo3khDFTG2WUMch2389yUKj8K2CxU+9PQlxwSBweKLAQwxyLDF5hywUbsnvTm9A3Hp61Mp4PHQ4pshIAXj64pgMyQBzyevWlOT16n0ojYGNTzzzjNTNaCUeY00uGxhBgBcemBn9aAK5OzLMcDrUcdw8sjRxRFgo+9nABP1qylrFDwi429zyT+dMSKNJzsRVZjywGCenX1o1ESHeMbXA+vNMEJdPmfgfeIbb+eKWzmF5GXKbCGK9c9KsAApgjPfmgZCI0iyVXDdMj+tLDcRysyIwDocFD1HvSHG7BFK0KMFyo3Do/wDEPoaBD3UcAg578UqkZK4+lRrKzM0bYyn8Q7/hQhLEr0oQyYSLtOQBio9yn5WQEGkDbsk+1PUeYpzjg+nNMByjDBd2QAAAx/rTdrFj8x/wpFixLv3Hdt29eMZ9P605F8wsdxBHTFIBoIUHn8akxHJ5ZbJ2ZAyPWmxsWiZ8AEMQcdDVXVL42EPmGMSZZRjO3rn/AAouOxaxkcdD09qEGRhgPoDmobK4+02yyhdo7KTnH48Vct13ylCflwe1DEQsSmCoOD7f/qpcu/IVseo5BpJn2BQBy3GQcYrn7zVLi41WfR0do9iKVmLlsEgn7vQ/jmk3YaVzotpBIdWXPQmoZUmKYgKBj/fGabYxGK0jBYM4GC+wLu/AcVZc8DI5zTE1YyIxeRXwUnzBJgb5ThE+gHX8wa1SvzknOKapDk5XG3A479f8Kr3LSQxyPE4Hl/NtYbgQO3qPzpAWdinnBA96DGGHGMUwTZxwR7Z+n+NVZdQka8FsiquTjeefTmgZJNc29uMPIOP4ep/IUkNxJcKVEbRxAj5pDtP4D/8AVTobePCzbQXPGSBx9Kc6KSTjkd6BDJiwl3gKM84A5GP5U0y5GN3Lccd6eMKuRwcf1puxWXcAQc4PfNMBjeYwbbgt0GScfjSQNIkY82KLefRmIodmA+RipzwcA/oaBKz53Bc8k7RgH8KAIxHyxPzZOT7flT1UqhC7Du4O4Z5/OmsVaIOFxxnrSFmRWIJBJxxQIfJasoLFo9oGeDyarqBFysZZh0xUxkZjuPQ9hxilMhU9Ac+1FrgVTKdxdiNvU7uv0pFkVMnbznOAetWpApUllBxVR9ow5XIY4IqHdAaMTRPGGGUBbGTjgjHrTWZED4GBjP3hx1/+t+dZkr+W427sgZ60C4d25xtZASMfhQpXA1VaNgfMVOUJJBGDxULNH9njKOXyTkBxkZx3qoc5UA4GD+nFMXbIxO3Bwec8/n1qwNBFhCxuRtJBI3MPf/61OV4M9U2DG7p1yP061nINzAE5BBHPanJiVRxj+EjPFAFh2j3OCYy235/r69P5VDdS8oUH73nftwR1q3HFELG4laMMynavsSBzWWY2G6QOSw/vdB9MYpK4AJB1aMEnrzRUcjrG5G0nPP3qKeoj/9k="/>
          <p:cNvSpPr>
            <a:spLocks noChangeAspect="1" noChangeArrowheads="1"/>
          </p:cNvSpPr>
          <p:nvPr/>
        </p:nvSpPr>
        <p:spPr bwMode="auto">
          <a:xfrm>
            <a:off x="1640681" y="-144463"/>
            <a:ext cx="2286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pPr>
              <a:lnSpc>
                <a:spcPct val="150000"/>
              </a:lnSpc>
            </a:pPr>
            <a:endParaRPr lang="zh-CN" altLang="en-US" sz="28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00" name="AutoShape 4" descr="data:image/jpeg;base64,/9j/4AAQSkZJRgABAQAAAQABAAD/2wBDAAgGBgcGBQgHBwcJCQgKDBQNDAsLDBkSEw8UHRofHh0aHBwgJC4nICIsIxwcKDcpLDAxNDQ0Hyc5PTgyPC4zNDL/2wBDAQkJCQwLDBgNDRgyIRwhMjIyMjIyMjIyMjIyMjIyMjIyMjIyMjIyMjIyMjIyMjIyMjIyMjIyMjIyMjIyMjIyMjL/wAARCAFNAf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3+iiigAooooAKKKKACiiigAooooAKKKKACiimlwDjI/OgB1FIDmloACM0w5LY7D9aeaKAOd1lxGy7WeKcnaJFHXvgf57VzzMttfNAl2tyxYkuwKkdzz0//VXb3ltHIqsy7tpJ9+nr+NczdaW/losYxO77/lx8g9s9e1Q+xLRFa3k8blVckr8o24/yaZcTKHSWQguTtAJ6VUkSO2vZUjk8zawAy2A34j8qsyTotqzOGYHsCM5HsKzkmpXIOn06ctaj5tx2bmAPTjOK5a4uGF/HJFCQfMLYJyw9/wA60NJkn+yzeUGMhAKq/XGDwQf6Vl3FvqSyxrHEwE3zsw4xk9Mnv0rVtjlsdXpupm7G1gAR1JPWrlxqENtHufJyM/LzXKx3KW52CQBwMnHJH9T6VV1B5pZC9vcuZhkMwzxngjPQcGlF3GmzVvrhr1CyxvEG7uMnH0qsCq/LkAFQcZ5U+9RWYvL2OFri/ZD8qsoQb+M9cdM9v/rVpPZiK7h2sZJGGCDgcA547dPSjl1uHmbGnOhhCh9zD88dqvVWggRNrKqj2Hap2dU6kCrLHU1zhTULXKFTtYZBxyagad487wDuJwvtSuBCQTIcZKk5HOc1eiPQkEnHJzxVWQmWPMUY3A9fb1HrTopmEe0oTgdPr0/CojGwhtzqKROUVlLD9KbY3iSIS7gHPPNZk9uzy7YVHyjD7iOvXA+lU7Z2t5mLumSSeWrGU2ndiudkOlFU7CbzYexx3HejULl7a3MiKDjr9K6FK6uUTyTpEMsRT1cOoKnIPQ1zLXEt2ElO0ZByAMbiOv8AStW3niggy7jA6D+77CkpCuadFUBegtk/dHvV1Dlc9jVJ3GOopoJ7gj61FNcCNwgGWNMCeoLl5UiJiRWb3OKS5MmwCMZOeecVQmlEsTYuSpVsHnG4/wB2gTY+O8hMuWfc7DGUyVFQ3OoG2RsR8kkHHrmqsl9KYwsCCFQ2N2c5Of8AP51mXguJGLJKCAckHqTVW6GUp2NXTpvtE52oys33gxyMelbKGVZcbBs6DHpXN6GNt5iZzntg42n3rqdytxkGk1bQqm7okopjypEuXYAe5pi3MTfxgZOOtTc0JqKAciimAUUUUAFFFFABRRRQAUUUUAFFGaKAOW0TV3SJbWQNJKc46jnJz1rZh1BGmEb7lLH5dy4z+NcBr41fw1cW81nafbbXG2JivKHHQqCM9+TmsCPxVLIsV0T9nkCZIiWQruzn1/oaai2Qm1oe3UV5PpXxA1pZijwQXUIAYO8gQ/Tccf410tp8SNIlfy7uKe0cD5t67lB9Mim4sq6OzorDsfF2i6hcCCC9j8w9Ff5c/nW2rqwyrAj1BqRi0UUUAFFFFAATgVVmutjFQpJ7bec1FdzvlovJZhnjHcdaybq8l+zNG7Mkrbm8sgZA9M/j1qb32Ey22p7ZG3M6nGdpXHH4/wAqq/2nJK5YEMvIwBxnoAfx6VgyS3Fvc7bgONm3e/c5647fjxWedVdRNCSCp3BVUZGOuf5fp6UcpHMdlba2pJLY3E4xn69q1I76ORAQcZ6d68rttRb7QJgBHCCVAB6DPp1rXtNZMsuyaQMuFTI4Dc/l09KGmhKZ6LHIGXOakzXJabqoV2ff5kXUduPUD/PWugsrkzx5LfMe2Mf/AK6aZonctSDchB6Hg1zeoxgDISRF5C7cAk4689sV0x6c1jX7RwymSWZmbnbgj5amfcGcTeho55IbWJo1jbO6Rj+8bjgcejZ/M0y2mkBIlUFwSCrckfiKvX91cXTxytc+WkZGGz8xUkZYAZzjByccYrJe5gFyzoC21iryMeW564wPbt3p3ujNo6nSw95JG0ThP3ZKEDrg/TpRqUrqiNO0aSouGcMBnk9c+nb6nio9GKwrFK9yEcEKiSZ6Yxz09j+FUdeeSPU5X/1sbgkggEcgAfkD361LWhXQzFYKJLhpDkv8gPBNS22qR/ZZw/lyzcH52PTIwMdOMf5xVOZpVgcTqD5rAIgwSST/APqqWO3EsqpIAkuwYQD27n1qbojYvaQbyK8uNSaCWZ3BdoguR789uM/kK6TTruW7uopZ5oygBdVQ8oeBg559f1rCt5ZLKEI10HbIPIz0zxnv1/zipLC7ihu/NL+Y7Nk47nBzmqVRNlJnequ2PaoAqtPErnJDF+OKfbXEc0I8uTdgc+op0sojkRflG7OSfQD/APVWhoZT3SwkmQHzRgEev057VMLtWUPIpdA3B44OOKq3ksQkmPmOyk/McfdI9Kwv7QcOVLnYGzluhJrnnNrYm5vy6gVyVIBOAT14/KktbweVJL5gKIcbV45P8h05rnb+/eO3EkIc4GSV5PHtVOHXlPLwsrMxXBP4HI5pKU7XYXNS6uVlZmDbTn7oP3eMVl3Cp9rRi8hx95T09asvLFJEA20OxDBR/Cfp1qI3UcZkckYDKuWU4z/k1hG99SWdlpNwEtVBBVc7Rn1qjqa3lxMV87YhHKg4+X3wax7a+TaBIUV84wp4wDwealy9rmUyLL5nI47Z6f8A1q3U3aw76FkwR+ZiBgChGMHv/wDXqGaQvLjzWO0bRjHOPc1QgljRf9eQ27IXBHJ7e9NX5pnyyjacZ9aj3mxXOl0+SRAEuVEgY9iOPwrfUgLkEYrgftH2fdEGYEHGSf0rUttSmi8uIuxJOSe1bRnbRlJm9cX6wPwMju2axpNTM9yGJxjhecAepwag1F/Pf5pWCL93AwTj3rKuHljCyNtCv90bucc9qnmk5Ccjo3v4Lu2Akl2sgwwHc+361WgiW4LwB/KjUA/v4xk5/wA+tYqSFQpjh3gjJC8HpTIoL2RiwBCg5+Y4NbJpakuRu30wUCHbChBOdmCQO3NZlsryZeNAVzkEnANP8hWX5nRFHXbySfUmo2nht41WLjjrirUr6Izlq7s07NI0uzIWwh6jg4PrVltUa3lcyYaNxwQwHv8AWsAXkbxM0kqg9NoHOP6VTOpBg3llUI6EnvVKDsCnZaG3LqU13GCUcfMU47fj/wDXp9s4hjALE+jE8msu1uJCzCSMhDwcjt/n+dWTcwRDZjDdlzksPWsKi6FJ31Ni21wJu3qdqnHIxWimrWrKCzhSegrkXkEifIvyp0Bfj6mq97dFIlRHRA33HGflb8KmLd7Fc9jv1u4Wx+8Xnpk4qYEeorzC21a5S5ZJiZUAUFhzjOeP/r13ltb4gMyMzsyghQ2B9M1tZ9S4yualISB1NVFna3tt0zh9vU9KyZfEdgZGSS6ZJFJHlopcn6bc0DudDkHvS5rlX8ToVK22nzFo8LmVliUj+f6Vk6l45mtgvm3NjabuAozI5+mcZ/KnYLnoGRWDrPi7S9G3RySNNcD/AJYQjcc+56D8a4e+8R/aIUX7ffzySAMQjbFUH1Axj6VzF1qgfUUjttPtYIlP715Blvpn/wCuaLCudPdePPEV1OZdPtEhtiPlXash/E560Vylxrt9JO+y4cBTj5EDD8CaKu3kFz0/xTc2eo6LdXFnqmy4tI3cJEFcsccfKQT+I9a85EsQ0+BILqOSTG0qu1ow2OTgAE9exPNS+JbHwnHZT3OgyX9tqMRBSMFgDzzyef1rP0jUZm0VZ9SupnyWVVk2yMwz15XI/E/SmkkhFRoZd7RGSGKQ87s5R+eRxjB5GR9MZpyzX1rMfNUMsg2h0Rkz+Hf8DU8LWEk8bRwyRKM4WTIDd8g57exPX3zUz39pNmOBZLYH+7IWVvfHY+4p3As6eBa6hsEohZh9fM9twIZevUHmrIvNRiuBJp+oNHG5ztV32vjqCW5Dfn9RWLcy6gIi0901xFyAkr/Mo6Z5JA/LJqy9ojQFzOuFA27mA2+ijBx+hpAdvaeO7uwQNeRfaoAeSuBKo+nRq6O08b6NcbfNma2LYIE67evvXmdk8t/beXAzDaMlAeAR3xn8cikneOeEw3ESJPCcgY2kj0PI/rRyphdntkF1BcpvgmjkX1Rww/SpCa8Zs57qKOP7KpDJ1lgkwT6e/wCtbEfjO/sEVTdicrw0U0fzA/UGpcOw+Y9IlLEHaQAevrVFLd1lddqRq/Vhzn2Fc3H43tZrYPdWdzBs5aQDcoPvnBH5V0umanpl3bq1pcIyn5ueDz9amzQxl5pUt1HJCJfLiypTC5wfp/nrWBe+E2+0M8QIRm+8BzyP5ZFdqCCOCDQaQOKZ409rc2JuI5YWZlyvmDsOQCfTpiqwcWtoC5G+NgQoIJ59favZLnT7e6ikSSMfOMEjg/n+NcprHgmGUI1sCz42jf0HIJJPJxhSMe/uaCHDsc1aX1nBbRvCHaYvhFVOH468ngV0+nauwhiBdWPQBeD9Md8Vzdtp15b25EsAaLlihyCFBHPbjOMU65vZLOOKKNQhCkqCd24E+n+c1DEro7yTVlMBEbYIz3yaxrydp8tIy5XjbzkjvmsCxnnedGjIdMZ56Z9/TvWtNFLPa8Sqs3IYAnGT2+tc0276lXuYF1ejHlbC2WwEJ2j/AIEfpnj3rNM8Mk21lHKKo2+o/i69a0b6wNvCJZxlWc+Yx42D1A7iucbynuPNi3+Sh438buv+fwraG25DOptYjchUlvGAWL5UJ4HsMd/xqbV9Tecxz5UrtC7B0IA9O5+tZFlcm4mhIaNRgkr0A7dT9D+dGqAywGQ7SxO0922tnp/nOKHe9g6EzapbxRuYYg0it8rHkA+uO3f9fes5NTllkaRizMcruBxuJ4x7euR9Kqm/t7W2kV4gykAbT/Dj1AH6fnVBrqOK4jES4UjJHTn+n6U1ER1/2uzsGIVtzxqMkOCc85AznA/XntTra9W+lEtvwoPzxs3P4VlvZiaxSaN44YcblyAueMdeuc560zTJHgvf9crRpljs/u/lihRXQZ6P4fuky4UFmGBzx06n/PvV3UJXN2WAdtibcIBwSeCR17Y61z++8W1gmsyXA+YOgGSG4zj8Kzp9c8+S5IkMR2hCqjPTpwfTJFVsrFqVkampXqR7ftCSBpDnHcgetYEtwouFjRiSxycHoOtU7jUHmcK0jNITwMD24zUkUM8rJFNGE9ZDj5f85rKRLdzVlZ57JhbeX52CVYjgt/8AX9KzNI0+4s52a9MKqp3Q87m3dM7evGKvwWD2xTybh1UN2Od+BnnHTv8ApUd3bGbEkl55MajlT1OO3AHf/PrPNZWAg1HVI7Yh15xxuH8RrKl1XFszfMzZ/dY7HucHr261R1Np5QTHIJI0yTlc4+v+NYxaRcI4+U445zVwpqwO52tm+zynLb5HO9jnnp/jVxLuSZPMmG/K/J22j6cdv5Vz2mIPI8wyEY+6OpH0q7EpmUsHBHQAn0//AFUNpMm5uW0qzYBA2ghc46/lUJkj3OY3O4Z78gZ9qp2/lyqYyxypzkHJPWmxGOM4RiRu555qdhnTaTpzX8x3lhhckgH8Pap9VaLS7hIRI/zLwWwPXFR6PqUsRCxyMEP95sp7/wAxUXiG6SeRZlj3n+IOpBHGMc9s4I4qklyldBpvWuIcSzRxqBgHGSDnr1qrcWcFyzGK5Bx94k5OfoKyreZUQqI3JY4IPOcnj/CpIijTRxsyp5hOM/59qSutbkmnalUwkEmIgcli/J/Aimy6rKJWVp1WMD7o5/LinwwQwKXZY5CeAxxnH5fSsy+uok3eXCmZTwSMbRjp6U4WlIHsPmvZZCDGX2A4yTnFRPeMyFG2licg9xTbWGKWAjDKyA7iehPt+Y/WqQuFXP3cD5hnnJrvikZSTLLSZRlLLuI4yaZbxOG3qBJsGQC3G761FIznDtGCcZJxjtmmJdNEq+W6gMf4hx/nr7Vcm7aEoutrDxN5BiCgnBzzge1Zd9qCq4SB1KHJLYwR7ZxSXLTTsvzIFAyuB19RWKZQxcGTbt9e9ZKMdxmzFrEsRBwgAGNis3T8T1rXsZbi9i3CJ5s8FSm5Rj2PT6/rXMWUS3WcxfuwRlzkD6Zro1mltrVba2kunVRkKpK4J68g8CpaSZpBO+ppQSahplsy/ZbKGFjufdIQc47ck56ccCpn8TXFnCVGrW6xp1MeJPw5xg1zixmR3k88eb0aUDJUegJz9KmW2jjKN5pDA/uo48lifViT09ql2NkTXOrvcQ+ZdG5umf7gu5GjQn/cAxVO41e/83yLEJbbeWESgKi/y57dO9SXasx82Vsso/1zcqPZR/k1RVJDA0Wwv6IoZST/AHmAH9fzoQDGka/u0inmKxqdzAnJkPUAbc8UXD5u1hFuUdRuijIHy+59B79ac0kNtCBFJ5tyrf8ALVcRoP7vQ5+lUSZ423ymOCPOQI1DMx/HGB/nii4F6VxEpV3DyYyZCAMe+T/+uqMbMbdiuIol6GQkFvpwKsyBPs6vLLjYMiNdpIb3IHFVIJUlxEGVFJwPNIQZ9FBwfx5pXETRy3qxIIT5SY4GQc+/NFUJ7S2klJllikcfKW8kP0980UrjKWqCz0+dJEmjlWUZS5tS0J3DqrKQR39KYdcgNuxmuEeIjmFI9r5z1DK4P8x7VtfFXSYtN1OwRNiF7Xc8aKFw245OBxz/AErziWBkweeT0xW0Vdaieh1FlqjNOVs7i7NvI2XiuMSdPdeR+VXJtcEq+UZrUYOFM0f6ZXp9K4xVnjw6q49GFNeV2OZQ747kmr5SbndpeB2ZVdY59obYjsVbtkbsH+YrQ01o5IzHOyxBTvV36L64GP0rz+31Mww+SRuj5+VwGAz1x6fhUq3anDRzGMr0XyxgfQ9RScB3PQpYm0+8BhuIpGkb5gkxfPv90e/rn261YiS9e7MkUZYoMYiUEpx1xzxz1x3rkbfX4kRCY0DdJMg5Yegbn+VSJ4lkNwEDRiInpJGy4/4ECT+n5UuVhdHRm83TBmguC3AOBtz9cYJz9DSNdeU5YOkQdgHV5B82Prz9KpDUTbuz/bFaXrtlJkyCP7pz+YFPF5a3LebGAk3TaI3B/MnOB9AKQGwLqSPT9hYmF+0bHPToFJx16moLCK3jDxOBCx+ZH3bV59cEjn1/lVeCOaeJUJefDHMaRfMB9cDPHbini4ijU28zSiQk7GcHK/lk8e2OfTvLZRrWXiPW9OVks7mSXacmOYb8+4x2+p7V0Ft8Q72CHzL2C2nA6iBiGUepGD198VxCXM4unMlzIWU7UKqGJOemWwcdDyDn3q5/aVg1riGGQ3R4mEbKVOOpx6/ljJwCBS0YHoFp8RtIuIo5JkuLdH6O6gr1x2JP6V0tpqljfxB7a6ikBGeG5/LrXj8flLp5ijBkt5eGHlgvG3+6GBI6c9fakWeJrJ7a9urqAqmYZEBcye2GwO54JPTtSsug7nsbeSA0g2t8uMDHNeV6rZMl1JcFnAdPkMg+Ze/9R/KqSTXUVq0+narc78jzIi77Y/XAYnA/4Cfwqa68Q3p2iSGG4RztWWQGPHuWB4PTt9aynCb+ETV0XLaRLexAXKMxwAq8HHQ47cVox3kEMQbnk4JOBubr/SudnvZJ5DFJazwsMOCkm8Y/2RtGfwyQO1XrLULKSMxm4RwWK4ZgOfoetYzhJK9ibNFy5a31CxHnXBHGV2AkH6is29s7BWtPs9tLKrj5SRwR6kH2OfSkeeJbto1hzE54XGME8cH36fXHqat+bI0Q2K67PuqDnHsc9vxqY3juDszNjRJZikJHlhyq7WwpHPT8f51PehY7FpBtWHaMBl5zzzntzzmrEN8LSNY4o1jJkOGCknoOD2Hbuar6xcqbJCXCxuDvLc7vQY6mru2xNHNP5S28MzKzDJDZ7n/JxVeJFkJIRnIPKqvIq3JqCQwxxxKsjKp/ebMHntz71TEsodmRCm9WB4xgHGcenTFbolmxBdXZaOOJ9o2gALjAQdzj3z+VTm3js3jdpRLyeq8H/P8AhWPZTeRIGL4QA4PGcjtn/D+tPu7yTy4VkLEBmIyRwCemfSnbXQLnTxardJauFuSuR8oDen8hwRWHfzyvdtKqhQHOWX7rZ9+/SseS+dUwWODz8rHrmrVlfySDymLZY7uCAc9aTTEbcW2GE3Dxo+8ALjPWrbahLawrHHgNIAWkbgeoz/j/APrqvD5SwAOHfA34z93+nes64lWeTzCd0eAF5BPr0H4/lWVr7jNRNQE78TkPglYlbeoA75/wOa0o7hZYUJjZ1kIDkgjgj1OCK5BTIkk0qHAB+UDByM9/atXR3DHazlZMkud2DjPcfXNKUQuUr/Uba2knt44ZomZjkM3B9MCs/wDtE4GAoA4bA61Z1TTWk1C4LF5QDuQjBwPTrkVlBFG4mNkUHpkkVcUrFG7aOPIxG2QWyG9vSr0e5YAiHDbc4PGawbO4i2o5YrhtrDPUZ7Ct+NfNAVPNO4A7yOB7VEtGJIZasA8hKMGJzknbn2yf8a19Os5XkDgpv53ZkAwfeqsCW7TrE53FMEZORn0I/pWnYyJb3chzjDZUDAGBjr69zzmp5tRotW9ndDVsPIuwAMygHahJAwTj8cD8qqXS3d1qDWscTEhtgRAOmeuO3GeOOhrT1LWPIYtFKR5v/LQAKQcY7D0/Cs1fEd9DduEhVSVDNLkAbumfrjHfHrWjcdinYy7qe6iMdv5JWXftK7enOOvfnPelsvOiXznSIIxypJ5+o9O9Q388zBri4k3yHOCrklRz15OO36Vn3eoMI4vLm2tt3ZU/d7cj8aOS+iFY3n1NoHzsduCAeuPw+lZk+qrcT5FtETyAz9cdvxqksszENcFULNsQjB/Ifn1pZoHtRuLq0ZHUnrnvVQSRLehft5ZYi6FlwxK7g2fvZFR2pilnAYHcDyOnHr/Oo5hEIw8TlgwBZ2GcEDPT8xTLO4GLqSWXmWFiS3QHHTj863iyWiw11MWbYmVz0P8AKopVkuWyLMpjqc1GVlmVILcqRncuF+fGPQU+LSriSZ4L2ZwD8xVT1/H8/wDOabaJUW2Y9xcs77IHJz8gVRz/ACrQ03w9CxM+oTDZgHyUcBv+BHsP8a24beO0H2e2tyjklXEYDFhjPJwT/Ko7u4EETpPNBEAeA5UH2OD0/I/Wk5dEaRhbcXEaoqo0cMecKrYKr2GAT1PrVc7UkZEkfhuW8zOfrz+gptrdM0wy8igAFiI/lkyOxAIxx1zUVxfRRSiNrna5GRvUkoPcjoP0qDQmYxJKsbSyLtOfl2qx+mQcD6VJe3Dyqp+RUBIIRmyD9Vxk1h3ms29jbhy6yq7bVBfcrHnkkZA784z6+zF1+2itHaa33zBQBHE42N6YyAc+pC496LMDRdpTMY7dpVdh/rJHUt+fBH51Dcz3EWYY5BuDglmjEoBz69z9PxrBufFsrx7bq0s4hnIiRASPTkHJ/EGsi+8QG6nWZ7q4+QYSCLhR9Txn9KdmOx2IMa7izSZByZHwNo69G4qu76feP+6lbA43bvv+o4x+QNcNNrdzPGYpEZ4ifus559MnqfpnFVZL2+fCxkxRgYCITtA9MGjlCx3F74gsYJTZopcoOWjiCbfYuec/lWXd6tbIG8oBmGdgZzw3qTnGP5+lctvuigUzsq+gOP5VF9nXOSSSaLILGu2pybj59+jP6xnI/VaKy/IUfwj8TRVXCx2tz4mguZTJc/apnYAfOiMxx/tMWNUJdYV1Ki2kYc/658H/AMdCj9KwrZ3F0sgx8hzzyKuahf8A2kRoFSNVHOOcn8qq7TsFlYkkkWbA8tQuO7sf600uoAAVVUdwoH86zxJgkFjj26VE8wyRnIo1DQ0XkUgEkH/eNVXznhx9AKqiUtwMmnoTtZgM7Rk/nj+oq0rEtknO4c1Kvmfw5I+tVo3O7PepkmK54z7VdyCyt7cKmwyybCMFQxHFS2t6lvcCTa+zoyhutZ/mHJNJv555FJ6oDq314ybZ4rt42TARYkCkY6ZJBH8ulaNpqM0gjnR4XlXgtICCW56lSeSOwxnBrgnkCn92WGetMWeSMMqSOof7wB4P1rNwKuegR6i81w0VxLDHOpwv2dccnttHGfrUtrqVo6pi6y6k535GT9eADx3Oa85ilaKRZIyA6nIOK3P+Enm+yCJYmRwMAlw8Y5zwjg/zpcg7noDX5SLZNDECVwJCRuxgcEgYI/HmlgvBLHLDJBK0ePljRQIh9FIHP51w8Wv2s1li4d450GEVIECH3+Xac9fb+r9K8SBL4JLHI6knYzhQ6n1yoXJ9jn0qeRjudpDcK7IM/ZxGpUNhVkfnoefm46dKs+aBA0YRI7dv4S27c3fKkggn2496w4dSuXuUlFtcbGGFngQZ577Dgt7spIrSkntLWEJd3UMd02drT3Knef1wfqPzpAWwyTRR4MpjBzG4LBkz68YP0/8A1U6MB3MNxKrRnH7sFkSb3I4w1ZdntlDolzHLIWKtEMLkZ7HGM+5/KrscTpJM3lQ7BwVuCHZfTAPf6Z6dKQwuLULJ+4Pkxw4O1D2PX7hG8e/Whru5SE3NrdIUGAiT7VVjnnaVyT9DzzUTCO4hjFyFjRJCQPLQKGPqRnHQdQv4daPs4hfcsjhWH93aj4HA5+9+Z49uho9wsTx3tzE3mTG3eT7yRCXZk+wfHPt34xmr2m2Uuq3iRSRtHAqYcGLAxnkBskZzx+vapZrmK5h/c2lsTBErMMgELj5uTkEdcjtjv2mtNRSxs2WFVM7ErtRAPm5xnA6AD+nShQi2S0Y3i/TLWwv4E0+Hy9yElAckHOM4znHFc8/+jgnbt2MUZHGOo9T+NdnqUzakwyiTwOAzHdnGAMAqOe+c8Y67qpwpasVhEssbpyDbs6IAexww4+uDnoWokk2TyHKfa3jn8pwMqgABAIGeT+dTPPm3ICfeb5c9/wDPNdGujR3PmzQvHtU7V3RKw9+gDMOfXPsetQ3mmNcSTSqEaJ2GVD+WfcnIYAd8k49SDxSsHKzno7Q3WG3ptyDz9706flVmzs47e4DNNExU5HJOeOnFW00l4yjIsiIzHaoGVVyD1fPB/Dnj1qCbTpwCwCKiNtkZiF2t2znHqOlKVybNCvclZNzLnPICnAqXyCy/u3+bGQijkd/xpgsJDF5jb1JYgHb8o/x/Cq1x5kE6pvLFV2jJ6j2rLyQM1N625WOZCdp5IOMe596hN1FaTKyklGyDuA3cjqP/AK9V43W7KInyuiFchuv41l2d0I5xDPGUcPgluuOnP4UJAjXF9a3mJGeTOeVx2+tW5JLBUy4VQ6gE7Tk8jg4/L+lV4poLu1YLKgI749M9Rx2BqmkK3DZ2tu3D5YxjI9QD+FLQZJLLaXCtJHEoCnO0d+w5HatEy/6MhQ5XACK7E7TkVkzxPM5WGMxxMwXGMAH/ABGakdJYWEVwd3HBHPt+NDSBGxb+aV3swyp+7n5sYHvV19VtyGLJhl+VgxPzH1/U1kafdm4doUmC5XCkHP8Ak1JJp8MMe19hQqXTaSzbecMSCPTgYz7VLjfcZNNq8skUkByIm9egxUTX4VUViSAPlYAA9ayRqDyReT5Y4GQuB0qT/SJVKRRu7gZCoN348U+QSHrfyNOyIwZCDjnAz070xVE0rb9qsWCDBwfwxxTY9Pu7ltsexT6Z3EeowuSPxrUsNEngEjTXaq0fJVshQOpLHBwMc4OCf1rVRZSTM2aQxwKJHDOOUAOPxx1PpVmGKScQuUkBPV24BJPTJ/pU8mpaZaxJLZxRsEHzTOMiRuhwNyt/MelQSeMo7cCeOFEm2YSIwCFlPqWyT7/0pqI+UuDTbhoRHKyQjOQHbBweMZxg9u9LZaNLBI0klx8oAXcBhfXPfisS48WO6OsDTmVx8zvtcA9yCFBH0zWdPr8/lrCY5liIxlJWRj9CS2MnrWiTDlR3sMMSQPJ56+TGD+8jbBUe/wD9bHekTWNNt7dmMyPGgyWLsSPpzn9PxrgYrm/1JzHCocKOVdi5wPU9cVHf219b2/2i5dI4eAFiwR7YAo5Rnav4r0w2xZI0CsCxDA/N+GMfnk1zo8WfZlYukMSyffiRyScdOnH6iub/AHVzHvYzSf7xxUBVIzxEv40+VDsaMvia4eUzGUyMTlVWPAUen/1+KoRXl8901zEs6ztn94JSuPyxx7U0TSLkIwUHrtUUxm3jLOxPuc0D0J3kvRJvkvIw/ruDEfzqqYo3bdLK8mPQf405do7VLjcOlIZV3QCcRJD2zlj/AEpxJBwqKPoP8aDGP7RHOMpVgxAtjp+NGgXZVIc5y2P0pnl7jyRVtoypwAMUnlM38NIRXKKR06UohDHkdatC1kPIBzUqWUjHDKQaQykbYGitddJkK52dfU0Urgc3FKscXP3utQHzHJODzUkUiPnagFOhJlaUHGFU4/MVrexG5B5MppVtyerAYqwbdnmKbiowx4Po2Kha0O1DuYllLU1MOUdHEHdY0fc7MFVR3J4pZozFvQ/eRirexBwaRLZolWRZCJTgoAOh47/jRIrLbbm5LkHP1ppoLDVNP3AVEp4p2RVmdh+7ikJGOtCRtKwRBlicCpZrOe3I3p16Y5ouh2ZASSabQf1pM460DsAPNDHGKbkUHtQFiUAcc8nrSNgEgZxQOnIpCdxzk5NAFkm7JQiVn2nK5bOPwNWW12+WHygI42P3pApLt7Eknj2AFNUlIlfuOOao3LB5yw4BqFqymrI6bTvFEIsja6mkjxA5CQL5eRjplGXH5Grtn4siYrBHbLahXzG8tyzsnHGJCQQB/kVxKnPFBbDYB4p8qEekvrVtNi2kv7K5uU+ZJLZHR/cbjgH6gj6VetdSgyLa9tBboyFtxnV/Mx/eRlEg/DNeU5ZSDyD7U4SyCVZPMYyA53Hrn61Lgguevwavbx3MMLNcKsZHklQ5RD2AcDBHsfwI76EN81rdPutd/nHdIwkEbnC8FY+cj1xgflXkj+I9UlijiN7KkcfKxxHYufUgdatr4oaKBFgtVWYHJaQh1znOVUjC/hz70uQdz0G81CzmuSHiaOZ+FYc55HRhjNHnJJaCNXZWJIz94Mc9+Dk+55964abxYjpG/wBk33C5yXZgFPqpDbs/iB7U1dftEj+0CS4kvdwxHK5EYXuDgjI9j+NLlYXO9tdQcxLGt1JkcASR87fy6exGOK05r9UKhY3kww+7nJ9wVyQfrz79q4afxnbXNss0k4WTP/HtHD1OepYjgcDoTVu18WoY4LubUIo4kk+a2ETSSkf3s5GKVmO51Jns4bdZlMYk8zkIT5hf0GR15/8ArGrEO+eVmCrwPmYyA8Z5yMnPPt36CubGq2100IimFtDI+Vkdh+8brnkdfc9fX00ba4MgnMs7O6Al34Vhzx8gzkdOenNSBdEEM7l2MZkc4ZEZozjr/k+/pmq11pNtcyARt86PgeYQDgemCN3TqRn+tqy+0gPPJKpWU/KrDf8AN1yCB8vHr6/m6dja3EcO9DIw+XcvzZGOcnk5PHPagLHNXmkahaMskcchVMEtnIYHoMdQazirNK/nQyfO2SW5K59eOK7Mvcm5zPkI3A8o4bdnn+EE898noAfWrDyW0rKjq3XZvli3DjkjIzj+fNJpE8qOGt3t7ecQI5w+dxJ4PPWtALACDARtQ/Plhzx1x+VbN3oelysrRB1mGCwRs465xk8dOmR0qNtBsXUxpKQ7IGO3KMPqCDke+fxqHEnlZQDvsSMRSMsfzYHA3Z7dxVyGwj1EMZGmh+bC/uic8jPz9OwqBU/s+7+zSxySP1BeXGweucfyPeteHU2v7qezlgTyyvmopwfMx3wTknP1oUO41Eq2+lpFPmKKYxltv7yNVUe+dxJGc9Bg1Kmm2yOhuFZgwOVBwFJ6cjHp/wDrrVM6tD5bx7ht43rgL7H3H0/KhIR5ImdFLA8gocHtn/P86vlRVkZn9l2tncbRACpXJKpkjvklskDtnIq7BYRy5Sa3DhOQBlwO/B655+npVlI2dgDujyOI1c4P13AZ+v61FLFALrCl4CQAxVOT6YPQjPHH4k9KdwsDZjTEREcoyAikDp7Zxn8R7UjsoIY7ZMcR56jnk9v8P61JpokYyTQpM68nI5UdjnoR+A+hpxuWVztidSxwAq7VJPuR2/yKLjIrqytrm2lt2iRY5gPnUKGbBz6cj8Me9Z0XhjTIcH7GG45aS4Gcj2GOD+P1q5EskF4rSXczzHO0yjcMDsSP06n2qy8zlj9oImfqrH+fv6ZIpBdjbGzsrOJwba3UFQ6lcE4+uMj9RXJ+LsXEizBEVgAmxONgyTyDz36kCrV3em2kBZFRzykWAxJ9QAeeO+KZCbzUbvZd6Zcx20gJL3EZGSMYGTVpNagjmdN1I6XLMW34fH3WIGecZAIyPxpNT1db+F035AXgbeBz6n/PFWvF9tDba5NDEojjwu0IMAfKK5mQuq4BIU8HBrRW3Bl+0UtAPTnvUzxKM88n0qvbMBEucVdiUucAdeKhvUZSaE7sYxihYGHVT+Fav2RxyYyR/KrCWj8Ng8+oqWwMZLd2HCn86sx2zjAGPpWwtsFHPOR2Aqa2sTPN5caliQT+Qz/SlcZzS2kkuriIcNsz6Ve/s5wdrFTxV22svP8AEvlgcNDkHHOK6v8A4RpEmWOSNw3BIP8AdPT+dNgk3scObCQDpke1Sx2bg8RsVHU9K7iTTLOyQtPtRFbaWOSB+A5PftUEd7p7FPssHnxfxSLgceoXqcZ9u/WmotiOahspZGyI89ulXodIuGYbt3XA46V2MdkrxqyFWU8gg5BrD8XatD4f0iYbgLyZCIEGc+m7jpjn8RQo3FcrDSZFAGF/E0VR8M6j4i1HQoJraGC92lkkklJDBgehx1+Xac+9FLlC556beGKUrG/HYVbgsPKjZ1JfzI889vnA/pT7m3SK7wgyNncVtQ2kW9dxG3aifiGJNS5Oxooq5kw2+btRkbjuBH1kFQyWzLHEOP8AVkfzroIrGMIZAwG05B/4GTTJrGNFVfOBONq+oFRzFcpkSWLkrgHIwM/ig/xrJvCQixcYQj69K7Q2bEo/mjBckHd1+YH+lcprVq1vLludzbPyVT/7NV05XZM1oU7eEzMEDKpJ43dKm+xyA4IxziremaVc39vI1uinZ1DED8qSSwu4S6mF8oSGwDwa1b1M0hsNuUbcCVHWtg3kOMFnz67awHEsY5DL7nIzTCXCB94OTjAbkfhUuLY00iW88trt2jwVPf1qqwFI0jVGZDVoTHEcD9aZj51FL5mabnLDirJJlzVi1XNzHlNw3DIxUKbcckCrEJUOMOoP1xSYI0L6MRxAKMZb0rJmjPDEcd61bpxJHFjB4ycHNUJQd20jqPSs46FvUpYxxSfxcVZZF2+9QBR5pU+lXcmw4DLH0pRuHPccDmpkiUhjnaQPzpdgOPajmDlISN2446e9R4ye1TbXZcBSe/Soipx0p3Cw052k9getN304v+5aPHVg2fwNJGinj+dK4WEBY+9WIYn2Fuef1q3aJHgrhd2e9TyLhTj06VLmUome0bA/JlSOmOKlt725gujL5iPIfvecokD+zBshvxqwE+bsBmqFwn+kIM8k4NJSuNxsbi+I9R8to5Z5FUg7BEwjVB/dChSNv+zjFdJYeN430cQXEttGIVCvE6uTON3baMZAHfjFcg8Kr1HHSoJLePcBggkVN0w5WepDxLYPNEhkViq7llmO0Ko9G2gZ6YGMe5q0mpRX6rJp6m4cH964VsqeoB5HP0Jz6V5LbJcWlxHcW0xSSM/KeuKsPr+pi4lN3O1yZUCkSNkY7Yzx+n607X2FY9eit5ZkM0koRCQVTaBvIzgHDY/HGMninG4ltHd0wGTmWR8DB9OeT+IOcACvL4fG13Fp8cM0LTXETZSVpSFA91GAfTnOa1rHx1CRGn2cySvlnR1CpGfVCDk45OCfpg0uViOhv7rzry2UMpJQ/Iqkk8ryWOM9Bz+GRk0iSSLd28kRzhjG2EyWDEdsj/J6Vz82oQS6kLp7+2miSEeXzFFnkEfIWY5+p7c4qyuvQtbXMpkUBFBUrIoZiD0Bzn16UrAd6rwMBGib7duGXYTgj1yePr+tVhJZ/MIoVZ14BfGW78dAe3v79q8/fxp5WmhbQTC5I2/OuAq9cbg2T9azpfF96boNAqiBf+XeVhKhPc/Nk/1HrRZjPS5L2OK5UyOis3VR/D7k9u3Jqvc63bKhkTP2cZVrhI96sB97kNn8PyzXlB1S68+W4yv2mXIaXknHoO1QpcTyxBWmcx5zsHC5Ht0p8oHqEviGyt7WC6TfJ5jAxs0apuGcbvmOf8cVVfxmkkvkMpNoiZklDqrKfRcZ6+gJ7dK89knDuXmlLPjBLNk0wzRjoG/BTSsOyOun8XebdyuIofIwFjheJ5DkfxHL49eDkevNU38UXTzyzlIdzjaI/skLKo/3mUmuZmlDxgIpByDnIFSrOB0j5/3hVINDqrDxpqdjbtCiWswfvcRBmX/dZNpH4k0nh+5nvNckNxKzmaJwdxPA64BJJH51yxnftGPruq3peoyWupwzSqvlAkOB6EY7U7aCTszc8bII9YPz7vlX3/hFco/zMvua2vEd3FfzRT2xKxnI3YxnGKyYbcyfNv3bWGf1oT0B7m5punJLZxylgTjpnnrW5a6aZDuWLBHcDFafhrRY5NLtJTk5TJ5967O203aMbRjpU2uF7HI2+kuwBVC3qCKt/wBgTOASOvb0rtFsVwCEANSmxkaNtp+btnpRYLnFw+GmkU/KDnrnpW3o3h2C2jvJ5MGQWzKq/Xqfy/nW9b2YhQqDxnIHYVOESMSM+ADGV9OvvTUQTOC0LTrWHx9nbkxQgRqFyMkHJPp3/MV0+tXVvOsF7byr5ttNJDJDn7wXI/DkA/RjXH3epWmkeOFvTOj28cQ3EMMEhen54rNvfGukpfPcwgs7uzsixkj5uoGceg9uKT6o2puKknI2vFqG70aG5uPLW5sGI8lXUqVZQwwOucFfpg1Qu491np1rZShbiJ41AyMEfdIPscmuU1nxeL2OVbOwdXkdWd3UHIUAAd8DgVnt4s1p7uGdgzmIAKJgDjHQAgDAHpXZRrKEHFnHXp881KPQ9R8NajBc21xBE7O1rO0TBwQR+Zz61i/E7S4LrQF1JVC3ELJBndwVYk/nnH61x7eMdfc5+0W0HqRt/wDr1HfeJbi78MX9hfXQupp5onjZTwgXduHQdciueMtTVrqHhDxuvhrSZrNoHk3zmXK9sqo9f9miuNAY5wT+AopNK41sdne2Ttcqqbcs7gDPX5yKsSW0ySSlMHG/p6jAz+dNkubj7dCPNAAkIAKjk+c3t6VfLymGVtykskh+7/tisOhp1KYhmVZsowAYnp6Af40TwyecwZHGJlXp9B/StPNwVudqofvMCR0yVx/KnefILmVDBnE4YfMRn5jn+dFhmSpkXyxk7QhYg8fws39KxNelUSWTmNWUFyV/vcgf+y/rXXumUDSRZUxsAFf1ixg/l+tcv4ktQTZMFYGRphk+z56fiKcdyZao0/CsSXFiwQeWd2HBOd/ofbH610CacSQJQXVRwDVDwlbpFpQYgZ3kc9+BXRxyL3Ycjoab1FYyrm12lvlGOwFZVxYRtESYwfw5rqJWRRhQG55FU2hWRdoBHpSGecR21m99cxyyRwiNMpvyd59KfJYRBCxtwPz/AKV0R0GFtRaZ1wUJ/Pk8e1Q3dvtVu47Z9KpyEonJvaRbyACvsDUZtlB4b9K0poWP3R3qoykHB61pFkMlt9JmuTCsLIzS5wOmMVafwxqkaFhArgf3XH9cVs+E4hLeRA/wBz+YrtWtRtyQPxpSm0ylFNHkr6ZexZL2kwx32mqp3ICCWHsa9gS2XGByc9KYtgN5BGQeOaXtA5Dx/cxPJNA65/pXZwFVjkhS2t9vmv8AM8QY4z05praRblsiFCW5OFH+FHOPlORDkccVJHKyHO0GutbQrfyZGFtGdqk5OQeB7Utp4bs7iyhaS2kDsoYusuM5HoaXMhcrOVM52qAu3AwcGmo8SyBuRg+ldW/hS1AOPtA9CXBA/SoT4TTtO492XP8AhSuh2ZzNyUlChCv3ugBqERsGLKeB0xW5qGhNp80Pzq6OSPu4II/Go1toi6xPhcnmmmFjOhZY3/ehl4q0s8bR4MwzyDuBphiIkYDoCR196Ggib7y4+gxSdhpNE6qGYjehzz94VSu0KXqAcdMUNZgglC2AcdjURglU8MMj1OKaQmzXAbcM9aglYbzyAQOvvVASXIIxLkjplgamWWRwQ+GJqbMfMXIwfJyRznmqkyhrxPTbmg3skQ2mPjrnNQeepmDkMB9c1STE2h0qKG4yBUTpwMVO1xE4x/OqrtkduKabE7DHXbz1qSJPNjdmLZXvUTZ7H9as21tLKknlyBQvLDOM0yRgh2c7sCgbhkpx6571PHb4b94D+dR27bt+fXj2ouMUs2OSFHtRGoPBJKnoM08gKwPBAOcHvToVYrvUDnoOlAAEVTwh/E8U4Fc42rx7U4JKw5xzTltyBndj6VIyOZisRZDjBHSrKgE8kYPcioLoIlqVXjkVYhlJX94Bg9DQBKVxwpz7UOFWMttGe/FPUrjI5qN3zyR06ZoEPldn0WzbaDmWYDA9CP8AGnWCBbK4cjADoufwY/0pWL/2Vp67flJmfOO5kI/oKu6ZNJDCxR2QF+QOM8d/zptjS1PVvCtuP7Cs3CcNGpznr+tdKJYIADLJHGPV3A/rXnWneEPF+oadDJDqaw2skYZFadgQp5HAFWofhTqszBr7WkOeu0PJ/MihN22E0u52V14q0OyBE2owbx/ArgmsO8+J2kR7hZRvOw7uGQfhwc/pVmx+Euiw4a7uLm5I/hBEa/kOf1rpLDwfoGnAeRpNtkdGlXzD+bZo94PdR5sfGGv60zJplrdbW4Itbfp/wL5v6Vj63HrFrLEdYtrotNkoLi5LZx14XGOv6172sYVAqqFUdABgCvMfitE32nSmJITbIP8A0Gk1puOLTdrHKaf4Y1XVbIXNrZQRwtna2wNu7dHJrlNUi+xzmJ5J2f5gRHEFHHXoa978FxEeE9PYHgqf/QjXjPiyGMavENiF/MuMls84J9OPzpRG+pym4OdgWbjBw7Adaj2MD/qFJ54dsj2rSFuokKhVUELyE9qlig34UHn2FXoRqZarOAGVIUyOPlz9etRSC6lXy2YsCxxhRgcfWuhj0i9lIEVlcyZBxshJ7cVaHhfV3240m7zgj/V7efxoukK7OLFjcHleB2+YDP60V3o8F64ygjTmXjozpn/0KilzBqQQAy6h86DKOG/Ny39a2WuYPs6bYsEvsK47HDVTkdvOYiynDMQQVVeh5Hf3q+b60PkM0J2eaxHyekY/+vWTNkWILiF7qQlAVbYMAdehP/oQpUu7RpmZYecMT+h/rTEurL7RbJswxmAOIz/zzj/qRUaTWoig/d5zGSflIJ/doT/MUhl0SWrqqeUcKyrz3+YrXJ6/b/a10z7OCWJmJGOgIVh+hzXRSy27FCvGZUUKMjJMrY/VTWZdNA8dk1s2F8sqTnOP3UWP0IprcGYl5e3fh9odt1IqP0CjIyACTg/UUyPxlKoIa5jY/wC3F/hSeNFA0nS23Bm3SAkHuAg/pXHSLtjUnksM1ooohtp2O6Txi7JsJtST/FyD+prQg8VxshHkKWPOVm/+tXmI6daWjkFz+R7BbSNOqzFCfNywH90HP+NU76EMoULkY9elbPh6xjaxtYpCqKLdBkjp8oqbUdF+zMxWRJF9VOalopM8/uIjuIBUDpVJ7Ulu/PpXV3Nsm7AVRn0FU/syq2MU0xFzwVaMuoupAI8skZ+ort5IFJGRwOaxPClrtnjfPMkTnGPRwP6V0jR+bNsYnYp+bHAPtSeozJkkS2kw6ZY8rtHarkMcckXmfw55z2qRrLT7klBuRl5zg/yParFvbosJDLnd6d6LDueNNcXscsskBYIDub5cj7xoi8Q6hEwOIW7/ADJ/hU8bmOGWMRbgwGTuwQNxNUXCyRMu1lyuM5Bx+HFVZEts0v8AhLLm4Ty2s4lDDaShI68d66/TABptqFXP7lOR/uivNo7NbdkjU7mRiGbGMjPpz716xo6MNKsh5eQYEIPT+EUpJdATZEtuX4dee2aUWpDYxgfStcLEx+ZSD609IMj7pz6moKOH8WwCK2tGHPzt29qxoLR5GMoEZUx7smup8cIYrGzOOfOPb2rKsbbzEU+WnzxDBJ689P0qog9jKg0f7Zbyyq210JbGOo5/wptx4fljRmEgIEYkHuK6XQ4MW8iFeqyD8iP/AIqrVxFusEYr96yOTjpwKRtBq2xw0ll5E0sLSZKEYIX1Apq6Pe3G97eCSdEADMi9CegxWvqMQS8umYsB8mCo77RWz4UuGjs9VkQs6xRiXay5JwDVLYxqaSditBomiayTBafYzceWWIUnP5D61Xm8ASDO3y/wkIx+Yrm9O1HVNH1I3ti0XmjcnzICCD14P0rfj+I+vxjM1rp8v1jYH9GqlbqJW6orN4HuVDNudAuBkODnNYk+lG31X7E2ZSCB0wTkVtat43utWsRbPp1vC6yrIJI5G/hPTB/xrpfDVlDqHhoalPbQef5znzPLyy4PY9fpTsraCa10POtT0z7GisqMCx6GsktXceNIY1gi8sMSXJJbvxXFuvqAaURNCrE0kW4Y/GrVixV/Y8H6GktEzbE9uaiAI4HX1oEabW+Y9xckjtVC1BUyfKCM80z/AEvHDsR9abE9xEzKiEkfeGM0AXJMFeRTbQ/uBz/nNVmupgMNGB+BFQw25uN3zYA9qQGsJoh96RR+NJ9rt+8q/gawiwB6UbgSBgdfSjlC5pXVxDJGQr5YkcYNILxAONx9OOlF1aJDAjRq24sQe/FVERZWjVGbcxwd3ShAXUvCOin+VI16+CAp/Opo9KfAzJwcdM9/wqJrJVvo4ZJgiNgl2B+UZwaaQGhPNNFpmmoU+9C8ig88GRx/7LV3TnlfSmZzsbziPwwv+Nb5QSWrSSri3SNYLeFm4TAba0YPPTBYjAJU9c8Oe1ddJtnljIUFjGQANy56nHXknk+mO1TJ6FQWp7P4Rma78L2LFArLEqEA+gwD+IreWM45rE8H2T2WkPHIgUGZ/LGcnywcLn8BXRgYGKpMze5EE5p+32p4XpSkUXAjIA615j8WsBdJbP8AFJ/7LXqJXivM/izCXXSgvdpBx+FS3oVD4jovA6q/hCxx/tjn/eNcTpGl2eo+LdVjvLeKZImkZFcZC5cdvoa7bwCm3wlbqeSryA4/3jWB4fgC+MdaOMcycZ7bxipb0RaXvM14dB0yH/U2FrH/ALsSj+lWlsooxhEVfQKuKu+UewFHlNj+EVIyr5Cgf/qqMwL1q4Yz/e/Sk8j/AGv0oAo+SncE/nRV7yR6migDxSO5O+YL1UL+igf0qHDm1QhMkCRvTHyYpwjKyXZEbDfKAvHatGKePZGhj+ULJGSB17CqYkRwR7nDFflWQsD6/Kh/9lqFVX9ydg+RsYx1IRK1bC7iW2hVoAF8vccnnhBUEkcKQqVJIMo/AEKP6VJSIgp8tOCGEkRP4Sua56Z3XT7GNMhmCD/yFEv8wa7SS4s0XAj+UYYkn3z/AJ+tcrqcsUs1tFGu1TCudvbk4/TbTW407NMxPGMbx6bo8LgB3WRzgcZJWuUvE8oLCT8ydRiu38ZFJZ9FjJ7SL/48lcl4kjMOu3kWCNrgc/QVqtzOcm22zLB4pfWmbsU9TzVGZ9BaTbbLdVPURr+eKtT229SM9R0rPgae3UMPnQqD78flxVhNQMYJFvK7MQc4Xj6fNWVmzS5iXumyeYy7ST1rLNm6P8wz3HtXXv8AbHKslvJtZeQwXn3yGNUbu1AnjLxSpkfMNhJP0xmmguWvDMSi5t0QkiO2ZXz2Ytn+orqGt1/PnjrXLWup/YZy0drJsAYLGIH+bgDk7eeh7d6vDxK7TrG9t5eVORycHt6Y/wA/iAa/kjJzzTjAEiYj+6ePwqpHrdkQN7FT7sv+NKNWhlZo4o8pjghl6+mAaBnk9pZrLBK8jhQiAkFeepxg1nx2h5AcHK8Cty48O6tCzqltISwxldvIGff39Koro2tQsNsEowCv3CePwBoT0FZla5tmtbycOoPzqmd2cc549elel6TCzaTaYB2mBMZ+grzltM1RnUSW8rZYM37px/QetevaFNbJoNhDKURhAisGYA5x0IoY+hVRGXkrz2NXIcYLEZOMYNaSw27OFEiAt0GetH2WAHCspz3DfyqQOC+IMedLs2C4xMc/981h2UDvaoUAbbbE5AyQc11vj+GIaZaqWyPP6j/dNcBPfXllKIoshFjX8RgGhOzKSujqtGAIQgdZJFOfdQf6VZMedLteMhrA59+FriovEN5DGwUY3HceB1wPalHiS8BDMuTjbgk4x+FFzRaF7UA2yV0TLMVPHp5a/wCNafg+QyS30UipiRFVi4wQMN09+a5uXW/tJxKiRsOMKP8APoPyrd8H6jGt9c4bCSrsIA74Y9O/SnF9DOpq2zkliJkkI/vHj8DVORPlGe2K1YVKM+5SPm449jWfKAFye+eKB2KYG5wemTXrHgVFk8BzgpkLNICD7qp/rXlmAMZAz7V6x8P7iO28D3szldkLvK3rgICf0WqjuRPRHJ+MlxYQqQMCbGe/Q9a4WRa9A8Y61pmq2kC2bEuH3Nxjtj+prhpP900RBl7TIgdN+6DktnIqlrMX2CKyMQA8+He2Tk5/pWrpRjXTtpkXOScZ9ah8ZxBLPRXAAzbc+p4HWnHcmWxzX2uQf/WOKvWR3iRjnJA/rWSeRWxpkZZWA9B/WqexKHMB6mm2A+WYk1ZlQoDxVSzdEWXewX6moGZbcE0q4Dj60FTk8UqLiRc8DIqhHTBDJAGUEgn1x61yokdGBVyGHIIrtYHt7mELEyOQckHIx/8AXrh6UdgZZ+23bdbmX/vs0wySO255HZumSxNRj1pwPNUI9F00SPptjvfdGsa7V3Z2/Kfyrp5WX/hGLUTbtwWXGe3z9qxtHilfTNKjtYI5ppxFFGinBLFD970Hv6Zrp/Flh9gnjsUBKwWWXYNwSeSefes57GtN62PVNJvLZNJt2kniT5ATucDHFWG1nTFyDqFqMf8ATZf8a8FuNNvnvXfyZyrJGwzgD/VrnnPrUDaXeEHdGvtmUUnLUappq9z3s+JNGUHOp2vHX96KjbxboKg51a14/wBuvCl0qfgsIsd/3y/41G0FpHNOiybmjcIm1lCuf97tjPeldlxw7lse5P418PLkHVIDjkkZP9K4vxzrWn6w9h9hmFwsRYvsB+XOKyfC9nYyeYt1YQy3CuMZmVwVPGMbiM5rm76Nl1O9+6IhcSLGocHADEAYB4olfluKEUp2R7F4BBHhZMgg+c/X61l6DHt8U6y5UjLuB/33VzwFdW0HhdEmuIo2Er5DyAHrVbQWM3iDWHhZXHmNhhgjBYmk9kL7TOm6fwn8qTPtVeW5kQlSoyDiq8l3KsRfHQZ607MV0X8D3ox7E1ABNjmeMfjSbgD811H/AN9ipAsAexoqv5sX/PzGf+2tFAHAWmmpKiXM2PMc7iAOOtS/2XDhRtXKlDwuOhyfzotrlre0SM2cw2fLw6tx/wB9ZpE1aKdmCQT5RyjhlA2nGfX36iquSUxohJTiM4XDncQeX3ZHHPHHbrTH0mYArsibOCPmJx+ePatFNRiYnckij3Q/0p63C4BbeWyBkRt+fSqjLld7XCUXJWvYzUspcsvkB8qAuGAIxgEc9z69sH1rndSgs/tlwktxIt7AoTyWiAV888MCexzyBXcJNCpLMzD1JBrgtZ8uXxRdbGyCygnHQ7FpSlccFbQ5rx2wX+ygGOfLkY+2WH+FcfcXM1zKZZ5XlcgAs5ycAYH8q6bx0269sU/uwHj/AIEa5TBOa0jsRLcM1JGfnFRc1LEMyKPUiqJPfGcKiRkgNtPP0xUUM/7xwDztGKqXE53xb8fdP484/pUEVx/pCkAc4FZo0Z1UF8Q8UQTdhM5B7+lRLds9tLO8LO0fChTyRVC3k2yI6lc7cAnmrMcmLWUE5JYc4xQ3oJAk4Ro5GQ5ByQeoqK4vX812UvnGM7tuPypPMBXexOcj+dVJiTI20Db70LUbRTHiGeITN5gaGJiMFs7cetaFiL7Wbaa4tIUurcMFYR4YqeD069DVA2FlLJ5rRgSH5WPQH6+tQWy6hoN611o9wIGIwyYBRlJzgjpVe7bUG72sb0mmrbH97p6xSHBAeIL256ilaOJQOAox/Cdv8qqR3moalJLPeyCSVj0HCrx2A4ApjwxlgZMZVsjHesmho0rKOHarDzTtJwRK/P45q6LaNXDIZEHf96xP6ms61uEFuRkKASKsC6XaMH8KSdwaEnj8iRHTzTGBl/nGTg9OQfeqly6eZ5lu8qLgfKxU89+cVLeXC/ZmZnGQpJNY6XqOBtYYPrxTYINTke5EKSuXUNwCAOce1YuoQYuZAeyKP/Ha1JHEt1CvAb2/CotSi3XTEsBlR+e2ob1NorQ5sW53YxkbO1QOm2Qr0Fa5QoWAyPk596pyQlgGHp1p3AoMN0mcDOc8/Suh8JWgne+HmbGWP5QB14YVivGA+D09u/FWbKee2uG8qRk34zg4zz3qkyWroqm0fedoYHPUN0/I0vkOzbfmBH8WeT6/0qYQRhs8ffHQ9c5qOePZaRE54Y9+2TSuOxBNBMmfmc/X/wDVXoXg3Y3gjxDbMQMWbswPfMcnP6V55gtKM9OSCTnNaiX93Z6eYre4eJZ4DHKF/jU9Qfb/ABqouzIlG6MTylGFx1JHWrMVpBIkrFCQq8c9DzTGU7ov94/zqe3H7uTn0ouOxnm3C5ILcHgZpviSeWbTtPVzkRNIik9QMKcZq2wG1j6nv9Kp+JXhFhZRRq/mF3aRiRjsABVRepnJaHN1vacWRWCjqADzWB3FdVpMYdWYjjAqpEIiuGbDAisnYWOK37uLEj8de1ZIQlwB61IyuISMdPWpBA3BGK3bPR9mtWdtqGEjmUOykkEAjIB9Cf60mrWdvbatLDaOrRKflAOdox0zSvrYvkdrjdAjA+1OWX5Vzhh7Hp71x5611cQkht5GjYpuVlPuK5I9aqJDJKUU1VZs47DJpwB8sNjj1pknvfw0W3ZtHMjwg+UuzA+bcYz198bvwq/47Uvrt3g5Cwovt3P9a860LxDc6JZaZcxkN5IDBDjDfIRgnr3NdhNqA1SzmvnUq8oOcnJ44/oKzqP3TakveMKdU85GIXJS1JPf/VJWlpmkXeswzppUEU00J+ZztGMkjvwQcH8u1Y97vWSPgYMVsPf/AFMf/wBarPh7xLqvhmW5ntIbWSF12NG2QTjOOeg79qzdubU3TahoaGr+HrnQ7MvqMMUTzMdmxg24+4HTPP5dKpQIgYlFQYDHlRzzTNb8T614qeM3sNnBHE2VWBWzxnqSTn7xpiSEyEJwApPNTO19BwvbU3PDWu6Xo81/NqUvltIIfLVULE7d7HgdP/rVzs08V5q+oXNuMQzXDSJuGCQWOOKjlVWnRsfNt/xprEfaCQO4HFNz93lEoWlzF8Su7yYYhVIAAApovLiJGaK4mjLE58tyvHbpVZDullXkng8CjOYMMeVLDH41BZ6p4Xkkl8O2TOxdipYtuyfvHik8VSPH4V1AKcMYGBPpng15zbanfafEFtL2WAZG0DDAZ64yDS3Wo6nfRi3u9UuJ4C+4xMQASDxnAHGe1bKorGDpO9xFVA0YK8BemTzxVW7VVEhRAPmPBOeKtnG9epG0Z/I1SnZTDJhcZLfhWKZuV3MSkDYOgopJV+cYB+6O/tRVEneGUlM52k/rVKG6iWWcGWM/vefmH91aztJjeaW5m2ZkcoDlc547VqfZ5FCkLuGegGP1qzAnjniJVgykkZ4OasCdAVO8YPSsp1lRNynHfpxVdZpmAGeO2BigDpBOo4Djp69PeuHuHiuPEd1KDvHmYVkbI4UDr+Fa5hkkjLSRq8f9yRQ2fwIrJ0y3UajKyKqRlnKqowACx4Apgcd48UxavbITyLZT+bNXKg4PNer+KvCUeru+pG4ljaK2+6qgqAqlucmvKMcCtlojJ7iHBzUttzdRKOcuo/WosHHSrGnKW1S1X1mQf+PCmSeu+IGNobJcYZ4SWH/A2rNt7jdIoByxOeuK0PGBYXdmpPIt+o4/iasWyXDEsWBxwBSS0KbOjiuCI8dMHGQetXoJcRNGcYJBxWCsjIp7561espDuOTk9aiexcdzUc+VZkkBskVnNM56HtzVm8cjTwM87h/I1l+YOh5PtSjsNkhuSqlWG49eTiqs9wzDDcA9h2p+cg5AqnKd8yBiqktgE/Q07isTw3TxSFkOMnkgU6XUpWHzNjn+EVGIkUEFixJ9eKbsUcgD8qb1EgN3cqm2PlTnORzTodSuVfLnCgY5PSqcqSSFtnABz046VCYXyDtGB70ktRvY0ZNSkkUplju+UnsajWQooAb9elVMMGBZWAyP51Jk/h705IUWammRG4vUYdFYDr68/0rT1W2IuycH5jtz/AMBqh4dI/tJieipz9c11NxbibJJG5n/LjFZ8jZop2OP+yMkuHUgmPkelVza5gZh0Bz+GcV2NxYiNkZQG2gDjnOBWdPpLPGdh25BxmnyBznKtaOWVsHsOnfGKit4yb0q3XP8AWunXTpYrb5kLMBu6enWqq6Q4u/OYbFIGCeOSTRyi5ysmlN50WME+d0A7AjtVO9tHYFCDtTJAH1NdJGVt5FkNvOWRw3Aznrxmqk0CzM2FceYP7vuafKHOYaaTJ8rY4G7vTZrbdaoV6gAY/OulWERwBWzk5zxj8apxWA2DPZuPpkijlFznOtbSB48D+I5/OnWsGbOeQ9QQK6KWzjEZ+Ybh0HSs+OLbA0bDAbGaOUOYwNpKFSBzjB/CsvxMCFtFK44b+ldW9nHuJUr26/Sue8WW8sl1axRIXIVicfhTW4pPQq2mh6a0+nx3etx2huFjkk8y3c7FY9iucnHPO0VqWMtvbLMoZ2G4BD5fLAA88ZA/OmReHZdW12ztppfsqm1gjV3TcNwhU46jvn8a9Bh8JWthbNcXghvYUQjaJGhweehXPf1qmQkcG9xFMdnzAnpuBFZ0SFbgHA+VgcGty8udAjmZWttTgkLbdgZHUDjuQCRzVKc6RasDNfXUe7kBrUH9Q/8ASkxmzoV35MckdxEk0U8oWGNzlg5GCcntj8q0dZ03S3tZrmCBkkhAUunCscdPfGevvj6WvDWkabrPiG30eK7k+2Wu+QwyQYTG3BZuvPIxg46VqeNfD11oNjDFm38i4kOdrksxAGeCMDtUu5R5pcIyWuA2M5J/KuLrvrmBmhKpydpxj6CuMfS75DzaTfgpP8qqLJkisCQePSnAkjB6UrQTIcPC6n3UinyQtHIyhGOO+Koix2VnEbjR7eMdolI+uK6vSGMXhqMMTv8AnHPsxrF0SIwWdmzJ96IdeB0xXSC2K6NBuGCVc8d/mNYT2OmnozMvk3TocZHlW/P/AGySoVhMocYAJXPPvWxPYt5cbdR9ng4+kaim2+nbbeNu8qbuT/ntSktS4vQo2GEieby97qpwD05pI0Zbk8DgMpB49atQ2yxwswkAyuCAeeQM0kMDyuMAlSWG4fWoaLuim0GZVxkkgDj6moriMi4A5wW6YrpYdFDywruI2gZ565Jqpqdh9nu4c52sOD6mhoSauYqrnzBzww/pSBTswzAZLE59a0Y7XJdgOC4Gc9MY/wAap+WfLTqN2eaLDuJIhLqM9x+VKqnMhzkLnnFTiImfGQRkZ/I0wo3mtnP8QP6UWDmHMhWRcngrw3U1XnUrCwHdhnn6VOrOWLY+7jn0H+TROGiRQy8ZGMjrSHcrtGS7fJ3oq0pzn5AP60UtQ0OgtNKNkpP2533Y6xAKMdwM/wAzU/kSvjbeK2PSD/7Ko01OzmhMiuZUx1RSwP5U8ahbEKI33E9FHX8q2OQSSyvTgR3Vvz2aFj/7NTDp1+AP9JtmI6kW7Z/9DqU6g8ak/ZLt8DOEhYn+VRafr1rqbSi2S4YxMUk/ct8jDseODQNsvC1m8kILuMN2YQ9Pzauas8QwGaRw8pTcQFxnqeB+NdELpWXMaN5vZduDn1IPOKpQWclrbovk7yqBGJGVNVGyEzm/Eeo6ir3Frb6O8yTQbfOVZCcMvYDjjNeato2qqB/xLL30P+jv/hXuaagJ52ieCcle625KgfXp+tSpKJZNn2O9ATpiMBf1IrTmu7k20seDjR9VKk/2ZeD/ALd3/wAKvaPoeqf2xYM+nXax/aIyztAwVRuHJOOle0AXbSFFtGVSeGl2cfkx/lVmKK5AAZo+O28f4UcwuUwPGtoHvIZ0b5RGFx6Hk/1P5Vz6QHd8pbB5Oa9AvbVNQglWZ4xIygAg52kVy1xp93bSBGBZCQFdeR+Pp+NS5MtRKawExFsHPoPrV+1/du4I5wB+lXP7CvIYfM8+NyP4FPJ/OooYZt5zZzZ7t8vPH1qW2y0kiK+l/cIAMjeP5Gs/eSQR09BXRDTg1tFJIHA5JiAy36ZH/wCuqslnG5Zo4Ljb7jP9KSdhuNzFJ5xjJqKeNJMcYcng5zgjkH88VtnTmKYS0umOe/A/lT/7I81t39nXAI6ASYH6ii4rGGkrSKDgqe4HY0jFiCOa3G8NTyElbO4hbqWWQHP4GrUfhqUcixckn+KQ/wCNO4uU5rH+jHjn61VKc813H/CNusYWOyjGeWDynr+dA8MyEfMkKgj7qqv88Zqbsehw8g+Tqeo4J96aAc9hXenQip+aOBR7KP8ACl/sY4IBVeCPlTp+lNSaJaRy/h+QRX7l9wiaIjdsO3IYd/zrp31XToEjFzcCNpeVV+CfUU238PrBM8rOzh1GUCMBkd6ddaUk8YR4DgHgbDScmFkQtrGlZJjkUk9dxPNRf23p44K8n+6HNVj4eQEk2p9dwl6/rTDotnGd00ESjP8AFPj+tDdyHYuprOmRoxdyOcjKv/hVG71uwIEYkcjOSQkgxjvkDj86Wax0Reot+mSpuGz+QNJHFptm4EaQI8i5X5nbI60r2FdGfJfaUUZ/Om8w8/66QD9TxUa6jpeA5SYtnnbIxz+JNW53spHyTF/wGNsjnHf3qk95pSpyxftnbxn8jTU2O6HrqWmyZVbKaVjyBkH+bVNHqNv5MnlaY0bH5cEg4we+Diqs13Z2sSyiM7CSFdQOfpUI8RQw52RyEe4FVzMNC3JqTFBm1Cg9y9V3neQMfLU5/wBsD+lRrr6zy/JaB2wTyewySePYUsusI88cZto1WQAhgCNtHMO6RUQyLJuaI7FOSQ4IH4Ck1XddSGdCy7uojBz/APXFayPFPbNi6JII4WTp9RWTfau1ruVJN7AUlJMXMiOfUZhceRHc+WqDDMxORjrn8h+dKdfllTBcKoxkKMg8d/xrn7/U9mqy+bAwKysCVPJw2ansbxLqUosEiBuSxxx0/wAKpCNfWLuK9014YppXIAYZVsDH1GKx7mA6lqWmQeVIFknWNpGGAdzAVrBN8gUTxBXUrh9wyO/atPTdNhF9DcLO0zWxyEWRSoOOM5544px0Wo0WPDXiq08KeI9d12a0e93MUJjbaUDuDgZHPQenSt/xt4jj8Y6BDqGnQzJDbpvCzAAhs4YcE9v5VzQ8JXEumXVl5rYuJFkMkihvu544+v6Vt6Lp1zo+jS2M0aXG8kLg7QVI6N17+nrSb00MMQqlk6au7o42HUGMTLKo2gdAcMfpkf5zU0ToY1fygCRkgkEr+VdDb+DZGjBMZY+xJpX8HuMn7PID6iOlZHSjGQx8Hyn/AAxV61EUr/dkQfTOasL4PmeQANIufQj+lPk8JXtkBOPtMhQg7YyzbvbAoAtT2DKirtGEALtt+8oAbPTjncO1dNp9jbap4SgkIZWUvhj1Khz/AErlbdrye1sbPV43hea4J2EDdtJJ+YdVAJPau20rT4NG06S0tblmQfdWTn+ED9cZ+pNNqNlYLu+pvXWmW1v4Of7Nb+YViUgsuGIGOTxnIHb2rAg0mI2sKEN8i4Ubea7nTybrRIWnQL58QZl9Awz/AFrzWz8Xsplt200v5TshZZVOcHH90UO3UIt7Ivx+G4FDq4diwHIGBwMVXh8OrbSv8uSeR1wPWpk8X2pcpPZXUGR97CFR+TZ/SnL4g0qVi32mVD7oxpWj3KvIati0dyHAUAADOfQH/Gq2paYbqe3IYEKG/PH/ANatSPXNJYHN6p4/iiP+FSxXel3LAre2xwT/ABhf5kVLXYFJpmBa6aqwybkHLYwen8P+FZ1xpZW2tl8tvlGG+X6f/XruTbpMALeS3ZTzhJB/SmzaZNswIQecAqetJpopTRwkdhtvGG0gYBGR14qOKyVpX8xNpGTz7n/61dv/AGTchebfrSHSpsZFtJ06AipsyuZHDNp7eRcFeWLYUDjPSn3Vo0dwqhBjjtk9PeuxGkzyqAIJBjn7uKa2iXbYYQnJ7utKzHzo4o2alm+8vPTiiutk06aNyr25B/3f8KKLMOZDjbWaAF3GB0yR/KlSOwDbwyAg+w/mK8hn8WarcxNm4wNmSAOMjoR+VKuuarIGdb6ZkB2+YTgE9uBW2yucvMeuvdWMEwYg7z/GoJH50iNpcuShg5OT823J9fevKI9Y1AWnnvfTvkkBBnH1P+FQS6rfXMLA3EoyePnbP4c1LmwuexL9gjOVEYPT5TuqjI1tIzKtrMQe4yK8ysr2/uLhY/tUjMy5+ZyQKke/vkaVJLiR+SCHkOB0yaXM2HMelRw2sbeZ++RjgYINThIGHJlwe7HH8687smtZ9Mkmu7tVeNWABfHPGP1Jqpa6nEszQw3Yl3EkMpOOM8/lQ3ZXHznpZgXcGQZX3cGkWRITgyJHk/xPjNefy6uXSMPIFX7x3SD5jVw63ZyMXe8t1OMYEqnNMOY7PzrUNnzoHP8Av9P0pPttiPlJtm9uW/pXENr+nKVVbtSefugt6elSQ3xfGyG6cjssD8/mMUaj5mdp/adoOA8QHtG1KNYth0bj2hx/M1xE15cFTssL09z+6/8Ar0S31+kLyf2bKkacFnkUHJ46f/XpXYcx2La1AvKiU+nyKP5mo31+GNwu2Qt6HaMfpXLwPqMsaSLbQ/MMjdcj+gqPyr27vjGBaxuFDH96T+HQUXYnM6k+Ihv2rG+e370D+lK2vOLbzRGcehkNcpLHdRzhGuLVWJwcRnPT6j1qe+lNpZKDdBpZRhCsXHH4mjUXObH/AAlE5PEcZGe+4n+dIniS5lm27Y1Gf7h/qa5yweOe2UzTSnLk8bR0IAzgZHWmLKlrraYlm8vfg7jkj3zihX6i5zqv7X1MvkoEXtmPGRS3OrajC3zsUBGR8o/Sl0+50zz0WWaR2kdsk3LjaOPcZqTUYNJtrqCSWMzeY7ZLuWUeg5/ChsOZkB1PUpnQJK/zYAx0NJqV+bR7dbjUJQ8jhSqZAHOOpx9fpRfSaetpABDCpVuqoAcdjnsMZGakAtnayZpAyTevUAck46YOBzRe4uYzry/8u4RTM+VbBbzBz7jmtO6ghew8yEszrg7S4XHvz7VFrZt7dktXuNrtMuGYfdHr61n3+uRQxXKBiweMohXv26f/AK6WiFcW81Ly7KOSJwzwkLIW6KMZXp+PHt2qbRZjqmnag7KFRYD5TS4AYkc8DoOv51lI8xsVSKAPIrCRZGlbKtjqMEc4469Ku3F499Ei2lh9luUO8zNMXyfTr0oaTdxKBQ1nToFtHu0kE5kaMCOMnI+Xk9PUfrSTa3LbKsa2is6W6wj95nAHXORwTzXU2t9rGEhjtLFZAAC5VyOenG6sIeBJIzNJPfM0hckMq4JPJ/DkmqSsU7bMxE1bToNQiulsAwjxnyp12hx6Drx1we4H0q/b2WlX/mJpsE91dYOdkZMacc4H4/e47fi9/Cf9l20l357snmZYSKrBWbvyPpVK2uPscs91a3txFITzhyobkcYXA75/ClZDSRBP4a1WWQK0AUDBK52jn0GPTvUR8I6k68eVuH8JkwT+lOu79lvU/wBN8syZ+aZyd3T1zxzVoxafGm651EMzjkKcZ/Ki4znriyutMmQXCtG3TKvn9QarPNuDbm4YYJNX7y1tp5DFZXLnJ4EowM+xpD4R1CVAw2AE9Acn8atJPcTRy9wbi3c+VcS7f94111rZaeIsSWvmHA3F5nJP64qM+DpB/rZHI/i2r0q8dOubcgKHO9eFZuSPbimCRaAikhKrLcRoOMDa+PpkA/rTbbTZY4w0OpQSjHS405AfxZSTVuygcKB90nghxz0raW1tjbxqm3eBkowIzj2b3IpXKsc9Jo1yqJLcW+llOcPHLcITx6MrD9KhEFhbvkXnks7A4ikaXJ+hjT+ddTqUR/sgqcFS24BBz0HA/OuFa1W8eNo7y1jTeCRLuBABxjoetJyb0CyR1OnSyqpTzZmjLYRpEQf+gux9O1akRuACftbk9BtjmT+aAVy50Zz/AKm7tZeeNsoH86lOkakU2rAzAf3Gzn9azdrCZ1YGqNEdlwc9QTOo/mansL/UJZHt9ly7rzvC71P0IzXnWp/bbKELI9xFk/d+bn/GnaFpSX6PqGtPJFpsJ2eY6/PI+c+WgPVumT0FTbsJux6bBcaml463G4RqoCgptJOTkkcdsfrWhDfF5o0eFCCwXqe9eW/2ukuqv5MUllaRxhIIYJGTAB7sD8zc8k10UUt8G2pq2pKR6Xcn+NWnbqO51EGoo8JaSIg7cskaLx/47n9aS31vS5ZGjCSZxkhpMjH4nFYltdTpGqLIu4D+NSc/qKpG2P215gseXH3RkY9yeaOfcdzu49etVj+ziZ4kUBdmSAB7Yqj/AGX4dfcwhiQsSxZWKEk98giuUEcyymaQKQR91Dn+eKkjheQbpSTuXBHHH60c+gJm4PDWiu+6G6usr/0+FgD9GJqYeFLOQArfSj2LIf8A2WuaBWNTsMqjODtjYg/kKhe/kR3LyFV7cAfzxRzJlKTOpfwdHj5bxuD0ZVI/pVFvBs3mtjUQuTkAwn+hrLttSmbb5d5NnOCBJ0PpW15uqwRiZpy0YUHG6ldD9o1uVJPBd7n5L+EjsCjL/jUQ8K6zA2Untyc9p2Uj8CtWj4i1CPHzIR6FRmrMHiW98ve8aMCDjnb/AE9qeg1NmWdK8WQE+XJOfTy7n/EimvJ4zgQoXvzkfwyBsfrW5b+MA6fPGQRwdpyAanTxXbsxypwBwW7/AICi3mPn8jCXXvElsuHkvAQON0G79dpp6eM9cQDcTjv5lvt/XArpYdfsrgDC4JPPapDe2RYkRJk9TgGlyvoylOPVHMJ421Lbg+QT6lOv60V0n2mwbkiMH024oo5H3HzR7HzhbxmRZQ7ynBYYDds4rqLXQ7OTSJJkt58qRlvtD984JUf0rEt7aSVT5YDNkknIHv1q1HPJHKBGzYbAO3jd+VbXOQrGBI2dRvMZbgeYT3+vNAiSNjhd4B7nOavXQeGYyGOSB8EbSMY/Oq6BUIdjliTw2elZtMZ2PhTw/Y3lsbq4topHbgKyrjHtWi2kaHasWks7UK5VQGjBIz9eRXOaRrS2SsrM7IfUAhc9OmD+tWr69XyI7hJPlCZ3sCu4+mMn1PX0NPWwmb0UenadC/2OG3WdsLExVAc5wOayr7TILq9lVoo5bv5HEBJIJPXHqAR9cVhyeI5VsJYFx5kr5L56D29KzTezF1kWZt69GBINK4I7XTNU0uGGGzns0RmcBv3QAPv05FQQXumJqzSbUUKW3EAAOpY4wMemP8iuPa5keYHgFVwCO/8AnNTWhOXDABiQdxODgdeaafQGjevZ9Mdo1tLWBWVwVDkcjJ6np3H5dKfH4gltgBtQoARsj4GSc1y0z5lYRlinGD6j/P0pfMLRrHliOpHYc0N3Cx1D+LZjbGFI4w55zz68j6H+lUJNckltpY53DvKQTtAAOOc/y/WsL5nGQc444qaS1njjV2G5T0YcDPtS3HZHQWerK1iFEi/uhzyRjP8A9f0981lvfO9+8/Qt2HANVrdbhUO1GIfnITOSAalXTL6aNmEM2CO4PP14xSv2E0D30sk25mChj1Jq1NqTuFjHzKF2kkfdPqKhi0S/dwnlLHjpucf0q8mgTts3yxqhOcrn/D/PvS94LMqQyrbIoV9zHn5l6H2qB5PMYuS5fuW7/jW3beGHlm2C78z3RCSB7+lXP+EMcOVZp2HUFANuPc9P1pKLHys5yK8liOUZgw5B9D7VJJczyrG7ysGDEhT26d66SPwrBCMzI4VsYLg4HXvnHp2NaUHhuGIArFFIMEdN3X6jj60BY4VpWkdRLIB7ntSpc3PmRGNpCycKY8kgZ7Y/Ou9Tw6sagC2RST2UhvzzUraRcOOOg7DBx/Omh2OGuDf3bhpo7iReuGG3J+p6f1rNl07UCnzJyem5wOPTFelp4dkkVQZFVQc5IOf5VMPC0L8yyI2R1ZM/lVJIOVGJbSKvh22mJTCg+cRgkHoKtabd2VvA0zToImIUl224wfetmPwnp8cbLsUqeDiFc/XOCafF4a0e3G42gXAILMhyefYc0xcrsY134x01C6WzmRlwF2qeR3Oaqz+J5J4lFvBc8kjIUjPt0rq10qw+QosJGMjcgOPzqeKGKN1j8tQAeGQgUNsSgkcdez6xrFvHaxac6RMBlifv+39fwrIbwhrTPv8AIRYxhQu/OMdzxXrAKKDujkI7Ad6fGFZG2pjpgHqaLFJWPME+HNzeQ5uihbPyktnA9P0qxH8MTsRTfyIg/hEOf1z716QYGyGVmEmMAgA/zpqW05/1krkegOKdh6HCW/w0s7WdJTdTSFeQHOAD9MVsN4dhCHAdmB/iTJP611IswyhS78/7XSnJZorZ3zZ7c8fl0p2Hc5E6DHEqgJjJ/uHr+A4p39kncFxuz1Gw4x+NdY9pAG+eYgY6M+Py6Un2G2lUHYsn+0Bk/nRYLnL/ANgfMJBFtYZwThcGqd3pchV0Yhd67CxIbj6/56V2RtrQ4D2eR23Rf1qsumWkrHZp0YX+8JNpz9On60mgucfcaLf38IiF2scYz/q4s9scHJx0zWG/gHUo2xa7Wjx3Ygn9Otenx2McROYhjsoAP+fzrHudVv1uDGmlXUcYJAcuWBHqcZx69fWk4iPPpfCesW6hXtJG9CozUkPhfXWUSrA8HoZZRGfyJzXaR6pqErBYzJGqjLBlABH4/NUjpNqcRiTcqd2hTJY9/m/CpUUI4e28FSRyJLqOpQi3U/vFRzvI9ASMe2f50zXdM1K91Ly4JIGsIPktI0O1QuM8A8knPJPJNd5B4Zjy3ngSsx+9NLuZeP4c9D71oRaFZpjCbgDxuYMAfz/lSsFjytPDesqqu1hJkt82FzgfhWoI5bcKJYZUI4BkUivUo9OjWLZGCh/6Z5XH5USWTlVVZWVgOWb5s/hVcmgHnFl+/kjjzsBAyx6Cr+pW62bKsV0soGORXaHSvOXyp47WRGBG4fKy579OtVI/BNlHuMss04bs8oGPoVUVPs30Oqk8OqMlO/N0OHkaUxkqSSCKjmuZI0Xk5z1JruZfB9mifumuUBP3VdT/AOhVn3XguR49sV0VGckSJuJ/lR7NnKclDdOzkNjb9fyFK10+Qw4x2rcl8G3qNujeBj3ySOB6dapTeGdRA+aAlRgkBlJP0GalwYGU8gaQlkUgjjI6VLFduEEIyFAAwDzirL6TeoDm1mI/3DmqE1vLA21o3UdSWXFRysZL58ROZHdcfxeYf5f/AFqkaMNCSl1ON3ABKkL+gql5JZShHOMj2pqNIu2MK+QMljx296LMLk6wTxqQkqHPcjnP4GkdLkLuzCwC5OGIP4cGkLOCQwYetIs27ADYbNO7C461bfifdjB4VX5J6d8VYee6tmBjkkOXyUZc8fWqkJjhaQooG7061NJd+aqn+IdxTuFzRXXXkGXfJBI+dG7fUUVjK0hB2IMZP8PfNFPnl2HzHF29xPZSP5LvGQSflbv0/wAafbXE1vPHNFlGjIYEDGPaurFjYDBjsnYN3MRH8yKtxWloo2rp8RP95gg/qa6NCbHECQyzPJMGfeSSNxxn161KEbI2QyEEdAnA+ld0sLx58q1gU+obOf8Ax0VP5N5IQsEcYcjnEZz/AOhUBY4GOyunb5La4+uw1dm0/VJoVgSzdY1wfmIBz068flXdJp2pyMN7LGx/2FP55zU0WiXErKhu0LE5GNuTjr0UVLHZHnSeH9SZeYlUejyCrMfhu8LDLxE5ydoJr0c+GnRMmWR229N7HPt1rPFmi8SIpBOPmFT8haHFjwzcv/rLpUHOQqE/zqX/AIRcMIx9ouJCR83yqBn25NdtFCgj2xxgqO6LUohvMgx2+4HuVxkfj/jRfyDQ4uLwkj8OJd5HJZgAfrwavw+E4oHYNaeYwPBLlgf5V1v9n3r9dqnHTcMj8qU6TOznM+WP1aleXRDOcj8O20UYk+w26j+8xGQfxJqw2kQ3JiEoj2JxuXDYHbFbQ0RlUlpnLD/Z4oSxlSXY0YI9Rzn/AApNz7CKsOhxBNkMxKj0Tn9c1bGjQ5DMkpHUckduvFWPszRgMqspHGVOP61YibYgMluWzxux/MVSb6oCoNPtFxiBCeuW5/nU/kIjAJBErY/hUdfyqwhwW2KF9cdzSqCkmQSDyeOK0AiUugOMh+hGKCrs3MpUdw3T9atjDHARieM05YSR/q1x7mk7gUxA7KvJLdTyak8uVSAWIPvg1f8AIDJg4/KnR24z80hIAxgDild9QKiwkDk5OfpT1gXO7J+p5qxIIRwCemQe354qVE+UbSBkdqLoCmYY24AJPqFpfIUcFcfhVp40wBkZzng4/wD10oiLknjb2OKNBldYivUnHoTStCrJ8wB9jVsQEZwBk9/WkaFyMsARTC5RW2iBG1FOPUVYULgkYB71MsBAztyPQU8CTPEQA6ZLY/QUwK4ZM/eGM4yOf5VKq5wNnH0qYLg4whY9QeKeVf7yqpHoTj9aAKoVgxwirzxnmpAGzjcMewqV22JukVlGOSBuA/KhAhUNG4I/2TTAYeTz+HFOC5GGPHpUmzjIb6g9acv3ehzQBE0KMDt+U4xnA/qKgOnyDlJlye5QA/nV4kDrnPXgZoDA5IJo0AyjaXcTAnfIPRZM8fQ/4USMojKNbupPfbg/mP8ACtMOx7gjtxTXEjDAIA9xSEYQZ8fu5JE7AOu//A1aW3LKN9wyA+kQH8yavi0U4Jx+IzSi2Vechvz4pWYyi1grSb1lV5AMHctOKagmBHNlf7vYfnV3CLwFAHtigyYxiiwiBFvCvzyQ++F//VVramMnAPc4HNN3Z5BpyyPxyuPcZosO4oCknhSvfIPWgqq9Awz6MRQr5HzKPqKaW7gNz05FMRTuJL6Nj5bxkejAk1Xa41JV2vCrgHIKHpWlswcg5+vWgoTzx05xS1GZf9oX6J5jRLjuCxFO/tUyACSMqceoar5TqMkZ65qtNZK3IQEnuMUrsCAXUBOA+CexU1IkkTHCOpPpkfyqJtO68EDHAwMfzql9nfzMEYA6Y6mi4GoU3D7p/GonhR+DgeuRVRbW7A+Xdjth+tMYXsfBab8t1FwJJNJs5GJkggb1+UZqCTQrGQkmAqW4++Rn9aVry6ThgCP+mi4p/wDaMoQfIOT0VsUnZjM6XwtZtlgZB9D/APWqk/hAK5ZbjjOQCn/166JbiaXBa0nUf3tox/PP6VZWJiM/N9MYpWiI4mbwncoxaB0df7pOD/KqjeHL9ImbykLj+DPJ/p+teg+XIO2R7imZJYjbkjrg9KXKgsebvo+phvktJQO/A60V6KRk/dJoqrBocZ/Z8aqh2njr6Zq3FphOx1jO08gjpXRRaMq4LOzHsWq1FAqFrcLwDvUL6H/6+a00A51dMwdrAqD/ABbutP8A7OEOJEO1geGyCR7dv510n2dVOAo59aCojAVSgHvTAoQW8dwgJ3rKvVC388dquLaFeS34dqaYFDmSJFSbs3r+FLDIswLbnDDhkPY0gHiLkbm59Kzri3itb1ZyVVH6jy93PetLyyefx5/+vTJbVJYmjcKcjgjqPxolG6ERfaUK/JG2znnIH6ZzTGnDJu8yFc9DnP8AhSixtlUNJaiVgMc4xn1weKkVEyypBGqL/FgYP0pK4FL7RzgyRmInAZT/ADq35YI5HJ75oNuo4/d4PHyqKWOHyFVF3MnOSf4aEn1AY0JDYGDx6VC0cjNjeAPTH8qvgAgDpTWxjGO3Wm0gKKsY5G3AM478DIqyrF4+MD61E8eScFFx3xwfTmp7dmMO88EHnbzmoTtoBCYcliMAkemafFEEOCp59BxVlCSNwRifQimsZO0WMf3iOadwEwuSSQPapDIAu1WGT7dPxqv5o8za0bBR1wScfXjNSq24bhhh6joaSkmAoDHdufIPpTxGgIyW54yoz/8AqpgG4crgj8xU8aqy7c8/XpTAaYVYg4x+HWo/tMMc3lOJVPfI4H69KmSB94Z7ndERjGAGH4j+lTFUTAiVOuOe9LUCNJFKkqAy/wB4HjFBkDcrkmoVEs27zX2j+6gxU3lKW3EsOehNADC7jcFkBI4KnrSiSUj522iphFjkD8qVU9uDTswBGGADnPvUhXPIOPxqLykLZ6fQ1IFSNcLnHuc07MBm1w2VYH/eFPUZ5IGfUGnAjt3pGUEHK/l3osAKir1AbnPzEnH51IW46Zpg4AwufahpFU4cqv1NMBwXA/zxSAMG+6Nv97vTDdQ9gWx7VKpVxlTn+lFwHAjP3ufTvSMqPwyg/UUFFZcHpS4Jxjn6UANKhT8oA/Sg5zxxSt06dOxpAcAg7s+uaLANJ45poBb1/KnAnp1pc+hxRYBhx3x70hRc5wTmnsCR/nmmkH8KLAMODwR27UnljnBNP5zj9KRmAAzxn1pAM8zHUfjS+cB/9fijIx2+tI3K8gDv1pgPDrnkHNOwD0b86rbCc8D60m5gcEAfjSGWWURqWByewJpkYkeMO6hCRnaeSKh8wsQf50vm5O3fz6d6LATN8p59fWk38njkGmmXOACDzzmnjayAFce44pWAXch4yM1A4BBAOD2Jp4gXd746kmlEYAOBj6mlYCEHbw2Se+elCw24YOEQMP4to/nUhLDOMEenWo2YkdAR3wKdgHYBPODSMsarxz7Y6UzPPAx9DxSDOM9/WjlQCSIuCQv0quImU5jCLz0AxmrLFlzmm4GfmGKLAVHuUjYo7Rhh1BYZ/nRVjYnOF7+tFFgJgxbPb681BckxyRzAD5ThgOMg4H+FO3BQSW60yTLowP3SMHJxVAT+arY3Kw9iKGkTGRjIHrVSEllxxuXhifXvVhItmcBQo9uM0LUQ1pmyQq4P04pCpGJYwFbGCP7w9KkcseSQR6GkBx6D3osAiSgrn36EYI/Ol3c9eT71XkEiZkjzIwzwW4PvTIC2CzTb2J9MAewo5u4EzvsXe+cHrtoBy+QpVQO5zR+8Py7WIxgnAx+tNTzlAHygAY4PNLm1AlUFhken4UpDE8tg+wqtK8jSIqt5YOQX28g9qtiOYgGSbP0UDH86dwIth5zKf06flQ0WBli7j0Y5/pUvlA7RliffvS/Z0bkjP15pNAZpRY9wjLAsS2D6/wCewqaKchiu9TjnGamuLQModUwy9R7U2C13fMW+U9s81nrezC4pYyghpCFPZRjipowhXADMAP4v/r1N5SqgARQPSgx/PuBAb9PyqrMAVMHhQPQimNAsRLKV3M2TjJB/pUu0kZyR+NNKgHPeqsgBE3Lnjg9B3+lOQDkEAfWk8sHnBPORzT8HbyuRTsAMxaIfe67uOM+lKzhhwMe+akQKBgICxHdqhZ2RiNqg+wqeUBxkBY/c24/un+eaashDAcH+VRkgk5OMU9WAU4Az71VgH72DkYJHtRvIJO1/rmkycAgNu7imZfnB/CmMlRhuzxg96fv4yOnoKrqGBz6+1SBhn5unXgUASbuOfyNOznjGOOaRWG4An3pxOSMYPtigRA4csczED0HAquYBwC/zZ/Sru3na3IH8OaXaAcFQR6cVLihlbydo3Kx9OnWoGdkbBIBz1FagYhAMA47Y6Ux2XBLjAA5x0o5QK0VzMvUgj361It4rHDBlI6+lDIrgNCwOB93GcVCZX3YZfmHU45xSbaAurIH+6QaceO2PxqoqxXADZYMvpVhAx4RmIGODzimmA0gD1P40nOaeWYdfocU3IzwRmqEJgnkmk5HangKeq8+mKAGA6YycCgCNg5AGQD64qPDKPmPapWctg8kduajKE8j8jQAgLFscHjjFNdpBwAPyoIIHTApmf9r8MUgHb2GSQc0xnBB6rg+lLI6Ki7wAT/npUDSgrhV568j+VS9AJkdAMO273xilZoivAIz/ALJqoAQR1z1NHmD1HHZqaAuHJ9B7YoWXbxuwPrVDzsMw6Y75p4f5QQA2exOKALjSYOTnmlBzk5x9ap4PO58j0I4/L/8AXUg2A7cbR3wKdgJWyvA5/WmfN1J59xSbl6Ak4oJ3DGaAHFs4ySOfwpgwcc/pUbuqrudtoPc0EbdoByKQE+MjcBwPSm7uajDNnggnPUcUvyn+PB75oAeW9MYoppHP8P50U7AKIsnIbFIcr3APfnpTPnJIL4x6D6+tMZVfGWyPY4zTAkU28YLMSJnIG7PBx6+9PMg5bB69uahSFF5X+I84P+fepeC3JAXHpzSQCnOFbH3uR81Nbt0OenGacMqeFxxTG3nkAfyouAuzHOTyM+lRIjfaWABCkA4Y461LtfHc/XpSF/LdCV5+7n3rOd9AJlIB2nJP508KOOcEn86hO9DkqAeg3c04vIem0+u3/PFHPYB0kSbTnqOcZpLZnaMhwu9T09veoprbbsYYDuecn8eM0fNGRJu3Y4x3Io5tbgWscen40qbFk8zc7HGCoPyn8PX3px8vyo23MCSMYGeKZKrhfkAc/wC02B/Kq5rgKwwQUDfjTFaO3O5tqKx4470iFwgDrgj+61OZUZdjoHU9QeRRqwJsLJh15U/rQU7nj8KbAUA8lNgA+6oNOYYIyv44qkA049T0z6UwbsHI6HpmpNrHHb6UhCqw4JNOwDgx6gfjmkL8Ag/MO/XNMIyDxznpTlG4fNzQA3LZyBgn1pNpcEuzED06/lUzKvBJwKNyrgBT70DIlEbKCpyGHBz1p4wDgIee9MZfn+RSjt39T6H1qdR8u1+vtQgGkEn0B6+lPKjAHJ+goB2qccD1700MB0AOaAHGPA5wfpTNh/8A104Kc7s7R6Zp4bdwVz9KAEUBWywBoG1dxJAHXPenBExgUoXFAERuIB/GFA4y3A/OpApPIII9QaaevygfWnKTnLZyKQDtpU84HvS/J2JyaYXBPOPzxS/ePGfx4pgJtTduC4bpkcU3DDPIcEc54NKTtY8fhSKpZuOlFkA3z0T5dhTP4U8XCbck8epodMZBGV/OoPKCncmR2x1pATb0Y4DgnjgHmhosHLDOaiZVYHIx6kDPFIkuzAc8d89aL9wJTGoGSzDHZeRTc/JkEn1BxxS/a4WJVT82OB6/pURuolA3MBnsTzSuhDjIMj5gc+2DTDJzg8eueKhkuAyErtwO8n+FRbUmijGScE/NuIP0x9aTmBOZ0X5QS5xnA4FRN5kuMNs45G2neQq4YN7bSRSF4TI2Qx28Y7fnxU8zbGILcIhAz9c5pPJZiMMeO+OtSed82NoGeOtNlck4AwenvVpIRCVI4Jbr0xxSNHg/d+boARk04A7gVLdee9PABBA6n8O1FgIguWIIGT1zSvE8ajBKkdj607bnOSPpmo9xQjrweO4/zmqWgEJWYNyo/Gml2TOAcn0OP0qfzHL5wSTzwaDIz4DHJH6fSncCJZpDjcBj3oFyyqQuRuGCBzke/wCX6U/yg6nsew3GlNoBGZFbAB2kd6NBakQkQuGYBj2JOAPpUm5kJ4zzn2pBCyp90Ee1OUMG4yPbFS0hixuVwWJ/HpTwx6ttJzkbD2pNx3ZJOKUyIybigBA424GfY/40rAOJGef5UUw7eM5Ge2aKAJSmRgnmozA2wncBzgGlz82cHHY0qTQtk56DJ47dPxpsByqB60ojj3ZPJPemm8t9hO7B4AGwjJpYbpZJAioVJ7kED8zUtoCbymJwO/qamFo+3JIx7mmpLxnGCKe7hVADg5GeB09qOYBDFGmVLKTjkZHFRyKHRlC5Gc46U8DJzgU9Iz1GMetO7YFdmRCFc/QDA/nQ9v5kvynGBkt/SpkgSSTpnb6ipn2xL85Cis+R3AgNqzSZxvbBI3NjFAtysu12UNtyqggH6+ppyssw3RSErnkjHP51PtJ52jPvRysClDE8TFGclCcqe2cdKlKt2H49KlYOcoRt9DgVXWZFJZ3I2thgRjH51UdNADc/ZcD161FJErqN6K+PmAIqd5d7HYoCn1A/wpFVhzsyPXtWgDo/3YG2Pj24qRvmUkDtUbOSGBHHoBUD+bIhjD+Up4zGPnH0P/1qBk+4tIV2446+9KR3OcetNjjWKNVVzkdiOfzxzTolMjjJwG6mgBG2qCSRgUA7uQefYU6UBWKg5Xpk03kMB+dAAw4y3600bV789sVJuwMZGB0BGKCik46nGTTAaFUjBYEH1o3+Wo5ZwB0zTsBRneCfWkVSRxz/ACFADxl4gyKSp7sD1oJyCNuCO9PUlItofGeTjNNVnCYkIVj3XoaQDckHk/8A1qci45GfrTxkAAp170wo5YbSpT+6f8aAHiJs5yCD6dqeDhsA8evaolliO5FYMycOFP3T6H8KfuBB3bUGOPc0AKx3HHSmlcj1yPpTQSBwcjr1p6SDaNwwaAEAC4HQ9cYp2SwI6g9jTlKnGBTcH1z7YoAYAyk4b8GGf1oyQfQ+9O5Xt060zdnHOBQAucck8009j+tNd9gLNt2gZyOlRliXOIty4yj7/wBCMUASE/7Qx71BMit8jfMVHAA+YD69qkGSMMSM9VX/ADmk27emcL6Ci1wK0VqwYszOqngc8/iam8hdoO1T7nn86kACIAOeOhPFRlSGy3bvSUUKxE0KAEDAbvzkfWoWScZ2kKMcsASfyqzIwTLEhR3zwP8AP+FEkcyEHaoQjoGw31zzn8qlwTHYrNt8s5lJI4PIOKd5bBVCkqp6k09FG0boiGTjeyrlvfj/AOtSdfm2sP8AdFEY2CwCJY3LbiSe+aVtrIQB2OKZjkhlORQSEzkg/TFWkIQICc7x6Yxigg5OQuccCkBBYDbwfQ1J5c+3cikqemKAIWL7+vTr7fnTTz69KfufcQ4AA9uaNgBYhwNx/GgBgBXg4INBXg4JI9+hoMbA9Cc9DRtOF3c4oARvXAB/lShm3YH3fQ0KBkhQpUdPYU4YKA5U4HtmgBy7lGSAPT60ebyBzmo9mSTkk0Bj907sGgCTcsmTs/M0SKVA2kHvgGo2ZSOBgdeDmmO4XGFJJ570AIUkJ4GB7jNFKLhgACR+QP8AWilyoRJcq7WzADn0PSqUxciDYF3Ah5MK3DZ7ccDAXgYHtW0sYaJnJORSkBlx0+lS2Bky3Bllg34VUuI5crGRwGIyfcDB+h9ejreFZ5o4oo/JkcD70QQvhlbt9GP/AALHar5j5znnGelS24OMBiAB0BIH1+tK4yjNZTO7lg+eFGw/dzlW/ED5h7imLp0hmV3hlYiQlcH7qE7h+JxtPtWyFVF+UY+lTKSF5OeM0IZhpY3SRgfvHdV5fOFLAbcfQ/e+oqK6S7Z5CRiRkbaNvJbzFxgnp8pIx9a6I/NGpYk+2aeFVlyQOOegqgsc8trdrdZVZNnmF2TH3lLjA5z0XPpz371FLb3aCE3IO0tHuYnHQtuJP02/lXQz7lVWRtuAc8dRWeLUXxLSOcDnB5/nSHYzLewvbe0jG3a/lrnuc+SF/wDQ+fwpYZrpg3lAtKxIAIwQNg5Pr83f/DA04FMUTRcfI33gMZ4B/rSfKrYVQue44qkIzXiuvOZtrCPzFKhlz8uTuBHckYG768jPDI7O4Zo3khDFTG2WUMch2389yUKj8K2CxU+9PQlxwSBweKLAQwxyLDF5hywUbsnvTm9A3Hp61Mp4PHQ4pshIAXj64pgMyQBzyevWlOT16n0ojYGNTzzzjNTNaCUeY00uGxhBgBcemBn9aAK5OzLMcDrUcdw8sjRxRFgo+9nABP1qylrFDwi429zyT+dMSKNJzsRVZjywGCenX1o1ESHeMbXA+vNMEJdPmfgfeIbb+eKWzmF5GXKbCGK9c9KsAApgjPfmgZCI0iyVXDdMj+tLDcRysyIwDocFD1HvSHG7BFK0KMFyo3Do/wDEPoaBD3UcAg578UqkZK4+lRrKzM0bYyn8Q7/hQhLEr0oQyYSLtOQBio9yn5WQEGkDbsk+1PUeYpzjg+nNMByjDBd2QAAAx/rTdrFj8x/wpFixLv3Hdt29eMZ9P605F8wsdxBHTFIBoIUHn8akxHJ5ZbJ2ZAyPWmxsWiZ8AEMQcdDVXVL42EPmGMSZZRjO3rn/AAouOxaxkcdD09qEGRhgPoDmobK4+02yyhdo7KTnH48Vct13ylCflwe1DEQsSmCoOD7f/qpcu/IVseo5BpJn2BQBy3GQcYrn7zVLi41WfR0do9iKVmLlsEgn7vQ/jmk3YaVzotpBIdWXPQmoZUmKYgKBj/fGabYxGK0jBYM4GC+wLu/AcVZc8DI5zTE1YyIxeRXwUnzBJgb5ThE+gHX8wa1SvzknOKapDk5XG3A479f8Kr3LSQxyPE4Hl/NtYbgQO3qPzpAWdinnBA96DGGHGMUwTZxwR7Z+n+NVZdQka8FsiquTjeefTmgZJNc29uMPIOP4ep/IUkNxJcKVEbRxAj5pDtP4D/8AVTobePCzbQXPGSBx9Kc6KSTjkd6BDJiwl3gKM84A5GP5U0y5GN3Lccd6eMKuRwcf1puxWXcAQc4PfNMBjeYwbbgt0GScfjSQNIkY82KLefRmIodmA+RipzwcA/oaBKz53Bc8k7RgH8KAIxHyxPzZOT7flT1UqhC7Du4O4Z5/OmsVaIOFxxnrSFmRWIJBJxxQIfJasoLFo9oGeDyarqBFysZZh0xUxkZjuPQ9hxilMhU9Ac+1FrgVTKdxdiNvU7uv0pFkVMnbznOAetWpApUllBxVR9ow5XIY4IqHdAaMTRPGGGUBbGTjgjHrTWZED4GBjP3hx1/+t+dZkr+W427sgZ60C4d25xtZASMfhQpXA1VaNgfMVOUJJBGDxULNH9njKOXyTkBxkZx3qoc5UA4GD+nFMXbIxO3Bwec8/n1qwNBFhCxuRtJBI3MPf/61OV4M9U2DG7p1yP061nINzAE5BBHPanJiVRxj+EjPFAFh2j3OCYy235/r69P5VDdS8oUH73nftwR1q3HFELG4laMMynavsSBzWWY2G6QOSw/vdB9MYpK4AJB1aMEnrzRUcjrG5G0nPP3qKeoj/9k="/>
          <p:cNvSpPr>
            <a:spLocks noChangeAspect="1" noChangeArrowheads="1"/>
          </p:cNvSpPr>
          <p:nvPr/>
        </p:nvSpPr>
        <p:spPr bwMode="auto">
          <a:xfrm>
            <a:off x="1640681" y="-144463"/>
            <a:ext cx="2286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pPr>
              <a:lnSpc>
                <a:spcPct val="150000"/>
              </a:lnSpc>
            </a:pPr>
            <a:endParaRPr lang="zh-CN" altLang="en-US" sz="28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583657" y="2280286"/>
            <a:ext cx="692705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这首古诗表达了作者怎样的思想感情？</a:t>
            </a: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这首诗表达了身居外地的诗人，适逢重阳佳节，更加思念家乡、怀念亲人的思想感情 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869285" y="982984"/>
            <a:ext cx="1770221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悟诗情</a:t>
            </a:r>
          </a:p>
        </p:txBody>
      </p:sp>
      <p:pic>
        <p:nvPicPr>
          <p:cNvPr id="22537" name="Picture 9" descr="D:\win7我的文档-桌面-收藏夹\Desktop\7ZX8EP4QH[SH3V93URHUFHM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65276" y="4441373"/>
            <a:ext cx="2097881" cy="2416629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 descr="data:image/jpeg;base64,/9j/4AAQSkZJRgABAQAAAQABAAD/2wBDAAgGBgcGBQgHBwcJCQgKDBQNDAsLDBkSEw8UHRofHh0aHBwgJC4nICIsIxwcKDcpLDAxNDQ0Hyc5PTgyPC4zNDL/2wBDAQkJCQwLDBgNDRgyIRwhMjIyMjIyMjIyMjIyMjIyMjIyMjIyMjIyMjIyMjIyMjIyMjIyMjIyMjIyMjIyMjIyMjL/wAARCAFNAf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3+iiigAooooAKKKKACiiigAooooAKKKKACiimlwDjI/OgB1FIDmloACM0w5LY7D9aeaKAOd1lxGy7WeKcnaJFHXvgf57VzzMttfNAl2tyxYkuwKkdzz0//VXb3ltHIqsy7tpJ9+nr+NczdaW/losYxO77/lx8g9s9e1Q+xLRFa3k8blVckr8o24/yaZcTKHSWQguTtAJ6VUkSO2vZUjk8zawAy2A34j8qsyTotqzOGYHsCM5HsKzkmpXIOn06ctaj5tx2bmAPTjOK5a4uGF/HJFCQfMLYJyw9/wA60NJkn+yzeUGMhAKq/XGDwQf6Vl3FvqSyxrHEwE3zsw4xk9Mnv0rVtjlsdXpupm7G1gAR1JPWrlxqENtHufJyM/LzXKx3KW52CQBwMnHJH9T6VV1B5pZC9vcuZhkMwzxngjPQcGlF3GmzVvrhr1CyxvEG7uMnH0qsCq/LkAFQcZ5U+9RWYvL2OFri/ZD8qsoQb+M9cdM9v/rVpPZiK7h2sZJGGCDgcA547dPSjl1uHmbGnOhhCh9zD88dqvVWggRNrKqj2Hap2dU6kCrLHU1zhTULXKFTtYZBxyagad487wDuJwvtSuBCQTIcZKk5HOc1eiPQkEnHJzxVWQmWPMUY3A9fb1HrTopmEe0oTgdPr0/CojGwhtzqKROUVlLD9KbY3iSIS7gHPPNZk9uzy7YVHyjD7iOvXA+lU7Z2t5mLumSSeWrGU2ndiudkOlFU7CbzYexx3HejULl7a3MiKDjr9K6FK6uUTyTpEMsRT1cOoKnIPQ1zLXEt2ElO0ZByAMbiOv8AStW3niggy7jA6D+77CkpCuadFUBegtk/dHvV1Dlc9jVJ3GOopoJ7gj61FNcCNwgGWNMCeoLl5UiJiRWb3OKS5MmwCMZOeecVQmlEsTYuSpVsHnG4/wB2gTY+O8hMuWfc7DGUyVFQ3OoG2RsR8kkHHrmqsl9KYwsCCFQ2N2c5Of8AP51mXguJGLJKCAckHqTVW6GUp2NXTpvtE52oys33gxyMelbKGVZcbBs6DHpXN6GNt5iZzntg42n3rqdytxkGk1bQqm7okopjypEuXYAe5pi3MTfxgZOOtTc0JqKAciimAUUUUAFFFFABRRRQAUUUUAFFGaKAOW0TV3SJbWQNJKc46jnJz1rZh1BGmEb7lLH5dy4z+NcBr41fw1cW81nafbbXG2JivKHHQqCM9+TmsCPxVLIsV0T9nkCZIiWQruzn1/oaai2Qm1oe3UV5PpXxA1pZijwQXUIAYO8gQ/Tccf410tp8SNIlfy7uKe0cD5t67lB9Mim4sq6OzorDsfF2i6hcCCC9j8w9Ff5c/nW2rqwyrAj1BqRi0UUUAFFFFAATgVVmutjFQpJ7bec1FdzvlovJZhnjHcdaybq8l+zNG7Mkrbm8sgZA9M/j1qb32Ey22p7ZG3M6nGdpXHH4/wAqq/2nJK5YEMvIwBxnoAfx6VgyS3Fvc7bgONm3e/c5647fjxWedVdRNCSCp3BVUZGOuf5fp6UcpHMdlba2pJLY3E4xn69q1I76ORAQcZ6d68rttRb7QJgBHCCVAB6DPp1rXtNZMsuyaQMuFTI4Dc/l09KGmhKZ6LHIGXOakzXJabqoV2ff5kXUduPUD/PWugsrkzx5LfMe2Mf/AK6aZonctSDchB6Hg1zeoxgDISRF5C7cAk4689sV0x6c1jX7RwymSWZmbnbgj5amfcGcTeho55IbWJo1jbO6Rj+8bjgcejZ/M0y2mkBIlUFwSCrckfiKvX91cXTxytc+WkZGGz8xUkZYAZzjByccYrJe5gFyzoC21iryMeW564wPbt3p3ujNo6nSw95JG0ThP3ZKEDrg/TpRqUrqiNO0aSouGcMBnk9c+nb6nio9GKwrFK9yEcEKiSZ6Yxz09j+FUdeeSPU5X/1sbgkggEcgAfkD361LWhXQzFYKJLhpDkv8gPBNS22qR/ZZw/lyzcH52PTIwMdOMf5xVOZpVgcTqD5rAIgwSST/APqqWO3EsqpIAkuwYQD27n1qbojYvaQbyK8uNSaCWZ3BdoguR789uM/kK6TTruW7uopZ5oygBdVQ8oeBg559f1rCt5ZLKEI10HbIPIz0zxnv1/zipLC7ihu/NL+Y7Nk47nBzmqVRNlJnequ2PaoAqtPErnJDF+OKfbXEc0I8uTdgc+op0sojkRflG7OSfQD/APVWhoZT3SwkmQHzRgEev057VMLtWUPIpdA3B44OOKq3ksQkmPmOyk/McfdI9Kwv7QcOVLnYGzluhJrnnNrYm5vy6gVyVIBOAT14/KktbweVJL5gKIcbV45P8h05rnb+/eO3EkIc4GSV5PHtVOHXlPLwsrMxXBP4HI5pKU7XYXNS6uVlZmDbTn7oP3eMVl3Cp9rRi8hx95T09asvLFJEA20OxDBR/Cfp1qI3UcZkckYDKuWU4z/k1hG99SWdlpNwEtVBBVc7Rn1qjqa3lxMV87YhHKg4+X3wax7a+TaBIUV84wp4wDwealy9rmUyLL5nI47Z6f8A1q3U3aw76FkwR+ZiBgChGMHv/wDXqGaQvLjzWO0bRjHOPc1QgljRf9eQ27IXBHJ7e9NX5pnyyjacZ9aj3mxXOl0+SRAEuVEgY9iOPwrfUgLkEYrgftH2fdEGYEHGSf0rUttSmi8uIuxJOSe1bRnbRlJm9cX6wPwMju2axpNTM9yGJxjhecAepwag1F/Pf5pWCL93AwTj3rKuHljCyNtCv90bucc9qnmk5Ccjo3v4Lu2Akl2sgwwHc+361WgiW4LwB/KjUA/v4xk5/wA+tYqSFQpjh3gjJC8HpTIoL2RiwBCg5+Y4NbJpakuRu30wUCHbChBOdmCQO3NZlsryZeNAVzkEnANP8hWX5nRFHXbySfUmo2nht41WLjjrirUr6Izlq7s07NI0uzIWwh6jg4PrVltUa3lcyYaNxwQwHv8AWsAXkbxM0kqg9NoHOP6VTOpBg3llUI6EnvVKDsCnZaG3LqU13GCUcfMU47fj/wDXp9s4hjALE+jE8msu1uJCzCSMhDwcjt/n+dWTcwRDZjDdlzksPWsKi6FJ31Ni21wJu3qdqnHIxWimrWrKCzhSegrkXkEifIvyp0Bfj6mq97dFIlRHRA33HGflb8KmLd7Fc9jv1u4Wx+8Xnpk4qYEeorzC21a5S5ZJiZUAUFhzjOeP/r13ltb4gMyMzsyghQ2B9M1tZ9S4yualISB1NVFna3tt0zh9vU9KyZfEdgZGSS6ZJFJHlopcn6bc0DudDkHvS5rlX8ToVK22nzFo8LmVliUj+f6Vk6l45mtgvm3NjabuAozI5+mcZ/KnYLnoGRWDrPi7S9G3RySNNcD/AJYQjcc+56D8a4e+8R/aIUX7ffzySAMQjbFUH1Axj6VzF1qgfUUjttPtYIlP715Blvpn/wCuaLCudPdePPEV1OZdPtEhtiPlXash/E560Vylxrt9JO+y4cBTj5EDD8CaKu3kFz0/xTc2eo6LdXFnqmy4tI3cJEFcsccfKQT+I9a85EsQ0+BILqOSTG0qu1ow2OTgAE9exPNS+JbHwnHZT3OgyX9tqMRBSMFgDzzyef1rP0jUZm0VZ9SupnyWVVk2yMwz15XI/E/SmkkhFRoZd7RGSGKQ87s5R+eRxjB5GR9MZpyzX1rMfNUMsg2h0Rkz+Hf8DU8LWEk8bRwyRKM4WTIDd8g57exPX3zUz39pNmOBZLYH+7IWVvfHY+4p3As6eBa6hsEohZh9fM9twIZevUHmrIvNRiuBJp+oNHG5ztV32vjqCW5Dfn9RWLcy6gIi0901xFyAkr/Mo6Z5JA/LJqy9ojQFzOuFA27mA2+ijBx+hpAdvaeO7uwQNeRfaoAeSuBKo+nRq6O08b6NcbfNma2LYIE67evvXmdk8t/beXAzDaMlAeAR3xn8cikneOeEw3ESJPCcgY2kj0PI/rRyphdntkF1BcpvgmjkX1Rww/SpCa8Zs57qKOP7KpDJ1lgkwT6e/wCtbEfjO/sEVTdicrw0U0fzA/UGpcOw+Y9IlLEHaQAevrVFLd1lddqRq/Vhzn2Fc3H43tZrYPdWdzBs5aQDcoPvnBH5V0umanpl3bq1pcIyn5ueDz9amzQxl5pUt1HJCJfLiypTC5wfp/nrWBe+E2+0M8QIRm+8BzyP5ZFdqCCOCDQaQOKZ409rc2JuI5YWZlyvmDsOQCfTpiqwcWtoC5G+NgQoIJ59favZLnT7e6ikSSMfOMEjg/n+NcprHgmGUI1sCz42jf0HIJJPJxhSMe/uaCHDsc1aX1nBbRvCHaYvhFVOH468ngV0+nauwhiBdWPQBeD9Md8Vzdtp15b25EsAaLlihyCFBHPbjOMU65vZLOOKKNQhCkqCd24E+n+c1DEro7yTVlMBEbYIz3yaxrydp8tIy5XjbzkjvmsCxnnedGjIdMZ56Z9/TvWtNFLPa8Sqs3IYAnGT2+tc0276lXuYF1ejHlbC2WwEJ2j/AIEfpnj3rNM8Mk21lHKKo2+o/i69a0b6wNvCJZxlWc+Yx42D1A7iucbynuPNi3+Sh438buv+fwraG25DOptYjchUlvGAWL5UJ4HsMd/xqbV9Tecxz5UrtC7B0IA9O5+tZFlcm4mhIaNRgkr0A7dT9D+dGqAywGQ7SxO0922tnp/nOKHe9g6EzapbxRuYYg0it8rHkA+uO3f9fes5NTllkaRizMcruBxuJ4x7euR9Kqm/t7W2kV4gykAbT/Dj1AH6fnVBrqOK4jES4UjJHTn+n6U1ER1/2uzsGIVtzxqMkOCc85AznA/XntTra9W+lEtvwoPzxs3P4VlvZiaxSaN44YcblyAueMdeuc560zTJHgvf9crRpljs/u/lihRXQZ6P4fuky4UFmGBzx06n/PvV3UJXN2WAdtibcIBwSeCR17Y61z++8W1gmsyXA+YOgGSG4zj8Kzp9c8+S5IkMR2hCqjPTpwfTJFVsrFqVkampXqR7ftCSBpDnHcgetYEtwouFjRiSxycHoOtU7jUHmcK0jNITwMD24zUkUM8rJFNGE9ZDj5f85rKRLdzVlZ57JhbeX52CVYjgt/8AX9KzNI0+4s52a9MKqp3Q87m3dM7evGKvwWD2xTybh1UN2Od+BnnHTv8ApUd3bGbEkl55MajlT1OO3AHf/PrPNZWAg1HVI7Yh15xxuH8RrKl1XFszfMzZ/dY7HucHr261R1Np5QTHIJI0yTlc4+v+NYxaRcI4+U445zVwpqwO52tm+zynLb5HO9jnnp/jVxLuSZPMmG/K/J22j6cdv5Vz2mIPI8wyEY+6OpH0q7EpmUsHBHQAn0//AFUNpMm5uW0qzYBA2ghc46/lUJkj3OY3O4Z78gZ9qp2/lyqYyxypzkHJPWmxGOM4RiRu555qdhnTaTpzX8x3lhhckgH8Pap9VaLS7hIRI/zLwWwPXFR6PqUsRCxyMEP95sp7/wAxUXiG6SeRZlj3n+IOpBHGMc9s4I4qklyldBpvWuIcSzRxqBgHGSDnr1qrcWcFyzGK5Bx94k5OfoKyreZUQqI3JY4IPOcnj/CpIijTRxsyp5hOM/59qSutbkmnalUwkEmIgcli/J/Aimy6rKJWVp1WMD7o5/LinwwQwKXZY5CeAxxnH5fSsy+uok3eXCmZTwSMbRjp6U4WlIHsPmvZZCDGX2A4yTnFRPeMyFG2licg9xTbWGKWAjDKyA7iehPt+Y/WqQuFXP3cD5hnnJrvikZSTLLSZRlLLuI4yaZbxOG3qBJsGQC3G761FIznDtGCcZJxjtmmJdNEq+W6gMf4hx/nr7Vcm7aEoutrDxN5BiCgnBzzge1Zd9qCq4SB1KHJLYwR7ZxSXLTTsvzIFAyuB19RWKZQxcGTbt9e9ZKMdxmzFrEsRBwgAGNis3T8T1rXsZbi9i3CJ5s8FSm5Rj2PT6/rXMWUS3WcxfuwRlzkD6Zro1mltrVba2kunVRkKpK4J68g8CpaSZpBO+ppQSahplsy/ZbKGFjufdIQc47ck56ccCpn8TXFnCVGrW6xp1MeJPw5xg1zixmR3k88eb0aUDJUegJz9KmW2jjKN5pDA/uo48lifViT09ql2NkTXOrvcQ+ZdG5umf7gu5GjQn/cAxVO41e/83yLEJbbeWESgKi/y57dO9SXasx82Vsso/1zcqPZR/k1RVJDA0Wwv6IoZST/AHmAH9fzoQDGka/u0inmKxqdzAnJkPUAbc8UXD5u1hFuUdRuijIHy+59B79ac0kNtCBFJ5tyrf8ALVcRoP7vQ5+lUSZ423ymOCPOQI1DMx/HGB/nii4F6VxEpV3DyYyZCAMe+T/+uqMbMbdiuIol6GQkFvpwKsyBPs6vLLjYMiNdpIb3IHFVIJUlxEGVFJwPNIQZ9FBwfx5pXETRy3qxIIT5SY4GQc+/NFUJ7S2klJllikcfKW8kP0980UrjKWqCz0+dJEmjlWUZS5tS0J3DqrKQR39KYdcgNuxmuEeIjmFI9r5z1DK4P8x7VtfFXSYtN1OwRNiF7Xc8aKFw245OBxz/AErziWBkweeT0xW0Vdaieh1FlqjNOVs7i7NvI2XiuMSdPdeR+VXJtcEq+UZrUYOFM0f6ZXp9K4xVnjw6q49GFNeV2OZQ747kmr5SbndpeB2ZVdY59obYjsVbtkbsH+YrQ01o5IzHOyxBTvV36L64GP0rz+31Mww+SRuj5+VwGAz1x6fhUq3anDRzGMr0XyxgfQ9RScB3PQpYm0+8BhuIpGkb5gkxfPv90e/rn261YiS9e7MkUZYoMYiUEpx1xzxz1x3rkbfX4kRCY0DdJMg5Yegbn+VSJ4lkNwEDRiInpJGy4/4ECT+n5UuVhdHRm83TBmguC3AOBtz9cYJz9DSNdeU5YOkQdgHV5B82Prz9KpDUTbuz/bFaXrtlJkyCP7pz+YFPF5a3LebGAk3TaI3B/MnOB9AKQGwLqSPT9hYmF+0bHPToFJx16moLCK3jDxOBCx+ZH3bV59cEjn1/lVeCOaeJUJefDHMaRfMB9cDPHbini4ijU28zSiQk7GcHK/lk8e2OfTvLZRrWXiPW9OVks7mSXacmOYb8+4x2+p7V0Ft8Q72CHzL2C2nA6iBiGUepGD198VxCXM4unMlzIWU7UKqGJOemWwcdDyDn3q5/aVg1riGGQ3R4mEbKVOOpx6/ljJwCBS0YHoFp8RtIuIo5JkuLdH6O6gr1x2JP6V0tpqljfxB7a6ikBGeG5/LrXj8flLp5ijBkt5eGHlgvG3+6GBI6c9fakWeJrJ7a9urqAqmYZEBcye2GwO54JPTtSsug7nsbeSA0g2t8uMDHNeV6rZMl1JcFnAdPkMg+Ze/9R/KqSTXUVq0+narc78jzIi77Y/XAYnA/4Cfwqa68Q3p2iSGG4RztWWQGPHuWB4PTt9aynCb+ETV0XLaRLexAXKMxwAq8HHQ47cVox3kEMQbnk4JOBubr/SudnvZJ5DFJazwsMOCkm8Y/2RtGfwyQO1XrLULKSMxm4RwWK4ZgOfoetYzhJK9ibNFy5a31CxHnXBHGV2AkH6is29s7BWtPs9tLKrj5SRwR6kH2OfSkeeJbto1hzE54XGME8cH36fXHqat+bI0Q2K67PuqDnHsc9vxqY3juDszNjRJZikJHlhyq7WwpHPT8f51PehY7FpBtWHaMBl5zzzntzzmrEN8LSNY4o1jJkOGCknoOD2Hbuar6xcqbJCXCxuDvLc7vQY6mru2xNHNP5S28MzKzDJDZ7n/JxVeJFkJIRnIPKqvIq3JqCQwxxxKsjKp/ebMHntz71TEsodmRCm9WB4xgHGcenTFbolmxBdXZaOOJ9o2gALjAQdzj3z+VTm3js3jdpRLyeq8H/P8AhWPZTeRIGL4QA4PGcjtn/D+tPu7yTy4VkLEBmIyRwCemfSnbXQLnTxardJauFuSuR8oDen8hwRWHfzyvdtKqhQHOWX7rZ9+/SseS+dUwWODz8rHrmrVlfySDymLZY7uCAc9aTTEbcW2GE3Dxo+8ALjPWrbahLawrHHgNIAWkbgeoz/j/APrqvD5SwAOHfA34z93+nes64lWeTzCd0eAF5BPr0H4/lWVr7jNRNQE78TkPglYlbeoA75/wOa0o7hZYUJjZ1kIDkgjgj1OCK5BTIkk0qHAB+UDByM9/atXR3DHazlZMkud2DjPcfXNKUQuUr/Uba2knt44ZomZjkM3B9MCs/wDtE4GAoA4bA61Z1TTWk1C4LF5QDuQjBwPTrkVlBFG4mNkUHpkkVcUrFG7aOPIxG2QWyG9vSr0e5YAiHDbc4PGawbO4i2o5YrhtrDPUZ7Ct+NfNAVPNO4A7yOB7VEtGJIZasA8hKMGJzknbn2yf8a19Os5XkDgpv53ZkAwfeqsCW7TrE53FMEZORn0I/pWnYyJb3chzjDZUDAGBjr69zzmp5tRotW9ndDVsPIuwAMygHahJAwTj8cD8qqXS3d1qDWscTEhtgRAOmeuO3GeOOhrT1LWPIYtFKR5v/LQAKQcY7D0/Cs1fEd9DduEhVSVDNLkAbumfrjHfHrWjcdinYy7qe6iMdv5JWXftK7enOOvfnPelsvOiXznSIIxypJ5+o9O9Q388zBri4k3yHOCrklRz15OO36Vn3eoMI4vLm2tt3ZU/d7cj8aOS+iFY3n1NoHzsduCAeuPw+lZk+qrcT5FtETyAz9cdvxqksszENcFULNsQjB/Ifn1pZoHtRuLq0ZHUnrnvVQSRLehft5ZYi6FlwxK7g2fvZFR2pilnAYHcDyOnHr/Oo5hEIw8TlgwBZ2GcEDPT8xTLO4GLqSWXmWFiS3QHHTj863iyWiw11MWbYmVz0P8AKopVkuWyLMpjqc1GVlmVILcqRncuF+fGPQU+LSriSZ4L2ZwD8xVT1/H8/wDOabaJUW2Y9xcs77IHJz8gVRz/ACrQ03w9CxM+oTDZgHyUcBv+BHsP8a24beO0H2e2tyjklXEYDFhjPJwT/Ko7u4EETpPNBEAeA5UH2OD0/I/Wk5dEaRhbcXEaoqo0cMecKrYKr2GAT1PrVc7UkZEkfhuW8zOfrz+gptrdM0wy8igAFiI/lkyOxAIxx1zUVxfRRSiNrna5GRvUkoPcjoP0qDQmYxJKsbSyLtOfl2qx+mQcD6VJe3Dyqp+RUBIIRmyD9Vxk1h3ms29jbhy6yq7bVBfcrHnkkZA784z6+zF1+2itHaa33zBQBHE42N6YyAc+pC496LMDRdpTMY7dpVdh/rJHUt+fBH51Dcz3EWYY5BuDglmjEoBz69z9PxrBufFsrx7bq0s4hnIiRASPTkHJ/EGsi+8QG6nWZ7q4+QYSCLhR9Txn9KdmOx2IMa7izSZByZHwNo69G4qu76feP+6lbA43bvv+o4x+QNcNNrdzPGYpEZ4ifus559MnqfpnFVZL2+fCxkxRgYCITtA9MGjlCx3F74gsYJTZopcoOWjiCbfYuec/lWXd6tbIG8oBmGdgZzw3qTnGP5+lctvuigUzsq+gOP5VF9nXOSSSaLILGu2pybj59+jP6xnI/VaKy/IUfwj8TRVXCx2tz4mguZTJc/apnYAfOiMxx/tMWNUJdYV1Ki2kYc/658H/AMdCj9KwrZ3F0sgx8hzzyKuahf8A2kRoFSNVHOOcn8qq7TsFlYkkkWbA8tQuO7sf600uoAAVVUdwoH86zxJgkFjj26VE8wyRnIo1DQ0XkUgEkH/eNVXznhx9AKqiUtwMmnoTtZgM7Rk/nj+oq0rEtknO4c1Kvmfw5I+tVo3O7PepkmK54z7VdyCyt7cKmwyybCMFQxHFS2t6lvcCTa+zoyhutZ/mHJNJv555FJ6oDq314ybZ4rt42TARYkCkY6ZJBH8ulaNpqM0gjnR4XlXgtICCW56lSeSOwxnBrgnkCn92WGetMWeSMMqSOof7wB4P1rNwKuegR6i81w0VxLDHOpwv2dccnttHGfrUtrqVo6pi6y6k535GT9eADx3Oa85ilaKRZIyA6nIOK3P+Enm+yCJYmRwMAlw8Y5zwjg/zpcg7noDX5SLZNDECVwJCRuxgcEgYI/HmlgvBLHLDJBK0ePljRQIh9FIHP51w8Wv2s1li4d450GEVIECH3+Xac9fb+r9K8SBL4JLHI6knYzhQ6n1yoXJ9jn0qeRjudpDcK7IM/ZxGpUNhVkfnoefm46dKs+aBA0YRI7dv4S27c3fKkggn2496w4dSuXuUlFtcbGGFngQZ577Dgt7spIrSkntLWEJd3UMd02drT3Knef1wfqPzpAWwyTRR4MpjBzG4LBkz68YP0/8A1U6MB3MNxKrRnH7sFkSb3I4w1ZdntlDolzHLIWKtEMLkZ7HGM+5/KrscTpJM3lQ7BwVuCHZfTAPf6Z6dKQwuLULJ+4Pkxw4O1D2PX7hG8e/Whru5SE3NrdIUGAiT7VVjnnaVyT9DzzUTCO4hjFyFjRJCQPLQKGPqRnHQdQv4daPs4hfcsjhWH93aj4HA5+9+Z49uho9wsTx3tzE3mTG3eT7yRCXZk+wfHPt34xmr2m2Uuq3iRSRtHAqYcGLAxnkBskZzx+vapZrmK5h/c2lsTBErMMgELj5uTkEdcjtjv2mtNRSxs2WFVM7ErtRAPm5xnA6AD+nShQi2S0Y3i/TLWwv4E0+Hy9yElAckHOM4znHFc8/+jgnbt2MUZHGOo9T+NdnqUzakwyiTwOAzHdnGAMAqOe+c8Y67qpwpasVhEssbpyDbs6IAexww4+uDnoWokk2TyHKfa3jn8pwMqgABAIGeT+dTPPm3ICfeb5c9/wDPNdGujR3PmzQvHtU7V3RKw9+gDMOfXPsetQ3mmNcSTSqEaJ2GVD+WfcnIYAd8k49SDxSsHKzno7Q3WG3ptyDz9706flVmzs47e4DNNExU5HJOeOnFW00l4yjIsiIzHaoGVVyD1fPB/Dnj1qCbTpwCwCKiNtkZiF2t2znHqOlKVybNCvclZNzLnPICnAqXyCy/u3+bGQijkd/xpgsJDF5jb1JYgHb8o/x/Cq1x5kE6pvLFV2jJ6j2rLyQM1N625WOZCdp5IOMe596hN1FaTKyklGyDuA3cjqP/AK9V43W7KInyuiFchuv41l2d0I5xDPGUcPgluuOnP4UJAjXF9a3mJGeTOeVx2+tW5JLBUy4VQ6gE7Tk8jg4/L+lV4poLu1YLKgI749M9Rx2BqmkK3DZ2tu3D5YxjI9QD+FLQZJLLaXCtJHEoCnO0d+w5HatEy/6MhQ5XACK7E7TkVkzxPM5WGMxxMwXGMAH/ABGakdJYWEVwd3HBHPt+NDSBGxb+aV3swyp+7n5sYHvV19VtyGLJhl+VgxPzH1/U1kafdm4doUmC5XCkHP8Ak1JJp8MMe19hQqXTaSzbecMSCPTgYz7VLjfcZNNq8skUkByIm9egxUTX4VUViSAPlYAA9ayRqDyReT5Y4GQuB0qT/SJVKRRu7gZCoN348U+QSHrfyNOyIwZCDjnAz070xVE0rb9qsWCDBwfwxxTY9Pu7ltsexT6Z3EeowuSPxrUsNEngEjTXaq0fJVshQOpLHBwMc4OCf1rVRZSTM2aQxwKJHDOOUAOPxx1PpVmGKScQuUkBPV24BJPTJ/pU8mpaZaxJLZxRsEHzTOMiRuhwNyt/MelQSeMo7cCeOFEm2YSIwCFlPqWyT7/0pqI+UuDTbhoRHKyQjOQHbBweMZxg9u9LZaNLBI0klx8oAXcBhfXPfisS48WO6OsDTmVx8zvtcA9yCFBH0zWdPr8/lrCY5liIxlJWRj9CS2MnrWiTDlR3sMMSQPJ56+TGD+8jbBUe/wD9bHekTWNNt7dmMyPGgyWLsSPpzn9PxrgYrm/1JzHCocKOVdi5wPU9cVHf219b2/2i5dI4eAFiwR7YAo5Rnav4r0w2xZI0CsCxDA/N+GMfnk1zo8WfZlYukMSyffiRyScdOnH6iub/AHVzHvYzSf7xxUBVIzxEv40+VDsaMvia4eUzGUyMTlVWPAUen/1+KoRXl8901zEs6ztn94JSuPyxx7U0TSLkIwUHrtUUxm3jLOxPuc0D0J3kvRJvkvIw/ruDEfzqqYo3bdLK8mPQf405do7VLjcOlIZV3QCcRJD2zlj/AEpxJBwqKPoP8aDGP7RHOMpVgxAtjp+NGgXZVIc5y2P0pnl7jyRVtoypwAMUnlM38NIRXKKR06UohDHkdatC1kPIBzUqWUjHDKQaQykbYGitddJkK52dfU0Urgc3FKscXP3utQHzHJODzUkUiPnagFOhJlaUHGFU4/MVrexG5B5MppVtyerAYqwbdnmKbiowx4Po2Kha0O1DuYllLU1MOUdHEHdY0fc7MFVR3J4pZozFvQ/eRirexBwaRLZolWRZCJTgoAOh47/jRIrLbbm5LkHP1ppoLDVNP3AVEp4p2RVmdh+7ikJGOtCRtKwRBlicCpZrOe3I3p16Y5ouh2ZASSabQf1pM460DsAPNDHGKbkUHtQFiUAcc8nrSNgEgZxQOnIpCdxzk5NAFkm7JQiVn2nK5bOPwNWW12+WHygI42P3pApLt7Eknj2AFNUlIlfuOOao3LB5yw4BqFqymrI6bTvFEIsja6mkjxA5CQL5eRjplGXH5Grtn4siYrBHbLahXzG8tyzsnHGJCQQB/kVxKnPFBbDYB4p8qEekvrVtNi2kv7K5uU+ZJLZHR/cbjgH6gj6VetdSgyLa9tBboyFtxnV/Mx/eRlEg/DNeU5ZSDyD7U4SyCVZPMYyA53Hrn61Lgguevwavbx3MMLNcKsZHklQ5RD2AcDBHsfwI76EN81rdPutd/nHdIwkEbnC8FY+cj1xgflXkj+I9UlijiN7KkcfKxxHYufUgdatr4oaKBFgtVWYHJaQh1znOVUjC/hz70uQdz0G81CzmuSHiaOZ+FYc55HRhjNHnJJaCNXZWJIz94Mc9+Dk+55964abxYjpG/wBk33C5yXZgFPqpDbs/iB7U1dftEj+0CS4kvdwxHK5EYXuDgjI9j+NLlYXO9tdQcxLGt1JkcASR87fy6exGOK05r9UKhY3kww+7nJ9wVyQfrz79q4afxnbXNss0k4WTP/HtHD1OepYjgcDoTVu18WoY4LubUIo4kk+a2ETSSkf3s5GKVmO51Jns4bdZlMYk8zkIT5hf0GR15/8ArGrEO+eVmCrwPmYyA8Z5yMnPPt36CubGq2100IimFtDI+Vkdh+8brnkdfc9fX00ba4MgnMs7O6Al34Vhzx8gzkdOenNSBdEEM7l2MZkc4ZEZozjr/k+/pmq11pNtcyARt86PgeYQDgemCN3TqRn+tqy+0gPPJKpWU/KrDf8AN1yCB8vHr6/m6dja3EcO9DIw+XcvzZGOcnk5PHPagLHNXmkahaMskcchVMEtnIYHoMdQazirNK/nQyfO2SW5K59eOK7Mvcm5zPkI3A8o4bdnn+EE898noAfWrDyW0rKjq3XZvli3DjkjIzj+fNJpE8qOGt3t7ecQI5w+dxJ4PPWtALACDARtQ/Plhzx1x+VbN3oelysrRB1mGCwRs465xk8dOmR0qNtBsXUxpKQ7IGO3KMPqCDke+fxqHEnlZQDvsSMRSMsfzYHA3Z7dxVyGwj1EMZGmh+bC/uic8jPz9OwqBU/s+7+zSxySP1BeXGweucfyPeteHU2v7qezlgTyyvmopwfMx3wTknP1oUO41Eq2+lpFPmKKYxltv7yNVUe+dxJGc9Bg1Kmm2yOhuFZgwOVBwFJ6cjHp/wDrrVM6tD5bx7ht43rgL7H3H0/KhIR5ImdFLA8gocHtn/P86vlRVkZn9l2tncbRACpXJKpkjvklskDtnIq7BYRy5Sa3DhOQBlwO/B655+npVlI2dgDujyOI1c4P13AZ+v61FLFALrCl4CQAxVOT6YPQjPHH4k9KdwsDZjTEREcoyAikDp7Zxn8R7UjsoIY7ZMcR56jnk9v8P61JpokYyTQpM68nI5UdjnoR+A+hpxuWVztidSxwAq7VJPuR2/yKLjIrqytrm2lt2iRY5gPnUKGbBz6cj8Me9Z0XhjTIcH7GG45aS4Gcj2GOD+P1q5EskF4rSXczzHO0yjcMDsSP06n2qy8zlj9oImfqrH+fv6ZIpBdjbGzsrOJwba3UFQ6lcE4+uMj9RXJ+LsXEizBEVgAmxONgyTyDz36kCrV3em2kBZFRzykWAxJ9QAeeO+KZCbzUbvZd6Zcx20gJL3EZGSMYGTVpNagjmdN1I6XLMW34fH3WIGecZAIyPxpNT1db+F035AXgbeBz6n/PFWvF9tDba5NDEojjwu0IMAfKK5mQuq4BIU8HBrRW3Bl+0UtAPTnvUzxKM88n0qvbMBEucVdiUucAdeKhvUZSaE7sYxihYGHVT+Fav2RxyYyR/KrCWj8Ng8+oqWwMZLd2HCn86sx2zjAGPpWwtsFHPOR2Aqa2sTPN5caliQT+Qz/SlcZzS2kkuriIcNsz6Ve/s5wdrFTxV22svP8AEvlgcNDkHHOK6v8A4RpEmWOSNw3BIP8AdPT+dNgk3scObCQDpke1Sx2bg8RsVHU9K7iTTLOyQtPtRFbaWOSB+A5PftUEd7p7FPssHnxfxSLgceoXqcZ9u/WmotiOahspZGyI89ulXodIuGYbt3XA46V2MdkrxqyFWU8gg5BrD8XatD4f0iYbgLyZCIEGc+m7jpjn8RQo3FcrDSZFAGF/E0VR8M6j4i1HQoJraGC92lkkklJDBgehx1+Xac+9FLlC556beGKUrG/HYVbgsPKjZ1JfzI889vnA/pT7m3SK7wgyNncVtQ2kW9dxG3aifiGJNS5Oxooq5kw2+btRkbjuBH1kFQyWzLHEOP8AVkfzroIrGMIZAwG05B/4GTTJrGNFVfOBONq+oFRzFcpkSWLkrgHIwM/ig/xrJvCQixcYQj69K7Q2bEo/mjBckHd1+YH+lcprVq1vLludzbPyVT/7NV05XZM1oU7eEzMEDKpJ43dKm+xyA4IxziremaVc39vI1uinZ1DED8qSSwu4S6mF8oSGwDwa1b1M0hsNuUbcCVHWtg3kOMFnz67awHEsY5DL7nIzTCXCB94OTjAbkfhUuLY00iW88trt2jwVPf1qqwFI0jVGZDVoTHEcD9aZj51FL5mabnLDirJJlzVi1XNzHlNw3DIxUKbcckCrEJUOMOoP1xSYI0L6MRxAKMZb0rJmjPDEcd61bpxJHFjB4ycHNUJQd20jqPSs46FvUpYxxSfxcVZZF2+9QBR5pU+lXcmw4DLH0pRuHPccDmpkiUhjnaQPzpdgOPajmDlISN2446e9R4ye1TbXZcBSe/Soipx0p3Cw052k9getN304v+5aPHVg2fwNJGinj+dK4WEBY+9WIYn2Fuef1q3aJHgrhd2e9TyLhTj06VLmUome0bA/JlSOmOKlt725gujL5iPIfvecokD+zBshvxqwE+bsBmqFwn+kIM8k4NJSuNxsbi+I9R8to5Z5FUg7BEwjVB/dChSNv+zjFdJYeN430cQXEttGIVCvE6uTON3baMZAHfjFcg8Kr1HHSoJLePcBggkVN0w5WepDxLYPNEhkViq7llmO0Ko9G2gZ6YGMe5q0mpRX6rJp6m4cH964VsqeoB5HP0Jz6V5LbJcWlxHcW0xSSM/KeuKsPr+pi4lN3O1yZUCkSNkY7Yzx+n607X2FY9eit5ZkM0koRCQVTaBvIzgHDY/HGMninG4ltHd0wGTmWR8DB9OeT+IOcACvL4fG13Fp8cM0LTXETZSVpSFA91GAfTnOa1rHx1CRGn2cySvlnR1CpGfVCDk45OCfpg0uViOhv7rzry2UMpJQ/Iqkk8ryWOM9Bz+GRk0iSSLd28kRzhjG2EyWDEdsj/J6Vz82oQS6kLp7+2miSEeXzFFnkEfIWY5+p7c4qyuvQtbXMpkUBFBUrIoZiD0Bzn16UrAd6rwMBGib7duGXYTgj1yePr+tVhJZ/MIoVZ14BfGW78dAe3v79q8/fxp5WmhbQTC5I2/OuAq9cbg2T9azpfF96boNAqiBf+XeVhKhPc/Nk/1HrRZjPS5L2OK5UyOis3VR/D7k9u3Jqvc63bKhkTP2cZVrhI96sB97kNn8PyzXlB1S68+W4yv2mXIaXknHoO1QpcTyxBWmcx5zsHC5Ht0p8oHqEviGyt7WC6TfJ5jAxs0apuGcbvmOf8cVVfxmkkvkMpNoiZklDqrKfRcZ6+gJ7dK89knDuXmlLPjBLNk0wzRjoG/BTSsOyOun8XebdyuIofIwFjheJ5DkfxHL49eDkevNU38UXTzyzlIdzjaI/skLKo/3mUmuZmlDxgIpByDnIFSrOB0j5/3hVINDqrDxpqdjbtCiWswfvcRBmX/dZNpH4k0nh+5nvNckNxKzmaJwdxPA64BJJH51yxnftGPruq3peoyWupwzSqvlAkOB6EY7U7aCTszc8bII9YPz7vlX3/hFco/zMvua2vEd3FfzRT2xKxnI3YxnGKyYbcyfNv3bWGf1oT0B7m5punJLZxylgTjpnnrW5a6aZDuWLBHcDFafhrRY5NLtJTk5TJ5967O203aMbRjpU2uF7HI2+kuwBVC3qCKt/wBgTOASOvb0rtFsVwCEANSmxkaNtp+btnpRYLnFw+GmkU/KDnrnpW3o3h2C2jvJ5MGQWzKq/Xqfy/nW9b2YhQqDxnIHYVOESMSM+ADGV9OvvTUQTOC0LTrWHx9nbkxQgRqFyMkHJPp3/MV0+tXVvOsF7byr5ttNJDJDn7wXI/DkA/RjXH3epWmkeOFvTOj28cQ3EMMEhen54rNvfGukpfPcwgs7uzsixkj5uoGceg9uKT6o2puKknI2vFqG70aG5uPLW5sGI8lXUqVZQwwOucFfpg1Qu491np1rZShbiJ41AyMEfdIPscmuU1nxeL2OVbOwdXkdWd3UHIUAAd8DgVnt4s1p7uGdgzmIAKJgDjHQAgDAHpXZRrKEHFnHXp881KPQ9R8NajBc21xBE7O1rO0TBwQR+Zz61i/E7S4LrQF1JVC3ELJBndwVYk/nnH61x7eMdfc5+0W0HqRt/wDr1HfeJbi78MX9hfXQupp5onjZTwgXduHQdciueMtTVrqHhDxuvhrSZrNoHk3zmXK9sqo9f9miuNAY5wT+AopNK41sdne2Ttcqqbcs7gDPX5yKsSW0ySSlMHG/p6jAz+dNkubj7dCPNAAkIAKjk+c3t6VfLymGVtykskh+7/tisOhp1KYhmVZsowAYnp6Af40TwyecwZHGJlXp9B/StPNwVudqofvMCR0yVx/KnefILmVDBnE4YfMRn5jn+dFhmSpkXyxk7QhYg8fws39KxNelUSWTmNWUFyV/vcgf+y/rXXumUDSRZUxsAFf1ixg/l+tcv4ktQTZMFYGRphk+z56fiKcdyZao0/CsSXFiwQeWd2HBOd/ofbH610CacSQJQXVRwDVDwlbpFpQYgZ3kc9+BXRxyL3Ycjoab1FYyrm12lvlGOwFZVxYRtESYwfw5rqJWRRhQG55FU2hWRdoBHpSGecR21m99cxyyRwiNMpvyd59KfJYRBCxtwPz/AKV0R0GFtRaZ1wUJ/Pk8e1Q3dvtVu47Z9KpyEonJvaRbyACvsDUZtlB4b9K0poWP3R3qoykHB61pFkMlt9JmuTCsLIzS5wOmMVafwxqkaFhArgf3XH9cVs+E4hLeRA/wBz+YrtWtRtyQPxpSm0ylFNHkr6ZexZL2kwx32mqp3ICCWHsa9gS2XGByc9KYtgN5BGQeOaXtA5Dx/cxPJNA65/pXZwFVjkhS2t9vmv8AM8QY4z05praRblsiFCW5OFH+FHOPlORDkccVJHKyHO0GutbQrfyZGFtGdqk5OQeB7Utp4bs7iyhaS2kDsoYusuM5HoaXMhcrOVM52qAu3AwcGmo8SyBuRg+ldW/hS1AOPtA9CXBA/SoT4TTtO492XP8AhSuh2ZzNyUlChCv3ugBqERsGLKeB0xW5qGhNp80Pzq6OSPu4II/Go1toi6xPhcnmmmFjOhZY3/ehl4q0s8bR4MwzyDuBphiIkYDoCR196Ggib7y4+gxSdhpNE6qGYjehzz94VSu0KXqAcdMUNZgglC2AcdjURglU8MMj1OKaQmzXAbcM9aglYbzyAQOvvVASXIIxLkjplgamWWRwQ+GJqbMfMXIwfJyRznmqkyhrxPTbmg3skQ2mPjrnNQeepmDkMB9c1STE2h0qKG4yBUTpwMVO1xE4x/OqrtkduKabE7DHXbz1qSJPNjdmLZXvUTZ7H9as21tLKknlyBQvLDOM0yRgh2c7sCgbhkpx6571PHb4b94D+dR27bt+fXj2ouMUs2OSFHtRGoPBJKnoM08gKwPBAOcHvToVYrvUDnoOlAAEVTwh/E8U4Fc42rx7U4JKw5xzTltyBndj6VIyOZisRZDjBHSrKgE8kYPcioLoIlqVXjkVYhlJX94Bg9DQBKVxwpz7UOFWMttGe/FPUrjI5qN3zyR06ZoEPldn0WzbaDmWYDA9CP8AGnWCBbK4cjADoufwY/0pWL/2Vp67flJmfOO5kI/oKu6ZNJDCxR2QF+QOM8d/zptjS1PVvCtuP7Cs3CcNGpznr+tdKJYIADLJHGPV3A/rXnWneEPF+oadDJDqaw2skYZFadgQp5HAFWofhTqszBr7WkOeu0PJ/MihN22E0u52V14q0OyBE2owbx/ArgmsO8+J2kR7hZRvOw7uGQfhwc/pVmx+Euiw4a7uLm5I/hBEa/kOf1rpLDwfoGnAeRpNtkdGlXzD+bZo94PdR5sfGGv60zJplrdbW4Itbfp/wL5v6Vj63HrFrLEdYtrotNkoLi5LZx14XGOv6172sYVAqqFUdABgCvMfitE32nSmJITbIP8A0Gk1puOLTdrHKaf4Y1XVbIXNrZQRwtna2wNu7dHJrlNUi+xzmJ5J2f5gRHEFHHXoa978FxEeE9PYHgqf/QjXjPiyGMavENiF/MuMls84J9OPzpRG+pym4OdgWbjBw7Adaj2MD/qFJ54dsj2rSFuokKhVUELyE9qlig34UHn2FXoRqZarOAGVIUyOPlz9etRSC6lXy2YsCxxhRgcfWuhj0i9lIEVlcyZBxshJ7cVaHhfV3240m7zgj/V7efxoukK7OLFjcHleB2+YDP60V3o8F64ygjTmXjozpn/0KilzBqQQAy6h86DKOG/Ny39a2WuYPs6bYsEvsK47HDVTkdvOYiynDMQQVVeh5Hf3q+b60PkM0J2eaxHyekY/+vWTNkWILiF7qQlAVbYMAdehP/oQpUu7RpmZYecMT+h/rTEurL7RbJswxmAOIz/zzj/qRUaTWoig/d5zGSflIJ/doT/MUhl0SWrqqeUcKyrz3+YrXJ6/b/a10z7OCWJmJGOgIVh+hzXRSy27FCvGZUUKMjJMrY/VTWZdNA8dk1s2F8sqTnOP3UWP0IprcGYl5e3fh9odt1IqP0CjIyACTg/UUyPxlKoIa5jY/wC3F/hSeNFA0nS23Bm3SAkHuAg/pXHSLtjUnksM1ooohtp2O6Txi7JsJtST/FyD+prQg8VxshHkKWPOVm/+tXmI6daWjkFz+R7BbSNOqzFCfNywH90HP+NU76EMoULkY9elbPh6xjaxtYpCqKLdBkjp8oqbUdF+zMxWRJF9VOalopM8/uIjuIBUDpVJ7Ulu/PpXV3Nsm7AVRn0FU/syq2MU0xFzwVaMuoupAI8skZ+ort5IFJGRwOaxPClrtnjfPMkTnGPRwP6V0jR+bNsYnYp+bHAPtSeozJkkS2kw6ZY8rtHarkMcckXmfw55z2qRrLT7klBuRl5zg/yParFvbosJDLnd6d6LDueNNcXscsskBYIDub5cj7xoi8Q6hEwOIW7/ADJ/hU8bmOGWMRbgwGTuwQNxNUXCyRMu1lyuM5Bx+HFVZEts0v8AhLLm4Ty2s4lDDaShI68d66/TABptqFXP7lOR/uivNo7NbdkjU7mRiGbGMjPpz716xo6MNKsh5eQYEIPT+EUpJdATZEtuX4dee2aUWpDYxgfStcLEx+ZSD609IMj7pz6moKOH8WwCK2tGHPzt29qxoLR5GMoEZUx7smup8cIYrGzOOfOPb2rKsbbzEU+WnzxDBJ689P0qog9jKg0f7Zbyyq210JbGOo5/wptx4fljRmEgIEYkHuK6XQ4MW8iFeqyD8iP/AIqrVxFusEYr96yOTjpwKRtBq2xw0ll5E0sLSZKEYIX1Apq6Pe3G97eCSdEADMi9CegxWvqMQS8umYsB8mCo77RWz4UuGjs9VkQs6xRiXay5JwDVLYxqaSditBomiayTBafYzceWWIUnP5D61Xm8ASDO3y/wkIx+Yrm9O1HVNH1I3ti0XmjcnzICCD14P0rfj+I+vxjM1rp8v1jYH9GqlbqJW6orN4HuVDNudAuBkODnNYk+lG31X7E2ZSCB0wTkVtat43utWsRbPp1vC6yrIJI5G/hPTB/xrpfDVlDqHhoalPbQef5znzPLyy4PY9fpTsraCa10POtT0z7GisqMCx6GsktXceNIY1gi8sMSXJJbvxXFuvqAaURNCrE0kW4Y/GrVixV/Y8H6GktEzbE9uaiAI4HX1oEabW+Y9xckjtVC1BUyfKCM80z/AEvHDsR9abE9xEzKiEkfeGM0AXJMFeRTbQ/uBz/nNVmupgMNGB+BFQw25uN3zYA9qQGsJoh96RR+NJ9rt+8q/gawiwB6UbgSBgdfSjlC5pXVxDJGQr5YkcYNILxAONx9OOlF1aJDAjRq24sQe/FVERZWjVGbcxwd3ShAXUvCOin+VI16+CAp/Opo9KfAzJwcdM9/wqJrJVvo4ZJgiNgl2B+UZwaaQGhPNNFpmmoU+9C8ig88GRx/7LV3TnlfSmZzsbziPwwv+Nb5QSWrSSri3SNYLeFm4TAba0YPPTBYjAJU9c8Oe1ddJtnljIUFjGQANy56nHXknk+mO1TJ6FQWp7P4Rma78L2LFArLEqEA+gwD+IreWM45rE8H2T2WkPHIgUGZ/LGcnywcLn8BXRgYGKpMze5EE5p+32p4XpSkUXAjIA615j8WsBdJbP8AFJ/7LXqJXivM/izCXXSgvdpBx+FS3oVD4jovA6q/hCxx/tjn/eNcTpGl2eo+LdVjvLeKZImkZFcZC5cdvoa7bwCm3wlbqeSryA4/3jWB4fgC+MdaOMcycZ7bxipb0RaXvM14dB0yH/U2FrH/ALsSj+lWlsooxhEVfQKuKu+UewFHlNj+EVIyr5Cgf/qqMwL1q4Yz/e/Sk8j/AGv0oAo+SncE/nRV7yR6migDxSO5O+YL1UL+igf0qHDm1QhMkCRvTHyYpwjKyXZEbDfKAvHatGKePZGhj+ULJGSB17CqYkRwR7nDFflWQsD6/Kh/9lqFVX9ydg+RsYx1IRK1bC7iW2hVoAF8vccnnhBUEkcKQqVJIMo/AEKP6VJSIgp8tOCGEkRP4Sua56Z3XT7GNMhmCD/yFEv8wa7SS4s0XAj+UYYkn3z/AJ+tcrqcsUs1tFGu1TCudvbk4/TbTW407NMxPGMbx6bo8LgB3WRzgcZJWuUvE8oLCT8ydRiu38ZFJZ9FjJ7SL/48lcl4kjMOu3kWCNrgc/QVqtzOcm22zLB4pfWmbsU9TzVGZ9BaTbbLdVPURr+eKtT229SM9R0rPgae3UMPnQqD78flxVhNQMYJFvK7MQc4Xj6fNWVmzS5iXumyeYy7ST1rLNm6P8wz3HtXXv8AbHKslvJtZeQwXn3yGNUbu1AnjLxSpkfMNhJP0xmmguWvDMSi5t0QkiO2ZXz2Ytn+orqGt1/PnjrXLWup/YZy0drJsAYLGIH+bgDk7eeh7d6vDxK7TrG9t5eVORycHt6Y/wA/iAa/kjJzzTjAEiYj+6ePwqpHrdkQN7FT7sv+NKNWhlZo4o8pjghl6+mAaBnk9pZrLBK8jhQiAkFeepxg1nx2h5AcHK8Cty48O6tCzqltISwxldvIGff39Koro2tQsNsEowCv3CePwBoT0FZla5tmtbycOoPzqmd2cc549elel6TCzaTaYB2mBMZ+grzltM1RnUSW8rZYM37px/QetevaFNbJoNhDKURhAisGYA5x0IoY+hVRGXkrz2NXIcYLEZOMYNaSw27OFEiAt0GetH2WAHCspz3DfyqQOC+IMedLs2C4xMc/981h2UDvaoUAbbbE5AyQc11vj+GIaZaqWyPP6j/dNcBPfXllKIoshFjX8RgGhOzKSujqtGAIQgdZJFOfdQf6VZMedLteMhrA59+FriovEN5DGwUY3HceB1wPalHiS8BDMuTjbgk4x+FFzRaF7UA2yV0TLMVPHp5a/wCNafg+QyS30UipiRFVi4wQMN09+a5uXW/tJxKiRsOMKP8APoPyrd8H6jGt9c4bCSrsIA74Y9O/SnF9DOpq2zkliJkkI/vHj8DVORPlGe2K1YVKM+5SPm449jWfKAFye+eKB2KYG5wemTXrHgVFk8BzgpkLNICD7qp/rXlmAMZAz7V6x8P7iO28D3szldkLvK3rgICf0WqjuRPRHJ+MlxYQqQMCbGe/Q9a4WRa9A8Y61pmq2kC2bEuH3Nxjtj+prhpP900RBl7TIgdN+6DktnIqlrMX2CKyMQA8+He2Tk5/pWrpRjXTtpkXOScZ9ah8ZxBLPRXAAzbc+p4HWnHcmWxzX2uQf/WOKvWR3iRjnJA/rWSeRWxpkZZWA9B/WqexKHMB6mm2A+WYk1ZlQoDxVSzdEWXewX6moGZbcE0q4Dj60FTk8UqLiRc8DIqhHTBDJAGUEgn1x61yokdGBVyGHIIrtYHt7mELEyOQckHIx/8AXrh6UdgZZ+23bdbmX/vs0wySO255HZumSxNRj1pwPNUI9F00SPptjvfdGsa7V3Z2/Kfyrp5WX/hGLUTbtwWXGe3z9qxtHilfTNKjtYI5ppxFFGinBLFD970Hv6Zrp/Flh9gnjsUBKwWWXYNwSeSefes57GtN62PVNJvLZNJt2kniT5ATucDHFWG1nTFyDqFqMf8ATZf8a8FuNNvnvXfyZyrJGwzgD/VrnnPrUDaXeEHdGvtmUUnLUappq9z3s+JNGUHOp2vHX96KjbxboKg51a14/wBuvCl0qfgsIsd/3y/41G0FpHNOiybmjcIm1lCuf97tjPeldlxw7lse5P418PLkHVIDjkkZP9K4vxzrWn6w9h9hmFwsRYvsB+XOKyfC9nYyeYt1YQy3CuMZmVwVPGMbiM5rm76Nl1O9+6IhcSLGocHADEAYB4olfluKEUp2R7F4BBHhZMgg+c/X61l6DHt8U6y5UjLuB/33VzwFdW0HhdEmuIo2Er5DyAHrVbQWM3iDWHhZXHmNhhgjBYmk9kL7TOm6fwn8qTPtVeW5kQlSoyDiq8l3KsRfHQZ607MV0X8D3ox7E1ABNjmeMfjSbgD811H/AN9ipAsAexoqv5sX/PzGf+2tFAHAWmmpKiXM2PMc7iAOOtS/2XDhRtXKlDwuOhyfzotrlre0SM2cw2fLw6tx/wB9ZpE1aKdmCQT5RyjhlA2nGfX36iquSUxohJTiM4XDncQeX3ZHHPHHbrTH0mYArsibOCPmJx+ePatFNRiYnckij3Q/0p63C4BbeWyBkRt+fSqjLld7XCUXJWvYzUspcsvkB8qAuGAIxgEc9z69sH1rndSgs/tlwktxIt7AoTyWiAV888MCexzyBXcJNCpLMzD1JBrgtZ8uXxRdbGyCygnHQ7FpSlccFbQ5rx2wX+ygGOfLkY+2WH+FcfcXM1zKZZ5XlcgAs5ycAYH8q6bx0269sU/uwHj/AIEa5TBOa0jsRLcM1JGfnFRc1LEMyKPUiqJPfGcKiRkgNtPP0xUUM/7xwDztGKqXE53xb8fdP484/pUEVx/pCkAc4FZo0Z1UF8Q8UQTdhM5B7+lRLds9tLO8LO0fChTyRVC3k2yI6lc7cAnmrMcmLWUE5JYc4xQ3oJAk4Ro5GQ5ByQeoqK4vX812UvnGM7tuPypPMBXexOcj+dVJiTI20Db70LUbRTHiGeITN5gaGJiMFs7cetaFiL7Wbaa4tIUurcMFYR4YqeD069DVA2FlLJ5rRgSH5WPQH6+tQWy6hoN611o9wIGIwyYBRlJzgjpVe7bUG72sb0mmrbH97p6xSHBAeIL256ilaOJQOAox/Cdv8qqR3moalJLPeyCSVj0HCrx2A4ApjwxlgZMZVsjHesmho0rKOHarDzTtJwRK/P45q6LaNXDIZEHf96xP6ms61uEFuRkKASKsC6XaMH8KSdwaEnj8iRHTzTGBl/nGTg9OQfeqly6eZ5lu8qLgfKxU89+cVLeXC/ZmZnGQpJNY6XqOBtYYPrxTYINTke5EKSuXUNwCAOce1YuoQYuZAeyKP/Ha1JHEt1CvAb2/CotSi3XTEsBlR+e2ob1NorQ5sW53YxkbO1QOm2Qr0Fa5QoWAyPk596pyQlgGHp1p3AoMN0mcDOc8/Suh8JWgne+HmbGWP5QB14YVivGA+D09u/FWbKee2uG8qRk34zg4zz3qkyWroqm0fedoYHPUN0/I0vkOzbfmBH8WeT6/0qYQRhs8ffHQ9c5qOePZaRE54Y9+2TSuOxBNBMmfmc/X/wDVXoXg3Y3gjxDbMQMWbswPfMcnP6V55gtKM9OSCTnNaiX93Z6eYre4eJZ4DHKF/jU9Qfb/ABqouzIlG6MTylGFx1JHWrMVpBIkrFCQq8c9DzTGU7ov94/zqe3H7uTn0ouOxnm3C5ILcHgZpviSeWbTtPVzkRNIik9QMKcZq2wG1j6nv9Kp+JXhFhZRRq/mF3aRiRjsABVRepnJaHN1vacWRWCjqADzWB3FdVpMYdWYjjAqpEIiuGbDAisnYWOK37uLEj8de1ZIQlwB61IyuISMdPWpBA3BGK3bPR9mtWdtqGEjmUOykkEAjIB9Cf60mrWdvbatLDaOrRKflAOdox0zSvrYvkdrjdAjA+1OWX5Vzhh7Hp71x5611cQkht5GjYpuVlPuK5I9aqJDJKUU1VZs47DJpwB8sNjj1pknvfw0W3ZtHMjwg+UuzA+bcYz198bvwq/47Uvrt3g5Cwovt3P9a860LxDc6JZaZcxkN5IDBDjDfIRgnr3NdhNqA1SzmvnUq8oOcnJ44/oKzqP3TakveMKdU85GIXJS1JPf/VJWlpmkXeswzppUEU00J+ZztGMkjvwQcH8u1Y97vWSPgYMVsPf/AFMf/wBarPh7xLqvhmW5ntIbWSF12NG2QTjOOeg79qzdubU3TahoaGr+HrnQ7MvqMMUTzMdmxg24+4HTPP5dKpQIgYlFQYDHlRzzTNb8T614qeM3sNnBHE2VWBWzxnqSTn7xpiSEyEJwApPNTO19BwvbU3PDWu6Xo81/NqUvltIIfLVULE7d7HgdP/rVzs08V5q+oXNuMQzXDSJuGCQWOOKjlVWnRsfNt/xprEfaCQO4HFNz93lEoWlzF8Su7yYYhVIAAApovLiJGaK4mjLE58tyvHbpVZDullXkng8CjOYMMeVLDH41BZ6p4Xkkl8O2TOxdipYtuyfvHik8VSPH4V1AKcMYGBPpng15zbanfafEFtL2WAZG0DDAZ64yDS3Wo6nfRi3u9UuJ4C+4xMQASDxnAHGe1bKorGDpO9xFVA0YK8BemTzxVW7VVEhRAPmPBOeKtnG9epG0Z/I1SnZTDJhcZLfhWKZuV3MSkDYOgopJV+cYB+6O/tRVEneGUlM52k/rVKG6iWWcGWM/vefmH91aztJjeaW5m2ZkcoDlc547VqfZ5FCkLuGegGP1qzAnjniJVgykkZ4OasCdAVO8YPSsp1lRNynHfpxVdZpmAGeO2BigDpBOo4Djp69PeuHuHiuPEd1KDvHmYVkbI4UDr+Fa5hkkjLSRq8f9yRQ2fwIrJ0y3UajKyKqRlnKqowACx4Apgcd48UxavbITyLZT+bNXKg4PNer+KvCUeru+pG4ljaK2+6qgqAqlucmvKMcCtlojJ7iHBzUttzdRKOcuo/WosHHSrGnKW1S1X1mQf+PCmSeu+IGNobJcYZ4SWH/A2rNt7jdIoByxOeuK0PGBYXdmpPIt+o4/iasWyXDEsWBxwBSS0KbOjiuCI8dMHGQetXoJcRNGcYJBxWCsjIp7561espDuOTk9aiexcdzUc+VZkkBskVnNM56HtzVm8cjTwM87h/I1l+YOh5PtSjsNkhuSqlWG49eTiqs9wzDDcA9h2p+cg5AqnKd8yBiqktgE/Q07isTw3TxSFkOMnkgU6XUpWHzNjn+EVGIkUEFixJ9eKbsUcgD8qb1EgN3cqm2PlTnORzTodSuVfLnCgY5PSqcqSSFtnABz046VCYXyDtGB70ktRvY0ZNSkkUplju+UnsajWQooAb9elVMMGBZWAyP51Jk/h705IUWammRG4vUYdFYDr68/0rT1W2IuycH5jtz/AMBqh4dI/tJieipz9c11NxbibJJG5n/LjFZ8jZop2OP+yMkuHUgmPkelVza5gZh0Bz+GcV2NxYiNkZQG2gDjnOBWdPpLPGdh25BxmnyBznKtaOWVsHsOnfGKit4yb0q3XP8AWunXTpYrb5kLMBu6enWqq6Q4u/OYbFIGCeOSTRyi5ysmlN50WME+d0A7AjtVO9tHYFCDtTJAH1NdJGVt5FkNvOWRw3Aznrxmqk0CzM2FceYP7vuafKHOYaaTJ8rY4G7vTZrbdaoV6gAY/OulWERwBWzk5zxj8apxWA2DPZuPpkijlFznOtbSB48D+I5/OnWsGbOeQ9QQK6KWzjEZ+Ybh0HSs+OLbA0bDAbGaOUOYwNpKFSBzjB/CsvxMCFtFK44b+ldW9nHuJUr26/Sue8WW8sl1axRIXIVicfhTW4pPQq2mh6a0+nx3etx2huFjkk8y3c7FY9iucnHPO0VqWMtvbLMoZ2G4BD5fLAA88ZA/OmReHZdW12ztppfsqm1gjV3TcNwhU46jvn8a9Bh8JWthbNcXghvYUQjaJGhweehXPf1qmQkcG9xFMdnzAnpuBFZ0SFbgHA+VgcGty8udAjmZWttTgkLbdgZHUDjuQCRzVKc6RasDNfXUe7kBrUH9Q/8ASkxmzoV35MckdxEk0U8oWGNzlg5GCcntj8q0dZ03S3tZrmCBkkhAUunCscdPfGevvj6WvDWkabrPiG30eK7k+2Wu+QwyQYTG3BZuvPIxg46VqeNfD11oNjDFm38i4kOdrksxAGeCMDtUu5R5pcIyWuA2M5J/KuLrvrmBmhKpydpxj6CuMfS75DzaTfgpP8qqLJkisCQePSnAkjB6UrQTIcPC6n3UinyQtHIyhGOO+Koix2VnEbjR7eMdolI+uK6vSGMXhqMMTv8AnHPsxrF0SIwWdmzJ96IdeB0xXSC2K6NBuGCVc8d/mNYT2OmnozMvk3TocZHlW/P/AGySoVhMocYAJXPPvWxPYt5cbdR9ng4+kaim2+nbbeNu8qbuT/ntSktS4vQo2GEieby97qpwD05pI0Zbk8DgMpB49atQ2yxwswkAyuCAeeQM0kMDyuMAlSWG4fWoaLuim0GZVxkkgDj6moriMi4A5wW6YrpYdFDywruI2gZ565Jqpqdh9nu4c52sOD6mhoSauYqrnzBzww/pSBTswzAZLE59a0Y7XJdgOC4Gc9MY/wAap+WfLTqN2eaLDuJIhLqM9x+VKqnMhzkLnnFTiImfGQRkZ/I0wo3mtnP8QP6UWDmHMhWRcngrw3U1XnUrCwHdhnn6VOrOWLY+7jn0H+TROGiRQy8ZGMjrSHcrtGS7fJ3oq0pzn5AP60UtQ0OgtNKNkpP2533Y6xAKMdwM/wAzU/kSvjbeK2PSD/7Ko01OzmhMiuZUx1RSwP5U8ahbEKI33E9FHX8q2OQSSyvTgR3Vvz2aFj/7NTDp1+AP9JtmI6kW7Z/9DqU6g8ak/ZLt8DOEhYn+VRafr1rqbSi2S4YxMUk/ct8jDseODQNsvC1m8kILuMN2YQ9Pzauas8QwGaRw8pTcQFxnqeB+NdELpWXMaN5vZduDn1IPOKpQWclrbovk7yqBGJGVNVGyEzm/Eeo6ir3Frb6O8yTQbfOVZCcMvYDjjNeato2qqB/xLL30P+jv/hXuaagJ52ieCcle625KgfXp+tSpKJZNn2O9ATpiMBf1IrTmu7k20seDjR9VKk/2ZeD/ALd3/wAKvaPoeqf2xYM+nXax/aIyztAwVRuHJOOle0AXbSFFtGVSeGl2cfkx/lVmKK5AAZo+O28f4UcwuUwPGtoHvIZ0b5RGFx6Hk/1P5Vz6QHd8pbB5Oa9AvbVNQglWZ4xIygAg52kVy1xp93bSBGBZCQFdeR+Pp+NS5MtRKawExFsHPoPrV+1/du4I5wB+lXP7CvIYfM8+NyP4FPJ/OooYZt5zZzZ7t8vPH1qW2y0kiK+l/cIAMjeP5Gs/eSQR09BXRDTg1tFJIHA5JiAy36ZH/wCuqslnG5Zo4Ljb7jP9KSdhuNzFJ5xjJqKeNJMcYcng5zgjkH88VtnTmKYS0umOe/A/lT/7I81t39nXAI6ASYH6ii4rGGkrSKDgqe4HY0jFiCOa3G8NTyElbO4hbqWWQHP4GrUfhqUcixckn+KQ/wCNO4uU5rH+jHjn61VKc813H/CNusYWOyjGeWDynr+dA8MyEfMkKgj7qqv88Zqbsehw8g+Tqeo4J96aAc9hXenQip+aOBR7KP8ACl/sY4IBVeCPlTp+lNSaJaRy/h+QRX7l9wiaIjdsO3IYd/zrp31XToEjFzcCNpeVV+CfUU238PrBM8rOzh1GUCMBkd6ddaUk8YR4DgHgbDScmFkQtrGlZJjkUk9dxPNRf23p44K8n+6HNVj4eQEk2p9dwl6/rTDotnGd00ESjP8AFPj+tDdyHYuprOmRoxdyOcjKv/hVG71uwIEYkcjOSQkgxjvkDj86Wax0Reot+mSpuGz+QNJHFptm4EaQI8i5X5nbI60r2FdGfJfaUUZ/Om8w8/66QD9TxUa6jpeA5SYtnnbIxz+JNW53spHyTF/wGNsjnHf3qk95pSpyxftnbxn8jTU2O6HrqWmyZVbKaVjyBkH+bVNHqNv5MnlaY0bH5cEg4we+Diqs13Z2sSyiM7CSFdQOfpUI8RQw52RyEe4FVzMNC3JqTFBm1Cg9y9V3neQMfLU5/wBsD+lRrr6zy/JaB2wTyewySePYUsusI88cZto1WQAhgCNtHMO6RUQyLJuaI7FOSQ4IH4Ck1XddSGdCy7uojBz/APXFayPFPbNi6JII4WTp9RWTfau1ruVJN7AUlJMXMiOfUZhceRHc+WqDDMxORjrn8h+dKdfllTBcKoxkKMg8d/xrn7/U9mqy+bAwKysCVPJw2ansbxLqUosEiBuSxxx0/wAKpCNfWLuK9014YppXIAYZVsDH1GKx7mA6lqWmQeVIFknWNpGGAdzAVrBN8gUTxBXUrh9wyO/atPTdNhF9DcLO0zWxyEWRSoOOM5544px0Wo0WPDXiq08KeI9d12a0e93MUJjbaUDuDgZHPQenSt/xt4jj8Y6BDqGnQzJDbpvCzAAhs4YcE9v5VzQ8JXEumXVl5rYuJFkMkihvu544+v6Vt6Lp1zo+jS2M0aXG8kLg7QVI6N17+nrSb00MMQqlk6au7o42HUGMTLKo2gdAcMfpkf5zU0ToY1fygCRkgkEr+VdDb+DZGjBMZY+xJpX8HuMn7PID6iOlZHSjGQx8Hyn/AAxV61EUr/dkQfTOasL4PmeQANIufQj+lPk8JXtkBOPtMhQg7YyzbvbAoAtT2DKirtGEALtt+8oAbPTjncO1dNp9jbap4SgkIZWUvhj1Khz/AErlbdrye1sbPV43hea4J2EDdtJJ+YdVAJPau20rT4NG06S0tblmQfdWTn+ED9cZ+pNNqNlYLu+pvXWmW1v4Of7Nb+YViUgsuGIGOTxnIHb2rAg0mI2sKEN8i4Ubea7nTybrRIWnQL58QZl9Awz/AFrzWz8Xsplt200v5TshZZVOcHH90UO3UIt7Ivx+G4FDq4diwHIGBwMVXh8OrbSv8uSeR1wPWpk8X2pcpPZXUGR97CFR+TZ/SnL4g0qVi32mVD7oxpWj3KvIati0dyHAUAADOfQH/Gq2paYbqe3IYEKG/PH/ANatSPXNJYHN6p4/iiP+FSxXel3LAre2xwT/ABhf5kVLXYFJpmBa6aqwybkHLYwen8P+FZ1xpZW2tl8tvlGG+X6f/XruTbpMALeS3ZTzhJB/SmzaZNswIQecAqetJpopTRwkdhtvGG0gYBGR14qOKyVpX8xNpGTz7n/61dv/AGTchebfrSHSpsZFtJ06AipsyuZHDNp7eRcFeWLYUDjPSn3Vo0dwqhBjjtk9PeuxGkzyqAIJBjn7uKa2iXbYYQnJ7utKzHzo4o2alm+8vPTiiutk06aNyr25B/3f8KKLMOZDjbWaAF3GB0yR/KlSOwDbwyAg+w/mK8hn8WarcxNm4wNmSAOMjoR+VKuuarIGdb6ZkB2+YTgE9uBW2yucvMeuvdWMEwYg7z/GoJH50iNpcuShg5OT823J9fevKI9Y1AWnnvfTvkkBBnH1P+FQS6rfXMLA3EoyePnbP4c1LmwuexL9gjOVEYPT5TuqjI1tIzKtrMQe4yK8ysr2/uLhY/tUjMy5+ZyQKke/vkaVJLiR+SCHkOB0yaXM2HMelRw2sbeZ++RjgYINThIGHJlwe7HH8687smtZ9Mkmu7tVeNWABfHPGP1Jqpa6nEszQw3Yl3EkMpOOM8/lQ3ZXHznpZgXcGQZX3cGkWRITgyJHk/xPjNefy6uXSMPIFX7x3SD5jVw63ZyMXe8t1OMYEqnNMOY7PzrUNnzoHP8Av9P0pPttiPlJtm9uW/pXENr+nKVVbtSefugt6elSQ3xfGyG6cjssD8/mMUaj5mdp/adoOA8QHtG1KNYth0bj2hx/M1xE15cFTssL09z+6/8Ar0S31+kLyf2bKkacFnkUHJ46f/XpXYcx2La1AvKiU+nyKP5mo31+GNwu2Qt6HaMfpXLwPqMsaSLbQ/MMjdcj+gqPyr27vjGBaxuFDH96T+HQUXYnM6k+Ihv2rG+e370D+lK2vOLbzRGcehkNcpLHdRzhGuLVWJwcRnPT6j1qe+lNpZKDdBpZRhCsXHH4mjUXObH/AAlE5PEcZGe+4n+dIniS5lm27Y1Gf7h/qa5yweOe2UzTSnLk8bR0IAzgZHWmLKlrraYlm8vfg7jkj3zihX6i5zqv7X1MvkoEXtmPGRS3OrajC3zsUBGR8o/Sl0+50zz0WWaR2kdsk3LjaOPcZqTUYNJtrqCSWMzeY7ZLuWUeg5/ChsOZkB1PUpnQJK/zYAx0NJqV+bR7dbjUJQ8jhSqZAHOOpx9fpRfSaetpABDCpVuqoAcdjnsMZGakAtnayZpAyTevUAck46YOBzRe4uYzry/8u4RTM+VbBbzBz7jmtO6ghew8yEszrg7S4XHvz7VFrZt7dktXuNrtMuGYfdHr61n3+uRQxXKBiweMohXv26f/AK6WiFcW81Ly7KOSJwzwkLIW6KMZXp+PHt2qbRZjqmnag7KFRYD5TS4AYkc8DoOv51lI8xsVSKAPIrCRZGlbKtjqMEc4469Ku3F499Ei2lh9luUO8zNMXyfTr0oaTdxKBQ1nToFtHu0kE5kaMCOMnI+Xk9PUfrSTa3LbKsa2is6W6wj95nAHXORwTzXU2t9rGEhjtLFZAAC5VyOenG6sIeBJIzNJPfM0hckMq4JPJ/DkmqSsU7bMxE1bToNQiulsAwjxnyp12hx6Drx1we4H0q/b2WlX/mJpsE91dYOdkZMacc4H4/e47fi9/Cf9l20l357snmZYSKrBWbvyPpVK2uPscs91a3txFITzhyobkcYXA75/ClZDSRBP4a1WWQK0AUDBK52jn0GPTvUR8I6k68eVuH8JkwT+lOu79lvU/wBN8syZ+aZyd3T1zxzVoxafGm651EMzjkKcZ/Ki4znriyutMmQXCtG3TKvn9QarPNuDbm4YYJNX7y1tp5DFZXLnJ4EowM+xpD4R1CVAw2AE9Acn8atJPcTRy9wbi3c+VcS7f94111rZaeIsSWvmHA3F5nJP64qM+DpB/rZHI/i2r0q8dOubcgKHO9eFZuSPbimCRaAikhKrLcRoOMDa+PpkA/rTbbTZY4w0OpQSjHS405AfxZSTVuygcKB90nghxz0raW1tjbxqm3eBkowIzj2b3IpXKsc9Jo1yqJLcW+llOcPHLcITx6MrD9KhEFhbvkXnks7A4ikaXJ+hjT+ddTqUR/sgqcFS24BBz0HA/OuFa1W8eNo7y1jTeCRLuBABxjoetJyb0CyR1OnSyqpTzZmjLYRpEQf+gux9O1akRuACftbk9BtjmT+aAVy50Zz/AKm7tZeeNsoH86lOkakU2rAzAf3Gzn9azdrCZ1YGqNEdlwc9QTOo/mansL/UJZHt9ly7rzvC71P0IzXnWp/bbKELI9xFk/d+bn/GnaFpSX6PqGtPJFpsJ2eY6/PI+c+WgPVumT0FTbsJux6bBcaml463G4RqoCgptJOTkkcdsfrWhDfF5o0eFCCwXqe9eW/2ukuqv5MUllaRxhIIYJGTAB7sD8zc8k10UUt8G2pq2pKR6Xcn+NWnbqO51EGoo8JaSIg7cskaLx/47n9aS31vS5ZGjCSZxkhpMjH4nFYltdTpGqLIu4D+NSc/qKpG2P215gseXH3RkY9yeaOfcdzu49etVj+ziZ4kUBdmSAB7Yqj/AGX4dfcwhiQsSxZWKEk98giuUEcyymaQKQR91Dn+eKkjheQbpSTuXBHHH60c+gJm4PDWiu+6G6usr/0+FgD9GJqYeFLOQArfSj2LIf8A2WuaBWNTsMqjODtjYg/kKhe/kR3LyFV7cAfzxRzJlKTOpfwdHj5bxuD0ZVI/pVFvBs3mtjUQuTkAwn+hrLttSmbb5d5NnOCBJ0PpW15uqwRiZpy0YUHG6ldD9o1uVJPBd7n5L+EjsCjL/jUQ8K6zA2Untyc9p2Uj8CtWj4i1CPHzIR6FRmrMHiW98ve8aMCDjnb/AE9qeg1NmWdK8WQE+XJOfTy7n/EimvJ4zgQoXvzkfwyBsfrW5b+MA6fPGQRwdpyAanTxXbsxypwBwW7/AICi3mPn8jCXXvElsuHkvAQON0G79dpp6eM9cQDcTjv5lvt/XArpYdfsrgDC4JPPapDe2RYkRJk9TgGlyvoylOPVHMJ421Lbg+QT6lOv60V0n2mwbkiMH024oo5H3HzR7HzhbxmRZQ7ynBYYDds4rqLXQ7OTSJJkt58qRlvtD984JUf0rEt7aSVT5YDNkknIHv1q1HPJHKBGzYbAO3jd+VbXOQrGBI2dRvMZbgeYT3+vNAiSNjhd4B7nOavXQeGYyGOSB8EbSMY/Oq6BUIdjliTw2elZtMZ2PhTw/Y3lsbq4topHbgKyrjHtWi2kaHasWks7UK5VQGjBIz9eRXOaRrS2SsrM7IfUAhc9OmD+tWr69XyI7hJPlCZ3sCu4+mMn1PX0NPWwmb0UenadC/2OG3WdsLExVAc5wOayr7TILq9lVoo5bv5HEBJIJPXHqAR9cVhyeI5VsJYFx5kr5L56D29KzTezF1kWZt69GBINK4I7XTNU0uGGGzns0RmcBv3QAPv05FQQXumJqzSbUUKW3EAAOpY4wMemP8iuPa5keYHgFVwCO/8AnNTWhOXDABiQdxODgdeaafQGjevZ9Mdo1tLWBWVwVDkcjJ6np3H5dKfH4gltgBtQoARsj4GSc1y0z5lYRlinGD6j/P0pfMLRrHliOpHYc0N3Cx1D+LZjbGFI4w55zz68j6H+lUJNckltpY53DvKQTtAAOOc/y/WsL5nGQc444qaS1njjV2G5T0YcDPtS3HZHQWerK1iFEi/uhzyRjP8A9f0981lvfO9+8/Qt2HANVrdbhUO1GIfnITOSAalXTL6aNmEM2CO4PP14xSv2E0D30sk25mChj1Jq1NqTuFjHzKF2kkfdPqKhi0S/dwnlLHjpucf0q8mgTts3yxqhOcrn/D/PvS94LMqQyrbIoV9zHn5l6H2qB5PMYuS5fuW7/jW3beGHlm2C78z3RCSB7+lXP+EMcOVZp2HUFANuPc9P1pKLHys5yK8liOUZgw5B9D7VJJczyrG7ysGDEhT26d66SPwrBCMzI4VsYLg4HXvnHp2NaUHhuGIArFFIMEdN3X6jj60BY4VpWkdRLIB7ntSpc3PmRGNpCycKY8kgZ7Y/Ou9Tw6sagC2RST2UhvzzUraRcOOOg7DBx/Omh2OGuDf3bhpo7iReuGG3J+p6f1rNl07UCnzJyem5wOPTFelp4dkkVQZFVQc5IOf5VMPC0L8yyI2R1ZM/lVJIOVGJbSKvh22mJTCg+cRgkHoKtabd2VvA0zToImIUl224wfetmPwnp8cbLsUqeDiFc/XOCafF4a0e3G42gXAILMhyefYc0xcrsY134x01C6WzmRlwF2qeR3Oaqz+J5J4lFvBc8kjIUjPt0rq10qw+QosJGMjcgOPzqeKGKN1j8tQAeGQgUNsSgkcdez6xrFvHaxac6RMBlifv+39fwrIbwhrTPv8AIRYxhQu/OMdzxXrAKKDujkI7Ad6fGFZG2pjpgHqaLFJWPME+HNzeQ5uihbPyktnA9P0qxH8MTsRTfyIg/hEOf1z716QYGyGVmEmMAgA/zpqW05/1krkegOKdh6HCW/w0s7WdJTdTSFeQHOAD9MVsN4dhCHAdmB/iTJP611IswyhS78/7XSnJZorZ3zZ7c8fl0p2Hc5E6DHEqgJjJ/uHr+A4p39kncFxuz1Gw4x+NdY9pAG+eYgY6M+Py6Un2G2lUHYsn+0Bk/nRYLnL/ANgfMJBFtYZwThcGqd3pchV0Yhd67CxIbj6/56V2RtrQ4D2eR23Rf1qsumWkrHZp0YX+8JNpz9On60mgucfcaLf38IiF2scYz/q4s9scHJx0zWG/gHUo2xa7Wjx3Ygn9Otenx2McROYhjsoAP+fzrHudVv1uDGmlXUcYJAcuWBHqcZx69fWk4iPPpfCesW6hXtJG9CozUkPhfXWUSrA8HoZZRGfyJzXaR6pqErBYzJGqjLBlABH4/NUjpNqcRiTcqd2hTJY9/m/CpUUI4e28FSRyJLqOpQi3U/vFRzvI9ASMe2f50zXdM1K91Ly4JIGsIPktI0O1QuM8A8knPJPJNd5B4Zjy3ngSsx+9NLuZeP4c9D71oRaFZpjCbgDxuYMAfz/lSsFjytPDesqqu1hJkt82FzgfhWoI5bcKJYZUI4BkUivUo9OjWLZGCh/6Z5XH5USWTlVVZWVgOWb5s/hVcmgHnFl+/kjjzsBAyx6Cr+pW62bKsV0soGORXaHSvOXyp47WRGBG4fKy579OtVI/BNlHuMss04bs8oGPoVUVPs30Oqk8OqMlO/N0OHkaUxkqSSCKjmuZI0Xk5z1JruZfB9mifumuUBP3VdT/AOhVn3XguR49sV0VGckSJuJ/lR7NnKclDdOzkNjb9fyFK10+Qw4x2rcl8G3qNujeBj3ySOB6dapTeGdRA+aAlRgkBlJP0GalwYGU8gaQlkUgjjI6VLFduEEIyFAAwDzirL6TeoDm1mI/3DmqE1vLA21o3UdSWXFRysZL58ROZHdcfxeYf5f/AFqkaMNCSl1ON3ABKkL+gql5JZShHOMj2pqNIu2MK+QMljx296LMLk6wTxqQkqHPcjnP4GkdLkLuzCwC5OGIP4cGkLOCQwYetIs27ADYbNO7C461bfifdjB4VX5J6d8VYee6tmBjkkOXyUZc8fWqkJjhaQooG7061NJd+aqn+IdxTuFzRXXXkGXfJBI+dG7fUUVjK0hB2IMZP8PfNFPnl2HzHF29xPZSP5LvGQSflbv0/wAafbXE1vPHNFlGjIYEDGPaurFjYDBjsnYN3MRH8yKtxWloo2rp8RP95gg/qa6NCbHECQyzPJMGfeSSNxxn161KEbI2QyEEdAnA+ld0sLx58q1gU+obOf8Ax0VP5N5IQsEcYcjnEZz/AOhUBY4GOyunb5La4+uw1dm0/VJoVgSzdY1wfmIBz068flXdJp2pyMN7LGx/2FP55zU0WiXErKhu0LE5GNuTjr0UVLHZHnSeH9SZeYlUejyCrMfhu8LDLxE5ydoJr0c+GnRMmWR229N7HPt1rPFmi8SIpBOPmFT8haHFjwzcv/rLpUHOQqE/zqX/AIRcMIx9ouJCR83yqBn25NdtFCgj2xxgqO6LUohvMgx2+4HuVxkfj/jRfyDQ4uLwkj8OJd5HJZgAfrwavw+E4oHYNaeYwPBLlgf5V1v9n3r9dqnHTcMj8qU6TOznM+WP1aleXRDOcj8O20UYk+w26j+8xGQfxJqw2kQ3JiEoj2JxuXDYHbFbQ0RlUlpnLD/Z4oSxlSXY0YI9Rzn/AApNz7CKsOhxBNkMxKj0Tn9c1bGjQ5DMkpHUckduvFWPszRgMqspHGVOP61YibYgMluWzxux/MVSb6oCoNPtFxiBCeuW5/nU/kIjAJBErY/hUdfyqwhwW2KF9cdzSqCkmQSDyeOK0AiUugOMh+hGKCrs3MpUdw3T9atjDHARieM05YSR/q1x7mk7gUxA7KvJLdTyak8uVSAWIPvg1f8AIDJg4/KnR24z80hIAxgDild9QKiwkDk5OfpT1gXO7J+p5qxIIRwCemQe354qVE+UbSBkdqLoCmYY24AJPqFpfIUcFcfhVp40wBkZzng4/wD10oiLknjb2OKNBldYivUnHoTStCrJ8wB9jVsQEZwBk9/WkaFyMsARTC5RW2iBG1FOPUVYULgkYB71MsBAztyPQU8CTPEQA6ZLY/QUwK4ZM/eGM4yOf5VKq5wNnH0qYLg4whY9QeKeVf7yqpHoTj9aAKoVgxwirzxnmpAGzjcMewqV22JukVlGOSBuA/KhAhUNG4I/2TTAYeTz+HFOC5GGPHpUmzjIb6g9acv3ehzQBE0KMDt+U4xnA/qKgOnyDlJlye5QA/nV4kDrnPXgZoDA5IJo0AyjaXcTAnfIPRZM8fQ/4USMojKNbupPfbg/mP8ACtMOx7gjtxTXEjDAIA9xSEYQZ8fu5JE7AOu//A1aW3LKN9wyA+kQH8yavi0U4Jx+IzSi2Vechvz4pWYyi1grSb1lV5AMHctOKagmBHNlf7vYfnV3CLwFAHtigyYxiiwiBFvCvzyQ++F//VVramMnAPc4HNN3Z5BpyyPxyuPcZosO4oCknhSvfIPWgqq9Awz6MRQr5HzKPqKaW7gNz05FMRTuJL6Nj5bxkejAk1Xa41JV2vCrgHIKHpWlswcg5+vWgoTzx05xS1GZf9oX6J5jRLjuCxFO/tUyACSMqceoar5TqMkZ65qtNZK3IQEnuMUrsCAXUBOA+CexU1IkkTHCOpPpkfyqJtO68EDHAwMfzql9nfzMEYA6Y6mi4GoU3D7p/GonhR+DgeuRVRbW7A+Xdjth+tMYXsfBab8t1FwJJNJs5GJkggb1+UZqCTQrGQkmAqW4++Rn9aVry6ThgCP+mi4p/wDaMoQfIOT0VsUnZjM6XwtZtlgZB9D/APWqk/hAK5ZbjjOQCn/166JbiaXBa0nUf3tox/PP6VZWJiM/N9MYpWiI4mbwncoxaB0df7pOD/KqjeHL9ImbykLj+DPJ/p+teg+XIO2R7imZJYjbkjrg9KXKgsebvo+phvktJQO/A60V6KRk/dJoqrBocZ/Z8aqh2njr6Zq3FphOx1jO08gjpXRRaMq4LOzHsWq1FAqFrcLwDvUL6H/6+a00A51dMwdrAqD/ABbutP8A7OEOJEO1geGyCR7dv510n2dVOAo59aCojAVSgHvTAoQW8dwgJ3rKvVC388dquLaFeS34dqaYFDmSJFSbs3r+FLDIswLbnDDhkPY0gHiLkbm59Kzri3itb1ZyVVH6jy93PetLyyefx5/+vTJbVJYmjcKcjgjqPxolG6ERfaUK/JG2znnIH6ZzTGnDJu8yFc9DnP8AhSixtlUNJaiVgMc4xn1weKkVEyypBGqL/FgYP0pK4FL7RzgyRmInAZT/ADq35YI5HJ75oNuo4/d4PHyqKWOHyFVF3MnOSf4aEn1AY0JDYGDx6VC0cjNjeAPTH8qvgAgDpTWxjGO3Wm0gKKsY5G3AM478DIqyrF4+MD61E8eScFFx3xwfTmp7dmMO88EHnbzmoTtoBCYcliMAkemafFEEOCp59BxVlCSNwRifQimsZO0WMf3iOadwEwuSSQPapDIAu1WGT7dPxqv5o8za0bBR1wScfXjNSq24bhhh6joaSkmAoDHdufIPpTxGgIyW54yoz/8AqpgG4crgj8xU8aqy7c8/XpTAaYVYg4x+HWo/tMMc3lOJVPfI4H69KmSB94Z7ndERjGAGH4j+lTFUTAiVOuOe9LUCNJFKkqAy/wB4HjFBkDcrkmoVEs27zX2j+6gxU3lKW3EsOehNADC7jcFkBI4KnrSiSUj522iphFjkD8qVU9uDTswBGGADnPvUhXPIOPxqLykLZ6fQ1IFSNcLnHuc07MBm1w2VYH/eFPUZ5IGfUGnAjt3pGUEHK/l3osAKir1AbnPzEnH51IW46Zpg4AwufahpFU4cqv1NMBwXA/zxSAMG+6Nv97vTDdQ9gWx7VKpVxlTn+lFwHAjP3ufTvSMqPwyg/UUFFZcHpS4Jxjn6UANKhT8oA/Sg5zxxSt06dOxpAcAg7s+uaLANJ45poBb1/KnAnp1pc+hxRYBhx3x70hRc5wTmnsCR/nmmkH8KLAMODwR27UnljnBNP5zj9KRmAAzxn1pAM8zHUfjS+cB/9fijIx2+tI3K8gDv1pgPDrnkHNOwD0b86rbCc8D60m5gcEAfjSGWWURqWByewJpkYkeMO6hCRnaeSKh8wsQf50vm5O3fz6d6LATN8p59fWk38njkGmmXOACDzzmnjayAFce44pWAXch4yM1A4BBAOD2Jp4gXd746kmlEYAOBj6mlYCEHbw2Se+elCw24YOEQMP4to/nUhLDOMEenWo2YkdAR3wKdgHYBPODSMsarxz7Y6UzPPAx9DxSDOM9/WjlQCSIuCQv0quImU5jCLz0AxmrLFlzmm4GfmGKLAVHuUjYo7Rhh1BYZ/nRVjYnOF7+tFFgJgxbPb681BckxyRzAD5ThgOMg4H+FO3BQSW60yTLowP3SMHJxVAT+arY3Kw9iKGkTGRjIHrVSEllxxuXhifXvVhItmcBQo9uM0LUQ1pmyQq4P04pCpGJYwFbGCP7w9KkcseSQR6GkBx6D3osAiSgrn36EYI/Ol3c9eT71XkEiZkjzIwzwW4PvTIC2CzTb2J9MAewo5u4EzvsXe+cHrtoBy+QpVQO5zR+8Py7WIxgnAx+tNTzlAHygAY4PNLm1AlUFhken4UpDE8tg+wqtK8jSIqt5YOQX28g9qtiOYgGSbP0UDH86dwIth5zKf06flQ0WBli7j0Y5/pUvlA7RliffvS/Z0bkjP15pNAZpRY9wjLAsS2D6/wCewqaKchiu9TjnGamuLQModUwy9R7U2C13fMW+U9s81nrezC4pYyghpCFPZRjipowhXADMAP4v/r1N5SqgARQPSgx/PuBAb9PyqrMAVMHhQPQimNAsRLKV3M2TjJB/pUu0kZyR+NNKgHPeqsgBE3Lnjg9B3+lOQDkEAfWk8sHnBPORzT8HbyuRTsAMxaIfe67uOM+lKzhhwMe+akQKBgICxHdqhZ2RiNqg+wqeUBxkBY/c24/un+eaashDAcH+VRkgk5OMU9WAU4Az71VgH72DkYJHtRvIJO1/rmkycAgNu7imZfnB/CmMlRhuzxg96fv4yOnoKrqGBz6+1SBhn5unXgUASbuOfyNOznjGOOaRWG4An3pxOSMYPtigRA4csczED0HAquYBwC/zZ/Sru3na3IH8OaXaAcFQR6cVLihlbydo3Kx9OnWoGdkbBIBz1FagYhAMA47Y6Ux2XBLjAA5x0o5QK0VzMvUgj361It4rHDBlI6+lDIrgNCwOB93GcVCZX3YZfmHU45xSbaAurIH+6QaceO2PxqoqxXADZYMvpVhAx4RmIGODzimmA0gD1P40nOaeWYdfocU3IzwRmqEJgnkmk5HangKeq8+mKAGA6YycCgCNg5AGQD64qPDKPmPapWctg8kduajKE8j8jQAgLFscHjjFNdpBwAPyoIIHTApmf9r8MUgHb2GSQc0xnBB6rg+lLI6Ki7wAT/npUDSgrhV568j+VS9AJkdAMO273xilZoivAIz/ALJqoAQR1z1NHmD1HHZqaAuHJ9B7YoWXbxuwPrVDzsMw6Y75p4f5QQA2exOKALjSYOTnmlBzk5x9ap4PO58j0I4/L/8AXUg2A7cbR3wKdgJWyvA5/WmfN1J59xSbl6Ak4oJ3DGaAHFs4ySOfwpgwcc/pUbuqrudtoPc0EbdoByKQE+MjcBwPSm7uajDNnggnPUcUvyn+PB75oAeW9MYoppHP8P50U7AKIsnIbFIcr3APfnpTPnJIL4x6D6+tMZVfGWyPY4zTAkU28YLMSJnIG7PBx6+9PMg5bB69uahSFF5X+I84P+fepeC3JAXHpzSQCnOFbH3uR81Nbt0OenGacMqeFxxTG3nkAfyouAuzHOTyM+lRIjfaWABCkA4Y461LtfHc/XpSF/LdCV5+7n3rOd9AJlIB2nJP508KOOcEn86hO9DkqAeg3c04vIem0+u3/PFHPYB0kSbTnqOcZpLZnaMhwu9T09veoprbbsYYDuecn8eM0fNGRJu3Y4x3Io5tbgWscen40qbFk8zc7HGCoPyn8PX3px8vyo23MCSMYGeKZKrhfkAc/wC02B/Kq5rgKwwQUDfjTFaO3O5tqKx4470iFwgDrgj+61OZUZdjoHU9QeRRqwJsLJh15U/rQU7nj8KbAUA8lNgA+6oNOYYIyv44qkA049T0z6UwbsHI6HpmpNrHHb6UhCqw4JNOwDgx6gfjmkL8Ag/MO/XNMIyDxznpTlG4fNzQA3LZyBgn1pNpcEuzED06/lUzKvBJwKNyrgBT70DIlEbKCpyGHBz1p4wDgIee9MZfn+RSjt39T6H1qdR8u1+vtQgGkEn0B6+lPKjAHJ+goB2qccD1700MB0AOaAHGPA5wfpTNh/8A104Kc7s7R6Zp4bdwVz9KAEUBWywBoG1dxJAHXPenBExgUoXFAERuIB/GFA4y3A/OpApPIII9QaaevygfWnKTnLZyKQDtpU84HvS/J2JyaYXBPOPzxS/ePGfx4pgJtTduC4bpkcU3DDPIcEc54NKTtY8fhSKpZuOlFkA3z0T5dhTP4U8XCbck8epodMZBGV/OoPKCncmR2x1pATb0Y4DgnjgHmhosHLDOaiZVYHIx6kDPFIkuzAc8d89aL9wJTGoGSzDHZeRTc/JkEn1BxxS/a4WJVT82OB6/pURuolA3MBnsTzSuhDjIMj5gc+2DTDJzg8eueKhkuAyErtwO8n+FRbUmijGScE/NuIP0x9aTmBOZ0X5QS5xnA4FRN5kuMNs45G2neQq4YN7bSRSF4TI2Qx28Y7fnxU8zbGILcIhAz9c5pPJZiMMeO+OtSed82NoGeOtNlck4AwenvVpIRCVI4Jbr0xxSNHg/d+boARk04A7gVLdee9PABBA6n8O1FgIguWIIGT1zSvE8ajBKkdj607bnOSPpmo9xQjrweO4/zmqWgEJWYNyo/Gml2TOAcn0OP0qfzHL5wSTzwaDIz4DHJH6fSncCJZpDjcBj3oFyyqQuRuGCBzke/wCX6U/yg6nsew3GlNoBGZFbAB2kd6NBakQkQuGYBj2JOAPpUm5kJ4zzn2pBCyp90Ee1OUMG4yPbFS0hixuVwWJ/HpTwx6ttJzkbD2pNx3ZJOKUyIybigBA424GfY/40rAOJGef5UUw7eM5Ge2aKAJSmRgnmozA2wncBzgGlz82cHHY0qTQtk56DJ47dPxpsByqB60ojj3ZPJPemm8t9hO7B4AGwjJpYbpZJAioVJ7kED8zUtoCbymJwO/qamFo+3JIx7mmpLxnGCKe7hVADg5GeB09qOYBDFGmVLKTjkZHFRyKHRlC5Gc46U8DJzgU9Iz1GMetO7YFdmRCFc/QDA/nQ9v5kvynGBkt/SpkgSSTpnb6ipn2xL85Cis+R3AgNqzSZxvbBI3NjFAtysu12UNtyqggH6+ppyssw3RSErnkjHP51PtJ52jPvRysClDE8TFGclCcqe2cdKlKt2H49KlYOcoRt9DgVXWZFJZ3I2thgRjH51UdNADc/ZcD161FJErqN6K+PmAIqd5d7HYoCn1A/wpFVhzsyPXtWgDo/3YG2Pj24qRvmUkDtUbOSGBHHoBUD+bIhjD+Up4zGPnH0P/1qBk+4tIV2446+9KR3OcetNjjWKNVVzkdiOfzxzTolMjjJwG6mgBG2qCSRgUA7uQefYU6UBWKg5Xpk03kMB+dAAw4y3600bV789sVJuwMZGB0BGKCik46nGTTAaFUjBYEH1o3+Wo5ZwB0zTsBRneCfWkVSRxz/ACFADxl4gyKSp7sD1oJyCNuCO9PUlItofGeTjNNVnCYkIVj3XoaQDckHk/8A1qci45GfrTxkAAp170wo5YbSpT+6f8aAHiJs5yCD6dqeDhsA8evaolliO5FYMycOFP3T6H8KfuBB3bUGOPc0AKx3HHSmlcj1yPpTQSBwcjr1p6SDaNwwaAEAC4HQ9cYp2SwI6g9jTlKnGBTcH1z7YoAYAyk4b8GGf1oyQfQ+9O5Xt060zdnHOBQAucck8009j+tNd9gLNt2gZyOlRliXOIty4yj7/wBCMUASE/7Qx71BMit8jfMVHAA+YD69qkGSMMSM9VX/ADmk27emcL6Ci1wK0VqwYszOqngc8/iam8hdoO1T7nn86kACIAOeOhPFRlSGy3bvSUUKxE0KAEDAbvzkfWoWScZ2kKMcsASfyqzIwTLEhR3zwP8AP+FEkcyEHaoQjoGw31zzn8qlwTHYrNt8s5lJI4PIOKd5bBVCkqp6k09FG0boiGTjeyrlvfj/AOtSdfm2sP8AdFEY2CwCJY3LbiSe+aVtrIQB2OKZjkhlORQSEzkg/TFWkIQICc7x6Yxigg5OQuccCkBBYDbwfQ1J5c+3cikqemKAIWL7+vTr7fnTTz69KfufcQ4AA9uaNgBYhwNx/GgBgBXg4INBXg4JI9+hoMbA9Cc9DRtOF3c4oARvXAB/lShm3YH3fQ0KBkhQpUdPYU4YKA5U4HtmgBy7lGSAPT60ebyBzmo9mSTkk0Bj907sGgCTcsmTs/M0SKVA2kHvgGo2ZSOBgdeDmmO4XGFJJ570AIUkJ4GB7jNFKLhgACR+QP8AWilyoRJcq7WzADn0PSqUxciDYF3Ah5MK3DZ7ccDAXgYHtW0sYaJnJORSkBlx0+lS2Bky3Bllg34VUuI5crGRwGIyfcDB+h9ejreFZ5o4oo/JkcD70QQvhlbt9GP/AALHar5j5znnGelS24OMBiAB0BIH1+tK4yjNZTO7lg+eFGw/dzlW/ED5h7imLp0hmV3hlYiQlcH7qE7h+JxtPtWyFVF+UY+lTKSF5OeM0IZhpY3SRgfvHdV5fOFLAbcfQ/e+oqK6S7Z5CRiRkbaNvJbzFxgnp8pIx9a6I/NGpYk+2aeFVlyQOOegqgsc8trdrdZVZNnmF2TH3lLjA5z0XPpz371FLb3aCE3IO0tHuYnHQtuJP02/lXQz7lVWRtuAc8dRWeLUXxLSOcDnB5/nSHYzLewvbe0jG3a/lrnuc+SF/wDQ+fwpYZrpg3lAtKxIAIwQNg5Pr83f/DA04FMUTRcfI33gMZ4B/rSfKrYVQue44qkIzXiuvOZtrCPzFKhlz8uTuBHckYG768jPDI7O4Zo3khDFTG2WUMch2389yUKj8K2CxU+9PQlxwSBweKLAQwxyLDF5hywUbsnvTm9A3Hp61Mp4PHQ4pshIAXj64pgMyQBzyevWlOT16n0ojYGNTzzzjNTNaCUeY00uGxhBgBcemBn9aAK5OzLMcDrUcdw8sjRxRFgo+9nABP1qylrFDwi429zyT+dMSKNJzsRVZjywGCenX1o1ESHeMbXA+vNMEJdPmfgfeIbb+eKWzmF5GXKbCGK9c9KsAApgjPfmgZCI0iyVXDdMj+tLDcRysyIwDocFD1HvSHG7BFK0KMFyo3Do/wDEPoaBD3UcAg578UqkZK4+lRrKzM0bYyn8Q7/hQhLEr0oQyYSLtOQBio9yn5WQEGkDbsk+1PUeYpzjg+nNMByjDBd2QAAAx/rTdrFj8x/wpFixLv3Hdt29eMZ9P605F8wsdxBHTFIBoIUHn8akxHJ5ZbJ2ZAyPWmxsWiZ8AEMQcdDVXVL42EPmGMSZZRjO3rn/AAouOxaxkcdD09qEGRhgPoDmobK4+02yyhdo7KTnH48Vct13ylCflwe1DEQsSmCoOD7f/qpcu/IVseo5BpJn2BQBy3GQcYrn7zVLi41WfR0do9iKVmLlsEgn7vQ/jmk3YaVzotpBIdWXPQmoZUmKYgKBj/fGabYxGK0jBYM4GC+wLu/AcVZc8DI5zTE1YyIxeRXwUnzBJgb5ThE+gHX8wa1SvzknOKapDk5XG3A479f8Kr3LSQxyPE4Hl/NtYbgQO3qPzpAWdinnBA96DGGHGMUwTZxwR7Z+n+NVZdQka8FsiquTjeefTmgZJNc29uMPIOP4ep/IUkNxJcKVEbRxAj5pDtP4D/8AVTobePCzbQXPGSBx9Kc6KSTjkd6BDJiwl3gKM84A5GP5U0y5GN3Lccd6eMKuRwcf1puxWXcAQc4PfNMBjeYwbbgt0GScfjSQNIkY82KLefRmIodmA+RipzwcA/oaBKz53Bc8k7RgH8KAIxHyxPzZOT7flT1UqhC7Du4O4Z5/OmsVaIOFxxnrSFmRWIJBJxxQIfJasoLFo9oGeDyarqBFysZZh0xUxkZjuPQ9hxilMhU9Ac+1FrgVTKdxdiNvU7uv0pFkVMnbznOAetWpApUllBxVR9ow5XIY4IqHdAaMTRPGGGUBbGTjgjHrTWZED4GBjP3hx1/+t+dZkr+W427sgZ60C4d25xtZASMfhQpXA1VaNgfMVOUJJBGDxULNH9njKOXyTkBxkZx3qoc5UA4GD+nFMXbIxO3Bwec8/n1qwNBFhCxuRtJBI3MPf/61OV4M9U2DG7p1yP061nINzAE5BBHPanJiVRxj+EjPFAFh2j3OCYy235/r69P5VDdS8oUH73nftwR1q3HFELG4laMMynavsSBzWWY2G6QOSw/vdB9MYpK4AJB1aMEnrzRUcjrG5G0nPP3qKeoj/9k="/>
          <p:cNvSpPr>
            <a:spLocks noChangeAspect="1" noChangeArrowheads="1"/>
          </p:cNvSpPr>
          <p:nvPr/>
        </p:nvSpPr>
        <p:spPr bwMode="auto">
          <a:xfrm>
            <a:off x="1640681" y="-144463"/>
            <a:ext cx="2286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pPr>
              <a:lnSpc>
                <a:spcPct val="150000"/>
              </a:lnSpc>
            </a:pPr>
            <a:endParaRPr lang="zh-CN" altLang="en-US" sz="28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00" name="AutoShape 4" descr="data:image/jpeg;base64,/9j/4AAQSkZJRgABAQAAAQABAAD/2wBDAAgGBgcGBQgHBwcJCQgKDBQNDAsLDBkSEw8UHRofHh0aHBwgJC4nICIsIxwcKDcpLDAxNDQ0Hyc5PTgyPC4zNDL/2wBDAQkJCQwLDBgNDRgyIRwhMjIyMjIyMjIyMjIyMjIyMjIyMjIyMjIyMjIyMjIyMjIyMjIyMjIyMjIyMjIyMjIyMjL/wAARCAFNAf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3+iiigAooooAKKKKACiiigAooooAKKKKACiimlwDjI/OgB1FIDmloACM0w5LY7D9aeaKAOd1lxGy7WeKcnaJFHXvgf57VzzMttfNAl2tyxYkuwKkdzz0//VXb3ltHIqsy7tpJ9+nr+NczdaW/losYxO77/lx8g9s9e1Q+xLRFa3k8blVckr8o24/yaZcTKHSWQguTtAJ6VUkSO2vZUjk8zawAy2A34j8qsyTotqzOGYHsCM5HsKzkmpXIOn06ctaj5tx2bmAPTjOK5a4uGF/HJFCQfMLYJyw9/wA60NJkn+yzeUGMhAKq/XGDwQf6Vl3FvqSyxrHEwE3zsw4xk9Mnv0rVtjlsdXpupm7G1gAR1JPWrlxqENtHufJyM/LzXKx3KW52CQBwMnHJH9T6VV1B5pZC9vcuZhkMwzxngjPQcGlF3GmzVvrhr1CyxvEG7uMnH0qsCq/LkAFQcZ5U+9RWYvL2OFri/ZD8qsoQb+M9cdM9v/rVpPZiK7h2sZJGGCDgcA547dPSjl1uHmbGnOhhCh9zD88dqvVWggRNrKqj2Hap2dU6kCrLHU1zhTULXKFTtYZBxyagad487wDuJwvtSuBCQTIcZKk5HOc1eiPQkEnHJzxVWQmWPMUY3A9fb1HrTopmEe0oTgdPr0/CojGwhtzqKROUVlLD9KbY3iSIS7gHPPNZk9uzy7YVHyjD7iOvXA+lU7Z2t5mLumSSeWrGU2ndiudkOlFU7CbzYexx3HejULl7a3MiKDjr9K6FK6uUTyTpEMsRT1cOoKnIPQ1zLXEt2ElO0ZByAMbiOv8AStW3niggy7jA6D+77CkpCuadFUBegtk/dHvV1Dlc9jVJ3GOopoJ7gj61FNcCNwgGWNMCeoLl5UiJiRWb3OKS5MmwCMZOeecVQmlEsTYuSpVsHnG4/wB2gTY+O8hMuWfc7DGUyVFQ3OoG2RsR8kkHHrmqsl9KYwsCCFQ2N2c5Of8AP51mXguJGLJKCAckHqTVW6GUp2NXTpvtE52oys33gxyMelbKGVZcbBs6DHpXN6GNt5iZzntg42n3rqdytxkGk1bQqm7okopjypEuXYAe5pi3MTfxgZOOtTc0JqKAciimAUUUUAFFFFABRRRQAUUUUAFFGaKAOW0TV3SJbWQNJKc46jnJz1rZh1BGmEb7lLH5dy4z+NcBr41fw1cW81nafbbXG2JivKHHQqCM9+TmsCPxVLIsV0T9nkCZIiWQruzn1/oaai2Qm1oe3UV5PpXxA1pZijwQXUIAYO8gQ/Tccf410tp8SNIlfy7uKe0cD5t67lB9Mim4sq6OzorDsfF2i6hcCCC9j8w9Ff5c/nW2rqwyrAj1BqRi0UUUAFFFFAATgVVmutjFQpJ7bec1FdzvlovJZhnjHcdaybq8l+zNG7Mkrbm8sgZA9M/j1qb32Ey22p7ZG3M6nGdpXHH4/wAqq/2nJK5YEMvIwBxnoAfx6VgyS3Fvc7bgONm3e/c5647fjxWedVdRNCSCp3BVUZGOuf5fp6UcpHMdlba2pJLY3E4xn69q1I76ORAQcZ6d68rttRb7QJgBHCCVAB6DPp1rXtNZMsuyaQMuFTI4Dc/l09KGmhKZ6LHIGXOakzXJabqoV2ff5kXUduPUD/PWugsrkzx5LfMe2Mf/AK6aZonctSDchB6Hg1zeoxgDISRF5C7cAk4689sV0x6c1jX7RwymSWZmbnbgj5amfcGcTeho55IbWJo1jbO6Rj+8bjgcejZ/M0y2mkBIlUFwSCrckfiKvX91cXTxytc+WkZGGz8xUkZYAZzjByccYrJe5gFyzoC21iryMeW564wPbt3p3ujNo6nSw95JG0ThP3ZKEDrg/TpRqUrqiNO0aSouGcMBnk9c+nb6nio9GKwrFK9yEcEKiSZ6Yxz09j+FUdeeSPU5X/1sbgkggEcgAfkD361LWhXQzFYKJLhpDkv8gPBNS22qR/ZZw/lyzcH52PTIwMdOMf5xVOZpVgcTqD5rAIgwSST/APqqWO3EsqpIAkuwYQD27n1qbojYvaQbyK8uNSaCWZ3BdoguR789uM/kK6TTruW7uopZ5oygBdVQ8oeBg559f1rCt5ZLKEI10HbIPIz0zxnv1/zipLC7ihu/NL+Y7Nk47nBzmqVRNlJnequ2PaoAqtPErnJDF+OKfbXEc0I8uTdgc+op0sojkRflG7OSfQD/APVWhoZT3SwkmQHzRgEev057VMLtWUPIpdA3B44OOKq3ksQkmPmOyk/McfdI9Kwv7QcOVLnYGzluhJrnnNrYm5vy6gVyVIBOAT14/KktbweVJL5gKIcbV45P8h05rnb+/eO3EkIc4GSV5PHtVOHXlPLwsrMxXBP4HI5pKU7XYXNS6uVlZmDbTn7oP3eMVl3Cp9rRi8hx95T09asvLFJEA20OxDBR/Cfp1qI3UcZkckYDKuWU4z/k1hG99SWdlpNwEtVBBVc7Rn1qjqa3lxMV87YhHKg4+X3wax7a+TaBIUV84wp4wDwealy9rmUyLL5nI47Z6f8A1q3U3aw76FkwR+ZiBgChGMHv/wDXqGaQvLjzWO0bRjHOPc1QgljRf9eQ27IXBHJ7e9NX5pnyyjacZ9aj3mxXOl0+SRAEuVEgY9iOPwrfUgLkEYrgftH2fdEGYEHGSf0rUttSmi8uIuxJOSe1bRnbRlJm9cX6wPwMju2axpNTM9yGJxjhecAepwag1F/Pf5pWCL93AwTj3rKuHljCyNtCv90bucc9qnmk5Ccjo3v4Lu2Akl2sgwwHc+361WgiW4LwB/KjUA/v4xk5/wA+tYqSFQpjh3gjJC8HpTIoL2RiwBCg5+Y4NbJpakuRu30wUCHbChBOdmCQO3NZlsryZeNAVzkEnANP8hWX5nRFHXbySfUmo2nht41WLjjrirUr6Izlq7s07NI0uzIWwh6jg4PrVltUa3lcyYaNxwQwHv8AWsAXkbxM0kqg9NoHOP6VTOpBg3llUI6EnvVKDsCnZaG3LqU13GCUcfMU47fj/wDXp9s4hjALE+jE8msu1uJCzCSMhDwcjt/n+dWTcwRDZjDdlzksPWsKi6FJ31Ni21wJu3qdqnHIxWimrWrKCzhSegrkXkEifIvyp0Bfj6mq97dFIlRHRA33HGflb8KmLd7Fc9jv1u4Wx+8Xnpk4qYEeorzC21a5S5ZJiZUAUFhzjOeP/r13ltb4gMyMzsyghQ2B9M1tZ9S4yualISB1NVFna3tt0zh9vU9KyZfEdgZGSS6ZJFJHlopcn6bc0DudDkHvS5rlX8ToVK22nzFo8LmVliUj+f6Vk6l45mtgvm3NjabuAozI5+mcZ/KnYLnoGRWDrPi7S9G3RySNNcD/AJYQjcc+56D8a4e+8R/aIUX7ffzySAMQjbFUH1Axj6VzF1qgfUUjttPtYIlP715Blvpn/wCuaLCudPdePPEV1OZdPtEhtiPlXash/E560Vylxrt9JO+y4cBTj5EDD8CaKu3kFz0/xTc2eo6LdXFnqmy4tI3cJEFcsccfKQT+I9a85EsQ0+BILqOSTG0qu1ow2OTgAE9exPNS+JbHwnHZT3OgyX9tqMRBSMFgDzzyef1rP0jUZm0VZ9SupnyWVVk2yMwz15XI/E/SmkkhFRoZd7RGSGKQ87s5R+eRxjB5GR9MZpyzX1rMfNUMsg2h0Rkz+Hf8DU8LWEk8bRwyRKM4WTIDd8g57exPX3zUz39pNmOBZLYH+7IWVvfHY+4p3As6eBa6hsEohZh9fM9twIZevUHmrIvNRiuBJp+oNHG5ztV32vjqCW5Dfn9RWLcy6gIi0901xFyAkr/Mo6Z5JA/LJqy9ojQFzOuFA27mA2+ijBx+hpAdvaeO7uwQNeRfaoAeSuBKo+nRq6O08b6NcbfNma2LYIE67evvXmdk8t/beXAzDaMlAeAR3xn8cikneOeEw3ESJPCcgY2kj0PI/rRyphdntkF1BcpvgmjkX1Rww/SpCa8Zs57qKOP7KpDJ1lgkwT6e/wCtbEfjO/sEVTdicrw0U0fzA/UGpcOw+Y9IlLEHaQAevrVFLd1lddqRq/Vhzn2Fc3H43tZrYPdWdzBs5aQDcoPvnBH5V0umanpl3bq1pcIyn5ueDz9amzQxl5pUt1HJCJfLiypTC5wfp/nrWBe+E2+0M8QIRm+8BzyP5ZFdqCCOCDQaQOKZ409rc2JuI5YWZlyvmDsOQCfTpiqwcWtoC5G+NgQoIJ59favZLnT7e6ikSSMfOMEjg/n+NcprHgmGUI1sCz42jf0HIJJPJxhSMe/uaCHDsc1aX1nBbRvCHaYvhFVOH468ngV0+nauwhiBdWPQBeD9Md8Vzdtp15b25EsAaLlihyCFBHPbjOMU65vZLOOKKNQhCkqCd24E+n+c1DEro7yTVlMBEbYIz3yaxrydp8tIy5XjbzkjvmsCxnnedGjIdMZ56Z9/TvWtNFLPa8Sqs3IYAnGT2+tc0276lXuYF1ejHlbC2WwEJ2j/AIEfpnj3rNM8Mk21lHKKo2+o/i69a0b6wNvCJZxlWc+Yx42D1A7iucbynuPNi3+Sh438buv+fwraG25DOptYjchUlvGAWL5UJ4HsMd/xqbV9Tecxz5UrtC7B0IA9O5+tZFlcm4mhIaNRgkr0A7dT9D+dGqAywGQ7SxO0922tnp/nOKHe9g6EzapbxRuYYg0it8rHkA+uO3f9fes5NTllkaRizMcruBxuJ4x7euR9Kqm/t7W2kV4gykAbT/Dj1AH6fnVBrqOK4jES4UjJHTn+n6U1ER1/2uzsGIVtzxqMkOCc85AznA/XntTra9W+lEtvwoPzxs3P4VlvZiaxSaN44YcblyAueMdeuc560zTJHgvf9crRpljs/u/lihRXQZ6P4fuky4UFmGBzx06n/PvV3UJXN2WAdtibcIBwSeCR17Y61z++8W1gmsyXA+YOgGSG4zj8Kzp9c8+S5IkMR2hCqjPTpwfTJFVsrFqVkampXqR7ftCSBpDnHcgetYEtwouFjRiSxycHoOtU7jUHmcK0jNITwMD24zUkUM8rJFNGE9ZDj5f85rKRLdzVlZ57JhbeX52CVYjgt/8AX9KzNI0+4s52a9MKqp3Q87m3dM7evGKvwWD2xTybh1UN2Od+BnnHTv8ApUd3bGbEkl55MajlT1OO3AHf/PrPNZWAg1HVI7Yh15xxuH8RrKl1XFszfMzZ/dY7HucHr261R1Np5QTHIJI0yTlc4+v+NYxaRcI4+U445zVwpqwO52tm+zynLb5HO9jnnp/jVxLuSZPMmG/K/J22j6cdv5Vz2mIPI8wyEY+6OpH0q7EpmUsHBHQAn0//AFUNpMm5uW0qzYBA2ghc46/lUJkj3OY3O4Z78gZ9qp2/lyqYyxypzkHJPWmxGOM4RiRu555qdhnTaTpzX8x3lhhckgH8Pap9VaLS7hIRI/zLwWwPXFR6PqUsRCxyMEP95sp7/wAxUXiG6SeRZlj3n+IOpBHGMc9s4I4qklyldBpvWuIcSzRxqBgHGSDnr1qrcWcFyzGK5Bx94k5OfoKyreZUQqI3JY4IPOcnj/CpIijTRxsyp5hOM/59qSutbkmnalUwkEmIgcli/J/Aimy6rKJWVp1WMD7o5/LinwwQwKXZY5CeAxxnH5fSsy+uok3eXCmZTwSMbRjp6U4WlIHsPmvZZCDGX2A4yTnFRPeMyFG2licg9xTbWGKWAjDKyA7iehPt+Y/WqQuFXP3cD5hnnJrvikZSTLLSZRlLLuI4yaZbxOG3qBJsGQC3G761FIznDtGCcZJxjtmmJdNEq+W6gMf4hx/nr7Vcm7aEoutrDxN5BiCgnBzzge1Zd9qCq4SB1KHJLYwR7ZxSXLTTsvzIFAyuB19RWKZQxcGTbt9e9ZKMdxmzFrEsRBwgAGNis3T8T1rXsZbi9i3CJ5s8FSm5Rj2PT6/rXMWUS3WcxfuwRlzkD6Zro1mltrVba2kunVRkKpK4J68g8CpaSZpBO+ppQSahplsy/ZbKGFjufdIQc47ck56ccCpn8TXFnCVGrW6xp1MeJPw5xg1zixmR3k88eb0aUDJUegJz9KmW2jjKN5pDA/uo48lifViT09ql2NkTXOrvcQ+ZdG5umf7gu5GjQn/cAxVO41e/83yLEJbbeWESgKi/y57dO9SXasx82Vsso/1zcqPZR/k1RVJDA0Wwv6IoZST/AHmAH9fzoQDGka/u0inmKxqdzAnJkPUAbc8UXD5u1hFuUdRuijIHy+59B79ac0kNtCBFJ5tyrf8ALVcRoP7vQ5+lUSZ423ymOCPOQI1DMx/HGB/nii4F6VxEpV3DyYyZCAMe+T/+uqMbMbdiuIol6GQkFvpwKsyBPs6vLLjYMiNdpIb3IHFVIJUlxEGVFJwPNIQZ9FBwfx5pXETRy3qxIIT5SY4GQc+/NFUJ7S2klJllikcfKW8kP0980UrjKWqCz0+dJEmjlWUZS5tS0J3DqrKQR39KYdcgNuxmuEeIjmFI9r5z1DK4P8x7VtfFXSYtN1OwRNiF7Xc8aKFw245OBxz/AErziWBkweeT0xW0Vdaieh1FlqjNOVs7i7NvI2XiuMSdPdeR+VXJtcEq+UZrUYOFM0f6ZXp9K4xVnjw6q49GFNeV2OZQ747kmr5SbndpeB2ZVdY59obYjsVbtkbsH+YrQ01o5IzHOyxBTvV36L64GP0rz+31Mww+SRuj5+VwGAz1x6fhUq3anDRzGMr0XyxgfQ9RScB3PQpYm0+8BhuIpGkb5gkxfPv90e/rn261YiS9e7MkUZYoMYiUEpx1xzxz1x3rkbfX4kRCY0DdJMg5Yegbn+VSJ4lkNwEDRiInpJGy4/4ECT+n5UuVhdHRm83TBmguC3AOBtz9cYJz9DSNdeU5YOkQdgHV5B82Prz9KpDUTbuz/bFaXrtlJkyCP7pz+YFPF5a3LebGAk3TaI3B/MnOB9AKQGwLqSPT9hYmF+0bHPToFJx16moLCK3jDxOBCx+ZH3bV59cEjn1/lVeCOaeJUJefDHMaRfMB9cDPHbini4ijU28zSiQk7GcHK/lk8e2OfTvLZRrWXiPW9OVks7mSXacmOYb8+4x2+p7V0Ft8Q72CHzL2C2nA6iBiGUepGD198VxCXM4unMlzIWU7UKqGJOemWwcdDyDn3q5/aVg1riGGQ3R4mEbKVOOpx6/ljJwCBS0YHoFp8RtIuIo5JkuLdH6O6gr1x2JP6V0tpqljfxB7a6ikBGeG5/LrXj8flLp5ijBkt5eGHlgvG3+6GBI6c9fakWeJrJ7a9urqAqmYZEBcye2GwO54JPTtSsug7nsbeSA0g2t8uMDHNeV6rZMl1JcFnAdPkMg+Ze/9R/KqSTXUVq0+narc78jzIi77Y/XAYnA/4Cfwqa68Q3p2iSGG4RztWWQGPHuWB4PTt9aynCb+ETV0XLaRLexAXKMxwAq8HHQ47cVox3kEMQbnk4JOBubr/SudnvZJ5DFJazwsMOCkm8Y/2RtGfwyQO1XrLULKSMxm4RwWK4ZgOfoetYzhJK9ibNFy5a31CxHnXBHGV2AkH6is29s7BWtPs9tLKrj5SRwR6kH2OfSkeeJbto1hzE54XGME8cH36fXHqat+bI0Q2K67PuqDnHsc9vxqY3juDszNjRJZikJHlhyq7WwpHPT8f51PehY7FpBtWHaMBl5zzzntzzmrEN8LSNY4o1jJkOGCknoOD2Hbuar6xcqbJCXCxuDvLc7vQY6mru2xNHNP5S28MzKzDJDZ7n/JxVeJFkJIRnIPKqvIq3JqCQwxxxKsjKp/ebMHntz71TEsodmRCm9WB4xgHGcenTFbolmxBdXZaOOJ9o2gALjAQdzj3z+VTm3js3jdpRLyeq8H/P8AhWPZTeRIGL4QA4PGcjtn/D+tPu7yTy4VkLEBmIyRwCemfSnbXQLnTxardJauFuSuR8oDen8hwRWHfzyvdtKqhQHOWX7rZ9+/SseS+dUwWODz8rHrmrVlfySDymLZY7uCAc9aTTEbcW2GE3Dxo+8ALjPWrbahLawrHHgNIAWkbgeoz/j/APrqvD5SwAOHfA34z93+nes64lWeTzCd0eAF5BPr0H4/lWVr7jNRNQE78TkPglYlbeoA75/wOa0o7hZYUJjZ1kIDkgjgj1OCK5BTIkk0qHAB+UDByM9/atXR3DHazlZMkud2DjPcfXNKUQuUr/Uba2knt44ZomZjkM3B9MCs/wDtE4GAoA4bA61Z1TTWk1C4LF5QDuQjBwPTrkVlBFG4mNkUHpkkVcUrFG7aOPIxG2QWyG9vSr0e5YAiHDbc4PGawbO4i2o5YrhtrDPUZ7Ct+NfNAVPNO4A7yOB7VEtGJIZasA8hKMGJzknbn2yf8a19Os5XkDgpv53ZkAwfeqsCW7TrE53FMEZORn0I/pWnYyJb3chzjDZUDAGBjr69zzmp5tRotW9ndDVsPIuwAMygHahJAwTj8cD8qqXS3d1qDWscTEhtgRAOmeuO3GeOOhrT1LWPIYtFKR5v/LQAKQcY7D0/Cs1fEd9DduEhVSVDNLkAbumfrjHfHrWjcdinYy7qe6iMdv5JWXftK7enOOvfnPelsvOiXznSIIxypJ5+o9O9Q388zBri4k3yHOCrklRz15OO36Vn3eoMI4vLm2tt3ZU/d7cj8aOS+iFY3n1NoHzsduCAeuPw+lZk+qrcT5FtETyAz9cdvxqksszENcFULNsQjB/Ifn1pZoHtRuLq0ZHUnrnvVQSRLehft5ZYi6FlwxK7g2fvZFR2pilnAYHcDyOnHr/Oo5hEIw8TlgwBZ2GcEDPT8xTLO4GLqSWXmWFiS3QHHTj863iyWiw11MWbYmVz0P8AKopVkuWyLMpjqc1GVlmVILcqRncuF+fGPQU+LSriSZ4L2ZwD8xVT1/H8/wDOabaJUW2Y9xcs77IHJz8gVRz/ACrQ03w9CxM+oTDZgHyUcBv+BHsP8a24beO0H2e2tyjklXEYDFhjPJwT/Ko7u4EETpPNBEAeA5UH2OD0/I/Wk5dEaRhbcXEaoqo0cMecKrYKr2GAT1PrVc7UkZEkfhuW8zOfrz+gptrdM0wy8igAFiI/lkyOxAIxx1zUVxfRRSiNrna5GRvUkoPcjoP0qDQmYxJKsbSyLtOfl2qx+mQcD6VJe3Dyqp+RUBIIRmyD9Vxk1h3ms29jbhy6yq7bVBfcrHnkkZA784z6+zF1+2itHaa33zBQBHE42N6YyAc+pC496LMDRdpTMY7dpVdh/rJHUt+fBH51Dcz3EWYY5BuDglmjEoBz69z9PxrBufFsrx7bq0s4hnIiRASPTkHJ/EGsi+8QG6nWZ7q4+QYSCLhR9Txn9KdmOx2IMa7izSZByZHwNo69G4qu76feP+6lbA43bvv+o4x+QNcNNrdzPGYpEZ4ifus559MnqfpnFVZL2+fCxkxRgYCITtA9MGjlCx3F74gsYJTZopcoOWjiCbfYuec/lWXd6tbIG8oBmGdgZzw3qTnGP5+lctvuigUzsq+gOP5VF9nXOSSSaLILGu2pybj59+jP6xnI/VaKy/IUfwj8TRVXCx2tz4mguZTJc/apnYAfOiMxx/tMWNUJdYV1Ki2kYc/658H/AMdCj9KwrZ3F0sgx8hzzyKuahf8A2kRoFSNVHOOcn8qq7TsFlYkkkWbA8tQuO7sf600uoAAVVUdwoH86zxJgkFjj26VE8wyRnIo1DQ0XkUgEkH/eNVXznhx9AKqiUtwMmnoTtZgM7Rk/nj+oq0rEtknO4c1Kvmfw5I+tVo3O7PepkmK54z7VdyCyt7cKmwyybCMFQxHFS2t6lvcCTa+zoyhutZ/mHJNJv555FJ6oDq314ybZ4rt42TARYkCkY6ZJBH8ulaNpqM0gjnR4XlXgtICCW56lSeSOwxnBrgnkCn92WGetMWeSMMqSOof7wB4P1rNwKuegR6i81w0VxLDHOpwv2dccnttHGfrUtrqVo6pi6y6k535GT9eADx3Oa85ilaKRZIyA6nIOK3P+Enm+yCJYmRwMAlw8Y5zwjg/zpcg7noDX5SLZNDECVwJCRuxgcEgYI/HmlgvBLHLDJBK0ePljRQIh9FIHP51w8Wv2s1li4d450GEVIECH3+Xac9fb+r9K8SBL4JLHI6knYzhQ6n1yoXJ9jn0qeRjudpDcK7IM/ZxGpUNhVkfnoefm46dKs+aBA0YRI7dv4S27c3fKkggn2496w4dSuXuUlFtcbGGFngQZ577Dgt7spIrSkntLWEJd3UMd02drT3Knef1wfqPzpAWwyTRR4MpjBzG4LBkz68YP0/8A1U6MB3MNxKrRnH7sFkSb3I4w1ZdntlDolzHLIWKtEMLkZ7HGM+5/KrscTpJM3lQ7BwVuCHZfTAPf6Z6dKQwuLULJ+4Pkxw4O1D2PX7hG8e/Whru5SE3NrdIUGAiT7VVjnnaVyT9DzzUTCO4hjFyFjRJCQPLQKGPqRnHQdQv4daPs4hfcsjhWH93aj4HA5+9+Z49uho9wsTx3tzE3mTG3eT7yRCXZk+wfHPt34xmr2m2Uuq3iRSRtHAqYcGLAxnkBskZzx+vapZrmK5h/c2lsTBErMMgELj5uTkEdcjtjv2mtNRSxs2WFVM7ErtRAPm5xnA6AD+nShQi2S0Y3i/TLWwv4E0+Hy9yElAckHOM4znHFc8/+jgnbt2MUZHGOo9T+NdnqUzakwyiTwOAzHdnGAMAqOe+c8Y67qpwpasVhEssbpyDbs6IAexww4+uDnoWokk2TyHKfa3jn8pwMqgABAIGeT+dTPPm3ICfeb5c9/wDPNdGujR3PmzQvHtU7V3RKw9+gDMOfXPsetQ3mmNcSTSqEaJ2GVD+WfcnIYAd8k49SDxSsHKzno7Q3WG3ptyDz9706flVmzs47e4DNNExU5HJOeOnFW00l4yjIsiIzHaoGVVyD1fPB/Dnj1qCbTpwCwCKiNtkZiF2t2znHqOlKVybNCvclZNzLnPICnAqXyCy/u3+bGQijkd/xpgsJDF5jb1JYgHb8o/x/Cq1x5kE6pvLFV2jJ6j2rLyQM1N625WOZCdp5IOMe596hN1FaTKyklGyDuA3cjqP/AK9V43W7KInyuiFchuv41l2d0I5xDPGUcPgluuOnP4UJAjXF9a3mJGeTOeVx2+tW5JLBUy4VQ6gE7Tk8jg4/L+lV4poLu1YLKgI749M9Rx2BqmkK3DZ2tu3D5YxjI9QD+FLQZJLLaXCtJHEoCnO0d+w5HatEy/6MhQ5XACK7E7TkVkzxPM5WGMxxMwXGMAH/ABGakdJYWEVwd3HBHPt+NDSBGxb+aV3swyp+7n5sYHvV19VtyGLJhl+VgxPzH1/U1kafdm4doUmC5XCkHP8Ak1JJp8MMe19hQqXTaSzbecMSCPTgYz7VLjfcZNNq8skUkByIm9egxUTX4VUViSAPlYAA9ayRqDyReT5Y4GQuB0qT/SJVKRRu7gZCoN348U+QSHrfyNOyIwZCDjnAz070xVE0rb9qsWCDBwfwxxTY9Pu7ltsexT6Z3EeowuSPxrUsNEngEjTXaq0fJVshQOpLHBwMc4OCf1rVRZSTM2aQxwKJHDOOUAOPxx1PpVmGKScQuUkBPV24BJPTJ/pU8mpaZaxJLZxRsEHzTOMiRuhwNyt/MelQSeMo7cCeOFEm2YSIwCFlPqWyT7/0pqI+UuDTbhoRHKyQjOQHbBweMZxg9u9LZaNLBI0klx8oAXcBhfXPfisS48WO6OsDTmVx8zvtcA9yCFBH0zWdPr8/lrCY5liIxlJWRj9CS2MnrWiTDlR3sMMSQPJ56+TGD+8jbBUe/wD9bHekTWNNt7dmMyPGgyWLsSPpzn9PxrgYrm/1JzHCocKOVdi5wPU9cVHf219b2/2i5dI4eAFiwR7YAo5Rnav4r0w2xZI0CsCxDA/N+GMfnk1zo8WfZlYukMSyffiRyScdOnH6iub/AHVzHvYzSf7xxUBVIzxEv40+VDsaMvia4eUzGUyMTlVWPAUen/1+KoRXl8901zEs6ztn94JSuPyxx7U0TSLkIwUHrtUUxm3jLOxPuc0D0J3kvRJvkvIw/ruDEfzqqYo3bdLK8mPQf405do7VLjcOlIZV3QCcRJD2zlj/AEpxJBwqKPoP8aDGP7RHOMpVgxAtjp+NGgXZVIc5y2P0pnl7jyRVtoypwAMUnlM38NIRXKKR06UohDHkdatC1kPIBzUqWUjHDKQaQykbYGitddJkK52dfU0Urgc3FKscXP3utQHzHJODzUkUiPnagFOhJlaUHGFU4/MVrexG5B5MppVtyerAYqwbdnmKbiowx4Po2Kha0O1DuYllLU1MOUdHEHdY0fc7MFVR3J4pZozFvQ/eRirexBwaRLZolWRZCJTgoAOh47/jRIrLbbm5LkHP1ppoLDVNP3AVEp4p2RVmdh+7ikJGOtCRtKwRBlicCpZrOe3I3p16Y5ouh2ZASSabQf1pM460DsAPNDHGKbkUHtQFiUAcc8nrSNgEgZxQOnIpCdxzk5NAFkm7JQiVn2nK5bOPwNWW12+WHygI42P3pApLt7Eknj2AFNUlIlfuOOao3LB5yw4BqFqymrI6bTvFEIsja6mkjxA5CQL5eRjplGXH5Grtn4siYrBHbLahXzG8tyzsnHGJCQQB/kVxKnPFBbDYB4p8qEekvrVtNi2kv7K5uU+ZJLZHR/cbjgH6gj6VetdSgyLa9tBboyFtxnV/Mx/eRlEg/DNeU5ZSDyD7U4SyCVZPMYyA53Hrn61Lgguevwavbx3MMLNcKsZHklQ5RD2AcDBHsfwI76EN81rdPutd/nHdIwkEbnC8FY+cj1xgflXkj+I9UlijiN7KkcfKxxHYufUgdatr4oaKBFgtVWYHJaQh1znOVUjC/hz70uQdz0G81CzmuSHiaOZ+FYc55HRhjNHnJJaCNXZWJIz94Mc9+Dk+55964abxYjpG/wBk33C5yXZgFPqpDbs/iB7U1dftEj+0CS4kvdwxHK5EYXuDgjI9j+NLlYXO9tdQcxLGt1JkcASR87fy6exGOK05r9UKhY3kww+7nJ9wVyQfrz79q4afxnbXNss0k4WTP/HtHD1OepYjgcDoTVu18WoY4LubUIo4kk+a2ETSSkf3s5GKVmO51Jns4bdZlMYk8zkIT5hf0GR15/8ArGrEO+eVmCrwPmYyA8Z5yMnPPt36CubGq2100IimFtDI+Vkdh+8brnkdfc9fX00ba4MgnMs7O6Al34Vhzx8gzkdOenNSBdEEM7l2MZkc4ZEZozjr/k+/pmq11pNtcyARt86PgeYQDgemCN3TqRn+tqy+0gPPJKpWU/KrDf8AN1yCB8vHr6/m6dja3EcO9DIw+XcvzZGOcnk5PHPagLHNXmkahaMskcchVMEtnIYHoMdQazirNK/nQyfO2SW5K59eOK7Mvcm5zPkI3A8o4bdnn+EE898noAfWrDyW0rKjq3XZvli3DjkjIzj+fNJpE8qOGt3t7ecQI5w+dxJ4PPWtALACDARtQ/Plhzx1x+VbN3oelysrRB1mGCwRs465xk8dOmR0qNtBsXUxpKQ7IGO3KMPqCDke+fxqHEnlZQDvsSMRSMsfzYHA3Z7dxVyGwj1EMZGmh+bC/uic8jPz9OwqBU/s+7+zSxySP1BeXGweucfyPeteHU2v7qezlgTyyvmopwfMx3wTknP1oUO41Eq2+lpFPmKKYxltv7yNVUe+dxJGc9Bg1Kmm2yOhuFZgwOVBwFJ6cjHp/wDrrVM6tD5bx7ht43rgL7H3H0/KhIR5ImdFLA8gocHtn/P86vlRVkZn9l2tncbRACpXJKpkjvklskDtnIq7BYRy5Sa3DhOQBlwO/B655+npVlI2dgDujyOI1c4P13AZ+v61FLFALrCl4CQAxVOT6YPQjPHH4k9KdwsDZjTEREcoyAikDp7Zxn8R7UjsoIY7ZMcR56jnk9v8P61JpokYyTQpM68nI5UdjnoR+A+hpxuWVztidSxwAq7VJPuR2/yKLjIrqytrm2lt2iRY5gPnUKGbBz6cj8Me9Z0XhjTIcH7GG45aS4Gcj2GOD+P1q5EskF4rSXczzHO0yjcMDsSP06n2qy8zlj9oImfqrH+fv6ZIpBdjbGzsrOJwba3UFQ6lcE4+uMj9RXJ+LsXEizBEVgAmxONgyTyDz36kCrV3em2kBZFRzykWAxJ9QAeeO+KZCbzUbvZd6Zcx20gJL3EZGSMYGTVpNagjmdN1I6XLMW34fH3WIGecZAIyPxpNT1db+F035AXgbeBz6n/PFWvF9tDba5NDEojjwu0IMAfKK5mQuq4BIU8HBrRW3Bl+0UtAPTnvUzxKM88n0qvbMBEucVdiUucAdeKhvUZSaE7sYxihYGHVT+Fav2RxyYyR/KrCWj8Ng8+oqWwMZLd2HCn86sx2zjAGPpWwtsFHPOR2Aqa2sTPN5caliQT+Qz/SlcZzS2kkuriIcNsz6Ve/s5wdrFTxV22svP8AEvlgcNDkHHOK6v8A4RpEmWOSNw3BIP8AdPT+dNgk3scObCQDpke1Sx2bg8RsVHU9K7iTTLOyQtPtRFbaWOSB+A5PftUEd7p7FPssHnxfxSLgceoXqcZ9u/WmotiOahspZGyI89ulXodIuGYbt3XA46V2MdkrxqyFWU8gg5BrD8XatD4f0iYbgLyZCIEGc+m7jpjn8RQo3FcrDSZFAGF/E0VR8M6j4i1HQoJraGC92lkkklJDBgehx1+Xac+9FLlC556beGKUrG/HYVbgsPKjZ1JfzI889vnA/pT7m3SK7wgyNncVtQ2kW9dxG3aifiGJNS5Oxooq5kw2+btRkbjuBH1kFQyWzLHEOP8AVkfzroIrGMIZAwG05B/4GTTJrGNFVfOBONq+oFRzFcpkSWLkrgHIwM/ig/xrJvCQixcYQj69K7Q2bEo/mjBckHd1+YH+lcprVq1vLludzbPyVT/7NV05XZM1oU7eEzMEDKpJ43dKm+xyA4IxziremaVc39vI1uinZ1DED8qSSwu4S6mF8oSGwDwa1b1M0hsNuUbcCVHWtg3kOMFnz67awHEsY5DL7nIzTCXCB94OTjAbkfhUuLY00iW88trt2jwVPf1qqwFI0jVGZDVoTHEcD9aZj51FL5mabnLDirJJlzVi1XNzHlNw3DIxUKbcckCrEJUOMOoP1xSYI0L6MRxAKMZb0rJmjPDEcd61bpxJHFjB4ycHNUJQd20jqPSs46FvUpYxxSfxcVZZF2+9QBR5pU+lXcmw4DLH0pRuHPccDmpkiUhjnaQPzpdgOPajmDlISN2446e9R4ye1TbXZcBSe/Soipx0p3Cw052k9getN304v+5aPHVg2fwNJGinj+dK4WEBY+9WIYn2Fuef1q3aJHgrhd2e9TyLhTj06VLmUome0bA/JlSOmOKlt725gujL5iPIfvecokD+zBshvxqwE+bsBmqFwn+kIM8k4NJSuNxsbi+I9R8to5Z5FUg7BEwjVB/dChSNv+zjFdJYeN430cQXEttGIVCvE6uTON3baMZAHfjFcg8Kr1HHSoJLePcBggkVN0w5WepDxLYPNEhkViq7llmO0Ko9G2gZ6YGMe5q0mpRX6rJp6m4cH964VsqeoB5HP0Jz6V5LbJcWlxHcW0xSSM/KeuKsPr+pi4lN3O1yZUCkSNkY7Yzx+n607X2FY9eit5ZkM0koRCQVTaBvIzgHDY/HGMninG4ltHd0wGTmWR8DB9OeT+IOcACvL4fG13Fp8cM0LTXETZSVpSFA91GAfTnOa1rHx1CRGn2cySvlnR1CpGfVCDk45OCfpg0uViOhv7rzry2UMpJQ/Iqkk8ryWOM9Bz+GRk0iSSLd28kRzhjG2EyWDEdsj/J6Vz82oQS6kLp7+2miSEeXzFFnkEfIWY5+p7c4qyuvQtbXMpkUBFBUrIoZiD0Bzn16UrAd6rwMBGib7duGXYTgj1yePr+tVhJZ/MIoVZ14BfGW78dAe3v79q8/fxp5WmhbQTC5I2/OuAq9cbg2T9azpfF96boNAqiBf+XeVhKhPc/Nk/1HrRZjPS5L2OK5UyOis3VR/D7k9u3Jqvc63bKhkTP2cZVrhI96sB97kNn8PyzXlB1S68+W4yv2mXIaXknHoO1QpcTyxBWmcx5zsHC5Ht0p8oHqEviGyt7WC6TfJ5jAxs0apuGcbvmOf8cVVfxmkkvkMpNoiZklDqrKfRcZ6+gJ7dK89knDuXmlLPjBLNk0wzRjoG/BTSsOyOun8XebdyuIofIwFjheJ5DkfxHL49eDkevNU38UXTzyzlIdzjaI/skLKo/3mUmuZmlDxgIpByDnIFSrOB0j5/3hVINDqrDxpqdjbtCiWswfvcRBmX/dZNpH4k0nh+5nvNckNxKzmaJwdxPA64BJJH51yxnftGPruq3peoyWupwzSqvlAkOB6EY7U7aCTszc8bII9YPz7vlX3/hFco/zMvua2vEd3FfzRT2xKxnI3YxnGKyYbcyfNv3bWGf1oT0B7m5punJLZxylgTjpnnrW5a6aZDuWLBHcDFafhrRY5NLtJTk5TJ5967O203aMbRjpU2uF7HI2+kuwBVC3qCKt/wBgTOASOvb0rtFsVwCEANSmxkaNtp+btnpRYLnFw+GmkU/KDnrnpW3o3h2C2jvJ5MGQWzKq/Xqfy/nW9b2YhQqDxnIHYVOESMSM+ADGV9OvvTUQTOC0LTrWHx9nbkxQgRqFyMkHJPp3/MV0+tXVvOsF7byr5ttNJDJDn7wXI/DkA/RjXH3epWmkeOFvTOj28cQ3EMMEhen54rNvfGukpfPcwgs7uzsixkj5uoGceg9uKT6o2puKknI2vFqG70aG5uPLW5sGI8lXUqVZQwwOucFfpg1Qu491np1rZShbiJ41AyMEfdIPscmuU1nxeL2OVbOwdXkdWd3UHIUAAd8DgVnt4s1p7uGdgzmIAKJgDjHQAgDAHpXZRrKEHFnHXp881KPQ9R8NajBc21xBE7O1rO0TBwQR+Zz61i/E7S4LrQF1JVC3ELJBndwVYk/nnH61x7eMdfc5+0W0HqRt/wDr1HfeJbi78MX9hfXQupp5onjZTwgXduHQdciueMtTVrqHhDxuvhrSZrNoHk3zmXK9sqo9f9miuNAY5wT+AopNK41sdne2Ttcqqbcs7gDPX5yKsSW0ySSlMHG/p6jAz+dNkubj7dCPNAAkIAKjk+c3t6VfLymGVtykskh+7/tisOhp1KYhmVZsowAYnp6Af40TwyecwZHGJlXp9B/StPNwVudqofvMCR0yVx/KnefILmVDBnE4YfMRn5jn+dFhmSpkXyxk7QhYg8fws39KxNelUSWTmNWUFyV/vcgf+y/rXXumUDSRZUxsAFf1ixg/l+tcv4ktQTZMFYGRphk+z56fiKcdyZao0/CsSXFiwQeWd2HBOd/ofbH610CacSQJQXVRwDVDwlbpFpQYgZ3kc9+BXRxyL3Ycjoab1FYyrm12lvlGOwFZVxYRtESYwfw5rqJWRRhQG55FU2hWRdoBHpSGecR21m99cxyyRwiNMpvyd59KfJYRBCxtwPz/AKV0R0GFtRaZ1wUJ/Pk8e1Q3dvtVu47Z9KpyEonJvaRbyACvsDUZtlB4b9K0poWP3R3qoykHB61pFkMlt9JmuTCsLIzS5wOmMVafwxqkaFhArgf3XH9cVs+E4hLeRA/wBz+YrtWtRtyQPxpSm0ylFNHkr6ZexZL2kwx32mqp3ICCWHsa9gS2XGByc9KYtgN5BGQeOaXtA5Dx/cxPJNA65/pXZwFVjkhS2t9vmv8AM8QY4z05praRblsiFCW5OFH+FHOPlORDkccVJHKyHO0GutbQrfyZGFtGdqk5OQeB7Utp4bs7iyhaS2kDsoYusuM5HoaXMhcrOVM52qAu3AwcGmo8SyBuRg+ldW/hS1AOPtA9CXBA/SoT4TTtO492XP8AhSuh2ZzNyUlChCv3ugBqERsGLKeB0xW5qGhNp80Pzq6OSPu4II/Go1toi6xPhcnmmmFjOhZY3/ehl4q0s8bR4MwzyDuBphiIkYDoCR196Ggib7y4+gxSdhpNE6qGYjehzz94VSu0KXqAcdMUNZgglC2AcdjURglU8MMj1OKaQmzXAbcM9aglYbzyAQOvvVASXIIxLkjplgamWWRwQ+GJqbMfMXIwfJyRznmqkyhrxPTbmg3skQ2mPjrnNQeepmDkMB9c1STE2h0qKG4yBUTpwMVO1xE4x/OqrtkduKabE7DHXbz1qSJPNjdmLZXvUTZ7H9as21tLKknlyBQvLDOM0yRgh2c7sCgbhkpx6571PHb4b94D+dR27bt+fXj2ouMUs2OSFHtRGoPBJKnoM08gKwPBAOcHvToVYrvUDnoOlAAEVTwh/E8U4Fc42rx7U4JKw5xzTltyBndj6VIyOZisRZDjBHSrKgE8kYPcioLoIlqVXjkVYhlJX94Bg9DQBKVxwpz7UOFWMttGe/FPUrjI5qN3zyR06ZoEPldn0WzbaDmWYDA9CP8AGnWCBbK4cjADoufwY/0pWL/2Vp67flJmfOO5kI/oKu6ZNJDCxR2QF+QOM8d/zptjS1PVvCtuP7Cs3CcNGpznr+tdKJYIADLJHGPV3A/rXnWneEPF+oadDJDqaw2skYZFadgQp5HAFWofhTqszBr7WkOeu0PJ/MihN22E0u52V14q0OyBE2owbx/ArgmsO8+J2kR7hZRvOw7uGQfhwc/pVmx+Euiw4a7uLm5I/hBEa/kOf1rpLDwfoGnAeRpNtkdGlXzD+bZo94PdR5sfGGv60zJplrdbW4Itbfp/wL5v6Vj63HrFrLEdYtrotNkoLi5LZx14XGOv6172sYVAqqFUdABgCvMfitE32nSmJITbIP8A0Gk1puOLTdrHKaf4Y1XVbIXNrZQRwtna2wNu7dHJrlNUi+xzmJ5J2f5gRHEFHHXoa978FxEeE9PYHgqf/QjXjPiyGMavENiF/MuMls84J9OPzpRG+pym4OdgWbjBw7Adaj2MD/qFJ54dsj2rSFuokKhVUELyE9qlig34UHn2FXoRqZarOAGVIUyOPlz9etRSC6lXy2YsCxxhRgcfWuhj0i9lIEVlcyZBxshJ7cVaHhfV3240m7zgj/V7efxoukK7OLFjcHleB2+YDP60V3o8F64ygjTmXjozpn/0KilzBqQQAy6h86DKOG/Ny39a2WuYPs6bYsEvsK47HDVTkdvOYiynDMQQVVeh5Hf3q+b60PkM0J2eaxHyekY/+vWTNkWILiF7qQlAVbYMAdehP/oQpUu7RpmZYecMT+h/rTEurL7RbJswxmAOIz/zzj/qRUaTWoig/d5zGSflIJ/doT/MUhl0SWrqqeUcKyrz3+YrXJ6/b/a10z7OCWJmJGOgIVh+hzXRSy27FCvGZUUKMjJMrY/VTWZdNA8dk1s2F8sqTnOP3UWP0IprcGYl5e3fh9odt1IqP0CjIyACTg/UUyPxlKoIa5jY/wC3F/hSeNFA0nS23Bm3SAkHuAg/pXHSLtjUnksM1ooohtp2O6Txi7JsJtST/FyD+prQg8VxshHkKWPOVm/+tXmI6daWjkFz+R7BbSNOqzFCfNywH90HP+NU76EMoULkY9elbPh6xjaxtYpCqKLdBkjp8oqbUdF+zMxWRJF9VOalopM8/uIjuIBUDpVJ7Ulu/PpXV3Nsm7AVRn0FU/syq2MU0xFzwVaMuoupAI8skZ+ort5IFJGRwOaxPClrtnjfPMkTnGPRwP6V0jR+bNsYnYp+bHAPtSeozJkkS2kw6ZY8rtHarkMcckXmfw55z2qRrLT7klBuRl5zg/yParFvbosJDLnd6d6LDueNNcXscsskBYIDub5cj7xoi8Q6hEwOIW7/ADJ/hU8bmOGWMRbgwGTuwQNxNUXCyRMu1lyuM5Bx+HFVZEts0v8AhLLm4Ty2s4lDDaShI68d66/TABptqFXP7lOR/uivNo7NbdkjU7mRiGbGMjPpz716xo6MNKsh5eQYEIPT+EUpJdATZEtuX4dee2aUWpDYxgfStcLEx+ZSD609IMj7pz6moKOH8WwCK2tGHPzt29qxoLR5GMoEZUx7smup8cIYrGzOOfOPb2rKsbbzEU+WnzxDBJ689P0qog9jKg0f7Zbyyq210JbGOo5/wptx4fljRmEgIEYkHuK6XQ4MW8iFeqyD8iP/AIqrVxFusEYr96yOTjpwKRtBq2xw0ll5E0sLSZKEYIX1Apq6Pe3G97eCSdEADMi9CegxWvqMQS8umYsB8mCo77RWz4UuGjs9VkQs6xRiXay5JwDVLYxqaSditBomiayTBafYzceWWIUnP5D61Xm8ASDO3y/wkIx+Yrm9O1HVNH1I3ti0XmjcnzICCD14P0rfj+I+vxjM1rp8v1jYH9GqlbqJW6orN4HuVDNudAuBkODnNYk+lG31X7E2ZSCB0wTkVtat43utWsRbPp1vC6yrIJI5G/hPTB/xrpfDVlDqHhoalPbQef5znzPLyy4PY9fpTsraCa10POtT0z7GisqMCx6GsktXceNIY1gi8sMSXJJbvxXFuvqAaURNCrE0kW4Y/GrVixV/Y8H6GktEzbE9uaiAI4HX1oEabW+Y9xckjtVC1BUyfKCM80z/AEvHDsR9abE9xEzKiEkfeGM0AXJMFeRTbQ/uBz/nNVmupgMNGB+BFQw25uN3zYA9qQGsJoh96RR+NJ9rt+8q/gawiwB6UbgSBgdfSjlC5pXVxDJGQr5YkcYNILxAONx9OOlF1aJDAjRq24sQe/FVERZWjVGbcxwd3ShAXUvCOin+VI16+CAp/Opo9KfAzJwcdM9/wqJrJVvo4ZJgiNgl2B+UZwaaQGhPNNFpmmoU+9C8ig88GRx/7LV3TnlfSmZzsbziPwwv+Nb5QSWrSSri3SNYLeFm4TAba0YPPTBYjAJU9c8Oe1ddJtnljIUFjGQANy56nHXknk+mO1TJ6FQWp7P4Rma78L2LFArLEqEA+gwD+IreWM45rE8H2T2WkPHIgUGZ/LGcnywcLn8BXRgYGKpMze5EE5p+32p4XpSkUXAjIA615j8WsBdJbP8AFJ/7LXqJXivM/izCXXSgvdpBx+FS3oVD4jovA6q/hCxx/tjn/eNcTpGl2eo+LdVjvLeKZImkZFcZC5cdvoa7bwCm3wlbqeSryA4/3jWB4fgC+MdaOMcycZ7bxipb0RaXvM14dB0yH/U2FrH/ALsSj+lWlsooxhEVfQKuKu+UewFHlNj+EVIyr5Cgf/qqMwL1q4Yz/e/Sk8j/AGv0oAo+SncE/nRV7yR6migDxSO5O+YL1UL+igf0qHDm1QhMkCRvTHyYpwjKyXZEbDfKAvHatGKePZGhj+ULJGSB17CqYkRwR7nDFflWQsD6/Kh/9lqFVX9ydg+RsYx1IRK1bC7iW2hVoAF8vccnnhBUEkcKQqVJIMo/AEKP6VJSIgp8tOCGEkRP4Sua56Z3XT7GNMhmCD/yFEv8wa7SS4s0XAj+UYYkn3z/AJ+tcrqcsUs1tFGu1TCudvbk4/TbTW407NMxPGMbx6bo8LgB3WRzgcZJWuUvE8oLCT8ydRiu38ZFJZ9FjJ7SL/48lcl4kjMOu3kWCNrgc/QVqtzOcm22zLB4pfWmbsU9TzVGZ9BaTbbLdVPURr+eKtT229SM9R0rPgae3UMPnQqD78flxVhNQMYJFvK7MQc4Xj6fNWVmzS5iXumyeYy7ST1rLNm6P8wz3HtXXv8AbHKslvJtZeQwXn3yGNUbu1AnjLxSpkfMNhJP0xmmguWvDMSi5t0QkiO2ZXz2Ytn+orqGt1/PnjrXLWup/YZy0drJsAYLGIH+bgDk7eeh7d6vDxK7TrG9t5eVORycHt6Y/wA/iAa/kjJzzTjAEiYj+6ePwqpHrdkQN7FT7sv+NKNWhlZo4o8pjghl6+mAaBnk9pZrLBK8jhQiAkFeepxg1nx2h5AcHK8Cty48O6tCzqltISwxldvIGff39Koro2tQsNsEowCv3CePwBoT0FZla5tmtbycOoPzqmd2cc549elel6TCzaTaYB2mBMZ+grzltM1RnUSW8rZYM37px/QetevaFNbJoNhDKURhAisGYA5x0IoY+hVRGXkrz2NXIcYLEZOMYNaSw27OFEiAt0GetH2WAHCspz3DfyqQOC+IMedLs2C4xMc/981h2UDvaoUAbbbE5AyQc11vj+GIaZaqWyPP6j/dNcBPfXllKIoshFjX8RgGhOzKSujqtGAIQgdZJFOfdQf6VZMedLteMhrA59+FriovEN5DGwUY3HceB1wPalHiS8BDMuTjbgk4x+FFzRaF7UA2yV0TLMVPHp5a/wCNafg+QyS30UipiRFVi4wQMN09+a5uXW/tJxKiRsOMKP8APoPyrd8H6jGt9c4bCSrsIA74Y9O/SnF9DOpq2zkliJkkI/vHj8DVORPlGe2K1YVKM+5SPm449jWfKAFye+eKB2KYG5wemTXrHgVFk8BzgpkLNICD7qp/rXlmAMZAz7V6x8P7iO28D3szldkLvK3rgICf0WqjuRPRHJ+MlxYQqQMCbGe/Q9a4WRa9A8Y61pmq2kC2bEuH3Nxjtj+prhpP900RBl7TIgdN+6DktnIqlrMX2CKyMQA8+He2Tk5/pWrpRjXTtpkXOScZ9ah8ZxBLPRXAAzbc+p4HWnHcmWxzX2uQf/WOKvWR3iRjnJA/rWSeRWxpkZZWA9B/WqexKHMB6mm2A+WYk1ZlQoDxVSzdEWXewX6moGZbcE0q4Dj60FTk8UqLiRc8DIqhHTBDJAGUEgn1x61yokdGBVyGHIIrtYHt7mELEyOQckHIx/8AXrh6UdgZZ+23bdbmX/vs0wySO255HZumSxNRj1pwPNUI9F00SPptjvfdGsa7V3Z2/Kfyrp5WX/hGLUTbtwWXGe3z9qxtHilfTNKjtYI5ppxFFGinBLFD970Hv6Zrp/Flh9gnjsUBKwWWXYNwSeSefes57GtN62PVNJvLZNJt2kniT5ATucDHFWG1nTFyDqFqMf8ATZf8a8FuNNvnvXfyZyrJGwzgD/VrnnPrUDaXeEHdGvtmUUnLUappq9z3s+JNGUHOp2vHX96KjbxboKg51a14/wBuvCl0qfgsIsd/3y/41G0FpHNOiybmjcIm1lCuf97tjPeldlxw7lse5P418PLkHVIDjkkZP9K4vxzrWn6w9h9hmFwsRYvsB+XOKyfC9nYyeYt1YQy3CuMZmVwVPGMbiM5rm76Nl1O9+6IhcSLGocHADEAYB4olfluKEUp2R7F4BBHhZMgg+c/X61l6DHt8U6y5UjLuB/33VzwFdW0HhdEmuIo2Er5DyAHrVbQWM3iDWHhZXHmNhhgjBYmk9kL7TOm6fwn8qTPtVeW5kQlSoyDiq8l3KsRfHQZ607MV0X8D3ox7E1ABNjmeMfjSbgD811H/AN9ipAsAexoqv5sX/PzGf+2tFAHAWmmpKiXM2PMc7iAOOtS/2XDhRtXKlDwuOhyfzotrlre0SM2cw2fLw6tx/wB9ZpE1aKdmCQT5RyjhlA2nGfX36iquSUxohJTiM4XDncQeX3ZHHPHHbrTH0mYArsibOCPmJx+ePatFNRiYnckij3Q/0p63C4BbeWyBkRt+fSqjLld7XCUXJWvYzUspcsvkB8qAuGAIxgEc9z69sH1rndSgs/tlwktxIt7AoTyWiAV888MCexzyBXcJNCpLMzD1JBrgtZ8uXxRdbGyCygnHQ7FpSlccFbQ5rx2wX+ygGOfLkY+2WH+FcfcXM1zKZZ5XlcgAs5ycAYH8q6bx0269sU/uwHj/AIEa5TBOa0jsRLcM1JGfnFRc1LEMyKPUiqJPfGcKiRkgNtPP0xUUM/7xwDztGKqXE53xb8fdP484/pUEVx/pCkAc4FZo0Z1UF8Q8UQTdhM5B7+lRLds9tLO8LO0fChTyRVC3k2yI6lc7cAnmrMcmLWUE5JYc4xQ3oJAk4Ro5GQ5ByQeoqK4vX812UvnGM7tuPypPMBXexOcj+dVJiTI20Db70LUbRTHiGeITN5gaGJiMFs7cetaFiL7Wbaa4tIUurcMFYR4YqeD069DVA2FlLJ5rRgSH5WPQH6+tQWy6hoN611o9wIGIwyYBRlJzgjpVe7bUG72sb0mmrbH97p6xSHBAeIL256ilaOJQOAox/Cdv8qqR3moalJLPeyCSVj0HCrx2A4ApjwxlgZMZVsjHesmho0rKOHarDzTtJwRK/P45q6LaNXDIZEHf96xP6ms61uEFuRkKASKsC6XaMH8KSdwaEnj8iRHTzTGBl/nGTg9OQfeqly6eZ5lu8qLgfKxU89+cVLeXC/ZmZnGQpJNY6XqOBtYYPrxTYINTke5EKSuXUNwCAOce1YuoQYuZAeyKP/Ha1JHEt1CvAb2/CotSi3XTEsBlR+e2ob1NorQ5sW53YxkbO1QOm2Qr0Fa5QoWAyPk596pyQlgGHp1p3AoMN0mcDOc8/Suh8JWgne+HmbGWP5QB14YVivGA+D09u/FWbKee2uG8qRk34zg4zz3qkyWroqm0fedoYHPUN0/I0vkOzbfmBH8WeT6/0qYQRhs8ffHQ9c5qOePZaRE54Y9+2TSuOxBNBMmfmc/X/wDVXoXg3Y3gjxDbMQMWbswPfMcnP6V55gtKM9OSCTnNaiX93Z6eYre4eJZ4DHKF/jU9Qfb/ABqouzIlG6MTylGFx1JHWrMVpBIkrFCQq8c9DzTGU7ov94/zqe3H7uTn0ouOxnm3C5ILcHgZpviSeWbTtPVzkRNIik9QMKcZq2wG1j6nv9Kp+JXhFhZRRq/mF3aRiRjsABVRepnJaHN1vacWRWCjqADzWB3FdVpMYdWYjjAqpEIiuGbDAisnYWOK37uLEj8de1ZIQlwB61IyuISMdPWpBA3BGK3bPR9mtWdtqGEjmUOykkEAjIB9Cf60mrWdvbatLDaOrRKflAOdox0zSvrYvkdrjdAjA+1OWX5Vzhh7Hp71x5611cQkht5GjYpuVlPuK5I9aqJDJKUU1VZs47DJpwB8sNjj1pknvfw0W3ZtHMjwg+UuzA+bcYz198bvwq/47Uvrt3g5Cwovt3P9a860LxDc6JZaZcxkN5IDBDjDfIRgnr3NdhNqA1SzmvnUq8oOcnJ44/oKzqP3TakveMKdU85GIXJS1JPf/VJWlpmkXeswzppUEU00J+ZztGMkjvwQcH8u1Y97vWSPgYMVsPf/AFMf/wBarPh7xLqvhmW5ntIbWSF12NG2QTjOOeg79qzdubU3TahoaGr+HrnQ7MvqMMUTzMdmxg24+4HTPP5dKpQIgYlFQYDHlRzzTNb8T614qeM3sNnBHE2VWBWzxnqSTn7xpiSEyEJwApPNTO19BwvbU3PDWu6Xo81/NqUvltIIfLVULE7d7HgdP/rVzs08V5q+oXNuMQzXDSJuGCQWOOKjlVWnRsfNt/xprEfaCQO4HFNz93lEoWlzF8Su7yYYhVIAAApovLiJGaK4mjLE58tyvHbpVZDullXkng8CjOYMMeVLDH41BZ6p4Xkkl8O2TOxdipYtuyfvHik8VSPH4V1AKcMYGBPpng15zbanfafEFtL2WAZG0DDAZ64yDS3Wo6nfRi3u9UuJ4C+4xMQASDxnAHGe1bKorGDpO9xFVA0YK8BemTzxVW7VVEhRAPmPBOeKtnG9epG0Z/I1SnZTDJhcZLfhWKZuV3MSkDYOgopJV+cYB+6O/tRVEneGUlM52k/rVKG6iWWcGWM/vefmH91aztJjeaW5m2ZkcoDlc547VqfZ5FCkLuGegGP1qzAnjniJVgykkZ4OasCdAVO8YPSsp1lRNynHfpxVdZpmAGeO2BigDpBOo4Djp69PeuHuHiuPEd1KDvHmYVkbI4UDr+Fa5hkkjLSRq8f9yRQ2fwIrJ0y3UajKyKqRlnKqowACx4Apgcd48UxavbITyLZT+bNXKg4PNer+KvCUeru+pG4ljaK2+6qgqAqlucmvKMcCtlojJ7iHBzUttzdRKOcuo/WosHHSrGnKW1S1X1mQf+PCmSeu+IGNobJcYZ4SWH/A2rNt7jdIoByxOeuK0PGBYXdmpPIt+o4/iasWyXDEsWBxwBSS0KbOjiuCI8dMHGQetXoJcRNGcYJBxWCsjIp7561espDuOTk9aiexcdzUc+VZkkBskVnNM56HtzVm8cjTwM87h/I1l+YOh5PtSjsNkhuSqlWG49eTiqs9wzDDcA9h2p+cg5AqnKd8yBiqktgE/Q07isTw3TxSFkOMnkgU6XUpWHzNjn+EVGIkUEFixJ9eKbsUcgD8qb1EgN3cqm2PlTnORzTodSuVfLnCgY5PSqcqSSFtnABz046VCYXyDtGB70ktRvY0ZNSkkUplju+UnsajWQooAb9elVMMGBZWAyP51Jk/h705IUWammRG4vUYdFYDr68/0rT1W2IuycH5jtz/AMBqh4dI/tJieipz9c11NxbibJJG5n/LjFZ8jZop2OP+yMkuHUgmPkelVza5gZh0Bz+GcV2NxYiNkZQG2gDjnOBWdPpLPGdh25BxmnyBznKtaOWVsHsOnfGKit4yb0q3XP8AWunXTpYrb5kLMBu6enWqq6Q4u/OYbFIGCeOSTRyi5ysmlN50WME+d0A7AjtVO9tHYFCDtTJAH1NdJGVt5FkNvOWRw3Aznrxmqk0CzM2FceYP7vuafKHOYaaTJ8rY4G7vTZrbdaoV6gAY/OulWERwBWzk5zxj8apxWA2DPZuPpkijlFznOtbSB48D+I5/OnWsGbOeQ9QQK6KWzjEZ+Ybh0HSs+OLbA0bDAbGaOUOYwNpKFSBzjB/CsvxMCFtFK44b+ldW9nHuJUr26/Sue8WW8sl1axRIXIVicfhTW4pPQq2mh6a0+nx3etx2huFjkk8y3c7FY9iucnHPO0VqWMtvbLMoZ2G4BD5fLAA88ZA/OmReHZdW12ztppfsqm1gjV3TcNwhU46jvn8a9Bh8JWthbNcXghvYUQjaJGhweehXPf1qmQkcG9xFMdnzAnpuBFZ0SFbgHA+VgcGty8udAjmZWttTgkLbdgZHUDjuQCRzVKc6RasDNfXUe7kBrUH9Q/8ASkxmzoV35MckdxEk0U8oWGNzlg5GCcntj8q0dZ03S3tZrmCBkkhAUunCscdPfGevvj6WvDWkabrPiG30eK7k+2Wu+QwyQYTG3BZuvPIxg46VqeNfD11oNjDFm38i4kOdrksxAGeCMDtUu5R5pcIyWuA2M5J/KuLrvrmBmhKpydpxj6CuMfS75DzaTfgpP8qqLJkisCQePSnAkjB6UrQTIcPC6n3UinyQtHIyhGOO+Koix2VnEbjR7eMdolI+uK6vSGMXhqMMTv8AnHPsxrF0SIwWdmzJ96IdeB0xXSC2K6NBuGCVc8d/mNYT2OmnozMvk3TocZHlW/P/AGySoVhMocYAJXPPvWxPYt5cbdR9ng4+kaim2+nbbeNu8qbuT/ntSktS4vQo2GEieby97qpwD05pI0Zbk8DgMpB49atQ2yxwswkAyuCAeeQM0kMDyuMAlSWG4fWoaLuim0GZVxkkgDj6moriMi4A5wW6YrpYdFDywruI2gZ565Jqpqdh9nu4c52sOD6mhoSauYqrnzBzww/pSBTswzAZLE59a0Y7XJdgOC4Gc9MY/wAap+WfLTqN2eaLDuJIhLqM9x+VKqnMhzkLnnFTiImfGQRkZ/I0wo3mtnP8QP6UWDmHMhWRcngrw3U1XnUrCwHdhnn6VOrOWLY+7jn0H+TROGiRQy8ZGMjrSHcrtGS7fJ3oq0pzn5AP60UtQ0OgtNKNkpP2533Y6xAKMdwM/wAzU/kSvjbeK2PSD/7Ko01OzmhMiuZUx1RSwP5U8ahbEKI33E9FHX8q2OQSSyvTgR3Vvz2aFj/7NTDp1+AP9JtmI6kW7Z/9DqU6g8ak/ZLt8DOEhYn+VRafr1rqbSi2S4YxMUk/ct8jDseODQNsvC1m8kILuMN2YQ9Pzauas8QwGaRw8pTcQFxnqeB+NdELpWXMaN5vZduDn1IPOKpQWclrbovk7yqBGJGVNVGyEzm/Eeo6ir3Frb6O8yTQbfOVZCcMvYDjjNeato2qqB/xLL30P+jv/hXuaagJ52ieCcle625KgfXp+tSpKJZNn2O9ATpiMBf1IrTmu7k20seDjR9VKk/2ZeD/ALd3/wAKvaPoeqf2xYM+nXax/aIyztAwVRuHJOOle0AXbSFFtGVSeGl2cfkx/lVmKK5AAZo+O28f4UcwuUwPGtoHvIZ0b5RGFx6Hk/1P5Vz6QHd8pbB5Oa9AvbVNQglWZ4xIygAg52kVy1xp93bSBGBZCQFdeR+Pp+NS5MtRKawExFsHPoPrV+1/du4I5wB+lXP7CvIYfM8+NyP4FPJ/OooYZt5zZzZ7t8vPH1qW2y0kiK+l/cIAMjeP5Gs/eSQR09BXRDTg1tFJIHA5JiAy36ZH/wCuqslnG5Zo4Ljb7jP9KSdhuNzFJ5xjJqKeNJMcYcng5zgjkH88VtnTmKYS0umOe/A/lT/7I81t39nXAI6ASYH6ii4rGGkrSKDgqe4HY0jFiCOa3G8NTyElbO4hbqWWQHP4GrUfhqUcixckn+KQ/wCNO4uU5rH+jHjn61VKc813H/CNusYWOyjGeWDynr+dA8MyEfMkKgj7qqv88Zqbsehw8g+Tqeo4J96aAc9hXenQip+aOBR7KP8ACl/sY4IBVeCPlTp+lNSaJaRy/h+QRX7l9wiaIjdsO3IYd/zrp31XToEjFzcCNpeVV+CfUU238PrBM8rOzh1GUCMBkd6ddaUk8YR4DgHgbDScmFkQtrGlZJjkUk9dxPNRf23p44K8n+6HNVj4eQEk2p9dwl6/rTDotnGd00ESjP8AFPj+tDdyHYuprOmRoxdyOcjKv/hVG71uwIEYkcjOSQkgxjvkDj86Wax0Reot+mSpuGz+QNJHFptm4EaQI8i5X5nbI60r2FdGfJfaUUZ/Om8w8/66QD9TxUa6jpeA5SYtnnbIxz+JNW53spHyTF/wGNsjnHf3qk95pSpyxftnbxn8jTU2O6HrqWmyZVbKaVjyBkH+bVNHqNv5MnlaY0bH5cEg4we+Diqs13Z2sSyiM7CSFdQOfpUI8RQw52RyEe4FVzMNC3JqTFBm1Cg9y9V3neQMfLU5/wBsD+lRrr6zy/JaB2wTyewySePYUsusI88cZto1WQAhgCNtHMO6RUQyLJuaI7FOSQ4IH4Ck1XddSGdCy7uojBz/APXFayPFPbNi6JII4WTp9RWTfau1ruVJN7AUlJMXMiOfUZhceRHc+WqDDMxORjrn8h+dKdfllTBcKoxkKMg8d/xrn7/U9mqy+bAwKysCVPJw2ansbxLqUosEiBuSxxx0/wAKpCNfWLuK9014YppXIAYZVsDH1GKx7mA6lqWmQeVIFknWNpGGAdzAVrBN8gUTxBXUrh9wyO/atPTdNhF9DcLO0zWxyEWRSoOOM5544px0Wo0WPDXiq08KeI9d12a0e93MUJjbaUDuDgZHPQenSt/xt4jj8Y6BDqGnQzJDbpvCzAAhs4YcE9v5VzQ8JXEumXVl5rYuJFkMkihvu544+v6Vt6Lp1zo+jS2M0aXG8kLg7QVI6N17+nrSb00MMQqlk6au7o42HUGMTLKo2gdAcMfpkf5zU0ToY1fygCRkgkEr+VdDb+DZGjBMZY+xJpX8HuMn7PID6iOlZHSjGQx8Hyn/AAxV61EUr/dkQfTOasL4PmeQANIufQj+lPk8JXtkBOPtMhQg7YyzbvbAoAtT2DKirtGEALtt+8oAbPTjncO1dNp9jbap4SgkIZWUvhj1Khz/AErlbdrye1sbPV43hea4J2EDdtJJ+YdVAJPau20rT4NG06S0tblmQfdWTn+ED9cZ+pNNqNlYLu+pvXWmW1v4Of7Nb+YViUgsuGIGOTxnIHb2rAg0mI2sKEN8i4Ubea7nTybrRIWnQL58QZl9Awz/AFrzWz8Xsplt200v5TshZZVOcHH90UO3UIt7Ivx+G4FDq4diwHIGBwMVXh8OrbSv8uSeR1wPWpk8X2pcpPZXUGR97CFR+TZ/SnL4g0qVi32mVD7oxpWj3KvIati0dyHAUAADOfQH/Gq2paYbqe3IYEKG/PH/ANatSPXNJYHN6p4/iiP+FSxXel3LAre2xwT/ABhf5kVLXYFJpmBa6aqwybkHLYwen8P+FZ1xpZW2tl8tvlGG+X6f/XruTbpMALeS3ZTzhJB/SmzaZNswIQecAqetJpopTRwkdhtvGG0gYBGR14qOKyVpX8xNpGTz7n/61dv/AGTchebfrSHSpsZFtJ06AipsyuZHDNp7eRcFeWLYUDjPSn3Vo0dwqhBjjtk9PeuxGkzyqAIJBjn7uKa2iXbYYQnJ7utKzHzo4o2alm+8vPTiiutk06aNyr25B/3f8KKLMOZDjbWaAF3GB0yR/KlSOwDbwyAg+w/mK8hn8WarcxNm4wNmSAOMjoR+VKuuarIGdb6ZkB2+YTgE9uBW2yucvMeuvdWMEwYg7z/GoJH50iNpcuShg5OT823J9fevKI9Y1AWnnvfTvkkBBnH1P+FQS6rfXMLA3EoyePnbP4c1LmwuexL9gjOVEYPT5TuqjI1tIzKtrMQe4yK8ysr2/uLhY/tUjMy5+ZyQKke/vkaVJLiR+SCHkOB0yaXM2HMelRw2sbeZ++RjgYINThIGHJlwe7HH8687smtZ9Mkmu7tVeNWABfHPGP1Jqpa6nEszQw3Yl3EkMpOOM8/lQ3ZXHznpZgXcGQZX3cGkWRITgyJHk/xPjNefy6uXSMPIFX7x3SD5jVw63ZyMXe8t1OMYEqnNMOY7PzrUNnzoHP8Av9P0pPttiPlJtm9uW/pXENr+nKVVbtSefugt6elSQ3xfGyG6cjssD8/mMUaj5mdp/adoOA8QHtG1KNYth0bj2hx/M1xE15cFTssL09z+6/8Ar0S31+kLyf2bKkacFnkUHJ46f/XpXYcx2La1AvKiU+nyKP5mo31+GNwu2Qt6HaMfpXLwPqMsaSLbQ/MMjdcj+gqPyr27vjGBaxuFDH96T+HQUXYnM6k+Ihv2rG+e370D+lK2vOLbzRGcehkNcpLHdRzhGuLVWJwcRnPT6j1qe+lNpZKDdBpZRhCsXHH4mjUXObH/AAlE5PEcZGe+4n+dIniS5lm27Y1Gf7h/qa5yweOe2UzTSnLk8bR0IAzgZHWmLKlrraYlm8vfg7jkj3zihX6i5zqv7X1MvkoEXtmPGRS3OrajC3zsUBGR8o/Sl0+50zz0WWaR2kdsk3LjaOPcZqTUYNJtrqCSWMzeY7ZLuWUeg5/ChsOZkB1PUpnQJK/zYAx0NJqV+bR7dbjUJQ8jhSqZAHOOpx9fpRfSaetpABDCpVuqoAcdjnsMZGakAtnayZpAyTevUAck46YOBzRe4uYzry/8u4RTM+VbBbzBz7jmtO6ghew8yEszrg7S4XHvz7VFrZt7dktXuNrtMuGYfdHr61n3+uRQxXKBiweMohXv26f/AK6WiFcW81Ly7KOSJwzwkLIW6KMZXp+PHt2qbRZjqmnag7KFRYD5TS4AYkc8DoOv51lI8xsVSKAPIrCRZGlbKtjqMEc4469Ku3F499Ei2lh9luUO8zNMXyfTr0oaTdxKBQ1nToFtHu0kE5kaMCOMnI+Xk9PUfrSTa3LbKsa2is6W6wj95nAHXORwTzXU2t9rGEhjtLFZAAC5VyOenG6sIeBJIzNJPfM0hckMq4JPJ/DkmqSsU7bMxE1bToNQiulsAwjxnyp12hx6Drx1we4H0q/b2WlX/mJpsE91dYOdkZMacc4H4/e47fi9/Cf9l20l357snmZYSKrBWbvyPpVK2uPscs91a3txFITzhyobkcYXA75/ClZDSRBP4a1WWQK0AUDBK52jn0GPTvUR8I6k68eVuH8JkwT+lOu79lvU/wBN8syZ+aZyd3T1zxzVoxafGm651EMzjkKcZ/Ki4znriyutMmQXCtG3TKvn9QarPNuDbm4YYJNX7y1tp5DFZXLnJ4EowM+xpD4R1CVAw2AE9Acn8atJPcTRy9wbi3c+VcS7f94111rZaeIsSWvmHA3F5nJP64qM+DpB/rZHI/i2r0q8dOubcgKHO9eFZuSPbimCRaAikhKrLcRoOMDa+PpkA/rTbbTZY4w0OpQSjHS405AfxZSTVuygcKB90nghxz0raW1tjbxqm3eBkowIzj2b3IpXKsc9Jo1yqJLcW+llOcPHLcITx6MrD9KhEFhbvkXnks7A4ikaXJ+hjT+ddTqUR/sgqcFS24BBz0HA/OuFa1W8eNo7y1jTeCRLuBABxjoetJyb0CyR1OnSyqpTzZmjLYRpEQf+gux9O1akRuACftbk9BtjmT+aAVy50Zz/AKm7tZeeNsoH86lOkakU2rAzAf3Gzn9azdrCZ1YGqNEdlwc9QTOo/mansL/UJZHt9ly7rzvC71P0IzXnWp/bbKELI9xFk/d+bn/GnaFpSX6PqGtPJFpsJ2eY6/PI+c+WgPVumT0FTbsJux6bBcaml463G4RqoCgptJOTkkcdsfrWhDfF5o0eFCCwXqe9eW/2ukuqv5MUllaRxhIIYJGTAB7sD8zc8k10UUt8G2pq2pKR6Xcn+NWnbqO51EGoo8JaSIg7cskaLx/47n9aS31vS5ZGjCSZxkhpMjH4nFYltdTpGqLIu4D+NSc/qKpG2P215gseXH3RkY9yeaOfcdzu49etVj+ziZ4kUBdmSAB7Yqj/AGX4dfcwhiQsSxZWKEk98giuUEcyymaQKQR91Dn+eKkjheQbpSTuXBHHH60c+gJm4PDWiu+6G6usr/0+FgD9GJqYeFLOQArfSj2LIf8A2WuaBWNTsMqjODtjYg/kKhe/kR3LyFV7cAfzxRzJlKTOpfwdHj5bxuD0ZVI/pVFvBs3mtjUQuTkAwn+hrLttSmbb5d5NnOCBJ0PpW15uqwRiZpy0YUHG6ldD9o1uVJPBd7n5L+EjsCjL/jUQ8K6zA2Untyc9p2Uj8CtWj4i1CPHzIR6FRmrMHiW98ve8aMCDjnb/AE9qeg1NmWdK8WQE+XJOfTy7n/EimvJ4zgQoXvzkfwyBsfrW5b+MA6fPGQRwdpyAanTxXbsxypwBwW7/AICi3mPn8jCXXvElsuHkvAQON0G79dpp6eM9cQDcTjv5lvt/XArpYdfsrgDC4JPPapDe2RYkRJk9TgGlyvoylOPVHMJ421Lbg+QT6lOv60V0n2mwbkiMH024oo5H3HzR7HzhbxmRZQ7ynBYYDds4rqLXQ7OTSJJkt58qRlvtD984JUf0rEt7aSVT5YDNkknIHv1q1HPJHKBGzYbAO3jd+VbXOQrGBI2dRvMZbgeYT3+vNAiSNjhd4B7nOavXQeGYyGOSB8EbSMY/Oq6BUIdjliTw2elZtMZ2PhTw/Y3lsbq4topHbgKyrjHtWi2kaHasWks7UK5VQGjBIz9eRXOaRrS2SsrM7IfUAhc9OmD+tWr69XyI7hJPlCZ3sCu4+mMn1PX0NPWwmb0UenadC/2OG3WdsLExVAc5wOayr7TILq9lVoo5bv5HEBJIJPXHqAR9cVhyeI5VsJYFx5kr5L56D29KzTezF1kWZt69GBINK4I7XTNU0uGGGzns0RmcBv3QAPv05FQQXumJqzSbUUKW3EAAOpY4wMemP8iuPa5keYHgFVwCO/8AnNTWhOXDABiQdxODgdeaafQGjevZ9Mdo1tLWBWVwVDkcjJ6np3H5dKfH4gltgBtQoARsj4GSc1y0z5lYRlinGD6j/P0pfMLRrHliOpHYc0N3Cx1D+LZjbGFI4w55zz68j6H+lUJNckltpY53DvKQTtAAOOc/y/WsL5nGQc444qaS1njjV2G5T0YcDPtS3HZHQWerK1iFEi/uhzyRjP8A9f0981lvfO9+8/Qt2HANVrdbhUO1GIfnITOSAalXTL6aNmEM2CO4PP14xSv2E0D30sk25mChj1Jq1NqTuFjHzKF2kkfdPqKhi0S/dwnlLHjpucf0q8mgTts3yxqhOcrn/D/PvS94LMqQyrbIoV9zHn5l6H2qB5PMYuS5fuW7/jW3beGHlm2C78z3RCSB7+lXP+EMcOVZp2HUFANuPc9P1pKLHys5yK8liOUZgw5B9D7VJJczyrG7ysGDEhT26d66SPwrBCMzI4VsYLg4HXvnHp2NaUHhuGIArFFIMEdN3X6jj60BY4VpWkdRLIB7ntSpc3PmRGNpCycKY8kgZ7Y/Ou9Tw6sagC2RST2UhvzzUraRcOOOg7DBx/Omh2OGuDf3bhpo7iReuGG3J+p6f1rNl07UCnzJyem5wOPTFelp4dkkVQZFVQc5IOf5VMPC0L8yyI2R1ZM/lVJIOVGJbSKvh22mJTCg+cRgkHoKtabd2VvA0zToImIUl224wfetmPwnp8cbLsUqeDiFc/XOCafF4a0e3G42gXAILMhyefYc0xcrsY134x01C6WzmRlwF2qeR3Oaqz+J5J4lFvBc8kjIUjPt0rq10qw+QosJGMjcgOPzqeKGKN1j8tQAeGQgUNsSgkcdez6xrFvHaxac6RMBlifv+39fwrIbwhrTPv8AIRYxhQu/OMdzxXrAKKDujkI7Ad6fGFZG2pjpgHqaLFJWPME+HNzeQ5uihbPyktnA9P0qxH8MTsRTfyIg/hEOf1z716QYGyGVmEmMAgA/zpqW05/1krkegOKdh6HCW/w0s7WdJTdTSFeQHOAD9MVsN4dhCHAdmB/iTJP611IswyhS78/7XSnJZorZ3zZ7c8fl0p2Hc5E6DHEqgJjJ/uHr+A4p39kncFxuz1Gw4x+NdY9pAG+eYgY6M+Py6Un2G2lUHYsn+0Bk/nRYLnL/ANgfMJBFtYZwThcGqd3pchV0Yhd67CxIbj6/56V2RtrQ4D2eR23Rf1qsumWkrHZp0YX+8JNpz9On60mgucfcaLf38IiF2scYz/q4s9scHJx0zWG/gHUo2xa7Wjx3Ygn9Otenx2McROYhjsoAP+fzrHudVv1uDGmlXUcYJAcuWBHqcZx69fWk4iPPpfCesW6hXtJG9CozUkPhfXWUSrA8HoZZRGfyJzXaR6pqErBYzJGqjLBlABH4/NUjpNqcRiTcqd2hTJY9/m/CpUUI4e28FSRyJLqOpQi3U/vFRzvI9ASMe2f50zXdM1K91Ly4JIGsIPktI0O1QuM8A8knPJPJNd5B4Zjy3ngSsx+9NLuZeP4c9D71oRaFZpjCbgDxuYMAfz/lSsFjytPDesqqu1hJkt82FzgfhWoI5bcKJYZUI4BkUivUo9OjWLZGCh/6Z5XH5USWTlVVZWVgOWb5s/hVcmgHnFl+/kjjzsBAyx6Cr+pW62bKsV0soGORXaHSvOXyp47WRGBG4fKy579OtVI/BNlHuMss04bs8oGPoVUVPs30Oqk8OqMlO/N0OHkaUxkqSSCKjmuZI0Xk5z1JruZfB9mifumuUBP3VdT/AOhVn3XguR49sV0VGckSJuJ/lR7NnKclDdOzkNjb9fyFK10+Qw4x2rcl8G3qNujeBj3ySOB6dapTeGdRA+aAlRgkBlJP0GalwYGU8gaQlkUgjjI6VLFduEEIyFAAwDzirL6TeoDm1mI/3DmqE1vLA21o3UdSWXFRysZL58ROZHdcfxeYf5f/AFqkaMNCSl1ON3ABKkL+gql5JZShHOMj2pqNIu2MK+QMljx296LMLk6wTxqQkqHPcjnP4GkdLkLuzCwC5OGIP4cGkLOCQwYetIs27ADYbNO7C461bfifdjB4VX5J6d8VYee6tmBjkkOXyUZc8fWqkJjhaQooG7061NJd+aqn+IdxTuFzRXXXkGXfJBI+dG7fUUVjK0hB2IMZP8PfNFPnl2HzHF29xPZSP5LvGQSflbv0/wAafbXE1vPHNFlGjIYEDGPaurFjYDBjsnYN3MRH8yKtxWloo2rp8RP95gg/qa6NCbHECQyzPJMGfeSSNxxn161KEbI2QyEEdAnA+ld0sLx58q1gU+obOf8Ax0VP5N5IQsEcYcjnEZz/AOhUBY4GOyunb5La4+uw1dm0/VJoVgSzdY1wfmIBz068flXdJp2pyMN7LGx/2FP55zU0WiXErKhu0LE5GNuTjr0UVLHZHnSeH9SZeYlUejyCrMfhu8LDLxE5ydoJr0c+GnRMmWR229N7HPt1rPFmi8SIpBOPmFT8haHFjwzcv/rLpUHOQqE/zqX/AIRcMIx9ouJCR83yqBn25NdtFCgj2xxgqO6LUohvMgx2+4HuVxkfj/jRfyDQ4uLwkj8OJd5HJZgAfrwavw+E4oHYNaeYwPBLlgf5V1v9n3r9dqnHTcMj8qU6TOznM+WP1aleXRDOcj8O20UYk+w26j+8xGQfxJqw2kQ3JiEoj2JxuXDYHbFbQ0RlUlpnLD/Z4oSxlSXY0YI9Rzn/AApNz7CKsOhxBNkMxKj0Tn9c1bGjQ5DMkpHUckduvFWPszRgMqspHGVOP61YibYgMluWzxux/MVSb6oCoNPtFxiBCeuW5/nU/kIjAJBErY/hUdfyqwhwW2KF9cdzSqCkmQSDyeOK0AiUugOMh+hGKCrs3MpUdw3T9atjDHARieM05YSR/q1x7mk7gUxA7KvJLdTyak8uVSAWIPvg1f8AIDJg4/KnR24z80hIAxgDild9QKiwkDk5OfpT1gXO7J+p5qxIIRwCemQe354qVE+UbSBkdqLoCmYY24AJPqFpfIUcFcfhVp40wBkZzng4/wD10oiLknjb2OKNBldYivUnHoTStCrJ8wB9jVsQEZwBk9/WkaFyMsARTC5RW2iBG1FOPUVYULgkYB71MsBAztyPQU8CTPEQA6ZLY/QUwK4ZM/eGM4yOf5VKq5wNnH0qYLg4whY9QeKeVf7yqpHoTj9aAKoVgxwirzxnmpAGzjcMewqV22JukVlGOSBuA/KhAhUNG4I/2TTAYeTz+HFOC5GGPHpUmzjIb6g9acv3ehzQBE0KMDt+U4xnA/qKgOnyDlJlye5QA/nV4kDrnPXgZoDA5IJo0AyjaXcTAnfIPRZM8fQ/4USMojKNbupPfbg/mP8ACtMOx7gjtxTXEjDAIA9xSEYQZ8fu5JE7AOu//A1aW3LKN9wyA+kQH8yavi0U4Jx+IzSi2Vechvz4pWYyi1grSb1lV5AMHctOKagmBHNlf7vYfnV3CLwFAHtigyYxiiwiBFvCvzyQ++F//VVramMnAPc4HNN3Z5BpyyPxyuPcZosO4oCknhSvfIPWgqq9Awz6MRQr5HzKPqKaW7gNz05FMRTuJL6Nj5bxkejAk1Xa41JV2vCrgHIKHpWlswcg5+vWgoTzx05xS1GZf9oX6J5jRLjuCxFO/tUyACSMqceoar5TqMkZ65qtNZK3IQEnuMUrsCAXUBOA+CexU1IkkTHCOpPpkfyqJtO68EDHAwMfzql9nfzMEYA6Y6mi4GoU3D7p/GonhR+DgeuRVRbW7A+Xdjth+tMYXsfBab8t1FwJJNJs5GJkggb1+UZqCTQrGQkmAqW4++Rn9aVry6ThgCP+mi4p/wDaMoQfIOT0VsUnZjM6XwtZtlgZB9D/APWqk/hAK5ZbjjOQCn/166JbiaXBa0nUf3tox/PP6VZWJiM/N9MYpWiI4mbwncoxaB0df7pOD/KqjeHL9ImbykLj+DPJ/p+teg+XIO2R7imZJYjbkjrg9KXKgsebvo+phvktJQO/A60V6KRk/dJoqrBocZ/Z8aqh2njr6Zq3FphOx1jO08gjpXRRaMq4LOzHsWq1FAqFrcLwDvUL6H/6+a00A51dMwdrAqD/ABbutP8A7OEOJEO1geGyCR7dv510n2dVOAo59aCojAVSgHvTAoQW8dwgJ3rKvVC388dquLaFeS34dqaYFDmSJFSbs3r+FLDIswLbnDDhkPY0gHiLkbm59Kzri3itb1ZyVVH6jy93PetLyyefx5/+vTJbVJYmjcKcjgjqPxolG6ERfaUK/JG2znnIH6ZzTGnDJu8yFc9DnP8AhSixtlUNJaiVgMc4xn1weKkVEyypBGqL/FgYP0pK4FL7RzgyRmInAZT/ADq35YI5HJ75oNuo4/d4PHyqKWOHyFVF3MnOSf4aEn1AY0JDYGDx6VC0cjNjeAPTH8qvgAgDpTWxjGO3Wm0gKKsY5G3AM478DIqyrF4+MD61E8eScFFx3xwfTmp7dmMO88EHnbzmoTtoBCYcliMAkemafFEEOCp59BxVlCSNwRifQimsZO0WMf3iOadwEwuSSQPapDIAu1WGT7dPxqv5o8za0bBR1wScfXjNSq24bhhh6joaSkmAoDHdufIPpTxGgIyW54yoz/8AqpgG4crgj8xU8aqy7c8/XpTAaYVYg4x+HWo/tMMc3lOJVPfI4H69KmSB94Z7ndERjGAGH4j+lTFUTAiVOuOe9LUCNJFKkqAy/wB4HjFBkDcrkmoVEs27zX2j+6gxU3lKW3EsOehNADC7jcFkBI4KnrSiSUj522iphFjkD8qVU9uDTswBGGADnPvUhXPIOPxqLykLZ6fQ1IFSNcLnHuc07MBm1w2VYH/eFPUZ5IGfUGnAjt3pGUEHK/l3osAKir1AbnPzEnH51IW46Zpg4AwufahpFU4cqv1NMBwXA/zxSAMG+6Nv97vTDdQ9gWx7VKpVxlTn+lFwHAjP3ufTvSMqPwyg/UUFFZcHpS4Jxjn6UANKhT8oA/Sg5zxxSt06dOxpAcAg7s+uaLANJ45poBb1/KnAnp1pc+hxRYBhx3x70hRc5wTmnsCR/nmmkH8KLAMODwR27UnljnBNP5zj9KRmAAzxn1pAM8zHUfjS+cB/9fijIx2+tI3K8gDv1pgPDrnkHNOwD0b86rbCc8D60m5gcEAfjSGWWURqWByewJpkYkeMO6hCRnaeSKh8wsQf50vm5O3fz6d6LATN8p59fWk38njkGmmXOACDzzmnjayAFce44pWAXch4yM1A4BBAOD2Jp4gXd746kmlEYAOBj6mlYCEHbw2Se+elCw24YOEQMP4to/nUhLDOMEenWo2YkdAR3wKdgHYBPODSMsarxz7Y6UzPPAx9DxSDOM9/WjlQCSIuCQv0quImU5jCLz0AxmrLFlzmm4GfmGKLAVHuUjYo7Rhh1BYZ/nRVjYnOF7+tFFgJgxbPb681BckxyRzAD5ThgOMg4H+FO3BQSW60yTLowP3SMHJxVAT+arY3Kw9iKGkTGRjIHrVSEllxxuXhifXvVhItmcBQo9uM0LUQ1pmyQq4P04pCpGJYwFbGCP7w9KkcseSQR6GkBx6D3osAiSgrn36EYI/Ol3c9eT71XkEiZkjzIwzwW4PvTIC2CzTb2J9MAewo5u4EzvsXe+cHrtoBy+QpVQO5zR+8Py7WIxgnAx+tNTzlAHygAY4PNLm1AlUFhken4UpDE8tg+wqtK8jSIqt5YOQX28g9qtiOYgGSbP0UDH86dwIth5zKf06flQ0WBli7j0Y5/pUvlA7RliffvS/Z0bkjP15pNAZpRY9wjLAsS2D6/wCewqaKchiu9TjnGamuLQModUwy9R7U2C13fMW+U9s81nrezC4pYyghpCFPZRjipowhXADMAP4v/r1N5SqgARQPSgx/PuBAb9PyqrMAVMHhQPQimNAsRLKV3M2TjJB/pUu0kZyR+NNKgHPeqsgBE3Lnjg9B3+lOQDkEAfWk8sHnBPORzT8HbyuRTsAMxaIfe67uOM+lKzhhwMe+akQKBgICxHdqhZ2RiNqg+wqeUBxkBY/c24/un+eaashDAcH+VRkgk5OMU9WAU4Az71VgH72DkYJHtRvIJO1/rmkycAgNu7imZfnB/CmMlRhuzxg96fv4yOnoKrqGBz6+1SBhn5unXgUASbuOfyNOznjGOOaRWG4An3pxOSMYPtigRA4csczED0HAquYBwC/zZ/Sru3na3IH8OaXaAcFQR6cVLihlbydo3Kx9OnWoGdkbBIBz1FagYhAMA47Y6Ux2XBLjAA5x0o5QK0VzMvUgj361It4rHDBlI6+lDIrgNCwOB93GcVCZX3YZfmHU45xSbaAurIH+6QaceO2PxqoqxXADZYMvpVhAx4RmIGODzimmA0gD1P40nOaeWYdfocU3IzwRmqEJgnkmk5HangKeq8+mKAGA6YycCgCNg5AGQD64qPDKPmPapWctg8kduajKE8j8jQAgLFscHjjFNdpBwAPyoIIHTApmf9r8MUgHb2GSQc0xnBB6rg+lLI6Ki7wAT/npUDSgrhV568j+VS9AJkdAMO273xilZoivAIz/ALJqoAQR1z1NHmD1HHZqaAuHJ9B7YoWXbxuwPrVDzsMw6Y75p4f5QQA2exOKALjSYOTnmlBzk5x9ap4PO58j0I4/L/8AXUg2A7cbR3wKdgJWyvA5/WmfN1J59xSbl6Ak4oJ3DGaAHFs4ySOfwpgwcc/pUbuqrudtoPc0EbdoByKQE+MjcBwPSm7uajDNnggnPUcUvyn+PB75oAeW9MYoppHP8P50U7AKIsnIbFIcr3APfnpTPnJIL4x6D6+tMZVfGWyPY4zTAkU28YLMSJnIG7PBx6+9PMg5bB69uahSFF5X+I84P+fepeC3JAXHpzSQCnOFbH3uR81Nbt0OenGacMqeFxxTG3nkAfyouAuzHOTyM+lRIjfaWABCkA4Y461LtfHc/XpSF/LdCV5+7n3rOd9AJlIB2nJP508KOOcEn86hO9DkqAeg3c04vIem0+u3/PFHPYB0kSbTnqOcZpLZnaMhwu9T09veoprbbsYYDuecn8eM0fNGRJu3Y4x3Io5tbgWscen40qbFk8zc7HGCoPyn8PX3px8vyo23MCSMYGeKZKrhfkAc/wC02B/Kq5rgKwwQUDfjTFaO3O5tqKx4470iFwgDrgj+61OZUZdjoHU9QeRRqwJsLJh15U/rQU7nj8KbAUA8lNgA+6oNOYYIyv44qkA049T0z6UwbsHI6HpmpNrHHb6UhCqw4JNOwDgx6gfjmkL8Ag/MO/XNMIyDxznpTlG4fNzQA3LZyBgn1pNpcEuzED06/lUzKvBJwKNyrgBT70DIlEbKCpyGHBz1p4wDgIee9MZfn+RSjt39T6H1qdR8u1+vtQgGkEn0B6+lPKjAHJ+goB2qccD1700MB0AOaAHGPA5wfpTNh/8A104Kc7s7R6Zp4bdwVz9KAEUBWywBoG1dxJAHXPenBExgUoXFAERuIB/GFA4y3A/OpApPIII9QaaevygfWnKTnLZyKQDtpU84HvS/J2JyaYXBPOPzxS/ePGfx4pgJtTduC4bpkcU3DDPIcEc54NKTtY8fhSKpZuOlFkA3z0T5dhTP4U8XCbck8epodMZBGV/OoPKCncmR2x1pATb0Y4DgnjgHmhosHLDOaiZVYHIx6kDPFIkuzAc8d89aL9wJTGoGSzDHZeRTc/JkEn1BxxS/a4WJVT82OB6/pURuolA3MBnsTzSuhDjIMj5gc+2DTDJzg8eueKhkuAyErtwO8n+FRbUmijGScE/NuIP0x9aTmBOZ0X5QS5xnA4FRN5kuMNs45G2neQq4YN7bSRSF4TI2Qx28Y7fnxU8zbGILcIhAz9c5pPJZiMMeO+OtSed82NoGeOtNlck4AwenvVpIRCVI4Jbr0xxSNHg/d+boARk04A7gVLdee9PABBA6n8O1FgIguWIIGT1zSvE8ajBKkdj607bnOSPpmo9xQjrweO4/zmqWgEJWYNyo/Gml2TOAcn0OP0qfzHL5wSTzwaDIz4DHJH6fSncCJZpDjcBj3oFyyqQuRuGCBzke/wCX6U/yg6nsew3GlNoBGZFbAB2kd6NBakQkQuGYBj2JOAPpUm5kJ4zzn2pBCyp90Ee1OUMG4yPbFS0hixuVwWJ/HpTwx6ttJzkbD2pNx3ZJOKUyIybigBA424GfY/40rAOJGef5UUw7eM5Ge2aKAJSmRgnmozA2wncBzgGlz82cHHY0qTQtk56DJ47dPxpsByqB60ojj3ZPJPemm8t9hO7B4AGwjJpYbpZJAioVJ7kED8zUtoCbymJwO/qamFo+3JIx7mmpLxnGCKe7hVADg5GeB09qOYBDFGmVLKTjkZHFRyKHRlC5Gc46U8DJzgU9Iz1GMetO7YFdmRCFc/QDA/nQ9v5kvynGBkt/SpkgSSTpnb6ipn2xL85Cis+R3AgNqzSZxvbBI3NjFAtysu12UNtyqggH6+ppyssw3RSErnkjHP51PtJ52jPvRysClDE8TFGclCcqe2cdKlKt2H49KlYOcoRt9DgVXWZFJZ3I2thgRjH51UdNADc/ZcD161FJErqN6K+PmAIqd5d7HYoCn1A/wpFVhzsyPXtWgDo/3YG2Pj24qRvmUkDtUbOSGBHHoBUD+bIhjD+Up4zGPnH0P/1qBk+4tIV2446+9KR3OcetNjjWKNVVzkdiOfzxzTolMjjJwG6mgBG2qCSRgUA7uQefYU6UBWKg5Xpk03kMB+dAAw4y3600bV789sVJuwMZGB0BGKCik46nGTTAaFUjBYEH1o3+Wo5ZwB0zTsBRneCfWkVSRxz/ACFADxl4gyKSp7sD1oJyCNuCO9PUlItofGeTjNNVnCYkIVj3XoaQDckHk/8A1qci45GfrTxkAAp170wo5YbSpT+6f8aAHiJs5yCD6dqeDhsA8evaolliO5FYMycOFP3T6H8KfuBB3bUGOPc0AKx3HHSmlcj1yPpTQSBwcjr1p6SDaNwwaAEAC4HQ9cYp2SwI6g9jTlKnGBTcH1z7YoAYAyk4b8GGf1oyQfQ+9O5Xt060zdnHOBQAucck8009j+tNd9gLNt2gZyOlRliXOIty4yj7/wBCMUASE/7Qx71BMit8jfMVHAA+YD69qkGSMMSM9VX/ADmk27emcL6Ci1wK0VqwYszOqngc8/iam8hdoO1T7nn86kACIAOeOhPFRlSGy3bvSUUKxE0KAEDAbvzkfWoWScZ2kKMcsASfyqzIwTLEhR3zwP8AP+FEkcyEHaoQjoGw31zzn8qlwTHYrNt8s5lJI4PIOKd5bBVCkqp6k09FG0boiGTjeyrlvfj/AOtSdfm2sP8AdFEY2CwCJY3LbiSe+aVtrIQB2OKZjkhlORQSEzkg/TFWkIQICc7x6Yxigg5OQuccCkBBYDbwfQ1J5c+3cikqemKAIWL7+vTr7fnTTz69KfufcQ4AA9uaNgBYhwNx/GgBgBXg4INBXg4JI9+hoMbA9Cc9DRtOF3c4oARvXAB/lShm3YH3fQ0KBkhQpUdPYU4YKA5U4HtmgBy7lGSAPT60ebyBzmo9mSTkk0Bj907sGgCTcsmTs/M0SKVA2kHvgGo2ZSOBgdeDmmO4XGFJJ570AIUkJ4GB7jNFKLhgACR+QP8AWilyoRJcq7WzADn0PSqUxciDYF3Ah5MK3DZ7ccDAXgYHtW0sYaJnJORSkBlx0+lS2Bky3Bllg34VUuI5crGRwGIyfcDB+h9ejreFZ5o4oo/JkcD70QQvhlbt9GP/AALHar5j5znnGelS24OMBiAB0BIH1+tK4yjNZTO7lg+eFGw/dzlW/ED5h7imLp0hmV3hlYiQlcH7qE7h+JxtPtWyFVF+UY+lTKSF5OeM0IZhpY3SRgfvHdV5fOFLAbcfQ/e+oqK6S7Z5CRiRkbaNvJbzFxgnp8pIx9a6I/NGpYk+2aeFVlyQOOegqgsc8trdrdZVZNnmF2TH3lLjA5z0XPpz371FLb3aCE3IO0tHuYnHQtuJP02/lXQz7lVWRtuAc8dRWeLUXxLSOcDnB5/nSHYzLewvbe0jG3a/lrnuc+SF/wDQ+fwpYZrpg3lAtKxIAIwQNg5Pr83f/DA04FMUTRcfI33gMZ4B/rSfKrYVQue44qkIzXiuvOZtrCPzFKhlz8uTuBHckYG768jPDI7O4Zo3khDFTG2WUMch2389yUKj8K2CxU+9PQlxwSBweKLAQwxyLDF5hywUbsnvTm9A3Hp61Mp4PHQ4pshIAXj64pgMyQBzyevWlOT16n0ojYGNTzzzjNTNaCUeY00uGxhBgBcemBn9aAK5OzLMcDrUcdw8sjRxRFgo+9nABP1qylrFDwi429zyT+dMSKNJzsRVZjywGCenX1o1ESHeMbXA+vNMEJdPmfgfeIbb+eKWzmF5GXKbCGK9c9KsAApgjPfmgZCI0iyVXDdMj+tLDcRysyIwDocFD1HvSHG7BFK0KMFyo3Do/wDEPoaBD3UcAg578UqkZK4+lRrKzM0bYyn8Q7/hQhLEr0oQyYSLtOQBio9yn5WQEGkDbsk+1PUeYpzjg+nNMByjDBd2QAAAx/rTdrFj8x/wpFixLv3Hdt29eMZ9P605F8wsdxBHTFIBoIUHn8akxHJ5ZbJ2ZAyPWmxsWiZ8AEMQcdDVXVL42EPmGMSZZRjO3rn/AAouOxaxkcdD09qEGRhgPoDmobK4+02yyhdo7KTnH48Vct13ylCflwe1DEQsSmCoOD7f/qpcu/IVseo5BpJn2BQBy3GQcYrn7zVLi41WfR0do9iKVmLlsEgn7vQ/jmk3YaVzotpBIdWXPQmoZUmKYgKBj/fGabYxGK0jBYM4GC+wLu/AcVZc8DI5zTE1YyIxeRXwUnzBJgb5ThE+gHX8wa1SvzknOKapDk5XG3A479f8Kr3LSQxyPE4Hl/NtYbgQO3qPzpAWdinnBA96DGGHGMUwTZxwR7Z+n+NVZdQka8FsiquTjeefTmgZJNc29uMPIOP4ep/IUkNxJcKVEbRxAj5pDtP4D/8AVTobePCzbQXPGSBx9Kc6KSTjkd6BDJiwl3gKM84A5GP5U0y5GN3Lccd6eMKuRwcf1puxWXcAQc4PfNMBjeYwbbgt0GScfjSQNIkY82KLefRmIodmA+RipzwcA/oaBKz53Bc8k7RgH8KAIxHyxPzZOT7flT1UqhC7Du4O4Z5/OmsVaIOFxxnrSFmRWIJBJxxQIfJasoLFo9oGeDyarqBFysZZh0xUxkZjuPQ9hxilMhU9Ac+1FrgVTKdxdiNvU7uv0pFkVMnbznOAetWpApUllBxVR9ow5XIY4IqHdAaMTRPGGGUBbGTjgjHrTWZED4GBjP3hx1/+t+dZkr+W427sgZ60C4d25xtZASMfhQpXA1VaNgfMVOUJJBGDxULNH9njKOXyTkBxkZx3qoc5UA4GD+nFMXbIxO3Bwec8/n1qwNBFhCxuRtJBI3MPf/61OV4M9U2DG7p1yP061nINzAE5BBHPanJiVRxj+EjPFAFh2j3OCYy235/r69P5VDdS8oUH73nftwR1q3HFELG4laMMynavsSBzWWY2G6QOSw/vdB9MYpK4AJB1aMEnrzRUcjrG5G0nPP3qKeoj/9k="/>
          <p:cNvSpPr>
            <a:spLocks noChangeAspect="1" noChangeArrowheads="1"/>
          </p:cNvSpPr>
          <p:nvPr/>
        </p:nvSpPr>
        <p:spPr bwMode="auto">
          <a:xfrm>
            <a:off x="1640681" y="-144463"/>
            <a:ext cx="2286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pPr>
              <a:lnSpc>
                <a:spcPct val="150000"/>
              </a:lnSpc>
            </a:pPr>
            <a:endParaRPr lang="zh-CN" altLang="en-US" sz="28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307431" y="2477774"/>
            <a:ext cx="7058978" cy="2030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今天我们学习了《九月九日忆山东兄弟》这首古诗，我们体会了诗人的思想之情，对家乡的热爱，我们也要热爱我们的家乡。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2120265" y="1183644"/>
            <a:ext cx="3810000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教师小结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 descr="data:image/jpeg;base64,/9j/4AAQSkZJRgABAQAAAQABAAD/2wBDAAgGBgcGBQgHBwcJCQgKDBQNDAsLDBkSEw8UHRofHh0aHBwgJC4nICIsIxwcKDcpLDAxNDQ0Hyc5PTgyPC4zNDL/2wBDAQkJCQwLDBgNDRgyIRwhMjIyMjIyMjIyMjIyMjIyMjIyMjIyMjIyMjIyMjIyMjIyMjIyMjIyMjIyMjIyMjIyMjL/wAARCAFNAf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3+iiigAooooAKKKKACiiigAooooAKKKKACiimlwDjI/OgB1FIDmloACM0w5LY7D9aeaKAOd1lxGy7WeKcnaJFHXvgf57VzzMttfNAl2tyxYkuwKkdzz0//VXb3ltHIqsy7tpJ9+nr+NczdaW/losYxO77/lx8g9s9e1Q+xLRFa3k8blVckr8o24/yaZcTKHSWQguTtAJ6VUkSO2vZUjk8zawAy2A34j8qsyTotqzOGYHsCM5HsKzkmpXIOn06ctaj5tx2bmAPTjOK5a4uGF/HJFCQfMLYJyw9/wA60NJkn+yzeUGMhAKq/XGDwQf6Vl3FvqSyxrHEwE3zsw4xk9Mnv0rVtjlsdXpupm7G1gAR1JPWrlxqENtHufJyM/LzXKx3KW52CQBwMnHJH9T6VV1B5pZC9vcuZhkMwzxngjPQcGlF3GmzVvrhr1CyxvEG7uMnH0qsCq/LkAFQcZ5U+9RWYvL2OFri/ZD8qsoQb+M9cdM9v/rVpPZiK7h2sZJGGCDgcA547dPSjl1uHmbGnOhhCh9zD88dqvVWggRNrKqj2Hap2dU6kCrLHU1zhTULXKFTtYZBxyagad487wDuJwvtSuBCQTIcZKk5HOc1eiPQkEnHJzxVWQmWPMUY3A9fb1HrTopmEe0oTgdPr0/CojGwhtzqKROUVlLD9KbY3iSIS7gHPPNZk9uzy7YVHyjD7iOvXA+lU7Z2t5mLumSSeWrGU2ndiudkOlFU7CbzYexx3HejULl7a3MiKDjr9K6FK6uUTyTpEMsRT1cOoKnIPQ1zLXEt2ElO0ZByAMbiOv8AStW3niggy7jA6D+77CkpCuadFUBegtk/dHvV1Dlc9jVJ3GOopoJ7gj61FNcCNwgGWNMCeoLl5UiJiRWb3OKS5MmwCMZOeecVQmlEsTYuSpVsHnG4/wB2gTY+O8hMuWfc7DGUyVFQ3OoG2RsR8kkHHrmqsl9KYwsCCFQ2N2c5Of8AP51mXguJGLJKCAckHqTVW6GUp2NXTpvtE52oys33gxyMelbKGVZcbBs6DHpXN6GNt5iZzntg42n3rqdytxkGk1bQqm7okopjypEuXYAe5pi3MTfxgZOOtTc0JqKAciimAUUUUAFFFFABRRRQAUUUUAFFGaKAOW0TV3SJbWQNJKc46jnJz1rZh1BGmEb7lLH5dy4z+NcBr41fw1cW81nafbbXG2JivKHHQqCM9+TmsCPxVLIsV0T9nkCZIiWQruzn1/oaai2Qm1oe3UV5PpXxA1pZijwQXUIAYO8gQ/Tccf410tp8SNIlfy7uKe0cD5t67lB9Mim4sq6OzorDsfF2i6hcCCC9j8w9Ff5c/nW2rqwyrAj1BqRi0UUUAFFFFAATgVVmutjFQpJ7bec1FdzvlovJZhnjHcdaybq8l+zNG7Mkrbm8sgZA9M/j1qb32Ey22p7ZG3M6nGdpXHH4/wAqq/2nJK5YEMvIwBxnoAfx6VgyS3Fvc7bgONm3e/c5647fjxWedVdRNCSCp3BVUZGOuf5fp6UcpHMdlba2pJLY3E4xn69q1I76ORAQcZ6d68rttRb7QJgBHCCVAB6DPp1rXtNZMsuyaQMuFTI4Dc/l09KGmhKZ6LHIGXOakzXJabqoV2ff5kXUduPUD/PWugsrkzx5LfMe2Mf/AK6aZonctSDchB6Hg1zeoxgDISRF5C7cAk4689sV0x6c1jX7RwymSWZmbnbgj5amfcGcTeho55IbWJo1jbO6Rj+8bjgcejZ/M0y2mkBIlUFwSCrckfiKvX91cXTxytc+WkZGGz8xUkZYAZzjByccYrJe5gFyzoC21iryMeW564wPbt3p3ujNo6nSw95JG0ThP3ZKEDrg/TpRqUrqiNO0aSouGcMBnk9c+nb6nio9GKwrFK9yEcEKiSZ6Yxz09j+FUdeeSPU5X/1sbgkggEcgAfkD361LWhXQzFYKJLhpDkv8gPBNS22qR/ZZw/lyzcH52PTIwMdOMf5xVOZpVgcTqD5rAIgwSST/APqqWO3EsqpIAkuwYQD27n1qbojYvaQbyK8uNSaCWZ3BdoguR789uM/kK6TTruW7uopZ5oygBdVQ8oeBg559f1rCt5ZLKEI10HbIPIz0zxnv1/zipLC7ihu/NL+Y7Nk47nBzmqVRNlJnequ2PaoAqtPErnJDF+OKfbXEc0I8uTdgc+op0sojkRflG7OSfQD/APVWhoZT3SwkmQHzRgEev057VMLtWUPIpdA3B44OOKq3ksQkmPmOyk/McfdI9Kwv7QcOVLnYGzluhJrnnNrYm5vy6gVyVIBOAT14/KktbweVJL5gKIcbV45P8h05rnb+/eO3EkIc4GSV5PHtVOHXlPLwsrMxXBP4HI5pKU7XYXNS6uVlZmDbTn7oP3eMVl3Cp9rRi8hx95T09asvLFJEA20OxDBR/Cfp1qI3UcZkckYDKuWU4z/k1hG99SWdlpNwEtVBBVc7Rn1qjqa3lxMV87YhHKg4+X3wax7a+TaBIUV84wp4wDwealy9rmUyLL5nI47Z6f8A1q3U3aw76FkwR+ZiBgChGMHv/wDXqGaQvLjzWO0bRjHOPc1QgljRf9eQ27IXBHJ7e9NX5pnyyjacZ9aj3mxXOl0+SRAEuVEgY9iOPwrfUgLkEYrgftH2fdEGYEHGSf0rUttSmi8uIuxJOSe1bRnbRlJm9cX6wPwMju2axpNTM9yGJxjhecAepwag1F/Pf5pWCL93AwTj3rKuHljCyNtCv90bucc9qnmk5Ccjo3v4Lu2Akl2sgwwHc+361WgiW4LwB/KjUA/v4xk5/wA+tYqSFQpjh3gjJC8HpTIoL2RiwBCg5+Y4NbJpakuRu30wUCHbChBOdmCQO3NZlsryZeNAVzkEnANP8hWX5nRFHXbySfUmo2nht41WLjjrirUr6Izlq7s07NI0uzIWwh6jg4PrVltUa3lcyYaNxwQwHv8AWsAXkbxM0kqg9NoHOP6VTOpBg3llUI6EnvVKDsCnZaG3LqU13GCUcfMU47fj/wDXp9s4hjALE+jE8msu1uJCzCSMhDwcjt/n+dWTcwRDZjDdlzksPWsKi6FJ31Ni21wJu3qdqnHIxWimrWrKCzhSegrkXkEifIvyp0Bfj6mq97dFIlRHRA33HGflb8KmLd7Fc9jv1u4Wx+8Xnpk4qYEeorzC21a5S5ZJiZUAUFhzjOeP/r13ltb4gMyMzsyghQ2B9M1tZ9S4yualISB1NVFna3tt0zh9vU9KyZfEdgZGSS6ZJFJHlopcn6bc0DudDkHvS5rlX8ToVK22nzFo8LmVliUj+f6Vk6l45mtgvm3NjabuAozI5+mcZ/KnYLnoGRWDrPi7S9G3RySNNcD/AJYQjcc+56D8a4e+8R/aIUX7ffzySAMQjbFUH1Axj6VzF1qgfUUjttPtYIlP715Blvpn/wCuaLCudPdePPEV1OZdPtEhtiPlXash/E560Vylxrt9JO+y4cBTj5EDD8CaKu3kFz0/xTc2eo6LdXFnqmy4tI3cJEFcsccfKQT+I9a85EsQ0+BILqOSTG0qu1ow2OTgAE9exPNS+JbHwnHZT3OgyX9tqMRBSMFgDzzyef1rP0jUZm0VZ9SupnyWVVk2yMwz15XI/E/SmkkhFRoZd7RGSGKQ87s5R+eRxjB5GR9MZpyzX1rMfNUMsg2h0Rkz+Hf8DU8LWEk8bRwyRKM4WTIDd8g57exPX3zUz39pNmOBZLYH+7IWVvfHY+4p3As6eBa6hsEohZh9fM9twIZevUHmrIvNRiuBJp+oNHG5ztV32vjqCW5Dfn9RWLcy6gIi0901xFyAkr/Mo6Z5JA/LJqy9ojQFzOuFA27mA2+ijBx+hpAdvaeO7uwQNeRfaoAeSuBKo+nRq6O08b6NcbfNma2LYIE67evvXmdk8t/beXAzDaMlAeAR3xn8cikneOeEw3ESJPCcgY2kj0PI/rRyphdntkF1BcpvgmjkX1Rww/SpCa8Zs57qKOP7KpDJ1lgkwT6e/wCtbEfjO/sEVTdicrw0U0fzA/UGpcOw+Y9IlLEHaQAevrVFLd1lddqRq/Vhzn2Fc3H43tZrYPdWdzBs5aQDcoPvnBH5V0umanpl3bq1pcIyn5ueDz9amzQxl5pUt1HJCJfLiypTC5wfp/nrWBe+E2+0M8QIRm+8BzyP5ZFdqCCOCDQaQOKZ409rc2JuI5YWZlyvmDsOQCfTpiqwcWtoC5G+NgQoIJ59favZLnT7e6ikSSMfOMEjg/n+NcprHgmGUI1sCz42jf0HIJJPJxhSMe/uaCHDsc1aX1nBbRvCHaYvhFVOH468ngV0+nauwhiBdWPQBeD9Md8Vzdtp15b25EsAaLlihyCFBHPbjOMU65vZLOOKKNQhCkqCd24E+n+c1DEro7yTVlMBEbYIz3yaxrydp8tIy5XjbzkjvmsCxnnedGjIdMZ56Z9/TvWtNFLPa8Sqs3IYAnGT2+tc0276lXuYF1ejHlbC2WwEJ2j/AIEfpnj3rNM8Mk21lHKKo2+o/i69a0b6wNvCJZxlWc+Yx42D1A7iucbynuPNi3+Sh438buv+fwraG25DOptYjchUlvGAWL5UJ4HsMd/xqbV9Tecxz5UrtC7B0IA9O5+tZFlcm4mhIaNRgkr0A7dT9D+dGqAywGQ7SxO0922tnp/nOKHe9g6EzapbxRuYYg0it8rHkA+uO3f9fes5NTllkaRizMcruBxuJ4x7euR9Kqm/t7W2kV4gykAbT/Dj1AH6fnVBrqOK4jES4UjJHTn+n6U1ER1/2uzsGIVtzxqMkOCc85AznA/XntTra9W+lEtvwoPzxs3P4VlvZiaxSaN44YcblyAueMdeuc560zTJHgvf9crRpljs/u/lihRXQZ6P4fuky4UFmGBzx06n/PvV3UJXN2WAdtibcIBwSeCR17Y61z++8W1gmsyXA+YOgGSG4zj8Kzp9c8+S5IkMR2hCqjPTpwfTJFVsrFqVkampXqR7ftCSBpDnHcgetYEtwouFjRiSxycHoOtU7jUHmcK0jNITwMD24zUkUM8rJFNGE9ZDj5f85rKRLdzVlZ57JhbeX52CVYjgt/8AX9KzNI0+4s52a9MKqp3Q87m3dM7evGKvwWD2xTybh1UN2Od+BnnHTv8ApUd3bGbEkl55MajlT1OO3AHf/PrPNZWAg1HVI7Yh15xxuH8RrKl1XFszfMzZ/dY7HucHr261R1Np5QTHIJI0yTlc4+v+NYxaRcI4+U445zVwpqwO52tm+zynLb5HO9jnnp/jVxLuSZPMmG/K/J22j6cdv5Vz2mIPI8wyEY+6OpH0q7EpmUsHBHQAn0//AFUNpMm5uW0qzYBA2ghc46/lUJkj3OY3O4Z78gZ9qp2/lyqYyxypzkHJPWmxGOM4RiRu555qdhnTaTpzX8x3lhhckgH8Pap9VaLS7hIRI/zLwWwPXFR6PqUsRCxyMEP95sp7/wAxUXiG6SeRZlj3n+IOpBHGMc9s4I4qklyldBpvWuIcSzRxqBgHGSDnr1qrcWcFyzGK5Bx94k5OfoKyreZUQqI3JY4IPOcnj/CpIijTRxsyp5hOM/59qSutbkmnalUwkEmIgcli/J/Aimy6rKJWVp1WMD7o5/LinwwQwKXZY5CeAxxnH5fSsy+uok3eXCmZTwSMbRjp6U4WlIHsPmvZZCDGX2A4yTnFRPeMyFG2licg9xTbWGKWAjDKyA7iehPt+Y/WqQuFXP3cD5hnnJrvikZSTLLSZRlLLuI4yaZbxOG3qBJsGQC3G761FIznDtGCcZJxjtmmJdNEq+W6gMf4hx/nr7Vcm7aEoutrDxN5BiCgnBzzge1Zd9qCq4SB1KHJLYwR7ZxSXLTTsvzIFAyuB19RWKZQxcGTbt9e9ZKMdxmzFrEsRBwgAGNis3T8T1rXsZbi9i3CJ5s8FSm5Rj2PT6/rXMWUS3WcxfuwRlzkD6Zro1mltrVba2kunVRkKpK4J68g8CpaSZpBO+ppQSahplsy/ZbKGFjufdIQc47ck56ccCpn8TXFnCVGrW6xp1MeJPw5xg1zixmR3k88eb0aUDJUegJz9KmW2jjKN5pDA/uo48lifViT09ql2NkTXOrvcQ+ZdG5umf7gu5GjQn/cAxVO41e/83yLEJbbeWESgKi/y57dO9SXasx82Vsso/1zcqPZR/k1RVJDA0Wwv6IoZST/AHmAH9fzoQDGka/u0inmKxqdzAnJkPUAbc8UXD5u1hFuUdRuijIHy+59B79ac0kNtCBFJ5tyrf8ALVcRoP7vQ5+lUSZ423ymOCPOQI1DMx/HGB/nii4F6VxEpV3DyYyZCAMe+T/+uqMbMbdiuIol6GQkFvpwKsyBPs6vLLjYMiNdpIb3IHFVIJUlxEGVFJwPNIQZ9FBwfx5pXETRy3qxIIT5SY4GQc+/NFUJ7S2klJllikcfKW8kP0980UrjKWqCz0+dJEmjlWUZS5tS0J3DqrKQR39KYdcgNuxmuEeIjmFI9r5z1DK4P8x7VtfFXSYtN1OwRNiF7Xc8aKFw245OBxz/AErziWBkweeT0xW0Vdaieh1FlqjNOVs7i7NvI2XiuMSdPdeR+VXJtcEq+UZrUYOFM0f6ZXp9K4xVnjw6q49GFNeV2OZQ747kmr5SbndpeB2ZVdY59obYjsVbtkbsH+YrQ01o5IzHOyxBTvV36L64GP0rz+31Mww+SRuj5+VwGAz1x6fhUq3anDRzGMr0XyxgfQ9RScB3PQpYm0+8BhuIpGkb5gkxfPv90e/rn261YiS9e7MkUZYoMYiUEpx1xzxz1x3rkbfX4kRCY0DdJMg5Yegbn+VSJ4lkNwEDRiInpJGy4/4ECT+n5UuVhdHRm83TBmguC3AOBtz9cYJz9DSNdeU5YOkQdgHV5B82Prz9KpDUTbuz/bFaXrtlJkyCP7pz+YFPF5a3LebGAk3TaI3B/MnOB9AKQGwLqSPT9hYmF+0bHPToFJx16moLCK3jDxOBCx+ZH3bV59cEjn1/lVeCOaeJUJefDHMaRfMB9cDPHbini4ijU28zSiQk7GcHK/lk8e2OfTvLZRrWXiPW9OVks7mSXacmOYb8+4x2+p7V0Ft8Q72CHzL2C2nA6iBiGUepGD198VxCXM4unMlzIWU7UKqGJOemWwcdDyDn3q5/aVg1riGGQ3R4mEbKVOOpx6/ljJwCBS0YHoFp8RtIuIo5JkuLdH6O6gr1x2JP6V0tpqljfxB7a6ikBGeG5/LrXj8flLp5ijBkt5eGHlgvG3+6GBI6c9fakWeJrJ7a9urqAqmYZEBcye2GwO54JPTtSsug7nsbeSA0g2t8uMDHNeV6rZMl1JcFnAdPkMg+Ze/9R/KqSTXUVq0+narc78jzIi77Y/XAYnA/4Cfwqa68Q3p2iSGG4RztWWQGPHuWB4PTt9aynCb+ETV0XLaRLexAXKMxwAq8HHQ47cVox3kEMQbnk4JOBubr/SudnvZJ5DFJazwsMOCkm8Y/2RtGfwyQO1XrLULKSMxm4RwWK4ZgOfoetYzhJK9ibNFy5a31CxHnXBHGV2AkH6is29s7BWtPs9tLKrj5SRwR6kH2OfSkeeJbto1hzE54XGME8cH36fXHqat+bI0Q2K67PuqDnHsc9vxqY3juDszNjRJZikJHlhyq7WwpHPT8f51PehY7FpBtWHaMBl5zzzntzzmrEN8LSNY4o1jJkOGCknoOD2Hbuar6xcqbJCXCxuDvLc7vQY6mru2xNHNP5S28MzKzDJDZ7n/JxVeJFkJIRnIPKqvIq3JqCQwxxxKsjKp/ebMHntz71TEsodmRCm9WB4xgHGcenTFbolmxBdXZaOOJ9o2gALjAQdzj3z+VTm3js3jdpRLyeq8H/P8AhWPZTeRIGL4QA4PGcjtn/D+tPu7yTy4VkLEBmIyRwCemfSnbXQLnTxardJauFuSuR8oDen8hwRWHfzyvdtKqhQHOWX7rZ9+/SseS+dUwWODz8rHrmrVlfySDymLZY7uCAc9aTTEbcW2GE3Dxo+8ALjPWrbahLawrHHgNIAWkbgeoz/j/APrqvD5SwAOHfA34z93+nes64lWeTzCd0eAF5BPr0H4/lWVr7jNRNQE78TkPglYlbeoA75/wOa0o7hZYUJjZ1kIDkgjgj1OCK5BTIkk0qHAB+UDByM9/atXR3DHazlZMkud2DjPcfXNKUQuUr/Uba2knt44ZomZjkM3B9MCs/wDtE4GAoA4bA61Z1TTWk1C4LF5QDuQjBwPTrkVlBFG4mNkUHpkkVcUrFG7aOPIxG2QWyG9vSr0e5YAiHDbc4PGawbO4i2o5YrhtrDPUZ7Ct+NfNAVPNO4A7yOB7VEtGJIZasA8hKMGJzknbn2yf8a19Os5XkDgpv53ZkAwfeqsCW7TrE53FMEZORn0I/pWnYyJb3chzjDZUDAGBjr69zzmp5tRotW9ndDVsPIuwAMygHahJAwTj8cD8qqXS3d1qDWscTEhtgRAOmeuO3GeOOhrT1LWPIYtFKR5v/LQAKQcY7D0/Cs1fEd9DduEhVSVDNLkAbumfrjHfHrWjcdinYy7qe6iMdv5JWXftK7enOOvfnPelsvOiXznSIIxypJ5+o9O9Q388zBri4k3yHOCrklRz15OO36Vn3eoMI4vLm2tt3ZU/d7cj8aOS+iFY3n1NoHzsduCAeuPw+lZk+qrcT5FtETyAz9cdvxqksszENcFULNsQjB/Ifn1pZoHtRuLq0ZHUnrnvVQSRLehft5ZYi6FlwxK7g2fvZFR2pilnAYHcDyOnHr/Oo5hEIw8TlgwBZ2GcEDPT8xTLO4GLqSWXmWFiS3QHHTj863iyWiw11MWbYmVz0P8AKopVkuWyLMpjqc1GVlmVILcqRncuF+fGPQU+LSriSZ4L2ZwD8xVT1/H8/wDOabaJUW2Y9xcs77IHJz8gVRz/ACrQ03w9CxM+oTDZgHyUcBv+BHsP8a24beO0H2e2tyjklXEYDFhjPJwT/Ko7u4EETpPNBEAeA5UH2OD0/I/Wk5dEaRhbcXEaoqo0cMecKrYKr2GAT1PrVc7UkZEkfhuW8zOfrz+gptrdM0wy8igAFiI/lkyOxAIxx1zUVxfRRSiNrna5GRvUkoPcjoP0qDQmYxJKsbSyLtOfl2qx+mQcD6VJe3Dyqp+RUBIIRmyD9Vxk1h3ms29jbhy6yq7bVBfcrHnkkZA784z6+zF1+2itHaa33zBQBHE42N6YyAc+pC496LMDRdpTMY7dpVdh/rJHUt+fBH51Dcz3EWYY5BuDglmjEoBz69z9PxrBufFsrx7bq0s4hnIiRASPTkHJ/EGsi+8QG6nWZ7q4+QYSCLhR9Txn9KdmOx2IMa7izSZByZHwNo69G4qu76feP+6lbA43bvv+o4x+QNcNNrdzPGYpEZ4ifus559MnqfpnFVZL2+fCxkxRgYCITtA9MGjlCx3F74gsYJTZopcoOWjiCbfYuec/lWXd6tbIG8oBmGdgZzw3qTnGP5+lctvuigUzsq+gOP5VF9nXOSSSaLILGu2pybj59+jP6xnI/VaKy/IUfwj8TRVXCx2tz4mguZTJc/apnYAfOiMxx/tMWNUJdYV1Ki2kYc/658H/AMdCj9KwrZ3F0sgx8hzzyKuahf8A2kRoFSNVHOOcn8qq7TsFlYkkkWbA8tQuO7sf600uoAAVVUdwoH86zxJgkFjj26VE8wyRnIo1DQ0XkUgEkH/eNVXznhx9AKqiUtwMmnoTtZgM7Rk/nj+oq0rEtknO4c1Kvmfw5I+tVo3O7PepkmK54z7VdyCyt7cKmwyybCMFQxHFS2t6lvcCTa+zoyhutZ/mHJNJv555FJ6oDq314ybZ4rt42TARYkCkY6ZJBH8ulaNpqM0gjnR4XlXgtICCW56lSeSOwxnBrgnkCn92WGetMWeSMMqSOof7wB4P1rNwKuegR6i81w0VxLDHOpwv2dccnttHGfrUtrqVo6pi6y6k535GT9eADx3Oa85ilaKRZIyA6nIOK3P+Enm+yCJYmRwMAlw8Y5zwjg/zpcg7noDX5SLZNDECVwJCRuxgcEgYI/HmlgvBLHLDJBK0ePljRQIh9FIHP51w8Wv2s1li4d450GEVIECH3+Xac9fb+r9K8SBL4JLHI6knYzhQ6n1yoXJ9jn0qeRjudpDcK7IM/ZxGpUNhVkfnoefm46dKs+aBA0YRI7dv4S27c3fKkggn2496w4dSuXuUlFtcbGGFngQZ577Dgt7spIrSkntLWEJd3UMd02drT3Knef1wfqPzpAWwyTRR4MpjBzG4LBkz68YP0/8A1U6MB3MNxKrRnH7sFkSb3I4w1ZdntlDolzHLIWKtEMLkZ7HGM+5/KrscTpJM3lQ7BwVuCHZfTAPf6Z6dKQwuLULJ+4Pkxw4O1D2PX7hG8e/Whru5SE3NrdIUGAiT7VVjnnaVyT9DzzUTCO4hjFyFjRJCQPLQKGPqRnHQdQv4daPs4hfcsjhWH93aj4HA5+9+Z49uho9wsTx3tzE3mTG3eT7yRCXZk+wfHPt34xmr2m2Uuq3iRSRtHAqYcGLAxnkBskZzx+vapZrmK5h/c2lsTBErMMgELj5uTkEdcjtjv2mtNRSxs2WFVM7ErtRAPm5xnA6AD+nShQi2S0Y3i/TLWwv4E0+Hy9yElAckHOM4znHFc8/+jgnbt2MUZHGOo9T+NdnqUzakwyiTwOAzHdnGAMAqOe+c8Y67qpwpasVhEssbpyDbs6IAexww4+uDnoWokk2TyHKfa3jn8pwMqgABAIGeT+dTPPm3ICfeb5c9/wDPNdGujR3PmzQvHtU7V3RKw9+gDMOfXPsetQ3mmNcSTSqEaJ2GVD+WfcnIYAd8k49SDxSsHKzno7Q3WG3ptyDz9706flVmzs47e4DNNExU5HJOeOnFW00l4yjIsiIzHaoGVVyD1fPB/Dnj1qCbTpwCwCKiNtkZiF2t2znHqOlKVybNCvclZNzLnPICnAqXyCy/u3+bGQijkd/xpgsJDF5jb1JYgHb8o/x/Cq1x5kE6pvLFV2jJ6j2rLyQM1N625WOZCdp5IOMe596hN1FaTKyklGyDuA3cjqP/AK9V43W7KInyuiFchuv41l2d0I5xDPGUcPgluuOnP4UJAjXF9a3mJGeTOeVx2+tW5JLBUy4VQ6gE7Tk8jg4/L+lV4poLu1YLKgI749M9Rx2BqmkK3DZ2tu3D5YxjI9QD+FLQZJLLaXCtJHEoCnO0d+w5HatEy/6MhQ5XACK7E7TkVkzxPM5WGMxxMwXGMAH/ABGakdJYWEVwd3HBHPt+NDSBGxb+aV3swyp+7n5sYHvV19VtyGLJhl+VgxPzH1/U1kafdm4doUmC5XCkHP8Ak1JJp8MMe19hQqXTaSzbecMSCPTgYz7VLjfcZNNq8skUkByIm9egxUTX4VUViSAPlYAA9ayRqDyReT5Y4GQuB0qT/SJVKRRu7gZCoN348U+QSHrfyNOyIwZCDjnAz070xVE0rb9qsWCDBwfwxxTY9Pu7ltsexT6Z3EeowuSPxrUsNEngEjTXaq0fJVshQOpLHBwMc4OCf1rVRZSTM2aQxwKJHDOOUAOPxx1PpVmGKScQuUkBPV24BJPTJ/pU8mpaZaxJLZxRsEHzTOMiRuhwNyt/MelQSeMo7cCeOFEm2YSIwCFlPqWyT7/0pqI+UuDTbhoRHKyQjOQHbBweMZxg9u9LZaNLBI0klx8oAXcBhfXPfisS48WO6OsDTmVx8zvtcA9yCFBH0zWdPr8/lrCY5liIxlJWRj9CS2MnrWiTDlR3sMMSQPJ56+TGD+8jbBUe/wD9bHekTWNNt7dmMyPGgyWLsSPpzn9PxrgYrm/1JzHCocKOVdi5wPU9cVHf219b2/2i5dI4eAFiwR7YAo5Rnav4r0w2xZI0CsCxDA/N+GMfnk1zo8WfZlYukMSyffiRyScdOnH6iub/AHVzHvYzSf7xxUBVIzxEv40+VDsaMvia4eUzGUyMTlVWPAUen/1+KoRXl8901zEs6ztn94JSuPyxx7U0TSLkIwUHrtUUxm3jLOxPuc0D0J3kvRJvkvIw/ruDEfzqqYo3bdLK8mPQf405do7VLjcOlIZV3QCcRJD2zlj/AEpxJBwqKPoP8aDGP7RHOMpVgxAtjp+NGgXZVIc5y2P0pnl7jyRVtoypwAMUnlM38NIRXKKR06UohDHkdatC1kPIBzUqWUjHDKQaQykbYGitddJkK52dfU0Urgc3FKscXP3utQHzHJODzUkUiPnagFOhJlaUHGFU4/MVrexG5B5MppVtyerAYqwbdnmKbiowx4Po2Kha0O1DuYllLU1MOUdHEHdY0fc7MFVR3J4pZozFvQ/eRirexBwaRLZolWRZCJTgoAOh47/jRIrLbbm5LkHP1ppoLDVNP3AVEp4p2RVmdh+7ikJGOtCRtKwRBlicCpZrOe3I3p16Y5ouh2ZASSabQf1pM460DsAPNDHGKbkUHtQFiUAcc8nrSNgEgZxQOnIpCdxzk5NAFkm7JQiVn2nK5bOPwNWW12+WHygI42P3pApLt7Eknj2AFNUlIlfuOOao3LB5yw4BqFqymrI6bTvFEIsja6mkjxA5CQL5eRjplGXH5Grtn4siYrBHbLahXzG8tyzsnHGJCQQB/kVxKnPFBbDYB4p8qEekvrVtNi2kv7K5uU+ZJLZHR/cbjgH6gj6VetdSgyLa9tBboyFtxnV/Mx/eRlEg/DNeU5ZSDyD7U4SyCVZPMYyA53Hrn61Lgguevwavbx3MMLNcKsZHklQ5RD2AcDBHsfwI76EN81rdPutd/nHdIwkEbnC8FY+cj1xgflXkj+I9UlijiN7KkcfKxxHYufUgdatr4oaKBFgtVWYHJaQh1znOVUjC/hz70uQdz0G81CzmuSHiaOZ+FYc55HRhjNHnJJaCNXZWJIz94Mc9+Dk+55964abxYjpG/wBk33C5yXZgFPqpDbs/iB7U1dftEj+0CS4kvdwxHK5EYXuDgjI9j+NLlYXO9tdQcxLGt1JkcASR87fy6exGOK05r9UKhY3kww+7nJ9wVyQfrz79q4afxnbXNss0k4WTP/HtHD1OepYjgcDoTVu18WoY4LubUIo4kk+a2ETSSkf3s5GKVmO51Jns4bdZlMYk8zkIT5hf0GR15/8ArGrEO+eVmCrwPmYyA8Z5yMnPPt36CubGq2100IimFtDI+Vkdh+8brnkdfc9fX00ba4MgnMs7O6Al34Vhzx8gzkdOenNSBdEEM7l2MZkc4ZEZozjr/k+/pmq11pNtcyARt86PgeYQDgemCN3TqRn+tqy+0gPPJKpWU/KrDf8AN1yCB8vHr6/m6dja3EcO9DIw+XcvzZGOcnk5PHPagLHNXmkahaMskcchVMEtnIYHoMdQazirNK/nQyfO2SW5K59eOK7Mvcm5zPkI3A8o4bdnn+EE898noAfWrDyW0rKjq3XZvli3DjkjIzj+fNJpE8qOGt3t7ecQI5w+dxJ4PPWtALACDARtQ/Plhzx1x+VbN3oelysrRB1mGCwRs465xk8dOmR0qNtBsXUxpKQ7IGO3KMPqCDke+fxqHEnlZQDvsSMRSMsfzYHA3Z7dxVyGwj1EMZGmh+bC/uic8jPz9OwqBU/s+7+zSxySP1BeXGweucfyPeteHU2v7qezlgTyyvmopwfMx3wTknP1oUO41Eq2+lpFPmKKYxltv7yNVUe+dxJGc9Bg1Kmm2yOhuFZgwOVBwFJ6cjHp/wDrrVM6tD5bx7ht43rgL7H3H0/KhIR5ImdFLA8gocHtn/P86vlRVkZn9l2tncbRACpXJKpkjvklskDtnIq7BYRy5Sa3DhOQBlwO/B655+npVlI2dgDujyOI1c4P13AZ+v61FLFALrCl4CQAxVOT6YPQjPHH4k9KdwsDZjTEREcoyAikDp7Zxn8R7UjsoIY7ZMcR56jnk9v8P61JpokYyTQpM68nI5UdjnoR+A+hpxuWVztidSxwAq7VJPuR2/yKLjIrqytrm2lt2iRY5gPnUKGbBz6cj8Me9Z0XhjTIcH7GG45aS4Gcj2GOD+P1q5EskF4rSXczzHO0yjcMDsSP06n2qy8zlj9oImfqrH+fv6ZIpBdjbGzsrOJwba3UFQ6lcE4+uMj9RXJ+LsXEizBEVgAmxONgyTyDz36kCrV3em2kBZFRzykWAxJ9QAeeO+KZCbzUbvZd6Zcx20gJL3EZGSMYGTVpNagjmdN1I6XLMW34fH3WIGecZAIyPxpNT1db+F035AXgbeBz6n/PFWvF9tDba5NDEojjwu0IMAfKK5mQuq4BIU8HBrRW3Bl+0UtAPTnvUzxKM88n0qvbMBEucVdiUucAdeKhvUZSaE7sYxihYGHVT+Fav2RxyYyR/KrCWj8Ng8+oqWwMZLd2HCn86sx2zjAGPpWwtsFHPOR2Aqa2sTPN5caliQT+Qz/SlcZzS2kkuriIcNsz6Ve/s5wdrFTxV22svP8AEvlgcNDkHHOK6v8A4RpEmWOSNw3BIP8AdPT+dNgk3scObCQDpke1Sx2bg8RsVHU9K7iTTLOyQtPtRFbaWOSB+A5PftUEd7p7FPssHnxfxSLgceoXqcZ9u/WmotiOahspZGyI89ulXodIuGYbt3XA46V2MdkrxqyFWU8gg5BrD8XatD4f0iYbgLyZCIEGc+m7jpjn8RQo3FcrDSZFAGF/E0VR8M6j4i1HQoJraGC92lkkklJDBgehx1+Xac+9FLlC556beGKUrG/HYVbgsPKjZ1JfzI889vnA/pT7m3SK7wgyNncVtQ2kW9dxG3aifiGJNS5Oxooq5kw2+btRkbjuBH1kFQyWzLHEOP8AVkfzroIrGMIZAwG05B/4GTTJrGNFVfOBONq+oFRzFcpkSWLkrgHIwM/ig/xrJvCQixcYQj69K7Q2bEo/mjBckHd1+YH+lcprVq1vLludzbPyVT/7NV05XZM1oU7eEzMEDKpJ43dKm+xyA4IxziremaVc39vI1uinZ1DED8qSSwu4S6mF8oSGwDwa1b1M0hsNuUbcCVHWtg3kOMFnz67awHEsY5DL7nIzTCXCB94OTjAbkfhUuLY00iW88trt2jwVPf1qqwFI0jVGZDVoTHEcD9aZj51FL5mabnLDirJJlzVi1XNzHlNw3DIxUKbcckCrEJUOMOoP1xSYI0L6MRxAKMZb0rJmjPDEcd61bpxJHFjB4ycHNUJQd20jqPSs46FvUpYxxSfxcVZZF2+9QBR5pU+lXcmw4DLH0pRuHPccDmpkiUhjnaQPzpdgOPajmDlISN2446e9R4ye1TbXZcBSe/Soipx0p3Cw052k9getN304v+5aPHVg2fwNJGinj+dK4WEBY+9WIYn2Fuef1q3aJHgrhd2e9TyLhTj06VLmUome0bA/JlSOmOKlt725gujL5iPIfvecokD+zBshvxqwE+bsBmqFwn+kIM8k4NJSuNxsbi+I9R8to5Z5FUg7BEwjVB/dChSNv+zjFdJYeN430cQXEttGIVCvE6uTON3baMZAHfjFcg8Kr1HHSoJLePcBggkVN0w5WepDxLYPNEhkViq7llmO0Ko9G2gZ6YGMe5q0mpRX6rJp6m4cH964VsqeoB5HP0Jz6V5LbJcWlxHcW0xSSM/KeuKsPr+pi4lN3O1yZUCkSNkY7Yzx+n607X2FY9eit5ZkM0koRCQVTaBvIzgHDY/HGMninG4ltHd0wGTmWR8DB9OeT+IOcACvL4fG13Fp8cM0LTXETZSVpSFA91GAfTnOa1rHx1CRGn2cySvlnR1CpGfVCDk45OCfpg0uViOhv7rzry2UMpJQ/Iqkk8ryWOM9Bz+GRk0iSSLd28kRzhjG2EyWDEdsj/J6Vz82oQS6kLp7+2miSEeXzFFnkEfIWY5+p7c4qyuvQtbXMpkUBFBUrIoZiD0Bzn16UrAd6rwMBGib7duGXYTgj1yePr+tVhJZ/MIoVZ14BfGW78dAe3v79q8/fxp5WmhbQTC5I2/OuAq9cbg2T9azpfF96boNAqiBf+XeVhKhPc/Nk/1HrRZjPS5L2OK5UyOis3VR/D7k9u3Jqvc63bKhkTP2cZVrhI96sB97kNn8PyzXlB1S68+W4yv2mXIaXknHoO1QpcTyxBWmcx5zsHC5Ht0p8oHqEviGyt7WC6TfJ5jAxs0apuGcbvmOf8cVVfxmkkvkMpNoiZklDqrKfRcZ6+gJ7dK89knDuXmlLPjBLNk0wzRjoG/BTSsOyOun8XebdyuIofIwFjheJ5DkfxHL49eDkevNU38UXTzyzlIdzjaI/skLKo/3mUmuZmlDxgIpByDnIFSrOB0j5/3hVINDqrDxpqdjbtCiWswfvcRBmX/dZNpH4k0nh+5nvNckNxKzmaJwdxPA64BJJH51yxnftGPruq3peoyWupwzSqvlAkOB6EY7U7aCTszc8bII9YPz7vlX3/hFco/zMvua2vEd3FfzRT2xKxnI3YxnGKyYbcyfNv3bWGf1oT0B7m5punJLZxylgTjpnnrW5a6aZDuWLBHcDFafhrRY5NLtJTk5TJ5967O203aMbRjpU2uF7HI2+kuwBVC3qCKt/wBgTOASOvb0rtFsVwCEANSmxkaNtp+btnpRYLnFw+GmkU/KDnrnpW3o3h2C2jvJ5MGQWzKq/Xqfy/nW9b2YhQqDxnIHYVOESMSM+ADGV9OvvTUQTOC0LTrWHx9nbkxQgRqFyMkHJPp3/MV0+tXVvOsF7byr5ttNJDJDn7wXI/DkA/RjXH3epWmkeOFvTOj28cQ3EMMEhen54rNvfGukpfPcwgs7uzsixkj5uoGceg9uKT6o2puKknI2vFqG70aG5uPLW5sGI8lXUqVZQwwOucFfpg1Qu491np1rZShbiJ41AyMEfdIPscmuU1nxeL2OVbOwdXkdWd3UHIUAAd8DgVnt4s1p7uGdgzmIAKJgDjHQAgDAHpXZRrKEHFnHXp881KPQ9R8NajBc21xBE7O1rO0TBwQR+Zz61i/E7S4LrQF1JVC3ELJBndwVYk/nnH61x7eMdfc5+0W0HqRt/wDr1HfeJbi78MX9hfXQupp5onjZTwgXduHQdciueMtTVrqHhDxuvhrSZrNoHk3zmXK9sqo9f9miuNAY5wT+AopNK41sdne2Ttcqqbcs7gDPX5yKsSW0ySSlMHG/p6jAz+dNkubj7dCPNAAkIAKjk+c3t6VfLymGVtykskh+7/tisOhp1KYhmVZsowAYnp6Af40TwyecwZHGJlXp9B/StPNwVudqofvMCR0yVx/KnefILmVDBnE4YfMRn5jn+dFhmSpkXyxk7QhYg8fws39KxNelUSWTmNWUFyV/vcgf+y/rXXumUDSRZUxsAFf1ixg/l+tcv4ktQTZMFYGRphk+z56fiKcdyZao0/CsSXFiwQeWd2HBOd/ofbH610CacSQJQXVRwDVDwlbpFpQYgZ3kc9+BXRxyL3Ycjoab1FYyrm12lvlGOwFZVxYRtESYwfw5rqJWRRhQG55FU2hWRdoBHpSGecR21m99cxyyRwiNMpvyd59KfJYRBCxtwPz/AKV0R0GFtRaZ1wUJ/Pk8e1Q3dvtVu47Z9KpyEonJvaRbyACvsDUZtlB4b9K0poWP3R3qoykHB61pFkMlt9JmuTCsLIzS5wOmMVafwxqkaFhArgf3XH9cVs+E4hLeRA/wBz+YrtWtRtyQPxpSm0ylFNHkr6ZexZL2kwx32mqp3ICCWHsa9gS2XGByc9KYtgN5BGQeOaXtA5Dx/cxPJNA65/pXZwFVjkhS2t9vmv8AM8QY4z05praRblsiFCW5OFH+FHOPlORDkccVJHKyHO0GutbQrfyZGFtGdqk5OQeB7Utp4bs7iyhaS2kDsoYusuM5HoaXMhcrOVM52qAu3AwcGmo8SyBuRg+ldW/hS1AOPtA9CXBA/SoT4TTtO492XP8AhSuh2ZzNyUlChCv3ugBqERsGLKeB0xW5qGhNp80Pzq6OSPu4II/Go1toi6xPhcnmmmFjOhZY3/ehl4q0s8bR4MwzyDuBphiIkYDoCR196Ggib7y4+gxSdhpNE6qGYjehzz94VSu0KXqAcdMUNZgglC2AcdjURglU8MMj1OKaQmzXAbcM9aglYbzyAQOvvVASXIIxLkjplgamWWRwQ+GJqbMfMXIwfJyRznmqkyhrxPTbmg3skQ2mPjrnNQeepmDkMB9c1STE2h0qKG4yBUTpwMVO1xE4x/OqrtkduKabE7DHXbz1qSJPNjdmLZXvUTZ7H9as21tLKknlyBQvLDOM0yRgh2c7sCgbhkpx6571PHb4b94D+dR27bt+fXj2ouMUs2OSFHtRGoPBJKnoM08gKwPBAOcHvToVYrvUDnoOlAAEVTwh/E8U4Fc42rx7U4JKw5xzTltyBndj6VIyOZisRZDjBHSrKgE8kYPcioLoIlqVXjkVYhlJX94Bg9DQBKVxwpz7UOFWMttGe/FPUrjI5qN3zyR06ZoEPldn0WzbaDmWYDA9CP8AGnWCBbK4cjADoufwY/0pWL/2Vp67flJmfOO5kI/oKu6ZNJDCxR2QF+QOM8d/zptjS1PVvCtuP7Cs3CcNGpznr+tdKJYIADLJHGPV3A/rXnWneEPF+oadDJDqaw2skYZFadgQp5HAFWofhTqszBr7WkOeu0PJ/MihN22E0u52V14q0OyBE2owbx/ArgmsO8+J2kR7hZRvOw7uGQfhwc/pVmx+Euiw4a7uLm5I/hBEa/kOf1rpLDwfoGnAeRpNtkdGlXzD+bZo94PdR5sfGGv60zJplrdbW4Itbfp/wL5v6Vj63HrFrLEdYtrotNkoLi5LZx14XGOv6172sYVAqqFUdABgCvMfitE32nSmJITbIP8A0Gk1puOLTdrHKaf4Y1XVbIXNrZQRwtna2wNu7dHJrlNUi+xzmJ5J2f5gRHEFHHXoa978FxEeE9PYHgqf/QjXjPiyGMavENiF/MuMls84J9OPzpRG+pym4OdgWbjBw7Adaj2MD/qFJ54dsj2rSFuokKhVUELyE9qlig34UHn2FXoRqZarOAGVIUyOPlz9etRSC6lXy2YsCxxhRgcfWuhj0i9lIEVlcyZBxshJ7cVaHhfV3240m7zgj/V7efxoukK7OLFjcHleB2+YDP60V3o8F64ygjTmXjozpn/0KilzBqQQAy6h86DKOG/Ny39a2WuYPs6bYsEvsK47HDVTkdvOYiynDMQQVVeh5Hf3q+b60PkM0J2eaxHyekY/+vWTNkWILiF7qQlAVbYMAdehP/oQpUu7RpmZYecMT+h/rTEurL7RbJswxmAOIz/zzj/qRUaTWoig/d5zGSflIJ/doT/MUhl0SWrqqeUcKyrz3+YrXJ6/b/a10z7OCWJmJGOgIVh+hzXRSy27FCvGZUUKMjJMrY/VTWZdNA8dk1s2F8sqTnOP3UWP0IprcGYl5e3fh9odt1IqP0CjIyACTg/UUyPxlKoIa5jY/wC3F/hSeNFA0nS23Bm3SAkHuAg/pXHSLtjUnksM1ooohtp2O6Txi7JsJtST/FyD+prQg8VxshHkKWPOVm/+tXmI6daWjkFz+R7BbSNOqzFCfNywH90HP+NU76EMoULkY9elbPh6xjaxtYpCqKLdBkjp8oqbUdF+zMxWRJF9VOalopM8/uIjuIBUDpVJ7Ulu/PpXV3Nsm7AVRn0FU/syq2MU0xFzwVaMuoupAI8skZ+ort5IFJGRwOaxPClrtnjfPMkTnGPRwP6V0jR+bNsYnYp+bHAPtSeozJkkS2kw6ZY8rtHarkMcckXmfw55z2qRrLT7klBuRl5zg/yParFvbosJDLnd6d6LDueNNcXscsskBYIDub5cj7xoi8Q6hEwOIW7/ADJ/hU8bmOGWMRbgwGTuwQNxNUXCyRMu1lyuM5Bx+HFVZEts0v8AhLLm4Ty2s4lDDaShI68d66/TABptqFXP7lOR/uivNo7NbdkjU7mRiGbGMjPpz716xo6MNKsh5eQYEIPT+EUpJdATZEtuX4dee2aUWpDYxgfStcLEx+ZSD609IMj7pz6moKOH8WwCK2tGHPzt29qxoLR5GMoEZUx7smup8cIYrGzOOfOPb2rKsbbzEU+WnzxDBJ689P0qog9jKg0f7Zbyyq210JbGOo5/wptx4fljRmEgIEYkHuK6XQ4MW8iFeqyD8iP/AIqrVxFusEYr96yOTjpwKRtBq2xw0ll5E0sLSZKEYIX1Apq6Pe3G97eCSdEADMi9CegxWvqMQS8umYsB8mCo77RWz4UuGjs9VkQs6xRiXay5JwDVLYxqaSditBomiayTBafYzceWWIUnP5D61Xm8ASDO3y/wkIx+Yrm9O1HVNH1I3ti0XmjcnzICCD14P0rfj+I+vxjM1rp8v1jYH9GqlbqJW6orN4HuVDNudAuBkODnNYk+lG31X7E2ZSCB0wTkVtat43utWsRbPp1vC6yrIJI5G/hPTB/xrpfDVlDqHhoalPbQef5znzPLyy4PY9fpTsraCa10POtT0z7GisqMCx6GsktXceNIY1gi8sMSXJJbvxXFuvqAaURNCrE0kW4Y/GrVixV/Y8H6GktEzbE9uaiAI4HX1oEabW+Y9xckjtVC1BUyfKCM80z/AEvHDsR9abE9xEzKiEkfeGM0AXJMFeRTbQ/uBz/nNVmupgMNGB+BFQw25uN3zYA9qQGsJoh96RR+NJ9rt+8q/gawiwB6UbgSBgdfSjlC5pXVxDJGQr5YkcYNILxAONx9OOlF1aJDAjRq24sQe/FVERZWjVGbcxwd3ShAXUvCOin+VI16+CAp/Opo9KfAzJwcdM9/wqJrJVvo4ZJgiNgl2B+UZwaaQGhPNNFpmmoU+9C8ig88GRx/7LV3TnlfSmZzsbziPwwv+Nb5QSWrSSri3SNYLeFm4TAba0YPPTBYjAJU9c8Oe1ddJtnljIUFjGQANy56nHXknk+mO1TJ6FQWp7P4Rma78L2LFArLEqEA+gwD+IreWM45rE8H2T2WkPHIgUGZ/LGcnywcLn8BXRgYGKpMze5EE5p+32p4XpSkUXAjIA615j8WsBdJbP8AFJ/7LXqJXivM/izCXXSgvdpBx+FS3oVD4jovA6q/hCxx/tjn/eNcTpGl2eo+LdVjvLeKZImkZFcZC5cdvoa7bwCm3wlbqeSryA4/3jWB4fgC+MdaOMcycZ7bxipb0RaXvM14dB0yH/U2FrH/ALsSj+lWlsooxhEVfQKuKu+UewFHlNj+EVIyr5Cgf/qqMwL1q4Yz/e/Sk8j/AGv0oAo+SncE/nRV7yR6migDxSO5O+YL1UL+igf0qHDm1QhMkCRvTHyYpwjKyXZEbDfKAvHatGKePZGhj+ULJGSB17CqYkRwR7nDFflWQsD6/Kh/9lqFVX9ydg+RsYx1IRK1bC7iW2hVoAF8vccnnhBUEkcKQqVJIMo/AEKP6VJSIgp8tOCGEkRP4Sua56Z3XT7GNMhmCD/yFEv8wa7SS4s0XAj+UYYkn3z/AJ+tcrqcsUs1tFGu1TCudvbk4/TbTW407NMxPGMbx6bo8LgB3WRzgcZJWuUvE8oLCT8ydRiu38ZFJZ9FjJ7SL/48lcl4kjMOu3kWCNrgc/QVqtzOcm22zLB4pfWmbsU9TzVGZ9BaTbbLdVPURr+eKtT229SM9R0rPgae3UMPnQqD78flxVhNQMYJFvK7MQc4Xj6fNWVmzS5iXumyeYy7ST1rLNm6P8wz3HtXXv8AbHKslvJtZeQwXn3yGNUbu1AnjLxSpkfMNhJP0xmmguWvDMSi5t0QkiO2ZXz2Ytn+orqGt1/PnjrXLWup/YZy0drJsAYLGIH+bgDk7eeh7d6vDxK7TrG9t5eVORycHt6Y/wA/iAa/kjJzzTjAEiYj+6ePwqpHrdkQN7FT7sv+NKNWhlZo4o8pjghl6+mAaBnk9pZrLBK8jhQiAkFeepxg1nx2h5AcHK8Cty48O6tCzqltISwxldvIGff39Koro2tQsNsEowCv3CePwBoT0FZla5tmtbycOoPzqmd2cc549elel6TCzaTaYB2mBMZ+grzltM1RnUSW8rZYM37px/QetevaFNbJoNhDKURhAisGYA5x0IoY+hVRGXkrz2NXIcYLEZOMYNaSw27OFEiAt0GetH2WAHCspz3DfyqQOC+IMedLs2C4xMc/981h2UDvaoUAbbbE5AyQc11vj+GIaZaqWyPP6j/dNcBPfXllKIoshFjX8RgGhOzKSujqtGAIQgdZJFOfdQf6VZMedLteMhrA59+FriovEN5DGwUY3HceB1wPalHiS8BDMuTjbgk4x+FFzRaF7UA2yV0TLMVPHp5a/wCNafg+QyS30UipiRFVi4wQMN09+a5uXW/tJxKiRsOMKP8APoPyrd8H6jGt9c4bCSrsIA74Y9O/SnF9DOpq2zkliJkkI/vHj8DVORPlGe2K1YVKM+5SPm449jWfKAFye+eKB2KYG5wemTXrHgVFk8BzgpkLNICD7qp/rXlmAMZAz7V6x8P7iO28D3szldkLvK3rgICf0WqjuRPRHJ+MlxYQqQMCbGe/Q9a4WRa9A8Y61pmq2kC2bEuH3Nxjtj+prhpP900RBl7TIgdN+6DktnIqlrMX2CKyMQA8+He2Tk5/pWrpRjXTtpkXOScZ9ah8ZxBLPRXAAzbc+p4HWnHcmWxzX2uQf/WOKvWR3iRjnJA/rWSeRWxpkZZWA9B/WqexKHMB6mm2A+WYk1ZlQoDxVSzdEWXewX6moGZbcE0q4Dj60FTk8UqLiRc8DIqhHTBDJAGUEgn1x61yokdGBVyGHIIrtYHt7mELEyOQckHIx/8AXrh6UdgZZ+23bdbmX/vs0wySO255HZumSxNRj1pwPNUI9F00SPptjvfdGsa7V3Z2/Kfyrp5WX/hGLUTbtwWXGe3z9qxtHilfTNKjtYI5ppxFFGinBLFD970Hv6Zrp/Flh9gnjsUBKwWWXYNwSeSefes57GtN62PVNJvLZNJt2kniT5ATucDHFWG1nTFyDqFqMf8ATZf8a8FuNNvnvXfyZyrJGwzgD/VrnnPrUDaXeEHdGvtmUUnLUappq9z3s+JNGUHOp2vHX96KjbxboKg51a14/wBuvCl0qfgsIsd/3y/41G0FpHNOiybmjcIm1lCuf97tjPeldlxw7lse5P418PLkHVIDjkkZP9K4vxzrWn6w9h9hmFwsRYvsB+XOKyfC9nYyeYt1YQy3CuMZmVwVPGMbiM5rm76Nl1O9+6IhcSLGocHADEAYB4olfluKEUp2R7F4BBHhZMgg+c/X61l6DHt8U6y5UjLuB/33VzwFdW0HhdEmuIo2Er5DyAHrVbQWM3iDWHhZXHmNhhgjBYmk9kL7TOm6fwn8qTPtVeW5kQlSoyDiq8l3KsRfHQZ607MV0X8D3ox7E1ABNjmeMfjSbgD811H/AN9ipAsAexoqv5sX/PzGf+2tFAHAWmmpKiXM2PMc7iAOOtS/2XDhRtXKlDwuOhyfzotrlre0SM2cw2fLw6tx/wB9ZpE1aKdmCQT5RyjhlA2nGfX36iquSUxohJTiM4XDncQeX3ZHHPHHbrTH0mYArsibOCPmJx+ePatFNRiYnckij3Q/0p63C4BbeWyBkRt+fSqjLld7XCUXJWvYzUspcsvkB8qAuGAIxgEc9z69sH1rndSgs/tlwktxIt7AoTyWiAV888MCexzyBXcJNCpLMzD1JBrgtZ8uXxRdbGyCygnHQ7FpSlccFbQ5rx2wX+ygGOfLkY+2WH+FcfcXM1zKZZ5XlcgAs5ycAYH8q6bx0269sU/uwHj/AIEa5TBOa0jsRLcM1JGfnFRc1LEMyKPUiqJPfGcKiRkgNtPP0xUUM/7xwDztGKqXE53xb8fdP484/pUEVx/pCkAc4FZo0Z1UF8Q8UQTdhM5B7+lRLds9tLO8LO0fChTyRVC3k2yI6lc7cAnmrMcmLWUE5JYc4xQ3oJAk4Ro5GQ5ByQeoqK4vX812UvnGM7tuPypPMBXexOcj+dVJiTI20Db70LUbRTHiGeITN5gaGJiMFs7cetaFiL7Wbaa4tIUurcMFYR4YqeD069DVA2FlLJ5rRgSH5WPQH6+tQWy6hoN611o9wIGIwyYBRlJzgjpVe7bUG72sb0mmrbH97p6xSHBAeIL256ilaOJQOAox/Cdv8qqR3moalJLPeyCSVj0HCrx2A4ApjwxlgZMZVsjHesmho0rKOHarDzTtJwRK/P45q6LaNXDIZEHf96xP6ms61uEFuRkKASKsC6XaMH8KSdwaEnj8iRHTzTGBl/nGTg9OQfeqly6eZ5lu8qLgfKxU89+cVLeXC/ZmZnGQpJNY6XqOBtYYPrxTYINTke5EKSuXUNwCAOce1YuoQYuZAeyKP/Ha1JHEt1CvAb2/CotSi3XTEsBlR+e2ob1NorQ5sW53YxkbO1QOm2Qr0Fa5QoWAyPk596pyQlgGHp1p3AoMN0mcDOc8/Suh8JWgne+HmbGWP5QB14YVivGA+D09u/FWbKee2uG8qRk34zg4zz3qkyWroqm0fedoYHPUN0/I0vkOzbfmBH8WeT6/0qYQRhs8ffHQ9c5qOePZaRE54Y9+2TSuOxBNBMmfmc/X/wDVXoXg3Y3gjxDbMQMWbswPfMcnP6V55gtKM9OSCTnNaiX93Z6eYre4eJZ4DHKF/jU9Qfb/ABqouzIlG6MTylGFx1JHWrMVpBIkrFCQq8c9DzTGU7ov94/zqe3H7uTn0ouOxnm3C5ILcHgZpviSeWbTtPVzkRNIik9QMKcZq2wG1j6nv9Kp+JXhFhZRRq/mF3aRiRjsABVRepnJaHN1vacWRWCjqADzWB3FdVpMYdWYjjAqpEIiuGbDAisnYWOK37uLEj8de1ZIQlwB61IyuISMdPWpBA3BGK3bPR9mtWdtqGEjmUOykkEAjIB9Cf60mrWdvbatLDaOrRKflAOdox0zSvrYvkdrjdAjA+1OWX5Vzhh7Hp71x5611cQkht5GjYpuVlPuK5I9aqJDJKUU1VZs47DJpwB8sNjj1pknvfw0W3ZtHMjwg+UuzA+bcYz198bvwq/47Uvrt3g5Cwovt3P9a860LxDc6JZaZcxkN5IDBDjDfIRgnr3NdhNqA1SzmvnUq8oOcnJ44/oKzqP3TakveMKdU85GIXJS1JPf/VJWlpmkXeswzppUEU00J+ZztGMkjvwQcH8u1Y97vWSPgYMVsPf/AFMf/wBarPh7xLqvhmW5ntIbWSF12NG2QTjOOeg79qzdubU3TahoaGr+HrnQ7MvqMMUTzMdmxg24+4HTPP5dKpQIgYlFQYDHlRzzTNb8T614qeM3sNnBHE2VWBWzxnqSTn7xpiSEyEJwApPNTO19BwvbU3PDWu6Xo81/NqUvltIIfLVULE7d7HgdP/rVzs08V5q+oXNuMQzXDSJuGCQWOOKjlVWnRsfNt/xprEfaCQO4HFNz93lEoWlzF8Su7yYYhVIAAApovLiJGaK4mjLE58tyvHbpVZDullXkng8CjOYMMeVLDH41BZ6p4Xkkl8O2TOxdipYtuyfvHik8VSPH4V1AKcMYGBPpng15zbanfafEFtL2WAZG0DDAZ64yDS3Wo6nfRi3u9UuJ4C+4xMQASDxnAHGe1bKorGDpO9xFVA0YK8BemTzxVW7VVEhRAPmPBOeKtnG9epG0Z/I1SnZTDJhcZLfhWKZuV3MSkDYOgopJV+cYB+6O/tRVEneGUlM52k/rVKG6iWWcGWM/vefmH91aztJjeaW5m2ZkcoDlc547VqfZ5FCkLuGegGP1qzAnjniJVgykkZ4OasCdAVO8YPSsp1lRNynHfpxVdZpmAGeO2BigDpBOo4Djp69PeuHuHiuPEd1KDvHmYVkbI4UDr+Fa5hkkjLSRq8f9yRQ2fwIrJ0y3UajKyKqRlnKqowACx4Apgcd48UxavbITyLZT+bNXKg4PNer+KvCUeru+pG4ljaK2+6qgqAqlucmvKMcCtlojJ7iHBzUttzdRKOcuo/WosHHSrGnKW1S1X1mQf+PCmSeu+IGNobJcYZ4SWH/A2rNt7jdIoByxOeuK0PGBYXdmpPIt+o4/iasWyXDEsWBxwBSS0KbOjiuCI8dMHGQetXoJcRNGcYJBxWCsjIp7561espDuOTk9aiexcdzUc+VZkkBskVnNM56HtzVm8cjTwM87h/I1l+YOh5PtSjsNkhuSqlWG49eTiqs9wzDDcA9h2p+cg5AqnKd8yBiqktgE/Q07isTw3TxSFkOMnkgU6XUpWHzNjn+EVGIkUEFixJ9eKbsUcgD8qb1EgN3cqm2PlTnORzTodSuVfLnCgY5PSqcqSSFtnABz046VCYXyDtGB70ktRvY0ZNSkkUplju+UnsajWQooAb9elVMMGBZWAyP51Jk/h705IUWammRG4vUYdFYDr68/0rT1W2IuycH5jtz/AMBqh4dI/tJieipz9c11NxbibJJG5n/LjFZ8jZop2OP+yMkuHUgmPkelVza5gZh0Bz+GcV2NxYiNkZQG2gDjnOBWdPpLPGdh25BxmnyBznKtaOWVsHsOnfGKit4yb0q3XP8AWunXTpYrb5kLMBu6enWqq6Q4u/OYbFIGCeOSTRyi5ysmlN50WME+d0A7AjtVO9tHYFCDtTJAH1NdJGVt5FkNvOWRw3Aznrxmqk0CzM2FceYP7vuafKHOYaaTJ8rY4G7vTZrbdaoV6gAY/OulWERwBWzk5zxj8apxWA2DPZuPpkijlFznOtbSB48D+I5/OnWsGbOeQ9QQK6KWzjEZ+Ybh0HSs+OLbA0bDAbGaOUOYwNpKFSBzjB/CsvxMCFtFK44b+ldW9nHuJUr26/Sue8WW8sl1axRIXIVicfhTW4pPQq2mh6a0+nx3etx2huFjkk8y3c7FY9iucnHPO0VqWMtvbLMoZ2G4BD5fLAA88ZA/OmReHZdW12ztppfsqm1gjV3TcNwhU46jvn8a9Bh8JWthbNcXghvYUQjaJGhweehXPf1qmQkcG9xFMdnzAnpuBFZ0SFbgHA+VgcGty8udAjmZWttTgkLbdgZHUDjuQCRzVKc6RasDNfXUe7kBrUH9Q/8ASkxmzoV35MckdxEk0U8oWGNzlg5GCcntj8q0dZ03S3tZrmCBkkhAUunCscdPfGevvj6WvDWkabrPiG30eK7k+2Wu+QwyQYTG3BZuvPIxg46VqeNfD11oNjDFm38i4kOdrksxAGeCMDtUu5R5pcIyWuA2M5J/KuLrvrmBmhKpydpxj6CuMfS75DzaTfgpP8qqLJkisCQePSnAkjB6UrQTIcPC6n3UinyQtHIyhGOO+Koix2VnEbjR7eMdolI+uK6vSGMXhqMMTv8AnHPsxrF0SIwWdmzJ96IdeB0xXSC2K6NBuGCVc8d/mNYT2OmnozMvk3TocZHlW/P/AGySoVhMocYAJXPPvWxPYt5cbdR9ng4+kaim2+nbbeNu8qbuT/ntSktS4vQo2GEieby97qpwD05pI0Zbk8DgMpB49atQ2yxwswkAyuCAeeQM0kMDyuMAlSWG4fWoaLuim0GZVxkkgDj6moriMi4A5wW6YrpYdFDywruI2gZ565Jqpqdh9nu4c52sOD6mhoSauYqrnzBzww/pSBTswzAZLE59a0Y7XJdgOC4Gc9MY/wAap+WfLTqN2eaLDuJIhLqM9x+VKqnMhzkLnnFTiImfGQRkZ/I0wo3mtnP8QP6UWDmHMhWRcngrw3U1XnUrCwHdhnn6VOrOWLY+7jn0H+TROGiRQy8ZGMjrSHcrtGS7fJ3oq0pzn5AP60UtQ0OgtNKNkpP2533Y6xAKMdwM/wAzU/kSvjbeK2PSD/7Ko01OzmhMiuZUx1RSwP5U8ahbEKI33E9FHX8q2OQSSyvTgR3Vvz2aFj/7NTDp1+AP9JtmI6kW7Z/9DqU6g8ak/ZLt8DOEhYn+VRafr1rqbSi2S4YxMUk/ct8jDseODQNsvC1m8kILuMN2YQ9Pzauas8QwGaRw8pTcQFxnqeB+NdELpWXMaN5vZduDn1IPOKpQWclrbovk7yqBGJGVNVGyEzm/Eeo6ir3Frb6O8yTQbfOVZCcMvYDjjNeato2qqB/xLL30P+jv/hXuaagJ52ieCcle625KgfXp+tSpKJZNn2O9ATpiMBf1IrTmu7k20seDjR9VKk/2ZeD/ALd3/wAKvaPoeqf2xYM+nXax/aIyztAwVRuHJOOle0AXbSFFtGVSeGl2cfkx/lVmKK5AAZo+O28f4UcwuUwPGtoHvIZ0b5RGFx6Hk/1P5Vz6QHd8pbB5Oa9AvbVNQglWZ4xIygAg52kVy1xp93bSBGBZCQFdeR+Pp+NS5MtRKawExFsHPoPrV+1/du4I5wB+lXP7CvIYfM8+NyP4FPJ/OooYZt5zZzZ7t8vPH1qW2y0kiK+l/cIAMjeP5Gs/eSQR09BXRDTg1tFJIHA5JiAy36ZH/wCuqslnG5Zo4Ljb7jP9KSdhuNzFJ5xjJqKeNJMcYcng5zgjkH88VtnTmKYS0umOe/A/lT/7I81t39nXAI6ASYH6ii4rGGkrSKDgqe4HY0jFiCOa3G8NTyElbO4hbqWWQHP4GrUfhqUcixckn+KQ/wCNO4uU5rH+jHjn61VKc813H/CNusYWOyjGeWDynr+dA8MyEfMkKgj7qqv88Zqbsehw8g+Tqeo4J96aAc9hXenQip+aOBR7KP8ACl/sY4IBVeCPlTp+lNSaJaRy/h+QRX7l9wiaIjdsO3IYd/zrp31XToEjFzcCNpeVV+CfUU238PrBM8rOzh1GUCMBkd6ddaUk8YR4DgHgbDScmFkQtrGlZJjkUk9dxPNRf23p44K8n+6HNVj4eQEk2p9dwl6/rTDotnGd00ESjP8AFPj+tDdyHYuprOmRoxdyOcjKv/hVG71uwIEYkcjOSQkgxjvkDj86Wax0Reot+mSpuGz+QNJHFptm4EaQI8i5X5nbI60r2FdGfJfaUUZ/Om8w8/66QD9TxUa6jpeA5SYtnnbIxz+JNW53spHyTF/wGNsjnHf3qk95pSpyxftnbxn8jTU2O6HrqWmyZVbKaVjyBkH+bVNHqNv5MnlaY0bH5cEg4we+Diqs13Z2sSyiM7CSFdQOfpUI8RQw52RyEe4FVzMNC3JqTFBm1Cg9y9V3neQMfLU5/wBsD+lRrr6zy/JaB2wTyewySePYUsusI88cZto1WQAhgCNtHMO6RUQyLJuaI7FOSQ4IH4Ck1XddSGdCy7uojBz/APXFayPFPbNi6JII4WTp9RWTfau1ruVJN7AUlJMXMiOfUZhceRHc+WqDDMxORjrn8h+dKdfllTBcKoxkKMg8d/xrn7/U9mqy+bAwKysCVPJw2ansbxLqUosEiBuSxxx0/wAKpCNfWLuK9014YppXIAYZVsDH1GKx7mA6lqWmQeVIFknWNpGGAdzAVrBN8gUTxBXUrh9wyO/atPTdNhF9DcLO0zWxyEWRSoOOM5544px0Wo0WPDXiq08KeI9d12a0e93MUJjbaUDuDgZHPQenSt/xt4jj8Y6BDqGnQzJDbpvCzAAhs4YcE9v5VzQ8JXEumXVl5rYuJFkMkihvu544+v6Vt6Lp1zo+jS2M0aXG8kLg7QVI6N17+nrSb00MMQqlk6au7o42HUGMTLKo2gdAcMfpkf5zU0ToY1fygCRkgkEr+VdDb+DZGjBMZY+xJpX8HuMn7PID6iOlZHSjGQx8Hyn/AAxV61EUr/dkQfTOasL4PmeQANIufQj+lPk8JXtkBOPtMhQg7YyzbvbAoAtT2DKirtGEALtt+8oAbPTjncO1dNp9jbap4SgkIZWUvhj1Khz/AErlbdrye1sbPV43hea4J2EDdtJJ+YdVAJPau20rT4NG06S0tblmQfdWTn+ED9cZ+pNNqNlYLu+pvXWmW1v4Of7Nb+YViUgsuGIGOTxnIHb2rAg0mI2sKEN8i4Ubea7nTybrRIWnQL58QZl9Awz/AFrzWz8Xsplt200v5TshZZVOcHH90UO3UIt7Ivx+G4FDq4diwHIGBwMVXh8OrbSv8uSeR1wPWpk8X2pcpPZXUGR97CFR+TZ/SnL4g0qVi32mVD7oxpWj3KvIati0dyHAUAADOfQH/Gq2paYbqe3IYEKG/PH/ANatSPXNJYHN6p4/iiP+FSxXel3LAre2xwT/ABhf5kVLXYFJpmBa6aqwybkHLYwen8P+FZ1xpZW2tl8tvlGG+X6f/XruTbpMALeS3ZTzhJB/SmzaZNswIQecAqetJpopTRwkdhtvGG0gYBGR14qOKyVpX8xNpGTz7n/61dv/AGTchebfrSHSpsZFtJ06AipsyuZHDNp7eRcFeWLYUDjPSn3Vo0dwqhBjjtk9PeuxGkzyqAIJBjn7uKa2iXbYYQnJ7utKzHzo4o2alm+8vPTiiutk06aNyr25B/3f8KKLMOZDjbWaAF3GB0yR/KlSOwDbwyAg+w/mK8hn8WarcxNm4wNmSAOMjoR+VKuuarIGdb6ZkB2+YTgE9uBW2yucvMeuvdWMEwYg7z/GoJH50iNpcuShg5OT823J9fevKI9Y1AWnnvfTvkkBBnH1P+FQS6rfXMLA3EoyePnbP4c1LmwuexL9gjOVEYPT5TuqjI1tIzKtrMQe4yK8ysr2/uLhY/tUjMy5+ZyQKke/vkaVJLiR+SCHkOB0yaXM2HMelRw2sbeZ++RjgYINThIGHJlwe7HH8687smtZ9Mkmu7tVeNWABfHPGP1Jqpa6nEszQw3Yl3EkMpOOM8/lQ3ZXHznpZgXcGQZX3cGkWRITgyJHk/xPjNefy6uXSMPIFX7x3SD5jVw63ZyMXe8t1OMYEqnNMOY7PzrUNnzoHP8Av9P0pPttiPlJtm9uW/pXENr+nKVVbtSefugt6elSQ3xfGyG6cjssD8/mMUaj5mdp/adoOA8QHtG1KNYth0bj2hx/M1xE15cFTssL09z+6/8Ar0S31+kLyf2bKkacFnkUHJ46f/XpXYcx2La1AvKiU+nyKP5mo31+GNwu2Qt6HaMfpXLwPqMsaSLbQ/MMjdcj+gqPyr27vjGBaxuFDH96T+HQUXYnM6k+Ihv2rG+e370D+lK2vOLbzRGcehkNcpLHdRzhGuLVWJwcRnPT6j1qe+lNpZKDdBpZRhCsXHH4mjUXObH/AAlE5PEcZGe+4n+dIniS5lm27Y1Gf7h/qa5yweOe2UzTSnLk8bR0IAzgZHWmLKlrraYlm8vfg7jkj3zihX6i5zqv7X1MvkoEXtmPGRS3OrajC3zsUBGR8o/Sl0+50zz0WWaR2kdsk3LjaOPcZqTUYNJtrqCSWMzeY7ZLuWUeg5/ChsOZkB1PUpnQJK/zYAx0NJqV+bR7dbjUJQ8jhSqZAHOOpx9fpRfSaetpABDCpVuqoAcdjnsMZGakAtnayZpAyTevUAck46YOBzRe4uYzry/8u4RTM+VbBbzBz7jmtO6ghew8yEszrg7S4XHvz7VFrZt7dktXuNrtMuGYfdHr61n3+uRQxXKBiweMohXv26f/AK6WiFcW81Ly7KOSJwzwkLIW6KMZXp+PHt2qbRZjqmnag7KFRYD5TS4AYkc8DoOv51lI8xsVSKAPIrCRZGlbKtjqMEc4469Ku3F499Ei2lh9luUO8zNMXyfTr0oaTdxKBQ1nToFtHu0kE5kaMCOMnI+Xk9PUfrSTa3LbKsa2is6W6wj95nAHXORwTzXU2t9rGEhjtLFZAAC5VyOenG6sIeBJIzNJPfM0hckMq4JPJ/DkmqSsU7bMxE1bToNQiulsAwjxnyp12hx6Drx1we4H0q/b2WlX/mJpsE91dYOdkZMacc4H4/e47fi9/Cf9l20l357snmZYSKrBWbvyPpVK2uPscs91a3txFITzhyobkcYXA75/ClZDSRBP4a1WWQK0AUDBK52jn0GPTvUR8I6k68eVuH8JkwT+lOu79lvU/wBN8syZ+aZyd3T1zxzVoxafGm651EMzjkKcZ/Ki4znriyutMmQXCtG3TKvn9QarPNuDbm4YYJNX7y1tp5DFZXLnJ4EowM+xpD4R1CVAw2AE9Acn8atJPcTRy9wbi3c+VcS7f94111rZaeIsSWvmHA3F5nJP64qM+DpB/rZHI/i2r0q8dOubcgKHO9eFZuSPbimCRaAikhKrLcRoOMDa+PpkA/rTbbTZY4w0OpQSjHS405AfxZSTVuygcKB90nghxz0raW1tjbxqm3eBkowIzj2b3IpXKsc9Jo1yqJLcW+llOcPHLcITx6MrD9KhEFhbvkXnks7A4ikaXJ+hjT+ddTqUR/sgqcFS24BBz0HA/OuFa1W8eNo7y1jTeCRLuBABxjoetJyb0CyR1OnSyqpTzZmjLYRpEQf+gux9O1akRuACftbk9BtjmT+aAVy50Zz/AKm7tZeeNsoH86lOkakU2rAzAf3Gzn9azdrCZ1YGqNEdlwc9QTOo/mansL/UJZHt9ly7rzvC71P0IzXnWp/bbKELI9xFk/d+bn/GnaFpSX6PqGtPJFpsJ2eY6/PI+c+WgPVumT0FTbsJux6bBcaml463G4RqoCgptJOTkkcdsfrWhDfF5o0eFCCwXqe9eW/2ukuqv5MUllaRxhIIYJGTAB7sD8zc8k10UUt8G2pq2pKR6Xcn+NWnbqO51EGoo8JaSIg7cskaLx/47n9aS31vS5ZGjCSZxkhpMjH4nFYltdTpGqLIu4D+NSc/qKpG2P215gseXH3RkY9yeaOfcdzu49etVj+ziZ4kUBdmSAB7Yqj/AGX4dfcwhiQsSxZWKEk98giuUEcyymaQKQR91Dn+eKkjheQbpSTuXBHHH60c+gJm4PDWiu+6G6usr/0+FgD9GJqYeFLOQArfSj2LIf8A2WuaBWNTsMqjODtjYg/kKhe/kR3LyFV7cAfzxRzJlKTOpfwdHj5bxuD0ZVI/pVFvBs3mtjUQuTkAwn+hrLttSmbb5d5NnOCBJ0PpW15uqwRiZpy0YUHG6ldD9o1uVJPBd7n5L+EjsCjL/jUQ8K6zA2Untyc9p2Uj8CtWj4i1CPHzIR6FRmrMHiW98ve8aMCDjnb/AE9qeg1NmWdK8WQE+XJOfTy7n/EimvJ4zgQoXvzkfwyBsfrW5b+MA6fPGQRwdpyAanTxXbsxypwBwW7/AICi3mPn8jCXXvElsuHkvAQON0G79dpp6eM9cQDcTjv5lvt/XArpYdfsrgDC4JPPapDe2RYkRJk9TgGlyvoylOPVHMJ421Lbg+QT6lOv60V0n2mwbkiMH024oo5H3HzR7HzhbxmRZQ7ynBYYDds4rqLXQ7OTSJJkt58qRlvtD984JUf0rEt7aSVT5YDNkknIHv1q1HPJHKBGzYbAO3jd+VbXOQrGBI2dRvMZbgeYT3+vNAiSNjhd4B7nOavXQeGYyGOSB8EbSMY/Oq6BUIdjliTw2elZtMZ2PhTw/Y3lsbq4topHbgKyrjHtWi2kaHasWks7UK5VQGjBIz9eRXOaRrS2SsrM7IfUAhc9OmD+tWr69XyI7hJPlCZ3sCu4+mMn1PX0NPWwmb0UenadC/2OG3WdsLExVAc5wOayr7TILq9lVoo5bv5HEBJIJPXHqAR9cVhyeI5VsJYFx5kr5L56D29KzTezF1kWZt69GBINK4I7XTNU0uGGGzns0RmcBv3QAPv05FQQXumJqzSbUUKW3EAAOpY4wMemP8iuPa5keYHgFVwCO/8AnNTWhOXDABiQdxODgdeaafQGjevZ9Mdo1tLWBWVwVDkcjJ6np3H5dKfH4gltgBtQoARsj4GSc1y0z5lYRlinGD6j/P0pfMLRrHliOpHYc0N3Cx1D+LZjbGFI4w55zz68j6H+lUJNckltpY53DvKQTtAAOOc/y/WsL5nGQc444qaS1njjV2G5T0YcDPtS3HZHQWerK1iFEi/uhzyRjP8A9f0981lvfO9+8/Qt2HANVrdbhUO1GIfnITOSAalXTL6aNmEM2CO4PP14xSv2E0D30sk25mChj1Jq1NqTuFjHzKF2kkfdPqKhi0S/dwnlLHjpucf0q8mgTts3yxqhOcrn/D/PvS94LMqQyrbIoV9zHn5l6H2qB5PMYuS5fuW7/jW3beGHlm2C78z3RCSB7+lXP+EMcOVZp2HUFANuPc9P1pKLHys5yK8liOUZgw5B9D7VJJczyrG7ysGDEhT26d66SPwrBCMzI4VsYLg4HXvnHp2NaUHhuGIArFFIMEdN3X6jj60BY4VpWkdRLIB7ntSpc3PmRGNpCycKY8kgZ7Y/Ou9Tw6sagC2RST2UhvzzUraRcOOOg7DBx/Omh2OGuDf3bhpo7iReuGG3J+p6f1rNl07UCnzJyem5wOPTFelp4dkkVQZFVQc5IOf5VMPC0L8yyI2R1ZM/lVJIOVGJbSKvh22mJTCg+cRgkHoKtabd2VvA0zToImIUl224wfetmPwnp8cbLsUqeDiFc/XOCafF4a0e3G42gXAILMhyefYc0xcrsY134x01C6WzmRlwF2qeR3Oaqz+J5J4lFvBc8kjIUjPt0rq10qw+QosJGMjcgOPzqeKGKN1j8tQAeGQgUNsSgkcdez6xrFvHaxac6RMBlifv+39fwrIbwhrTPv8AIRYxhQu/OMdzxXrAKKDujkI7Ad6fGFZG2pjpgHqaLFJWPME+HNzeQ5uihbPyktnA9P0qxH8MTsRTfyIg/hEOf1z716QYGyGVmEmMAgA/zpqW05/1krkegOKdh6HCW/w0s7WdJTdTSFeQHOAD9MVsN4dhCHAdmB/iTJP611IswyhS78/7XSnJZorZ3zZ7c8fl0p2Hc5E6DHEqgJjJ/uHr+A4p39kncFxuz1Gw4x+NdY9pAG+eYgY6M+Py6Un2G2lUHYsn+0Bk/nRYLnL/ANgfMJBFtYZwThcGqd3pchV0Yhd67CxIbj6/56V2RtrQ4D2eR23Rf1qsumWkrHZp0YX+8JNpz9On60mgucfcaLf38IiF2scYz/q4s9scHJx0zWG/gHUo2xa7Wjx3Ygn9Otenx2McROYhjsoAP+fzrHudVv1uDGmlXUcYJAcuWBHqcZx69fWk4iPPpfCesW6hXtJG9CozUkPhfXWUSrA8HoZZRGfyJzXaR6pqErBYzJGqjLBlABH4/NUjpNqcRiTcqd2hTJY9/m/CpUUI4e28FSRyJLqOpQi3U/vFRzvI9ASMe2f50zXdM1K91Ly4JIGsIPktI0O1QuM8A8knPJPJNd5B4Zjy3ngSsx+9NLuZeP4c9D71oRaFZpjCbgDxuYMAfz/lSsFjytPDesqqu1hJkt82FzgfhWoI5bcKJYZUI4BkUivUo9OjWLZGCh/6Z5XH5USWTlVVZWVgOWb5s/hVcmgHnFl+/kjjzsBAyx6Cr+pW62bKsV0soGORXaHSvOXyp47WRGBG4fKy579OtVI/BNlHuMss04bs8oGPoVUVPs30Oqk8OqMlO/N0OHkaUxkqSSCKjmuZI0Xk5z1JruZfB9mifumuUBP3VdT/AOhVn3XguR49sV0VGckSJuJ/lR7NnKclDdOzkNjb9fyFK10+Qw4x2rcl8G3qNujeBj3ySOB6dapTeGdRA+aAlRgkBlJP0GalwYGU8gaQlkUgjjI6VLFduEEIyFAAwDzirL6TeoDm1mI/3DmqE1vLA21o3UdSWXFRysZL58ROZHdcfxeYf5f/AFqkaMNCSl1ON3ABKkL+gql5JZShHOMj2pqNIu2MK+QMljx296LMLk6wTxqQkqHPcjnP4GkdLkLuzCwC5OGIP4cGkLOCQwYetIs27ADYbNO7C461bfifdjB4VX5J6d8VYee6tmBjkkOXyUZc8fWqkJjhaQooG7061NJd+aqn+IdxTuFzRXXXkGXfJBI+dG7fUUVjK0hB2IMZP8PfNFPnl2HzHF29xPZSP5LvGQSflbv0/wAafbXE1vPHNFlGjIYEDGPaurFjYDBjsnYN3MRH8yKtxWloo2rp8RP95gg/qa6NCbHECQyzPJMGfeSSNxxn161KEbI2QyEEdAnA+ld0sLx58q1gU+obOf8Ax0VP5N5IQsEcYcjnEZz/AOhUBY4GOyunb5La4+uw1dm0/VJoVgSzdY1wfmIBz068flXdJp2pyMN7LGx/2FP55zU0WiXErKhu0LE5GNuTjr0UVLHZHnSeH9SZeYlUejyCrMfhu8LDLxE5ydoJr0c+GnRMmWR229N7HPt1rPFmi8SIpBOPmFT8haHFjwzcv/rLpUHOQqE/zqX/AIRcMIx9ouJCR83yqBn25NdtFCgj2xxgqO6LUohvMgx2+4HuVxkfj/jRfyDQ4uLwkj8OJd5HJZgAfrwavw+E4oHYNaeYwPBLlgf5V1v9n3r9dqnHTcMj8qU6TOznM+WP1aleXRDOcj8O20UYk+w26j+8xGQfxJqw2kQ3JiEoj2JxuXDYHbFbQ0RlUlpnLD/Z4oSxlSXY0YI9Rzn/AApNz7CKsOhxBNkMxKj0Tn9c1bGjQ5DMkpHUckduvFWPszRgMqspHGVOP61YibYgMluWzxux/MVSb6oCoNPtFxiBCeuW5/nU/kIjAJBErY/hUdfyqwhwW2KF9cdzSqCkmQSDyeOK0AiUugOMh+hGKCrs3MpUdw3T9atjDHARieM05YSR/q1x7mk7gUxA7KvJLdTyak8uVSAWIPvg1f8AIDJg4/KnR24z80hIAxgDild9QKiwkDk5OfpT1gXO7J+p5qxIIRwCemQe354qVE+UbSBkdqLoCmYY24AJPqFpfIUcFcfhVp40wBkZzng4/wD10oiLknjb2OKNBldYivUnHoTStCrJ8wB9jVsQEZwBk9/WkaFyMsARTC5RW2iBG1FOPUVYULgkYB71MsBAztyPQU8CTPEQA6ZLY/QUwK4ZM/eGM4yOf5VKq5wNnH0qYLg4whY9QeKeVf7yqpHoTj9aAKoVgxwirzxnmpAGzjcMewqV22JukVlGOSBuA/KhAhUNG4I/2TTAYeTz+HFOC5GGPHpUmzjIb6g9acv3ehzQBE0KMDt+U4xnA/qKgOnyDlJlye5QA/nV4kDrnPXgZoDA5IJo0AyjaXcTAnfIPRZM8fQ/4USMojKNbupPfbg/mP8ACtMOx7gjtxTXEjDAIA9xSEYQZ8fu5JE7AOu//A1aW3LKN9wyA+kQH8yavi0U4Jx+IzSi2Vechvz4pWYyi1grSb1lV5AMHctOKagmBHNlf7vYfnV3CLwFAHtigyYxiiwiBFvCvzyQ++F//VVramMnAPc4HNN3Z5BpyyPxyuPcZosO4oCknhSvfIPWgqq9Awz6MRQr5HzKPqKaW7gNz05FMRTuJL6Nj5bxkejAk1Xa41JV2vCrgHIKHpWlswcg5+vWgoTzx05xS1GZf9oX6J5jRLjuCxFO/tUyACSMqceoar5TqMkZ65qtNZK3IQEnuMUrsCAXUBOA+CexU1IkkTHCOpPpkfyqJtO68EDHAwMfzql9nfzMEYA6Y6mi4GoU3D7p/GonhR+DgeuRVRbW7A+Xdjth+tMYXsfBab8t1FwJJNJs5GJkggb1+UZqCTQrGQkmAqW4++Rn9aVry6ThgCP+mi4p/wDaMoQfIOT0VsUnZjM6XwtZtlgZB9D/APWqk/hAK5ZbjjOQCn/166JbiaXBa0nUf3tox/PP6VZWJiM/N9MYpWiI4mbwncoxaB0df7pOD/KqjeHL9ImbykLj+DPJ/p+teg+XIO2R7imZJYjbkjrg9KXKgsebvo+phvktJQO/A60V6KRk/dJoqrBocZ/Z8aqh2njr6Zq3FphOx1jO08gjpXRRaMq4LOzHsWq1FAqFrcLwDvUL6H/6+a00A51dMwdrAqD/ABbutP8A7OEOJEO1geGyCR7dv510n2dVOAo59aCojAVSgHvTAoQW8dwgJ3rKvVC388dquLaFeS34dqaYFDmSJFSbs3r+FLDIswLbnDDhkPY0gHiLkbm59Kzri3itb1ZyVVH6jy93PetLyyefx5/+vTJbVJYmjcKcjgjqPxolG6ERfaUK/JG2znnIH6ZzTGnDJu8yFc9DnP8AhSixtlUNJaiVgMc4xn1weKkVEyypBGqL/FgYP0pK4FL7RzgyRmInAZT/ADq35YI5HJ75oNuo4/d4PHyqKWOHyFVF3MnOSf4aEn1AY0JDYGDx6VC0cjNjeAPTH8qvgAgDpTWxjGO3Wm0gKKsY5G3AM478DIqyrF4+MD61E8eScFFx3xwfTmp7dmMO88EHnbzmoTtoBCYcliMAkemafFEEOCp59BxVlCSNwRifQimsZO0WMf3iOadwEwuSSQPapDIAu1WGT7dPxqv5o8za0bBR1wScfXjNSq24bhhh6joaSkmAoDHdufIPpTxGgIyW54yoz/8AqpgG4crgj8xU8aqy7c8/XpTAaYVYg4x+HWo/tMMc3lOJVPfI4H69KmSB94Z7ndERjGAGH4j+lTFUTAiVOuOe9LUCNJFKkqAy/wB4HjFBkDcrkmoVEs27zX2j+6gxU3lKW3EsOehNADC7jcFkBI4KnrSiSUj522iphFjkD8qVU9uDTswBGGADnPvUhXPIOPxqLykLZ6fQ1IFSNcLnHuc07MBm1w2VYH/eFPUZ5IGfUGnAjt3pGUEHK/l3osAKir1AbnPzEnH51IW46Zpg4AwufahpFU4cqv1NMBwXA/zxSAMG+6Nv97vTDdQ9gWx7VKpVxlTn+lFwHAjP3ufTvSMqPwyg/UUFFZcHpS4Jxjn6UANKhT8oA/Sg5zxxSt06dOxpAcAg7s+uaLANJ45poBb1/KnAnp1pc+hxRYBhx3x70hRc5wTmnsCR/nmmkH8KLAMODwR27UnljnBNP5zj9KRmAAzxn1pAM8zHUfjS+cB/9fijIx2+tI3K8gDv1pgPDrnkHNOwD0b86rbCc8D60m5gcEAfjSGWWURqWByewJpkYkeMO6hCRnaeSKh8wsQf50vm5O3fz6d6LATN8p59fWk38njkGmmXOACDzzmnjayAFce44pWAXch4yM1A4BBAOD2Jp4gXd746kmlEYAOBj6mlYCEHbw2Se+elCw24YOEQMP4to/nUhLDOMEenWo2YkdAR3wKdgHYBPODSMsarxz7Y6UzPPAx9DxSDOM9/WjlQCSIuCQv0quImU5jCLz0AxmrLFlzmm4GfmGKLAVHuUjYo7Rhh1BYZ/nRVjYnOF7+tFFgJgxbPb681BckxyRzAD5ThgOMg4H+FO3BQSW60yTLowP3SMHJxVAT+arY3Kw9iKGkTGRjIHrVSEllxxuXhifXvVhItmcBQo9uM0LUQ1pmyQq4P04pCpGJYwFbGCP7w9KkcseSQR6GkBx6D3osAiSgrn36EYI/Ol3c9eT71XkEiZkjzIwzwW4PvTIC2CzTb2J9MAewo5u4EzvsXe+cHrtoBy+QpVQO5zR+8Py7WIxgnAx+tNTzlAHygAY4PNLm1AlUFhken4UpDE8tg+wqtK8jSIqt5YOQX28g9qtiOYgGSbP0UDH86dwIth5zKf06flQ0WBli7j0Y5/pUvlA7RliffvS/Z0bkjP15pNAZpRY9wjLAsS2D6/wCewqaKchiu9TjnGamuLQModUwy9R7U2C13fMW+U9s81nrezC4pYyghpCFPZRjipowhXADMAP4v/r1N5SqgARQPSgx/PuBAb9PyqrMAVMHhQPQimNAsRLKV3M2TjJB/pUu0kZyR+NNKgHPeqsgBE3Lnjg9B3+lOQDkEAfWk8sHnBPORzT8HbyuRTsAMxaIfe67uOM+lKzhhwMe+akQKBgICxHdqhZ2RiNqg+wqeUBxkBY/c24/un+eaashDAcH+VRkgk5OMU9WAU4Az71VgH72DkYJHtRvIJO1/rmkycAgNu7imZfnB/CmMlRhuzxg96fv4yOnoKrqGBz6+1SBhn5unXgUASbuOfyNOznjGOOaRWG4An3pxOSMYPtigRA4csczED0HAquYBwC/zZ/Sru3na3IH8OaXaAcFQR6cVLihlbydo3Kx9OnWoGdkbBIBz1FagYhAMA47Y6Ux2XBLjAA5x0o5QK0VzMvUgj361It4rHDBlI6+lDIrgNCwOB93GcVCZX3YZfmHU45xSbaAurIH+6QaceO2PxqoqxXADZYMvpVhAx4RmIGODzimmA0gD1P40nOaeWYdfocU3IzwRmqEJgnkmk5HangKeq8+mKAGA6YycCgCNg5AGQD64qPDKPmPapWctg8kduajKE8j8jQAgLFscHjjFNdpBwAPyoIIHTApmf9r8MUgHb2GSQc0xnBB6rg+lLI6Ki7wAT/npUDSgrhV568j+VS9AJkdAMO273xilZoivAIz/ALJqoAQR1z1NHmD1HHZqaAuHJ9B7YoWXbxuwPrVDzsMw6Y75p4f5QQA2exOKALjSYOTnmlBzk5x9ap4PO58j0I4/L/8AXUg2A7cbR3wKdgJWyvA5/WmfN1J59xSbl6Ak4oJ3DGaAHFs4ySOfwpgwcc/pUbuqrudtoPc0EbdoByKQE+MjcBwPSm7uajDNnggnPUcUvyn+PB75oAeW9MYoppHP8P50U7AKIsnIbFIcr3APfnpTPnJIL4x6D6+tMZVfGWyPY4zTAkU28YLMSJnIG7PBx6+9PMg5bB69uahSFF5X+I84P+fepeC3JAXHpzSQCnOFbH3uR81Nbt0OenGacMqeFxxTG3nkAfyouAuzHOTyM+lRIjfaWABCkA4Y461LtfHc/XpSF/LdCV5+7n3rOd9AJlIB2nJP508KOOcEn86hO9DkqAeg3c04vIem0+u3/PFHPYB0kSbTnqOcZpLZnaMhwu9T09veoprbbsYYDuecn8eM0fNGRJu3Y4x3Io5tbgWscen40qbFk8zc7HGCoPyn8PX3px8vyo23MCSMYGeKZKrhfkAc/wC02B/Kq5rgKwwQUDfjTFaO3O5tqKx4470iFwgDrgj+61OZUZdjoHU9QeRRqwJsLJh15U/rQU7nj8KbAUA8lNgA+6oNOYYIyv44qkA049T0z6UwbsHI6HpmpNrHHb6UhCqw4JNOwDgx6gfjmkL8Ag/MO/XNMIyDxznpTlG4fNzQA3LZyBgn1pNpcEuzED06/lUzKvBJwKNyrgBT70DIlEbKCpyGHBz1p4wDgIee9MZfn+RSjt39T6H1qdR8u1+vtQgGkEn0B6+lPKjAHJ+goB2qccD1700MB0AOaAHGPA5wfpTNh/8A104Kc7s7R6Zp4bdwVz9KAEUBWywBoG1dxJAHXPenBExgUoXFAERuIB/GFA4y3A/OpApPIII9QaaevygfWnKTnLZyKQDtpU84HvS/J2JyaYXBPOPzxS/ePGfx4pgJtTduC4bpkcU3DDPIcEc54NKTtY8fhSKpZuOlFkA3z0T5dhTP4U8XCbck8epodMZBGV/OoPKCncmR2x1pATb0Y4DgnjgHmhosHLDOaiZVYHIx6kDPFIkuzAc8d89aL9wJTGoGSzDHZeRTc/JkEn1BxxS/a4WJVT82OB6/pURuolA3MBnsTzSuhDjIMj5gc+2DTDJzg8eueKhkuAyErtwO8n+FRbUmijGScE/NuIP0x9aTmBOZ0X5QS5xnA4FRN5kuMNs45G2neQq4YN7bSRSF4TI2Qx28Y7fnxU8zbGILcIhAz9c5pPJZiMMeO+OtSed82NoGeOtNlck4AwenvVpIRCVI4Jbr0xxSNHg/d+boARk04A7gVLdee9PABBA6n8O1FgIguWIIGT1zSvE8ajBKkdj607bnOSPpmo9xQjrweO4/zmqWgEJWYNyo/Gml2TOAcn0OP0qfzHL5wSTzwaDIz4DHJH6fSncCJZpDjcBj3oFyyqQuRuGCBzke/wCX6U/yg6nsew3GlNoBGZFbAB2kd6NBakQkQuGYBj2JOAPpUm5kJ4zzn2pBCyp90Ee1OUMG4yPbFS0hixuVwWJ/HpTwx6ttJzkbD2pNx3ZJOKUyIybigBA424GfY/40rAOJGef5UUw7eM5Ge2aKAJSmRgnmozA2wncBzgGlz82cHHY0qTQtk56DJ47dPxpsByqB60ojj3ZPJPemm8t9hO7B4AGwjJpYbpZJAioVJ7kED8zUtoCbymJwO/qamFo+3JIx7mmpLxnGCKe7hVADg5GeB09qOYBDFGmVLKTjkZHFRyKHRlC5Gc46U8DJzgU9Iz1GMetO7YFdmRCFc/QDA/nQ9v5kvynGBkt/SpkgSSTpnb6ipn2xL85Cis+R3AgNqzSZxvbBI3NjFAtysu12UNtyqggH6+ppyssw3RSErnkjHP51PtJ52jPvRysClDE8TFGclCcqe2cdKlKt2H49KlYOcoRt9DgVXWZFJZ3I2thgRjH51UdNADc/ZcD161FJErqN6K+PmAIqd5d7HYoCn1A/wpFVhzsyPXtWgDo/3YG2Pj24qRvmUkDtUbOSGBHHoBUD+bIhjD+Up4zGPnH0P/1qBk+4tIV2446+9KR3OcetNjjWKNVVzkdiOfzxzTolMjjJwG6mgBG2qCSRgUA7uQefYU6UBWKg5Xpk03kMB+dAAw4y3600bV789sVJuwMZGB0BGKCik46nGTTAaFUjBYEH1o3+Wo5ZwB0zTsBRneCfWkVSRxz/ACFADxl4gyKSp7sD1oJyCNuCO9PUlItofGeTjNNVnCYkIVj3XoaQDckHk/8A1qci45GfrTxkAAp170wo5YbSpT+6f8aAHiJs5yCD6dqeDhsA8evaolliO5FYMycOFP3T6H8KfuBB3bUGOPc0AKx3HHSmlcj1yPpTQSBwcjr1p6SDaNwwaAEAC4HQ9cYp2SwI6g9jTlKnGBTcH1z7YoAYAyk4b8GGf1oyQfQ+9O5Xt060zdnHOBQAucck8009j+tNd9gLNt2gZyOlRliXOIty4yj7/wBCMUASE/7Qx71BMit8jfMVHAA+YD69qkGSMMSM9VX/ADmk27emcL6Ci1wK0VqwYszOqngc8/iam8hdoO1T7nn86kACIAOeOhPFRlSGy3bvSUUKxE0KAEDAbvzkfWoWScZ2kKMcsASfyqzIwTLEhR3zwP8AP+FEkcyEHaoQjoGw31zzn8qlwTHYrNt8s5lJI4PIOKd5bBVCkqp6k09FG0boiGTjeyrlvfj/AOtSdfm2sP8AdFEY2CwCJY3LbiSe+aVtrIQB2OKZjkhlORQSEzkg/TFWkIQICc7x6Yxigg5OQuccCkBBYDbwfQ1J5c+3cikqemKAIWL7+vTr7fnTTz69KfufcQ4AA9uaNgBYhwNx/GgBgBXg4INBXg4JI9+hoMbA9Cc9DRtOF3c4oARvXAB/lShm3YH3fQ0KBkhQpUdPYU4YKA5U4HtmgBy7lGSAPT60ebyBzmo9mSTkk0Bj907sGgCTcsmTs/M0SKVA2kHvgGo2ZSOBgdeDmmO4XGFJJ570AIUkJ4GB7jNFKLhgACR+QP8AWilyoRJcq7WzADn0PSqUxciDYF3Ah5MK3DZ7ccDAXgYHtW0sYaJnJORSkBlx0+lS2Bky3Bllg34VUuI5crGRwGIyfcDB+h9ejreFZ5o4oo/JkcD70QQvhlbt9GP/AALHar5j5znnGelS24OMBiAB0BIH1+tK4yjNZTO7lg+eFGw/dzlW/ED5h7imLp0hmV3hlYiQlcH7qE7h+JxtPtWyFVF+UY+lTKSF5OeM0IZhpY3SRgfvHdV5fOFLAbcfQ/e+oqK6S7Z5CRiRkbaNvJbzFxgnp8pIx9a6I/NGpYk+2aeFVlyQOOegqgsc8trdrdZVZNnmF2TH3lLjA5z0XPpz371FLb3aCE3IO0tHuYnHQtuJP02/lXQz7lVWRtuAc8dRWeLUXxLSOcDnB5/nSHYzLewvbe0jG3a/lrnuc+SF/wDQ+fwpYZrpg3lAtKxIAIwQNg5Pr83f/DA04FMUTRcfI33gMZ4B/rSfKrYVQue44qkIzXiuvOZtrCPzFKhlz8uTuBHckYG768jPDI7O4Zo3khDFTG2WUMch2389yUKj8K2CxU+9PQlxwSBweKLAQwxyLDF5hywUbsnvTm9A3Hp61Mp4PHQ4pshIAXj64pgMyQBzyevWlOT16n0ojYGNTzzzjNTNaCUeY00uGxhBgBcemBn9aAK5OzLMcDrUcdw8sjRxRFgo+9nABP1qylrFDwi429zyT+dMSKNJzsRVZjywGCenX1o1ESHeMbXA+vNMEJdPmfgfeIbb+eKWzmF5GXKbCGK9c9KsAApgjPfmgZCI0iyVXDdMj+tLDcRysyIwDocFD1HvSHG7BFK0KMFyo3Do/wDEPoaBD3UcAg578UqkZK4+lRrKzM0bYyn8Q7/hQhLEr0oQyYSLtOQBio9yn5WQEGkDbsk+1PUeYpzjg+nNMByjDBd2QAAAx/rTdrFj8x/wpFixLv3Hdt29eMZ9P605F8wsdxBHTFIBoIUHn8akxHJ5ZbJ2ZAyPWmxsWiZ8AEMQcdDVXVL42EPmGMSZZRjO3rn/AAouOxaxkcdD09qEGRhgPoDmobK4+02yyhdo7KTnH48Vct13ylCflwe1DEQsSmCoOD7f/qpcu/IVseo5BpJn2BQBy3GQcYrn7zVLi41WfR0do9iKVmLlsEgn7vQ/jmk3YaVzotpBIdWXPQmoZUmKYgKBj/fGabYxGK0jBYM4GC+wLu/AcVZc8DI5zTE1YyIxeRXwUnzBJgb5ThE+gHX8wa1SvzknOKapDk5XG3A479f8Kr3LSQxyPE4Hl/NtYbgQO3qPzpAWdinnBA96DGGHGMUwTZxwR7Z+n+NVZdQka8FsiquTjeefTmgZJNc29uMPIOP4ep/IUkNxJcKVEbRxAj5pDtP4D/8AVTobePCzbQXPGSBx9Kc6KSTjkd6BDJiwl3gKM84A5GP5U0y5GN3Lccd6eMKuRwcf1puxWXcAQc4PfNMBjeYwbbgt0GScfjSQNIkY82KLefRmIodmA+RipzwcA/oaBKz53Bc8k7RgH8KAIxHyxPzZOT7flT1UqhC7Du4O4Z5/OmsVaIOFxxnrSFmRWIJBJxxQIfJasoLFo9oGeDyarqBFysZZh0xUxkZjuPQ9hxilMhU9Ac+1FrgVTKdxdiNvU7uv0pFkVMnbznOAetWpApUllBxVR9ow5XIY4IqHdAaMTRPGGGUBbGTjgjHrTWZED4GBjP3hx1/+t+dZkr+W427sgZ60C4d25xtZASMfhQpXA1VaNgfMVOUJJBGDxULNH9njKOXyTkBxkZx3qoc5UA4GD+nFMXbIxO3Bwec8/n1qwNBFhCxuRtJBI3MPf/61OV4M9U2DG7p1yP061nINzAE5BBHPanJiVRxj+EjPFAFh2j3OCYy235/r69P5VDdS8oUH73nftwR1q3HFELG4laMMynavsSBzWWY2G6QOSw/vdB9MYpK4AJB1aMEnrzRUcjrG5G0nPP3qKeoj/9k="/>
          <p:cNvSpPr>
            <a:spLocks noChangeAspect="1" noChangeArrowheads="1"/>
          </p:cNvSpPr>
          <p:nvPr/>
        </p:nvSpPr>
        <p:spPr bwMode="auto">
          <a:xfrm>
            <a:off x="1640681" y="-144463"/>
            <a:ext cx="2286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pPr>
              <a:lnSpc>
                <a:spcPct val="150000"/>
              </a:lnSpc>
            </a:pPr>
            <a:endParaRPr lang="zh-CN" altLang="en-US" sz="28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00" name="AutoShape 4" descr="data:image/jpeg;base64,/9j/4AAQSkZJRgABAQAAAQABAAD/2wBDAAgGBgcGBQgHBwcJCQgKDBQNDAsLDBkSEw8UHRofHh0aHBwgJC4nICIsIxwcKDcpLDAxNDQ0Hyc5PTgyPC4zNDL/2wBDAQkJCQwLDBgNDRgyIRwhMjIyMjIyMjIyMjIyMjIyMjIyMjIyMjIyMjIyMjIyMjIyMjIyMjIyMjIyMjIyMjIyMjL/wAARCAFNAf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3+iiigAooooAKKKKACiiigAooooAKKKKACiimlwDjI/OgB1FIDmloACM0w5LY7D9aeaKAOd1lxGy7WeKcnaJFHXvgf57VzzMttfNAl2tyxYkuwKkdzz0//VXb3ltHIqsy7tpJ9+nr+NczdaW/losYxO77/lx8g9s9e1Q+xLRFa3k8blVckr8o24/yaZcTKHSWQguTtAJ6VUkSO2vZUjk8zawAy2A34j8qsyTotqzOGYHsCM5HsKzkmpXIOn06ctaj5tx2bmAPTjOK5a4uGF/HJFCQfMLYJyw9/wA60NJkn+yzeUGMhAKq/XGDwQf6Vl3FvqSyxrHEwE3zsw4xk9Mnv0rVtjlsdXpupm7G1gAR1JPWrlxqENtHufJyM/LzXKx3KW52CQBwMnHJH9T6VV1B5pZC9vcuZhkMwzxngjPQcGlF3GmzVvrhr1CyxvEG7uMnH0qsCq/LkAFQcZ5U+9RWYvL2OFri/ZD8qsoQb+M9cdM9v/rVpPZiK7h2sZJGGCDgcA547dPSjl1uHmbGnOhhCh9zD88dqvVWggRNrKqj2Hap2dU6kCrLHU1zhTULXKFTtYZBxyagad487wDuJwvtSuBCQTIcZKk5HOc1eiPQkEnHJzxVWQmWPMUY3A9fb1HrTopmEe0oTgdPr0/CojGwhtzqKROUVlLD9KbY3iSIS7gHPPNZk9uzy7YVHyjD7iOvXA+lU7Z2t5mLumSSeWrGU2ndiudkOlFU7CbzYexx3HejULl7a3MiKDjr9K6FK6uUTyTpEMsRT1cOoKnIPQ1zLXEt2ElO0ZByAMbiOv8AStW3niggy7jA6D+77CkpCuadFUBegtk/dHvV1Dlc9jVJ3GOopoJ7gj61FNcCNwgGWNMCeoLl5UiJiRWb3OKS5MmwCMZOeecVQmlEsTYuSpVsHnG4/wB2gTY+O8hMuWfc7DGUyVFQ3OoG2RsR8kkHHrmqsl9KYwsCCFQ2N2c5Of8AP51mXguJGLJKCAckHqTVW6GUp2NXTpvtE52oys33gxyMelbKGVZcbBs6DHpXN6GNt5iZzntg42n3rqdytxkGk1bQqm7okopjypEuXYAe5pi3MTfxgZOOtTc0JqKAciimAUUUUAFFFFABRRRQAUUUUAFFGaKAOW0TV3SJbWQNJKc46jnJz1rZh1BGmEb7lLH5dy4z+NcBr41fw1cW81nafbbXG2JivKHHQqCM9+TmsCPxVLIsV0T9nkCZIiWQruzn1/oaai2Qm1oe3UV5PpXxA1pZijwQXUIAYO8gQ/Tccf410tp8SNIlfy7uKe0cD5t67lB9Mim4sq6OzorDsfF2i6hcCCC9j8w9Ff5c/nW2rqwyrAj1BqRi0UUUAFFFFAATgVVmutjFQpJ7bec1FdzvlovJZhnjHcdaybq8l+zNG7Mkrbm8sgZA9M/j1qb32Ey22p7ZG3M6nGdpXHH4/wAqq/2nJK5YEMvIwBxnoAfx6VgyS3Fvc7bgONm3e/c5647fjxWedVdRNCSCp3BVUZGOuf5fp6UcpHMdlba2pJLY3E4xn69q1I76ORAQcZ6d68rttRb7QJgBHCCVAB6DPp1rXtNZMsuyaQMuFTI4Dc/l09KGmhKZ6LHIGXOakzXJabqoV2ff5kXUduPUD/PWugsrkzx5LfMe2Mf/AK6aZonctSDchB6Hg1zeoxgDISRF5C7cAk4689sV0x6c1jX7RwymSWZmbnbgj5amfcGcTeho55IbWJo1jbO6Rj+8bjgcejZ/M0y2mkBIlUFwSCrckfiKvX91cXTxytc+WkZGGz8xUkZYAZzjByccYrJe5gFyzoC21iryMeW564wPbt3p3ujNo6nSw95JG0ThP3ZKEDrg/TpRqUrqiNO0aSouGcMBnk9c+nb6nio9GKwrFK9yEcEKiSZ6Yxz09j+FUdeeSPU5X/1sbgkggEcgAfkD361LWhXQzFYKJLhpDkv8gPBNS22qR/ZZw/lyzcH52PTIwMdOMf5xVOZpVgcTqD5rAIgwSST/APqqWO3EsqpIAkuwYQD27n1qbojYvaQbyK8uNSaCWZ3BdoguR789uM/kK6TTruW7uopZ5oygBdVQ8oeBg559f1rCt5ZLKEI10HbIPIz0zxnv1/zipLC7ihu/NL+Y7Nk47nBzmqVRNlJnequ2PaoAqtPErnJDF+OKfbXEc0I8uTdgc+op0sojkRflG7OSfQD/APVWhoZT3SwkmQHzRgEev057VMLtWUPIpdA3B44OOKq3ksQkmPmOyk/McfdI9Kwv7QcOVLnYGzluhJrnnNrYm5vy6gVyVIBOAT14/KktbweVJL5gKIcbV45P8h05rnb+/eO3EkIc4GSV5PHtVOHXlPLwsrMxXBP4HI5pKU7XYXNS6uVlZmDbTn7oP3eMVl3Cp9rRi8hx95T09asvLFJEA20OxDBR/Cfp1qI3UcZkckYDKuWU4z/k1hG99SWdlpNwEtVBBVc7Rn1qjqa3lxMV87YhHKg4+X3wax7a+TaBIUV84wp4wDwealy9rmUyLL5nI47Z6f8A1q3U3aw76FkwR+ZiBgChGMHv/wDXqGaQvLjzWO0bRjHOPc1QgljRf9eQ27IXBHJ7e9NX5pnyyjacZ9aj3mxXOl0+SRAEuVEgY9iOPwrfUgLkEYrgftH2fdEGYEHGSf0rUttSmi8uIuxJOSe1bRnbRlJm9cX6wPwMju2axpNTM9yGJxjhecAepwag1F/Pf5pWCL93AwTj3rKuHljCyNtCv90bucc9qnmk5Ccjo3v4Lu2Akl2sgwwHc+361WgiW4LwB/KjUA/v4xk5/wA+tYqSFQpjh3gjJC8HpTIoL2RiwBCg5+Y4NbJpakuRu30wUCHbChBOdmCQO3NZlsryZeNAVzkEnANP8hWX5nRFHXbySfUmo2nht41WLjjrirUr6Izlq7s07NI0uzIWwh6jg4PrVltUa3lcyYaNxwQwHv8AWsAXkbxM0kqg9NoHOP6VTOpBg3llUI6EnvVKDsCnZaG3LqU13GCUcfMU47fj/wDXp9s4hjALE+jE8msu1uJCzCSMhDwcjt/n+dWTcwRDZjDdlzksPWsKi6FJ31Ni21wJu3qdqnHIxWimrWrKCzhSegrkXkEifIvyp0Bfj6mq97dFIlRHRA33HGflb8KmLd7Fc9jv1u4Wx+8Xnpk4qYEeorzC21a5S5ZJiZUAUFhzjOeP/r13ltb4gMyMzsyghQ2B9M1tZ9S4yualISB1NVFna3tt0zh9vU9KyZfEdgZGSS6ZJFJHlopcn6bc0DudDkHvS5rlX8ToVK22nzFo8LmVliUj+f6Vk6l45mtgvm3NjabuAozI5+mcZ/KnYLnoGRWDrPi7S9G3RySNNcD/AJYQjcc+56D8a4e+8R/aIUX7ffzySAMQjbFUH1Axj6VzF1qgfUUjttPtYIlP715Blvpn/wCuaLCudPdePPEV1OZdPtEhtiPlXash/E560Vylxrt9JO+y4cBTj5EDD8CaKu3kFz0/xTc2eo6LdXFnqmy4tI3cJEFcsccfKQT+I9a85EsQ0+BILqOSTG0qu1ow2OTgAE9exPNS+JbHwnHZT3OgyX9tqMRBSMFgDzzyef1rP0jUZm0VZ9SupnyWVVk2yMwz15XI/E/SmkkhFRoZd7RGSGKQ87s5R+eRxjB5GR9MZpyzX1rMfNUMsg2h0Rkz+Hf8DU8LWEk8bRwyRKM4WTIDd8g57exPX3zUz39pNmOBZLYH+7IWVvfHY+4p3As6eBa6hsEohZh9fM9twIZevUHmrIvNRiuBJp+oNHG5ztV32vjqCW5Dfn9RWLcy6gIi0901xFyAkr/Mo6Z5JA/LJqy9ojQFzOuFA27mA2+ijBx+hpAdvaeO7uwQNeRfaoAeSuBKo+nRq6O08b6NcbfNma2LYIE67evvXmdk8t/beXAzDaMlAeAR3xn8cikneOeEw3ESJPCcgY2kj0PI/rRyphdntkF1BcpvgmjkX1Rww/SpCa8Zs57qKOP7KpDJ1lgkwT6e/wCtbEfjO/sEVTdicrw0U0fzA/UGpcOw+Y9IlLEHaQAevrVFLd1lddqRq/Vhzn2Fc3H43tZrYPdWdzBs5aQDcoPvnBH5V0umanpl3bq1pcIyn5ueDz9amzQxl5pUt1HJCJfLiypTC5wfp/nrWBe+E2+0M8QIRm+8BzyP5ZFdqCCOCDQaQOKZ409rc2JuI5YWZlyvmDsOQCfTpiqwcWtoC5G+NgQoIJ59favZLnT7e6ikSSMfOMEjg/n+NcprHgmGUI1sCz42jf0HIJJPJxhSMe/uaCHDsc1aX1nBbRvCHaYvhFVOH468ngV0+nauwhiBdWPQBeD9Md8Vzdtp15b25EsAaLlihyCFBHPbjOMU65vZLOOKKNQhCkqCd24E+n+c1DEro7yTVlMBEbYIz3yaxrydp8tIy5XjbzkjvmsCxnnedGjIdMZ56Z9/TvWtNFLPa8Sqs3IYAnGT2+tc0276lXuYF1ejHlbC2WwEJ2j/AIEfpnj3rNM8Mk21lHKKo2+o/i69a0b6wNvCJZxlWc+Yx42D1A7iucbynuPNi3+Sh438buv+fwraG25DOptYjchUlvGAWL5UJ4HsMd/xqbV9Tecxz5UrtC7B0IA9O5+tZFlcm4mhIaNRgkr0A7dT9D+dGqAywGQ7SxO0922tnp/nOKHe9g6EzapbxRuYYg0it8rHkA+uO3f9fes5NTllkaRizMcruBxuJ4x7euR9Kqm/t7W2kV4gykAbT/Dj1AH6fnVBrqOK4jES4UjJHTn+n6U1ER1/2uzsGIVtzxqMkOCc85AznA/XntTra9W+lEtvwoPzxs3P4VlvZiaxSaN44YcblyAueMdeuc560zTJHgvf9crRpljs/u/lihRXQZ6P4fuky4UFmGBzx06n/PvV3UJXN2WAdtibcIBwSeCR17Y61z++8W1gmsyXA+YOgGSG4zj8Kzp9c8+S5IkMR2hCqjPTpwfTJFVsrFqVkampXqR7ftCSBpDnHcgetYEtwouFjRiSxycHoOtU7jUHmcK0jNITwMD24zUkUM8rJFNGE9ZDj5f85rKRLdzVlZ57JhbeX52CVYjgt/8AX9KzNI0+4s52a9MKqp3Q87m3dM7evGKvwWD2xTybh1UN2Od+BnnHTv8ApUd3bGbEkl55MajlT1OO3AHf/PrPNZWAg1HVI7Yh15xxuH8RrKl1XFszfMzZ/dY7HucHr261R1Np5QTHIJI0yTlc4+v+NYxaRcI4+U445zVwpqwO52tm+zynLb5HO9jnnp/jVxLuSZPMmG/K/J22j6cdv5Vz2mIPI8wyEY+6OpH0q7EpmUsHBHQAn0//AFUNpMm5uW0qzYBA2ghc46/lUJkj3OY3O4Z78gZ9qp2/lyqYyxypzkHJPWmxGOM4RiRu555qdhnTaTpzX8x3lhhckgH8Pap9VaLS7hIRI/zLwWwPXFR6PqUsRCxyMEP95sp7/wAxUXiG6SeRZlj3n+IOpBHGMc9s4I4qklyldBpvWuIcSzRxqBgHGSDnr1qrcWcFyzGK5Bx94k5OfoKyreZUQqI3JY4IPOcnj/CpIijTRxsyp5hOM/59qSutbkmnalUwkEmIgcli/J/Aimy6rKJWVp1WMD7o5/LinwwQwKXZY5CeAxxnH5fSsy+uok3eXCmZTwSMbRjp6U4WlIHsPmvZZCDGX2A4yTnFRPeMyFG2licg9xTbWGKWAjDKyA7iehPt+Y/WqQuFXP3cD5hnnJrvikZSTLLSZRlLLuI4yaZbxOG3qBJsGQC3G761FIznDtGCcZJxjtmmJdNEq+W6gMf4hx/nr7Vcm7aEoutrDxN5BiCgnBzzge1Zd9qCq4SB1KHJLYwR7ZxSXLTTsvzIFAyuB19RWKZQxcGTbt9e9ZKMdxmzFrEsRBwgAGNis3T8T1rXsZbi9i3CJ5s8FSm5Rj2PT6/rXMWUS3WcxfuwRlzkD6Zro1mltrVba2kunVRkKpK4J68g8CpaSZpBO+ppQSahplsy/ZbKGFjufdIQc47ck56ccCpn8TXFnCVGrW6xp1MeJPw5xg1zixmR3k88eb0aUDJUegJz9KmW2jjKN5pDA/uo48lifViT09ql2NkTXOrvcQ+ZdG5umf7gu5GjQn/cAxVO41e/83yLEJbbeWESgKi/y57dO9SXasx82Vsso/1zcqPZR/k1RVJDA0Wwv6IoZST/AHmAH9fzoQDGka/u0inmKxqdzAnJkPUAbc8UXD5u1hFuUdRuijIHy+59B79ac0kNtCBFJ5tyrf8ALVcRoP7vQ5+lUSZ423ymOCPOQI1DMx/HGB/nii4F6VxEpV3DyYyZCAMe+T/+uqMbMbdiuIol6GQkFvpwKsyBPs6vLLjYMiNdpIb3IHFVIJUlxEGVFJwPNIQZ9FBwfx5pXETRy3qxIIT5SY4GQc+/NFUJ7S2klJllikcfKW8kP0980UrjKWqCz0+dJEmjlWUZS5tS0J3DqrKQR39KYdcgNuxmuEeIjmFI9r5z1DK4P8x7VtfFXSYtN1OwRNiF7Xc8aKFw245OBxz/AErziWBkweeT0xW0Vdaieh1FlqjNOVs7i7NvI2XiuMSdPdeR+VXJtcEq+UZrUYOFM0f6ZXp9K4xVnjw6q49GFNeV2OZQ747kmr5SbndpeB2ZVdY59obYjsVbtkbsH+YrQ01o5IzHOyxBTvV36L64GP0rz+31Mww+SRuj5+VwGAz1x6fhUq3anDRzGMr0XyxgfQ9RScB3PQpYm0+8BhuIpGkb5gkxfPv90e/rn261YiS9e7MkUZYoMYiUEpx1xzxz1x3rkbfX4kRCY0DdJMg5Yegbn+VSJ4lkNwEDRiInpJGy4/4ECT+n5UuVhdHRm83TBmguC3AOBtz9cYJz9DSNdeU5YOkQdgHV5B82Prz9KpDUTbuz/bFaXrtlJkyCP7pz+YFPF5a3LebGAk3TaI3B/MnOB9AKQGwLqSPT9hYmF+0bHPToFJx16moLCK3jDxOBCx+ZH3bV59cEjn1/lVeCOaeJUJefDHMaRfMB9cDPHbini4ijU28zSiQk7GcHK/lk8e2OfTvLZRrWXiPW9OVks7mSXacmOYb8+4x2+p7V0Ft8Q72CHzL2C2nA6iBiGUepGD198VxCXM4unMlzIWU7UKqGJOemWwcdDyDn3q5/aVg1riGGQ3R4mEbKVOOpx6/ljJwCBS0YHoFp8RtIuIo5JkuLdH6O6gr1x2JP6V0tpqljfxB7a6ikBGeG5/LrXj8flLp5ijBkt5eGHlgvG3+6GBI6c9fakWeJrJ7a9urqAqmYZEBcye2GwO54JPTtSsug7nsbeSA0g2t8uMDHNeV6rZMl1JcFnAdPkMg+Ze/9R/KqSTXUVq0+narc78jzIi77Y/XAYnA/4Cfwqa68Q3p2iSGG4RztWWQGPHuWB4PTt9aynCb+ETV0XLaRLexAXKMxwAq8HHQ47cVox3kEMQbnk4JOBubr/SudnvZJ5DFJazwsMOCkm8Y/2RtGfwyQO1XrLULKSMxm4RwWK4ZgOfoetYzhJK9ibNFy5a31CxHnXBHGV2AkH6is29s7BWtPs9tLKrj5SRwR6kH2OfSkeeJbto1hzE54XGME8cH36fXHqat+bI0Q2K67PuqDnHsc9vxqY3juDszNjRJZikJHlhyq7WwpHPT8f51PehY7FpBtWHaMBl5zzzntzzmrEN8LSNY4o1jJkOGCknoOD2Hbuar6xcqbJCXCxuDvLc7vQY6mru2xNHNP5S28MzKzDJDZ7n/JxVeJFkJIRnIPKqvIq3JqCQwxxxKsjKp/ebMHntz71TEsodmRCm9WB4xgHGcenTFbolmxBdXZaOOJ9o2gALjAQdzj3z+VTm3js3jdpRLyeq8H/P8AhWPZTeRIGL4QA4PGcjtn/D+tPu7yTy4VkLEBmIyRwCemfSnbXQLnTxardJauFuSuR8oDen8hwRWHfzyvdtKqhQHOWX7rZ9+/SseS+dUwWODz8rHrmrVlfySDymLZY7uCAc9aTTEbcW2GE3Dxo+8ALjPWrbahLawrHHgNIAWkbgeoz/j/APrqvD5SwAOHfA34z93+nes64lWeTzCd0eAF5BPr0H4/lWVr7jNRNQE78TkPglYlbeoA75/wOa0o7hZYUJjZ1kIDkgjgj1OCK5BTIkk0qHAB+UDByM9/atXR3DHazlZMkud2DjPcfXNKUQuUr/Uba2knt44ZomZjkM3B9MCs/wDtE4GAoA4bA61Z1TTWk1C4LF5QDuQjBwPTrkVlBFG4mNkUHpkkVcUrFG7aOPIxG2QWyG9vSr0e5YAiHDbc4PGawbO4i2o5YrhtrDPUZ7Ct+NfNAVPNO4A7yOB7VEtGJIZasA8hKMGJzknbn2yf8a19Os5XkDgpv53ZkAwfeqsCW7TrE53FMEZORn0I/pWnYyJb3chzjDZUDAGBjr69zzmp5tRotW9ndDVsPIuwAMygHahJAwTj8cD8qqXS3d1qDWscTEhtgRAOmeuO3GeOOhrT1LWPIYtFKR5v/LQAKQcY7D0/Cs1fEd9DduEhVSVDNLkAbumfrjHfHrWjcdinYy7qe6iMdv5JWXftK7enOOvfnPelsvOiXznSIIxypJ5+o9O9Q388zBri4k3yHOCrklRz15OO36Vn3eoMI4vLm2tt3ZU/d7cj8aOS+iFY3n1NoHzsduCAeuPw+lZk+qrcT5FtETyAz9cdvxqksszENcFULNsQjB/Ifn1pZoHtRuLq0ZHUnrnvVQSRLehft5ZYi6FlwxK7g2fvZFR2pilnAYHcDyOnHr/Oo5hEIw8TlgwBZ2GcEDPT8xTLO4GLqSWXmWFiS3QHHTj863iyWiw11MWbYmVz0P8AKopVkuWyLMpjqc1GVlmVILcqRncuF+fGPQU+LSriSZ4L2ZwD8xVT1/H8/wDOabaJUW2Y9xcs77IHJz8gVRz/ACrQ03w9CxM+oTDZgHyUcBv+BHsP8a24beO0H2e2tyjklXEYDFhjPJwT/Ko7u4EETpPNBEAeA5UH2OD0/I/Wk5dEaRhbcXEaoqo0cMecKrYKr2GAT1PrVc7UkZEkfhuW8zOfrz+gptrdM0wy8igAFiI/lkyOxAIxx1zUVxfRRSiNrna5GRvUkoPcjoP0qDQmYxJKsbSyLtOfl2qx+mQcD6VJe3Dyqp+RUBIIRmyD9Vxk1h3ms29jbhy6yq7bVBfcrHnkkZA784z6+zF1+2itHaa33zBQBHE42N6YyAc+pC496LMDRdpTMY7dpVdh/rJHUt+fBH51Dcz3EWYY5BuDglmjEoBz69z9PxrBufFsrx7bq0s4hnIiRASPTkHJ/EGsi+8QG6nWZ7q4+QYSCLhR9Txn9KdmOx2IMa7izSZByZHwNo69G4qu76feP+6lbA43bvv+o4x+QNcNNrdzPGYpEZ4ifus559MnqfpnFVZL2+fCxkxRgYCITtA9MGjlCx3F74gsYJTZopcoOWjiCbfYuec/lWXd6tbIG8oBmGdgZzw3qTnGP5+lctvuigUzsq+gOP5VF9nXOSSSaLILGu2pybj59+jP6xnI/VaKy/IUfwj8TRVXCx2tz4mguZTJc/apnYAfOiMxx/tMWNUJdYV1Ki2kYc/658H/AMdCj9KwrZ3F0sgx8hzzyKuahf8A2kRoFSNVHOOcn8qq7TsFlYkkkWbA8tQuO7sf600uoAAVVUdwoH86zxJgkFjj26VE8wyRnIo1DQ0XkUgEkH/eNVXznhx9AKqiUtwMmnoTtZgM7Rk/nj+oq0rEtknO4c1Kvmfw5I+tVo3O7PepkmK54z7VdyCyt7cKmwyybCMFQxHFS2t6lvcCTa+zoyhutZ/mHJNJv555FJ6oDq314ybZ4rt42TARYkCkY6ZJBH8ulaNpqM0gjnR4XlXgtICCW56lSeSOwxnBrgnkCn92WGetMWeSMMqSOof7wB4P1rNwKuegR6i81w0VxLDHOpwv2dccnttHGfrUtrqVo6pi6y6k535GT9eADx3Oa85ilaKRZIyA6nIOK3P+Enm+yCJYmRwMAlw8Y5zwjg/zpcg7noDX5SLZNDECVwJCRuxgcEgYI/HmlgvBLHLDJBK0ePljRQIh9FIHP51w8Wv2s1li4d450GEVIECH3+Xac9fb+r9K8SBL4JLHI6knYzhQ6n1yoXJ9jn0qeRjudpDcK7IM/ZxGpUNhVkfnoefm46dKs+aBA0YRI7dv4S27c3fKkggn2496w4dSuXuUlFtcbGGFngQZ577Dgt7spIrSkntLWEJd3UMd02drT3Knef1wfqPzpAWwyTRR4MpjBzG4LBkz68YP0/8A1U6MB3MNxKrRnH7sFkSb3I4w1ZdntlDolzHLIWKtEMLkZ7HGM+5/KrscTpJM3lQ7BwVuCHZfTAPf6Z6dKQwuLULJ+4Pkxw4O1D2PX7hG8e/Whru5SE3NrdIUGAiT7VVjnnaVyT9DzzUTCO4hjFyFjRJCQPLQKGPqRnHQdQv4daPs4hfcsjhWH93aj4HA5+9+Z49uho9wsTx3tzE3mTG3eT7yRCXZk+wfHPt34xmr2m2Uuq3iRSRtHAqYcGLAxnkBskZzx+vapZrmK5h/c2lsTBErMMgELj5uTkEdcjtjv2mtNRSxs2WFVM7ErtRAPm5xnA6AD+nShQi2S0Y3i/TLWwv4E0+Hy9yElAckHOM4znHFc8/+jgnbt2MUZHGOo9T+NdnqUzakwyiTwOAzHdnGAMAqOe+c8Y67qpwpasVhEssbpyDbs6IAexww4+uDnoWokk2TyHKfa3jn8pwMqgABAIGeT+dTPPm3ICfeb5c9/wDPNdGujR3PmzQvHtU7V3RKw9+gDMOfXPsetQ3mmNcSTSqEaJ2GVD+WfcnIYAd8k49SDxSsHKzno7Q3WG3ptyDz9706flVmzs47e4DNNExU5HJOeOnFW00l4yjIsiIzHaoGVVyD1fPB/Dnj1qCbTpwCwCKiNtkZiF2t2znHqOlKVybNCvclZNzLnPICnAqXyCy/u3+bGQijkd/xpgsJDF5jb1JYgHb8o/x/Cq1x5kE6pvLFV2jJ6j2rLyQM1N625WOZCdp5IOMe596hN1FaTKyklGyDuA3cjqP/AK9V43W7KInyuiFchuv41l2d0I5xDPGUcPgluuOnP4UJAjXF9a3mJGeTOeVx2+tW5JLBUy4VQ6gE7Tk8jg4/L+lV4poLu1YLKgI749M9Rx2BqmkK3DZ2tu3D5YxjI9QD+FLQZJLLaXCtJHEoCnO0d+w5HatEy/6MhQ5XACK7E7TkVkzxPM5WGMxxMwXGMAH/ABGakdJYWEVwd3HBHPt+NDSBGxb+aV3swyp+7n5sYHvV19VtyGLJhl+VgxPzH1/U1kafdm4doUmC5XCkHP8Ak1JJp8MMe19hQqXTaSzbecMSCPTgYz7VLjfcZNNq8skUkByIm9egxUTX4VUViSAPlYAA9ayRqDyReT5Y4GQuB0qT/SJVKRRu7gZCoN348U+QSHrfyNOyIwZCDjnAz070xVE0rb9qsWCDBwfwxxTY9Pu7ltsexT6Z3EeowuSPxrUsNEngEjTXaq0fJVshQOpLHBwMc4OCf1rVRZSTM2aQxwKJHDOOUAOPxx1PpVmGKScQuUkBPV24BJPTJ/pU8mpaZaxJLZxRsEHzTOMiRuhwNyt/MelQSeMo7cCeOFEm2YSIwCFlPqWyT7/0pqI+UuDTbhoRHKyQjOQHbBweMZxg9u9LZaNLBI0klx8oAXcBhfXPfisS48WO6OsDTmVx8zvtcA9yCFBH0zWdPr8/lrCY5liIxlJWRj9CS2MnrWiTDlR3sMMSQPJ56+TGD+8jbBUe/wD9bHekTWNNt7dmMyPGgyWLsSPpzn9PxrgYrm/1JzHCocKOVdi5wPU9cVHf219b2/2i5dI4eAFiwR7YAo5Rnav4r0w2xZI0CsCxDA/N+GMfnk1zo8WfZlYukMSyffiRyScdOnH6iub/AHVzHvYzSf7xxUBVIzxEv40+VDsaMvia4eUzGUyMTlVWPAUen/1+KoRXl8901zEs6ztn94JSuPyxx7U0TSLkIwUHrtUUxm3jLOxPuc0D0J3kvRJvkvIw/ruDEfzqqYo3bdLK8mPQf405do7VLjcOlIZV3QCcRJD2zlj/AEpxJBwqKPoP8aDGP7RHOMpVgxAtjp+NGgXZVIc5y2P0pnl7jyRVtoypwAMUnlM38NIRXKKR06UohDHkdatC1kPIBzUqWUjHDKQaQykbYGitddJkK52dfU0Urgc3FKscXP3utQHzHJODzUkUiPnagFOhJlaUHGFU4/MVrexG5B5MppVtyerAYqwbdnmKbiowx4Po2Kha0O1DuYllLU1MOUdHEHdY0fc7MFVR3J4pZozFvQ/eRirexBwaRLZolWRZCJTgoAOh47/jRIrLbbm5LkHP1ppoLDVNP3AVEp4p2RVmdh+7ikJGOtCRtKwRBlicCpZrOe3I3p16Y5ouh2ZASSabQf1pM460DsAPNDHGKbkUHtQFiUAcc8nrSNgEgZxQOnIpCdxzk5NAFkm7JQiVn2nK5bOPwNWW12+WHygI42P3pApLt7Eknj2AFNUlIlfuOOao3LB5yw4BqFqymrI6bTvFEIsja6mkjxA5CQL5eRjplGXH5Grtn4siYrBHbLahXzG8tyzsnHGJCQQB/kVxKnPFBbDYB4p8qEekvrVtNi2kv7K5uU+ZJLZHR/cbjgH6gj6VetdSgyLa9tBboyFtxnV/Mx/eRlEg/DNeU5ZSDyD7U4SyCVZPMYyA53Hrn61Lgguevwavbx3MMLNcKsZHklQ5RD2AcDBHsfwI76EN81rdPutd/nHdIwkEbnC8FY+cj1xgflXkj+I9UlijiN7KkcfKxxHYufUgdatr4oaKBFgtVWYHJaQh1znOVUjC/hz70uQdz0G81CzmuSHiaOZ+FYc55HRhjNHnJJaCNXZWJIz94Mc9+Dk+55964abxYjpG/wBk33C5yXZgFPqpDbs/iB7U1dftEj+0CS4kvdwxHK5EYXuDgjI9j+NLlYXO9tdQcxLGt1JkcASR87fy6exGOK05r9UKhY3kww+7nJ9wVyQfrz79q4afxnbXNss0k4WTP/HtHD1OepYjgcDoTVu18WoY4LubUIo4kk+a2ETSSkf3s5GKVmO51Jns4bdZlMYk8zkIT5hf0GR15/8ArGrEO+eVmCrwPmYyA8Z5yMnPPt36CubGq2100IimFtDI+Vkdh+8brnkdfc9fX00ba4MgnMs7O6Al34Vhzx8gzkdOenNSBdEEM7l2MZkc4ZEZozjr/k+/pmq11pNtcyARt86PgeYQDgemCN3TqRn+tqy+0gPPJKpWU/KrDf8AN1yCB8vHr6/m6dja3EcO9DIw+XcvzZGOcnk5PHPagLHNXmkahaMskcchVMEtnIYHoMdQazirNK/nQyfO2SW5K59eOK7Mvcm5zPkI3A8o4bdnn+EE898noAfWrDyW0rKjq3XZvli3DjkjIzj+fNJpE8qOGt3t7ecQI5w+dxJ4PPWtALACDARtQ/Plhzx1x+VbN3oelysrRB1mGCwRs465xk8dOmR0qNtBsXUxpKQ7IGO3KMPqCDke+fxqHEnlZQDvsSMRSMsfzYHA3Z7dxVyGwj1EMZGmh+bC/uic8jPz9OwqBU/s+7+zSxySP1BeXGweucfyPeteHU2v7qezlgTyyvmopwfMx3wTknP1oUO41Eq2+lpFPmKKYxltv7yNVUe+dxJGc9Bg1Kmm2yOhuFZgwOVBwFJ6cjHp/wDrrVM6tD5bx7ht43rgL7H3H0/KhIR5ImdFLA8gocHtn/P86vlRVkZn9l2tncbRACpXJKpkjvklskDtnIq7BYRy5Sa3DhOQBlwO/B655+npVlI2dgDujyOI1c4P13AZ+v61FLFALrCl4CQAxVOT6YPQjPHH4k9KdwsDZjTEREcoyAikDp7Zxn8R7UjsoIY7ZMcR56jnk9v8P61JpokYyTQpM68nI5UdjnoR+A+hpxuWVztidSxwAq7VJPuR2/yKLjIrqytrm2lt2iRY5gPnUKGbBz6cj8Me9Z0XhjTIcH7GG45aS4Gcj2GOD+P1q5EskF4rSXczzHO0yjcMDsSP06n2qy8zlj9oImfqrH+fv6ZIpBdjbGzsrOJwba3UFQ6lcE4+uMj9RXJ+LsXEizBEVgAmxONgyTyDz36kCrV3em2kBZFRzykWAxJ9QAeeO+KZCbzUbvZd6Zcx20gJL3EZGSMYGTVpNagjmdN1I6XLMW34fH3WIGecZAIyPxpNT1db+F035AXgbeBz6n/PFWvF9tDba5NDEojjwu0IMAfKK5mQuq4BIU8HBrRW3Bl+0UtAPTnvUzxKM88n0qvbMBEucVdiUucAdeKhvUZSaE7sYxihYGHVT+Fav2RxyYyR/KrCWj8Ng8+oqWwMZLd2HCn86sx2zjAGPpWwtsFHPOR2Aqa2sTPN5caliQT+Qz/SlcZzS2kkuriIcNsz6Ve/s5wdrFTxV22svP8AEvlgcNDkHHOK6v8A4RpEmWOSNw3BIP8AdPT+dNgk3scObCQDpke1Sx2bg8RsVHU9K7iTTLOyQtPtRFbaWOSB+A5PftUEd7p7FPssHnxfxSLgceoXqcZ9u/WmotiOahspZGyI89ulXodIuGYbt3XA46V2MdkrxqyFWU8gg5BrD8XatD4f0iYbgLyZCIEGc+m7jpjn8RQo3FcrDSZFAGF/E0VR8M6j4i1HQoJraGC92lkkklJDBgehx1+Xac+9FLlC556beGKUrG/HYVbgsPKjZ1JfzI889vnA/pT7m3SK7wgyNncVtQ2kW9dxG3aifiGJNS5Oxooq5kw2+btRkbjuBH1kFQyWzLHEOP8AVkfzroIrGMIZAwG05B/4GTTJrGNFVfOBONq+oFRzFcpkSWLkrgHIwM/ig/xrJvCQixcYQj69K7Q2bEo/mjBckHd1+YH+lcprVq1vLludzbPyVT/7NV05XZM1oU7eEzMEDKpJ43dKm+xyA4IxziremaVc39vI1uinZ1DED8qSSwu4S6mF8oSGwDwa1b1M0hsNuUbcCVHWtg3kOMFnz67awHEsY5DL7nIzTCXCB94OTjAbkfhUuLY00iW88trt2jwVPf1qqwFI0jVGZDVoTHEcD9aZj51FL5mabnLDirJJlzVi1XNzHlNw3DIxUKbcckCrEJUOMOoP1xSYI0L6MRxAKMZb0rJmjPDEcd61bpxJHFjB4ycHNUJQd20jqPSs46FvUpYxxSfxcVZZF2+9QBR5pU+lXcmw4DLH0pRuHPccDmpkiUhjnaQPzpdgOPajmDlISN2446e9R4ye1TbXZcBSe/Soipx0p3Cw052k9getN304v+5aPHVg2fwNJGinj+dK4WEBY+9WIYn2Fuef1q3aJHgrhd2e9TyLhTj06VLmUome0bA/JlSOmOKlt725gujL5iPIfvecokD+zBshvxqwE+bsBmqFwn+kIM8k4NJSuNxsbi+I9R8to5Z5FUg7BEwjVB/dChSNv+zjFdJYeN430cQXEttGIVCvE6uTON3baMZAHfjFcg8Kr1HHSoJLePcBggkVN0w5WepDxLYPNEhkViq7llmO0Ko9G2gZ6YGMe5q0mpRX6rJp6m4cH964VsqeoB5HP0Jz6V5LbJcWlxHcW0xSSM/KeuKsPr+pi4lN3O1yZUCkSNkY7Yzx+n607X2FY9eit5ZkM0koRCQVTaBvIzgHDY/HGMninG4ltHd0wGTmWR8DB9OeT+IOcACvL4fG13Fp8cM0LTXETZSVpSFA91GAfTnOa1rHx1CRGn2cySvlnR1CpGfVCDk45OCfpg0uViOhv7rzry2UMpJQ/Iqkk8ryWOM9Bz+GRk0iSSLd28kRzhjG2EyWDEdsj/J6Vz82oQS6kLp7+2miSEeXzFFnkEfIWY5+p7c4qyuvQtbXMpkUBFBUrIoZiD0Bzn16UrAd6rwMBGib7duGXYTgj1yePr+tVhJZ/MIoVZ14BfGW78dAe3v79q8/fxp5WmhbQTC5I2/OuAq9cbg2T9azpfF96boNAqiBf+XeVhKhPc/Nk/1HrRZjPS5L2OK5UyOis3VR/D7k9u3Jqvc63bKhkTP2cZVrhI96sB97kNn8PyzXlB1S68+W4yv2mXIaXknHoO1QpcTyxBWmcx5zsHC5Ht0p8oHqEviGyt7WC6TfJ5jAxs0apuGcbvmOf8cVVfxmkkvkMpNoiZklDqrKfRcZ6+gJ7dK89knDuXmlLPjBLNk0wzRjoG/BTSsOyOun8XebdyuIofIwFjheJ5DkfxHL49eDkevNU38UXTzyzlIdzjaI/skLKo/3mUmuZmlDxgIpByDnIFSrOB0j5/3hVINDqrDxpqdjbtCiWswfvcRBmX/dZNpH4k0nh+5nvNckNxKzmaJwdxPA64BJJH51yxnftGPruq3peoyWupwzSqvlAkOB6EY7U7aCTszc8bII9YPz7vlX3/hFco/zMvua2vEd3FfzRT2xKxnI3YxnGKyYbcyfNv3bWGf1oT0B7m5punJLZxylgTjpnnrW5a6aZDuWLBHcDFafhrRY5NLtJTk5TJ5967O203aMbRjpU2uF7HI2+kuwBVC3qCKt/wBgTOASOvb0rtFsVwCEANSmxkaNtp+btnpRYLnFw+GmkU/KDnrnpW3o3h2C2jvJ5MGQWzKq/Xqfy/nW9b2YhQqDxnIHYVOESMSM+ADGV9OvvTUQTOC0LTrWHx9nbkxQgRqFyMkHJPp3/MV0+tXVvOsF7byr5ttNJDJDn7wXI/DkA/RjXH3epWmkeOFvTOj28cQ3EMMEhen54rNvfGukpfPcwgs7uzsixkj5uoGceg9uKT6o2puKknI2vFqG70aG5uPLW5sGI8lXUqVZQwwOucFfpg1Qu491np1rZShbiJ41AyMEfdIPscmuU1nxeL2OVbOwdXkdWd3UHIUAAd8DgVnt4s1p7uGdgzmIAKJgDjHQAgDAHpXZRrKEHFnHXp881KPQ9R8NajBc21xBE7O1rO0TBwQR+Zz61i/E7S4LrQF1JVC3ELJBndwVYk/nnH61x7eMdfc5+0W0HqRt/wDr1HfeJbi78MX9hfXQupp5onjZTwgXduHQdciueMtTVrqHhDxuvhrSZrNoHk3zmXK9sqo9f9miuNAY5wT+AopNK41sdne2Ttcqqbcs7gDPX5yKsSW0ySSlMHG/p6jAz+dNkubj7dCPNAAkIAKjk+c3t6VfLymGVtykskh+7/tisOhp1KYhmVZsowAYnp6Af40TwyecwZHGJlXp9B/StPNwVudqofvMCR0yVx/KnefILmVDBnE4YfMRn5jn+dFhmSpkXyxk7QhYg8fws39KxNelUSWTmNWUFyV/vcgf+y/rXXumUDSRZUxsAFf1ixg/l+tcv4ktQTZMFYGRphk+z56fiKcdyZao0/CsSXFiwQeWd2HBOd/ofbH610CacSQJQXVRwDVDwlbpFpQYgZ3kc9+BXRxyL3Ycjoab1FYyrm12lvlGOwFZVxYRtESYwfw5rqJWRRhQG55FU2hWRdoBHpSGecR21m99cxyyRwiNMpvyd59KfJYRBCxtwPz/AKV0R0GFtRaZ1wUJ/Pk8e1Q3dvtVu47Z9KpyEonJvaRbyACvsDUZtlB4b9K0poWP3R3qoykHB61pFkMlt9JmuTCsLIzS5wOmMVafwxqkaFhArgf3XH9cVs+E4hLeRA/wBz+YrtWtRtyQPxpSm0ylFNHkr6ZexZL2kwx32mqp3ICCWHsa9gS2XGByc9KYtgN5BGQeOaXtA5Dx/cxPJNA65/pXZwFVjkhS2t9vmv8AM8QY4z05praRblsiFCW5OFH+FHOPlORDkccVJHKyHO0GutbQrfyZGFtGdqk5OQeB7Utp4bs7iyhaS2kDsoYusuM5HoaXMhcrOVM52qAu3AwcGmo8SyBuRg+ldW/hS1AOPtA9CXBA/SoT4TTtO492XP8AhSuh2ZzNyUlChCv3ugBqERsGLKeB0xW5qGhNp80Pzq6OSPu4II/Go1toi6xPhcnmmmFjOhZY3/ehl4q0s8bR4MwzyDuBphiIkYDoCR196Ggib7y4+gxSdhpNE6qGYjehzz94VSu0KXqAcdMUNZgglC2AcdjURglU8MMj1OKaQmzXAbcM9aglYbzyAQOvvVASXIIxLkjplgamWWRwQ+GJqbMfMXIwfJyRznmqkyhrxPTbmg3skQ2mPjrnNQeepmDkMB9c1STE2h0qKG4yBUTpwMVO1xE4x/OqrtkduKabE7DHXbz1qSJPNjdmLZXvUTZ7H9as21tLKknlyBQvLDOM0yRgh2c7sCgbhkpx6571PHb4b94D+dR27bt+fXj2ouMUs2OSFHtRGoPBJKnoM08gKwPBAOcHvToVYrvUDnoOlAAEVTwh/E8U4Fc42rx7U4JKw5xzTltyBndj6VIyOZisRZDjBHSrKgE8kYPcioLoIlqVXjkVYhlJX94Bg9DQBKVxwpz7UOFWMttGe/FPUrjI5qN3zyR06ZoEPldn0WzbaDmWYDA9CP8AGnWCBbK4cjADoufwY/0pWL/2Vp67flJmfOO5kI/oKu6ZNJDCxR2QF+QOM8d/zptjS1PVvCtuP7Cs3CcNGpznr+tdKJYIADLJHGPV3A/rXnWneEPF+oadDJDqaw2skYZFadgQp5HAFWofhTqszBr7WkOeu0PJ/MihN22E0u52V14q0OyBE2owbx/ArgmsO8+J2kR7hZRvOw7uGQfhwc/pVmx+Euiw4a7uLm5I/hBEa/kOf1rpLDwfoGnAeRpNtkdGlXzD+bZo94PdR5sfGGv60zJplrdbW4Itbfp/wL5v6Vj63HrFrLEdYtrotNkoLi5LZx14XGOv6172sYVAqqFUdABgCvMfitE32nSmJITbIP8A0Gk1puOLTdrHKaf4Y1XVbIXNrZQRwtna2wNu7dHJrlNUi+xzmJ5J2f5gRHEFHHXoa978FxEeE9PYHgqf/QjXjPiyGMavENiF/MuMls84J9OPzpRG+pym4OdgWbjBw7Adaj2MD/qFJ54dsj2rSFuokKhVUELyE9qlig34UHn2FXoRqZarOAGVIUyOPlz9etRSC6lXy2YsCxxhRgcfWuhj0i9lIEVlcyZBxshJ7cVaHhfV3240m7zgj/V7efxoukK7OLFjcHleB2+YDP60V3o8F64ygjTmXjozpn/0KilzBqQQAy6h86DKOG/Ny39a2WuYPs6bYsEvsK47HDVTkdvOYiynDMQQVVeh5Hf3q+b60PkM0J2eaxHyekY/+vWTNkWILiF7qQlAVbYMAdehP/oQpUu7RpmZYecMT+h/rTEurL7RbJswxmAOIz/zzj/qRUaTWoig/d5zGSflIJ/doT/MUhl0SWrqqeUcKyrz3+YrXJ6/b/a10z7OCWJmJGOgIVh+hzXRSy27FCvGZUUKMjJMrY/VTWZdNA8dk1s2F8sqTnOP3UWP0IprcGYl5e3fh9odt1IqP0CjIyACTg/UUyPxlKoIa5jY/wC3F/hSeNFA0nS23Bm3SAkHuAg/pXHSLtjUnksM1ooohtp2O6Txi7JsJtST/FyD+prQg8VxshHkKWPOVm/+tXmI6daWjkFz+R7BbSNOqzFCfNywH90HP+NU76EMoULkY9elbPh6xjaxtYpCqKLdBkjp8oqbUdF+zMxWRJF9VOalopM8/uIjuIBUDpVJ7Ulu/PpXV3Nsm7AVRn0FU/syq2MU0xFzwVaMuoupAI8skZ+ort5IFJGRwOaxPClrtnjfPMkTnGPRwP6V0jR+bNsYnYp+bHAPtSeozJkkS2kw6ZY8rtHarkMcckXmfw55z2qRrLT7klBuRl5zg/yParFvbosJDLnd6d6LDueNNcXscsskBYIDub5cj7xoi8Q6hEwOIW7/ADJ/hU8bmOGWMRbgwGTuwQNxNUXCyRMu1lyuM5Bx+HFVZEts0v8AhLLm4Ty2s4lDDaShI68d66/TABptqFXP7lOR/uivNo7NbdkjU7mRiGbGMjPpz716xo6MNKsh5eQYEIPT+EUpJdATZEtuX4dee2aUWpDYxgfStcLEx+ZSD609IMj7pz6moKOH8WwCK2tGHPzt29qxoLR5GMoEZUx7smup8cIYrGzOOfOPb2rKsbbzEU+WnzxDBJ689P0qog9jKg0f7Zbyyq210JbGOo5/wptx4fljRmEgIEYkHuK6XQ4MW8iFeqyD8iP/AIqrVxFusEYr96yOTjpwKRtBq2xw0ll5E0sLSZKEYIX1Apq6Pe3G97eCSdEADMi9CegxWvqMQS8umYsB8mCo77RWz4UuGjs9VkQs6xRiXay5JwDVLYxqaSditBomiayTBafYzceWWIUnP5D61Xm8ASDO3y/wkIx+Yrm9O1HVNH1I3ti0XmjcnzICCD14P0rfj+I+vxjM1rp8v1jYH9GqlbqJW6orN4HuVDNudAuBkODnNYk+lG31X7E2ZSCB0wTkVtat43utWsRbPp1vC6yrIJI5G/hPTB/xrpfDVlDqHhoalPbQef5znzPLyy4PY9fpTsraCa10POtT0z7GisqMCx6GsktXceNIY1gi8sMSXJJbvxXFuvqAaURNCrE0kW4Y/GrVixV/Y8H6GktEzbE9uaiAI4HX1oEabW+Y9xckjtVC1BUyfKCM80z/AEvHDsR9abE9xEzKiEkfeGM0AXJMFeRTbQ/uBz/nNVmupgMNGB+BFQw25uN3zYA9qQGsJoh96RR+NJ9rt+8q/gawiwB6UbgSBgdfSjlC5pXVxDJGQr5YkcYNILxAONx9OOlF1aJDAjRq24sQe/FVERZWjVGbcxwd3ShAXUvCOin+VI16+CAp/Opo9KfAzJwcdM9/wqJrJVvo4ZJgiNgl2B+UZwaaQGhPNNFpmmoU+9C8ig88GRx/7LV3TnlfSmZzsbziPwwv+Nb5QSWrSSri3SNYLeFm4TAba0YPPTBYjAJU9c8Oe1ddJtnljIUFjGQANy56nHXknk+mO1TJ6FQWp7P4Rma78L2LFArLEqEA+gwD+IreWM45rE8H2T2WkPHIgUGZ/LGcnywcLn8BXRgYGKpMze5EE5p+32p4XpSkUXAjIA615j8WsBdJbP8AFJ/7LXqJXivM/izCXXSgvdpBx+FS3oVD4jovA6q/hCxx/tjn/eNcTpGl2eo+LdVjvLeKZImkZFcZC5cdvoa7bwCm3wlbqeSryA4/3jWB4fgC+MdaOMcycZ7bxipb0RaXvM14dB0yH/U2FrH/ALsSj+lWlsooxhEVfQKuKu+UewFHlNj+EVIyr5Cgf/qqMwL1q4Yz/e/Sk8j/AGv0oAo+SncE/nRV7yR6migDxSO5O+YL1UL+igf0qHDm1QhMkCRvTHyYpwjKyXZEbDfKAvHatGKePZGhj+ULJGSB17CqYkRwR7nDFflWQsD6/Kh/9lqFVX9ydg+RsYx1IRK1bC7iW2hVoAF8vccnnhBUEkcKQqVJIMo/AEKP6VJSIgp8tOCGEkRP4Sua56Z3XT7GNMhmCD/yFEv8wa7SS4s0XAj+UYYkn3z/AJ+tcrqcsUs1tFGu1TCudvbk4/TbTW407NMxPGMbx6bo8LgB3WRzgcZJWuUvE8oLCT8ydRiu38ZFJZ9FjJ7SL/48lcl4kjMOu3kWCNrgc/QVqtzOcm22zLB4pfWmbsU9TzVGZ9BaTbbLdVPURr+eKtT229SM9R0rPgae3UMPnQqD78flxVhNQMYJFvK7MQc4Xj6fNWVmzS5iXumyeYy7ST1rLNm6P8wz3HtXXv8AbHKslvJtZeQwXn3yGNUbu1AnjLxSpkfMNhJP0xmmguWvDMSi5t0QkiO2ZXz2Ytn+orqGt1/PnjrXLWup/YZy0drJsAYLGIH+bgDk7eeh7d6vDxK7TrG9t5eVORycHt6Y/wA/iAa/kjJzzTjAEiYj+6ePwqpHrdkQN7FT7sv+NKNWhlZo4o8pjghl6+mAaBnk9pZrLBK8jhQiAkFeepxg1nx2h5AcHK8Cty48O6tCzqltISwxldvIGff39Koro2tQsNsEowCv3CePwBoT0FZla5tmtbycOoPzqmd2cc549elel6TCzaTaYB2mBMZ+grzltM1RnUSW8rZYM37px/QetevaFNbJoNhDKURhAisGYA5x0IoY+hVRGXkrz2NXIcYLEZOMYNaSw27OFEiAt0GetH2WAHCspz3DfyqQOC+IMedLs2C4xMc/981h2UDvaoUAbbbE5AyQc11vj+GIaZaqWyPP6j/dNcBPfXllKIoshFjX8RgGhOzKSujqtGAIQgdZJFOfdQf6VZMedLteMhrA59+FriovEN5DGwUY3HceB1wPalHiS8BDMuTjbgk4x+FFzRaF7UA2yV0TLMVPHp5a/wCNafg+QyS30UipiRFVi4wQMN09+a5uXW/tJxKiRsOMKP8APoPyrd8H6jGt9c4bCSrsIA74Y9O/SnF9DOpq2zkliJkkI/vHj8DVORPlGe2K1YVKM+5SPm449jWfKAFye+eKB2KYG5wemTXrHgVFk8BzgpkLNICD7qp/rXlmAMZAz7V6x8P7iO28D3szldkLvK3rgICf0WqjuRPRHJ+MlxYQqQMCbGe/Q9a4WRa9A8Y61pmq2kC2bEuH3Nxjtj+prhpP900RBl7TIgdN+6DktnIqlrMX2CKyMQA8+He2Tk5/pWrpRjXTtpkXOScZ9ah8ZxBLPRXAAzbc+p4HWnHcmWxzX2uQf/WOKvWR3iRjnJA/rWSeRWxpkZZWA9B/WqexKHMB6mm2A+WYk1ZlQoDxVSzdEWXewX6moGZbcE0q4Dj60FTk8UqLiRc8DIqhHTBDJAGUEgn1x61yokdGBVyGHIIrtYHt7mELEyOQckHIx/8AXrh6UdgZZ+23bdbmX/vs0wySO255HZumSxNRj1pwPNUI9F00SPptjvfdGsa7V3Z2/Kfyrp5WX/hGLUTbtwWXGe3z9qxtHilfTNKjtYI5ppxFFGinBLFD970Hv6Zrp/Flh9gnjsUBKwWWXYNwSeSefes57GtN62PVNJvLZNJt2kniT5ATucDHFWG1nTFyDqFqMf8ATZf8a8FuNNvnvXfyZyrJGwzgD/VrnnPrUDaXeEHdGvtmUUnLUappq9z3s+JNGUHOp2vHX96KjbxboKg51a14/wBuvCl0qfgsIsd/3y/41G0FpHNOiybmjcIm1lCuf97tjPeldlxw7lse5P418PLkHVIDjkkZP9K4vxzrWn6w9h9hmFwsRYvsB+XOKyfC9nYyeYt1YQy3CuMZmVwVPGMbiM5rm76Nl1O9+6IhcSLGocHADEAYB4olfluKEUp2R7F4BBHhZMgg+c/X61l6DHt8U6y5UjLuB/33VzwFdW0HhdEmuIo2Er5DyAHrVbQWM3iDWHhZXHmNhhgjBYmk9kL7TOm6fwn8qTPtVeW5kQlSoyDiq8l3KsRfHQZ607MV0X8D3ox7E1ABNjmeMfjSbgD811H/AN9ipAsAexoqv5sX/PzGf+2tFAHAWmmpKiXM2PMc7iAOOtS/2XDhRtXKlDwuOhyfzotrlre0SM2cw2fLw6tx/wB9ZpE1aKdmCQT5RyjhlA2nGfX36iquSUxohJTiM4XDncQeX3ZHHPHHbrTH0mYArsibOCPmJx+ePatFNRiYnckij3Q/0p63C4BbeWyBkRt+fSqjLld7XCUXJWvYzUspcsvkB8qAuGAIxgEc9z69sH1rndSgs/tlwktxIt7AoTyWiAV888MCexzyBXcJNCpLMzD1JBrgtZ8uXxRdbGyCygnHQ7FpSlccFbQ5rx2wX+ygGOfLkY+2WH+FcfcXM1zKZZ5XlcgAs5ycAYH8q6bx0269sU/uwHj/AIEa5TBOa0jsRLcM1JGfnFRc1LEMyKPUiqJPfGcKiRkgNtPP0xUUM/7xwDztGKqXE53xb8fdP484/pUEVx/pCkAc4FZo0Z1UF8Q8UQTdhM5B7+lRLds9tLO8LO0fChTyRVC3k2yI6lc7cAnmrMcmLWUE5JYc4xQ3oJAk4Ro5GQ5ByQeoqK4vX812UvnGM7tuPypPMBXexOcj+dVJiTI20Db70LUbRTHiGeITN5gaGJiMFs7cetaFiL7Wbaa4tIUurcMFYR4YqeD069DVA2FlLJ5rRgSH5WPQH6+tQWy6hoN611o9wIGIwyYBRlJzgjpVe7bUG72sb0mmrbH97p6xSHBAeIL256ilaOJQOAox/Cdv8qqR3moalJLPeyCSVj0HCrx2A4ApjwxlgZMZVsjHesmho0rKOHarDzTtJwRK/P45q6LaNXDIZEHf96xP6ms61uEFuRkKASKsC6XaMH8KSdwaEnj8iRHTzTGBl/nGTg9OQfeqly6eZ5lu8qLgfKxU89+cVLeXC/ZmZnGQpJNY6XqOBtYYPrxTYINTke5EKSuXUNwCAOce1YuoQYuZAeyKP/Ha1JHEt1CvAb2/CotSi3XTEsBlR+e2ob1NorQ5sW53YxkbO1QOm2Qr0Fa5QoWAyPk596pyQlgGHp1p3AoMN0mcDOc8/Suh8JWgne+HmbGWP5QB14YVivGA+D09u/FWbKee2uG8qRk34zg4zz3qkyWroqm0fedoYHPUN0/I0vkOzbfmBH8WeT6/0qYQRhs8ffHQ9c5qOePZaRE54Y9+2TSuOxBNBMmfmc/X/wDVXoXg3Y3gjxDbMQMWbswPfMcnP6V55gtKM9OSCTnNaiX93Z6eYre4eJZ4DHKF/jU9Qfb/ABqouzIlG6MTylGFx1JHWrMVpBIkrFCQq8c9DzTGU7ov94/zqe3H7uTn0ouOxnm3C5ILcHgZpviSeWbTtPVzkRNIik9QMKcZq2wG1j6nv9Kp+JXhFhZRRq/mF3aRiRjsABVRepnJaHN1vacWRWCjqADzWB3FdVpMYdWYjjAqpEIiuGbDAisnYWOK37uLEj8de1ZIQlwB61IyuISMdPWpBA3BGK3bPR9mtWdtqGEjmUOykkEAjIB9Cf60mrWdvbatLDaOrRKflAOdox0zSvrYvkdrjdAjA+1OWX5Vzhh7Hp71x5611cQkht5GjYpuVlPuK5I9aqJDJKUU1VZs47DJpwB8sNjj1pknvfw0W3ZtHMjwg+UuzA+bcYz198bvwq/47Uvrt3g5Cwovt3P9a860LxDc6JZaZcxkN5IDBDjDfIRgnr3NdhNqA1SzmvnUq8oOcnJ44/oKzqP3TakveMKdU85GIXJS1JPf/VJWlpmkXeswzppUEU00J+ZztGMkjvwQcH8u1Y97vWSPgYMVsPf/AFMf/wBarPh7xLqvhmW5ntIbWSF12NG2QTjOOeg79qzdubU3TahoaGr+HrnQ7MvqMMUTzMdmxg24+4HTPP5dKpQIgYlFQYDHlRzzTNb8T614qeM3sNnBHE2VWBWzxnqSTn7xpiSEyEJwApPNTO19BwvbU3PDWu6Xo81/NqUvltIIfLVULE7d7HgdP/rVzs08V5q+oXNuMQzXDSJuGCQWOOKjlVWnRsfNt/xprEfaCQO4HFNz93lEoWlzF8Su7yYYhVIAAApovLiJGaK4mjLE58tyvHbpVZDullXkng8CjOYMMeVLDH41BZ6p4Xkkl8O2TOxdipYtuyfvHik8VSPH4V1AKcMYGBPpng15zbanfafEFtL2WAZG0DDAZ64yDS3Wo6nfRi3u9UuJ4C+4xMQASDxnAHGe1bKorGDpO9xFVA0YK8BemTzxVW7VVEhRAPmPBOeKtnG9epG0Z/I1SnZTDJhcZLfhWKZuV3MSkDYOgopJV+cYB+6O/tRVEneGUlM52k/rVKG6iWWcGWM/vefmH91aztJjeaW5m2ZkcoDlc547VqfZ5FCkLuGegGP1qzAnjniJVgykkZ4OasCdAVO8YPSsp1lRNynHfpxVdZpmAGeO2BigDpBOo4Djp69PeuHuHiuPEd1KDvHmYVkbI4UDr+Fa5hkkjLSRq8f9yRQ2fwIrJ0y3UajKyKqRlnKqowACx4Apgcd48UxavbITyLZT+bNXKg4PNer+KvCUeru+pG4ljaK2+6qgqAqlucmvKMcCtlojJ7iHBzUttzdRKOcuo/WosHHSrGnKW1S1X1mQf+PCmSeu+IGNobJcYZ4SWH/A2rNt7jdIoByxOeuK0PGBYXdmpPIt+o4/iasWyXDEsWBxwBSS0KbOjiuCI8dMHGQetXoJcRNGcYJBxWCsjIp7561espDuOTk9aiexcdzUc+VZkkBskVnNM56HtzVm8cjTwM87h/I1l+YOh5PtSjsNkhuSqlWG49eTiqs9wzDDcA9h2p+cg5AqnKd8yBiqktgE/Q07isTw3TxSFkOMnkgU6XUpWHzNjn+EVGIkUEFixJ9eKbsUcgD8qb1EgN3cqm2PlTnORzTodSuVfLnCgY5PSqcqSSFtnABz046VCYXyDtGB70ktRvY0ZNSkkUplju+UnsajWQooAb9elVMMGBZWAyP51Jk/h705IUWammRG4vUYdFYDr68/0rT1W2IuycH5jtz/AMBqh4dI/tJieipz9c11NxbibJJG5n/LjFZ8jZop2OP+yMkuHUgmPkelVza5gZh0Bz+GcV2NxYiNkZQG2gDjnOBWdPpLPGdh25BxmnyBznKtaOWVsHsOnfGKit4yb0q3XP8AWunXTpYrb5kLMBu6enWqq6Q4u/OYbFIGCeOSTRyi5ysmlN50WME+d0A7AjtVO9tHYFCDtTJAH1NdJGVt5FkNvOWRw3Aznrxmqk0CzM2FceYP7vuafKHOYaaTJ8rY4G7vTZrbdaoV6gAY/OulWERwBWzk5zxj8apxWA2DPZuPpkijlFznOtbSB48D+I5/OnWsGbOeQ9QQK6KWzjEZ+Ybh0HSs+OLbA0bDAbGaOUOYwNpKFSBzjB/CsvxMCFtFK44b+ldW9nHuJUr26/Sue8WW8sl1axRIXIVicfhTW4pPQq2mh6a0+nx3etx2huFjkk8y3c7FY9iucnHPO0VqWMtvbLMoZ2G4BD5fLAA88ZA/OmReHZdW12ztppfsqm1gjV3TcNwhU46jvn8a9Bh8JWthbNcXghvYUQjaJGhweehXPf1qmQkcG9xFMdnzAnpuBFZ0SFbgHA+VgcGty8udAjmZWttTgkLbdgZHUDjuQCRzVKc6RasDNfXUe7kBrUH9Q/8ASkxmzoV35MckdxEk0U8oWGNzlg5GCcntj8q0dZ03S3tZrmCBkkhAUunCscdPfGevvj6WvDWkabrPiG30eK7k+2Wu+QwyQYTG3BZuvPIxg46VqeNfD11oNjDFm38i4kOdrksxAGeCMDtUu5R5pcIyWuA2M5J/KuLrvrmBmhKpydpxj6CuMfS75DzaTfgpP8qqLJkisCQePSnAkjB6UrQTIcPC6n3UinyQtHIyhGOO+Koix2VnEbjR7eMdolI+uK6vSGMXhqMMTv8AnHPsxrF0SIwWdmzJ96IdeB0xXSC2K6NBuGCVc8d/mNYT2OmnozMvk3TocZHlW/P/AGySoVhMocYAJXPPvWxPYt5cbdR9ng4+kaim2+nbbeNu8qbuT/ntSktS4vQo2GEieby97qpwD05pI0Zbk8DgMpB49atQ2yxwswkAyuCAeeQM0kMDyuMAlSWG4fWoaLuim0GZVxkkgDj6moriMi4A5wW6YrpYdFDywruI2gZ565Jqpqdh9nu4c52sOD6mhoSauYqrnzBzww/pSBTswzAZLE59a0Y7XJdgOC4Gc9MY/wAap+WfLTqN2eaLDuJIhLqM9x+VKqnMhzkLnnFTiImfGQRkZ/I0wo3mtnP8QP6UWDmHMhWRcngrw3U1XnUrCwHdhnn6VOrOWLY+7jn0H+TROGiRQy8ZGMjrSHcrtGS7fJ3oq0pzn5AP60UtQ0OgtNKNkpP2533Y6xAKMdwM/wAzU/kSvjbeK2PSD/7Ko01OzmhMiuZUx1RSwP5U8ahbEKI33E9FHX8q2OQSSyvTgR3Vvz2aFj/7NTDp1+AP9JtmI6kW7Z/9DqU6g8ak/ZLt8DOEhYn+VRafr1rqbSi2S4YxMUk/ct8jDseODQNsvC1m8kILuMN2YQ9Pzauas8QwGaRw8pTcQFxnqeB+NdELpWXMaN5vZduDn1IPOKpQWclrbovk7yqBGJGVNVGyEzm/Eeo6ir3Frb6O8yTQbfOVZCcMvYDjjNeato2qqB/xLL30P+jv/hXuaagJ52ieCcle625KgfXp+tSpKJZNn2O9ATpiMBf1IrTmu7k20seDjR9VKk/2ZeD/ALd3/wAKvaPoeqf2xYM+nXax/aIyztAwVRuHJOOle0AXbSFFtGVSeGl2cfkx/lVmKK5AAZo+O28f4UcwuUwPGtoHvIZ0b5RGFx6Hk/1P5Vz6QHd8pbB5Oa9AvbVNQglWZ4xIygAg52kVy1xp93bSBGBZCQFdeR+Pp+NS5MtRKawExFsHPoPrV+1/du4I5wB+lXP7CvIYfM8+NyP4FPJ/OooYZt5zZzZ7t8vPH1qW2y0kiK+l/cIAMjeP5Gs/eSQR09BXRDTg1tFJIHA5JiAy36ZH/wCuqslnG5Zo4Ljb7jP9KSdhuNzFJ5xjJqKeNJMcYcng5zgjkH88VtnTmKYS0umOe/A/lT/7I81t39nXAI6ASYH6ii4rGGkrSKDgqe4HY0jFiCOa3G8NTyElbO4hbqWWQHP4GrUfhqUcixckn+KQ/wCNO4uU5rH+jHjn61VKc813H/CNusYWOyjGeWDynr+dA8MyEfMkKgj7qqv88Zqbsehw8g+Tqeo4J96aAc9hXenQip+aOBR7KP8ACl/sY4IBVeCPlTp+lNSaJaRy/h+QRX7l9wiaIjdsO3IYd/zrp31XToEjFzcCNpeVV+CfUU238PrBM8rOzh1GUCMBkd6ddaUk8YR4DgHgbDScmFkQtrGlZJjkUk9dxPNRf23p44K8n+6HNVj4eQEk2p9dwl6/rTDotnGd00ESjP8AFPj+tDdyHYuprOmRoxdyOcjKv/hVG71uwIEYkcjOSQkgxjvkDj86Wax0Reot+mSpuGz+QNJHFptm4EaQI8i5X5nbI60r2FdGfJfaUUZ/Om8w8/66QD9TxUa6jpeA5SYtnnbIxz+JNW53spHyTF/wGNsjnHf3qk95pSpyxftnbxn8jTU2O6HrqWmyZVbKaVjyBkH+bVNHqNv5MnlaY0bH5cEg4we+Diqs13Z2sSyiM7CSFdQOfpUI8RQw52RyEe4FVzMNC3JqTFBm1Cg9y9V3neQMfLU5/wBsD+lRrr6zy/JaB2wTyewySePYUsusI88cZto1WQAhgCNtHMO6RUQyLJuaI7FOSQ4IH4Ck1XddSGdCy7uojBz/APXFayPFPbNi6JII4WTp9RWTfau1ruVJN7AUlJMXMiOfUZhceRHc+WqDDMxORjrn8h+dKdfllTBcKoxkKMg8d/xrn7/U9mqy+bAwKysCVPJw2ansbxLqUosEiBuSxxx0/wAKpCNfWLuK9014YppXIAYZVsDH1GKx7mA6lqWmQeVIFknWNpGGAdzAVrBN8gUTxBXUrh9wyO/atPTdNhF9DcLO0zWxyEWRSoOOM5544px0Wo0WPDXiq08KeI9d12a0e93MUJjbaUDuDgZHPQenSt/xt4jj8Y6BDqGnQzJDbpvCzAAhs4YcE9v5VzQ8JXEumXVl5rYuJFkMkihvu544+v6Vt6Lp1zo+jS2M0aXG8kLg7QVI6N17+nrSb00MMQqlk6au7o42HUGMTLKo2gdAcMfpkf5zU0ToY1fygCRkgkEr+VdDb+DZGjBMZY+xJpX8HuMn7PID6iOlZHSjGQx8Hyn/AAxV61EUr/dkQfTOasL4PmeQANIufQj+lPk8JXtkBOPtMhQg7YyzbvbAoAtT2DKirtGEALtt+8oAbPTjncO1dNp9jbap4SgkIZWUvhj1Khz/AErlbdrye1sbPV43hea4J2EDdtJJ+YdVAJPau20rT4NG06S0tblmQfdWTn+ED9cZ+pNNqNlYLu+pvXWmW1v4Of7Nb+YViUgsuGIGOTxnIHb2rAg0mI2sKEN8i4Ubea7nTybrRIWnQL58QZl9Awz/AFrzWz8Xsplt200v5TshZZVOcHH90UO3UIt7Ivx+G4FDq4diwHIGBwMVXh8OrbSv8uSeR1wPWpk8X2pcpPZXUGR97CFR+TZ/SnL4g0qVi32mVD7oxpWj3KvIati0dyHAUAADOfQH/Gq2paYbqe3IYEKG/PH/ANatSPXNJYHN6p4/iiP+FSxXel3LAre2xwT/ABhf5kVLXYFJpmBa6aqwybkHLYwen8P+FZ1xpZW2tl8tvlGG+X6f/XruTbpMALeS3ZTzhJB/SmzaZNswIQecAqetJpopTRwkdhtvGG0gYBGR14qOKyVpX8xNpGTz7n/61dv/AGTchebfrSHSpsZFtJ06AipsyuZHDNp7eRcFeWLYUDjPSn3Vo0dwqhBjjtk9PeuxGkzyqAIJBjn7uKa2iXbYYQnJ7utKzHzo4o2alm+8vPTiiutk06aNyr25B/3f8KKLMOZDjbWaAF3GB0yR/KlSOwDbwyAg+w/mK8hn8WarcxNm4wNmSAOMjoR+VKuuarIGdb6ZkB2+YTgE9uBW2yucvMeuvdWMEwYg7z/GoJH50iNpcuShg5OT823J9fevKI9Y1AWnnvfTvkkBBnH1P+FQS6rfXMLA3EoyePnbP4c1LmwuexL9gjOVEYPT5TuqjI1tIzKtrMQe4yK8ysr2/uLhY/tUjMy5+ZyQKke/vkaVJLiR+SCHkOB0yaXM2HMelRw2sbeZ++RjgYINThIGHJlwe7HH8687smtZ9Mkmu7tVeNWABfHPGP1Jqpa6nEszQw3Yl3EkMpOOM8/lQ3ZXHznpZgXcGQZX3cGkWRITgyJHk/xPjNefy6uXSMPIFX7x3SD5jVw63ZyMXe8t1OMYEqnNMOY7PzrUNnzoHP8Av9P0pPttiPlJtm9uW/pXENr+nKVVbtSefugt6elSQ3xfGyG6cjssD8/mMUaj5mdp/adoOA8QHtG1KNYth0bj2hx/M1xE15cFTssL09z+6/8Ar0S31+kLyf2bKkacFnkUHJ46f/XpXYcx2La1AvKiU+nyKP5mo31+GNwu2Qt6HaMfpXLwPqMsaSLbQ/MMjdcj+gqPyr27vjGBaxuFDH96T+HQUXYnM6k+Ihv2rG+e370D+lK2vOLbzRGcehkNcpLHdRzhGuLVWJwcRnPT6j1qe+lNpZKDdBpZRhCsXHH4mjUXObH/AAlE5PEcZGe+4n+dIniS5lm27Y1Gf7h/qa5yweOe2UzTSnLk8bR0IAzgZHWmLKlrraYlm8vfg7jkj3zihX6i5zqv7X1MvkoEXtmPGRS3OrajC3zsUBGR8o/Sl0+50zz0WWaR2kdsk3LjaOPcZqTUYNJtrqCSWMzeY7ZLuWUeg5/ChsOZkB1PUpnQJK/zYAx0NJqV+bR7dbjUJQ8jhSqZAHOOpx9fpRfSaetpABDCpVuqoAcdjnsMZGakAtnayZpAyTevUAck46YOBzRe4uYzry/8u4RTM+VbBbzBz7jmtO6ghew8yEszrg7S4XHvz7VFrZt7dktXuNrtMuGYfdHr61n3+uRQxXKBiweMohXv26f/AK6WiFcW81Ly7KOSJwzwkLIW6KMZXp+PHt2qbRZjqmnag7KFRYD5TS4AYkc8DoOv51lI8xsVSKAPIrCRZGlbKtjqMEc4469Ku3F499Ei2lh9luUO8zNMXyfTr0oaTdxKBQ1nToFtHu0kE5kaMCOMnI+Xk9PUfrSTa3LbKsa2is6W6wj95nAHXORwTzXU2t9rGEhjtLFZAAC5VyOenG6sIeBJIzNJPfM0hckMq4JPJ/DkmqSsU7bMxE1bToNQiulsAwjxnyp12hx6Drx1we4H0q/b2WlX/mJpsE91dYOdkZMacc4H4/e47fi9/Cf9l20l357snmZYSKrBWbvyPpVK2uPscs91a3txFITzhyobkcYXA75/ClZDSRBP4a1WWQK0AUDBK52jn0GPTvUR8I6k68eVuH8JkwT+lOu79lvU/wBN8syZ+aZyd3T1zxzVoxafGm651EMzjkKcZ/Ki4znriyutMmQXCtG3TKvn9QarPNuDbm4YYJNX7y1tp5DFZXLnJ4EowM+xpD4R1CVAw2AE9Acn8atJPcTRy9wbi3c+VcS7f94111rZaeIsSWvmHA3F5nJP64qM+DpB/rZHI/i2r0q8dOubcgKHO9eFZuSPbimCRaAikhKrLcRoOMDa+PpkA/rTbbTZY4w0OpQSjHS405AfxZSTVuygcKB90nghxz0raW1tjbxqm3eBkowIzj2b3IpXKsc9Jo1yqJLcW+llOcPHLcITx6MrD9KhEFhbvkXnks7A4ikaXJ+hjT+ddTqUR/sgqcFS24BBz0HA/OuFa1W8eNo7y1jTeCRLuBABxjoetJyb0CyR1OnSyqpTzZmjLYRpEQf+gux9O1akRuACftbk9BtjmT+aAVy50Zz/AKm7tZeeNsoH86lOkakU2rAzAf3Gzn9azdrCZ1YGqNEdlwc9QTOo/mansL/UJZHt9ly7rzvC71P0IzXnWp/bbKELI9xFk/d+bn/GnaFpSX6PqGtPJFpsJ2eY6/PI+c+WgPVumT0FTbsJux6bBcaml463G4RqoCgptJOTkkcdsfrWhDfF5o0eFCCwXqe9eW/2ukuqv5MUllaRxhIIYJGTAB7sD8zc8k10UUt8G2pq2pKR6Xcn+NWnbqO51EGoo8JaSIg7cskaLx/47n9aS31vS5ZGjCSZxkhpMjH4nFYltdTpGqLIu4D+NSc/qKpG2P215gseXH3RkY9yeaOfcdzu49etVj+ziZ4kUBdmSAB7Yqj/AGX4dfcwhiQsSxZWKEk98giuUEcyymaQKQR91Dn+eKkjheQbpSTuXBHHH60c+gJm4PDWiu+6G6usr/0+FgD9GJqYeFLOQArfSj2LIf8A2WuaBWNTsMqjODtjYg/kKhe/kR3LyFV7cAfzxRzJlKTOpfwdHj5bxuD0ZVI/pVFvBs3mtjUQuTkAwn+hrLttSmbb5d5NnOCBJ0PpW15uqwRiZpy0YUHG6ldD9o1uVJPBd7n5L+EjsCjL/jUQ8K6zA2Untyc9p2Uj8CtWj4i1CPHzIR6FRmrMHiW98ve8aMCDjnb/AE9qeg1NmWdK8WQE+XJOfTy7n/EimvJ4zgQoXvzkfwyBsfrW5b+MA6fPGQRwdpyAanTxXbsxypwBwW7/AICi3mPn8jCXXvElsuHkvAQON0G79dpp6eM9cQDcTjv5lvt/XArpYdfsrgDC4JPPapDe2RYkRJk9TgGlyvoylOPVHMJ421Lbg+QT6lOv60V0n2mwbkiMH024oo5H3HzR7HzhbxmRZQ7ynBYYDds4rqLXQ7OTSJJkt58qRlvtD984JUf0rEt7aSVT5YDNkknIHv1q1HPJHKBGzYbAO3jd+VbXOQrGBI2dRvMZbgeYT3+vNAiSNjhd4B7nOavXQeGYyGOSB8EbSMY/Oq6BUIdjliTw2elZtMZ2PhTw/Y3lsbq4topHbgKyrjHtWi2kaHasWks7UK5VQGjBIz9eRXOaRrS2SsrM7IfUAhc9OmD+tWr69XyI7hJPlCZ3sCu4+mMn1PX0NPWwmb0UenadC/2OG3WdsLExVAc5wOayr7TILq9lVoo5bv5HEBJIJPXHqAR9cVhyeI5VsJYFx5kr5L56D29KzTezF1kWZt69GBINK4I7XTNU0uGGGzns0RmcBv3QAPv05FQQXumJqzSbUUKW3EAAOpY4wMemP8iuPa5keYHgFVwCO/8AnNTWhOXDABiQdxODgdeaafQGjevZ9Mdo1tLWBWVwVDkcjJ6np3H5dKfH4gltgBtQoARsj4GSc1y0z5lYRlinGD6j/P0pfMLRrHliOpHYc0N3Cx1D+LZjbGFI4w55zz68j6H+lUJNckltpY53DvKQTtAAOOc/y/WsL5nGQc444qaS1njjV2G5T0YcDPtS3HZHQWerK1iFEi/uhzyRjP8A9f0981lvfO9+8/Qt2HANVrdbhUO1GIfnITOSAalXTL6aNmEM2CO4PP14xSv2E0D30sk25mChj1Jq1NqTuFjHzKF2kkfdPqKhi0S/dwnlLHjpucf0q8mgTts3yxqhOcrn/D/PvS94LMqQyrbIoV9zHn5l6H2qB5PMYuS5fuW7/jW3beGHlm2C78z3RCSB7+lXP+EMcOVZp2HUFANuPc9P1pKLHys5yK8liOUZgw5B9D7VJJczyrG7ysGDEhT26d66SPwrBCMzI4VsYLg4HXvnHp2NaUHhuGIArFFIMEdN3X6jj60BY4VpWkdRLIB7ntSpc3PmRGNpCycKY8kgZ7Y/Ou9Tw6sagC2RST2UhvzzUraRcOOOg7DBx/Omh2OGuDf3bhpo7iReuGG3J+p6f1rNl07UCnzJyem5wOPTFelp4dkkVQZFVQc5IOf5VMPC0L8yyI2R1ZM/lVJIOVGJbSKvh22mJTCg+cRgkHoKtabd2VvA0zToImIUl224wfetmPwnp8cbLsUqeDiFc/XOCafF4a0e3G42gXAILMhyefYc0xcrsY134x01C6WzmRlwF2qeR3Oaqz+J5J4lFvBc8kjIUjPt0rq10qw+QosJGMjcgOPzqeKGKN1j8tQAeGQgUNsSgkcdez6xrFvHaxac6RMBlifv+39fwrIbwhrTPv8AIRYxhQu/OMdzxXrAKKDujkI7Ad6fGFZG2pjpgHqaLFJWPME+HNzeQ5uihbPyktnA9P0qxH8MTsRTfyIg/hEOf1z716QYGyGVmEmMAgA/zpqW05/1krkegOKdh6HCW/w0s7WdJTdTSFeQHOAD9MVsN4dhCHAdmB/iTJP611IswyhS78/7XSnJZorZ3zZ7c8fl0p2Hc5E6DHEqgJjJ/uHr+A4p39kncFxuz1Gw4x+NdY9pAG+eYgY6M+Py6Un2G2lUHYsn+0Bk/nRYLnL/ANgfMJBFtYZwThcGqd3pchV0Yhd67CxIbj6/56V2RtrQ4D2eR23Rf1qsumWkrHZp0YX+8JNpz9On60mgucfcaLf38IiF2scYz/q4s9scHJx0zWG/gHUo2xa7Wjx3Ygn9Otenx2McROYhjsoAP+fzrHudVv1uDGmlXUcYJAcuWBHqcZx69fWk4iPPpfCesW6hXtJG9CozUkPhfXWUSrA8HoZZRGfyJzXaR6pqErBYzJGqjLBlABH4/NUjpNqcRiTcqd2hTJY9/m/CpUUI4e28FSRyJLqOpQi3U/vFRzvI9ASMe2f50zXdM1K91Ly4JIGsIPktI0O1QuM8A8knPJPJNd5B4Zjy3ngSsx+9NLuZeP4c9D71oRaFZpjCbgDxuYMAfz/lSsFjytPDesqqu1hJkt82FzgfhWoI5bcKJYZUI4BkUivUo9OjWLZGCh/6Z5XH5USWTlVVZWVgOWb5s/hVcmgHnFl+/kjjzsBAyx6Cr+pW62bKsV0soGORXaHSvOXyp47WRGBG4fKy579OtVI/BNlHuMss04bs8oGPoVUVPs30Oqk8OqMlO/N0OHkaUxkqSSCKjmuZI0Xk5z1JruZfB9mifumuUBP3VdT/AOhVn3XguR49sV0VGckSJuJ/lR7NnKclDdOzkNjb9fyFK10+Qw4x2rcl8G3qNujeBj3ySOB6dapTeGdRA+aAlRgkBlJP0GalwYGU8gaQlkUgjjI6VLFduEEIyFAAwDzirL6TeoDm1mI/3DmqE1vLA21o3UdSWXFRysZL58ROZHdcfxeYf5f/AFqkaMNCSl1ON3ABKkL+gql5JZShHOMj2pqNIu2MK+QMljx296LMLk6wTxqQkqHPcjnP4GkdLkLuzCwC5OGIP4cGkLOCQwYetIs27ADYbNO7C461bfifdjB4VX5J6d8VYee6tmBjkkOXyUZc8fWqkJjhaQooG7061NJd+aqn+IdxTuFzRXXXkGXfJBI+dG7fUUVjK0hB2IMZP8PfNFPnl2HzHF29xPZSP5LvGQSflbv0/wAafbXE1vPHNFlGjIYEDGPaurFjYDBjsnYN3MRH8yKtxWloo2rp8RP95gg/qa6NCbHECQyzPJMGfeSSNxxn161KEbI2QyEEdAnA+ld0sLx58q1gU+obOf8Ax0VP5N5IQsEcYcjnEZz/AOhUBY4GOyunb5La4+uw1dm0/VJoVgSzdY1wfmIBz068flXdJp2pyMN7LGx/2FP55zU0WiXErKhu0LE5GNuTjr0UVLHZHnSeH9SZeYlUejyCrMfhu8LDLxE5ydoJr0c+GnRMmWR229N7HPt1rPFmi8SIpBOPmFT8haHFjwzcv/rLpUHOQqE/zqX/AIRcMIx9ouJCR83yqBn25NdtFCgj2xxgqO6LUohvMgx2+4HuVxkfj/jRfyDQ4uLwkj8OJd5HJZgAfrwavw+E4oHYNaeYwPBLlgf5V1v9n3r9dqnHTcMj8qU6TOznM+WP1aleXRDOcj8O20UYk+w26j+8xGQfxJqw2kQ3JiEoj2JxuXDYHbFbQ0RlUlpnLD/Z4oSxlSXY0YI9Rzn/AApNz7CKsOhxBNkMxKj0Tn9c1bGjQ5DMkpHUckduvFWPszRgMqspHGVOP61YibYgMluWzxux/MVSb6oCoNPtFxiBCeuW5/nU/kIjAJBErY/hUdfyqwhwW2KF9cdzSqCkmQSDyeOK0AiUugOMh+hGKCrs3MpUdw3T9atjDHARieM05YSR/q1x7mk7gUxA7KvJLdTyak8uVSAWIPvg1f8AIDJg4/KnR24z80hIAxgDild9QKiwkDk5OfpT1gXO7J+p5qxIIRwCemQe354qVE+UbSBkdqLoCmYY24AJPqFpfIUcFcfhVp40wBkZzng4/wD10oiLknjb2OKNBldYivUnHoTStCrJ8wB9jVsQEZwBk9/WkaFyMsARTC5RW2iBG1FOPUVYULgkYB71MsBAztyPQU8CTPEQA6ZLY/QUwK4ZM/eGM4yOf5VKq5wNnH0qYLg4whY9QeKeVf7yqpHoTj9aAKoVgxwirzxnmpAGzjcMewqV22JukVlGOSBuA/KhAhUNG4I/2TTAYeTz+HFOC5GGPHpUmzjIb6g9acv3ehzQBE0KMDt+U4xnA/qKgOnyDlJlye5QA/nV4kDrnPXgZoDA5IJo0AyjaXcTAnfIPRZM8fQ/4USMojKNbupPfbg/mP8ACtMOx7gjtxTXEjDAIA9xSEYQZ8fu5JE7AOu//A1aW3LKN9wyA+kQH8yavi0U4Jx+IzSi2Vechvz4pWYyi1grSb1lV5AMHctOKagmBHNlf7vYfnV3CLwFAHtigyYxiiwiBFvCvzyQ++F//VVramMnAPc4HNN3Z5BpyyPxyuPcZosO4oCknhSvfIPWgqq9Awz6MRQr5HzKPqKaW7gNz05FMRTuJL6Nj5bxkejAk1Xa41JV2vCrgHIKHpWlswcg5+vWgoTzx05xS1GZf9oX6J5jRLjuCxFO/tUyACSMqceoar5TqMkZ65qtNZK3IQEnuMUrsCAXUBOA+CexU1IkkTHCOpPpkfyqJtO68EDHAwMfzql9nfzMEYA6Y6mi4GoU3D7p/GonhR+DgeuRVRbW7A+Xdjth+tMYXsfBab8t1FwJJNJs5GJkggb1+UZqCTQrGQkmAqW4++Rn9aVry6ThgCP+mi4p/wDaMoQfIOT0VsUnZjM6XwtZtlgZB9D/APWqk/hAK5ZbjjOQCn/166JbiaXBa0nUf3tox/PP6VZWJiM/N9MYpWiI4mbwncoxaB0df7pOD/KqjeHL9ImbykLj+DPJ/p+teg+XIO2R7imZJYjbkjrg9KXKgsebvo+phvktJQO/A60V6KRk/dJoqrBocZ/Z8aqh2njr6Zq3FphOx1jO08gjpXRRaMq4LOzHsWq1FAqFrcLwDvUL6H/6+a00A51dMwdrAqD/ABbutP8A7OEOJEO1geGyCR7dv510n2dVOAo59aCojAVSgHvTAoQW8dwgJ3rKvVC388dquLaFeS34dqaYFDmSJFSbs3r+FLDIswLbnDDhkPY0gHiLkbm59Kzri3itb1ZyVVH6jy93PetLyyefx5/+vTJbVJYmjcKcjgjqPxolG6ERfaUK/JG2znnIH6ZzTGnDJu8yFc9DnP8AhSixtlUNJaiVgMc4xn1weKkVEyypBGqL/FgYP0pK4FL7RzgyRmInAZT/ADq35YI5HJ75oNuo4/d4PHyqKWOHyFVF3MnOSf4aEn1AY0JDYGDx6VC0cjNjeAPTH8qvgAgDpTWxjGO3Wm0gKKsY5G3AM478DIqyrF4+MD61E8eScFFx3xwfTmp7dmMO88EHnbzmoTtoBCYcliMAkemafFEEOCp59BxVlCSNwRifQimsZO0WMf3iOadwEwuSSQPapDIAu1WGT7dPxqv5o8za0bBR1wScfXjNSq24bhhh6joaSkmAoDHdufIPpTxGgIyW54yoz/8AqpgG4crgj8xU8aqy7c8/XpTAaYVYg4x+HWo/tMMc3lOJVPfI4H69KmSB94Z7ndERjGAGH4j+lTFUTAiVOuOe9LUCNJFKkqAy/wB4HjFBkDcrkmoVEs27zX2j+6gxU3lKW3EsOehNADC7jcFkBI4KnrSiSUj522iphFjkD8qVU9uDTswBGGADnPvUhXPIOPxqLykLZ6fQ1IFSNcLnHuc07MBm1w2VYH/eFPUZ5IGfUGnAjt3pGUEHK/l3osAKir1AbnPzEnH51IW46Zpg4AwufahpFU4cqv1NMBwXA/zxSAMG+6Nv97vTDdQ9gWx7VKpVxlTn+lFwHAjP3ufTvSMqPwyg/UUFFZcHpS4Jxjn6UANKhT8oA/Sg5zxxSt06dOxpAcAg7s+uaLANJ45poBb1/KnAnp1pc+hxRYBhx3x70hRc5wTmnsCR/nmmkH8KLAMODwR27UnljnBNP5zj9KRmAAzxn1pAM8zHUfjS+cB/9fijIx2+tI3K8gDv1pgPDrnkHNOwD0b86rbCc8D60m5gcEAfjSGWWURqWByewJpkYkeMO6hCRnaeSKh8wsQf50vm5O3fz6d6LATN8p59fWk38njkGmmXOACDzzmnjayAFce44pWAXch4yM1A4BBAOD2Jp4gXd746kmlEYAOBj6mlYCEHbw2Se+elCw24YOEQMP4to/nUhLDOMEenWo2YkdAR3wKdgHYBPODSMsarxz7Y6UzPPAx9DxSDOM9/WjlQCSIuCQv0quImU5jCLz0AxmrLFlzmm4GfmGKLAVHuUjYo7Rhh1BYZ/nRVjYnOF7+tFFgJgxbPb681BckxyRzAD5ThgOMg4H+FO3BQSW60yTLowP3SMHJxVAT+arY3Kw9iKGkTGRjIHrVSEllxxuXhifXvVhItmcBQo9uM0LUQ1pmyQq4P04pCpGJYwFbGCP7w9KkcseSQR6GkBx6D3osAiSgrn36EYI/Ol3c9eT71XkEiZkjzIwzwW4PvTIC2CzTb2J9MAewo5u4EzvsXe+cHrtoBy+QpVQO5zR+8Py7WIxgnAx+tNTzlAHygAY4PNLm1AlUFhken4UpDE8tg+wqtK8jSIqt5YOQX28g9qtiOYgGSbP0UDH86dwIth5zKf06flQ0WBli7j0Y5/pUvlA7RliffvS/Z0bkjP15pNAZpRY9wjLAsS2D6/wCewqaKchiu9TjnGamuLQModUwy9R7U2C13fMW+U9s81nrezC4pYyghpCFPZRjipowhXADMAP4v/r1N5SqgARQPSgx/PuBAb9PyqrMAVMHhQPQimNAsRLKV3M2TjJB/pUu0kZyR+NNKgHPeqsgBE3Lnjg9B3+lOQDkEAfWk8sHnBPORzT8HbyuRTsAMxaIfe67uOM+lKzhhwMe+akQKBgICxHdqhZ2RiNqg+wqeUBxkBY/c24/un+eaashDAcH+VRkgk5OMU9WAU4Az71VgH72DkYJHtRvIJO1/rmkycAgNu7imZfnB/CmMlRhuzxg96fv4yOnoKrqGBz6+1SBhn5unXgUASbuOfyNOznjGOOaRWG4An3pxOSMYPtigRA4csczED0HAquYBwC/zZ/Sru3na3IH8OaXaAcFQR6cVLihlbydo3Kx9OnWoGdkbBIBz1FagYhAMA47Y6Ux2XBLjAA5x0o5QK0VzMvUgj361It4rHDBlI6+lDIrgNCwOB93GcVCZX3YZfmHU45xSbaAurIH+6QaceO2PxqoqxXADZYMvpVhAx4RmIGODzimmA0gD1P40nOaeWYdfocU3IzwRmqEJgnkmk5HangKeq8+mKAGA6YycCgCNg5AGQD64qPDKPmPapWctg8kduajKE8j8jQAgLFscHjjFNdpBwAPyoIIHTApmf9r8MUgHb2GSQc0xnBB6rg+lLI6Ki7wAT/npUDSgrhV568j+VS9AJkdAMO273xilZoivAIz/ALJqoAQR1z1NHmD1HHZqaAuHJ9B7YoWXbxuwPrVDzsMw6Y75p4f5QQA2exOKALjSYOTnmlBzk5x9ap4PO58j0I4/L/8AXUg2A7cbR3wKdgJWyvA5/WmfN1J59xSbl6Ak4oJ3DGaAHFs4ySOfwpgwcc/pUbuqrudtoPc0EbdoByKQE+MjcBwPSm7uajDNnggnPUcUvyn+PB75oAeW9MYoppHP8P50U7AKIsnIbFIcr3APfnpTPnJIL4x6D6+tMZVfGWyPY4zTAkU28YLMSJnIG7PBx6+9PMg5bB69uahSFF5X+I84P+fepeC3JAXHpzSQCnOFbH3uR81Nbt0OenGacMqeFxxTG3nkAfyouAuzHOTyM+lRIjfaWABCkA4Y461LtfHc/XpSF/LdCV5+7n3rOd9AJlIB2nJP508KOOcEn86hO9DkqAeg3c04vIem0+u3/PFHPYB0kSbTnqOcZpLZnaMhwu9T09veoprbbsYYDuecn8eM0fNGRJu3Y4x3Io5tbgWscen40qbFk8zc7HGCoPyn8PX3px8vyo23MCSMYGeKZKrhfkAc/wC02B/Kq5rgKwwQUDfjTFaO3O5tqKx4470iFwgDrgj+61OZUZdjoHU9QeRRqwJsLJh15U/rQU7nj8KbAUA8lNgA+6oNOYYIyv44qkA049T0z6UwbsHI6HpmpNrHHb6UhCqw4JNOwDgx6gfjmkL8Ag/MO/XNMIyDxznpTlG4fNzQA3LZyBgn1pNpcEuzED06/lUzKvBJwKNyrgBT70DIlEbKCpyGHBz1p4wDgIee9MZfn+RSjt39T6H1qdR8u1+vtQgGkEn0B6+lPKjAHJ+goB2qccD1700MB0AOaAHGPA5wfpTNh/8A104Kc7s7R6Zp4bdwVz9KAEUBWywBoG1dxJAHXPenBExgUoXFAERuIB/GFA4y3A/OpApPIII9QaaevygfWnKTnLZyKQDtpU84HvS/J2JyaYXBPOPzxS/ePGfx4pgJtTduC4bpkcU3DDPIcEc54NKTtY8fhSKpZuOlFkA3z0T5dhTP4U8XCbck8epodMZBGV/OoPKCncmR2x1pATb0Y4DgnjgHmhosHLDOaiZVYHIx6kDPFIkuzAc8d89aL9wJTGoGSzDHZeRTc/JkEn1BxxS/a4WJVT82OB6/pURuolA3MBnsTzSuhDjIMj5gc+2DTDJzg8eueKhkuAyErtwO8n+FRbUmijGScE/NuIP0x9aTmBOZ0X5QS5xnA4FRN5kuMNs45G2neQq4YN7bSRSF4TI2Qx28Y7fnxU8zbGILcIhAz9c5pPJZiMMeO+OtSed82NoGeOtNlck4AwenvVpIRCVI4Jbr0xxSNHg/d+boARk04A7gVLdee9PABBA6n8O1FgIguWIIGT1zSvE8ajBKkdj607bnOSPpmo9xQjrweO4/zmqWgEJWYNyo/Gml2TOAcn0OP0qfzHL5wSTzwaDIz4DHJH6fSncCJZpDjcBj3oFyyqQuRuGCBzke/wCX6U/yg6nsew3GlNoBGZFbAB2kd6NBakQkQuGYBj2JOAPpUm5kJ4zzn2pBCyp90Ee1OUMG4yPbFS0hixuVwWJ/HpTwx6ttJzkbD2pNx3ZJOKUyIybigBA424GfY/40rAOJGef5UUw7eM5Ge2aKAJSmRgnmozA2wncBzgGlz82cHHY0qTQtk56DJ47dPxpsByqB60ojj3ZPJPemm8t9hO7B4AGwjJpYbpZJAioVJ7kED8zUtoCbymJwO/qamFo+3JIx7mmpLxnGCKe7hVADg5GeB09qOYBDFGmVLKTjkZHFRyKHRlC5Gc46U8DJzgU9Iz1GMetO7YFdmRCFc/QDA/nQ9v5kvynGBkt/SpkgSSTpnb6ipn2xL85Cis+R3AgNqzSZxvbBI3NjFAtysu12UNtyqggH6+ppyssw3RSErnkjHP51PtJ52jPvRysClDE8TFGclCcqe2cdKlKt2H49KlYOcoRt9DgVXWZFJZ3I2thgRjH51UdNADc/ZcD161FJErqN6K+PmAIqd5d7HYoCn1A/wpFVhzsyPXtWgDo/3YG2Pj24qRvmUkDtUbOSGBHHoBUD+bIhjD+Up4zGPnH0P/1qBk+4tIV2446+9KR3OcetNjjWKNVVzkdiOfzxzTolMjjJwG6mgBG2qCSRgUA7uQefYU6UBWKg5Xpk03kMB+dAAw4y3600bV789sVJuwMZGB0BGKCik46nGTTAaFUjBYEH1o3+Wo5ZwB0zTsBRneCfWkVSRxz/ACFADxl4gyKSp7sD1oJyCNuCO9PUlItofGeTjNNVnCYkIVj3XoaQDckHk/8A1qci45GfrTxkAAp170wo5YbSpT+6f8aAHiJs5yCD6dqeDhsA8evaolliO5FYMycOFP3T6H8KfuBB3bUGOPc0AKx3HHSmlcj1yPpTQSBwcjr1p6SDaNwwaAEAC4HQ9cYp2SwI6g9jTlKnGBTcH1z7YoAYAyk4b8GGf1oyQfQ+9O5Xt060zdnHOBQAucck8009j+tNd9gLNt2gZyOlRliXOIty4yj7/wBCMUASE/7Qx71BMit8jfMVHAA+YD69qkGSMMSM9VX/ADmk27emcL6Ci1wK0VqwYszOqngc8/iam8hdoO1T7nn86kACIAOeOhPFRlSGy3bvSUUKxE0KAEDAbvzkfWoWScZ2kKMcsASfyqzIwTLEhR3zwP8AP+FEkcyEHaoQjoGw31zzn8qlwTHYrNt8s5lJI4PIOKd5bBVCkqp6k09FG0boiGTjeyrlvfj/AOtSdfm2sP8AdFEY2CwCJY3LbiSe+aVtrIQB2OKZjkhlORQSEzkg/TFWkIQICc7x6Yxigg5OQuccCkBBYDbwfQ1J5c+3cikqemKAIWL7+vTr7fnTTz69KfufcQ4AA9uaNgBYhwNx/GgBgBXg4INBXg4JI9+hoMbA9Cc9DRtOF3c4oARvXAB/lShm3YH3fQ0KBkhQpUdPYU4YKA5U4HtmgBy7lGSAPT60ebyBzmo9mSTkk0Bj907sGgCTcsmTs/M0SKVA2kHvgGo2ZSOBgdeDmmO4XGFJJ570AIUkJ4GB7jNFKLhgACR+QP8AWilyoRJcq7WzADn0PSqUxciDYF3Ah5MK3DZ7ccDAXgYHtW0sYaJnJORSkBlx0+lS2Bky3Bllg34VUuI5crGRwGIyfcDB+h9ejreFZ5o4oo/JkcD70QQvhlbt9GP/AALHar5j5znnGelS24OMBiAB0BIH1+tK4yjNZTO7lg+eFGw/dzlW/ED5h7imLp0hmV3hlYiQlcH7qE7h+JxtPtWyFVF+UY+lTKSF5OeM0IZhpY3SRgfvHdV5fOFLAbcfQ/e+oqK6S7Z5CRiRkbaNvJbzFxgnp8pIx9a6I/NGpYk+2aeFVlyQOOegqgsc8trdrdZVZNnmF2TH3lLjA5z0XPpz371FLb3aCE3IO0tHuYnHQtuJP02/lXQz7lVWRtuAc8dRWeLUXxLSOcDnB5/nSHYzLewvbe0jG3a/lrnuc+SF/wDQ+fwpYZrpg3lAtKxIAIwQNg5Pr83f/DA04FMUTRcfI33gMZ4B/rSfKrYVQue44qkIzXiuvOZtrCPzFKhlz8uTuBHckYG768jPDI7O4Zo3khDFTG2WUMch2389yUKj8K2CxU+9PQlxwSBweKLAQwxyLDF5hywUbsnvTm9A3Hp61Mp4PHQ4pshIAXj64pgMyQBzyevWlOT16n0ojYGNTzzzjNTNaCUeY00uGxhBgBcemBn9aAK5OzLMcDrUcdw8sjRxRFgo+9nABP1qylrFDwi429zyT+dMSKNJzsRVZjywGCenX1o1ESHeMbXA+vNMEJdPmfgfeIbb+eKWzmF5GXKbCGK9c9KsAApgjPfmgZCI0iyVXDdMj+tLDcRysyIwDocFD1HvSHG7BFK0KMFyo3Do/wDEPoaBD3UcAg578UqkZK4+lRrKzM0bYyn8Q7/hQhLEr0oQyYSLtOQBio9yn5WQEGkDbsk+1PUeYpzjg+nNMByjDBd2QAAAx/rTdrFj8x/wpFixLv3Hdt29eMZ9P605F8wsdxBHTFIBoIUHn8akxHJ5ZbJ2ZAyPWmxsWiZ8AEMQcdDVXVL42EPmGMSZZRjO3rn/AAouOxaxkcdD09qEGRhgPoDmobK4+02yyhdo7KTnH48Vct13ylCflwe1DEQsSmCoOD7f/qpcu/IVseo5BpJn2BQBy3GQcYrn7zVLi41WfR0do9iKVmLlsEgn7vQ/jmk3YaVzotpBIdWXPQmoZUmKYgKBj/fGabYxGK0jBYM4GC+wLu/AcVZc8DI5zTE1YyIxeRXwUnzBJgb5ThE+gHX8wa1SvzknOKapDk5XG3A479f8Kr3LSQxyPE4Hl/NtYbgQO3qPzpAWdinnBA96DGGHGMUwTZxwR7Z+n+NVZdQka8FsiquTjeefTmgZJNc29uMPIOP4ep/IUkNxJcKVEbRxAj5pDtP4D/8AVTobePCzbQXPGSBx9Kc6KSTjkd6BDJiwl3gKM84A5GP5U0y5GN3Lccd6eMKuRwcf1puxWXcAQc4PfNMBjeYwbbgt0GScfjSQNIkY82KLefRmIodmA+RipzwcA/oaBKz53Bc8k7RgH8KAIxHyxPzZOT7flT1UqhC7Du4O4Z5/OmsVaIOFxxnrSFmRWIJBJxxQIfJasoLFo9oGeDyarqBFysZZh0xUxkZjuPQ9hxilMhU9Ac+1FrgVTKdxdiNvU7uv0pFkVMnbznOAetWpApUllBxVR9ow5XIY4IqHdAaMTRPGGGUBbGTjgjHrTWZED4GBjP3hx1/+t+dZkr+W427sgZ60C4d25xtZASMfhQpXA1VaNgfMVOUJJBGDxULNH9njKOXyTkBxkZx3qoc5UA4GD+nFMXbIxO3Bwec8/n1qwNBFhCxuRtJBI3MPf/61OV4M9U2DG7p1yP061nINzAE5BBHPanJiVRxj+EjPFAFh2j3OCYy235/r69P5VDdS8oUH73nftwR1q3HFELG4laMMynavsSBzWWY2G6QOSw/vdB9MYpK4AJB1aMEnrzRUcjrG5G0nPP3qKeoj/9k="/>
          <p:cNvSpPr>
            <a:spLocks noChangeAspect="1" noChangeArrowheads="1"/>
          </p:cNvSpPr>
          <p:nvPr/>
        </p:nvSpPr>
        <p:spPr bwMode="auto">
          <a:xfrm>
            <a:off x="1640681" y="-144463"/>
            <a:ext cx="2286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pPr>
              <a:lnSpc>
                <a:spcPct val="150000"/>
              </a:lnSpc>
            </a:pPr>
            <a:endParaRPr lang="zh-CN" altLang="en-US" sz="28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4" name="文本框 113"/>
          <p:cNvSpPr txBox="1"/>
          <p:nvPr/>
        </p:nvSpPr>
        <p:spPr>
          <a:xfrm>
            <a:off x="2349342" y="3291209"/>
            <a:ext cx="6072664" cy="1383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</a:pP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回去之后背诵这首古诗，并且向爸爸妈妈介绍王维这个伟大的诗人。</a:t>
            </a: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349345" y="1139829"/>
            <a:ext cx="1903571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布置作业</a:t>
            </a:r>
          </a:p>
        </p:txBody>
      </p:sp>
      <p:pic>
        <p:nvPicPr>
          <p:cNvPr id="24581" name="Picture 5" descr="D:\win7我的文档-桌面-收藏夹\Desktop\@NIOYUC1JWX]CUE@Z(V$8G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54127" y="4303399"/>
            <a:ext cx="1775222" cy="18716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" grpId="0"/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35516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 descr="data:image/jpeg;base64,/9j/4AAQSkZJRgABAQAAAQABAAD/2wBDAAgGBgcGBQgHBwcJCQgKDBQNDAsLDBkSEw8UHRofHh0aHBwgJC4nICIsIxwcKDcpLDAxNDQ0Hyc5PTgyPC4zNDL/2wBDAQkJCQwLDBgNDRgyIRwhMjIyMjIyMjIyMjIyMjIyMjIyMjIyMjIyMjIyMjIyMjIyMjIyMjIyMjIyMjIyMjIyMjL/wAARCAFNAf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3+iiigAooooAKKKKACiiigAooooAKKKKACiimlwDjI/OgB1FIDmloACM0w5LY7D9aeaKAOd1lxGy7WeKcnaJFHXvgf57VzzMttfNAl2tyxYkuwKkdzz0//VXb3ltHIqsy7tpJ9+nr+NczdaW/losYxO77/lx8g9s9e1Q+xLRFa3k8blVckr8o24/yaZcTKHSWQguTtAJ6VUkSO2vZUjk8zawAy2A34j8qsyTotqzOGYHsCM5HsKzkmpXIOn06ctaj5tx2bmAPTjOK5a4uGF/HJFCQfMLYJyw9/wA60NJkn+yzeUGMhAKq/XGDwQf6Vl3FvqSyxrHEwE3zsw4xk9Mnv0rVtjlsdXpupm7G1gAR1JPWrlxqENtHufJyM/LzXKx3KW52CQBwMnHJH9T6VV1B5pZC9vcuZhkMwzxngjPQcGlF3GmzVvrhr1CyxvEG7uMnH0qsCq/LkAFQcZ5U+9RWYvL2OFri/ZD8qsoQb+M9cdM9v/rVpPZiK7h2sZJGGCDgcA547dPSjl1uHmbGnOhhCh9zD88dqvVWggRNrKqj2Hap2dU6kCrLHU1zhTULXKFTtYZBxyagad487wDuJwvtSuBCQTIcZKk5HOc1eiPQkEnHJzxVWQmWPMUY3A9fb1HrTopmEe0oTgdPr0/CojGwhtzqKROUVlLD9KbY3iSIS7gHPPNZk9uzy7YVHyjD7iOvXA+lU7Z2t5mLumSSeWrGU2ndiudkOlFU7CbzYexx3HejULl7a3MiKDjr9K6FK6uUTyTpEMsRT1cOoKnIPQ1zLXEt2ElO0ZByAMbiOv8AStW3niggy7jA6D+77CkpCuadFUBegtk/dHvV1Dlc9jVJ3GOopoJ7gj61FNcCNwgGWNMCeoLl5UiJiRWb3OKS5MmwCMZOeecVQmlEsTYuSpVsHnG4/wB2gTY+O8hMuWfc7DGUyVFQ3OoG2RsR8kkHHrmqsl9KYwsCCFQ2N2c5Of8AP51mXguJGLJKCAckHqTVW6GUp2NXTpvtE52oys33gxyMelbKGVZcbBs6DHpXN6GNt5iZzntg42n3rqdytxkGk1bQqm7okopjypEuXYAe5pi3MTfxgZOOtTc0JqKAciimAUUUUAFFFFABRRRQAUUUUAFFGaKAOW0TV3SJbWQNJKc46jnJz1rZh1BGmEb7lLH5dy4z+NcBr41fw1cW81nafbbXG2JivKHHQqCM9+TmsCPxVLIsV0T9nkCZIiWQruzn1/oaai2Qm1oe3UV5PpXxA1pZijwQXUIAYO8gQ/Tccf410tp8SNIlfy7uKe0cD5t67lB9Mim4sq6OzorDsfF2i6hcCCC9j8w9Ff5c/nW2rqwyrAj1BqRi0UUUAFFFFAATgVVmutjFQpJ7bec1FdzvlovJZhnjHcdaybq8l+zNG7Mkrbm8sgZA9M/j1qb32Ey22p7ZG3M6nGdpXHH4/wAqq/2nJK5YEMvIwBxnoAfx6VgyS3Fvc7bgONm3e/c5647fjxWedVdRNCSCp3BVUZGOuf5fp6UcpHMdlba2pJLY3E4xn69q1I76ORAQcZ6d68rttRb7QJgBHCCVAB6DPp1rXtNZMsuyaQMuFTI4Dc/l09KGmhKZ6LHIGXOakzXJabqoV2ff5kXUduPUD/PWugsrkzx5LfMe2Mf/AK6aZonctSDchB6Hg1zeoxgDISRF5C7cAk4689sV0x6c1jX7RwymSWZmbnbgj5amfcGcTeho55IbWJo1jbO6Rj+8bjgcejZ/M0y2mkBIlUFwSCrckfiKvX91cXTxytc+WkZGGz8xUkZYAZzjByccYrJe5gFyzoC21iryMeW564wPbt3p3ujNo6nSw95JG0ThP3ZKEDrg/TpRqUrqiNO0aSouGcMBnk9c+nb6nio9GKwrFK9yEcEKiSZ6Yxz09j+FUdeeSPU5X/1sbgkggEcgAfkD361LWhXQzFYKJLhpDkv8gPBNS22qR/ZZw/lyzcH52PTIwMdOMf5xVOZpVgcTqD5rAIgwSST/APqqWO3EsqpIAkuwYQD27n1qbojYvaQbyK8uNSaCWZ3BdoguR789uM/kK6TTruW7uopZ5oygBdVQ8oeBg559f1rCt5ZLKEI10HbIPIz0zxnv1/zipLC7ihu/NL+Y7Nk47nBzmqVRNlJnequ2PaoAqtPErnJDF+OKfbXEc0I8uTdgc+op0sojkRflG7OSfQD/APVWhoZT3SwkmQHzRgEev057VMLtWUPIpdA3B44OOKq3ksQkmPmOyk/McfdI9Kwv7QcOVLnYGzluhJrnnNrYm5vy6gVyVIBOAT14/KktbweVJL5gKIcbV45P8h05rnb+/eO3EkIc4GSV5PHtVOHXlPLwsrMxXBP4HI5pKU7XYXNS6uVlZmDbTn7oP3eMVl3Cp9rRi8hx95T09asvLFJEA20OxDBR/Cfp1qI3UcZkckYDKuWU4z/k1hG99SWdlpNwEtVBBVc7Rn1qjqa3lxMV87YhHKg4+X3wax7a+TaBIUV84wp4wDwealy9rmUyLL5nI47Z6f8A1q3U3aw76FkwR+ZiBgChGMHv/wDXqGaQvLjzWO0bRjHOPc1QgljRf9eQ27IXBHJ7e9NX5pnyyjacZ9aj3mxXOl0+SRAEuVEgY9iOPwrfUgLkEYrgftH2fdEGYEHGSf0rUttSmi8uIuxJOSe1bRnbRlJm9cX6wPwMju2axpNTM9yGJxjhecAepwag1F/Pf5pWCL93AwTj3rKuHljCyNtCv90bucc9qnmk5Ccjo3v4Lu2Akl2sgwwHc+361WgiW4LwB/KjUA/v4xk5/wA+tYqSFQpjh3gjJC8HpTIoL2RiwBCg5+Y4NbJpakuRu30wUCHbChBOdmCQO3NZlsryZeNAVzkEnANP8hWX5nRFHXbySfUmo2nht41WLjjrirUr6Izlq7s07NI0uzIWwh6jg4PrVltUa3lcyYaNxwQwHv8AWsAXkbxM0kqg9NoHOP6VTOpBg3llUI6EnvVKDsCnZaG3LqU13GCUcfMU47fj/wDXp9s4hjALE+jE8msu1uJCzCSMhDwcjt/n+dWTcwRDZjDdlzksPWsKi6FJ31Ni21wJu3qdqnHIxWimrWrKCzhSegrkXkEifIvyp0Bfj6mq97dFIlRHRA33HGflb8KmLd7Fc9jv1u4Wx+8Xnpk4qYEeorzC21a5S5ZJiZUAUFhzjOeP/r13ltb4gMyMzsyghQ2B9M1tZ9S4yualISB1NVFna3tt0zh9vU9KyZfEdgZGSS6ZJFJHlopcn6bc0DudDkHvS5rlX8ToVK22nzFo8LmVliUj+f6Vk6l45mtgvm3NjabuAozI5+mcZ/KnYLnoGRWDrPi7S9G3RySNNcD/AJYQjcc+56D8a4e+8R/aIUX7ffzySAMQjbFUH1Axj6VzF1qgfUUjttPtYIlP715Blvpn/wCuaLCudPdePPEV1OZdPtEhtiPlXash/E560Vylxrt9JO+y4cBTj5EDD8CaKu3kFz0/xTc2eo6LdXFnqmy4tI3cJEFcsccfKQT+I9a85EsQ0+BILqOSTG0qu1ow2OTgAE9exPNS+JbHwnHZT3OgyX9tqMRBSMFgDzzyef1rP0jUZm0VZ9SupnyWVVk2yMwz15XI/E/SmkkhFRoZd7RGSGKQ87s5R+eRxjB5GR9MZpyzX1rMfNUMsg2h0Rkz+Hf8DU8LWEk8bRwyRKM4WTIDd8g57exPX3zUz39pNmOBZLYH+7IWVvfHY+4p3As6eBa6hsEohZh9fM9twIZevUHmrIvNRiuBJp+oNHG5ztV32vjqCW5Dfn9RWLcy6gIi0901xFyAkr/Mo6Z5JA/LJqy9ojQFzOuFA27mA2+ijBx+hpAdvaeO7uwQNeRfaoAeSuBKo+nRq6O08b6NcbfNma2LYIE67evvXmdk8t/beXAzDaMlAeAR3xn8cikneOeEw3ESJPCcgY2kj0PI/rRyphdntkF1BcpvgmjkX1Rww/SpCa8Zs57qKOP7KpDJ1lgkwT6e/wCtbEfjO/sEVTdicrw0U0fzA/UGpcOw+Y9IlLEHaQAevrVFLd1lddqRq/Vhzn2Fc3H43tZrYPdWdzBs5aQDcoPvnBH5V0umanpl3bq1pcIyn5ueDz9amzQxl5pUt1HJCJfLiypTC5wfp/nrWBe+E2+0M8QIRm+8BzyP5ZFdqCCOCDQaQOKZ409rc2JuI5YWZlyvmDsOQCfTpiqwcWtoC5G+NgQoIJ59favZLnT7e6ikSSMfOMEjg/n+NcprHgmGUI1sCz42jf0HIJJPJxhSMe/uaCHDsc1aX1nBbRvCHaYvhFVOH468ngV0+nauwhiBdWPQBeD9Md8Vzdtp15b25EsAaLlihyCFBHPbjOMU65vZLOOKKNQhCkqCd24E+n+c1DEro7yTVlMBEbYIz3yaxrydp8tIy5XjbzkjvmsCxnnedGjIdMZ56Z9/TvWtNFLPa8Sqs3IYAnGT2+tc0276lXuYF1ejHlbC2WwEJ2j/AIEfpnj3rNM8Mk21lHKKo2+o/i69a0b6wNvCJZxlWc+Yx42D1A7iucbynuPNi3+Sh438buv+fwraG25DOptYjchUlvGAWL5UJ4HsMd/xqbV9Tecxz5UrtC7B0IA9O5+tZFlcm4mhIaNRgkr0A7dT9D+dGqAywGQ7SxO0922tnp/nOKHe9g6EzapbxRuYYg0it8rHkA+uO3f9fes5NTllkaRizMcruBxuJ4x7euR9Kqm/t7W2kV4gykAbT/Dj1AH6fnVBrqOK4jES4UjJHTn+n6U1ER1/2uzsGIVtzxqMkOCc85AznA/XntTra9W+lEtvwoPzxs3P4VlvZiaxSaN44YcblyAueMdeuc560zTJHgvf9crRpljs/u/lihRXQZ6P4fuky4UFmGBzx06n/PvV3UJXN2WAdtibcIBwSeCR17Y61z++8W1gmsyXA+YOgGSG4zj8Kzp9c8+S5IkMR2hCqjPTpwfTJFVsrFqVkampXqR7ftCSBpDnHcgetYEtwouFjRiSxycHoOtU7jUHmcK0jNITwMD24zUkUM8rJFNGE9ZDj5f85rKRLdzVlZ57JhbeX52CVYjgt/8AX9KzNI0+4s52a9MKqp3Q87m3dM7evGKvwWD2xTybh1UN2Od+BnnHTv8ApUd3bGbEkl55MajlT1OO3AHf/PrPNZWAg1HVI7Yh15xxuH8RrKl1XFszfMzZ/dY7HucHr261R1Np5QTHIJI0yTlc4+v+NYxaRcI4+U445zVwpqwO52tm+zynLb5HO9jnnp/jVxLuSZPMmG/K/J22j6cdv5Vz2mIPI8wyEY+6OpH0q7EpmUsHBHQAn0//AFUNpMm5uW0qzYBA2ghc46/lUJkj3OY3O4Z78gZ9qp2/lyqYyxypzkHJPWmxGOM4RiRu555qdhnTaTpzX8x3lhhckgH8Pap9VaLS7hIRI/zLwWwPXFR6PqUsRCxyMEP95sp7/wAxUXiG6SeRZlj3n+IOpBHGMc9s4I4qklyldBpvWuIcSzRxqBgHGSDnr1qrcWcFyzGK5Bx94k5OfoKyreZUQqI3JY4IPOcnj/CpIijTRxsyp5hOM/59qSutbkmnalUwkEmIgcli/J/Aimy6rKJWVp1WMD7o5/LinwwQwKXZY5CeAxxnH5fSsy+uok3eXCmZTwSMbRjp6U4WlIHsPmvZZCDGX2A4yTnFRPeMyFG2licg9xTbWGKWAjDKyA7iehPt+Y/WqQuFXP3cD5hnnJrvikZSTLLSZRlLLuI4yaZbxOG3qBJsGQC3G761FIznDtGCcZJxjtmmJdNEq+W6gMf4hx/nr7Vcm7aEoutrDxN5BiCgnBzzge1Zd9qCq4SB1KHJLYwR7ZxSXLTTsvzIFAyuB19RWKZQxcGTbt9e9ZKMdxmzFrEsRBwgAGNis3T8T1rXsZbi9i3CJ5s8FSm5Rj2PT6/rXMWUS3WcxfuwRlzkD6Zro1mltrVba2kunVRkKpK4J68g8CpaSZpBO+ppQSahplsy/ZbKGFjufdIQc47ck56ccCpn8TXFnCVGrW6xp1MeJPw5xg1zixmR3k88eb0aUDJUegJz9KmW2jjKN5pDA/uo48lifViT09ql2NkTXOrvcQ+ZdG5umf7gu5GjQn/cAxVO41e/83yLEJbbeWESgKi/y57dO9SXasx82Vsso/1zcqPZR/k1RVJDA0Wwv6IoZST/AHmAH9fzoQDGka/u0inmKxqdzAnJkPUAbc8UXD5u1hFuUdRuijIHy+59B79ac0kNtCBFJ5tyrf8ALVcRoP7vQ5+lUSZ423ymOCPOQI1DMx/HGB/nii4F6VxEpV3DyYyZCAMe+T/+uqMbMbdiuIol6GQkFvpwKsyBPs6vLLjYMiNdpIb3IHFVIJUlxEGVFJwPNIQZ9FBwfx5pXETRy3qxIIT5SY4GQc+/NFUJ7S2klJllikcfKW8kP0980UrjKWqCz0+dJEmjlWUZS5tS0J3DqrKQR39KYdcgNuxmuEeIjmFI9r5z1DK4P8x7VtfFXSYtN1OwRNiF7Xc8aKFw245OBxz/AErziWBkweeT0xW0Vdaieh1FlqjNOVs7i7NvI2XiuMSdPdeR+VXJtcEq+UZrUYOFM0f6ZXp9K4xVnjw6q49GFNeV2OZQ747kmr5SbndpeB2ZVdY59obYjsVbtkbsH+YrQ01o5IzHOyxBTvV36L64GP0rz+31Mww+SRuj5+VwGAz1x6fhUq3anDRzGMr0XyxgfQ9RScB3PQpYm0+8BhuIpGkb5gkxfPv90e/rn261YiS9e7MkUZYoMYiUEpx1xzxz1x3rkbfX4kRCY0DdJMg5Yegbn+VSJ4lkNwEDRiInpJGy4/4ECT+n5UuVhdHRm83TBmguC3AOBtz9cYJz9DSNdeU5YOkQdgHV5B82Prz9KpDUTbuz/bFaXrtlJkyCP7pz+YFPF5a3LebGAk3TaI3B/MnOB9AKQGwLqSPT9hYmF+0bHPToFJx16moLCK3jDxOBCx+ZH3bV59cEjn1/lVeCOaeJUJefDHMaRfMB9cDPHbini4ijU28zSiQk7GcHK/lk8e2OfTvLZRrWXiPW9OVks7mSXacmOYb8+4x2+p7V0Ft8Q72CHzL2C2nA6iBiGUepGD198VxCXM4unMlzIWU7UKqGJOemWwcdDyDn3q5/aVg1riGGQ3R4mEbKVOOpx6/ljJwCBS0YHoFp8RtIuIo5JkuLdH6O6gr1x2JP6V0tpqljfxB7a6ikBGeG5/LrXj8flLp5ijBkt5eGHlgvG3+6GBI6c9fakWeJrJ7a9urqAqmYZEBcye2GwO54JPTtSsug7nsbeSA0g2t8uMDHNeV6rZMl1JcFnAdPkMg+Ze/9R/KqSTXUVq0+narc78jzIi77Y/XAYnA/4Cfwqa68Q3p2iSGG4RztWWQGPHuWB4PTt9aynCb+ETV0XLaRLexAXKMxwAq8HHQ47cVox3kEMQbnk4JOBubr/SudnvZJ5DFJazwsMOCkm8Y/2RtGfwyQO1XrLULKSMxm4RwWK4ZgOfoetYzhJK9ibNFy5a31CxHnXBHGV2AkH6is29s7BWtPs9tLKrj5SRwR6kH2OfSkeeJbto1hzE54XGME8cH36fXHqat+bI0Q2K67PuqDnHsc9vxqY3juDszNjRJZikJHlhyq7WwpHPT8f51PehY7FpBtWHaMBl5zzzntzzmrEN8LSNY4o1jJkOGCknoOD2Hbuar6xcqbJCXCxuDvLc7vQY6mru2xNHNP5S28MzKzDJDZ7n/JxVeJFkJIRnIPKqvIq3JqCQwxxxKsjKp/ebMHntz71TEsodmRCm9WB4xgHGcenTFbolmxBdXZaOOJ9o2gALjAQdzj3z+VTm3js3jdpRLyeq8H/P8AhWPZTeRIGL4QA4PGcjtn/D+tPu7yTy4VkLEBmIyRwCemfSnbXQLnTxardJauFuSuR8oDen8hwRWHfzyvdtKqhQHOWX7rZ9+/SseS+dUwWODz8rHrmrVlfySDymLZY7uCAc9aTTEbcW2GE3Dxo+8ALjPWrbahLawrHHgNIAWkbgeoz/j/APrqvD5SwAOHfA34z93+nes64lWeTzCd0eAF5BPr0H4/lWVr7jNRNQE78TkPglYlbeoA75/wOa0o7hZYUJjZ1kIDkgjgj1OCK5BTIkk0qHAB+UDByM9/atXR3DHazlZMkud2DjPcfXNKUQuUr/Uba2knt44ZomZjkM3B9MCs/wDtE4GAoA4bA61Z1TTWk1C4LF5QDuQjBwPTrkVlBFG4mNkUHpkkVcUrFG7aOPIxG2QWyG9vSr0e5YAiHDbc4PGawbO4i2o5YrhtrDPUZ7Ct+NfNAVPNO4A7yOB7VEtGJIZasA8hKMGJzknbn2yf8a19Os5XkDgpv53ZkAwfeqsCW7TrE53FMEZORn0I/pWnYyJb3chzjDZUDAGBjr69zzmp5tRotW9ndDVsPIuwAMygHahJAwTj8cD8qqXS3d1qDWscTEhtgRAOmeuO3GeOOhrT1LWPIYtFKR5v/LQAKQcY7D0/Cs1fEd9DduEhVSVDNLkAbumfrjHfHrWjcdinYy7qe6iMdv5JWXftK7enOOvfnPelsvOiXznSIIxypJ5+o9O9Q388zBri4k3yHOCrklRz15OO36Vn3eoMI4vLm2tt3ZU/d7cj8aOS+iFY3n1NoHzsduCAeuPw+lZk+qrcT5FtETyAz9cdvxqksszENcFULNsQjB/Ifn1pZoHtRuLq0ZHUnrnvVQSRLehft5ZYi6FlwxK7g2fvZFR2pilnAYHcDyOnHr/Oo5hEIw8TlgwBZ2GcEDPT8xTLO4GLqSWXmWFiS3QHHTj863iyWiw11MWbYmVz0P8AKopVkuWyLMpjqc1GVlmVILcqRncuF+fGPQU+LSriSZ4L2ZwD8xVT1/H8/wDOabaJUW2Y9xcs77IHJz8gVRz/ACrQ03w9CxM+oTDZgHyUcBv+BHsP8a24beO0H2e2tyjklXEYDFhjPJwT/Ko7u4EETpPNBEAeA5UH2OD0/I/Wk5dEaRhbcXEaoqo0cMecKrYKr2GAT1PrVc7UkZEkfhuW8zOfrz+gptrdM0wy8igAFiI/lkyOxAIxx1zUVxfRRSiNrna5GRvUkoPcjoP0qDQmYxJKsbSyLtOfl2qx+mQcD6VJe3Dyqp+RUBIIRmyD9Vxk1h3ms29jbhy6yq7bVBfcrHnkkZA784z6+zF1+2itHaa33zBQBHE42N6YyAc+pC496LMDRdpTMY7dpVdh/rJHUt+fBH51Dcz3EWYY5BuDglmjEoBz69z9PxrBufFsrx7bq0s4hnIiRASPTkHJ/EGsi+8QG6nWZ7q4+QYSCLhR9Txn9KdmOx2IMa7izSZByZHwNo69G4qu76feP+6lbA43bvv+o4x+QNcNNrdzPGYpEZ4ifus559MnqfpnFVZL2+fCxkxRgYCITtA9MGjlCx3F74gsYJTZopcoOWjiCbfYuec/lWXd6tbIG8oBmGdgZzw3qTnGP5+lctvuigUzsq+gOP5VF9nXOSSSaLILGu2pybj59+jP6xnI/VaKy/IUfwj8TRVXCx2tz4mguZTJc/apnYAfOiMxx/tMWNUJdYV1Ki2kYc/658H/AMdCj9KwrZ3F0sgx8hzzyKuahf8A2kRoFSNVHOOcn8qq7TsFlYkkkWbA8tQuO7sf600uoAAVVUdwoH86zxJgkFjj26VE8wyRnIo1DQ0XkUgEkH/eNVXznhx9AKqiUtwMmnoTtZgM7Rk/nj+oq0rEtknO4c1Kvmfw5I+tVo3O7PepkmK54z7VdyCyt7cKmwyybCMFQxHFS2t6lvcCTa+zoyhutZ/mHJNJv555FJ6oDq314ybZ4rt42TARYkCkY6ZJBH8ulaNpqM0gjnR4XlXgtICCW56lSeSOwxnBrgnkCn92WGetMWeSMMqSOof7wB4P1rNwKuegR6i81w0VxLDHOpwv2dccnttHGfrUtrqVo6pi6y6k535GT9eADx3Oa85ilaKRZIyA6nIOK3P+Enm+yCJYmRwMAlw8Y5zwjg/zpcg7noDX5SLZNDECVwJCRuxgcEgYI/HmlgvBLHLDJBK0ePljRQIh9FIHP51w8Wv2s1li4d450GEVIECH3+Xac9fb+r9K8SBL4JLHI6knYzhQ6n1yoXJ9jn0qeRjudpDcK7IM/ZxGpUNhVkfnoefm46dKs+aBA0YRI7dv4S27c3fKkggn2496w4dSuXuUlFtcbGGFngQZ577Dgt7spIrSkntLWEJd3UMd02drT3Knef1wfqPzpAWwyTRR4MpjBzG4LBkz68YP0/8A1U6MB3MNxKrRnH7sFkSb3I4w1ZdntlDolzHLIWKtEMLkZ7HGM+5/KrscTpJM3lQ7BwVuCHZfTAPf6Z6dKQwuLULJ+4Pkxw4O1D2PX7hG8e/Whru5SE3NrdIUGAiT7VVjnnaVyT9DzzUTCO4hjFyFjRJCQPLQKGPqRnHQdQv4daPs4hfcsjhWH93aj4HA5+9+Z49uho9wsTx3tzE3mTG3eT7yRCXZk+wfHPt34xmr2m2Uuq3iRSRtHAqYcGLAxnkBskZzx+vapZrmK5h/c2lsTBErMMgELj5uTkEdcjtjv2mtNRSxs2WFVM7ErtRAPm5xnA6AD+nShQi2S0Y3i/TLWwv4E0+Hy9yElAckHOM4znHFc8/+jgnbt2MUZHGOo9T+NdnqUzakwyiTwOAzHdnGAMAqOe+c8Y67qpwpasVhEssbpyDbs6IAexww4+uDnoWokk2TyHKfa3jn8pwMqgABAIGeT+dTPPm3ICfeb5c9/wDPNdGujR3PmzQvHtU7V3RKw9+gDMOfXPsetQ3mmNcSTSqEaJ2GVD+WfcnIYAd8k49SDxSsHKzno7Q3WG3ptyDz9706flVmzs47e4DNNExU5HJOeOnFW00l4yjIsiIzHaoGVVyD1fPB/Dnj1qCbTpwCwCKiNtkZiF2t2znHqOlKVybNCvclZNzLnPICnAqXyCy/u3+bGQijkd/xpgsJDF5jb1JYgHb8o/x/Cq1x5kE6pvLFV2jJ6j2rLyQM1N625WOZCdp5IOMe596hN1FaTKyklGyDuA3cjqP/AK9V43W7KInyuiFchuv41l2d0I5xDPGUcPgluuOnP4UJAjXF9a3mJGeTOeVx2+tW5JLBUy4VQ6gE7Tk8jg4/L+lV4poLu1YLKgI749M9Rx2BqmkK3DZ2tu3D5YxjI9QD+FLQZJLLaXCtJHEoCnO0d+w5HatEy/6MhQ5XACK7E7TkVkzxPM5WGMxxMwXGMAH/ABGakdJYWEVwd3HBHPt+NDSBGxb+aV3swyp+7n5sYHvV19VtyGLJhl+VgxPzH1/U1kafdm4doUmC5XCkHP8Ak1JJp8MMe19hQqXTaSzbecMSCPTgYz7VLjfcZNNq8skUkByIm9egxUTX4VUViSAPlYAA9ayRqDyReT5Y4GQuB0qT/SJVKRRu7gZCoN348U+QSHrfyNOyIwZCDjnAz070xVE0rb9qsWCDBwfwxxTY9Pu7ltsexT6Z3EeowuSPxrUsNEngEjTXaq0fJVshQOpLHBwMc4OCf1rVRZSTM2aQxwKJHDOOUAOPxx1PpVmGKScQuUkBPV24BJPTJ/pU8mpaZaxJLZxRsEHzTOMiRuhwNyt/MelQSeMo7cCeOFEm2YSIwCFlPqWyT7/0pqI+UuDTbhoRHKyQjOQHbBweMZxg9u9LZaNLBI0klx8oAXcBhfXPfisS48WO6OsDTmVx8zvtcA9yCFBH0zWdPr8/lrCY5liIxlJWRj9CS2MnrWiTDlR3sMMSQPJ56+TGD+8jbBUe/wD9bHekTWNNt7dmMyPGgyWLsSPpzn9PxrgYrm/1JzHCocKOVdi5wPU9cVHf219b2/2i5dI4eAFiwR7YAo5Rnav4r0w2xZI0CsCxDA/N+GMfnk1zo8WfZlYukMSyffiRyScdOnH6iub/AHVzHvYzSf7xxUBVIzxEv40+VDsaMvia4eUzGUyMTlVWPAUen/1+KoRXl8901zEs6ztn94JSuPyxx7U0TSLkIwUHrtUUxm3jLOxPuc0D0J3kvRJvkvIw/ruDEfzqqYo3bdLK8mPQf405do7VLjcOlIZV3QCcRJD2zlj/AEpxJBwqKPoP8aDGP7RHOMpVgxAtjp+NGgXZVIc5y2P0pnl7jyRVtoypwAMUnlM38NIRXKKR06UohDHkdatC1kPIBzUqWUjHDKQaQykbYGitddJkK52dfU0Urgc3FKscXP3utQHzHJODzUkUiPnagFOhJlaUHGFU4/MVrexG5B5MppVtyerAYqwbdnmKbiowx4Po2Kha0O1DuYllLU1MOUdHEHdY0fc7MFVR3J4pZozFvQ/eRirexBwaRLZolWRZCJTgoAOh47/jRIrLbbm5LkHP1ppoLDVNP3AVEp4p2RVmdh+7ikJGOtCRtKwRBlicCpZrOe3I3p16Y5ouh2ZASSabQf1pM460DsAPNDHGKbkUHtQFiUAcc8nrSNgEgZxQOnIpCdxzk5NAFkm7JQiVn2nK5bOPwNWW12+WHygI42P3pApLt7Eknj2AFNUlIlfuOOao3LB5yw4BqFqymrI6bTvFEIsja6mkjxA5CQL5eRjplGXH5Grtn4siYrBHbLahXzG8tyzsnHGJCQQB/kVxKnPFBbDYB4p8qEekvrVtNi2kv7K5uU+ZJLZHR/cbjgH6gj6VetdSgyLa9tBboyFtxnV/Mx/eRlEg/DNeU5ZSDyD7U4SyCVZPMYyA53Hrn61Lgguevwavbx3MMLNcKsZHklQ5RD2AcDBHsfwI76EN81rdPutd/nHdIwkEbnC8FY+cj1xgflXkj+I9UlijiN7KkcfKxxHYufUgdatr4oaKBFgtVWYHJaQh1znOVUjC/hz70uQdz0G81CzmuSHiaOZ+FYc55HRhjNHnJJaCNXZWJIz94Mc9+Dk+55964abxYjpG/wBk33C5yXZgFPqpDbs/iB7U1dftEj+0CS4kvdwxHK5EYXuDgjI9j+NLlYXO9tdQcxLGt1JkcASR87fy6exGOK05r9UKhY3kww+7nJ9wVyQfrz79q4afxnbXNss0k4WTP/HtHD1OepYjgcDoTVu18WoY4LubUIo4kk+a2ETSSkf3s5GKVmO51Jns4bdZlMYk8zkIT5hf0GR15/8ArGrEO+eVmCrwPmYyA8Z5yMnPPt36CubGq2100IimFtDI+Vkdh+8brnkdfc9fX00ba4MgnMs7O6Al34Vhzx8gzkdOenNSBdEEM7l2MZkc4ZEZozjr/k+/pmq11pNtcyARt86PgeYQDgemCN3TqRn+tqy+0gPPJKpWU/KrDf8AN1yCB8vHr6/m6dja3EcO9DIw+XcvzZGOcnk5PHPagLHNXmkahaMskcchVMEtnIYHoMdQazirNK/nQyfO2SW5K59eOK7Mvcm5zPkI3A8o4bdnn+EE898noAfWrDyW0rKjq3XZvli3DjkjIzj+fNJpE8qOGt3t7ecQI5w+dxJ4PPWtALACDARtQ/Plhzx1x+VbN3oelysrRB1mGCwRs465xk8dOmR0qNtBsXUxpKQ7IGO3KMPqCDke+fxqHEnlZQDvsSMRSMsfzYHA3Z7dxVyGwj1EMZGmh+bC/uic8jPz9OwqBU/s+7+zSxySP1BeXGweucfyPeteHU2v7qezlgTyyvmopwfMx3wTknP1oUO41Eq2+lpFPmKKYxltv7yNVUe+dxJGc9Bg1Kmm2yOhuFZgwOVBwFJ6cjHp/wDrrVM6tD5bx7ht43rgL7H3H0/KhIR5ImdFLA8gocHtn/P86vlRVkZn9l2tncbRACpXJKpkjvklskDtnIq7BYRy5Sa3DhOQBlwO/B655+npVlI2dgDujyOI1c4P13AZ+v61FLFALrCl4CQAxVOT6YPQjPHH4k9KdwsDZjTEREcoyAikDp7Zxn8R7UjsoIY7ZMcR56jnk9v8P61JpokYyTQpM68nI5UdjnoR+A+hpxuWVztidSxwAq7VJPuR2/yKLjIrqytrm2lt2iRY5gPnUKGbBz6cj8Me9Z0XhjTIcH7GG45aS4Gcj2GOD+P1q5EskF4rSXczzHO0yjcMDsSP06n2qy8zlj9oImfqrH+fv6ZIpBdjbGzsrOJwba3UFQ6lcE4+uMj9RXJ+LsXEizBEVgAmxONgyTyDz36kCrV3em2kBZFRzykWAxJ9QAeeO+KZCbzUbvZd6Zcx20gJL3EZGSMYGTVpNagjmdN1I6XLMW34fH3WIGecZAIyPxpNT1db+F035AXgbeBz6n/PFWvF9tDba5NDEojjwu0IMAfKK5mQuq4BIU8HBrRW3Bl+0UtAPTnvUzxKM88n0qvbMBEucVdiUucAdeKhvUZSaE7sYxihYGHVT+Fav2RxyYyR/KrCWj8Ng8+oqWwMZLd2HCn86sx2zjAGPpWwtsFHPOR2Aqa2sTPN5caliQT+Qz/SlcZzS2kkuriIcNsz6Ve/s5wdrFTxV22svP8AEvlgcNDkHHOK6v8A4RpEmWOSNw3BIP8AdPT+dNgk3scObCQDpke1Sx2bg8RsVHU9K7iTTLOyQtPtRFbaWOSB+A5PftUEd7p7FPssHnxfxSLgceoXqcZ9u/WmotiOahspZGyI89ulXodIuGYbt3XA46V2MdkrxqyFWU8gg5BrD8XatD4f0iYbgLyZCIEGc+m7jpjn8RQo3FcrDSZFAGF/E0VR8M6j4i1HQoJraGC92lkkklJDBgehx1+Xac+9FLlC556beGKUrG/HYVbgsPKjZ1JfzI889vnA/pT7m3SK7wgyNncVtQ2kW9dxG3aifiGJNS5Oxooq5kw2+btRkbjuBH1kFQyWzLHEOP8AVkfzroIrGMIZAwG05B/4GTTJrGNFVfOBONq+oFRzFcpkSWLkrgHIwM/ig/xrJvCQixcYQj69K7Q2bEo/mjBckHd1+YH+lcprVq1vLludzbPyVT/7NV05XZM1oU7eEzMEDKpJ43dKm+xyA4IxziremaVc39vI1uinZ1DED8qSSwu4S6mF8oSGwDwa1b1M0hsNuUbcCVHWtg3kOMFnz67awHEsY5DL7nIzTCXCB94OTjAbkfhUuLY00iW88trt2jwVPf1qqwFI0jVGZDVoTHEcD9aZj51FL5mabnLDirJJlzVi1XNzHlNw3DIxUKbcckCrEJUOMOoP1xSYI0L6MRxAKMZb0rJmjPDEcd61bpxJHFjB4ycHNUJQd20jqPSs46FvUpYxxSfxcVZZF2+9QBR5pU+lXcmw4DLH0pRuHPccDmpkiUhjnaQPzpdgOPajmDlISN2446e9R4ye1TbXZcBSe/Soipx0p3Cw052k9getN304v+5aPHVg2fwNJGinj+dK4WEBY+9WIYn2Fuef1q3aJHgrhd2e9TyLhTj06VLmUome0bA/JlSOmOKlt725gujL5iPIfvecokD+zBshvxqwE+bsBmqFwn+kIM8k4NJSuNxsbi+I9R8to5Z5FUg7BEwjVB/dChSNv+zjFdJYeN430cQXEttGIVCvE6uTON3baMZAHfjFcg8Kr1HHSoJLePcBggkVN0w5WepDxLYPNEhkViq7llmO0Ko9G2gZ6YGMe5q0mpRX6rJp6m4cH964VsqeoB5HP0Jz6V5LbJcWlxHcW0xSSM/KeuKsPr+pi4lN3O1yZUCkSNkY7Yzx+n607X2FY9eit5ZkM0koRCQVTaBvIzgHDY/HGMninG4ltHd0wGTmWR8DB9OeT+IOcACvL4fG13Fp8cM0LTXETZSVpSFA91GAfTnOa1rHx1CRGn2cySvlnR1CpGfVCDk45OCfpg0uViOhv7rzry2UMpJQ/Iqkk8ryWOM9Bz+GRk0iSSLd28kRzhjG2EyWDEdsj/J6Vz82oQS6kLp7+2miSEeXzFFnkEfIWY5+p7c4qyuvQtbXMpkUBFBUrIoZiD0Bzn16UrAd6rwMBGib7duGXYTgj1yePr+tVhJZ/MIoVZ14BfGW78dAe3v79q8/fxp5WmhbQTC5I2/OuAq9cbg2T9azpfF96boNAqiBf+XeVhKhPc/Nk/1HrRZjPS5L2OK5UyOis3VR/D7k9u3Jqvc63bKhkTP2cZVrhI96sB97kNn8PyzXlB1S68+W4yv2mXIaXknHoO1QpcTyxBWmcx5zsHC5Ht0p8oHqEviGyt7WC6TfJ5jAxs0apuGcbvmOf8cVVfxmkkvkMpNoiZklDqrKfRcZ6+gJ7dK89knDuXmlLPjBLNk0wzRjoG/BTSsOyOun8XebdyuIofIwFjheJ5DkfxHL49eDkevNU38UXTzyzlIdzjaI/skLKo/3mUmuZmlDxgIpByDnIFSrOB0j5/3hVINDqrDxpqdjbtCiWswfvcRBmX/dZNpH4k0nh+5nvNckNxKzmaJwdxPA64BJJH51yxnftGPruq3peoyWupwzSqvlAkOB6EY7U7aCTszc8bII9YPz7vlX3/hFco/zMvua2vEd3FfzRT2xKxnI3YxnGKyYbcyfNv3bWGf1oT0B7m5punJLZxylgTjpnnrW5a6aZDuWLBHcDFafhrRY5NLtJTk5TJ5967O203aMbRjpU2uF7HI2+kuwBVC3qCKt/wBgTOASOvb0rtFsVwCEANSmxkaNtp+btnpRYLnFw+GmkU/KDnrnpW3o3h2C2jvJ5MGQWzKq/Xqfy/nW9b2YhQqDxnIHYVOESMSM+ADGV9OvvTUQTOC0LTrWHx9nbkxQgRqFyMkHJPp3/MV0+tXVvOsF7byr5ttNJDJDn7wXI/DkA/RjXH3epWmkeOFvTOj28cQ3EMMEhen54rNvfGukpfPcwgs7uzsixkj5uoGceg9uKT6o2puKknI2vFqG70aG5uPLW5sGI8lXUqVZQwwOucFfpg1Qu491np1rZShbiJ41AyMEfdIPscmuU1nxeL2OVbOwdXkdWd3UHIUAAd8DgVnt4s1p7uGdgzmIAKJgDjHQAgDAHpXZRrKEHFnHXp881KPQ9R8NajBc21xBE7O1rO0TBwQR+Zz61i/E7S4LrQF1JVC3ELJBndwVYk/nnH61x7eMdfc5+0W0HqRt/wDr1HfeJbi78MX9hfXQupp5onjZTwgXduHQdciueMtTVrqHhDxuvhrSZrNoHk3zmXK9sqo9f9miuNAY5wT+AopNK41sdne2Ttcqqbcs7gDPX5yKsSW0ySSlMHG/p6jAz+dNkubj7dCPNAAkIAKjk+c3t6VfLymGVtykskh+7/tisOhp1KYhmVZsowAYnp6Af40TwyecwZHGJlXp9B/StPNwVudqofvMCR0yVx/KnefILmVDBnE4YfMRn5jn+dFhmSpkXyxk7QhYg8fws39KxNelUSWTmNWUFyV/vcgf+y/rXXumUDSRZUxsAFf1ixg/l+tcv4ktQTZMFYGRphk+z56fiKcdyZao0/CsSXFiwQeWd2HBOd/ofbH610CacSQJQXVRwDVDwlbpFpQYgZ3kc9+BXRxyL3Ycjoab1FYyrm12lvlGOwFZVxYRtESYwfw5rqJWRRhQG55FU2hWRdoBHpSGecR21m99cxyyRwiNMpvyd59KfJYRBCxtwPz/AKV0R0GFtRaZ1wUJ/Pk8e1Q3dvtVu47Z9KpyEonJvaRbyACvsDUZtlB4b9K0poWP3R3qoykHB61pFkMlt9JmuTCsLIzS5wOmMVafwxqkaFhArgf3XH9cVs+E4hLeRA/wBz+YrtWtRtyQPxpSm0ylFNHkr6ZexZL2kwx32mqp3ICCWHsa9gS2XGByc9KYtgN5BGQeOaXtA5Dx/cxPJNA65/pXZwFVjkhS2t9vmv8AM8QY4z05praRblsiFCW5OFH+FHOPlORDkccVJHKyHO0GutbQrfyZGFtGdqk5OQeB7Utp4bs7iyhaS2kDsoYusuM5HoaXMhcrOVM52qAu3AwcGmo8SyBuRg+ldW/hS1AOPtA9CXBA/SoT4TTtO492XP8AhSuh2ZzNyUlChCv3ugBqERsGLKeB0xW5qGhNp80Pzq6OSPu4II/Go1toi6xPhcnmmmFjOhZY3/ehl4q0s8bR4MwzyDuBphiIkYDoCR196Ggib7y4+gxSdhpNE6qGYjehzz94VSu0KXqAcdMUNZgglC2AcdjURglU8MMj1OKaQmzXAbcM9aglYbzyAQOvvVASXIIxLkjplgamWWRwQ+GJqbMfMXIwfJyRznmqkyhrxPTbmg3skQ2mPjrnNQeepmDkMB9c1STE2h0qKG4yBUTpwMVO1xE4x/OqrtkduKabE7DHXbz1qSJPNjdmLZXvUTZ7H9as21tLKknlyBQvLDOM0yRgh2c7sCgbhkpx6571PHb4b94D+dR27bt+fXj2ouMUs2OSFHtRGoPBJKnoM08gKwPBAOcHvToVYrvUDnoOlAAEVTwh/E8U4Fc42rx7U4JKw5xzTltyBndj6VIyOZisRZDjBHSrKgE8kYPcioLoIlqVXjkVYhlJX94Bg9DQBKVxwpz7UOFWMttGe/FPUrjI5qN3zyR06ZoEPldn0WzbaDmWYDA9CP8AGnWCBbK4cjADoufwY/0pWL/2Vp67flJmfOO5kI/oKu6ZNJDCxR2QF+QOM8d/zptjS1PVvCtuP7Cs3CcNGpznr+tdKJYIADLJHGPV3A/rXnWneEPF+oadDJDqaw2skYZFadgQp5HAFWofhTqszBr7WkOeu0PJ/MihN22E0u52V14q0OyBE2owbx/ArgmsO8+J2kR7hZRvOw7uGQfhwc/pVmx+Euiw4a7uLm5I/hBEa/kOf1rpLDwfoGnAeRpNtkdGlXzD+bZo94PdR5sfGGv60zJplrdbW4Itbfp/wL5v6Vj63HrFrLEdYtrotNkoLi5LZx14XGOv6172sYVAqqFUdABgCvMfitE32nSmJITbIP8A0Gk1puOLTdrHKaf4Y1XVbIXNrZQRwtna2wNu7dHJrlNUi+xzmJ5J2f5gRHEFHHXoa978FxEeE9PYHgqf/QjXjPiyGMavENiF/MuMls84J9OPzpRG+pym4OdgWbjBw7Adaj2MD/qFJ54dsj2rSFuokKhVUELyE9qlig34UHn2FXoRqZarOAGVIUyOPlz9etRSC6lXy2YsCxxhRgcfWuhj0i9lIEVlcyZBxshJ7cVaHhfV3240m7zgj/V7efxoukK7OLFjcHleB2+YDP60V3o8F64ygjTmXjozpn/0KilzBqQQAy6h86DKOG/Ny39a2WuYPs6bYsEvsK47HDVTkdvOYiynDMQQVVeh5Hf3q+b60PkM0J2eaxHyekY/+vWTNkWILiF7qQlAVbYMAdehP/oQpUu7RpmZYecMT+h/rTEurL7RbJswxmAOIz/zzj/qRUaTWoig/d5zGSflIJ/doT/MUhl0SWrqqeUcKyrz3+YrXJ6/b/a10z7OCWJmJGOgIVh+hzXRSy27FCvGZUUKMjJMrY/VTWZdNA8dk1s2F8sqTnOP3UWP0IprcGYl5e3fh9odt1IqP0CjIyACTg/UUyPxlKoIa5jY/wC3F/hSeNFA0nS23Bm3SAkHuAg/pXHSLtjUnksM1ooohtp2O6Txi7JsJtST/FyD+prQg8VxshHkKWPOVm/+tXmI6daWjkFz+R7BbSNOqzFCfNywH90HP+NU76EMoULkY9elbPh6xjaxtYpCqKLdBkjp8oqbUdF+zMxWRJF9VOalopM8/uIjuIBUDpVJ7Ulu/PpXV3Nsm7AVRn0FU/syq2MU0xFzwVaMuoupAI8skZ+ort5IFJGRwOaxPClrtnjfPMkTnGPRwP6V0jR+bNsYnYp+bHAPtSeozJkkS2kw6ZY8rtHarkMcckXmfw55z2qRrLT7klBuRl5zg/yParFvbosJDLnd6d6LDueNNcXscsskBYIDub5cj7xoi8Q6hEwOIW7/ADJ/hU8bmOGWMRbgwGTuwQNxNUXCyRMu1lyuM5Bx+HFVZEts0v8AhLLm4Ty2s4lDDaShI68d66/TABptqFXP7lOR/uivNo7NbdkjU7mRiGbGMjPpz716xo6MNKsh5eQYEIPT+EUpJdATZEtuX4dee2aUWpDYxgfStcLEx+ZSD609IMj7pz6moKOH8WwCK2tGHPzt29qxoLR5GMoEZUx7smup8cIYrGzOOfOPb2rKsbbzEU+WnzxDBJ689P0qog9jKg0f7Zbyyq210JbGOo5/wptx4fljRmEgIEYkHuK6XQ4MW8iFeqyD8iP/AIqrVxFusEYr96yOTjpwKRtBq2xw0ll5E0sLSZKEYIX1Apq6Pe3G97eCSdEADMi9CegxWvqMQS8umYsB8mCo77RWz4UuGjs9VkQs6xRiXay5JwDVLYxqaSditBomiayTBafYzceWWIUnP5D61Xm8ASDO3y/wkIx+Yrm9O1HVNH1I3ti0XmjcnzICCD14P0rfj+I+vxjM1rp8v1jYH9GqlbqJW6orN4HuVDNudAuBkODnNYk+lG31X7E2ZSCB0wTkVtat43utWsRbPp1vC6yrIJI5G/hPTB/xrpfDVlDqHhoalPbQef5znzPLyy4PY9fpTsraCa10POtT0z7GisqMCx6GsktXceNIY1gi8sMSXJJbvxXFuvqAaURNCrE0kW4Y/GrVixV/Y8H6GktEzbE9uaiAI4HX1oEabW+Y9xckjtVC1BUyfKCM80z/AEvHDsR9abE9xEzKiEkfeGM0AXJMFeRTbQ/uBz/nNVmupgMNGB+BFQw25uN3zYA9qQGsJoh96RR+NJ9rt+8q/gawiwB6UbgSBgdfSjlC5pXVxDJGQr5YkcYNILxAONx9OOlF1aJDAjRq24sQe/FVERZWjVGbcxwd3ShAXUvCOin+VI16+CAp/Opo9KfAzJwcdM9/wqJrJVvo4ZJgiNgl2B+UZwaaQGhPNNFpmmoU+9C8ig88GRx/7LV3TnlfSmZzsbziPwwv+Nb5QSWrSSri3SNYLeFm4TAba0YPPTBYjAJU9c8Oe1ddJtnljIUFjGQANy56nHXknk+mO1TJ6FQWp7P4Rma78L2LFArLEqEA+gwD+IreWM45rE8H2T2WkPHIgUGZ/LGcnywcLn8BXRgYGKpMze5EE5p+32p4XpSkUXAjIA615j8WsBdJbP8AFJ/7LXqJXivM/izCXXSgvdpBx+FS3oVD4jovA6q/hCxx/tjn/eNcTpGl2eo+LdVjvLeKZImkZFcZC5cdvoa7bwCm3wlbqeSryA4/3jWB4fgC+MdaOMcycZ7bxipb0RaXvM14dB0yH/U2FrH/ALsSj+lWlsooxhEVfQKuKu+UewFHlNj+EVIyr5Cgf/qqMwL1q4Yz/e/Sk8j/AGv0oAo+SncE/nRV7yR6migDxSO5O+YL1UL+igf0qHDm1QhMkCRvTHyYpwjKyXZEbDfKAvHatGKePZGhj+ULJGSB17CqYkRwR7nDFflWQsD6/Kh/9lqFVX9ydg+RsYx1IRK1bC7iW2hVoAF8vccnnhBUEkcKQqVJIMo/AEKP6VJSIgp8tOCGEkRP4Sua56Z3XT7GNMhmCD/yFEv8wa7SS4s0XAj+UYYkn3z/AJ+tcrqcsUs1tFGu1TCudvbk4/TbTW407NMxPGMbx6bo8LgB3WRzgcZJWuUvE8oLCT8ydRiu38ZFJZ9FjJ7SL/48lcl4kjMOu3kWCNrgc/QVqtzOcm22zLB4pfWmbsU9TzVGZ9BaTbbLdVPURr+eKtT229SM9R0rPgae3UMPnQqD78flxVhNQMYJFvK7MQc4Xj6fNWVmzS5iXumyeYy7ST1rLNm6P8wz3HtXXv8AbHKslvJtZeQwXn3yGNUbu1AnjLxSpkfMNhJP0xmmguWvDMSi5t0QkiO2ZXz2Ytn+orqGt1/PnjrXLWup/YZy0drJsAYLGIH+bgDk7eeh7d6vDxK7TrG9t5eVORycHt6Y/wA/iAa/kjJzzTjAEiYj+6ePwqpHrdkQN7FT7sv+NKNWhlZo4o8pjghl6+mAaBnk9pZrLBK8jhQiAkFeepxg1nx2h5AcHK8Cty48O6tCzqltISwxldvIGff39Koro2tQsNsEowCv3CePwBoT0FZla5tmtbycOoPzqmd2cc549elel6TCzaTaYB2mBMZ+grzltM1RnUSW8rZYM37px/QetevaFNbJoNhDKURhAisGYA5x0IoY+hVRGXkrz2NXIcYLEZOMYNaSw27OFEiAt0GetH2WAHCspz3DfyqQOC+IMedLs2C4xMc/981h2UDvaoUAbbbE5AyQc11vj+GIaZaqWyPP6j/dNcBPfXllKIoshFjX8RgGhOzKSujqtGAIQgdZJFOfdQf6VZMedLteMhrA59+FriovEN5DGwUY3HceB1wPalHiS8BDMuTjbgk4x+FFzRaF7UA2yV0TLMVPHp5a/wCNafg+QyS30UipiRFVi4wQMN09+a5uXW/tJxKiRsOMKP8APoPyrd8H6jGt9c4bCSrsIA74Y9O/SnF9DOpq2zkliJkkI/vHj8DVORPlGe2K1YVKM+5SPm449jWfKAFye+eKB2KYG5wemTXrHgVFk8BzgpkLNICD7qp/rXlmAMZAz7V6x8P7iO28D3szldkLvK3rgICf0WqjuRPRHJ+MlxYQqQMCbGe/Q9a4WRa9A8Y61pmq2kC2bEuH3Nxjtj+prhpP900RBl7TIgdN+6DktnIqlrMX2CKyMQA8+He2Tk5/pWrpRjXTtpkXOScZ9ah8ZxBLPRXAAzbc+p4HWnHcmWxzX2uQf/WOKvWR3iRjnJA/rWSeRWxpkZZWA9B/WqexKHMB6mm2A+WYk1ZlQoDxVSzdEWXewX6moGZbcE0q4Dj60FTk8UqLiRc8DIqhHTBDJAGUEgn1x61yokdGBVyGHIIrtYHt7mELEyOQckHIx/8AXrh6UdgZZ+23bdbmX/vs0wySO255HZumSxNRj1pwPNUI9F00SPptjvfdGsa7V3Z2/Kfyrp5WX/hGLUTbtwWXGe3z9qxtHilfTNKjtYI5ppxFFGinBLFD970Hv6Zrp/Flh9gnjsUBKwWWXYNwSeSefes57GtN62PVNJvLZNJt2kniT5ATucDHFWG1nTFyDqFqMf8ATZf8a8FuNNvnvXfyZyrJGwzgD/VrnnPrUDaXeEHdGvtmUUnLUappq9z3s+JNGUHOp2vHX96KjbxboKg51a14/wBuvCl0qfgsIsd/3y/41G0FpHNOiybmjcIm1lCuf97tjPeldlxw7lse5P418PLkHVIDjkkZP9K4vxzrWn6w9h9hmFwsRYvsB+XOKyfC9nYyeYt1YQy3CuMZmVwVPGMbiM5rm76Nl1O9+6IhcSLGocHADEAYB4olfluKEUp2R7F4BBHhZMgg+c/X61l6DHt8U6y5UjLuB/33VzwFdW0HhdEmuIo2Er5DyAHrVbQWM3iDWHhZXHmNhhgjBYmk9kL7TOm6fwn8qTPtVeW5kQlSoyDiq8l3KsRfHQZ607MV0X8D3ox7E1ABNjmeMfjSbgD811H/AN9ipAsAexoqv5sX/PzGf+2tFAHAWmmpKiXM2PMc7iAOOtS/2XDhRtXKlDwuOhyfzotrlre0SM2cw2fLw6tx/wB9ZpE1aKdmCQT5RyjhlA2nGfX36iquSUxohJTiM4XDncQeX3ZHHPHHbrTH0mYArsibOCPmJx+ePatFNRiYnckij3Q/0p63C4BbeWyBkRt+fSqjLld7XCUXJWvYzUspcsvkB8qAuGAIxgEc9z69sH1rndSgs/tlwktxIt7AoTyWiAV888MCexzyBXcJNCpLMzD1JBrgtZ8uXxRdbGyCygnHQ7FpSlccFbQ5rx2wX+ygGOfLkY+2WH+FcfcXM1zKZZ5XlcgAs5ycAYH8q6bx0269sU/uwHj/AIEa5TBOa0jsRLcM1JGfnFRc1LEMyKPUiqJPfGcKiRkgNtPP0xUUM/7xwDztGKqXE53xb8fdP484/pUEVx/pCkAc4FZo0Z1UF8Q8UQTdhM5B7+lRLds9tLO8LO0fChTyRVC3k2yI6lc7cAnmrMcmLWUE5JYc4xQ3oJAk4Ro5GQ5ByQeoqK4vX812UvnGM7tuPypPMBXexOcj+dVJiTI20Db70LUbRTHiGeITN5gaGJiMFs7cetaFiL7Wbaa4tIUurcMFYR4YqeD069DVA2FlLJ5rRgSH5WPQH6+tQWy6hoN611o9wIGIwyYBRlJzgjpVe7bUG72sb0mmrbH97p6xSHBAeIL256ilaOJQOAox/Cdv8qqR3moalJLPeyCSVj0HCrx2A4ApjwxlgZMZVsjHesmho0rKOHarDzTtJwRK/P45q6LaNXDIZEHf96xP6ms61uEFuRkKASKsC6XaMH8KSdwaEnj8iRHTzTGBl/nGTg9OQfeqly6eZ5lu8qLgfKxU89+cVLeXC/ZmZnGQpJNY6XqOBtYYPrxTYINTke5EKSuXUNwCAOce1YuoQYuZAeyKP/Ha1JHEt1CvAb2/CotSi3XTEsBlR+e2ob1NorQ5sW53YxkbO1QOm2Qr0Fa5QoWAyPk596pyQlgGHp1p3AoMN0mcDOc8/Suh8JWgne+HmbGWP5QB14YVivGA+D09u/FWbKee2uG8qRk34zg4zz3qkyWroqm0fedoYHPUN0/I0vkOzbfmBH8WeT6/0qYQRhs8ffHQ9c5qOePZaRE54Y9+2TSuOxBNBMmfmc/X/wDVXoXg3Y3gjxDbMQMWbswPfMcnP6V55gtKM9OSCTnNaiX93Z6eYre4eJZ4DHKF/jU9Qfb/ABqouzIlG6MTylGFx1JHWrMVpBIkrFCQq8c9DzTGU7ov94/zqe3H7uTn0ouOxnm3C5ILcHgZpviSeWbTtPVzkRNIik9QMKcZq2wG1j6nv9Kp+JXhFhZRRq/mF3aRiRjsABVRepnJaHN1vacWRWCjqADzWB3FdVpMYdWYjjAqpEIiuGbDAisnYWOK37uLEj8de1ZIQlwB61IyuISMdPWpBA3BGK3bPR9mtWdtqGEjmUOykkEAjIB9Cf60mrWdvbatLDaOrRKflAOdox0zSvrYvkdrjdAjA+1OWX5Vzhh7Hp71x5611cQkht5GjYpuVlPuK5I9aqJDJKUU1VZs47DJpwB8sNjj1pknvfw0W3ZtHMjwg+UuzA+bcYz198bvwq/47Uvrt3g5Cwovt3P9a860LxDc6JZaZcxkN5IDBDjDfIRgnr3NdhNqA1SzmvnUq8oOcnJ44/oKzqP3TakveMKdU85GIXJS1JPf/VJWlpmkXeswzppUEU00J+ZztGMkjvwQcH8u1Y97vWSPgYMVsPf/AFMf/wBarPh7xLqvhmW5ntIbWSF12NG2QTjOOeg79qzdubU3TahoaGr+HrnQ7MvqMMUTzMdmxg24+4HTPP5dKpQIgYlFQYDHlRzzTNb8T614qeM3sNnBHE2VWBWzxnqSTn7xpiSEyEJwApPNTO19BwvbU3PDWu6Xo81/NqUvltIIfLVULE7d7HgdP/rVzs08V5q+oXNuMQzXDSJuGCQWOOKjlVWnRsfNt/xprEfaCQO4HFNz93lEoWlzF8Su7yYYhVIAAApovLiJGaK4mjLE58tyvHbpVZDullXkng8CjOYMMeVLDH41BZ6p4Xkkl8O2TOxdipYtuyfvHik8VSPH4V1AKcMYGBPpng15zbanfafEFtL2WAZG0DDAZ64yDS3Wo6nfRi3u9UuJ4C+4xMQASDxnAHGe1bKorGDpO9xFVA0YK8BemTzxVW7VVEhRAPmPBOeKtnG9epG0Z/I1SnZTDJhcZLfhWKZuV3MSkDYOgopJV+cYB+6O/tRVEneGUlM52k/rVKG6iWWcGWM/vefmH91aztJjeaW5m2ZkcoDlc547VqfZ5FCkLuGegGP1qzAnjniJVgykkZ4OasCdAVO8YPSsp1lRNynHfpxVdZpmAGeO2BigDpBOo4Djp69PeuHuHiuPEd1KDvHmYVkbI4UDr+Fa5hkkjLSRq8f9yRQ2fwIrJ0y3UajKyKqRlnKqowACx4Apgcd48UxavbITyLZT+bNXKg4PNer+KvCUeru+pG4ljaK2+6qgqAqlucmvKMcCtlojJ7iHBzUttzdRKOcuo/WosHHSrGnKW1S1X1mQf+PCmSeu+IGNobJcYZ4SWH/A2rNt7jdIoByxOeuK0PGBYXdmpPIt+o4/iasWyXDEsWBxwBSS0KbOjiuCI8dMHGQetXoJcRNGcYJBxWCsjIp7561espDuOTk9aiexcdzUc+VZkkBskVnNM56HtzVm8cjTwM87h/I1l+YOh5PtSjsNkhuSqlWG49eTiqs9wzDDcA9h2p+cg5AqnKd8yBiqktgE/Q07isTw3TxSFkOMnkgU6XUpWHzNjn+EVGIkUEFixJ9eKbsUcgD8qb1EgN3cqm2PlTnORzTodSuVfLnCgY5PSqcqSSFtnABz046VCYXyDtGB70ktRvY0ZNSkkUplju+UnsajWQooAb9elVMMGBZWAyP51Jk/h705IUWammRG4vUYdFYDr68/0rT1W2IuycH5jtz/AMBqh4dI/tJieipz9c11NxbibJJG5n/LjFZ8jZop2OP+yMkuHUgmPkelVza5gZh0Bz+GcV2NxYiNkZQG2gDjnOBWdPpLPGdh25BxmnyBznKtaOWVsHsOnfGKit4yb0q3XP8AWunXTpYrb5kLMBu6enWqq6Q4u/OYbFIGCeOSTRyi5ysmlN50WME+d0A7AjtVO9tHYFCDtTJAH1NdJGVt5FkNvOWRw3Aznrxmqk0CzM2FceYP7vuafKHOYaaTJ8rY4G7vTZrbdaoV6gAY/OulWERwBWzk5zxj8apxWA2DPZuPpkijlFznOtbSB48D+I5/OnWsGbOeQ9QQK6KWzjEZ+Ybh0HSs+OLbA0bDAbGaOUOYwNpKFSBzjB/CsvxMCFtFK44b+ldW9nHuJUr26/Sue8WW8sl1axRIXIVicfhTW4pPQq2mh6a0+nx3etx2huFjkk8y3c7FY9iucnHPO0VqWMtvbLMoZ2G4BD5fLAA88ZA/OmReHZdW12ztppfsqm1gjV3TcNwhU46jvn8a9Bh8JWthbNcXghvYUQjaJGhweehXPf1qmQkcG9xFMdnzAnpuBFZ0SFbgHA+VgcGty8udAjmZWttTgkLbdgZHUDjuQCRzVKc6RasDNfXUe7kBrUH9Q/8ASkxmzoV35MckdxEk0U8oWGNzlg5GCcntj8q0dZ03S3tZrmCBkkhAUunCscdPfGevvj6WvDWkabrPiG30eK7k+2Wu+QwyQYTG3BZuvPIxg46VqeNfD11oNjDFm38i4kOdrksxAGeCMDtUu5R5pcIyWuA2M5J/KuLrvrmBmhKpydpxj6CuMfS75DzaTfgpP8qqLJkisCQePSnAkjB6UrQTIcPC6n3UinyQtHIyhGOO+Koix2VnEbjR7eMdolI+uK6vSGMXhqMMTv8AnHPsxrF0SIwWdmzJ96IdeB0xXSC2K6NBuGCVc8d/mNYT2OmnozMvk3TocZHlW/P/AGySoVhMocYAJXPPvWxPYt5cbdR9ng4+kaim2+nbbeNu8qbuT/ntSktS4vQo2GEieby97qpwD05pI0Zbk8DgMpB49atQ2yxwswkAyuCAeeQM0kMDyuMAlSWG4fWoaLuim0GZVxkkgDj6moriMi4A5wW6YrpYdFDywruI2gZ565Jqpqdh9nu4c52sOD6mhoSauYqrnzBzww/pSBTswzAZLE59a0Y7XJdgOC4Gc9MY/wAap+WfLTqN2eaLDuJIhLqM9x+VKqnMhzkLnnFTiImfGQRkZ/I0wo3mtnP8QP6UWDmHMhWRcngrw3U1XnUrCwHdhnn6VOrOWLY+7jn0H+TROGiRQy8ZGMjrSHcrtGS7fJ3oq0pzn5AP60UtQ0OgtNKNkpP2533Y6xAKMdwM/wAzU/kSvjbeK2PSD/7Ko01OzmhMiuZUx1RSwP5U8ahbEKI33E9FHX8q2OQSSyvTgR3Vvz2aFj/7NTDp1+AP9JtmI6kW7Z/9DqU6g8ak/ZLt8DOEhYn+VRafr1rqbSi2S4YxMUk/ct8jDseODQNsvC1m8kILuMN2YQ9Pzauas8QwGaRw8pTcQFxnqeB+NdELpWXMaN5vZduDn1IPOKpQWclrbovk7yqBGJGVNVGyEzm/Eeo6ir3Frb6O8yTQbfOVZCcMvYDjjNeato2qqB/xLL30P+jv/hXuaagJ52ieCcle625KgfXp+tSpKJZNn2O9ATpiMBf1IrTmu7k20seDjR9VKk/2ZeD/ALd3/wAKvaPoeqf2xYM+nXax/aIyztAwVRuHJOOle0AXbSFFtGVSeGl2cfkx/lVmKK5AAZo+O28f4UcwuUwPGtoHvIZ0b5RGFx6Hk/1P5Vz6QHd8pbB5Oa9AvbVNQglWZ4xIygAg52kVy1xp93bSBGBZCQFdeR+Pp+NS5MtRKawExFsHPoPrV+1/du4I5wB+lXP7CvIYfM8+NyP4FPJ/OooYZt5zZzZ7t8vPH1qW2y0kiK+l/cIAMjeP5Gs/eSQR09BXRDTg1tFJIHA5JiAy36ZH/wCuqslnG5Zo4Ljb7jP9KSdhuNzFJ5xjJqKeNJMcYcng5zgjkH88VtnTmKYS0umOe/A/lT/7I81t39nXAI6ASYH6ii4rGGkrSKDgqe4HY0jFiCOa3G8NTyElbO4hbqWWQHP4GrUfhqUcixckn+KQ/wCNO4uU5rH+jHjn61VKc813H/CNusYWOyjGeWDynr+dA8MyEfMkKgj7qqv88Zqbsehw8g+Tqeo4J96aAc9hXenQip+aOBR7KP8ACl/sY4IBVeCPlTp+lNSaJaRy/h+QRX7l9wiaIjdsO3IYd/zrp31XToEjFzcCNpeVV+CfUU238PrBM8rOzh1GUCMBkd6ddaUk8YR4DgHgbDScmFkQtrGlZJjkUk9dxPNRf23p44K8n+6HNVj4eQEk2p9dwl6/rTDotnGd00ESjP8AFPj+tDdyHYuprOmRoxdyOcjKv/hVG71uwIEYkcjOSQkgxjvkDj86Wax0Reot+mSpuGz+QNJHFptm4EaQI8i5X5nbI60r2FdGfJfaUUZ/Om8w8/66QD9TxUa6jpeA5SYtnnbIxz+JNW53spHyTF/wGNsjnHf3qk95pSpyxftnbxn8jTU2O6HrqWmyZVbKaVjyBkH+bVNHqNv5MnlaY0bH5cEg4we+Diqs13Z2sSyiM7CSFdQOfpUI8RQw52RyEe4FVzMNC3JqTFBm1Cg9y9V3neQMfLU5/wBsD+lRrr6zy/JaB2wTyewySePYUsusI88cZto1WQAhgCNtHMO6RUQyLJuaI7FOSQ4IH4Ck1XddSGdCy7uojBz/APXFayPFPbNi6JII4WTp9RWTfau1ruVJN7AUlJMXMiOfUZhceRHc+WqDDMxORjrn8h+dKdfllTBcKoxkKMg8d/xrn7/U9mqy+bAwKysCVPJw2ansbxLqUosEiBuSxxx0/wAKpCNfWLuK9014YppXIAYZVsDH1GKx7mA6lqWmQeVIFknWNpGGAdzAVrBN8gUTxBXUrh9wyO/atPTdNhF9DcLO0zWxyEWRSoOOM5544px0Wo0WPDXiq08KeI9d12a0e93MUJjbaUDuDgZHPQenSt/xt4jj8Y6BDqGnQzJDbpvCzAAhs4YcE9v5VzQ8JXEumXVl5rYuJFkMkihvu544+v6Vt6Lp1zo+jS2M0aXG8kLg7QVI6N17+nrSb00MMQqlk6au7o42HUGMTLKo2gdAcMfpkf5zU0ToY1fygCRkgkEr+VdDb+DZGjBMZY+xJpX8HuMn7PID6iOlZHSjGQx8Hyn/AAxV61EUr/dkQfTOasL4PmeQANIufQj+lPk8JXtkBOPtMhQg7YyzbvbAoAtT2DKirtGEALtt+8oAbPTjncO1dNp9jbap4SgkIZWUvhj1Khz/AErlbdrye1sbPV43hea4J2EDdtJJ+YdVAJPau20rT4NG06S0tblmQfdWTn+ED9cZ+pNNqNlYLu+pvXWmW1v4Of7Nb+YViUgsuGIGOTxnIHb2rAg0mI2sKEN8i4Ubea7nTybrRIWnQL58QZl9Awz/AFrzWz8Xsplt200v5TshZZVOcHH90UO3UIt7Ivx+G4FDq4diwHIGBwMVXh8OrbSv8uSeR1wPWpk8X2pcpPZXUGR97CFR+TZ/SnL4g0qVi32mVD7oxpWj3KvIati0dyHAUAADOfQH/Gq2paYbqe3IYEKG/PH/ANatSPXNJYHN6p4/iiP+FSxXel3LAre2xwT/ABhf5kVLXYFJpmBa6aqwybkHLYwen8P+FZ1xpZW2tl8tvlGG+X6f/XruTbpMALeS3ZTzhJB/SmzaZNswIQecAqetJpopTRwkdhtvGG0gYBGR14qOKyVpX8xNpGTz7n/61dv/AGTchebfrSHSpsZFtJ06AipsyuZHDNp7eRcFeWLYUDjPSn3Vo0dwqhBjjtk9PeuxGkzyqAIJBjn7uKa2iXbYYQnJ7utKzHzo4o2alm+8vPTiiutk06aNyr25B/3f8KKLMOZDjbWaAF3GB0yR/KlSOwDbwyAg+w/mK8hn8WarcxNm4wNmSAOMjoR+VKuuarIGdb6ZkB2+YTgE9uBW2yucvMeuvdWMEwYg7z/GoJH50iNpcuShg5OT823J9fevKI9Y1AWnnvfTvkkBBnH1P+FQS6rfXMLA3EoyePnbP4c1LmwuexL9gjOVEYPT5TuqjI1tIzKtrMQe4yK8ysr2/uLhY/tUjMy5+ZyQKke/vkaVJLiR+SCHkOB0yaXM2HMelRw2sbeZ++RjgYINThIGHJlwe7HH8687smtZ9Mkmu7tVeNWABfHPGP1Jqpa6nEszQw3Yl3EkMpOOM8/lQ3ZXHznpZgXcGQZX3cGkWRITgyJHk/xPjNefy6uXSMPIFX7x3SD5jVw63ZyMXe8t1OMYEqnNMOY7PzrUNnzoHP8Av9P0pPttiPlJtm9uW/pXENr+nKVVbtSefugt6elSQ3xfGyG6cjssD8/mMUaj5mdp/adoOA8QHtG1KNYth0bj2hx/M1xE15cFTssL09z+6/8Ar0S31+kLyf2bKkacFnkUHJ46f/XpXYcx2La1AvKiU+nyKP5mo31+GNwu2Qt6HaMfpXLwPqMsaSLbQ/MMjdcj+gqPyr27vjGBaxuFDH96T+HQUXYnM6k+Ihv2rG+e370D+lK2vOLbzRGcehkNcpLHdRzhGuLVWJwcRnPT6j1qe+lNpZKDdBpZRhCsXHH4mjUXObH/AAlE5PEcZGe+4n+dIniS5lm27Y1Gf7h/qa5yweOe2UzTSnLk8bR0IAzgZHWmLKlrraYlm8vfg7jkj3zihX6i5zqv7X1MvkoEXtmPGRS3OrajC3zsUBGR8o/Sl0+50zz0WWaR2kdsk3LjaOPcZqTUYNJtrqCSWMzeY7ZLuWUeg5/ChsOZkB1PUpnQJK/zYAx0NJqV+bR7dbjUJQ8jhSqZAHOOpx9fpRfSaetpABDCpVuqoAcdjnsMZGakAtnayZpAyTevUAck46YOBzRe4uYzry/8u4RTM+VbBbzBz7jmtO6ghew8yEszrg7S4XHvz7VFrZt7dktXuNrtMuGYfdHr61n3+uRQxXKBiweMohXv26f/AK6WiFcW81Ly7KOSJwzwkLIW6KMZXp+PHt2qbRZjqmnag7KFRYD5TS4AYkc8DoOv51lI8xsVSKAPIrCRZGlbKtjqMEc4469Ku3F499Ei2lh9luUO8zNMXyfTr0oaTdxKBQ1nToFtHu0kE5kaMCOMnI+Xk9PUfrSTa3LbKsa2is6W6wj95nAHXORwTzXU2t9rGEhjtLFZAAC5VyOenG6sIeBJIzNJPfM0hckMq4JPJ/DkmqSsU7bMxE1bToNQiulsAwjxnyp12hx6Drx1we4H0q/b2WlX/mJpsE91dYOdkZMacc4H4/e47fi9/Cf9l20l357snmZYSKrBWbvyPpVK2uPscs91a3txFITzhyobkcYXA75/ClZDSRBP4a1WWQK0AUDBK52jn0GPTvUR8I6k68eVuH8JkwT+lOu79lvU/wBN8syZ+aZyd3T1zxzVoxafGm651EMzjkKcZ/Ki4znriyutMmQXCtG3TKvn9QarPNuDbm4YYJNX7y1tp5DFZXLnJ4EowM+xpD4R1CVAw2AE9Acn8atJPcTRy9wbi3c+VcS7f94111rZaeIsSWvmHA3F5nJP64qM+DpB/rZHI/i2r0q8dOubcgKHO9eFZuSPbimCRaAikhKrLcRoOMDa+PpkA/rTbbTZY4w0OpQSjHS405AfxZSTVuygcKB90nghxz0raW1tjbxqm3eBkowIzj2b3IpXKsc9Jo1yqJLcW+llOcPHLcITx6MrD9KhEFhbvkXnks7A4ikaXJ+hjT+ddTqUR/sgqcFS24BBz0HA/OuFa1W8eNo7y1jTeCRLuBABxjoetJyb0CyR1OnSyqpTzZmjLYRpEQf+gux9O1akRuACftbk9BtjmT+aAVy50Zz/AKm7tZeeNsoH86lOkakU2rAzAf3Gzn9azdrCZ1YGqNEdlwc9QTOo/mansL/UJZHt9ly7rzvC71P0IzXnWp/bbKELI9xFk/d+bn/GnaFpSX6PqGtPJFpsJ2eY6/PI+c+WgPVumT0FTbsJux6bBcaml463G4RqoCgptJOTkkcdsfrWhDfF5o0eFCCwXqe9eW/2ukuqv5MUllaRxhIIYJGTAB7sD8zc8k10UUt8G2pq2pKR6Xcn+NWnbqO51EGoo8JaSIg7cskaLx/47n9aS31vS5ZGjCSZxkhpMjH4nFYltdTpGqLIu4D+NSc/qKpG2P215gseXH3RkY9yeaOfcdzu49etVj+ziZ4kUBdmSAB7Yqj/AGX4dfcwhiQsSxZWKEk98giuUEcyymaQKQR91Dn+eKkjheQbpSTuXBHHH60c+gJm4PDWiu+6G6usr/0+FgD9GJqYeFLOQArfSj2LIf8A2WuaBWNTsMqjODtjYg/kKhe/kR3LyFV7cAfzxRzJlKTOpfwdHj5bxuD0ZVI/pVFvBs3mtjUQuTkAwn+hrLttSmbb5d5NnOCBJ0PpW15uqwRiZpy0YUHG6ldD9o1uVJPBd7n5L+EjsCjL/jUQ8K6zA2Untyc9p2Uj8CtWj4i1CPHzIR6FRmrMHiW98ve8aMCDjnb/AE9qeg1NmWdK8WQE+XJOfTy7n/EimvJ4zgQoXvzkfwyBsfrW5b+MA6fPGQRwdpyAanTxXbsxypwBwW7/AICi3mPn8jCXXvElsuHkvAQON0G79dpp6eM9cQDcTjv5lvt/XArpYdfsrgDC4JPPapDe2RYkRJk9TgGlyvoylOPVHMJ421Lbg+QT6lOv60V0n2mwbkiMH024oo5H3HzR7HzhbxmRZQ7ynBYYDds4rqLXQ7OTSJJkt58qRlvtD984JUf0rEt7aSVT5YDNkknIHv1q1HPJHKBGzYbAO3jd+VbXOQrGBI2dRvMZbgeYT3+vNAiSNjhd4B7nOavXQeGYyGOSB8EbSMY/Oq6BUIdjliTw2elZtMZ2PhTw/Y3lsbq4topHbgKyrjHtWi2kaHasWks7UK5VQGjBIz9eRXOaRrS2SsrM7IfUAhc9OmD+tWr69XyI7hJPlCZ3sCu4+mMn1PX0NPWwmb0UenadC/2OG3WdsLExVAc5wOayr7TILq9lVoo5bv5HEBJIJPXHqAR9cVhyeI5VsJYFx5kr5L56D29KzTezF1kWZt69GBINK4I7XTNU0uGGGzns0RmcBv3QAPv05FQQXumJqzSbUUKW3EAAOpY4wMemP8iuPa5keYHgFVwCO/8AnNTWhOXDABiQdxODgdeaafQGjevZ9Mdo1tLWBWVwVDkcjJ6np3H5dKfH4gltgBtQoARsj4GSc1y0z5lYRlinGD6j/P0pfMLRrHliOpHYc0N3Cx1D+LZjbGFI4w55zz68j6H+lUJNckltpY53DvKQTtAAOOc/y/WsL5nGQc444qaS1njjV2G5T0YcDPtS3HZHQWerK1iFEi/uhzyRjP8A9f0981lvfO9+8/Qt2HANVrdbhUO1GIfnITOSAalXTL6aNmEM2CO4PP14xSv2E0D30sk25mChj1Jq1NqTuFjHzKF2kkfdPqKhi0S/dwnlLHjpucf0q8mgTts3yxqhOcrn/D/PvS94LMqQyrbIoV9zHn5l6H2qB5PMYuS5fuW7/jW3beGHlm2C78z3RCSB7+lXP+EMcOVZp2HUFANuPc9P1pKLHys5yK8liOUZgw5B9D7VJJczyrG7ysGDEhT26d66SPwrBCMzI4VsYLg4HXvnHp2NaUHhuGIArFFIMEdN3X6jj60BY4VpWkdRLIB7ntSpc3PmRGNpCycKY8kgZ7Y/Ou9Tw6sagC2RST2UhvzzUraRcOOOg7DBx/Omh2OGuDf3bhpo7iReuGG3J+p6f1rNl07UCnzJyem5wOPTFelp4dkkVQZFVQc5IOf5VMPC0L8yyI2R1ZM/lVJIOVGJbSKvh22mJTCg+cRgkHoKtabd2VvA0zToImIUl224wfetmPwnp8cbLsUqeDiFc/XOCafF4a0e3G42gXAILMhyefYc0xcrsY134x01C6WzmRlwF2qeR3Oaqz+J5J4lFvBc8kjIUjPt0rq10qw+QosJGMjcgOPzqeKGKN1j8tQAeGQgUNsSgkcdez6xrFvHaxac6RMBlifv+39fwrIbwhrTPv8AIRYxhQu/OMdzxXrAKKDujkI7Ad6fGFZG2pjpgHqaLFJWPME+HNzeQ5uihbPyktnA9P0qxH8MTsRTfyIg/hEOf1z716QYGyGVmEmMAgA/zpqW05/1krkegOKdh6HCW/w0s7WdJTdTSFeQHOAD9MVsN4dhCHAdmB/iTJP611IswyhS78/7XSnJZorZ3zZ7c8fl0p2Hc5E6DHEqgJjJ/uHr+A4p39kncFxuz1Gw4x+NdY9pAG+eYgY6M+Py6Un2G2lUHYsn+0Bk/nRYLnL/ANgfMJBFtYZwThcGqd3pchV0Yhd67CxIbj6/56V2RtrQ4D2eR23Rf1qsumWkrHZp0YX+8JNpz9On60mgucfcaLf38IiF2scYz/q4s9scHJx0zWG/gHUo2xa7Wjx3Ygn9Otenx2McROYhjsoAP+fzrHudVv1uDGmlXUcYJAcuWBHqcZx69fWk4iPPpfCesW6hXtJG9CozUkPhfXWUSrA8HoZZRGfyJzXaR6pqErBYzJGqjLBlABH4/NUjpNqcRiTcqd2hTJY9/m/CpUUI4e28FSRyJLqOpQi3U/vFRzvI9ASMe2f50zXdM1K91Ly4JIGsIPktI0O1QuM8A8knPJPJNd5B4Zjy3ngSsx+9NLuZeP4c9D71oRaFZpjCbgDxuYMAfz/lSsFjytPDesqqu1hJkt82FzgfhWoI5bcKJYZUI4BkUivUo9OjWLZGCh/6Z5XH5USWTlVVZWVgOWb5s/hVcmgHnFl+/kjjzsBAyx6Cr+pW62bKsV0soGORXaHSvOXyp47WRGBG4fKy579OtVI/BNlHuMss04bs8oGPoVUVPs30Oqk8OqMlO/N0OHkaUxkqSSCKjmuZI0Xk5z1JruZfB9mifumuUBP3VdT/AOhVn3XguR49sV0VGckSJuJ/lR7NnKclDdOzkNjb9fyFK10+Qw4x2rcl8G3qNujeBj3ySOB6dapTeGdRA+aAlRgkBlJP0GalwYGU8gaQlkUgjjI6VLFduEEIyFAAwDzirL6TeoDm1mI/3DmqE1vLA21o3UdSWXFRysZL58ROZHdcfxeYf5f/AFqkaMNCSl1ON3ABKkL+gql5JZShHOMj2pqNIu2MK+QMljx296LMLk6wTxqQkqHPcjnP4GkdLkLuzCwC5OGIP4cGkLOCQwYetIs27ADYbNO7C461bfifdjB4VX5J6d8VYee6tmBjkkOXyUZc8fWqkJjhaQooG7061NJd+aqn+IdxTuFzRXXXkGXfJBI+dG7fUUVjK0hB2IMZP8PfNFPnl2HzHF29xPZSP5LvGQSflbv0/wAafbXE1vPHNFlGjIYEDGPaurFjYDBjsnYN3MRH8yKtxWloo2rp8RP95gg/qa6NCbHECQyzPJMGfeSSNxxn161KEbI2QyEEdAnA+ld0sLx58q1gU+obOf8Ax0VP5N5IQsEcYcjnEZz/AOhUBY4GOyunb5La4+uw1dm0/VJoVgSzdY1wfmIBz068flXdJp2pyMN7LGx/2FP55zU0WiXErKhu0LE5GNuTjr0UVLHZHnSeH9SZeYlUejyCrMfhu8LDLxE5ydoJr0c+GnRMmWR229N7HPt1rPFmi8SIpBOPmFT8haHFjwzcv/rLpUHOQqE/zqX/AIRcMIx9ouJCR83yqBn25NdtFCgj2xxgqO6LUohvMgx2+4HuVxkfj/jRfyDQ4uLwkj8OJd5HJZgAfrwavw+E4oHYNaeYwPBLlgf5V1v9n3r9dqnHTcMj8qU6TOznM+WP1aleXRDOcj8O20UYk+w26j+8xGQfxJqw2kQ3JiEoj2JxuXDYHbFbQ0RlUlpnLD/Z4oSxlSXY0YI9Rzn/AApNz7CKsOhxBNkMxKj0Tn9c1bGjQ5DMkpHUckduvFWPszRgMqspHGVOP61YibYgMluWzxux/MVSb6oCoNPtFxiBCeuW5/nU/kIjAJBErY/hUdfyqwhwW2KF9cdzSqCkmQSDyeOK0AiUugOMh+hGKCrs3MpUdw3T9atjDHARieM05YSR/q1x7mk7gUxA7KvJLdTyak8uVSAWIPvg1f8AIDJg4/KnR24z80hIAxgDild9QKiwkDk5OfpT1gXO7J+p5qxIIRwCemQe354qVE+UbSBkdqLoCmYY24AJPqFpfIUcFcfhVp40wBkZzng4/wD10oiLknjb2OKNBldYivUnHoTStCrJ8wB9jVsQEZwBk9/WkaFyMsARTC5RW2iBG1FOPUVYULgkYB71MsBAztyPQU8CTPEQA6ZLY/QUwK4ZM/eGM4yOf5VKq5wNnH0qYLg4whY9QeKeVf7yqpHoTj9aAKoVgxwirzxnmpAGzjcMewqV22JukVlGOSBuA/KhAhUNG4I/2TTAYeTz+HFOC5GGPHpUmzjIb6g9acv3ehzQBE0KMDt+U4xnA/qKgOnyDlJlye5QA/nV4kDrnPXgZoDA5IJo0AyjaXcTAnfIPRZM8fQ/4USMojKNbupPfbg/mP8ACtMOx7gjtxTXEjDAIA9xSEYQZ8fu5JE7AOu//A1aW3LKN9wyA+kQH8yavi0U4Jx+IzSi2Vechvz4pWYyi1grSb1lV5AMHctOKagmBHNlf7vYfnV3CLwFAHtigyYxiiwiBFvCvzyQ++F//VVramMnAPc4HNN3Z5BpyyPxyuPcZosO4oCknhSvfIPWgqq9Awz6MRQr5HzKPqKaW7gNz05FMRTuJL6Nj5bxkejAk1Xa41JV2vCrgHIKHpWlswcg5+vWgoTzx05xS1GZf9oX6J5jRLjuCxFO/tUyACSMqceoar5TqMkZ65qtNZK3IQEnuMUrsCAXUBOA+CexU1IkkTHCOpPpkfyqJtO68EDHAwMfzql9nfzMEYA6Y6mi4GoU3D7p/GonhR+DgeuRVRbW7A+Xdjth+tMYXsfBab8t1FwJJNJs5GJkggb1+UZqCTQrGQkmAqW4++Rn9aVry6ThgCP+mi4p/wDaMoQfIOT0VsUnZjM6XwtZtlgZB9D/APWqk/hAK5ZbjjOQCn/166JbiaXBa0nUf3tox/PP6VZWJiM/N9MYpWiI4mbwncoxaB0df7pOD/KqjeHL9ImbykLj+DPJ/p+teg+XIO2R7imZJYjbkjrg9KXKgsebvo+phvktJQO/A60V6KRk/dJoqrBocZ/Z8aqh2njr6Zq3FphOx1jO08gjpXRRaMq4LOzHsWq1FAqFrcLwDvUL6H/6+a00A51dMwdrAqD/ABbutP8A7OEOJEO1geGyCR7dv510n2dVOAo59aCojAVSgHvTAoQW8dwgJ3rKvVC388dquLaFeS34dqaYFDmSJFSbs3r+FLDIswLbnDDhkPY0gHiLkbm59Kzri3itb1ZyVVH6jy93PetLyyefx5/+vTJbVJYmjcKcjgjqPxolG6ERfaUK/JG2znnIH6ZzTGnDJu8yFc9DnP8AhSixtlUNJaiVgMc4xn1weKkVEyypBGqL/FgYP0pK4FL7RzgyRmInAZT/ADq35YI5HJ75oNuo4/d4PHyqKWOHyFVF3MnOSf4aEn1AY0JDYGDx6VC0cjNjeAPTH8qvgAgDpTWxjGO3Wm0gKKsY5G3AM478DIqyrF4+MD61E8eScFFx3xwfTmp7dmMO88EHnbzmoTtoBCYcliMAkemafFEEOCp59BxVlCSNwRifQimsZO0WMf3iOadwEwuSSQPapDIAu1WGT7dPxqv5o8za0bBR1wScfXjNSq24bhhh6joaSkmAoDHdufIPpTxGgIyW54yoz/8AqpgG4crgj8xU8aqy7c8/XpTAaYVYg4x+HWo/tMMc3lOJVPfI4H69KmSB94Z7ndERjGAGH4j+lTFUTAiVOuOe9LUCNJFKkqAy/wB4HjFBkDcrkmoVEs27zX2j+6gxU3lKW3EsOehNADC7jcFkBI4KnrSiSUj522iphFjkD8qVU9uDTswBGGADnPvUhXPIOPxqLykLZ6fQ1IFSNcLnHuc07MBm1w2VYH/eFPUZ5IGfUGnAjt3pGUEHK/l3osAKir1AbnPzEnH51IW46Zpg4AwufahpFU4cqv1NMBwXA/zxSAMG+6Nv97vTDdQ9gWx7VKpVxlTn+lFwHAjP3ufTvSMqPwyg/UUFFZcHpS4Jxjn6UANKhT8oA/Sg5zxxSt06dOxpAcAg7s+uaLANJ45poBb1/KnAnp1pc+hxRYBhx3x70hRc5wTmnsCR/nmmkH8KLAMODwR27UnljnBNP5zj9KRmAAzxn1pAM8zHUfjS+cB/9fijIx2+tI3K8gDv1pgPDrnkHNOwD0b86rbCc8D60m5gcEAfjSGWWURqWByewJpkYkeMO6hCRnaeSKh8wsQf50vm5O3fz6d6LATN8p59fWk38njkGmmXOACDzzmnjayAFce44pWAXch4yM1A4BBAOD2Jp4gXd746kmlEYAOBj6mlYCEHbw2Se+elCw24YOEQMP4to/nUhLDOMEenWo2YkdAR3wKdgHYBPODSMsarxz7Y6UzPPAx9DxSDOM9/WjlQCSIuCQv0quImU5jCLz0AxmrLFlzmm4GfmGKLAVHuUjYo7Rhh1BYZ/nRVjYnOF7+tFFgJgxbPb681BckxyRzAD5ThgOMg4H+FO3BQSW60yTLowP3SMHJxVAT+arY3Kw9iKGkTGRjIHrVSEllxxuXhifXvVhItmcBQo9uM0LUQ1pmyQq4P04pCpGJYwFbGCP7w9KkcseSQR6GkBx6D3osAiSgrn36EYI/Ol3c9eT71XkEiZkjzIwzwW4PvTIC2CzTb2J9MAewo5u4EzvsXe+cHrtoBy+QpVQO5zR+8Py7WIxgnAx+tNTzlAHygAY4PNLm1AlUFhken4UpDE8tg+wqtK8jSIqt5YOQX28g9qtiOYgGSbP0UDH86dwIth5zKf06flQ0WBli7j0Y5/pUvlA7RliffvS/Z0bkjP15pNAZpRY9wjLAsS2D6/wCewqaKchiu9TjnGamuLQModUwy9R7U2C13fMW+U9s81nrezC4pYyghpCFPZRjipowhXADMAP4v/r1N5SqgARQPSgx/PuBAb9PyqrMAVMHhQPQimNAsRLKV3M2TjJB/pUu0kZyR+NNKgHPeqsgBE3Lnjg9B3+lOQDkEAfWk8sHnBPORzT8HbyuRTsAMxaIfe67uOM+lKzhhwMe+akQKBgICxHdqhZ2RiNqg+wqeUBxkBY/c24/un+eaashDAcH+VRkgk5OMU9WAU4Az71VgH72DkYJHtRvIJO1/rmkycAgNu7imZfnB/CmMlRhuzxg96fv4yOnoKrqGBz6+1SBhn5unXgUASbuOfyNOznjGOOaRWG4An3pxOSMYPtigRA4csczED0HAquYBwC/zZ/Sru3na3IH8OaXaAcFQR6cVLihlbydo3Kx9OnWoGdkbBIBz1FagYhAMA47Y6Ux2XBLjAA5x0o5QK0VzMvUgj361It4rHDBlI6+lDIrgNCwOB93GcVCZX3YZfmHU45xSbaAurIH+6QaceO2PxqoqxXADZYMvpVhAx4RmIGODzimmA0gD1P40nOaeWYdfocU3IzwRmqEJgnkmk5HangKeq8+mKAGA6YycCgCNg5AGQD64qPDKPmPapWctg8kduajKE8j8jQAgLFscHjjFNdpBwAPyoIIHTApmf9r8MUgHb2GSQc0xnBB6rg+lLI6Ki7wAT/npUDSgrhV568j+VS9AJkdAMO273xilZoivAIz/ALJqoAQR1z1NHmD1HHZqaAuHJ9B7YoWXbxuwPrVDzsMw6Y75p4f5QQA2exOKALjSYOTnmlBzk5x9ap4PO58j0I4/L/8AXUg2A7cbR3wKdgJWyvA5/WmfN1J59xSbl6Ak4oJ3DGaAHFs4ySOfwpgwcc/pUbuqrudtoPc0EbdoByKQE+MjcBwPSm7uajDNnggnPUcUvyn+PB75oAeW9MYoppHP8P50U7AKIsnIbFIcr3APfnpTPnJIL4x6D6+tMZVfGWyPY4zTAkU28YLMSJnIG7PBx6+9PMg5bB69uahSFF5X+I84P+fepeC3JAXHpzSQCnOFbH3uR81Nbt0OenGacMqeFxxTG3nkAfyouAuzHOTyM+lRIjfaWABCkA4Y461LtfHc/XpSF/LdCV5+7n3rOd9AJlIB2nJP508KOOcEn86hO9DkqAeg3c04vIem0+u3/PFHPYB0kSbTnqOcZpLZnaMhwu9T09veoprbbsYYDuecn8eM0fNGRJu3Y4x3Io5tbgWscen40qbFk8zc7HGCoPyn8PX3px8vyo23MCSMYGeKZKrhfkAc/wC02B/Kq5rgKwwQUDfjTFaO3O5tqKx4470iFwgDrgj+61OZUZdjoHU9QeRRqwJsLJh15U/rQU7nj8KbAUA8lNgA+6oNOYYIyv44qkA049T0z6UwbsHI6HpmpNrHHb6UhCqw4JNOwDgx6gfjmkL8Ag/MO/XNMIyDxznpTlG4fNzQA3LZyBgn1pNpcEuzED06/lUzKvBJwKNyrgBT70DIlEbKCpyGHBz1p4wDgIee9MZfn+RSjt39T6H1qdR8u1+vtQgGkEn0B6+lPKjAHJ+goB2qccD1700MB0AOaAHGPA5wfpTNh/8A104Kc7s7R6Zp4bdwVz9KAEUBWywBoG1dxJAHXPenBExgUoXFAERuIB/GFA4y3A/OpApPIII9QaaevygfWnKTnLZyKQDtpU84HvS/J2JyaYXBPOPzxS/ePGfx4pgJtTduC4bpkcU3DDPIcEc54NKTtY8fhSKpZuOlFkA3z0T5dhTP4U8XCbck8epodMZBGV/OoPKCncmR2x1pATb0Y4DgnjgHmhosHLDOaiZVYHIx6kDPFIkuzAc8d89aL9wJTGoGSzDHZeRTc/JkEn1BxxS/a4WJVT82OB6/pURuolA3MBnsTzSuhDjIMj5gc+2DTDJzg8eueKhkuAyErtwO8n+FRbUmijGScE/NuIP0x9aTmBOZ0X5QS5xnA4FRN5kuMNs45G2neQq4YN7bSRSF4TI2Qx28Y7fnxU8zbGILcIhAz9c5pPJZiMMeO+OtSed82NoGeOtNlck4AwenvVpIRCVI4Jbr0xxSNHg/d+boARk04A7gVLdee9PABBA6n8O1FgIguWIIGT1zSvE8ajBKkdj607bnOSPpmo9xQjrweO4/zmqWgEJWYNyo/Gml2TOAcn0OP0qfzHL5wSTzwaDIz4DHJH6fSncCJZpDjcBj3oFyyqQuRuGCBzke/wCX6U/yg6nsew3GlNoBGZFbAB2kd6NBakQkQuGYBj2JOAPpUm5kJ4zzn2pBCyp90Ee1OUMG4yPbFS0hixuVwWJ/HpTwx6ttJzkbD2pNx3ZJOKUyIybigBA424GfY/40rAOJGef5UUw7eM5Ge2aKAJSmRgnmozA2wncBzgGlz82cHHY0qTQtk56DJ47dPxpsByqB60ojj3ZPJPemm8t9hO7B4AGwjJpYbpZJAioVJ7kED8zUtoCbymJwO/qamFo+3JIx7mmpLxnGCKe7hVADg5GeB09qOYBDFGmVLKTjkZHFRyKHRlC5Gc46U8DJzgU9Iz1GMetO7YFdmRCFc/QDA/nQ9v5kvynGBkt/SpkgSSTpnb6ipn2xL85Cis+R3AgNqzSZxvbBI3NjFAtysu12UNtyqggH6+ppyssw3RSErnkjHP51PtJ52jPvRysClDE8TFGclCcqe2cdKlKt2H49KlYOcoRt9DgVXWZFJZ3I2thgRjH51UdNADc/ZcD161FJErqN6K+PmAIqd5d7HYoCn1A/wpFVhzsyPXtWgDo/3YG2Pj24qRvmUkDtUbOSGBHHoBUD+bIhjD+Up4zGPnH0P/1qBk+4tIV2446+9KR3OcetNjjWKNVVzkdiOfzxzTolMjjJwG6mgBG2qCSRgUA7uQefYU6UBWKg5Xpk03kMB+dAAw4y3600bV789sVJuwMZGB0BGKCik46nGTTAaFUjBYEH1o3+Wo5ZwB0zTsBRneCfWkVSRxz/ACFADxl4gyKSp7sD1oJyCNuCO9PUlItofGeTjNNVnCYkIVj3XoaQDckHk/8A1qci45GfrTxkAAp170wo5YbSpT+6f8aAHiJs5yCD6dqeDhsA8evaolliO5FYMycOFP3T6H8KfuBB3bUGOPc0AKx3HHSmlcj1yPpTQSBwcjr1p6SDaNwwaAEAC4HQ9cYp2SwI6g9jTlKnGBTcH1z7YoAYAyk4b8GGf1oyQfQ+9O5Xt060zdnHOBQAucck8009j+tNd9gLNt2gZyOlRliXOIty4yj7/wBCMUASE/7Qx71BMit8jfMVHAA+YD69qkGSMMSM9VX/ADmk27emcL6Ci1wK0VqwYszOqngc8/iam8hdoO1T7nn86kACIAOeOhPFRlSGy3bvSUUKxE0KAEDAbvzkfWoWScZ2kKMcsASfyqzIwTLEhR3zwP8AP+FEkcyEHaoQjoGw31zzn8qlwTHYrNt8s5lJI4PIOKd5bBVCkqp6k09FG0boiGTjeyrlvfj/AOtSdfm2sP8AdFEY2CwCJY3LbiSe+aVtrIQB2OKZjkhlORQSEzkg/TFWkIQICc7x6Yxigg5OQuccCkBBYDbwfQ1J5c+3cikqemKAIWL7+vTr7fnTTz69KfufcQ4AA9uaNgBYhwNx/GgBgBXg4INBXg4JI9+hoMbA9Cc9DRtOF3c4oARvXAB/lShm3YH3fQ0KBkhQpUdPYU4YKA5U4HtmgBy7lGSAPT60ebyBzmo9mSTkk0Bj907sGgCTcsmTs/M0SKVA2kHvgGo2ZSOBgdeDmmO4XGFJJ570AIUkJ4GB7jNFKLhgACR+QP8AWilyoRJcq7WzADn0PSqUxciDYF3Ah5MK3DZ7ccDAXgYHtW0sYaJnJORSkBlx0+lS2Bky3Bllg34VUuI5crGRwGIyfcDB+h9ejreFZ5o4oo/JkcD70QQvhlbt9GP/AALHar5j5znnGelS24OMBiAB0BIH1+tK4yjNZTO7lg+eFGw/dzlW/ED5h7imLp0hmV3hlYiQlcH7qE7h+JxtPtWyFVF+UY+lTKSF5OeM0IZhpY3SRgfvHdV5fOFLAbcfQ/e+oqK6S7Z5CRiRkbaNvJbzFxgnp8pIx9a6I/NGpYk+2aeFVlyQOOegqgsc8trdrdZVZNnmF2TH3lLjA5z0XPpz371FLb3aCE3IO0tHuYnHQtuJP02/lXQz7lVWRtuAc8dRWeLUXxLSOcDnB5/nSHYzLewvbe0jG3a/lrnuc+SF/wDQ+fwpYZrpg3lAtKxIAIwQNg5Pr83f/DA04FMUTRcfI33gMZ4B/rSfKrYVQue44qkIzXiuvOZtrCPzFKhlz8uTuBHckYG768jPDI7O4Zo3khDFTG2WUMch2389yUKj8K2CxU+9PQlxwSBweKLAQwxyLDF5hywUbsnvTm9A3Hp61Mp4PHQ4pshIAXj64pgMyQBzyevWlOT16n0ojYGNTzzzjNTNaCUeY00uGxhBgBcemBn9aAK5OzLMcDrUcdw8sjRxRFgo+9nABP1qylrFDwi429zyT+dMSKNJzsRVZjywGCenX1o1ESHeMbXA+vNMEJdPmfgfeIbb+eKWzmF5GXKbCGK9c9KsAApgjPfmgZCI0iyVXDdMj+tLDcRysyIwDocFD1HvSHG7BFK0KMFyo3Do/wDEPoaBD3UcAg578UqkZK4+lRrKzM0bYyn8Q7/hQhLEr0oQyYSLtOQBio9yn5WQEGkDbsk+1PUeYpzjg+nNMByjDBd2QAAAx/rTdrFj8x/wpFixLv3Hdt29eMZ9P605F8wsdxBHTFIBoIUHn8akxHJ5ZbJ2ZAyPWmxsWiZ8AEMQcdDVXVL42EPmGMSZZRjO3rn/AAouOxaxkcdD09qEGRhgPoDmobK4+02yyhdo7KTnH48Vct13ylCflwe1DEQsSmCoOD7f/qpcu/IVseo5BpJn2BQBy3GQcYrn7zVLi41WfR0do9iKVmLlsEgn7vQ/jmk3YaVzotpBIdWXPQmoZUmKYgKBj/fGabYxGK0jBYM4GC+wLu/AcVZc8DI5zTE1YyIxeRXwUnzBJgb5ThE+gHX8wa1SvzknOKapDk5XG3A479f8Kr3LSQxyPE4Hl/NtYbgQO3qPzpAWdinnBA96DGGHGMUwTZxwR7Z+n+NVZdQka8FsiquTjeefTmgZJNc29uMPIOP4ep/IUkNxJcKVEbRxAj5pDtP4D/8AVTobePCzbQXPGSBx9Kc6KSTjkd6BDJiwl3gKM84A5GP5U0y5GN3Lccd6eMKuRwcf1puxWXcAQc4PfNMBjeYwbbgt0GScfjSQNIkY82KLefRmIodmA+RipzwcA/oaBKz53Bc8k7RgH8KAIxHyxPzZOT7flT1UqhC7Du4O4Z5/OmsVaIOFxxnrSFmRWIJBJxxQIfJasoLFo9oGeDyarqBFysZZh0xUxkZjuPQ9hxilMhU9Ac+1FrgVTKdxdiNvU7uv0pFkVMnbznOAetWpApUllBxVR9ow5XIY4IqHdAaMTRPGGGUBbGTjgjHrTWZED4GBjP3hx1/+t+dZkr+W427sgZ60C4d25xtZASMfhQpXA1VaNgfMVOUJJBGDxULNH9njKOXyTkBxkZx3qoc5UA4GD+nFMXbIxO3Bwec8/n1qwNBFhCxuRtJBI3MPf/61OV4M9U2DG7p1yP061nINzAE5BBHPanJiVRxj+EjPFAFh2j3OCYy235/r69P5VDdS8oUH73nftwR1q3HFELG4laMMynavsSBzWWY2G6QOSw/vdB9MYpK4AJB1aMEnrzRUcjrG5G0nPP3qKeoj/9k="/>
          <p:cNvSpPr>
            <a:spLocks noChangeAspect="1" noChangeArrowheads="1"/>
          </p:cNvSpPr>
          <p:nvPr/>
        </p:nvSpPr>
        <p:spPr bwMode="auto">
          <a:xfrm>
            <a:off x="1640681" y="-144463"/>
            <a:ext cx="2286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pPr>
              <a:lnSpc>
                <a:spcPct val="150000"/>
              </a:lnSpc>
            </a:pPr>
            <a:endParaRPr lang="zh-CN" altLang="en-US" sz="28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00" name="AutoShape 4" descr="data:image/jpeg;base64,/9j/4AAQSkZJRgABAQAAAQABAAD/2wBDAAgGBgcGBQgHBwcJCQgKDBQNDAsLDBkSEw8UHRofHh0aHBwgJC4nICIsIxwcKDcpLDAxNDQ0Hyc5PTgyPC4zNDL/2wBDAQkJCQwLDBgNDRgyIRwhMjIyMjIyMjIyMjIyMjIyMjIyMjIyMjIyMjIyMjIyMjIyMjIyMjIyMjIyMjIyMjIyMjL/wAARCAFNAf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3+iiigAooooAKKKKACiiigAooooAKKKKACiimlwDjI/OgB1FIDmloACM0w5LY7D9aeaKAOd1lxGy7WeKcnaJFHXvgf57VzzMttfNAl2tyxYkuwKkdzz0//VXb3ltHIqsy7tpJ9+nr+NczdaW/losYxO77/lx8g9s9e1Q+xLRFa3k8blVckr8o24/yaZcTKHSWQguTtAJ6VUkSO2vZUjk8zawAy2A34j8qsyTotqzOGYHsCM5HsKzkmpXIOn06ctaj5tx2bmAPTjOK5a4uGF/HJFCQfMLYJyw9/wA60NJkn+yzeUGMhAKq/XGDwQf6Vl3FvqSyxrHEwE3zsw4xk9Mnv0rVtjlsdXpupm7G1gAR1JPWrlxqENtHufJyM/LzXKx3KW52CQBwMnHJH9T6VV1B5pZC9vcuZhkMwzxngjPQcGlF3GmzVvrhr1CyxvEG7uMnH0qsCq/LkAFQcZ5U+9RWYvL2OFri/ZD8qsoQb+M9cdM9v/rVpPZiK7h2sZJGGCDgcA547dPSjl1uHmbGnOhhCh9zD88dqvVWggRNrKqj2Hap2dU6kCrLHU1zhTULXKFTtYZBxyagad487wDuJwvtSuBCQTIcZKk5HOc1eiPQkEnHJzxVWQmWPMUY3A9fb1HrTopmEe0oTgdPr0/CojGwhtzqKROUVlLD9KbY3iSIS7gHPPNZk9uzy7YVHyjD7iOvXA+lU7Z2t5mLumSSeWrGU2ndiudkOlFU7CbzYexx3HejULl7a3MiKDjr9K6FK6uUTyTpEMsRT1cOoKnIPQ1zLXEt2ElO0ZByAMbiOv8AStW3niggy7jA6D+77CkpCuadFUBegtk/dHvV1Dlc9jVJ3GOopoJ7gj61FNcCNwgGWNMCeoLl5UiJiRWb3OKS5MmwCMZOeecVQmlEsTYuSpVsHnG4/wB2gTY+O8hMuWfc7DGUyVFQ3OoG2RsR8kkHHrmqsl9KYwsCCFQ2N2c5Of8AP51mXguJGLJKCAckHqTVW6GUp2NXTpvtE52oys33gxyMelbKGVZcbBs6DHpXN6GNt5iZzntg42n3rqdytxkGk1bQqm7okopjypEuXYAe5pi3MTfxgZOOtTc0JqKAciimAUUUUAFFFFABRRRQAUUUUAFFGaKAOW0TV3SJbWQNJKc46jnJz1rZh1BGmEb7lLH5dy4z+NcBr41fw1cW81nafbbXG2JivKHHQqCM9+TmsCPxVLIsV0T9nkCZIiWQruzn1/oaai2Qm1oe3UV5PpXxA1pZijwQXUIAYO8gQ/Tccf410tp8SNIlfy7uKe0cD5t67lB9Mim4sq6OzorDsfF2i6hcCCC9j8w9Ff5c/nW2rqwyrAj1BqRi0UUUAFFFFAATgVVmutjFQpJ7bec1FdzvlovJZhnjHcdaybq8l+zNG7Mkrbm8sgZA9M/j1qb32Ey22p7ZG3M6nGdpXHH4/wAqq/2nJK5YEMvIwBxnoAfx6VgyS3Fvc7bgONm3e/c5647fjxWedVdRNCSCp3BVUZGOuf5fp6UcpHMdlba2pJLY3E4xn69q1I76ORAQcZ6d68rttRb7QJgBHCCVAB6DPp1rXtNZMsuyaQMuFTI4Dc/l09KGmhKZ6LHIGXOakzXJabqoV2ff5kXUduPUD/PWugsrkzx5LfMe2Mf/AK6aZonctSDchB6Hg1zeoxgDISRF5C7cAk4689sV0x6c1jX7RwymSWZmbnbgj5amfcGcTeho55IbWJo1jbO6Rj+8bjgcejZ/M0y2mkBIlUFwSCrckfiKvX91cXTxytc+WkZGGz8xUkZYAZzjByccYrJe5gFyzoC21iryMeW564wPbt3p3ujNo6nSw95JG0ThP3ZKEDrg/TpRqUrqiNO0aSouGcMBnk9c+nb6nio9GKwrFK9yEcEKiSZ6Yxz09j+FUdeeSPU5X/1sbgkggEcgAfkD361LWhXQzFYKJLhpDkv8gPBNS22qR/ZZw/lyzcH52PTIwMdOMf5xVOZpVgcTqD5rAIgwSST/APqqWO3EsqpIAkuwYQD27n1qbojYvaQbyK8uNSaCWZ3BdoguR789uM/kK6TTruW7uopZ5oygBdVQ8oeBg559f1rCt5ZLKEI10HbIPIz0zxnv1/zipLC7ihu/NL+Y7Nk47nBzmqVRNlJnequ2PaoAqtPErnJDF+OKfbXEc0I8uTdgc+op0sojkRflG7OSfQD/APVWhoZT3SwkmQHzRgEev057VMLtWUPIpdA3B44OOKq3ksQkmPmOyk/McfdI9Kwv7QcOVLnYGzluhJrnnNrYm5vy6gVyVIBOAT14/KktbweVJL5gKIcbV45P8h05rnb+/eO3EkIc4GSV5PHtVOHXlPLwsrMxXBP4HI5pKU7XYXNS6uVlZmDbTn7oP3eMVl3Cp9rRi8hx95T09asvLFJEA20OxDBR/Cfp1qI3UcZkckYDKuWU4z/k1hG99SWdlpNwEtVBBVc7Rn1qjqa3lxMV87YhHKg4+X3wax7a+TaBIUV84wp4wDwealy9rmUyLL5nI47Z6f8A1q3U3aw76FkwR+ZiBgChGMHv/wDXqGaQvLjzWO0bRjHOPc1QgljRf9eQ27IXBHJ7e9NX5pnyyjacZ9aj3mxXOl0+SRAEuVEgY9iOPwrfUgLkEYrgftH2fdEGYEHGSf0rUttSmi8uIuxJOSe1bRnbRlJm9cX6wPwMju2axpNTM9yGJxjhecAepwag1F/Pf5pWCL93AwTj3rKuHljCyNtCv90bucc9qnmk5Ccjo3v4Lu2Akl2sgwwHc+361WgiW4LwB/KjUA/v4xk5/wA+tYqSFQpjh3gjJC8HpTIoL2RiwBCg5+Y4NbJpakuRu30wUCHbChBOdmCQO3NZlsryZeNAVzkEnANP8hWX5nRFHXbySfUmo2nht41WLjjrirUr6Izlq7s07NI0uzIWwh6jg4PrVltUa3lcyYaNxwQwHv8AWsAXkbxM0kqg9NoHOP6VTOpBg3llUI6EnvVKDsCnZaG3LqU13GCUcfMU47fj/wDXp9s4hjALE+jE8msu1uJCzCSMhDwcjt/n+dWTcwRDZjDdlzksPWsKi6FJ31Ni21wJu3qdqnHIxWimrWrKCzhSegrkXkEifIvyp0Bfj6mq97dFIlRHRA33HGflb8KmLd7Fc9jv1u4Wx+8Xnpk4qYEeorzC21a5S5ZJiZUAUFhzjOeP/r13ltb4gMyMzsyghQ2B9M1tZ9S4yualISB1NVFna3tt0zh9vU9KyZfEdgZGSS6ZJFJHlopcn6bc0DudDkHvS5rlX8ToVK22nzFo8LmVliUj+f6Vk6l45mtgvm3NjabuAozI5+mcZ/KnYLnoGRWDrPi7S9G3RySNNcD/AJYQjcc+56D8a4e+8R/aIUX7ffzySAMQjbFUH1Axj6VzF1qgfUUjttPtYIlP715Blvpn/wCuaLCudPdePPEV1OZdPtEhtiPlXash/E560Vylxrt9JO+y4cBTj5EDD8CaKu3kFz0/xTc2eo6LdXFnqmy4tI3cJEFcsccfKQT+I9a85EsQ0+BILqOSTG0qu1ow2OTgAE9exPNS+JbHwnHZT3OgyX9tqMRBSMFgDzzyef1rP0jUZm0VZ9SupnyWVVk2yMwz15XI/E/SmkkhFRoZd7RGSGKQ87s5R+eRxjB5GR9MZpyzX1rMfNUMsg2h0Rkz+Hf8DU8LWEk8bRwyRKM4WTIDd8g57exPX3zUz39pNmOBZLYH+7IWVvfHY+4p3As6eBa6hsEohZh9fM9twIZevUHmrIvNRiuBJp+oNHG5ztV32vjqCW5Dfn9RWLcy6gIi0901xFyAkr/Mo6Z5JA/LJqy9ojQFzOuFA27mA2+ijBx+hpAdvaeO7uwQNeRfaoAeSuBKo+nRq6O08b6NcbfNma2LYIE67evvXmdk8t/beXAzDaMlAeAR3xn8cikneOeEw3ESJPCcgY2kj0PI/rRyphdntkF1BcpvgmjkX1Rww/SpCa8Zs57qKOP7KpDJ1lgkwT6e/wCtbEfjO/sEVTdicrw0U0fzA/UGpcOw+Y9IlLEHaQAevrVFLd1lddqRq/Vhzn2Fc3H43tZrYPdWdzBs5aQDcoPvnBH5V0umanpl3bq1pcIyn5ueDz9amzQxl5pUt1HJCJfLiypTC5wfp/nrWBe+E2+0M8QIRm+8BzyP5ZFdqCCOCDQaQOKZ409rc2JuI5YWZlyvmDsOQCfTpiqwcWtoC5G+NgQoIJ59favZLnT7e6ikSSMfOMEjg/n+NcprHgmGUI1sCz42jf0HIJJPJxhSMe/uaCHDsc1aX1nBbRvCHaYvhFVOH468ngV0+nauwhiBdWPQBeD9Md8Vzdtp15b25EsAaLlihyCFBHPbjOMU65vZLOOKKNQhCkqCd24E+n+c1DEro7yTVlMBEbYIz3yaxrydp8tIy5XjbzkjvmsCxnnedGjIdMZ56Z9/TvWtNFLPa8Sqs3IYAnGT2+tc0276lXuYF1ejHlbC2WwEJ2j/AIEfpnj3rNM8Mk21lHKKo2+o/i69a0b6wNvCJZxlWc+Yx42D1A7iucbynuPNi3+Sh438buv+fwraG25DOptYjchUlvGAWL5UJ4HsMd/xqbV9Tecxz5UrtC7B0IA9O5+tZFlcm4mhIaNRgkr0A7dT9D+dGqAywGQ7SxO0922tnp/nOKHe9g6EzapbxRuYYg0it8rHkA+uO3f9fes5NTllkaRizMcruBxuJ4x7euR9Kqm/t7W2kV4gykAbT/Dj1AH6fnVBrqOK4jES4UjJHTn+n6U1ER1/2uzsGIVtzxqMkOCc85AznA/XntTra9W+lEtvwoPzxs3P4VlvZiaxSaN44YcblyAueMdeuc560zTJHgvf9crRpljs/u/lihRXQZ6P4fuky4UFmGBzx06n/PvV3UJXN2WAdtibcIBwSeCR17Y61z++8W1gmsyXA+YOgGSG4zj8Kzp9c8+S5IkMR2hCqjPTpwfTJFVsrFqVkampXqR7ftCSBpDnHcgetYEtwouFjRiSxycHoOtU7jUHmcK0jNITwMD24zUkUM8rJFNGE9ZDj5f85rKRLdzVlZ57JhbeX52CVYjgt/8AX9KzNI0+4s52a9MKqp3Q87m3dM7evGKvwWD2xTybh1UN2Od+BnnHTv8ApUd3bGbEkl55MajlT1OO3AHf/PrPNZWAg1HVI7Yh15xxuH8RrKl1XFszfMzZ/dY7HucHr261R1Np5QTHIJI0yTlc4+v+NYxaRcI4+U445zVwpqwO52tm+zynLb5HO9jnnp/jVxLuSZPMmG/K/J22j6cdv5Vz2mIPI8wyEY+6OpH0q7EpmUsHBHQAn0//AFUNpMm5uW0qzYBA2ghc46/lUJkj3OY3O4Z78gZ9qp2/lyqYyxypzkHJPWmxGOM4RiRu555qdhnTaTpzX8x3lhhckgH8Pap9VaLS7hIRI/zLwWwPXFR6PqUsRCxyMEP95sp7/wAxUXiG6SeRZlj3n+IOpBHGMc9s4I4qklyldBpvWuIcSzRxqBgHGSDnr1qrcWcFyzGK5Bx94k5OfoKyreZUQqI3JY4IPOcnj/CpIijTRxsyp5hOM/59qSutbkmnalUwkEmIgcli/J/Aimy6rKJWVp1WMD7o5/LinwwQwKXZY5CeAxxnH5fSsy+uok3eXCmZTwSMbRjp6U4WlIHsPmvZZCDGX2A4yTnFRPeMyFG2licg9xTbWGKWAjDKyA7iehPt+Y/WqQuFXP3cD5hnnJrvikZSTLLSZRlLLuI4yaZbxOG3qBJsGQC3G761FIznDtGCcZJxjtmmJdNEq+W6gMf4hx/nr7Vcm7aEoutrDxN5BiCgnBzzge1Zd9qCq4SB1KHJLYwR7ZxSXLTTsvzIFAyuB19RWKZQxcGTbt9e9ZKMdxmzFrEsRBwgAGNis3T8T1rXsZbi9i3CJ5s8FSm5Rj2PT6/rXMWUS3WcxfuwRlzkD6Zro1mltrVba2kunVRkKpK4J68g8CpaSZpBO+ppQSahplsy/ZbKGFjufdIQc47ck56ccCpn8TXFnCVGrW6xp1MeJPw5xg1zixmR3k88eb0aUDJUegJz9KmW2jjKN5pDA/uo48lifViT09ql2NkTXOrvcQ+ZdG5umf7gu5GjQn/cAxVO41e/83yLEJbbeWESgKi/y57dO9SXasx82Vsso/1zcqPZR/k1RVJDA0Wwv6IoZST/AHmAH9fzoQDGka/u0inmKxqdzAnJkPUAbc8UXD5u1hFuUdRuijIHy+59B79ac0kNtCBFJ5tyrf8ALVcRoP7vQ5+lUSZ423ymOCPOQI1DMx/HGB/nii4F6VxEpV3DyYyZCAMe+T/+uqMbMbdiuIol6GQkFvpwKsyBPs6vLLjYMiNdpIb3IHFVIJUlxEGVFJwPNIQZ9FBwfx5pXETRy3qxIIT5SY4GQc+/NFUJ7S2klJllikcfKW8kP0980UrjKWqCz0+dJEmjlWUZS5tS0J3DqrKQR39KYdcgNuxmuEeIjmFI9r5z1DK4P8x7VtfFXSYtN1OwRNiF7Xc8aKFw245OBxz/AErziWBkweeT0xW0Vdaieh1FlqjNOVs7i7NvI2XiuMSdPdeR+VXJtcEq+UZrUYOFM0f6ZXp9K4xVnjw6q49GFNeV2OZQ747kmr5SbndpeB2ZVdY59obYjsVbtkbsH+YrQ01o5IzHOyxBTvV36L64GP0rz+31Mww+SRuj5+VwGAz1x6fhUq3anDRzGMr0XyxgfQ9RScB3PQpYm0+8BhuIpGkb5gkxfPv90e/rn261YiS9e7MkUZYoMYiUEpx1xzxz1x3rkbfX4kRCY0DdJMg5Yegbn+VSJ4lkNwEDRiInpJGy4/4ECT+n5UuVhdHRm83TBmguC3AOBtz9cYJz9DSNdeU5YOkQdgHV5B82Prz9KpDUTbuz/bFaXrtlJkyCP7pz+YFPF5a3LebGAk3TaI3B/MnOB9AKQGwLqSPT9hYmF+0bHPToFJx16moLCK3jDxOBCx+ZH3bV59cEjn1/lVeCOaeJUJefDHMaRfMB9cDPHbini4ijU28zSiQk7GcHK/lk8e2OfTvLZRrWXiPW9OVks7mSXacmOYb8+4x2+p7V0Ft8Q72CHzL2C2nA6iBiGUepGD198VxCXM4unMlzIWU7UKqGJOemWwcdDyDn3q5/aVg1riGGQ3R4mEbKVOOpx6/ljJwCBS0YHoFp8RtIuIo5JkuLdH6O6gr1x2JP6V0tpqljfxB7a6ikBGeG5/LrXj8flLp5ijBkt5eGHlgvG3+6GBI6c9fakWeJrJ7a9urqAqmYZEBcye2GwO54JPTtSsug7nsbeSA0g2t8uMDHNeV6rZMl1JcFnAdPkMg+Ze/9R/KqSTXUVq0+narc78jzIi77Y/XAYnA/4Cfwqa68Q3p2iSGG4RztWWQGPHuWB4PTt9aynCb+ETV0XLaRLexAXKMxwAq8HHQ47cVox3kEMQbnk4JOBubr/SudnvZJ5DFJazwsMOCkm8Y/2RtGfwyQO1XrLULKSMxm4RwWK4ZgOfoetYzhJK9ibNFy5a31CxHnXBHGV2AkH6is29s7BWtPs9tLKrj5SRwR6kH2OfSkeeJbto1hzE54XGME8cH36fXHqat+bI0Q2K67PuqDnHsc9vxqY3juDszNjRJZikJHlhyq7WwpHPT8f51PehY7FpBtWHaMBl5zzzntzzmrEN8LSNY4o1jJkOGCknoOD2Hbuar6xcqbJCXCxuDvLc7vQY6mru2xNHNP5S28MzKzDJDZ7n/JxVeJFkJIRnIPKqvIq3JqCQwxxxKsjKp/ebMHntz71TEsodmRCm9WB4xgHGcenTFbolmxBdXZaOOJ9o2gALjAQdzj3z+VTm3js3jdpRLyeq8H/P8AhWPZTeRIGL4QA4PGcjtn/D+tPu7yTy4VkLEBmIyRwCemfSnbXQLnTxardJauFuSuR8oDen8hwRWHfzyvdtKqhQHOWX7rZ9+/SseS+dUwWODz8rHrmrVlfySDymLZY7uCAc9aTTEbcW2GE3Dxo+8ALjPWrbahLawrHHgNIAWkbgeoz/j/APrqvD5SwAOHfA34z93+nes64lWeTzCd0eAF5BPr0H4/lWVr7jNRNQE78TkPglYlbeoA75/wOa0o7hZYUJjZ1kIDkgjgj1OCK5BTIkk0qHAB+UDByM9/atXR3DHazlZMkud2DjPcfXNKUQuUr/Uba2knt44ZomZjkM3B9MCs/wDtE4GAoA4bA61Z1TTWk1C4LF5QDuQjBwPTrkVlBFG4mNkUHpkkVcUrFG7aOPIxG2QWyG9vSr0e5YAiHDbc4PGawbO4i2o5YrhtrDPUZ7Ct+NfNAVPNO4A7yOB7VEtGJIZasA8hKMGJzknbn2yf8a19Os5XkDgpv53ZkAwfeqsCW7TrE53FMEZORn0I/pWnYyJb3chzjDZUDAGBjr69zzmp5tRotW9ndDVsPIuwAMygHahJAwTj8cD8qqXS3d1qDWscTEhtgRAOmeuO3GeOOhrT1LWPIYtFKR5v/LQAKQcY7D0/Cs1fEd9DduEhVSVDNLkAbumfrjHfHrWjcdinYy7qe6iMdv5JWXftK7enOOvfnPelsvOiXznSIIxypJ5+o9O9Q388zBri4k3yHOCrklRz15OO36Vn3eoMI4vLm2tt3ZU/d7cj8aOS+iFY3n1NoHzsduCAeuPw+lZk+qrcT5FtETyAz9cdvxqksszENcFULNsQjB/Ifn1pZoHtRuLq0ZHUnrnvVQSRLehft5ZYi6FlwxK7g2fvZFR2pilnAYHcDyOnHr/Oo5hEIw8TlgwBZ2GcEDPT8xTLO4GLqSWXmWFiS3QHHTj863iyWiw11MWbYmVz0P8AKopVkuWyLMpjqc1GVlmVILcqRncuF+fGPQU+LSriSZ4L2ZwD8xVT1/H8/wDOabaJUW2Y9xcs77IHJz8gVRz/ACrQ03w9CxM+oTDZgHyUcBv+BHsP8a24beO0H2e2tyjklXEYDFhjPJwT/Ko7u4EETpPNBEAeA5UH2OD0/I/Wk5dEaRhbcXEaoqo0cMecKrYKr2GAT1PrVc7UkZEkfhuW8zOfrz+gptrdM0wy8igAFiI/lkyOxAIxx1zUVxfRRSiNrna5GRvUkoPcjoP0qDQmYxJKsbSyLtOfl2qx+mQcD6VJe3Dyqp+RUBIIRmyD9Vxk1h3ms29jbhy6yq7bVBfcrHnkkZA784z6+zF1+2itHaa33zBQBHE42N6YyAc+pC496LMDRdpTMY7dpVdh/rJHUt+fBH51Dcz3EWYY5BuDglmjEoBz69z9PxrBufFsrx7bq0s4hnIiRASPTkHJ/EGsi+8QG6nWZ7q4+QYSCLhR9Txn9KdmOx2IMa7izSZByZHwNo69G4qu76feP+6lbA43bvv+o4x+QNcNNrdzPGYpEZ4ifus559MnqfpnFVZL2+fCxkxRgYCITtA9MGjlCx3F74gsYJTZopcoOWjiCbfYuec/lWXd6tbIG8oBmGdgZzw3qTnGP5+lctvuigUzsq+gOP5VF9nXOSSSaLILGu2pybj59+jP6xnI/VaKy/IUfwj8TRVXCx2tz4mguZTJc/apnYAfOiMxx/tMWNUJdYV1Ki2kYc/658H/AMdCj9KwrZ3F0sgx8hzzyKuahf8A2kRoFSNVHOOcn8qq7TsFlYkkkWbA8tQuO7sf600uoAAVVUdwoH86zxJgkFjj26VE8wyRnIo1DQ0XkUgEkH/eNVXznhx9AKqiUtwMmnoTtZgM7Rk/nj+oq0rEtknO4c1Kvmfw5I+tVo3O7PepkmK54z7VdyCyt7cKmwyybCMFQxHFS2t6lvcCTa+zoyhutZ/mHJNJv555FJ6oDq314ybZ4rt42TARYkCkY6ZJBH8ulaNpqM0gjnR4XlXgtICCW56lSeSOwxnBrgnkCn92WGetMWeSMMqSOof7wB4P1rNwKuegR6i81w0VxLDHOpwv2dccnttHGfrUtrqVo6pi6y6k535GT9eADx3Oa85ilaKRZIyA6nIOK3P+Enm+yCJYmRwMAlw8Y5zwjg/zpcg7noDX5SLZNDECVwJCRuxgcEgYI/HmlgvBLHLDJBK0ePljRQIh9FIHP51w8Wv2s1li4d450GEVIECH3+Xac9fb+r9K8SBL4JLHI6knYzhQ6n1yoXJ9jn0qeRjudpDcK7IM/ZxGpUNhVkfnoefm46dKs+aBA0YRI7dv4S27c3fKkggn2496w4dSuXuUlFtcbGGFngQZ577Dgt7spIrSkntLWEJd3UMd02drT3Knef1wfqPzpAWwyTRR4MpjBzG4LBkz68YP0/8A1U6MB3MNxKrRnH7sFkSb3I4w1ZdntlDolzHLIWKtEMLkZ7HGM+5/KrscTpJM3lQ7BwVuCHZfTAPf6Z6dKQwuLULJ+4Pkxw4O1D2PX7hG8e/Whru5SE3NrdIUGAiT7VVjnnaVyT9DzzUTCO4hjFyFjRJCQPLQKGPqRnHQdQv4daPs4hfcsjhWH93aj4HA5+9+Z49uho9wsTx3tzE3mTG3eT7yRCXZk+wfHPt34xmr2m2Uuq3iRSRtHAqYcGLAxnkBskZzx+vapZrmK5h/c2lsTBErMMgELj5uTkEdcjtjv2mtNRSxs2WFVM7ErtRAPm5xnA6AD+nShQi2S0Y3i/TLWwv4E0+Hy9yElAckHOM4znHFc8/+jgnbt2MUZHGOo9T+NdnqUzakwyiTwOAzHdnGAMAqOe+c8Y67qpwpasVhEssbpyDbs6IAexww4+uDnoWokk2TyHKfa3jn8pwMqgABAIGeT+dTPPm3ICfeb5c9/wDPNdGujR3PmzQvHtU7V3RKw9+gDMOfXPsetQ3mmNcSTSqEaJ2GVD+WfcnIYAd8k49SDxSsHKzno7Q3WG3ptyDz9706flVmzs47e4DNNExU5HJOeOnFW00l4yjIsiIzHaoGVVyD1fPB/Dnj1qCbTpwCwCKiNtkZiF2t2znHqOlKVybNCvclZNzLnPICnAqXyCy/u3+bGQijkd/xpgsJDF5jb1JYgHb8o/x/Cq1x5kE6pvLFV2jJ6j2rLyQM1N625WOZCdp5IOMe596hN1FaTKyklGyDuA3cjqP/AK9V43W7KInyuiFchuv41l2d0I5xDPGUcPgluuOnP4UJAjXF9a3mJGeTOeVx2+tW5JLBUy4VQ6gE7Tk8jg4/L+lV4poLu1YLKgI749M9Rx2BqmkK3DZ2tu3D5YxjI9QD+FLQZJLLaXCtJHEoCnO0d+w5HatEy/6MhQ5XACK7E7TkVkzxPM5WGMxxMwXGMAH/ABGakdJYWEVwd3HBHPt+NDSBGxb+aV3swyp+7n5sYHvV19VtyGLJhl+VgxPzH1/U1kafdm4doUmC5XCkHP8Ak1JJp8MMe19hQqXTaSzbecMSCPTgYz7VLjfcZNNq8skUkByIm9egxUTX4VUViSAPlYAA9ayRqDyReT5Y4GQuB0qT/SJVKRRu7gZCoN348U+QSHrfyNOyIwZCDjnAz070xVE0rb9qsWCDBwfwxxTY9Pu7ltsexT6Z3EeowuSPxrUsNEngEjTXaq0fJVshQOpLHBwMc4OCf1rVRZSTM2aQxwKJHDOOUAOPxx1PpVmGKScQuUkBPV24BJPTJ/pU8mpaZaxJLZxRsEHzTOMiRuhwNyt/MelQSeMo7cCeOFEm2YSIwCFlPqWyT7/0pqI+UuDTbhoRHKyQjOQHbBweMZxg9u9LZaNLBI0klx8oAXcBhfXPfisS48WO6OsDTmVx8zvtcA9yCFBH0zWdPr8/lrCY5liIxlJWRj9CS2MnrWiTDlR3sMMSQPJ56+TGD+8jbBUe/wD9bHekTWNNt7dmMyPGgyWLsSPpzn9PxrgYrm/1JzHCocKOVdi5wPU9cVHf219b2/2i5dI4eAFiwR7YAo5Rnav4r0w2xZI0CsCxDA/N+GMfnk1zo8WfZlYukMSyffiRyScdOnH6iub/AHVzHvYzSf7xxUBVIzxEv40+VDsaMvia4eUzGUyMTlVWPAUen/1+KoRXl8901zEs6ztn94JSuPyxx7U0TSLkIwUHrtUUxm3jLOxPuc0D0J3kvRJvkvIw/ruDEfzqqYo3bdLK8mPQf405do7VLjcOlIZV3QCcRJD2zlj/AEpxJBwqKPoP8aDGP7RHOMpVgxAtjp+NGgXZVIc5y2P0pnl7jyRVtoypwAMUnlM38NIRXKKR06UohDHkdatC1kPIBzUqWUjHDKQaQykbYGitddJkK52dfU0Urgc3FKscXP3utQHzHJODzUkUiPnagFOhJlaUHGFU4/MVrexG5B5MppVtyerAYqwbdnmKbiowx4Po2Kha0O1DuYllLU1MOUdHEHdY0fc7MFVR3J4pZozFvQ/eRirexBwaRLZolWRZCJTgoAOh47/jRIrLbbm5LkHP1ppoLDVNP3AVEp4p2RVmdh+7ikJGOtCRtKwRBlicCpZrOe3I3p16Y5ouh2ZASSabQf1pM460DsAPNDHGKbkUHtQFiUAcc8nrSNgEgZxQOnIpCdxzk5NAFkm7JQiVn2nK5bOPwNWW12+WHygI42P3pApLt7Eknj2AFNUlIlfuOOao3LB5yw4BqFqymrI6bTvFEIsja6mkjxA5CQL5eRjplGXH5Grtn4siYrBHbLahXzG8tyzsnHGJCQQB/kVxKnPFBbDYB4p8qEekvrVtNi2kv7K5uU+ZJLZHR/cbjgH6gj6VetdSgyLa9tBboyFtxnV/Mx/eRlEg/DNeU5ZSDyD7U4SyCVZPMYyA53Hrn61Lgguevwavbx3MMLNcKsZHklQ5RD2AcDBHsfwI76EN81rdPutd/nHdIwkEbnC8FY+cj1xgflXkj+I9UlijiN7KkcfKxxHYufUgdatr4oaKBFgtVWYHJaQh1znOVUjC/hz70uQdz0G81CzmuSHiaOZ+FYc55HRhjNHnJJaCNXZWJIz94Mc9+Dk+55964abxYjpG/wBk33C5yXZgFPqpDbs/iB7U1dftEj+0CS4kvdwxHK5EYXuDgjI9j+NLlYXO9tdQcxLGt1JkcASR87fy6exGOK05r9UKhY3kww+7nJ9wVyQfrz79q4afxnbXNss0k4WTP/HtHD1OepYjgcDoTVu18WoY4LubUIo4kk+a2ETSSkf3s5GKVmO51Jns4bdZlMYk8zkIT5hf0GR15/8ArGrEO+eVmCrwPmYyA8Z5yMnPPt36CubGq2100IimFtDI+Vkdh+8brnkdfc9fX00ba4MgnMs7O6Al34Vhzx8gzkdOenNSBdEEM7l2MZkc4ZEZozjr/k+/pmq11pNtcyARt86PgeYQDgemCN3TqRn+tqy+0gPPJKpWU/KrDf8AN1yCB8vHr6/m6dja3EcO9DIw+XcvzZGOcnk5PHPagLHNXmkahaMskcchVMEtnIYHoMdQazirNK/nQyfO2SW5K59eOK7Mvcm5zPkI3A8o4bdnn+EE898noAfWrDyW0rKjq3XZvli3DjkjIzj+fNJpE8qOGt3t7ecQI5w+dxJ4PPWtALACDARtQ/Plhzx1x+VbN3oelysrRB1mGCwRs465xk8dOmR0qNtBsXUxpKQ7IGO3KMPqCDke+fxqHEnlZQDvsSMRSMsfzYHA3Z7dxVyGwj1EMZGmh+bC/uic8jPz9OwqBU/s+7+zSxySP1BeXGweucfyPeteHU2v7qezlgTyyvmopwfMx3wTknP1oUO41Eq2+lpFPmKKYxltv7yNVUe+dxJGc9Bg1Kmm2yOhuFZgwOVBwFJ6cjHp/wDrrVM6tD5bx7ht43rgL7H3H0/KhIR5ImdFLA8gocHtn/P86vlRVkZn9l2tncbRACpXJKpkjvklskDtnIq7BYRy5Sa3DhOQBlwO/B655+npVlI2dgDujyOI1c4P13AZ+v61FLFALrCl4CQAxVOT6YPQjPHH4k9KdwsDZjTEREcoyAikDp7Zxn8R7UjsoIY7ZMcR56jnk9v8P61JpokYyTQpM68nI5UdjnoR+A+hpxuWVztidSxwAq7VJPuR2/yKLjIrqytrm2lt2iRY5gPnUKGbBz6cj8Me9Z0XhjTIcH7GG45aS4Gcj2GOD+P1q5EskF4rSXczzHO0yjcMDsSP06n2qy8zlj9oImfqrH+fv6ZIpBdjbGzsrOJwba3UFQ6lcE4+uMj9RXJ+LsXEizBEVgAmxONgyTyDz36kCrV3em2kBZFRzykWAxJ9QAeeO+KZCbzUbvZd6Zcx20gJL3EZGSMYGTVpNagjmdN1I6XLMW34fH3WIGecZAIyPxpNT1db+F035AXgbeBz6n/PFWvF9tDba5NDEojjwu0IMAfKK5mQuq4BIU8HBrRW3Bl+0UtAPTnvUzxKM88n0qvbMBEucVdiUucAdeKhvUZSaE7sYxihYGHVT+Fav2RxyYyR/KrCWj8Ng8+oqWwMZLd2HCn86sx2zjAGPpWwtsFHPOR2Aqa2sTPN5caliQT+Qz/SlcZzS2kkuriIcNsz6Ve/s5wdrFTxV22svP8AEvlgcNDkHHOK6v8A4RpEmWOSNw3BIP8AdPT+dNgk3scObCQDpke1Sx2bg8RsVHU9K7iTTLOyQtPtRFbaWOSB+A5PftUEd7p7FPssHnxfxSLgceoXqcZ9u/WmotiOahspZGyI89ulXodIuGYbt3XA46V2MdkrxqyFWU8gg5BrD8XatD4f0iYbgLyZCIEGc+m7jpjn8RQo3FcrDSZFAGF/E0VR8M6j4i1HQoJraGC92lkkklJDBgehx1+Xac+9FLlC556beGKUrG/HYVbgsPKjZ1JfzI889vnA/pT7m3SK7wgyNncVtQ2kW9dxG3aifiGJNS5Oxooq5kw2+btRkbjuBH1kFQyWzLHEOP8AVkfzroIrGMIZAwG05B/4GTTJrGNFVfOBONq+oFRzFcpkSWLkrgHIwM/ig/xrJvCQixcYQj69K7Q2bEo/mjBckHd1+YH+lcprVq1vLludzbPyVT/7NV05XZM1oU7eEzMEDKpJ43dKm+xyA4IxziremaVc39vI1uinZ1DED8qSSwu4S6mF8oSGwDwa1b1M0hsNuUbcCVHWtg3kOMFnz67awHEsY5DL7nIzTCXCB94OTjAbkfhUuLY00iW88trt2jwVPf1qqwFI0jVGZDVoTHEcD9aZj51FL5mabnLDirJJlzVi1XNzHlNw3DIxUKbcckCrEJUOMOoP1xSYI0L6MRxAKMZb0rJmjPDEcd61bpxJHFjB4ycHNUJQd20jqPSs46FvUpYxxSfxcVZZF2+9QBR5pU+lXcmw4DLH0pRuHPccDmpkiUhjnaQPzpdgOPajmDlISN2446e9R4ye1TbXZcBSe/Soipx0p3Cw052k9getN304v+5aPHVg2fwNJGinj+dK4WEBY+9WIYn2Fuef1q3aJHgrhd2e9TyLhTj06VLmUome0bA/JlSOmOKlt725gujL5iPIfvecokD+zBshvxqwE+bsBmqFwn+kIM8k4NJSuNxsbi+I9R8to5Z5FUg7BEwjVB/dChSNv+zjFdJYeN430cQXEttGIVCvE6uTON3baMZAHfjFcg8Kr1HHSoJLePcBggkVN0w5WepDxLYPNEhkViq7llmO0Ko9G2gZ6YGMe5q0mpRX6rJp6m4cH964VsqeoB5HP0Jz6V5LbJcWlxHcW0xSSM/KeuKsPr+pi4lN3O1yZUCkSNkY7Yzx+n607X2FY9eit5ZkM0koRCQVTaBvIzgHDY/HGMninG4ltHd0wGTmWR8DB9OeT+IOcACvL4fG13Fp8cM0LTXETZSVpSFA91GAfTnOa1rHx1CRGn2cySvlnR1CpGfVCDk45OCfpg0uViOhv7rzry2UMpJQ/Iqkk8ryWOM9Bz+GRk0iSSLd28kRzhjG2EyWDEdsj/J6Vz82oQS6kLp7+2miSEeXzFFnkEfIWY5+p7c4qyuvQtbXMpkUBFBUrIoZiD0Bzn16UrAd6rwMBGib7duGXYTgj1yePr+tVhJZ/MIoVZ14BfGW78dAe3v79q8/fxp5WmhbQTC5I2/OuAq9cbg2T9azpfF96boNAqiBf+XeVhKhPc/Nk/1HrRZjPS5L2OK5UyOis3VR/D7k9u3Jqvc63bKhkTP2cZVrhI96sB97kNn8PyzXlB1S68+W4yv2mXIaXknHoO1QpcTyxBWmcx5zsHC5Ht0p8oHqEviGyt7WC6TfJ5jAxs0apuGcbvmOf8cVVfxmkkvkMpNoiZklDqrKfRcZ6+gJ7dK89knDuXmlLPjBLNk0wzRjoG/BTSsOyOun8XebdyuIofIwFjheJ5DkfxHL49eDkevNU38UXTzyzlIdzjaI/skLKo/3mUmuZmlDxgIpByDnIFSrOB0j5/3hVINDqrDxpqdjbtCiWswfvcRBmX/dZNpH4k0nh+5nvNckNxKzmaJwdxPA64BJJH51yxnftGPruq3peoyWupwzSqvlAkOB6EY7U7aCTszc8bII9YPz7vlX3/hFco/zMvua2vEd3FfzRT2xKxnI3YxnGKyYbcyfNv3bWGf1oT0B7m5punJLZxylgTjpnnrW5a6aZDuWLBHcDFafhrRY5NLtJTk5TJ5967O203aMbRjpU2uF7HI2+kuwBVC3qCKt/wBgTOASOvb0rtFsVwCEANSmxkaNtp+btnpRYLnFw+GmkU/KDnrnpW3o3h2C2jvJ5MGQWzKq/Xqfy/nW9b2YhQqDxnIHYVOESMSM+ADGV9OvvTUQTOC0LTrWHx9nbkxQgRqFyMkHJPp3/MV0+tXVvOsF7byr5ttNJDJDn7wXI/DkA/RjXH3epWmkeOFvTOj28cQ3EMMEhen54rNvfGukpfPcwgs7uzsixkj5uoGceg9uKT6o2puKknI2vFqG70aG5uPLW5sGI8lXUqVZQwwOucFfpg1Qu491np1rZShbiJ41AyMEfdIPscmuU1nxeL2OVbOwdXkdWd3UHIUAAd8DgVnt4s1p7uGdgzmIAKJgDjHQAgDAHpXZRrKEHFnHXp881KPQ9R8NajBc21xBE7O1rO0TBwQR+Zz61i/E7S4LrQF1JVC3ELJBndwVYk/nnH61x7eMdfc5+0W0HqRt/wDr1HfeJbi78MX9hfXQupp5onjZTwgXduHQdciueMtTVrqHhDxuvhrSZrNoHk3zmXK9sqo9f9miuNAY5wT+AopNK41sdne2Ttcqqbcs7gDPX5yKsSW0ySSlMHG/p6jAz+dNkubj7dCPNAAkIAKjk+c3t6VfLymGVtykskh+7/tisOhp1KYhmVZsowAYnp6Af40TwyecwZHGJlXp9B/StPNwVudqofvMCR0yVx/KnefILmVDBnE4YfMRn5jn+dFhmSpkXyxk7QhYg8fws39KxNelUSWTmNWUFyV/vcgf+y/rXXumUDSRZUxsAFf1ixg/l+tcv4ktQTZMFYGRphk+z56fiKcdyZao0/CsSXFiwQeWd2HBOd/ofbH610CacSQJQXVRwDVDwlbpFpQYgZ3kc9+BXRxyL3Ycjoab1FYyrm12lvlGOwFZVxYRtESYwfw5rqJWRRhQG55FU2hWRdoBHpSGecR21m99cxyyRwiNMpvyd59KfJYRBCxtwPz/AKV0R0GFtRaZ1wUJ/Pk8e1Q3dvtVu47Z9KpyEonJvaRbyACvsDUZtlB4b9K0poWP3R3qoykHB61pFkMlt9JmuTCsLIzS5wOmMVafwxqkaFhArgf3XH9cVs+E4hLeRA/wBz+YrtWtRtyQPxpSm0ylFNHkr6ZexZL2kwx32mqp3ICCWHsa9gS2XGByc9KYtgN5BGQeOaXtA5Dx/cxPJNA65/pXZwFVjkhS2t9vmv8AM8QY4z05praRblsiFCW5OFH+FHOPlORDkccVJHKyHO0GutbQrfyZGFtGdqk5OQeB7Utp4bs7iyhaS2kDsoYusuM5HoaXMhcrOVM52qAu3AwcGmo8SyBuRg+ldW/hS1AOPtA9CXBA/SoT4TTtO492XP8AhSuh2ZzNyUlChCv3ugBqERsGLKeB0xW5qGhNp80Pzq6OSPu4II/Go1toi6xPhcnmmmFjOhZY3/ehl4q0s8bR4MwzyDuBphiIkYDoCR196Ggib7y4+gxSdhpNE6qGYjehzz94VSu0KXqAcdMUNZgglC2AcdjURglU8MMj1OKaQmzXAbcM9aglYbzyAQOvvVASXIIxLkjplgamWWRwQ+GJqbMfMXIwfJyRznmqkyhrxPTbmg3skQ2mPjrnNQeepmDkMB9c1STE2h0qKG4yBUTpwMVO1xE4x/OqrtkduKabE7DHXbz1qSJPNjdmLZXvUTZ7H9as21tLKknlyBQvLDOM0yRgh2c7sCgbhkpx6571PHb4b94D+dR27bt+fXj2ouMUs2OSFHtRGoPBJKnoM08gKwPBAOcHvToVYrvUDnoOlAAEVTwh/E8U4Fc42rx7U4JKw5xzTltyBndj6VIyOZisRZDjBHSrKgE8kYPcioLoIlqVXjkVYhlJX94Bg9DQBKVxwpz7UOFWMttGe/FPUrjI5qN3zyR06ZoEPldn0WzbaDmWYDA9CP8AGnWCBbK4cjADoufwY/0pWL/2Vp67flJmfOO5kI/oKu6ZNJDCxR2QF+QOM8d/zptjS1PVvCtuP7Cs3CcNGpznr+tdKJYIADLJHGPV3A/rXnWneEPF+oadDJDqaw2skYZFadgQp5HAFWofhTqszBr7WkOeu0PJ/MihN22E0u52V14q0OyBE2owbx/ArgmsO8+J2kR7hZRvOw7uGQfhwc/pVmx+Euiw4a7uLm5I/hBEa/kOf1rpLDwfoGnAeRpNtkdGlXzD+bZo94PdR5sfGGv60zJplrdbW4Itbfp/wL5v6Vj63HrFrLEdYtrotNkoLi5LZx14XGOv6172sYVAqqFUdABgCvMfitE32nSmJITbIP8A0Gk1puOLTdrHKaf4Y1XVbIXNrZQRwtna2wNu7dHJrlNUi+xzmJ5J2f5gRHEFHHXoa978FxEeE9PYHgqf/QjXjPiyGMavENiF/MuMls84J9OPzpRG+pym4OdgWbjBw7Adaj2MD/qFJ54dsj2rSFuokKhVUELyE9qlig34UHn2FXoRqZarOAGVIUyOPlz9etRSC6lXy2YsCxxhRgcfWuhj0i9lIEVlcyZBxshJ7cVaHhfV3240m7zgj/V7efxoukK7OLFjcHleB2+YDP60V3o8F64ygjTmXjozpn/0KilzBqQQAy6h86DKOG/Ny39a2WuYPs6bYsEvsK47HDVTkdvOYiynDMQQVVeh5Hf3q+b60PkM0J2eaxHyekY/+vWTNkWILiF7qQlAVbYMAdehP/oQpUu7RpmZYecMT+h/rTEurL7RbJswxmAOIz/zzj/qRUaTWoig/d5zGSflIJ/doT/MUhl0SWrqqeUcKyrz3+YrXJ6/b/a10z7OCWJmJGOgIVh+hzXRSy27FCvGZUUKMjJMrY/VTWZdNA8dk1s2F8sqTnOP3UWP0IprcGYl5e3fh9odt1IqP0CjIyACTg/UUyPxlKoIa5jY/wC3F/hSeNFA0nS23Bm3SAkHuAg/pXHSLtjUnksM1ooohtp2O6Txi7JsJtST/FyD+prQg8VxshHkKWPOVm/+tXmI6daWjkFz+R7BbSNOqzFCfNywH90HP+NU76EMoULkY9elbPh6xjaxtYpCqKLdBkjp8oqbUdF+zMxWRJF9VOalopM8/uIjuIBUDpVJ7Ulu/PpXV3Nsm7AVRn0FU/syq2MU0xFzwVaMuoupAI8skZ+ort5IFJGRwOaxPClrtnjfPMkTnGPRwP6V0jR+bNsYnYp+bHAPtSeozJkkS2kw6ZY8rtHarkMcckXmfw55z2qRrLT7klBuRl5zg/yParFvbosJDLnd6d6LDueNNcXscsskBYIDub5cj7xoi8Q6hEwOIW7/ADJ/hU8bmOGWMRbgwGTuwQNxNUXCyRMu1lyuM5Bx+HFVZEts0v8AhLLm4Ty2s4lDDaShI68d66/TABptqFXP7lOR/uivNo7NbdkjU7mRiGbGMjPpz716xo6MNKsh5eQYEIPT+EUpJdATZEtuX4dee2aUWpDYxgfStcLEx+ZSD609IMj7pz6moKOH8WwCK2tGHPzt29qxoLR5GMoEZUx7smup8cIYrGzOOfOPb2rKsbbzEU+WnzxDBJ689P0qog9jKg0f7Zbyyq210JbGOo5/wptx4fljRmEgIEYkHuK6XQ4MW8iFeqyD8iP/AIqrVxFusEYr96yOTjpwKRtBq2xw0ll5E0sLSZKEYIX1Apq6Pe3G97eCSdEADMi9CegxWvqMQS8umYsB8mCo77RWz4UuGjs9VkQs6xRiXay5JwDVLYxqaSditBomiayTBafYzceWWIUnP5D61Xm8ASDO3y/wkIx+Yrm9O1HVNH1I3ti0XmjcnzICCD14P0rfj+I+vxjM1rp8v1jYH9GqlbqJW6orN4HuVDNudAuBkODnNYk+lG31X7E2ZSCB0wTkVtat43utWsRbPp1vC6yrIJI5G/hPTB/xrpfDVlDqHhoalPbQef5znzPLyy4PY9fpTsraCa10POtT0z7GisqMCx6GsktXceNIY1gi8sMSXJJbvxXFuvqAaURNCrE0kW4Y/GrVixV/Y8H6GktEzbE9uaiAI4HX1oEabW+Y9xckjtVC1BUyfKCM80z/AEvHDsR9abE9xEzKiEkfeGM0AXJMFeRTbQ/uBz/nNVmupgMNGB+BFQw25uN3zYA9qQGsJoh96RR+NJ9rt+8q/gawiwB6UbgSBgdfSjlC5pXVxDJGQr5YkcYNILxAONx9OOlF1aJDAjRq24sQe/FVERZWjVGbcxwd3ShAXUvCOin+VI16+CAp/Opo9KfAzJwcdM9/wqJrJVvo4ZJgiNgl2B+UZwaaQGhPNNFpmmoU+9C8ig88GRx/7LV3TnlfSmZzsbziPwwv+Nb5QSWrSSri3SNYLeFm4TAba0YPPTBYjAJU9c8Oe1ddJtnljIUFjGQANy56nHXknk+mO1TJ6FQWp7P4Rma78L2LFArLEqEA+gwD+IreWM45rE8H2T2WkPHIgUGZ/LGcnywcLn8BXRgYGKpMze5EE5p+32p4XpSkUXAjIA615j8WsBdJbP8AFJ/7LXqJXivM/izCXXSgvdpBx+FS3oVD4jovA6q/hCxx/tjn/eNcTpGl2eo+LdVjvLeKZImkZFcZC5cdvoa7bwCm3wlbqeSryA4/3jWB4fgC+MdaOMcycZ7bxipb0RaXvM14dB0yH/U2FrH/ALsSj+lWlsooxhEVfQKuKu+UewFHlNj+EVIyr5Cgf/qqMwL1q4Yz/e/Sk8j/AGv0oAo+SncE/nRV7yR6migDxSO5O+YL1UL+igf0qHDm1QhMkCRvTHyYpwjKyXZEbDfKAvHatGKePZGhj+ULJGSB17CqYkRwR7nDFflWQsD6/Kh/9lqFVX9ydg+RsYx1IRK1bC7iW2hVoAF8vccnnhBUEkcKQqVJIMo/AEKP6VJSIgp8tOCGEkRP4Sua56Z3XT7GNMhmCD/yFEv8wa7SS4s0XAj+UYYkn3z/AJ+tcrqcsUs1tFGu1TCudvbk4/TbTW407NMxPGMbx6bo8LgB3WRzgcZJWuUvE8oLCT8ydRiu38ZFJZ9FjJ7SL/48lcl4kjMOu3kWCNrgc/QVqtzOcm22zLB4pfWmbsU9TzVGZ9BaTbbLdVPURr+eKtT229SM9R0rPgae3UMPnQqD78flxVhNQMYJFvK7MQc4Xj6fNWVmzS5iXumyeYy7ST1rLNm6P8wz3HtXXv8AbHKslvJtZeQwXn3yGNUbu1AnjLxSpkfMNhJP0xmmguWvDMSi5t0QkiO2ZXz2Ytn+orqGt1/PnjrXLWup/YZy0drJsAYLGIH+bgDk7eeh7d6vDxK7TrG9t5eVORycHt6Y/wA/iAa/kjJzzTjAEiYj+6ePwqpHrdkQN7FT7sv+NKNWhlZo4o8pjghl6+mAaBnk9pZrLBK8jhQiAkFeepxg1nx2h5AcHK8Cty48O6tCzqltISwxldvIGff39Koro2tQsNsEowCv3CePwBoT0FZla5tmtbycOoPzqmd2cc549elel6TCzaTaYB2mBMZ+grzltM1RnUSW8rZYM37px/QetevaFNbJoNhDKURhAisGYA5x0IoY+hVRGXkrz2NXIcYLEZOMYNaSw27OFEiAt0GetH2WAHCspz3DfyqQOC+IMedLs2C4xMc/981h2UDvaoUAbbbE5AyQc11vj+GIaZaqWyPP6j/dNcBPfXllKIoshFjX8RgGhOzKSujqtGAIQgdZJFOfdQf6VZMedLteMhrA59+FriovEN5DGwUY3HceB1wPalHiS8BDMuTjbgk4x+FFzRaF7UA2yV0TLMVPHp5a/wCNafg+QyS30UipiRFVi4wQMN09+a5uXW/tJxKiRsOMKP8APoPyrd8H6jGt9c4bCSrsIA74Y9O/SnF9DOpq2zkliJkkI/vHj8DVORPlGe2K1YVKM+5SPm449jWfKAFye+eKB2KYG5wemTXrHgVFk8BzgpkLNICD7qp/rXlmAMZAz7V6x8P7iO28D3szldkLvK3rgICf0WqjuRPRHJ+MlxYQqQMCbGe/Q9a4WRa9A8Y61pmq2kC2bEuH3Nxjtj+prhpP900RBl7TIgdN+6DktnIqlrMX2CKyMQA8+He2Tk5/pWrpRjXTtpkXOScZ9ah8ZxBLPRXAAzbc+p4HWnHcmWxzX2uQf/WOKvWR3iRjnJA/rWSeRWxpkZZWA9B/WqexKHMB6mm2A+WYk1ZlQoDxVSzdEWXewX6moGZbcE0q4Dj60FTk8UqLiRc8DIqhHTBDJAGUEgn1x61yokdGBVyGHIIrtYHt7mELEyOQckHIx/8AXrh6UdgZZ+23bdbmX/vs0wySO255HZumSxNRj1pwPNUI9F00SPptjvfdGsa7V3Z2/Kfyrp5WX/hGLUTbtwWXGe3z9qxtHilfTNKjtYI5ppxFFGinBLFD970Hv6Zrp/Flh9gnjsUBKwWWXYNwSeSefes57GtN62PVNJvLZNJt2kniT5ATucDHFWG1nTFyDqFqMf8ATZf8a8FuNNvnvXfyZyrJGwzgD/VrnnPrUDaXeEHdGvtmUUnLUappq9z3s+JNGUHOp2vHX96KjbxboKg51a14/wBuvCl0qfgsIsd/3y/41G0FpHNOiybmjcIm1lCuf97tjPeldlxw7lse5P418PLkHVIDjkkZP9K4vxzrWn6w9h9hmFwsRYvsB+XOKyfC9nYyeYt1YQy3CuMZmVwVPGMbiM5rm76Nl1O9+6IhcSLGocHADEAYB4olfluKEUp2R7F4BBHhZMgg+c/X61l6DHt8U6y5UjLuB/33VzwFdW0HhdEmuIo2Er5DyAHrVbQWM3iDWHhZXHmNhhgjBYmk9kL7TOm6fwn8qTPtVeW5kQlSoyDiq8l3KsRfHQZ607MV0X8D3ox7E1ABNjmeMfjSbgD811H/AN9ipAsAexoqv5sX/PzGf+2tFAHAWmmpKiXM2PMc7iAOOtS/2XDhRtXKlDwuOhyfzotrlre0SM2cw2fLw6tx/wB9ZpE1aKdmCQT5RyjhlA2nGfX36iquSUxohJTiM4XDncQeX3ZHHPHHbrTH0mYArsibOCPmJx+ePatFNRiYnckij3Q/0p63C4BbeWyBkRt+fSqjLld7XCUXJWvYzUspcsvkB8qAuGAIxgEc9z69sH1rndSgs/tlwktxIt7AoTyWiAV888MCexzyBXcJNCpLMzD1JBrgtZ8uXxRdbGyCygnHQ7FpSlccFbQ5rx2wX+ygGOfLkY+2WH+FcfcXM1zKZZ5XlcgAs5ycAYH8q6bx0269sU/uwHj/AIEa5TBOa0jsRLcM1JGfnFRc1LEMyKPUiqJPfGcKiRkgNtPP0xUUM/7xwDztGKqXE53xb8fdP484/pUEVx/pCkAc4FZo0Z1UF8Q8UQTdhM5B7+lRLds9tLO8LO0fChTyRVC3k2yI6lc7cAnmrMcmLWUE5JYc4xQ3oJAk4Ro5GQ5ByQeoqK4vX812UvnGM7tuPypPMBXexOcj+dVJiTI20Db70LUbRTHiGeITN5gaGJiMFs7cetaFiL7Wbaa4tIUurcMFYR4YqeD069DVA2FlLJ5rRgSH5WPQH6+tQWy6hoN611o9wIGIwyYBRlJzgjpVe7bUG72sb0mmrbH97p6xSHBAeIL256ilaOJQOAox/Cdv8qqR3moalJLPeyCSVj0HCrx2A4ApjwxlgZMZVsjHesmho0rKOHarDzTtJwRK/P45q6LaNXDIZEHf96xP6ms61uEFuRkKASKsC6XaMH8KSdwaEnj8iRHTzTGBl/nGTg9OQfeqly6eZ5lu8qLgfKxU89+cVLeXC/ZmZnGQpJNY6XqOBtYYPrxTYINTke5EKSuXUNwCAOce1YuoQYuZAeyKP/Ha1JHEt1CvAb2/CotSi3XTEsBlR+e2ob1NorQ5sW53YxkbO1QOm2Qr0Fa5QoWAyPk596pyQlgGHp1p3AoMN0mcDOc8/Suh8JWgne+HmbGWP5QB14YVivGA+D09u/FWbKee2uG8qRk34zg4zz3qkyWroqm0fedoYHPUN0/I0vkOzbfmBH8WeT6/0qYQRhs8ffHQ9c5qOePZaRE54Y9+2TSuOxBNBMmfmc/X/wDVXoXg3Y3gjxDbMQMWbswPfMcnP6V55gtKM9OSCTnNaiX93Z6eYre4eJZ4DHKF/jU9Qfb/ABqouzIlG6MTylGFx1JHWrMVpBIkrFCQq8c9DzTGU7ov94/zqe3H7uTn0ouOxnm3C5ILcHgZpviSeWbTtPVzkRNIik9QMKcZq2wG1j6nv9Kp+JXhFhZRRq/mF3aRiRjsABVRepnJaHN1vacWRWCjqADzWB3FdVpMYdWYjjAqpEIiuGbDAisnYWOK37uLEj8de1ZIQlwB61IyuISMdPWpBA3BGK3bPR9mtWdtqGEjmUOykkEAjIB9Cf60mrWdvbatLDaOrRKflAOdox0zSvrYvkdrjdAjA+1OWX5Vzhh7Hp71x5611cQkht5GjYpuVlPuK5I9aqJDJKUU1VZs47DJpwB8sNjj1pknvfw0W3ZtHMjwg+UuzA+bcYz198bvwq/47Uvrt3g5Cwovt3P9a860LxDc6JZaZcxkN5IDBDjDfIRgnr3NdhNqA1SzmvnUq8oOcnJ44/oKzqP3TakveMKdU85GIXJS1JPf/VJWlpmkXeswzppUEU00J+ZztGMkjvwQcH8u1Y97vWSPgYMVsPf/AFMf/wBarPh7xLqvhmW5ntIbWSF12NG2QTjOOeg79qzdubU3TahoaGr+HrnQ7MvqMMUTzMdmxg24+4HTPP5dKpQIgYlFQYDHlRzzTNb8T614qeM3sNnBHE2VWBWzxnqSTn7xpiSEyEJwApPNTO19BwvbU3PDWu6Xo81/NqUvltIIfLVULE7d7HgdP/rVzs08V5q+oXNuMQzXDSJuGCQWOOKjlVWnRsfNt/xprEfaCQO4HFNz93lEoWlzF8Su7yYYhVIAAApovLiJGaK4mjLE58tyvHbpVZDullXkng8CjOYMMeVLDH41BZ6p4Xkkl8O2TOxdipYtuyfvHik8VSPH4V1AKcMYGBPpng15zbanfafEFtL2WAZG0DDAZ64yDS3Wo6nfRi3u9UuJ4C+4xMQASDxnAHGe1bKorGDpO9xFVA0YK8BemTzxVW7VVEhRAPmPBOeKtnG9epG0Z/I1SnZTDJhcZLfhWKZuV3MSkDYOgopJV+cYB+6O/tRVEneGUlM52k/rVKG6iWWcGWM/vefmH91aztJjeaW5m2ZkcoDlc547VqfZ5FCkLuGegGP1qzAnjniJVgykkZ4OasCdAVO8YPSsp1lRNynHfpxVdZpmAGeO2BigDpBOo4Djp69PeuHuHiuPEd1KDvHmYVkbI4UDr+Fa5hkkjLSRq8f9yRQ2fwIrJ0y3UajKyKqRlnKqowACx4Apgcd48UxavbITyLZT+bNXKg4PNer+KvCUeru+pG4ljaK2+6qgqAqlucmvKMcCtlojJ7iHBzUttzdRKOcuo/WosHHSrGnKW1S1X1mQf+PCmSeu+IGNobJcYZ4SWH/A2rNt7jdIoByxOeuK0PGBYXdmpPIt+o4/iasWyXDEsWBxwBSS0KbOjiuCI8dMHGQetXoJcRNGcYJBxWCsjIp7561espDuOTk9aiexcdzUc+VZkkBskVnNM56HtzVm8cjTwM87h/I1l+YOh5PtSjsNkhuSqlWG49eTiqs9wzDDcA9h2p+cg5AqnKd8yBiqktgE/Q07isTw3TxSFkOMnkgU6XUpWHzNjn+EVGIkUEFixJ9eKbsUcgD8qb1EgN3cqm2PlTnORzTodSuVfLnCgY5PSqcqSSFtnABz046VCYXyDtGB70ktRvY0ZNSkkUplju+UnsajWQooAb9elVMMGBZWAyP51Jk/h705IUWammRG4vUYdFYDr68/0rT1W2IuycH5jtz/AMBqh4dI/tJieipz9c11NxbibJJG5n/LjFZ8jZop2OP+yMkuHUgmPkelVza5gZh0Bz+GcV2NxYiNkZQG2gDjnOBWdPpLPGdh25BxmnyBznKtaOWVsHsOnfGKit4yb0q3XP8AWunXTpYrb5kLMBu6enWqq6Q4u/OYbFIGCeOSTRyi5ysmlN50WME+d0A7AjtVO9tHYFCDtTJAH1NdJGVt5FkNvOWRw3Aznrxmqk0CzM2FceYP7vuafKHOYaaTJ8rY4G7vTZrbdaoV6gAY/OulWERwBWzk5zxj8apxWA2DPZuPpkijlFznOtbSB48D+I5/OnWsGbOeQ9QQK6KWzjEZ+Ybh0HSs+OLbA0bDAbGaOUOYwNpKFSBzjB/CsvxMCFtFK44b+ldW9nHuJUr26/Sue8WW8sl1axRIXIVicfhTW4pPQq2mh6a0+nx3etx2huFjkk8y3c7FY9iucnHPO0VqWMtvbLMoZ2G4BD5fLAA88ZA/OmReHZdW12ztppfsqm1gjV3TcNwhU46jvn8a9Bh8JWthbNcXghvYUQjaJGhweehXPf1qmQkcG9xFMdnzAnpuBFZ0SFbgHA+VgcGty8udAjmZWttTgkLbdgZHUDjuQCRzVKc6RasDNfXUe7kBrUH9Q/8ASkxmzoV35MckdxEk0U8oWGNzlg5GCcntj8q0dZ03S3tZrmCBkkhAUunCscdPfGevvj6WvDWkabrPiG30eK7k+2Wu+QwyQYTG3BZuvPIxg46VqeNfD11oNjDFm38i4kOdrksxAGeCMDtUu5R5pcIyWuA2M5J/KuLrvrmBmhKpydpxj6CuMfS75DzaTfgpP8qqLJkisCQePSnAkjB6UrQTIcPC6n3UinyQtHIyhGOO+Koix2VnEbjR7eMdolI+uK6vSGMXhqMMTv8AnHPsxrF0SIwWdmzJ96IdeB0xXSC2K6NBuGCVc8d/mNYT2OmnozMvk3TocZHlW/P/AGySoVhMocYAJXPPvWxPYt5cbdR9ng4+kaim2+nbbeNu8qbuT/ntSktS4vQo2GEieby97qpwD05pI0Zbk8DgMpB49atQ2yxwswkAyuCAeeQM0kMDyuMAlSWG4fWoaLuim0GZVxkkgDj6moriMi4A5wW6YrpYdFDywruI2gZ565Jqpqdh9nu4c52sOD6mhoSauYqrnzBzww/pSBTswzAZLE59a0Y7XJdgOC4Gc9MY/wAap+WfLTqN2eaLDuJIhLqM9x+VKqnMhzkLnnFTiImfGQRkZ/I0wo3mtnP8QP6UWDmHMhWRcngrw3U1XnUrCwHdhnn6VOrOWLY+7jn0H+TROGiRQy8ZGMjrSHcrtGS7fJ3oq0pzn5AP60UtQ0OgtNKNkpP2533Y6xAKMdwM/wAzU/kSvjbeK2PSD/7Ko01OzmhMiuZUx1RSwP5U8ahbEKI33E9FHX8q2OQSSyvTgR3Vvz2aFj/7NTDp1+AP9JtmI6kW7Z/9DqU6g8ak/ZLt8DOEhYn+VRafr1rqbSi2S4YxMUk/ct8jDseODQNsvC1m8kILuMN2YQ9Pzauas8QwGaRw8pTcQFxnqeB+NdELpWXMaN5vZduDn1IPOKpQWclrbovk7yqBGJGVNVGyEzm/Eeo6ir3Frb6O8yTQbfOVZCcMvYDjjNeato2qqB/xLL30P+jv/hXuaagJ52ieCcle625KgfXp+tSpKJZNn2O9ATpiMBf1IrTmu7k20seDjR9VKk/2ZeD/ALd3/wAKvaPoeqf2xYM+nXax/aIyztAwVRuHJOOle0AXbSFFtGVSeGl2cfkx/lVmKK5AAZo+O28f4UcwuUwPGtoHvIZ0b5RGFx6Hk/1P5Vz6QHd8pbB5Oa9AvbVNQglWZ4xIygAg52kVy1xp93bSBGBZCQFdeR+Pp+NS5MtRKawExFsHPoPrV+1/du4I5wB+lXP7CvIYfM8+NyP4FPJ/OooYZt5zZzZ7t8vPH1qW2y0kiK+l/cIAMjeP5Gs/eSQR09BXRDTg1tFJIHA5JiAy36ZH/wCuqslnG5Zo4Ljb7jP9KSdhuNzFJ5xjJqKeNJMcYcng5zgjkH88VtnTmKYS0umOe/A/lT/7I81t39nXAI6ASYH6ii4rGGkrSKDgqe4HY0jFiCOa3G8NTyElbO4hbqWWQHP4GrUfhqUcixckn+KQ/wCNO4uU5rH+jHjn61VKc813H/CNusYWOyjGeWDynr+dA8MyEfMkKgj7qqv88Zqbsehw8g+Tqeo4J96aAc9hXenQip+aOBR7KP8ACl/sY4IBVeCPlTp+lNSaJaRy/h+QRX7l9wiaIjdsO3IYd/zrp31XToEjFzcCNpeVV+CfUU238PrBM8rOzh1GUCMBkd6ddaUk8YR4DgHgbDScmFkQtrGlZJjkUk9dxPNRf23p44K8n+6HNVj4eQEk2p9dwl6/rTDotnGd00ESjP8AFPj+tDdyHYuprOmRoxdyOcjKv/hVG71uwIEYkcjOSQkgxjvkDj86Wax0Reot+mSpuGz+QNJHFptm4EaQI8i5X5nbI60r2FdGfJfaUUZ/Om8w8/66QD9TxUa6jpeA5SYtnnbIxz+JNW53spHyTF/wGNsjnHf3qk95pSpyxftnbxn8jTU2O6HrqWmyZVbKaVjyBkH+bVNHqNv5MnlaY0bH5cEg4we+Diqs13Z2sSyiM7CSFdQOfpUI8RQw52RyEe4FVzMNC3JqTFBm1Cg9y9V3neQMfLU5/wBsD+lRrr6zy/JaB2wTyewySePYUsusI88cZto1WQAhgCNtHMO6RUQyLJuaI7FOSQ4IH4Ck1XddSGdCy7uojBz/APXFayPFPbNi6JII4WTp9RWTfau1ruVJN7AUlJMXMiOfUZhceRHc+WqDDMxORjrn8h+dKdfllTBcKoxkKMg8d/xrn7/U9mqy+bAwKysCVPJw2ansbxLqUosEiBuSxxx0/wAKpCNfWLuK9014YppXIAYZVsDH1GKx7mA6lqWmQeVIFknWNpGGAdzAVrBN8gUTxBXUrh9wyO/atPTdNhF9DcLO0zWxyEWRSoOOM5544px0Wo0WPDXiq08KeI9d12a0e93MUJjbaUDuDgZHPQenSt/xt4jj8Y6BDqGnQzJDbpvCzAAhs4YcE9v5VzQ8JXEumXVl5rYuJFkMkihvu544+v6Vt6Lp1zo+jS2M0aXG8kLg7QVI6N17+nrSb00MMQqlk6au7o42HUGMTLKo2gdAcMfpkf5zU0ToY1fygCRkgkEr+VdDb+DZGjBMZY+xJpX8HuMn7PID6iOlZHSjGQx8Hyn/AAxV61EUr/dkQfTOasL4PmeQANIufQj+lPk8JXtkBOPtMhQg7YyzbvbAoAtT2DKirtGEALtt+8oAbPTjncO1dNp9jbap4SgkIZWUvhj1Khz/AErlbdrye1sbPV43hea4J2EDdtJJ+YdVAJPau20rT4NG06S0tblmQfdWTn+ED9cZ+pNNqNlYLu+pvXWmW1v4Of7Nb+YViUgsuGIGOTxnIHb2rAg0mI2sKEN8i4Ubea7nTybrRIWnQL58QZl9Awz/AFrzWz8Xsplt200v5TshZZVOcHH90UO3UIt7Ivx+G4FDq4diwHIGBwMVXh8OrbSv8uSeR1wPWpk8X2pcpPZXUGR97CFR+TZ/SnL4g0qVi32mVD7oxpWj3KvIati0dyHAUAADOfQH/Gq2paYbqe3IYEKG/PH/ANatSPXNJYHN6p4/iiP+FSxXel3LAre2xwT/ABhf5kVLXYFJpmBa6aqwybkHLYwen8P+FZ1xpZW2tl8tvlGG+X6f/XruTbpMALeS3ZTzhJB/SmzaZNswIQecAqetJpopTRwkdhtvGG0gYBGR14qOKyVpX8xNpGTz7n/61dv/AGTchebfrSHSpsZFtJ06AipsyuZHDNp7eRcFeWLYUDjPSn3Vo0dwqhBjjtk9PeuxGkzyqAIJBjn7uKa2iXbYYQnJ7utKzHzo4o2alm+8vPTiiutk06aNyr25B/3f8KKLMOZDjbWaAF3GB0yR/KlSOwDbwyAg+w/mK8hn8WarcxNm4wNmSAOMjoR+VKuuarIGdb6ZkB2+YTgE9uBW2yucvMeuvdWMEwYg7z/GoJH50iNpcuShg5OT823J9fevKI9Y1AWnnvfTvkkBBnH1P+FQS6rfXMLA3EoyePnbP4c1LmwuexL9gjOVEYPT5TuqjI1tIzKtrMQe4yK8ysr2/uLhY/tUjMy5+ZyQKke/vkaVJLiR+SCHkOB0yaXM2HMelRw2sbeZ++RjgYINThIGHJlwe7HH8687smtZ9Mkmu7tVeNWABfHPGP1Jqpa6nEszQw3Yl3EkMpOOM8/lQ3ZXHznpZgXcGQZX3cGkWRITgyJHk/xPjNefy6uXSMPIFX7x3SD5jVw63ZyMXe8t1OMYEqnNMOY7PzrUNnzoHP8Av9P0pPttiPlJtm9uW/pXENr+nKVVbtSefugt6elSQ3xfGyG6cjssD8/mMUaj5mdp/adoOA8QHtG1KNYth0bj2hx/M1xE15cFTssL09z+6/8Ar0S31+kLyf2bKkacFnkUHJ46f/XpXYcx2La1AvKiU+nyKP5mo31+GNwu2Qt6HaMfpXLwPqMsaSLbQ/MMjdcj+gqPyr27vjGBaxuFDH96T+HQUXYnM6k+Ihv2rG+e370D+lK2vOLbzRGcehkNcpLHdRzhGuLVWJwcRnPT6j1qe+lNpZKDdBpZRhCsXHH4mjUXObH/AAlE5PEcZGe+4n+dIniS5lm27Y1Gf7h/qa5yweOe2UzTSnLk8bR0IAzgZHWmLKlrraYlm8vfg7jkj3zihX6i5zqv7X1MvkoEXtmPGRS3OrajC3zsUBGR8o/Sl0+50zz0WWaR2kdsk3LjaOPcZqTUYNJtrqCSWMzeY7ZLuWUeg5/ChsOZkB1PUpnQJK/zYAx0NJqV+bR7dbjUJQ8jhSqZAHOOpx9fpRfSaetpABDCpVuqoAcdjnsMZGakAtnayZpAyTevUAck46YOBzRe4uYzry/8u4RTM+VbBbzBz7jmtO6ghew8yEszrg7S4XHvz7VFrZt7dktXuNrtMuGYfdHr61n3+uRQxXKBiweMohXv26f/AK6WiFcW81Ly7KOSJwzwkLIW6KMZXp+PHt2qbRZjqmnag7KFRYD5TS4AYkc8DoOv51lI8xsVSKAPIrCRZGlbKtjqMEc4469Ku3F499Ei2lh9luUO8zNMXyfTr0oaTdxKBQ1nToFtHu0kE5kaMCOMnI+Xk9PUfrSTa3LbKsa2is6W6wj95nAHXORwTzXU2t9rGEhjtLFZAAC5VyOenG6sIeBJIzNJPfM0hckMq4JPJ/DkmqSsU7bMxE1bToNQiulsAwjxnyp12hx6Drx1we4H0q/b2WlX/mJpsE91dYOdkZMacc4H4/e47fi9/Cf9l20l357snmZYSKrBWbvyPpVK2uPscs91a3txFITzhyobkcYXA75/ClZDSRBP4a1WWQK0AUDBK52jn0GPTvUR8I6k68eVuH8JkwT+lOu79lvU/wBN8syZ+aZyd3T1zxzVoxafGm651EMzjkKcZ/Ki4znriyutMmQXCtG3TKvn9QarPNuDbm4YYJNX7y1tp5DFZXLnJ4EowM+xpD4R1CVAw2AE9Acn8atJPcTRy9wbi3c+VcS7f94111rZaeIsSWvmHA3F5nJP64qM+DpB/rZHI/i2r0q8dOubcgKHO9eFZuSPbimCRaAikhKrLcRoOMDa+PpkA/rTbbTZY4w0OpQSjHS405AfxZSTVuygcKB90nghxz0raW1tjbxqm3eBkowIzj2b3IpXKsc9Jo1yqJLcW+llOcPHLcITx6MrD9KhEFhbvkXnks7A4ikaXJ+hjT+ddTqUR/sgqcFS24BBz0HA/OuFa1W8eNo7y1jTeCRLuBABxjoetJyb0CyR1OnSyqpTzZmjLYRpEQf+gux9O1akRuACftbk9BtjmT+aAVy50Zz/AKm7tZeeNsoH86lOkakU2rAzAf3Gzn9azdrCZ1YGqNEdlwc9QTOo/mansL/UJZHt9ly7rzvC71P0IzXnWp/bbKELI9xFk/d+bn/GnaFpSX6PqGtPJFpsJ2eY6/PI+c+WgPVumT0FTbsJux6bBcaml463G4RqoCgptJOTkkcdsfrWhDfF5o0eFCCwXqe9eW/2ukuqv5MUllaRxhIIYJGTAB7sD8zc8k10UUt8G2pq2pKR6Xcn+NWnbqO51EGoo8JaSIg7cskaLx/47n9aS31vS5ZGjCSZxkhpMjH4nFYltdTpGqLIu4D+NSc/qKpG2P215gseXH3RkY9yeaOfcdzu49etVj+ziZ4kUBdmSAB7Yqj/AGX4dfcwhiQsSxZWKEk98giuUEcyymaQKQR91Dn+eKkjheQbpSTuXBHHH60c+gJm4PDWiu+6G6usr/0+FgD9GJqYeFLOQArfSj2LIf8A2WuaBWNTsMqjODtjYg/kKhe/kR3LyFV7cAfzxRzJlKTOpfwdHj5bxuD0ZVI/pVFvBs3mtjUQuTkAwn+hrLttSmbb5d5NnOCBJ0PpW15uqwRiZpy0YUHG6ldD9o1uVJPBd7n5L+EjsCjL/jUQ8K6zA2Untyc9p2Uj8CtWj4i1CPHzIR6FRmrMHiW98ve8aMCDjnb/AE9qeg1NmWdK8WQE+XJOfTy7n/EimvJ4zgQoXvzkfwyBsfrW5b+MA6fPGQRwdpyAanTxXbsxypwBwW7/AICi3mPn8jCXXvElsuHkvAQON0G79dpp6eM9cQDcTjv5lvt/XArpYdfsrgDC4JPPapDe2RYkRJk9TgGlyvoylOPVHMJ421Lbg+QT6lOv60V0n2mwbkiMH024oo5H3HzR7HzhbxmRZQ7ynBYYDds4rqLXQ7OTSJJkt58qRlvtD984JUf0rEt7aSVT5YDNkknIHv1q1HPJHKBGzYbAO3jd+VbXOQrGBI2dRvMZbgeYT3+vNAiSNjhd4B7nOavXQeGYyGOSB8EbSMY/Oq6BUIdjliTw2elZtMZ2PhTw/Y3lsbq4topHbgKyrjHtWi2kaHasWks7UK5VQGjBIz9eRXOaRrS2SsrM7IfUAhc9OmD+tWr69XyI7hJPlCZ3sCu4+mMn1PX0NPWwmb0UenadC/2OG3WdsLExVAc5wOayr7TILq9lVoo5bv5HEBJIJPXHqAR9cVhyeI5VsJYFx5kr5L56D29KzTezF1kWZt69GBINK4I7XTNU0uGGGzns0RmcBv3QAPv05FQQXumJqzSbUUKW3EAAOpY4wMemP8iuPa5keYHgFVwCO/8AnNTWhOXDABiQdxODgdeaafQGjevZ9Mdo1tLWBWVwVDkcjJ6np3H5dKfH4gltgBtQoARsj4GSc1y0z5lYRlinGD6j/P0pfMLRrHliOpHYc0N3Cx1D+LZjbGFI4w55zz68j6H+lUJNckltpY53DvKQTtAAOOc/y/WsL5nGQc444qaS1njjV2G5T0YcDPtS3HZHQWerK1iFEi/uhzyRjP8A9f0981lvfO9+8/Qt2HANVrdbhUO1GIfnITOSAalXTL6aNmEM2CO4PP14xSv2E0D30sk25mChj1Jq1NqTuFjHzKF2kkfdPqKhi0S/dwnlLHjpucf0q8mgTts3yxqhOcrn/D/PvS94LMqQyrbIoV9zHn5l6H2qB5PMYuS5fuW7/jW3beGHlm2C78z3RCSB7+lXP+EMcOVZp2HUFANuPc9P1pKLHys5yK8liOUZgw5B9D7VJJczyrG7ysGDEhT26d66SPwrBCMzI4VsYLg4HXvnHp2NaUHhuGIArFFIMEdN3X6jj60BY4VpWkdRLIB7ntSpc3PmRGNpCycKY8kgZ7Y/Ou9Tw6sagC2RST2UhvzzUraRcOOOg7DBx/Omh2OGuDf3bhpo7iReuGG3J+p6f1rNl07UCnzJyem5wOPTFelp4dkkVQZFVQc5IOf5VMPC0L8yyI2R1ZM/lVJIOVGJbSKvh22mJTCg+cRgkHoKtabd2VvA0zToImIUl224wfetmPwnp8cbLsUqeDiFc/XOCafF4a0e3G42gXAILMhyefYc0xcrsY134x01C6WzmRlwF2qeR3Oaqz+J5J4lFvBc8kjIUjPt0rq10qw+QosJGMjcgOPzqeKGKN1j8tQAeGQgUNsSgkcdez6xrFvHaxac6RMBlifv+39fwrIbwhrTPv8AIRYxhQu/OMdzxXrAKKDujkI7Ad6fGFZG2pjpgHqaLFJWPME+HNzeQ5uihbPyktnA9P0qxH8MTsRTfyIg/hEOf1z716QYGyGVmEmMAgA/zpqW05/1krkegOKdh6HCW/w0s7WdJTdTSFeQHOAD9MVsN4dhCHAdmB/iTJP611IswyhS78/7XSnJZorZ3zZ7c8fl0p2Hc5E6DHEqgJjJ/uHr+A4p39kncFxuz1Gw4x+NdY9pAG+eYgY6M+Py6Un2G2lUHYsn+0Bk/nRYLnL/ANgfMJBFtYZwThcGqd3pchV0Yhd67CxIbj6/56V2RtrQ4D2eR23Rf1qsumWkrHZp0YX+8JNpz9On60mgucfcaLf38IiF2scYz/q4s9scHJx0zWG/gHUo2xa7Wjx3Ygn9Otenx2McROYhjsoAP+fzrHudVv1uDGmlXUcYJAcuWBHqcZx69fWk4iPPpfCesW6hXtJG9CozUkPhfXWUSrA8HoZZRGfyJzXaR6pqErBYzJGqjLBlABH4/NUjpNqcRiTcqd2hTJY9/m/CpUUI4e28FSRyJLqOpQi3U/vFRzvI9ASMe2f50zXdM1K91Ly4JIGsIPktI0O1QuM8A8knPJPJNd5B4Zjy3ngSsx+9NLuZeP4c9D71oRaFZpjCbgDxuYMAfz/lSsFjytPDesqqu1hJkt82FzgfhWoI5bcKJYZUI4BkUivUo9OjWLZGCh/6Z5XH5USWTlVVZWVgOWb5s/hVcmgHnFl+/kjjzsBAyx6Cr+pW62bKsV0soGORXaHSvOXyp47WRGBG4fKy579OtVI/BNlHuMss04bs8oGPoVUVPs30Oqk8OqMlO/N0OHkaUxkqSSCKjmuZI0Xk5z1JruZfB9mifumuUBP3VdT/AOhVn3XguR49sV0VGckSJuJ/lR7NnKclDdOzkNjb9fyFK10+Qw4x2rcl8G3qNujeBj3ySOB6dapTeGdRA+aAlRgkBlJP0GalwYGU8gaQlkUgjjI6VLFduEEIyFAAwDzirL6TeoDm1mI/3DmqE1vLA21o3UdSWXFRysZL58ROZHdcfxeYf5f/AFqkaMNCSl1ON3ABKkL+gql5JZShHOMj2pqNIu2MK+QMljx296LMLk6wTxqQkqHPcjnP4GkdLkLuzCwC5OGIP4cGkLOCQwYetIs27ADYbNO7C461bfifdjB4VX5J6d8VYee6tmBjkkOXyUZc8fWqkJjhaQooG7061NJd+aqn+IdxTuFzRXXXkGXfJBI+dG7fUUVjK0hB2IMZP8PfNFPnl2HzHF29xPZSP5LvGQSflbv0/wAafbXE1vPHNFlGjIYEDGPaurFjYDBjsnYN3MRH8yKtxWloo2rp8RP95gg/qa6NCbHECQyzPJMGfeSSNxxn161KEbI2QyEEdAnA+ld0sLx58q1gU+obOf8Ax0VP5N5IQsEcYcjnEZz/AOhUBY4GOyunb5La4+uw1dm0/VJoVgSzdY1wfmIBz068flXdJp2pyMN7LGx/2FP55zU0WiXErKhu0LE5GNuTjr0UVLHZHnSeH9SZeYlUejyCrMfhu8LDLxE5ydoJr0c+GnRMmWR229N7HPt1rPFmi8SIpBOPmFT8haHFjwzcv/rLpUHOQqE/zqX/AIRcMIx9ouJCR83yqBn25NdtFCgj2xxgqO6LUohvMgx2+4HuVxkfj/jRfyDQ4uLwkj8OJd5HJZgAfrwavw+E4oHYNaeYwPBLlgf5V1v9n3r9dqnHTcMj8qU6TOznM+WP1aleXRDOcj8O20UYk+w26j+8xGQfxJqw2kQ3JiEoj2JxuXDYHbFbQ0RlUlpnLD/Z4oSxlSXY0YI9Rzn/AApNz7CKsOhxBNkMxKj0Tn9c1bGjQ5DMkpHUckduvFWPszRgMqspHGVOP61YibYgMluWzxux/MVSb6oCoNPtFxiBCeuW5/nU/kIjAJBErY/hUdfyqwhwW2KF9cdzSqCkmQSDyeOK0AiUugOMh+hGKCrs3MpUdw3T9atjDHARieM05YSR/q1x7mk7gUxA7KvJLdTyak8uVSAWIPvg1f8AIDJg4/KnR24z80hIAxgDild9QKiwkDk5OfpT1gXO7J+p5qxIIRwCemQe354qVE+UbSBkdqLoCmYY24AJPqFpfIUcFcfhVp40wBkZzng4/wD10oiLknjb2OKNBldYivUnHoTStCrJ8wB9jVsQEZwBk9/WkaFyMsARTC5RW2iBG1FOPUVYULgkYB71MsBAztyPQU8CTPEQA6ZLY/QUwK4ZM/eGM4yOf5VKq5wNnH0qYLg4whY9QeKeVf7yqpHoTj9aAKoVgxwirzxnmpAGzjcMewqV22JukVlGOSBuA/KhAhUNG4I/2TTAYeTz+HFOC5GGPHpUmzjIb6g9acv3ehzQBE0KMDt+U4xnA/qKgOnyDlJlye5QA/nV4kDrnPXgZoDA5IJo0AyjaXcTAnfIPRZM8fQ/4USMojKNbupPfbg/mP8ACtMOx7gjtxTXEjDAIA9xSEYQZ8fu5JE7AOu//A1aW3LKN9wyA+kQH8yavi0U4Jx+IzSi2Vechvz4pWYyi1grSb1lV5AMHctOKagmBHNlf7vYfnV3CLwFAHtigyYxiiwiBFvCvzyQ++F//VVramMnAPc4HNN3Z5BpyyPxyuPcZosO4oCknhSvfIPWgqq9Awz6MRQr5HzKPqKaW7gNz05FMRTuJL6Nj5bxkejAk1Xa41JV2vCrgHIKHpWlswcg5+vWgoTzx05xS1GZf9oX6J5jRLjuCxFO/tUyACSMqceoar5TqMkZ65qtNZK3IQEnuMUrsCAXUBOA+CexU1IkkTHCOpPpkfyqJtO68EDHAwMfzql9nfzMEYA6Y6mi4GoU3D7p/GonhR+DgeuRVRbW7A+Xdjth+tMYXsfBab8t1FwJJNJs5GJkggb1+UZqCTQrGQkmAqW4++Rn9aVry6ThgCP+mi4p/wDaMoQfIOT0VsUnZjM6XwtZtlgZB9D/APWqk/hAK5ZbjjOQCn/166JbiaXBa0nUf3tox/PP6VZWJiM/N9MYpWiI4mbwncoxaB0df7pOD/KqjeHL9ImbykLj+DPJ/p+teg+XIO2R7imZJYjbkjrg9KXKgsebvo+phvktJQO/A60V6KRk/dJoqrBocZ/Z8aqh2njr6Zq3FphOx1jO08gjpXRRaMq4LOzHsWq1FAqFrcLwDvUL6H/6+a00A51dMwdrAqD/ABbutP8A7OEOJEO1geGyCR7dv510n2dVOAo59aCojAVSgHvTAoQW8dwgJ3rKvVC388dquLaFeS34dqaYFDmSJFSbs3r+FLDIswLbnDDhkPY0gHiLkbm59Kzri3itb1ZyVVH6jy93PetLyyefx5/+vTJbVJYmjcKcjgjqPxolG6ERfaUK/JG2znnIH6ZzTGnDJu8yFc9DnP8AhSixtlUNJaiVgMc4xn1weKkVEyypBGqL/FgYP0pK4FL7RzgyRmInAZT/ADq35YI5HJ75oNuo4/d4PHyqKWOHyFVF3MnOSf4aEn1AY0JDYGDx6VC0cjNjeAPTH8qvgAgDpTWxjGO3Wm0gKKsY5G3AM478DIqyrF4+MD61E8eScFFx3xwfTmp7dmMO88EHnbzmoTtoBCYcliMAkemafFEEOCp59BxVlCSNwRifQimsZO0WMf3iOadwEwuSSQPapDIAu1WGT7dPxqv5o8za0bBR1wScfXjNSq24bhhh6joaSkmAoDHdufIPpTxGgIyW54yoz/8AqpgG4crgj8xU8aqy7c8/XpTAaYVYg4x+HWo/tMMc3lOJVPfI4H69KmSB94Z7ndERjGAGH4j+lTFUTAiVOuOe9LUCNJFKkqAy/wB4HjFBkDcrkmoVEs27zX2j+6gxU3lKW3EsOehNADC7jcFkBI4KnrSiSUj522iphFjkD8qVU9uDTswBGGADnPvUhXPIOPxqLykLZ6fQ1IFSNcLnHuc07MBm1w2VYH/eFPUZ5IGfUGnAjt3pGUEHK/l3osAKir1AbnPzEnH51IW46Zpg4AwufahpFU4cqv1NMBwXA/zxSAMG+6Nv97vTDdQ9gWx7VKpVxlTn+lFwHAjP3ufTvSMqPwyg/UUFFZcHpS4Jxjn6UANKhT8oA/Sg5zxxSt06dOxpAcAg7s+uaLANJ45poBb1/KnAnp1pc+hxRYBhx3x70hRc5wTmnsCR/nmmkH8KLAMODwR27UnljnBNP5zj9KRmAAzxn1pAM8zHUfjS+cB/9fijIx2+tI3K8gDv1pgPDrnkHNOwD0b86rbCc8D60m5gcEAfjSGWWURqWByewJpkYkeMO6hCRnaeSKh8wsQf50vm5O3fz6d6LATN8p59fWk38njkGmmXOACDzzmnjayAFce44pWAXch4yM1A4BBAOD2Jp4gXd746kmlEYAOBj6mlYCEHbw2Se+elCw24YOEQMP4to/nUhLDOMEenWo2YkdAR3wKdgHYBPODSMsarxz7Y6UzPPAx9DxSDOM9/WjlQCSIuCQv0quImU5jCLz0AxmrLFlzmm4GfmGKLAVHuUjYo7Rhh1BYZ/nRVjYnOF7+tFFgJgxbPb681BckxyRzAD5ThgOMg4H+FO3BQSW60yTLowP3SMHJxVAT+arY3Kw9iKGkTGRjIHrVSEllxxuXhifXvVhItmcBQo9uM0LUQ1pmyQq4P04pCpGJYwFbGCP7w9KkcseSQR6GkBx6D3osAiSgrn36EYI/Ol3c9eT71XkEiZkjzIwzwW4PvTIC2CzTb2J9MAewo5u4EzvsXe+cHrtoBy+QpVQO5zR+8Py7WIxgnAx+tNTzlAHygAY4PNLm1AlUFhken4UpDE8tg+wqtK8jSIqt5YOQX28g9qtiOYgGSbP0UDH86dwIth5zKf06flQ0WBli7j0Y5/pUvlA7RliffvS/Z0bkjP15pNAZpRY9wjLAsS2D6/wCewqaKchiu9TjnGamuLQModUwy9R7U2C13fMW+U9s81nrezC4pYyghpCFPZRjipowhXADMAP4v/r1N5SqgARQPSgx/PuBAb9PyqrMAVMHhQPQimNAsRLKV3M2TjJB/pUu0kZyR+NNKgHPeqsgBE3Lnjg9B3+lOQDkEAfWk8sHnBPORzT8HbyuRTsAMxaIfe67uOM+lKzhhwMe+akQKBgICxHdqhZ2RiNqg+wqeUBxkBY/c24/un+eaashDAcH+VRkgk5OMU9WAU4Az71VgH72DkYJHtRvIJO1/rmkycAgNu7imZfnB/CmMlRhuzxg96fv4yOnoKrqGBz6+1SBhn5unXgUASbuOfyNOznjGOOaRWG4An3pxOSMYPtigRA4csczED0HAquYBwC/zZ/Sru3na3IH8OaXaAcFQR6cVLihlbydo3Kx9OnWoGdkbBIBz1FagYhAMA47Y6Ux2XBLjAA5x0o5QK0VzMvUgj361It4rHDBlI6+lDIrgNCwOB93GcVCZX3YZfmHU45xSbaAurIH+6QaceO2PxqoqxXADZYMvpVhAx4RmIGODzimmA0gD1P40nOaeWYdfocU3IzwRmqEJgnkmk5HangKeq8+mKAGA6YycCgCNg5AGQD64qPDKPmPapWctg8kduajKE8j8jQAgLFscHjjFNdpBwAPyoIIHTApmf9r8MUgHb2GSQc0xnBB6rg+lLI6Ki7wAT/npUDSgrhV568j+VS9AJkdAMO273xilZoivAIz/ALJqoAQR1z1NHmD1HHZqaAuHJ9B7YoWXbxuwPrVDzsMw6Y75p4f5QQA2exOKALjSYOTnmlBzk5x9ap4PO58j0I4/L/8AXUg2A7cbR3wKdgJWyvA5/WmfN1J59xSbl6Ak4oJ3DGaAHFs4ySOfwpgwcc/pUbuqrudtoPc0EbdoByKQE+MjcBwPSm7uajDNnggnPUcUvyn+PB75oAeW9MYoppHP8P50U7AKIsnIbFIcr3APfnpTPnJIL4x6D6+tMZVfGWyPY4zTAkU28YLMSJnIG7PBx6+9PMg5bB69uahSFF5X+I84P+fepeC3JAXHpzSQCnOFbH3uR81Nbt0OenGacMqeFxxTG3nkAfyouAuzHOTyM+lRIjfaWABCkA4Y461LtfHc/XpSF/LdCV5+7n3rOd9AJlIB2nJP508KOOcEn86hO9DkqAeg3c04vIem0+u3/PFHPYB0kSbTnqOcZpLZnaMhwu9T09veoprbbsYYDuecn8eM0fNGRJu3Y4x3Io5tbgWscen40qbFk8zc7HGCoPyn8PX3px8vyo23MCSMYGeKZKrhfkAc/wC02B/Kq5rgKwwQUDfjTFaO3O5tqKx4470iFwgDrgj+61OZUZdjoHU9QeRRqwJsLJh15U/rQU7nj8KbAUA8lNgA+6oNOYYIyv44qkA049T0z6UwbsHI6HpmpNrHHb6UhCqw4JNOwDgx6gfjmkL8Ag/MO/XNMIyDxznpTlG4fNzQA3LZyBgn1pNpcEuzED06/lUzKvBJwKNyrgBT70DIlEbKCpyGHBz1p4wDgIee9MZfn+RSjt39T6H1qdR8u1+vtQgGkEn0B6+lPKjAHJ+goB2qccD1700MB0AOaAHGPA5wfpTNh/8A104Kc7s7R6Zp4bdwVz9KAEUBWywBoG1dxJAHXPenBExgUoXFAERuIB/GFA4y3A/OpApPIII9QaaevygfWnKTnLZyKQDtpU84HvS/J2JyaYXBPOPzxS/ePGfx4pgJtTduC4bpkcU3DDPIcEc54NKTtY8fhSKpZuOlFkA3z0T5dhTP4U8XCbck8epodMZBGV/OoPKCncmR2x1pATb0Y4DgnjgHmhosHLDOaiZVYHIx6kDPFIkuzAc8d89aL9wJTGoGSzDHZeRTc/JkEn1BxxS/a4WJVT82OB6/pURuolA3MBnsTzSuhDjIMj5gc+2DTDJzg8eueKhkuAyErtwO8n+FRbUmijGScE/NuIP0x9aTmBOZ0X5QS5xnA4FRN5kuMNs45G2neQq4YN7bSRSF4TI2Qx28Y7fnxU8zbGILcIhAz9c5pPJZiMMeO+OtSed82NoGeOtNlck4AwenvVpIRCVI4Jbr0xxSNHg/d+boARk04A7gVLdee9PABBA6n8O1FgIguWIIGT1zSvE8ajBKkdj607bnOSPpmo9xQjrweO4/zmqWgEJWYNyo/Gml2TOAcn0OP0qfzHL5wSTzwaDIz4DHJH6fSncCJZpDjcBj3oFyyqQuRuGCBzke/wCX6U/yg6nsew3GlNoBGZFbAB2kd6NBakQkQuGYBj2JOAPpUm5kJ4zzn2pBCyp90Ee1OUMG4yPbFS0hixuVwWJ/HpTwx6ttJzkbD2pNx3ZJOKUyIybigBA424GfY/40rAOJGef5UUw7eM5Ge2aKAJSmRgnmozA2wncBzgGlz82cHHY0qTQtk56DJ47dPxpsByqB60ojj3ZPJPemm8t9hO7B4AGwjJpYbpZJAioVJ7kED8zUtoCbymJwO/qamFo+3JIx7mmpLxnGCKe7hVADg5GeB09qOYBDFGmVLKTjkZHFRyKHRlC5Gc46U8DJzgU9Iz1GMetO7YFdmRCFc/QDA/nQ9v5kvynGBkt/SpkgSSTpnb6ipn2xL85Cis+R3AgNqzSZxvbBI3NjFAtysu12UNtyqggH6+ppyssw3RSErnkjHP51PtJ52jPvRysClDE8TFGclCcqe2cdKlKt2H49KlYOcoRt9DgVXWZFJZ3I2thgRjH51UdNADc/ZcD161FJErqN6K+PmAIqd5d7HYoCn1A/wpFVhzsyPXtWgDo/3YG2Pj24qRvmUkDtUbOSGBHHoBUD+bIhjD+Up4zGPnH0P/1qBk+4tIV2446+9KR3OcetNjjWKNVVzkdiOfzxzTolMjjJwG6mgBG2qCSRgUA7uQefYU6UBWKg5Xpk03kMB+dAAw4y3600bV789sVJuwMZGB0BGKCik46nGTTAaFUjBYEH1o3+Wo5ZwB0zTsBRneCfWkVSRxz/ACFADxl4gyKSp7sD1oJyCNuCO9PUlItofGeTjNNVnCYkIVj3XoaQDckHk/8A1qci45GfrTxkAAp170wo5YbSpT+6f8aAHiJs5yCD6dqeDhsA8evaolliO5FYMycOFP3T6H8KfuBB3bUGOPc0AKx3HHSmlcj1yPpTQSBwcjr1p6SDaNwwaAEAC4HQ9cYp2SwI6g9jTlKnGBTcH1z7YoAYAyk4b8GGf1oyQfQ+9O5Xt060zdnHOBQAucck8009j+tNd9gLNt2gZyOlRliXOIty4yj7/wBCMUASE/7Qx71BMit8jfMVHAA+YD69qkGSMMSM9VX/ADmk27emcL6Ci1wK0VqwYszOqngc8/iam8hdoO1T7nn86kACIAOeOhPFRlSGy3bvSUUKxE0KAEDAbvzkfWoWScZ2kKMcsASfyqzIwTLEhR3zwP8AP+FEkcyEHaoQjoGw31zzn8qlwTHYrNt8s5lJI4PIOKd5bBVCkqp6k09FG0boiGTjeyrlvfj/AOtSdfm2sP8AdFEY2CwCJY3LbiSe+aVtrIQB2OKZjkhlORQSEzkg/TFWkIQICc7x6Yxigg5OQuccCkBBYDbwfQ1J5c+3cikqemKAIWL7+vTr7fnTTz69KfufcQ4AA9uaNgBYhwNx/GgBgBXg4INBXg4JI9+hoMbA9Cc9DRtOF3c4oARvXAB/lShm3YH3fQ0KBkhQpUdPYU4YKA5U4HtmgBy7lGSAPT60ebyBzmo9mSTkk0Bj907sGgCTcsmTs/M0SKVA2kHvgGo2ZSOBgdeDmmO4XGFJJ570AIUkJ4GB7jNFKLhgACR+QP8AWilyoRJcq7WzADn0PSqUxciDYF3Ah5MK3DZ7ccDAXgYHtW0sYaJnJORSkBlx0+lS2Bky3Bllg34VUuI5crGRwGIyfcDB+h9ejreFZ5o4oo/JkcD70QQvhlbt9GP/AALHar5j5znnGelS24OMBiAB0BIH1+tK4yjNZTO7lg+eFGw/dzlW/ED5h7imLp0hmV3hlYiQlcH7qE7h+JxtPtWyFVF+UY+lTKSF5OeM0IZhpY3SRgfvHdV5fOFLAbcfQ/e+oqK6S7Z5CRiRkbaNvJbzFxgnp8pIx9a6I/NGpYk+2aeFVlyQOOegqgsc8trdrdZVZNnmF2TH3lLjA5z0XPpz371FLb3aCE3IO0tHuYnHQtuJP02/lXQz7lVWRtuAc8dRWeLUXxLSOcDnB5/nSHYzLewvbe0jG3a/lrnuc+SF/wDQ+fwpYZrpg3lAtKxIAIwQNg5Pr83f/DA04FMUTRcfI33gMZ4B/rSfKrYVQue44qkIzXiuvOZtrCPzFKhlz8uTuBHckYG768jPDI7O4Zo3khDFTG2WUMch2389yUKj8K2CxU+9PQlxwSBweKLAQwxyLDF5hywUbsnvTm9A3Hp61Mp4PHQ4pshIAXj64pgMyQBzyevWlOT16n0ojYGNTzzzjNTNaCUeY00uGxhBgBcemBn9aAK5OzLMcDrUcdw8sjRxRFgo+9nABP1qylrFDwi429zyT+dMSKNJzsRVZjywGCenX1o1ESHeMbXA+vNMEJdPmfgfeIbb+eKWzmF5GXKbCGK9c9KsAApgjPfmgZCI0iyVXDdMj+tLDcRysyIwDocFD1HvSHG7BFK0KMFyo3Do/wDEPoaBD3UcAg578UqkZK4+lRrKzM0bYyn8Q7/hQhLEr0oQyYSLtOQBio9yn5WQEGkDbsk+1PUeYpzjg+nNMByjDBd2QAAAx/rTdrFj8x/wpFixLv3Hdt29eMZ9P605F8wsdxBHTFIBoIUHn8akxHJ5ZbJ2ZAyPWmxsWiZ8AEMQcdDVXVL42EPmGMSZZRjO3rn/AAouOxaxkcdD09qEGRhgPoDmobK4+02yyhdo7KTnH48Vct13ylCflwe1DEQsSmCoOD7f/qpcu/IVseo5BpJn2BQBy3GQcYrn7zVLi41WfR0do9iKVmLlsEgn7vQ/jmk3YaVzotpBIdWXPQmoZUmKYgKBj/fGabYxGK0jBYM4GC+wLu/AcVZc8DI5zTE1YyIxeRXwUnzBJgb5ThE+gHX8wa1SvzknOKapDk5XG3A479f8Kr3LSQxyPE4Hl/NtYbgQO3qPzpAWdinnBA96DGGHGMUwTZxwR7Z+n+NVZdQka8FsiquTjeefTmgZJNc29uMPIOP4ep/IUkNxJcKVEbRxAj5pDtP4D/8AVTobePCzbQXPGSBx9Kc6KSTjkd6BDJiwl3gKM84A5GP5U0y5GN3Lccd6eMKuRwcf1puxWXcAQc4PfNMBjeYwbbgt0GScfjSQNIkY82KLefRmIodmA+RipzwcA/oaBKz53Bc8k7RgH8KAIxHyxPzZOT7flT1UqhC7Du4O4Z5/OmsVaIOFxxnrSFmRWIJBJxxQIfJasoLFo9oGeDyarqBFysZZh0xUxkZjuPQ9hxilMhU9Ac+1FrgVTKdxdiNvU7uv0pFkVMnbznOAetWpApUllBxVR9ow5XIY4IqHdAaMTRPGGGUBbGTjgjHrTWZED4GBjP3hx1/+t+dZkr+W427sgZ60C4d25xtZASMfhQpXA1VaNgfMVOUJJBGDxULNH9njKOXyTkBxkZx3qoc5UA4GD+nFMXbIxO3Bwec8/n1qwNBFhCxuRtJBI3MPf/61OV4M9U2DG7p1yP061nINzAE5BBHPanJiVRxj+EjPFAFh2j3OCYy235/r69P5VDdS8oUH73nftwR1q3HFELG4laMMynavsSBzWWY2G6QOSw/vdB9MYpK4AJB1aMEnrzRUcjrG5G0nPP3qKeoj/9k="/>
          <p:cNvSpPr>
            <a:spLocks noChangeAspect="1" noChangeArrowheads="1"/>
          </p:cNvSpPr>
          <p:nvPr/>
        </p:nvSpPr>
        <p:spPr bwMode="auto">
          <a:xfrm>
            <a:off x="1640681" y="-144463"/>
            <a:ext cx="2286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pPr>
              <a:lnSpc>
                <a:spcPct val="150000"/>
              </a:lnSpc>
            </a:pPr>
            <a:endParaRPr lang="zh-CN" altLang="en-US" sz="28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703671" y="2670814"/>
            <a:ext cx="6803708" cy="1383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今天我们一起来学习一首唐代诗人王维写的一首古诗《九月九日忆山东兄弟》。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640685" y="970284"/>
            <a:ext cx="1948339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导入新课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5850384" y="772357"/>
            <a:ext cx="33380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 descr="data:image/jpeg;base64,/9j/4AAQSkZJRgABAQAAAQABAAD/2wBDAAgGBgcGBQgHBwcJCQgKDBQNDAsLDBkSEw8UHRofHh0aHBwgJC4nICIsIxwcKDcpLDAxNDQ0Hyc5PTgyPC4zNDL/2wBDAQkJCQwLDBgNDRgyIRwhMjIyMjIyMjIyMjIyMjIyMjIyMjIyMjIyMjIyMjIyMjIyMjIyMjIyMjIyMjIyMjIyMjL/wAARCAFNAf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3+iiigAooooAKKKKACiiigAooooAKKKKACiimlwDjI/OgB1FIDmloACM0w5LY7D9aeaKAOd1lxGy7WeKcnaJFHXvgf57VzzMttfNAl2tyxYkuwKkdzz0//VXb3ltHIqsy7tpJ9+nr+NczdaW/losYxO77/lx8g9s9e1Q+xLRFa3k8blVckr8o24/yaZcTKHSWQguTtAJ6VUkSO2vZUjk8zawAy2A34j8qsyTotqzOGYHsCM5HsKzkmpXIOn06ctaj5tx2bmAPTjOK5a4uGF/HJFCQfMLYJyw9/wA60NJkn+yzeUGMhAKq/XGDwQf6Vl3FvqSyxrHEwE3zsw4xk9Mnv0rVtjlsdXpupm7G1gAR1JPWrlxqENtHufJyM/LzXKx3KW52CQBwMnHJH9T6VV1B5pZC9vcuZhkMwzxngjPQcGlF3GmzVvrhr1CyxvEG7uMnH0qsCq/LkAFQcZ5U+9RWYvL2OFri/ZD8qsoQb+M9cdM9v/rVpPZiK7h2sZJGGCDgcA547dPSjl1uHmbGnOhhCh9zD88dqvVWggRNrKqj2Hap2dU6kCrLHU1zhTULXKFTtYZBxyagad487wDuJwvtSuBCQTIcZKk5HOc1eiPQkEnHJzxVWQmWPMUY3A9fb1HrTopmEe0oTgdPr0/CojGwhtzqKROUVlLD9KbY3iSIS7gHPPNZk9uzy7YVHyjD7iOvXA+lU7Z2t5mLumSSeWrGU2ndiudkOlFU7CbzYexx3HejULl7a3MiKDjr9K6FK6uUTyTpEMsRT1cOoKnIPQ1zLXEt2ElO0ZByAMbiOv8AStW3niggy7jA6D+77CkpCuadFUBegtk/dHvV1Dlc9jVJ3GOopoJ7gj61FNcCNwgGWNMCeoLl5UiJiRWb3OKS5MmwCMZOeecVQmlEsTYuSpVsHnG4/wB2gTY+O8hMuWfc7DGUyVFQ3OoG2RsR8kkHHrmqsl9KYwsCCFQ2N2c5Of8AP51mXguJGLJKCAckHqTVW6GUp2NXTpvtE52oys33gxyMelbKGVZcbBs6DHpXN6GNt5iZzntg42n3rqdytxkGk1bQqm7okopjypEuXYAe5pi3MTfxgZOOtTc0JqKAciimAUUUUAFFFFABRRRQAUUUUAFFGaKAOW0TV3SJbWQNJKc46jnJz1rZh1BGmEb7lLH5dy4z+NcBr41fw1cW81nafbbXG2JivKHHQqCM9+TmsCPxVLIsV0T9nkCZIiWQruzn1/oaai2Qm1oe3UV5PpXxA1pZijwQXUIAYO8gQ/Tccf410tp8SNIlfy7uKe0cD5t67lB9Mim4sq6OzorDsfF2i6hcCCC9j8w9Ff5c/nW2rqwyrAj1BqRi0UUUAFFFFAATgVVmutjFQpJ7bec1FdzvlovJZhnjHcdaybq8l+zNG7Mkrbm8sgZA9M/j1qb32Ey22p7ZG3M6nGdpXHH4/wAqq/2nJK5YEMvIwBxnoAfx6VgyS3Fvc7bgONm3e/c5647fjxWedVdRNCSCp3BVUZGOuf5fp6UcpHMdlba2pJLY3E4xn69q1I76ORAQcZ6d68rttRb7QJgBHCCVAB6DPp1rXtNZMsuyaQMuFTI4Dc/l09KGmhKZ6LHIGXOakzXJabqoV2ff5kXUduPUD/PWugsrkzx5LfMe2Mf/AK6aZonctSDchB6Hg1zeoxgDISRF5C7cAk4689sV0x6c1jX7RwymSWZmbnbgj5amfcGcTeho55IbWJo1jbO6Rj+8bjgcejZ/M0y2mkBIlUFwSCrckfiKvX91cXTxytc+WkZGGz8xUkZYAZzjByccYrJe5gFyzoC21iryMeW564wPbt3p3ujNo6nSw95JG0ThP3ZKEDrg/TpRqUrqiNO0aSouGcMBnk9c+nb6nio9GKwrFK9yEcEKiSZ6Yxz09j+FUdeeSPU5X/1sbgkggEcgAfkD361LWhXQzFYKJLhpDkv8gPBNS22qR/ZZw/lyzcH52PTIwMdOMf5xVOZpVgcTqD5rAIgwSST/APqqWO3EsqpIAkuwYQD27n1qbojYvaQbyK8uNSaCWZ3BdoguR789uM/kK6TTruW7uopZ5oygBdVQ8oeBg559f1rCt5ZLKEI10HbIPIz0zxnv1/zipLC7ihu/NL+Y7Nk47nBzmqVRNlJnequ2PaoAqtPErnJDF+OKfbXEc0I8uTdgc+op0sojkRflG7OSfQD/APVWhoZT3SwkmQHzRgEev057VMLtWUPIpdA3B44OOKq3ksQkmPmOyk/McfdI9Kwv7QcOVLnYGzluhJrnnNrYm5vy6gVyVIBOAT14/KktbweVJL5gKIcbV45P8h05rnb+/eO3EkIc4GSV5PHtVOHXlPLwsrMxXBP4HI5pKU7XYXNS6uVlZmDbTn7oP3eMVl3Cp9rRi8hx95T09asvLFJEA20OxDBR/Cfp1qI3UcZkckYDKuWU4z/k1hG99SWdlpNwEtVBBVc7Rn1qjqa3lxMV87YhHKg4+X3wax7a+TaBIUV84wp4wDwealy9rmUyLL5nI47Z6f8A1q3U3aw76FkwR+ZiBgChGMHv/wDXqGaQvLjzWO0bRjHOPc1QgljRf9eQ27IXBHJ7e9NX5pnyyjacZ9aj3mxXOl0+SRAEuVEgY9iOPwrfUgLkEYrgftH2fdEGYEHGSf0rUttSmi8uIuxJOSe1bRnbRlJm9cX6wPwMju2axpNTM9yGJxjhecAepwag1F/Pf5pWCL93AwTj3rKuHljCyNtCv90bucc9qnmk5Ccjo3v4Lu2Akl2sgwwHc+361WgiW4LwB/KjUA/v4xk5/wA+tYqSFQpjh3gjJC8HpTIoL2RiwBCg5+Y4NbJpakuRu30wUCHbChBOdmCQO3NZlsryZeNAVzkEnANP8hWX5nRFHXbySfUmo2nht41WLjjrirUr6Izlq7s07NI0uzIWwh6jg4PrVltUa3lcyYaNxwQwHv8AWsAXkbxM0kqg9NoHOP6VTOpBg3llUI6EnvVKDsCnZaG3LqU13GCUcfMU47fj/wDXp9s4hjALE+jE8msu1uJCzCSMhDwcjt/n+dWTcwRDZjDdlzksPWsKi6FJ31Ni21wJu3qdqnHIxWimrWrKCzhSegrkXkEifIvyp0Bfj6mq97dFIlRHRA33HGflb8KmLd7Fc9jv1u4Wx+8Xnpk4qYEeorzC21a5S5ZJiZUAUFhzjOeP/r13ltb4gMyMzsyghQ2B9M1tZ9S4yualISB1NVFna3tt0zh9vU9KyZfEdgZGSS6ZJFJHlopcn6bc0DudDkHvS5rlX8ToVK22nzFo8LmVliUj+f6Vk6l45mtgvm3NjabuAozI5+mcZ/KnYLnoGRWDrPi7S9G3RySNNcD/AJYQjcc+56D8a4e+8R/aIUX7ffzySAMQjbFUH1Axj6VzF1qgfUUjttPtYIlP715Blvpn/wCuaLCudPdePPEV1OZdPtEhtiPlXash/E560Vylxrt9JO+y4cBTj5EDD8CaKu3kFz0/xTc2eo6LdXFnqmy4tI3cJEFcsccfKQT+I9a85EsQ0+BILqOSTG0qu1ow2OTgAE9exPNS+JbHwnHZT3OgyX9tqMRBSMFgDzzyef1rP0jUZm0VZ9SupnyWVVk2yMwz15XI/E/SmkkhFRoZd7RGSGKQ87s5R+eRxjB5GR9MZpyzX1rMfNUMsg2h0Rkz+Hf8DU8LWEk8bRwyRKM4WTIDd8g57exPX3zUz39pNmOBZLYH+7IWVvfHY+4p3As6eBa6hsEohZh9fM9twIZevUHmrIvNRiuBJp+oNHG5ztV32vjqCW5Dfn9RWLcy6gIi0901xFyAkr/Mo6Z5JA/LJqy9ojQFzOuFA27mA2+ijBx+hpAdvaeO7uwQNeRfaoAeSuBKo+nRq6O08b6NcbfNma2LYIE67evvXmdk8t/beXAzDaMlAeAR3xn8cikneOeEw3ESJPCcgY2kj0PI/rRyphdntkF1BcpvgmjkX1Rww/SpCa8Zs57qKOP7KpDJ1lgkwT6e/wCtbEfjO/sEVTdicrw0U0fzA/UGpcOw+Y9IlLEHaQAevrVFLd1lddqRq/Vhzn2Fc3H43tZrYPdWdzBs5aQDcoPvnBH5V0umanpl3bq1pcIyn5ueDz9amzQxl5pUt1HJCJfLiypTC5wfp/nrWBe+E2+0M8QIRm+8BzyP5ZFdqCCOCDQaQOKZ409rc2JuI5YWZlyvmDsOQCfTpiqwcWtoC5G+NgQoIJ59favZLnT7e6ikSSMfOMEjg/n+NcprHgmGUI1sCz42jf0HIJJPJxhSMe/uaCHDsc1aX1nBbRvCHaYvhFVOH468ngV0+nauwhiBdWPQBeD9Md8Vzdtp15b25EsAaLlihyCFBHPbjOMU65vZLOOKKNQhCkqCd24E+n+c1DEro7yTVlMBEbYIz3yaxrydp8tIy5XjbzkjvmsCxnnedGjIdMZ56Z9/TvWtNFLPa8Sqs3IYAnGT2+tc0276lXuYF1ejHlbC2WwEJ2j/AIEfpnj3rNM8Mk21lHKKo2+o/i69a0b6wNvCJZxlWc+Yx42D1A7iucbynuPNi3+Sh438buv+fwraG25DOptYjchUlvGAWL5UJ4HsMd/xqbV9Tecxz5UrtC7B0IA9O5+tZFlcm4mhIaNRgkr0A7dT9D+dGqAywGQ7SxO0922tnp/nOKHe9g6EzapbxRuYYg0it8rHkA+uO3f9fes5NTllkaRizMcruBxuJ4x7euR9Kqm/t7W2kV4gykAbT/Dj1AH6fnVBrqOK4jES4UjJHTn+n6U1ER1/2uzsGIVtzxqMkOCc85AznA/XntTra9W+lEtvwoPzxs3P4VlvZiaxSaN44YcblyAueMdeuc560zTJHgvf9crRpljs/u/lihRXQZ6P4fuky4UFmGBzx06n/PvV3UJXN2WAdtibcIBwSeCR17Y61z++8W1gmsyXA+YOgGSG4zj8Kzp9c8+S5IkMR2hCqjPTpwfTJFVsrFqVkampXqR7ftCSBpDnHcgetYEtwouFjRiSxycHoOtU7jUHmcK0jNITwMD24zUkUM8rJFNGE9ZDj5f85rKRLdzVlZ57JhbeX52CVYjgt/8AX9KzNI0+4s52a9MKqp3Q87m3dM7evGKvwWD2xTybh1UN2Od+BnnHTv8ApUd3bGbEkl55MajlT1OO3AHf/PrPNZWAg1HVI7Yh15xxuH8RrKl1XFszfMzZ/dY7HucHr261R1Np5QTHIJI0yTlc4+v+NYxaRcI4+U445zVwpqwO52tm+zynLb5HO9jnnp/jVxLuSZPMmG/K/J22j6cdv5Vz2mIPI8wyEY+6OpH0q7EpmUsHBHQAn0//AFUNpMm5uW0qzYBA2ghc46/lUJkj3OY3O4Z78gZ9qp2/lyqYyxypzkHJPWmxGOM4RiRu555qdhnTaTpzX8x3lhhckgH8Pap9VaLS7hIRI/zLwWwPXFR6PqUsRCxyMEP95sp7/wAxUXiG6SeRZlj3n+IOpBHGMc9s4I4qklyldBpvWuIcSzRxqBgHGSDnr1qrcWcFyzGK5Bx94k5OfoKyreZUQqI3JY4IPOcnj/CpIijTRxsyp5hOM/59qSutbkmnalUwkEmIgcli/J/Aimy6rKJWVp1WMD7o5/LinwwQwKXZY5CeAxxnH5fSsy+uok3eXCmZTwSMbRjp6U4WlIHsPmvZZCDGX2A4yTnFRPeMyFG2licg9xTbWGKWAjDKyA7iehPt+Y/WqQuFXP3cD5hnnJrvikZSTLLSZRlLLuI4yaZbxOG3qBJsGQC3G761FIznDtGCcZJxjtmmJdNEq+W6gMf4hx/nr7Vcm7aEoutrDxN5BiCgnBzzge1Zd9qCq4SB1KHJLYwR7ZxSXLTTsvzIFAyuB19RWKZQxcGTbt9e9ZKMdxmzFrEsRBwgAGNis3T8T1rXsZbi9i3CJ5s8FSm5Rj2PT6/rXMWUS3WcxfuwRlzkD6Zro1mltrVba2kunVRkKpK4J68g8CpaSZpBO+ppQSahplsy/ZbKGFjufdIQc47ck56ccCpn8TXFnCVGrW6xp1MeJPw5xg1zixmR3k88eb0aUDJUegJz9KmW2jjKN5pDA/uo48lifViT09ql2NkTXOrvcQ+ZdG5umf7gu5GjQn/cAxVO41e/83yLEJbbeWESgKi/y57dO9SXasx82Vsso/1zcqPZR/k1RVJDA0Wwv6IoZST/AHmAH9fzoQDGka/u0inmKxqdzAnJkPUAbc8UXD5u1hFuUdRuijIHy+59B79ac0kNtCBFJ5tyrf8ALVcRoP7vQ5+lUSZ423ymOCPOQI1DMx/HGB/nii4F6VxEpV3DyYyZCAMe+T/+uqMbMbdiuIol6GQkFvpwKsyBPs6vLLjYMiNdpIb3IHFVIJUlxEGVFJwPNIQZ9FBwfx5pXETRy3qxIIT5SY4GQc+/NFUJ7S2klJllikcfKW8kP0980UrjKWqCz0+dJEmjlWUZS5tS0J3DqrKQR39KYdcgNuxmuEeIjmFI9r5z1DK4P8x7VtfFXSYtN1OwRNiF7Xc8aKFw245OBxz/AErziWBkweeT0xW0Vdaieh1FlqjNOVs7i7NvI2XiuMSdPdeR+VXJtcEq+UZrUYOFM0f6ZXp9K4xVnjw6q49GFNeV2OZQ747kmr5SbndpeB2ZVdY59obYjsVbtkbsH+YrQ01o5IzHOyxBTvV36L64GP0rz+31Mww+SRuj5+VwGAz1x6fhUq3anDRzGMr0XyxgfQ9RScB3PQpYm0+8BhuIpGkb5gkxfPv90e/rn261YiS9e7MkUZYoMYiUEpx1xzxz1x3rkbfX4kRCY0DdJMg5Yegbn+VSJ4lkNwEDRiInpJGy4/4ECT+n5UuVhdHRm83TBmguC3AOBtz9cYJz9DSNdeU5YOkQdgHV5B82Prz9KpDUTbuz/bFaXrtlJkyCP7pz+YFPF5a3LebGAk3TaI3B/MnOB9AKQGwLqSPT9hYmF+0bHPToFJx16moLCK3jDxOBCx+ZH3bV59cEjn1/lVeCOaeJUJefDHMaRfMB9cDPHbini4ijU28zSiQk7GcHK/lk8e2OfTvLZRrWXiPW9OVks7mSXacmOYb8+4x2+p7V0Ft8Q72CHzL2C2nA6iBiGUepGD198VxCXM4unMlzIWU7UKqGJOemWwcdDyDn3q5/aVg1riGGQ3R4mEbKVOOpx6/ljJwCBS0YHoFp8RtIuIo5JkuLdH6O6gr1x2JP6V0tpqljfxB7a6ikBGeG5/LrXj8flLp5ijBkt5eGHlgvG3+6GBI6c9fakWeJrJ7a9urqAqmYZEBcye2GwO54JPTtSsug7nsbeSA0g2t8uMDHNeV6rZMl1JcFnAdPkMg+Ze/9R/KqSTXUVq0+narc78jzIi77Y/XAYnA/4Cfwqa68Q3p2iSGG4RztWWQGPHuWB4PTt9aynCb+ETV0XLaRLexAXKMxwAq8HHQ47cVox3kEMQbnk4JOBubr/SudnvZJ5DFJazwsMOCkm8Y/2RtGfwyQO1XrLULKSMxm4RwWK4ZgOfoetYzhJK9ibNFy5a31CxHnXBHGV2AkH6is29s7BWtPs9tLKrj5SRwR6kH2OfSkeeJbto1hzE54XGME8cH36fXHqat+bI0Q2K67PuqDnHsc9vxqY3juDszNjRJZikJHlhyq7WwpHPT8f51PehY7FpBtWHaMBl5zzzntzzmrEN8LSNY4o1jJkOGCknoOD2Hbuar6xcqbJCXCxuDvLc7vQY6mru2xNHNP5S28MzKzDJDZ7n/JxVeJFkJIRnIPKqvIq3JqCQwxxxKsjKp/ebMHntz71TEsodmRCm9WB4xgHGcenTFbolmxBdXZaOOJ9o2gALjAQdzj3z+VTm3js3jdpRLyeq8H/P8AhWPZTeRIGL4QA4PGcjtn/D+tPu7yTy4VkLEBmIyRwCemfSnbXQLnTxardJauFuSuR8oDen8hwRWHfzyvdtKqhQHOWX7rZ9+/SseS+dUwWODz8rHrmrVlfySDymLZY7uCAc9aTTEbcW2GE3Dxo+8ALjPWrbahLawrHHgNIAWkbgeoz/j/APrqvD5SwAOHfA34z93+nes64lWeTzCd0eAF5BPr0H4/lWVr7jNRNQE78TkPglYlbeoA75/wOa0o7hZYUJjZ1kIDkgjgj1OCK5BTIkk0qHAB+UDByM9/atXR3DHazlZMkud2DjPcfXNKUQuUr/Uba2knt44ZomZjkM3B9MCs/wDtE4GAoA4bA61Z1TTWk1C4LF5QDuQjBwPTrkVlBFG4mNkUHpkkVcUrFG7aOPIxG2QWyG9vSr0e5YAiHDbc4PGawbO4i2o5YrhtrDPUZ7Ct+NfNAVPNO4A7yOB7VEtGJIZasA8hKMGJzknbn2yf8a19Os5XkDgpv53ZkAwfeqsCW7TrE53FMEZORn0I/pWnYyJb3chzjDZUDAGBjr69zzmp5tRotW9ndDVsPIuwAMygHahJAwTj8cD8qqXS3d1qDWscTEhtgRAOmeuO3GeOOhrT1LWPIYtFKR5v/LQAKQcY7D0/Cs1fEd9DduEhVSVDNLkAbumfrjHfHrWjcdinYy7qe6iMdv5JWXftK7enOOvfnPelsvOiXznSIIxypJ5+o9O9Q388zBri4k3yHOCrklRz15OO36Vn3eoMI4vLm2tt3ZU/d7cj8aOS+iFY3n1NoHzsduCAeuPw+lZk+qrcT5FtETyAz9cdvxqksszENcFULNsQjB/Ifn1pZoHtRuLq0ZHUnrnvVQSRLehft5ZYi6FlwxK7g2fvZFR2pilnAYHcDyOnHr/Oo5hEIw8TlgwBZ2GcEDPT8xTLO4GLqSWXmWFiS3QHHTj863iyWiw11MWbYmVz0P8AKopVkuWyLMpjqc1GVlmVILcqRncuF+fGPQU+LSriSZ4L2ZwD8xVT1/H8/wDOabaJUW2Y9xcs77IHJz8gVRz/ACrQ03w9CxM+oTDZgHyUcBv+BHsP8a24beO0H2e2tyjklXEYDFhjPJwT/Ko7u4EETpPNBEAeA5UH2OD0/I/Wk5dEaRhbcXEaoqo0cMecKrYKr2GAT1PrVc7UkZEkfhuW8zOfrz+gptrdM0wy8igAFiI/lkyOxAIxx1zUVxfRRSiNrna5GRvUkoPcjoP0qDQmYxJKsbSyLtOfl2qx+mQcD6VJe3Dyqp+RUBIIRmyD9Vxk1h3ms29jbhy6yq7bVBfcrHnkkZA784z6+zF1+2itHaa33zBQBHE42N6YyAc+pC496LMDRdpTMY7dpVdh/rJHUt+fBH51Dcz3EWYY5BuDglmjEoBz69z9PxrBufFsrx7bq0s4hnIiRASPTkHJ/EGsi+8QG6nWZ7q4+QYSCLhR9Txn9KdmOx2IMa7izSZByZHwNo69G4qu76feP+6lbA43bvv+o4x+QNcNNrdzPGYpEZ4ifus559MnqfpnFVZL2+fCxkxRgYCITtA9MGjlCx3F74gsYJTZopcoOWjiCbfYuec/lWXd6tbIG8oBmGdgZzw3qTnGP5+lctvuigUzsq+gOP5VF9nXOSSSaLILGu2pybj59+jP6xnI/VaKy/IUfwj8TRVXCx2tz4mguZTJc/apnYAfOiMxx/tMWNUJdYV1Ki2kYc/658H/AMdCj9KwrZ3F0sgx8hzzyKuahf8A2kRoFSNVHOOcn8qq7TsFlYkkkWbA8tQuO7sf600uoAAVVUdwoH86zxJgkFjj26VE8wyRnIo1DQ0XkUgEkH/eNVXznhx9AKqiUtwMmnoTtZgM7Rk/nj+oq0rEtknO4c1Kvmfw5I+tVo3O7PepkmK54z7VdyCyt7cKmwyybCMFQxHFS2t6lvcCTa+zoyhutZ/mHJNJv555FJ6oDq314ybZ4rt42TARYkCkY6ZJBH8ulaNpqM0gjnR4XlXgtICCW56lSeSOwxnBrgnkCn92WGetMWeSMMqSOof7wB4P1rNwKuegR6i81w0VxLDHOpwv2dccnttHGfrUtrqVo6pi6y6k535GT9eADx3Oa85ilaKRZIyA6nIOK3P+Enm+yCJYmRwMAlw8Y5zwjg/zpcg7noDX5SLZNDECVwJCRuxgcEgYI/HmlgvBLHLDJBK0ePljRQIh9FIHP51w8Wv2s1li4d450GEVIECH3+Xac9fb+r9K8SBL4JLHI6knYzhQ6n1yoXJ9jn0qeRjudpDcK7IM/ZxGpUNhVkfnoefm46dKs+aBA0YRI7dv4S27c3fKkggn2496w4dSuXuUlFtcbGGFngQZ577Dgt7spIrSkntLWEJd3UMd02drT3Knef1wfqPzpAWwyTRR4MpjBzG4LBkz68YP0/8A1U6MB3MNxKrRnH7sFkSb3I4w1ZdntlDolzHLIWKtEMLkZ7HGM+5/KrscTpJM3lQ7BwVuCHZfTAPf6Z6dKQwuLULJ+4Pkxw4O1D2PX7hG8e/Whru5SE3NrdIUGAiT7VVjnnaVyT9DzzUTCO4hjFyFjRJCQPLQKGPqRnHQdQv4daPs4hfcsjhWH93aj4HA5+9+Z49uho9wsTx3tzE3mTG3eT7yRCXZk+wfHPt34xmr2m2Uuq3iRSRtHAqYcGLAxnkBskZzx+vapZrmK5h/c2lsTBErMMgELj5uTkEdcjtjv2mtNRSxs2WFVM7ErtRAPm5xnA6AD+nShQi2S0Y3i/TLWwv4E0+Hy9yElAckHOM4znHFc8/+jgnbt2MUZHGOo9T+NdnqUzakwyiTwOAzHdnGAMAqOe+c8Y67qpwpasVhEssbpyDbs6IAexww4+uDnoWokk2TyHKfa3jn8pwMqgABAIGeT+dTPPm3ICfeb5c9/wDPNdGujR3PmzQvHtU7V3RKw9+gDMOfXPsetQ3mmNcSTSqEaJ2GVD+WfcnIYAd8k49SDxSsHKzno7Q3WG3ptyDz9706flVmzs47e4DNNExU5HJOeOnFW00l4yjIsiIzHaoGVVyD1fPB/Dnj1qCbTpwCwCKiNtkZiF2t2znHqOlKVybNCvclZNzLnPICnAqXyCy/u3+bGQijkd/xpgsJDF5jb1JYgHb8o/x/Cq1x5kE6pvLFV2jJ6j2rLyQM1N625WOZCdp5IOMe596hN1FaTKyklGyDuA3cjqP/AK9V43W7KInyuiFchuv41l2d0I5xDPGUcPgluuOnP4UJAjXF9a3mJGeTOeVx2+tW5JLBUy4VQ6gE7Tk8jg4/L+lV4poLu1YLKgI749M9Rx2BqmkK3DZ2tu3D5YxjI9QD+FLQZJLLaXCtJHEoCnO0d+w5HatEy/6MhQ5XACK7E7TkVkzxPM5WGMxxMwXGMAH/ABGakdJYWEVwd3HBHPt+NDSBGxb+aV3swyp+7n5sYHvV19VtyGLJhl+VgxPzH1/U1kafdm4doUmC5XCkHP8Ak1JJp8MMe19hQqXTaSzbecMSCPTgYz7VLjfcZNNq8skUkByIm9egxUTX4VUViSAPlYAA9ayRqDyReT5Y4GQuB0qT/SJVKRRu7gZCoN348U+QSHrfyNOyIwZCDjnAz070xVE0rb9qsWCDBwfwxxTY9Pu7ltsexT6Z3EeowuSPxrUsNEngEjTXaq0fJVshQOpLHBwMc4OCf1rVRZSTM2aQxwKJHDOOUAOPxx1PpVmGKScQuUkBPV24BJPTJ/pU8mpaZaxJLZxRsEHzTOMiRuhwNyt/MelQSeMo7cCeOFEm2YSIwCFlPqWyT7/0pqI+UuDTbhoRHKyQjOQHbBweMZxg9u9LZaNLBI0klx8oAXcBhfXPfisS48WO6OsDTmVx8zvtcA9yCFBH0zWdPr8/lrCY5liIxlJWRj9CS2MnrWiTDlR3sMMSQPJ56+TGD+8jbBUe/wD9bHekTWNNt7dmMyPGgyWLsSPpzn9PxrgYrm/1JzHCocKOVdi5wPU9cVHf219b2/2i5dI4eAFiwR7YAo5Rnav4r0w2xZI0CsCxDA/N+GMfnk1zo8WfZlYukMSyffiRyScdOnH6iub/AHVzHvYzSf7xxUBVIzxEv40+VDsaMvia4eUzGUyMTlVWPAUen/1+KoRXl8901zEs6ztn94JSuPyxx7U0TSLkIwUHrtUUxm3jLOxPuc0D0J3kvRJvkvIw/ruDEfzqqYo3bdLK8mPQf405do7VLjcOlIZV3QCcRJD2zlj/AEpxJBwqKPoP8aDGP7RHOMpVgxAtjp+NGgXZVIc5y2P0pnl7jyRVtoypwAMUnlM38NIRXKKR06UohDHkdatC1kPIBzUqWUjHDKQaQykbYGitddJkK52dfU0Urgc3FKscXP3utQHzHJODzUkUiPnagFOhJlaUHGFU4/MVrexG5B5MppVtyerAYqwbdnmKbiowx4Po2Kha0O1DuYllLU1MOUdHEHdY0fc7MFVR3J4pZozFvQ/eRirexBwaRLZolWRZCJTgoAOh47/jRIrLbbm5LkHP1ppoLDVNP3AVEp4p2RVmdh+7ikJGOtCRtKwRBlicCpZrOe3I3p16Y5ouh2ZASSabQf1pM460DsAPNDHGKbkUHtQFiUAcc8nrSNgEgZxQOnIpCdxzk5NAFkm7JQiVn2nK5bOPwNWW12+WHygI42P3pApLt7Eknj2AFNUlIlfuOOao3LB5yw4BqFqymrI6bTvFEIsja6mkjxA5CQL5eRjplGXH5Grtn4siYrBHbLahXzG8tyzsnHGJCQQB/kVxKnPFBbDYB4p8qEekvrVtNi2kv7K5uU+ZJLZHR/cbjgH6gj6VetdSgyLa9tBboyFtxnV/Mx/eRlEg/DNeU5ZSDyD7U4SyCVZPMYyA53Hrn61Lgguevwavbx3MMLNcKsZHklQ5RD2AcDBHsfwI76EN81rdPutd/nHdIwkEbnC8FY+cj1xgflXkj+I9UlijiN7KkcfKxxHYufUgdatr4oaKBFgtVWYHJaQh1znOVUjC/hz70uQdz0G81CzmuSHiaOZ+FYc55HRhjNHnJJaCNXZWJIz94Mc9+Dk+55964abxYjpG/wBk33C5yXZgFPqpDbs/iB7U1dftEj+0CS4kvdwxHK5EYXuDgjI9j+NLlYXO9tdQcxLGt1JkcASR87fy6exGOK05r9UKhY3kww+7nJ9wVyQfrz79q4afxnbXNss0k4WTP/HtHD1OepYjgcDoTVu18WoY4LubUIo4kk+a2ETSSkf3s5GKVmO51Jns4bdZlMYk8zkIT5hf0GR15/8ArGrEO+eVmCrwPmYyA8Z5yMnPPt36CubGq2100IimFtDI+Vkdh+8brnkdfc9fX00ba4MgnMs7O6Al34Vhzx8gzkdOenNSBdEEM7l2MZkc4ZEZozjr/k+/pmq11pNtcyARt86PgeYQDgemCN3TqRn+tqy+0gPPJKpWU/KrDf8AN1yCB8vHr6/m6dja3EcO9DIw+XcvzZGOcnk5PHPagLHNXmkahaMskcchVMEtnIYHoMdQazirNK/nQyfO2SW5K59eOK7Mvcm5zPkI3A8o4bdnn+EE898noAfWrDyW0rKjq3XZvli3DjkjIzj+fNJpE8qOGt3t7ecQI5w+dxJ4PPWtALACDARtQ/Plhzx1x+VbN3oelysrRB1mGCwRs465xk8dOmR0qNtBsXUxpKQ7IGO3KMPqCDke+fxqHEnlZQDvsSMRSMsfzYHA3Z7dxVyGwj1EMZGmh+bC/uic8jPz9OwqBU/s+7+zSxySP1BeXGweucfyPeteHU2v7qezlgTyyvmopwfMx3wTknP1oUO41Eq2+lpFPmKKYxltv7yNVUe+dxJGc9Bg1Kmm2yOhuFZgwOVBwFJ6cjHp/wDrrVM6tD5bx7ht43rgL7H3H0/KhIR5ImdFLA8gocHtn/P86vlRVkZn9l2tncbRACpXJKpkjvklskDtnIq7BYRy5Sa3DhOQBlwO/B655+npVlI2dgDujyOI1c4P13AZ+v61FLFALrCl4CQAxVOT6YPQjPHH4k9KdwsDZjTEREcoyAikDp7Zxn8R7UjsoIY7ZMcR56jnk9v8P61JpokYyTQpM68nI5UdjnoR+A+hpxuWVztidSxwAq7VJPuR2/yKLjIrqytrm2lt2iRY5gPnUKGbBz6cj8Me9Z0XhjTIcH7GG45aS4Gcj2GOD+P1q5EskF4rSXczzHO0yjcMDsSP06n2qy8zlj9oImfqrH+fv6ZIpBdjbGzsrOJwba3UFQ6lcE4+uMj9RXJ+LsXEizBEVgAmxONgyTyDz36kCrV3em2kBZFRzykWAxJ9QAeeO+KZCbzUbvZd6Zcx20gJL3EZGSMYGTVpNagjmdN1I6XLMW34fH3WIGecZAIyPxpNT1db+F035AXgbeBz6n/PFWvF9tDba5NDEojjwu0IMAfKK5mQuq4BIU8HBrRW3Bl+0UtAPTnvUzxKM88n0qvbMBEucVdiUucAdeKhvUZSaE7sYxihYGHVT+Fav2RxyYyR/KrCWj8Ng8+oqWwMZLd2HCn86sx2zjAGPpWwtsFHPOR2Aqa2sTPN5caliQT+Qz/SlcZzS2kkuriIcNsz6Ve/s5wdrFTxV22svP8AEvlgcNDkHHOK6v8A4RpEmWOSNw3BIP8AdPT+dNgk3scObCQDpke1Sx2bg8RsVHU9K7iTTLOyQtPtRFbaWOSB+A5PftUEd7p7FPssHnxfxSLgceoXqcZ9u/WmotiOahspZGyI89ulXodIuGYbt3XA46V2MdkrxqyFWU8gg5BrD8XatD4f0iYbgLyZCIEGc+m7jpjn8RQo3FcrDSZFAGF/E0VR8M6j4i1HQoJraGC92lkkklJDBgehx1+Xac+9FLlC556beGKUrG/HYVbgsPKjZ1JfzI889vnA/pT7m3SK7wgyNncVtQ2kW9dxG3aifiGJNS5Oxooq5kw2+btRkbjuBH1kFQyWzLHEOP8AVkfzroIrGMIZAwG05B/4GTTJrGNFVfOBONq+oFRzFcpkSWLkrgHIwM/ig/xrJvCQixcYQj69K7Q2bEo/mjBckHd1+YH+lcprVq1vLludzbPyVT/7NV05XZM1oU7eEzMEDKpJ43dKm+xyA4IxziremaVc39vI1uinZ1DED8qSSwu4S6mF8oSGwDwa1b1M0hsNuUbcCVHWtg3kOMFnz67awHEsY5DL7nIzTCXCB94OTjAbkfhUuLY00iW88trt2jwVPf1qqwFI0jVGZDVoTHEcD9aZj51FL5mabnLDirJJlzVi1XNzHlNw3DIxUKbcckCrEJUOMOoP1xSYI0L6MRxAKMZb0rJmjPDEcd61bpxJHFjB4ycHNUJQd20jqPSs46FvUpYxxSfxcVZZF2+9QBR5pU+lXcmw4DLH0pRuHPccDmpkiUhjnaQPzpdgOPajmDlISN2446e9R4ye1TbXZcBSe/Soipx0p3Cw052k9getN304v+5aPHVg2fwNJGinj+dK4WEBY+9WIYn2Fuef1q3aJHgrhd2e9TyLhTj06VLmUome0bA/JlSOmOKlt725gujL5iPIfvecokD+zBshvxqwE+bsBmqFwn+kIM8k4NJSuNxsbi+I9R8to5Z5FUg7BEwjVB/dChSNv+zjFdJYeN430cQXEttGIVCvE6uTON3baMZAHfjFcg8Kr1HHSoJLePcBggkVN0w5WepDxLYPNEhkViq7llmO0Ko9G2gZ6YGMe5q0mpRX6rJp6m4cH964VsqeoB5HP0Jz6V5LbJcWlxHcW0xSSM/KeuKsPr+pi4lN3O1yZUCkSNkY7Yzx+n607X2FY9eit5ZkM0koRCQVTaBvIzgHDY/HGMninG4ltHd0wGTmWR8DB9OeT+IOcACvL4fG13Fp8cM0LTXETZSVpSFA91GAfTnOa1rHx1CRGn2cySvlnR1CpGfVCDk45OCfpg0uViOhv7rzry2UMpJQ/Iqkk8ryWOM9Bz+GRk0iSSLd28kRzhjG2EyWDEdsj/J6Vz82oQS6kLp7+2miSEeXzFFnkEfIWY5+p7c4qyuvQtbXMpkUBFBUrIoZiD0Bzn16UrAd6rwMBGib7duGXYTgj1yePr+tVhJZ/MIoVZ14BfGW78dAe3v79q8/fxp5WmhbQTC5I2/OuAq9cbg2T9azpfF96boNAqiBf+XeVhKhPc/Nk/1HrRZjPS5L2OK5UyOis3VR/D7k9u3Jqvc63bKhkTP2cZVrhI96sB97kNn8PyzXlB1S68+W4yv2mXIaXknHoO1QpcTyxBWmcx5zsHC5Ht0p8oHqEviGyt7WC6TfJ5jAxs0apuGcbvmOf8cVVfxmkkvkMpNoiZklDqrKfRcZ6+gJ7dK89knDuXmlLPjBLNk0wzRjoG/BTSsOyOun8XebdyuIofIwFjheJ5DkfxHL49eDkevNU38UXTzyzlIdzjaI/skLKo/3mUmuZmlDxgIpByDnIFSrOB0j5/3hVINDqrDxpqdjbtCiWswfvcRBmX/dZNpH4k0nh+5nvNckNxKzmaJwdxPA64BJJH51yxnftGPruq3peoyWupwzSqvlAkOB6EY7U7aCTszc8bII9YPz7vlX3/hFco/zMvua2vEd3FfzRT2xKxnI3YxnGKyYbcyfNv3bWGf1oT0B7m5punJLZxylgTjpnnrW5a6aZDuWLBHcDFafhrRY5NLtJTk5TJ5967O203aMbRjpU2uF7HI2+kuwBVC3qCKt/wBgTOASOvb0rtFsVwCEANSmxkaNtp+btnpRYLnFw+GmkU/KDnrnpW3o3h2C2jvJ5MGQWzKq/Xqfy/nW9b2YhQqDxnIHYVOESMSM+ADGV9OvvTUQTOC0LTrWHx9nbkxQgRqFyMkHJPp3/MV0+tXVvOsF7byr5ttNJDJDn7wXI/DkA/RjXH3epWmkeOFvTOj28cQ3EMMEhen54rNvfGukpfPcwgs7uzsixkj5uoGceg9uKT6o2puKknI2vFqG70aG5uPLW5sGI8lXUqVZQwwOucFfpg1Qu491np1rZShbiJ41AyMEfdIPscmuU1nxeL2OVbOwdXkdWd3UHIUAAd8DgVnt4s1p7uGdgzmIAKJgDjHQAgDAHpXZRrKEHFnHXp881KPQ9R8NajBc21xBE7O1rO0TBwQR+Zz61i/E7S4LrQF1JVC3ELJBndwVYk/nnH61x7eMdfc5+0W0HqRt/wDr1HfeJbi78MX9hfXQupp5onjZTwgXduHQdciueMtTVrqHhDxuvhrSZrNoHk3zmXK9sqo9f9miuNAY5wT+AopNK41sdne2Ttcqqbcs7gDPX5yKsSW0ySSlMHG/p6jAz+dNkubj7dCPNAAkIAKjk+c3t6VfLymGVtykskh+7/tisOhp1KYhmVZsowAYnp6Af40TwyecwZHGJlXp9B/StPNwVudqofvMCR0yVx/KnefILmVDBnE4YfMRn5jn+dFhmSpkXyxk7QhYg8fws39KxNelUSWTmNWUFyV/vcgf+y/rXXumUDSRZUxsAFf1ixg/l+tcv4ktQTZMFYGRphk+z56fiKcdyZao0/CsSXFiwQeWd2HBOd/ofbH610CacSQJQXVRwDVDwlbpFpQYgZ3kc9+BXRxyL3Ycjoab1FYyrm12lvlGOwFZVxYRtESYwfw5rqJWRRhQG55FU2hWRdoBHpSGecR21m99cxyyRwiNMpvyd59KfJYRBCxtwPz/AKV0R0GFtRaZ1wUJ/Pk8e1Q3dvtVu47Z9KpyEonJvaRbyACvsDUZtlB4b9K0poWP3R3qoykHB61pFkMlt9JmuTCsLIzS5wOmMVafwxqkaFhArgf3XH9cVs+E4hLeRA/wBz+YrtWtRtyQPxpSm0ylFNHkr6ZexZL2kwx32mqp3ICCWHsa9gS2XGByc9KYtgN5BGQeOaXtA5Dx/cxPJNA65/pXZwFVjkhS2t9vmv8AM8QY4z05praRblsiFCW5OFH+FHOPlORDkccVJHKyHO0GutbQrfyZGFtGdqk5OQeB7Utp4bs7iyhaS2kDsoYusuM5HoaXMhcrOVM52qAu3AwcGmo8SyBuRg+ldW/hS1AOPtA9CXBA/SoT4TTtO492XP8AhSuh2ZzNyUlChCv3ugBqERsGLKeB0xW5qGhNp80Pzq6OSPu4II/Go1toi6xPhcnmmmFjOhZY3/ehl4q0s8bR4MwzyDuBphiIkYDoCR196Ggib7y4+gxSdhpNE6qGYjehzz94VSu0KXqAcdMUNZgglC2AcdjURglU8MMj1OKaQmzXAbcM9aglYbzyAQOvvVASXIIxLkjplgamWWRwQ+GJqbMfMXIwfJyRznmqkyhrxPTbmg3skQ2mPjrnNQeepmDkMB9c1STE2h0qKG4yBUTpwMVO1xE4x/OqrtkduKabE7DHXbz1qSJPNjdmLZXvUTZ7H9as21tLKknlyBQvLDOM0yRgh2c7sCgbhkpx6571PHb4b94D+dR27bt+fXj2ouMUs2OSFHtRGoPBJKnoM08gKwPBAOcHvToVYrvUDnoOlAAEVTwh/E8U4Fc42rx7U4JKw5xzTltyBndj6VIyOZisRZDjBHSrKgE8kYPcioLoIlqVXjkVYhlJX94Bg9DQBKVxwpz7UOFWMttGe/FPUrjI5qN3zyR06ZoEPldn0WzbaDmWYDA9CP8AGnWCBbK4cjADoufwY/0pWL/2Vp67flJmfOO5kI/oKu6ZNJDCxR2QF+QOM8d/zptjS1PVvCtuP7Cs3CcNGpznr+tdKJYIADLJHGPV3A/rXnWneEPF+oadDJDqaw2skYZFadgQp5HAFWofhTqszBr7WkOeu0PJ/MihN22E0u52V14q0OyBE2owbx/ArgmsO8+J2kR7hZRvOw7uGQfhwc/pVmx+Euiw4a7uLm5I/hBEa/kOf1rpLDwfoGnAeRpNtkdGlXzD+bZo94PdR5sfGGv60zJplrdbW4Itbfp/wL5v6Vj63HrFrLEdYtrotNkoLi5LZx14XGOv6172sYVAqqFUdABgCvMfitE32nSmJITbIP8A0Gk1puOLTdrHKaf4Y1XVbIXNrZQRwtna2wNu7dHJrlNUi+xzmJ5J2f5gRHEFHHXoa978FxEeE9PYHgqf/QjXjPiyGMavENiF/MuMls84J9OPzpRG+pym4OdgWbjBw7Adaj2MD/qFJ54dsj2rSFuokKhVUELyE9qlig34UHn2FXoRqZarOAGVIUyOPlz9etRSC6lXy2YsCxxhRgcfWuhj0i9lIEVlcyZBxshJ7cVaHhfV3240m7zgj/V7efxoukK7OLFjcHleB2+YDP60V3o8F64ygjTmXjozpn/0KilzBqQQAy6h86DKOG/Ny39a2WuYPs6bYsEvsK47HDVTkdvOYiynDMQQVVeh5Hf3q+b60PkM0J2eaxHyekY/+vWTNkWILiF7qQlAVbYMAdehP/oQpUu7RpmZYecMT+h/rTEurL7RbJswxmAOIz/zzj/qRUaTWoig/d5zGSflIJ/doT/MUhl0SWrqqeUcKyrz3+YrXJ6/b/a10z7OCWJmJGOgIVh+hzXRSy27FCvGZUUKMjJMrY/VTWZdNA8dk1s2F8sqTnOP3UWP0IprcGYl5e3fh9odt1IqP0CjIyACTg/UUyPxlKoIa5jY/wC3F/hSeNFA0nS23Bm3SAkHuAg/pXHSLtjUnksM1ooohtp2O6Txi7JsJtST/FyD+prQg8VxshHkKWPOVm/+tXmI6daWjkFz+R7BbSNOqzFCfNywH90HP+NU76EMoULkY9elbPh6xjaxtYpCqKLdBkjp8oqbUdF+zMxWRJF9VOalopM8/uIjuIBUDpVJ7Ulu/PpXV3Nsm7AVRn0FU/syq2MU0xFzwVaMuoupAI8skZ+ort5IFJGRwOaxPClrtnjfPMkTnGPRwP6V0jR+bNsYnYp+bHAPtSeozJkkS2kw6ZY8rtHarkMcckXmfw55z2qRrLT7klBuRl5zg/yParFvbosJDLnd6d6LDueNNcXscsskBYIDub5cj7xoi8Q6hEwOIW7/ADJ/hU8bmOGWMRbgwGTuwQNxNUXCyRMu1lyuM5Bx+HFVZEts0v8AhLLm4Ty2s4lDDaShI68d66/TABptqFXP7lOR/uivNo7NbdkjU7mRiGbGMjPpz716xo6MNKsh5eQYEIPT+EUpJdATZEtuX4dee2aUWpDYxgfStcLEx+ZSD609IMj7pz6moKOH8WwCK2tGHPzt29qxoLR5GMoEZUx7smup8cIYrGzOOfOPb2rKsbbzEU+WnzxDBJ689P0qog9jKg0f7Zbyyq210JbGOo5/wptx4fljRmEgIEYkHuK6XQ4MW8iFeqyD8iP/AIqrVxFusEYr96yOTjpwKRtBq2xw0ll5E0sLSZKEYIX1Apq6Pe3G97eCSdEADMi9CegxWvqMQS8umYsB8mCo77RWz4UuGjs9VkQs6xRiXay5JwDVLYxqaSditBomiayTBafYzceWWIUnP5D61Xm8ASDO3y/wkIx+Yrm9O1HVNH1I3ti0XmjcnzICCD14P0rfj+I+vxjM1rp8v1jYH9GqlbqJW6orN4HuVDNudAuBkODnNYk+lG31X7E2ZSCB0wTkVtat43utWsRbPp1vC6yrIJI5G/hPTB/xrpfDVlDqHhoalPbQef5znzPLyy4PY9fpTsraCa10POtT0z7GisqMCx6GsktXceNIY1gi8sMSXJJbvxXFuvqAaURNCrE0kW4Y/GrVixV/Y8H6GktEzbE9uaiAI4HX1oEabW+Y9xckjtVC1BUyfKCM80z/AEvHDsR9abE9xEzKiEkfeGM0AXJMFeRTbQ/uBz/nNVmupgMNGB+BFQw25uN3zYA9qQGsJoh96RR+NJ9rt+8q/gawiwB6UbgSBgdfSjlC5pXVxDJGQr5YkcYNILxAONx9OOlF1aJDAjRq24sQe/FVERZWjVGbcxwd3ShAXUvCOin+VI16+CAp/Opo9KfAzJwcdM9/wqJrJVvo4ZJgiNgl2B+UZwaaQGhPNNFpmmoU+9C8ig88GRx/7LV3TnlfSmZzsbziPwwv+Nb5QSWrSSri3SNYLeFm4TAba0YPPTBYjAJU9c8Oe1ddJtnljIUFjGQANy56nHXknk+mO1TJ6FQWp7P4Rma78L2LFArLEqEA+gwD+IreWM45rE8H2T2WkPHIgUGZ/LGcnywcLn8BXRgYGKpMze5EE5p+32p4XpSkUXAjIA615j8WsBdJbP8AFJ/7LXqJXivM/izCXXSgvdpBx+FS3oVD4jovA6q/hCxx/tjn/eNcTpGl2eo+LdVjvLeKZImkZFcZC5cdvoa7bwCm3wlbqeSryA4/3jWB4fgC+MdaOMcycZ7bxipb0RaXvM14dB0yH/U2FrH/ALsSj+lWlsooxhEVfQKuKu+UewFHlNj+EVIyr5Cgf/qqMwL1q4Yz/e/Sk8j/AGv0oAo+SncE/nRV7yR6migDxSO5O+YL1UL+igf0qHDm1QhMkCRvTHyYpwjKyXZEbDfKAvHatGKePZGhj+ULJGSB17CqYkRwR7nDFflWQsD6/Kh/9lqFVX9ydg+RsYx1IRK1bC7iW2hVoAF8vccnnhBUEkcKQqVJIMo/AEKP6VJSIgp8tOCGEkRP4Sua56Z3XT7GNMhmCD/yFEv8wa7SS4s0XAj+UYYkn3z/AJ+tcrqcsUs1tFGu1TCudvbk4/TbTW407NMxPGMbx6bo8LgB3WRzgcZJWuUvE8oLCT8ydRiu38ZFJZ9FjJ7SL/48lcl4kjMOu3kWCNrgc/QVqtzOcm22zLB4pfWmbsU9TzVGZ9BaTbbLdVPURr+eKtT229SM9R0rPgae3UMPnQqD78flxVhNQMYJFvK7MQc4Xj6fNWVmzS5iXumyeYy7ST1rLNm6P8wz3HtXXv8AbHKslvJtZeQwXn3yGNUbu1AnjLxSpkfMNhJP0xmmguWvDMSi5t0QkiO2ZXz2Ytn+orqGt1/PnjrXLWup/YZy0drJsAYLGIH+bgDk7eeh7d6vDxK7TrG9t5eVORycHt6Y/wA/iAa/kjJzzTjAEiYj+6ePwqpHrdkQN7FT7sv+NKNWhlZo4o8pjghl6+mAaBnk9pZrLBK8jhQiAkFeepxg1nx2h5AcHK8Cty48O6tCzqltISwxldvIGff39Koro2tQsNsEowCv3CePwBoT0FZla5tmtbycOoPzqmd2cc549elel6TCzaTaYB2mBMZ+grzltM1RnUSW8rZYM37px/QetevaFNbJoNhDKURhAisGYA5x0IoY+hVRGXkrz2NXIcYLEZOMYNaSw27OFEiAt0GetH2WAHCspz3DfyqQOC+IMedLs2C4xMc/981h2UDvaoUAbbbE5AyQc11vj+GIaZaqWyPP6j/dNcBPfXllKIoshFjX8RgGhOzKSujqtGAIQgdZJFOfdQf6VZMedLteMhrA59+FriovEN5DGwUY3HceB1wPalHiS8BDMuTjbgk4x+FFzRaF7UA2yV0TLMVPHp5a/wCNafg+QyS30UipiRFVi4wQMN09+a5uXW/tJxKiRsOMKP8APoPyrd8H6jGt9c4bCSrsIA74Y9O/SnF9DOpq2zkliJkkI/vHj8DVORPlGe2K1YVKM+5SPm449jWfKAFye+eKB2KYG5wemTXrHgVFk8BzgpkLNICD7qp/rXlmAMZAz7V6x8P7iO28D3szldkLvK3rgICf0WqjuRPRHJ+MlxYQqQMCbGe/Q9a4WRa9A8Y61pmq2kC2bEuH3Nxjtj+prhpP900RBl7TIgdN+6DktnIqlrMX2CKyMQA8+He2Tk5/pWrpRjXTtpkXOScZ9ah8ZxBLPRXAAzbc+p4HWnHcmWxzX2uQf/WOKvWR3iRjnJA/rWSeRWxpkZZWA9B/WqexKHMB6mm2A+WYk1ZlQoDxVSzdEWXewX6moGZbcE0q4Dj60FTk8UqLiRc8DIqhHTBDJAGUEgn1x61yokdGBVyGHIIrtYHt7mELEyOQckHIx/8AXrh6UdgZZ+23bdbmX/vs0wySO255HZumSxNRj1pwPNUI9F00SPptjvfdGsa7V3Z2/Kfyrp5WX/hGLUTbtwWXGe3z9qxtHilfTNKjtYI5ppxFFGinBLFD970Hv6Zrp/Flh9gnjsUBKwWWXYNwSeSefes57GtN62PVNJvLZNJt2kniT5ATucDHFWG1nTFyDqFqMf8ATZf8a8FuNNvnvXfyZyrJGwzgD/VrnnPrUDaXeEHdGvtmUUnLUappq9z3s+JNGUHOp2vHX96KjbxboKg51a14/wBuvCl0qfgsIsd/3y/41G0FpHNOiybmjcIm1lCuf97tjPeldlxw7lse5P418PLkHVIDjkkZP9K4vxzrWn6w9h9hmFwsRYvsB+XOKyfC9nYyeYt1YQy3CuMZmVwVPGMbiM5rm76Nl1O9+6IhcSLGocHADEAYB4olfluKEUp2R7F4BBHhZMgg+c/X61l6DHt8U6y5UjLuB/33VzwFdW0HhdEmuIo2Er5DyAHrVbQWM3iDWHhZXHmNhhgjBYmk9kL7TOm6fwn8qTPtVeW5kQlSoyDiq8l3KsRfHQZ607MV0X8D3ox7E1ABNjmeMfjSbgD811H/AN9ipAsAexoqv5sX/PzGf+2tFAHAWmmpKiXM2PMc7iAOOtS/2XDhRtXKlDwuOhyfzotrlre0SM2cw2fLw6tx/wB9ZpE1aKdmCQT5RyjhlA2nGfX36iquSUxohJTiM4XDncQeX3ZHHPHHbrTH0mYArsibOCPmJx+ePatFNRiYnckij3Q/0p63C4BbeWyBkRt+fSqjLld7XCUXJWvYzUspcsvkB8qAuGAIxgEc9z69sH1rndSgs/tlwktxIt7AoTyWiAV888MCexzyBXcJNCpLMzD1JBrgtZ8uXxRdbGyCygnHQ7FpSlccFbQ5rx2wX+ygGOfLkY+2WH+FcfcXM1zKZZ5XlcgAs5ycAYH8q6bx0269sU/uwHj/AIEa5TBOa0jsRLcM1JGfnFRc1LEMyKPUiqJPfGcKiRkgNtPP0xUUM/7xwDztGKqXE53xb8fdP484/pUEVx/pCkAc4FZo0Z1UF8Q8UQTdhM5B7+lRLds9tLO8LO0fChTyRVC3k2yI6lc7cAnmrMcmLWUE5JYc4xQ3oJAk4Ro5GQ5ByQeoqK4vX812UvnGM7tuPypPMBXexOcj+dVJiTI20Db70LUbRTHiGeITN5gaGJiMFs7cetaFiL7Wbaa4tIUurcMFYR4YqeD069DVA2FlLJ5rRgSH5WPQH6+tQWy6hoN611o9wIGIwyYBRlJzgjpVe7bUG72sb0mmrbH97p6xSHBAeIL256ilaOJQOAox/Cdv8qqR3moalJLPeyCSVj0HCrx2A4ApjwxlgZMZVsjHesmho0rKOHarDzTtJwRK/P45q6LaNXDIZEHf96xP6ms61uEFuRkKASKsC6XaMH8KSdwaEnj8iRHTzTGBl/nGTg9OQfeqly6eZ5lu8qLgfKxU89+cVLeXC/ZmZnGQpJNY6XqOBtYYPrxTYINTke5EKSuXUNwCAOce1YuoQYuZAeyKP/Ha1JHEt1CvAb2/CotSi3XTEsBlR+e2ob1NorQ5sW53YxkbO1QOm2Qr0Fa5QoWAyPk596pyQlgGHp1p3AoMN0mcDOc8/Suh8JWgne+HmbGWP5QB14YVivGA+D09u/FWbKee2uG8qRk34zg4zz3qkyWroqm0fedoYHPUN0/I0vkOzbfmBH8WeT6/0qYQRhs8ffHQ9c5qOePZaRE54Y9+2TSuOxBNBMmfmc/X/wDVXoXg3Y3gjxDbMQMWbswPfMcnP6V55gtKM9OSCTnNaiX93Z6eYre4eJZ4DHKF/jU9Qfb/ABqouzIlG6MTylGFx1JHWrMVpBIkrFCQq8c9DzTGU7ov94/zqe3H7uTn0ouOxnm3C5ILcHgZpviSeWbTtPVzkRNIik9QMKcZq2wG1j6nv9Kp+JXhFhZRRq/mF3aRiRjsABVRepnJaHN1vacWRWCjqADzWB3FdVpMYdWYjjAqpEIiuGbDAisnYWOK37uLEj8de1ZIQlwB61IyuISMdPWpBA3BGK3bPR9mtWdtqGEjmUOykkEAjIB9Cf60mrWdvbatLDaOrRKflAOdox0zSvrYvkdrjdAjA+1OWX5Vzhh7Hp71x5611cQkht5GjYpuVlPuK5I9aqJDJKUU1VZs47DJpwB8sNjj1pknvfw0W3ZtHMjwg+UuzA+bcYz198bvwq/47Uvrt3g5Cwovt3P9a860LxDc6JZaZcxkN5IDBDjDfIRgnr3NdhNqA1SzmvnUq8oOcnJ44/oKzqP3TakveMKdU85GIXJS1JPf/VJWlpmkXeswzppUEU00J+ZztGMkjvwQcH8u1Y97vWSPgYMVsPf/AFMf/wBarPh7xLqvhmW5ntIbWSF12NG2QTjOOeg79qzdubU3TahoaGr+HrnQ7MvqMMUTzMdmxg24+4HTPP5dKpQIgYlFQYDHlRzzTNb8T614qeM3sNnBHE2VWBWzxnqSTn7xpiSEyEJwApPNTO19BwvbU3PDWu6Xo81/NqUvltIIfLVULE7d7HgdP/rVzs08V5q+oXNuMQzXDSJuGCQWOOKjlVWnRsfNt/xprEfaCQO4HFNz93lEoWlzF8Su7yYYhVIAAApovLiJGaK4mjLE58tyvHbpVZDullXkng8CjOYMMeVLDH41BZ6p4Xkkl8O2TOxdipYtuyfvHik8VSPH4V1AKcMYGBPpng15zbanfafEFtL2WAZG0DDAZ64yDS3Wo6nfRi3u9UuJ4C+4xMQASDxnAHGe1bKorGDpO9xFVA0YK8BemTzxVW7VVEhRAPmPBOeKtnG9epG0Z/I1SnZTDJhcZLfhWKZuV3MSkDYOgopJV+cYB+6O/tRVEneGUlM52k/rVKG6iWWcGWM/vefmH91aztJjeaW5m2ZkcoDlc547VqfZ5FCkLuGegGP1qzAnjniJVgykkZ4OasCdAVO8YPSsp1lRNynHfpxVdZpmAGeO2BigDpBOo4Djp69PeuHuHiuPEd1KDvHmYVkbI4UDr+Fa5hkkjLSRq8f9yRQ2fwIrJ0y3UajKyKqRlnKqowACx4Apgcd48UxavbITyLZT+bNXKg4PNer+KvCUeru+pG4ljaK2+6qgqAqlucmvKMcCtlojJ7iHBzUttzdRKOcuo/WosHHSrGnKW1S1X1mQf+PCmSeu+IGNobJcYZ4SWH/A2rNt7jdIoByxOeuK0PGBYXdmpPIt+o4/iasWyXDEsWBxwBSS0KbOjiuCI8dMHGQetXoJcRNGcYJBxWCsjIp7561espDuOTk9aiexcdzUc+VZkkBskVnNM56HtzVm8cjTwM87h/I1l+YOh5PtSjsNkhuSqlWG49eTiqs9wzDDcA9h2p+cg5AqnKd8yBiqktgE/Q07isTw3TxSFkOMnkgU6XUpWHzNjn+EVGIkUEFixJ9eKbsUcgD8qb1EgN3cqm2PlTnORzTodSuVfLnCgY5PSqcqSSFtnABz046VCYXyDtGB70ktRvY0ZNSkkUplju+UnsajWQooAb9elVMMGBZWAyP51Jk/h705IUWammRG4vUYdFYDr68/0rT1W2IuycH5jtz/AMBqh4dI/tJieipz9c11NxbibJJG5n/LjFZ8jZop2OP+yMkuHUgmPkelVza5gZh0Bz+GcV2NxYiNkZQG2gDjnOBWdPpLPGdh25BxmnyBznKtaOWVsHsOnfGKit4yb0q3XP8AWunXTpYrb5kLMBu6enWqq6Q4u/OYbFIGCeOSTRyi5ysmlN50WME+d0A7AjtVO9tHYFCDtTJAH1NdJGVt5FkNvOWRw3Aznrxmqk0CzM2FceYP7vuafKHOYaaTJ8rY4G7vTZrbdaoV6gAY/OulWERwBWzk5zxj8apxWA2DPZuPpkijlFznOtbSB48D+I5/OnWsGbOeQ9QQK6KWzjEZ+Ybh0HSs+OLbA0bDAbGaOUOYwNpKFSBzjB/CsvxMCFtFK44b+ldW9nHuJUr26/Sue8WW8sl1axRIXIVicfhTW4pPQq2mh6a0+nx3etx2huFjkk8y3c7FY9iucnHPO0VqWMtvbLMoZ2G4BD5fLAA88ZA/OmReHZdW12ztppfsqm1gjV3TcNwhU46jvn8a9Bh8JWthbNcXghvYUQjaJGhweehXPf1qmQkcG9xFMdnzAnpuBFZ0SFbgHA+VgcGty8udAjmZWttTgkLbdgZHUDjuQCRzVKc6RasDNfXUe7kBrUH9Q/8ASkxmzoV35MckdxEk0U8oWGNzlg5GCcntj8q0dZ03S3tZrmCBkkhAUunCscdPfGevvj6WvDWkabrPiG30eK7k+2Wu+QwyQYTG3BZuvPIxg46VqeNfD11oNjDFm38i4kOdrksxAGeCMDtUu5R5pcIyWuA2M5J/KuLrvrmBmhKpydpxj6CuMfS75DzaTfgpP8qqLJkisCQePSnAkjB6UrQTIcPC6n3UinyQtHIyhGOO+Koix2VnEbjR7eMdolI+uK6vSGMXhqMMTv8AnHPsxrF0SIwWdmzJ96IdeB0xXSC2K6NBuGCVc8d/mNYT2OmnozMvk3TocZHlW/P/AGySoVhMocYAJXPPvWxPYt5cbdR9ng4+kaim2+nbbeNu8qbuT/ntSktS4vQo2GEieby97qpwD05pI0Zbk8DgMpB49atQ2yxwswkAyuCAeeQM0kMDyuMAlSWG4fWoaLuim0GZVxkkgDj6moriMi4A5wW6YrpYdFDywruI2gZ565Jqpqdh9nu4c52sOD6mhoSauYqrnzBzww/pSBTswzAZLE59a0Y7XJdgOC4Gc9MY/wAap+WfLTqN2eaLDuJIhLqM9x+VKqnMhzkLnnFTiImfGQRkZ/I0wo3mtnP8QP6UWDmHMhWRcngrw3U1XnUrCwHdhnn6VOrOWLY+7jn0H+TROGiRQy8ZGMjrSHcrtGS7fJ3oq0pzn5AP60UtQ0OgtNKNkpP2533Y6xAKMdwM/wAzU/kSvjbeK2PSD/7Ko01OzmhMiuZUx1RSwP5U8ahbEKI33E9FHX8q2OQSSyvTgR3Vvz2aFj/7NTDp1+AP9JtmI6kW7Z/9DqU6g8ak/ZLt8DOEhYn+VRafr1rqbSi2S4YxMUk/ct8jDseODQNsvC1m8kILuMN2YQ9Pzauas8QwGaRw8pTcQFxnqeB+NdELpWXMaN5vZduDn1IPOKpQWclrbovk7yqBGJGVNVGyEzm/Eeo6ir3Frb6O8yTQbfOVZCcMvYDjjNeato2qqB/xLL30P+jv/hXuaagJ52ieCcle625KgfXp+tSpKJZNn2O9ATpiMBf1IrTmu7k20seDjR9VKk/2ZeD/ALd3/wAKvaPoeqf2xYM+nXax/aIyztAwVRuHJOOle0AXbSFFtGVSeGl2cfkx/lVmKK5AAZo+O28f4UcwuUwPGtoHvIZ0b5RGFx6Hk/1P5Vz6QHd8pbB5Oa9AvbVNQglWZ4xIygAg52kVy1xp93bSBGBZCQFdeR+Pp+NS5MtRKawExFsHPoPrV+1/du4I5wB+lXP7CvIYfM8+NyP4FPJ/OooYZt5zZzZ7t8vPH1qW2y0kiK+l/cIAMjeP5Gs/eSQR09BXRDTg1tFJIHA5JiAy36ZH/wCuqslnG5Zo4Ljb7jP9KSdhuNzFJ5xjJqKeNJMcYcng5zgjkH88VtnTmKYS0umOe/A/lT/7I81t39nXAI6ASYH6ii4rGGkrSKDgqe4HY0jFiCOa3G8NTyElbO4hbqWWQHP4GrUfhqUcixckn+KQ/wCNO4uU5rH+jHjn61VKc813H/CNusYWOyjGeWDynr+dA8MyEfMkKgj7qqv88Zqbsehw8g+Tqeo4J96aAc9hXenQip+aOBR7KP8ACl/sY4IBVeCPlTp+lNSaJaRy/h+QRX7l9wiaIjdsO3IYd/zrp31XToEjFzcCNpeVV+CfUU238PrBM8rOzh1GUCMBkd6ddaUk8YR4DgHgbDScmFkQtrGlZJjkUk9dxPNRf23p44K8n+6HNVj4eQEk2p9dwl6/rTDotnGd00ESjP8AFPj+tDdyHYuprOmRoxdyOcjKv/hVG71uwIEYkcjOSQkgxjvkDj86Wax0Reot+mSpuGz+QNJHFptm4EaQI8i5X5nbI60r2FdGfJfaUUZ/Om8w8/66QD9TxUa6jpeA5SYtnnbIxz+JNW53spHyTF/wGNsjnHf3qk95pSpyxftnbxn8jTU2O6HrqWmyZVbKaVjyBkH+bVNHqNv5MnlaY0bH5cEg4we+Diqs13Z2sSyiM7CSFdQOfpUI8RQw52RyEe4FVzMNC3JqTFBm1Cg9y9V3neQMfLU5/wBsD+lRrr6zy/JaB2wTyewySePYUsusI88cZto1WQAhgCNtHMO6RUQyLJuaI7FOSQ4IH4Ck1XddSGdCy7uojBz/APXFayPFPbNi6JII4WTp9RWTfau1ruVJN7AUlJMXMiOfUZhceRHc+WqDDMxORjrn8h+dKdfllTBcKoxkKMg8d/xrn7/U9mqy+bAwKysCVPJw2ansbxLqUosEiBuSxxx0/wAKpCNfWLuK9014YppXIAYZVsDH1GKx7mA6lqWmQeVIFknWNpGGAdzAVrBN8gUTxBXUrh9wyO/atPTdNhF9DcLO0zWxyEWRSoOOM5544px0Wo0WPDXiq08KeI9d12a0e93MUJjbaUDuDgZHPQenSt/xt4jj8Y6BDqGnQzJDbpvCzAAhs4YcE9v5VzQ8JXEumXVl5rYuJFkMkihvu544+v6Vt6Lp1zo+jS2M0aXG8kLg7QVI6N17+nrSb00MMQqlk6au7o42HUGMTLKo2gdAcMfpkf5zU0ToY1fygCRkgkEr+VdDb+DZGjBMZY+xJpX8HuMn7PID6iOlZHSjGQx8Hyn/AAxV61EUr/dkQfTOasL4PmeQANIufQj+lPk8JXtkBOPtMhQg7YyzbvbAoAtT2DKirtGEALtt+8oAbPTjncO1dNp9jbap4SgkIZWUvhj1Khz/AErlbdrye1sbPV43hea4J2EDdtJJ+YdVAJPau20rT4NG06S0tblmQfdWTn+ED9cZ+pNNqNlYLu+pvXWmW1v4Of7Nb+YViUgsuGIGOTxnIHb2rAg0mI2sKEN8i4Ubea7nTybrRIWnQL58QZl9Awz/AFrzWz8Xsplt200v5TshZZVOcHH90UO3UIt7Ivx+G4FDq4diwHIGBwMVXh8OrbSv8uSeR1wPWpk8X2pcpPZXUGR97CFR+TZ/SnL4g0qVi32mVD7oxpWj3KvIati0dyHAUAADOfQH/Gq2paYbqe3IYEKG/PH/ANatSPXNJYHN6p4/iiP+FSxXel3LAre2xwT/ABhf5kVLXYFJpmBa6aqwybkHLYwen8P+FZ1xpZW2tl8tvlGG+X6f/XruTbpMALeS3ZTzhJB/SmzaZNswIQecAqetJpopTRwkdhtvGG0gYBGR14qOKyVpX8xNpGTz7n/61dv/AGTchebfrSHSpsZFtJ06AipsyuZHDNp7eRcFeWLYUDjPSn3Vo0dwqhBjjtk9PeuxGkzyqAIJBjn7uKa2iXbYYQnJ7utKzHzo4o2alm+8vPTiiutk06aNyr25B/3f8KKLMOZDjbWaAF3GB0yR/KlSOwDbwyAg+w/mK8hn8WarcxNm4wNmSAOMjoR+VKuuarIGdb6ZkB2+YTgE9uBW2yucvMeuvdWMEwYg7z/GoJH50iNpcuShg5OT823J9fevKI9Y1AWnnvfTvkkBBnH1P+FQS6rfXMLA3EoyePnbP4c1LmwuexL9gjOVEYPT5TuqjI1tIzKtrMQe4yK8ysr2/uLhY/tUjMy5+ZyQKke/vkaVJLiR+SCHkOB0yaXM2HMelRw2sbeZ++RjgYINThIGHJlwe7HH8687smtZ9Mkmu7tVeNWABfHPGP1Jqpa6nEszQw3Yl3EkMpOOM8/lQ3ZXHznpZgXcGQZX3cGkWRITgyJHk/xPjNefy6uXSMPIFX7x3SD5jVw63ZyMXe8t1OMYEqnNMOY7PzrUNnzoHP8Av9P0pPttiPlJtm9uW/pXENr+nKVVbtSefugt6elSQ3xfGyG6cjssD8/mMUaj5mdp/adoOA8QHtG1KNYth0bj2hx/M1xE15cFTssL09z+6/8Ar0S31+kLyf2bKkacFnkUHJ46f/XpXYcx2La1AvKiU+nyKP5mo31+GNwu2Qt6HaMfpXLwPqMsaSLbQ/MMjdcj+gqPyr27vjGBaxuFDH96T+HQUXYnM6k+Ihv2rG+e370D+lK2vOLbzRGcehkNcpLHdRzhGuLVWJwcRnPT6j1qe+lNpZKDdBpZRhCsXHH4mjUXObH/AAlE5PEcZGe+4n+dIniS5lm27Y1Gf7h/qa5yweOe2UzTSnLk8bR0IAzgZHWmLKlrraYlm8vfg7jkj3zihX6i5zqv7X1MvkoEXtmPGRS3OrajC3zsUBGR8o/Sl0+50zz0WWaR2kdsk3LjaOPcZqTUYNJtrqCSWMzeY7ZLuWUeg5/ChsOZkB1PUpnQJK/zYAx0NJqV+bR7dbjUJQ8jhSqZAHOOpx9fpRfSaetpABDCpVuqoAcdjnsMZGakAtnayZpAyTevUAck46YOBzRe4uYzry/8u4RTM+VbBbzBz7jmtO6ghew8yEszrg7S4XHvz7VFrZt7dktXuNrtMuGYfdHr61n3+uRQxXKBiweMohXv26f/AK6WiFcW81Ly7KOSJwzwkLIW6KMZXp+PHt2qbRZjqmnag7KFRYD5TS4AYkc8DoOv51lI8xsVSKAPIrCRZGlbKtjqMEc4469Ku3F499Ei2lh9luUO8zNMXyfTr0oaTdxKBQ1nToFtHu0kE5kaMCOMnI+Xk9PUfrSTa3LbKsa2is6W6wj95nAHXORwTzXU2t9rGEhjtLFZAAC5VyOenG6sIeBJIzNJPfM0hckMq4JPJ/DkmqSsU7bMxE1bToNQiulsAwjxnyp12hx6Drx1we4H0q/b2WlX/mJpsE91dYOdkZMacc4H4/e47fi9/Cf9l20l357snmZYSKrBWbvyPpVK2uPscs91a3txFITzhyobkcYXA75/ClZDSRBP4a1WWQK0AUDBK52jn0GPTvUR8I6k68eVuH8JkwT+lOu79lvU/wBN8syZ+aZyd3T1zxzVoxafGm651EMzjkKcZ/Ki4znriyutMmQXCtG3TKvn9QarPNuDbm4YYJNX7y1tp5DFZXLnJ4EowM+xpD4R1CVAw2AE9Acn8atJPcTRy9wbi3c+VcS7f94111rZaeIsSWvmHA3F5nJP64qM+DpB/rZHI/i2r0q8dOubcgKHO9eFZuSPbimCRaAikhKrLcRoOMDa+PpkA/rTbbTZY4w0OpQSjHS405AfxZSTVuygcKB90nghxz0raW1tjbxqm3eBkowIzj2b3IpXKsc9Jo1yqJLcW+llOcPHLcITx6MrD9KhEFhbvkXnks7A4ikaXJ+hjT+ddTqUR/sgqcFS24BBz0HA/OuFa1W8eNo7y1jTeCRLuBABxjoetJyb0CyR1OnSyqpTzZmjLYRpEQf+gux9O1akRuACftbk9BtjmT+aAVy50Zz/AKm7tZeeNsoH86lOkakU2rAzAf3Gzn9azdrCZ1YGqNEdlwc9QTOo/mansL/UJZHt9ly7rzvC71P0IzXnWp/bbKELI9xFk/d+bn/GnaFpSX6PqGtPJFpsJ2eY6/PI+c+WgPVumT0FTbsJux6bBcaml463G4RqoCgptJOTkkcdsfrWhDfF5o0eFCCwXqe9eW/2ukuqv5MUllaRxhIIYJGTAB7sD8zc8k10UUt8G2pq2pKR6Xcn+NWnbqO51EGoo8JaSIg7cskaLx/47n9aS31vS5ZGjCSZxkhpMjH4nFYltdTpGqLIu4D+NSc/qKpG2P215gseXH3RkY9yeaOfcdzu49etVj+ziZ4kUBdmSAB7Yqj/AGX4dfcwhiQsSxZWKEk98giuUEcyymaQKQR91Dn+eKkjheQbpSTuXBHHH60c+gJm4PDWiu+6G6usr/0+FgD9GJqYeFLOQArfSj2LIf8A2WuaBWNTsMqjODtjYg/kKhe/kR3LyFV7cAfzxRzJlKTOpfwdHj5bxuD0ZVI/pVFvBs3mtjUQuTkAwn+hrLttSmbb5d5NnOCBJ0PpW15uqwRiZpy0YUHG6ldD9o1uVJPBd7n5L+EjsCjL/jUQ8K6zA2Untyc9p2Uj8CtWj4i1CPHzIR6FRmrMHiW98ve8aMCDjnb/AE9qeg1NmWdK8WQE+XJOfTy7n/EimvJ4zgQoXvzkfwyBsfrW5b+MA6fPGQRwdpyAanTxXbsxypwBwW7/AICi3mPn8jCXXvElsuHkvAQON0G79dpp6eM9cQDcTjv5lvt/XArpYdfsrgDC4JPPapDe2RYkRJk9TgGlyvoylOPVHMJ421Lbg+QT6lOv60V0n2mwbkiMH024oo5H3HzR7HzhbxmRZQ7ynBYYDds4rqLXQ7OTSJJkt58qRlvtD984JUf0rEt7aSVT5YDNkknIHv1q1HPJHKBGzYbAO3jd+VbXOQrGBI2dRvMZbgeYT3+vNAiSNjhd4B7nOavXQeGYyGOSB8EbSMY/Oq6BUIdjliTw2elZtMZ2PhTw/Y3lsbq4topHbgKyrjHtWi2kaHasWks7UK5VQGjBIz9eRXOaRrS2SsrM7IfUAhc9OmD+tWr69XyI7hJPlCZ3sCu4+mMn1PX0NPWwmb0UenadC/2OG3WdsLExVAc5wOayr7TILq9lVoo5bv5HEBJIJPXHqAR9cVhyeI5VsJYFx5kr5L56D29KzTezF1kWZt69GBINK4I7XTNU0uGGGzns0RmcBv3QAPv05FQQXumJqzSbUUKW3EAAOpY4wMemP8iuPa5keYHgFVwCO/8AnNTWhOXDABiQdxODgdeaafQGjevZ9Mdo1tLWBWVwVDkcjJ6np3H5dKfH4gltgBtQoARsj4GSc1y0z5lYRlinGD6j/P0pfMLRrHliOpHYc0N3Cx1D+LZjbGFI4w55zz68j6H+lUJNckltpY53DvKQTtAAOOc/y/WsL5nGQc444qaS1njjV2G5T0YcDPtS3HZHQWerK1iFEi/uhzyRjP8A9f0981lvfO9+8/Qt2HANVrdbhUO1GIfnITOSAalXTL6aNmEM2CO4PP14xSv2E0D30sk25mChj1Jq1NqTuFjHzKF2kkfdPqKhi0S/dwnlLHjpucf0q8mgTts3yxqhOcrn/D/PvS94LMqQyrbIoV9zHn5l6H2qB5PMYuS5fuW7/jW3beGHlm2C78z3RCSB7+lXP+EMcOVZp2HUFANuPc9P1pKLHys5yK8liOUZgw5B9D7VJJczyrG7ysGDEhT26d66SPwrBCMzI4VsYLg4HXvnHp2NaUHhuGIArFFIMEdN3X6jj60BY4VpWkdRLIB7ntSpc3PmRGNpCycKY8kgZ7Y/Ou9Tw6sagC2RST2UhvzzUraRcOOOg7DBx/Omh2OGuDf3bhpo7iReuGG3J+p6f1rNl07UCnzJyem5wOPTFelp4dkkVQZFVQc5IOf5VMPC0L8yyI2R1ZM/lVJIOVGJbSKvh22mJTCg+cRgkHoKtabd2VvA0zToImIUl224wfetmPwnp8cbLsUqeDiFc/XOCafF4a0e3G42gXAILMhyefYc0xcrsY134x01C6WzmRlwF2qeR3Oaqz+J5J4lFvBc8kjIUjPt0rq10qw+QosJGMjcgOPzqeKGKN1j8tQAeGQgUNsSgkcdez6xrFvHaxac6RMBlifv+39fwrIbwhrTPv8AIRYxhQu/OMdzxXrAKKDujkI7Ad6fGFZG2pjpgHqaLFJWPME+HNzeQ5uihbPyktnA9P0qxH8MTsRTfyIg/hEOf1z716QYGyGVmEmMAgA/zpqW05/1krkegOKdh6HCW/w0s7WdJTdTSFeQHOAD9MVsN4dhCHAdmB/iTJP611IswyhS78/7XSnJZorZ3zZ7c8fl0p2Hc5E6DHEqgJjJ/uHr+A4p39kncFxuz1Gw4x+NdY9pAG+eYgY6M+Py6Un2G2lUHYsn+0Bk/nRYLnL/ANgfMJBFtYZwThcGqd3pchV0Yhd67CxIbj6/56V2RtrQ4D2eR23Rf1qsumWkrHZp0YX+8JNpz9On60mgucfcaLf38IiF2scYz/q4s9scHJx0zWG/gHUo2xa7Wjx3Ygn9Otenx2McROYhjsoAP+fzrHudVv1uDGmlXUcYJAcuWBHqcZx69fWk4iPPpfCesW6hXtJG9CozUkPhfXWUSrA8HoZZRGfyJzXaR6pqErBYzJGqjLBlABH4/NUjpNqcRiTcqd2hTJY9/m/CpUUI4e28FSRyJLqOpQi3U/vFRzvI9ASMe2f50zXdM1K91Ly4JIGsIPktI0O1QuM8A8knPJPJNd5B4Zjy3ngSsx+9NLuZeP4c9D71oRaFZpjCbgDxuYMAfz/lSsFjytPDesqqu1hJkt82FzgfhWoI5bcKJYZUI4BkUivUo9OjWLZGCh/6Z5XH5USWTlVVZWVgOWb5s/hVcmgHnFl+/kjjzsBAyx6Cr+pW62bKsV0soGORXaHSvOXyp47WRGBG4fKy579OtVI/BNlHuMss04bs8oGPoVUVPs30Oqk8OqMlO/N0OHkaUxkqSSCKjmuZI0Xk5z1JruZfB9mifumuUBP3VdT/AOhVn3XguR49sV0VGckSJuJ/lR7NnKclDdOzkNjb9fyFK10+Qw4x2rcl8G3qNujeBj3ySOB6dapTeGdRA+aAlRgkBlJP0GalwYGU8gaQlkUgjjI6VLFduEEIyFAAwDzirL6TeoDm1mI/3DmqE1vLA21o3UdSWXFRysZL58ROZHdcfxeYf5f/AFqkaMNCSl1ON3ABKkL+gql5JZShHOMj2pqNIu2MK+QMljx296LMLk6wTxqQkqHPcjnP4GkdLkLuzCwC5OGIP4cGkLOCQwYetIs27ADYbNO7C461bfifdjB4VX5J6d8VYee6tmBjkkOXyUZc8fWqkJjhaQooG7061NJd+aqn+IdxTuFzRXXXkGXfJBI+dG7fUUVjK0hB2IMZP8PfNFPnl2HzHF29xPZSP5LvGQSflbv0/wAafbXE1vPHNFlGjIYEDGPaurFjYDBjsnYN3MRH8yKtxWloo2rp8RP95gg/qa6NCbHECQyzPJMGfeSSNxxn161KEbI2QyEEdAnA+ld0sLx58q1gU+obOf8Ax0VP5N5IQsEcYcjnEZz/AOhUBY4GOyunb5La4+uw1dm0/VJoVgSzdY1wfmIBz068flXdJp2pyMN7LGx/2FP55zU0WiXErKhu0LE5GNuTjr0UVLHZHnSeH9SZeYlUejyCrMfhu8LDLxE5ydoJr0c+GnRMmWR229N7HPt1rPFmi8SIpBOPmFT8haHFjwzcv/rLpUHOQqE/zqX/AIRcMIx9ouJCR83yqBn25NdtFCgj2xxgqO6LUohvMgx2+4HuVxkfj/jRfyDQ4uLwkj8OJd5HJZgAfrwavw+E4oHYNaeYwPBLlgf5V1v9n3r9dqnHTcMj8qU6TOznM+WP1aleXRDOcj8O20UYk+w26j+8xGQfxJqw2kQ3JiEoj2JxuXDYHbFbQ0RlUlpnLD/Z4oSxlSXY0YI9Rzn/AApNz7CKsOhxBNkMxKj0Tn9c1bGjQ5DMkpHUckduvFWPszRgMqspHGVOP61YibYgMluWzxux/MVSb6oCoNPtFxiBCeuW5/nU/kIjAJBErY/hUdfyqwhwW2KF9cdzSqCkmQSDyeOK0AiUugOMh+hGKCrs3MpUdw3T9atjDHARieM05YSR/q1x7mk7gUxA7KvJLdTyak8uVSAWIPvg1f8AIDJg4/KnR24z80hIAxgDild9QKiwkDk5OfpT1gXO7J+p5qxIIRwCemQe354qVE+UbSBkdqLoCmYY24AJPqFpfIUcFcfhVp40wBkZzng4/wD10oiLknjb2OKNBldYivUnHoTStCrJ8wB9jVsQEZwBk9/WkaFyMsARTC5RW2iBG1FOPUVYULgkYB71MsBAztyPQU8CTPEQA6ZLY/QUwK4ZM/eGM4yOf5VKq5wNnH0qYLg4whY9QeKeVf7yqpHoTj9aAKoVgxwirzxnmpAGzjcMewqV22JukVlGOSBuA/KhAhUNG4I/2TTAYeTz+HFOC5GGPHpUmzjIb6g9acv3ehzQBE0KMDt+U4xnA/qKgOnyDlJlye5QA/nV4kDrnPXgZoDA5IJo0AyjaXcTAnfIPRZM8fQ/4USMojKNbupPfbg/mP8ACtMOx7gjtxTXEjDAIA9xSEYQZ8fu5JE7AOu//A1aW3LKN9wyA+kQH8yavi0U4Jx+IzSi2Vechvz4pWYyi1grSb1lV5AMHctOKagmBHNlf7vYfnV3CLwFAHtigyYxiiwiBFvCvzyQ++F//VVramMnAPc4HNN3Z5BpyyPxyuPcZosO4oCknhSvfIPWgqq9Awz6MRQr5HzKPqKaW7gNz05FMRTuJL6Nj5bxkejAk1Xa41JV2vCrgHIKHpWlswcg5+vWgoTzx05xS1GZf9oX6J5jRLjuCxFO/tUyACSMqceoar5TqMkZ65qtNZK3IQEnuMUrsCAXUBOA+CexU1IkkTHCOpPpkfyqJtO68EDHAwMfzql9nfzMEYA6Y6mi4GoU3D7p/GonhR+DgeuRVRbW7A+Xdjth+tMYXsfBab8t1FwJJNJs5GJkggb1+UZqCTQrGQkmAqW4++Rn9aVry6ThgCP+mi4p/wDaMoQfIOT0VsUnZjM6XwtZtlgZB9D/APWqk/hAK5ZbjjOQCn/166JbiaXBa0nUf3tox/PP6VZWJiM/N9MYpWiI4mbwncoxaB0df7pOD/KqjeHL9ImbykLj+DPJ/p+teg+XIO2R7imZJYjbkjrg9KXKgsebvo+phvktJQO/A60V6KRk/dJoqrBocZ/Z8aqh2njr6Zq3FphOx1jO08gjpXRRaMq4LOzHsWq1FAqFrcLwDvUL6H/6+a00A51dMwdrAqD/ABbutP8A7OEOJEO1geGyCR7dv510n2dVOAo59aCojAVSgHvTAoQW8dwgJ3rKvVC388dquLaFeS34dqaYFDmSJFSbs3r+FLDIswLbnDDhkPY0gHiLkbm59Kzri3itb1ZyVVH6jy93PetLyyefx5/+vTJbVJYmjcKcjgjqPxolG6ERfaUK/JG2znnIH6ZzTGnDJu8yFc9DnP8AhSixtlUNJaiVgMc4xn1weKkVEyypBGqL/FgYP0pK4FL7RzgyRmInAZT/ADq35YI5HJ75oNuo4/d4PHyqKWOHyFVF3MnOSf4aEn1AY0JDYGDx6VC0cjNjeAPTH8qvgAgDpTWxjGO3Wm0gKKsY5G3AM478DIqyrF4+MD61E8eScFFx3xwfTmp7dmMO88EHnbzmoTtoBCYcliMAkemafFEEOCp59BxVlCSNwRifQimsZO0WMf3iOadwEwuSSQPapDIAu1WGT7dPxqv5o8za0bBR1wScfXjNSq24bhhh6joaSkmAoDHdufIPpTxGgIyW54yoz/8AqpgG4crgj8xU8aqy7c8/XpTAaYVYg4x+HWo/tMMc3lOJVPfI4H69KmSB94Z7ndERjGAGH4j+lTFUTAiVOuOe9LUCNJFKkqAy/wB4HjFBkDcrkmoVEs27zX2j+6gxU3lKW3EsOehNADC7jcFkBI4KnrSiSUj522iphFjkD8qVU9uDTswBGGADnPvUhXPIOPxqLykLZ6fQ1IFSNcLnHuc07MBm1w2VYH/eFPUZ5IGfUGnAjt3pGUEHK/l3osAKir1AbnPzEnH51IW46Zpg4AwufahpFU4cqv1NMBwXA/zxSAMG+6Nv97vTDdQ9gWx7VKpVxlTn+lFwHAjP3ufTvSMqPwyg/UUFFZcHpS4Jxjn6UANKhT8oA/Sg5zxxSt06dOxpAcAg7s+uaLANJ45poBb1/KnAnp1pc+hxRYBhx3x70hRc5wTmnsCR/nmmkH8KLAMODwR27UnljnBNP5zj9KRmAAzxn1pAM8zHUfjS+cB/9fijIx2+tI3K8gDv1pgPDrnkHNOwD0b86rbCc8D60m5gcEAfjSGWWURqWByewJpkYkeMO6hCRnaeSKh8wsQf50vm5O3fz6d6LATN8p59fWk38njkGmmXOACDzzmnjayAFce44pWAXch4yM1A4BBAOD2Jp4gXd746kmlEYAOBj6mlYCEHbw2Se+elCw24YOEQMP4to/nUhLDOMEenWo2YkdAR3wKdgHYBPODSMsarxz7Y6UzPPAx9DxSDOM9/WjlQCSIuCQv0quImU5jCLz0AxmrLFlzmm4GfmGKLAVHuUjYo7Rhh1BYZ/nRVjYnOF7+tFFgJgxbPb681BckxyRzAD5ThgOMg4H+FO3BQSW60yTLowP3SMHJxVAT+arY3Kw9iKGkTGRjIHrVSEllxxuXhifXvVhItmcBQo9uM0LUQ1pmyQq4P04pCpGJYwFbGCP7w9KkcseSQR6GkBx6D3osAiSgrn36EYI/Ol3c9eT71XkEiZkjzIwzwW4PvTIC2CzTb2J9MAewo5u4EzvsXe+cHrtoBy+QpVQO5zR+8Py7WIxgnAx+tNTzlAHygAY4PNLm1AlUFhken4UpDE8tg+wqtK8jSIqt5YOQX28g9qtiOYgGSbP0UDH86dwIth5zKf06flQ0WBli7j0Y5/pUvlA7RliffvS/Z0bkjP15pNAZpRY9wjLAsS2D6/wCewqaKchiu9TjnGamuLQModUwy9R7U2C13fMW+U9s81nrezC4pYyghpCFPZRjipowhXADMAP4v/r1N5SqgARQPSgx/PuBAb9PyqrMAVMHhQPQimNAsRLKV3M2TjJB/pUu0kZyR+NNKgHPeqsgBE3Lnjg9B3+lOQDkEAfWk8sHnBPORzT8HbyuRTsAMxaIfe67uOM+lKzhhwMe+akQKBgICxHdqhZ2RiNqg+wqeUBxkBY/c24/un+eaashDAcH+VRkgk5OMU9WAU4Az71VgH72DkYJHtRvIJO1/rmkycAgNu7imZfnB/CmMlRhuzxg96fv4yOnoKrqGBz6+1SBhn5unXgUASbuOfyNOznjGOOaRWG4An3pxOSMYPtigRA4csczED0HAquYBwC/zZ/Sru3na3IH8OaXaAcFQR6cVLihlbydo3Kx9OnWoGdkbBIBz1FagYhAMA47Y6Ux2XBLjAA5x0o5QK0VzMvUgj361It4rHDBlI6+lDIrgNCwOB93GcVCZX3YZfmHU45xSbaAurIH+6QaceO2PxqoqxXADZYMvpVhAx4RmIGODzimmA0gD1P40nOaeWYdfocU3IzwRmqEJgnkmk5HangKeq8+mKAGA6YycCgCNg5AGQD64qPDKPmPapWctg8kduajKE8j8jQAgLFscHjjFNdpBwAPyoIIHTApmf9r8MUgHb2GSQc0xnBB6rg+lLI6Ki7wAT/npUDSgrhV568j+VS9AJkdAMO273xilZoivAIz/ALJqoAQR1z1NHmD1HHZqaAuHJ9B7YoWXbxuwPrVDzsMw6Y75p4f5QQA2exOKALjSYOTnmlBzk5x9ap4PO58j0I4/L/8AXUg2A7cbR3wKdgJWyvA5/WmfN1J59xSbl6Ak4oJ3DGaAHFs4ySOfwpgwcc/pUbuqrudtoPc0EbdoByKQE+MjcBwPSm7uajDNnggnPUcUvyn+PB75oAeW9MYoppHP8P50U7AKIsnIbFIcr3APfnpTPnJIL4x6D6+tMZVfGWyPY4zTAkU28YLMSJnIG7PBx6+9PMg5bB69uahSFF5X+I84P+fepeC3JAXHpzSQCnOFbH3uR81Nbt0OenGacMqeFxxTG3nkAfyouAuzHOTyM+lRIjfaWABCkA4Y461LtfHc/XpSF/LdCV5+7n3rOd9AJlIB2nJP508KOOcEn86hO9DkqAeg3c04vIem0+u3/PFHPYB0kSbTnqOcZpLZnaMhwu9T09veoprbbsYYDuecn8eM0fNGRJu3Y4x3Io5tbgWscen40qbFk8zc7HGCoPyn8PX3px8vyo23MCSMYGeKZKrhfkAc/wC02B/Kq5rgKwwQUDfjTFaO3O5tqKx4470iFwgDrgj+61OZUZdjoHU9QeRRqwJsLJh15U/rQU7nj8KbAUA8lNgA+6oNOYYIyv44qkA049T0z6UwbsHI6HpmpNrHHb6UhCqw4JNOwDgx6gfjmkL8Ag/MO/XNMIyDxznpTlG4fNzQA3LZyBgn1pNpcEuzED06/lUzKvBJwKNyrgBT70DIlEbKCpyGHBz1p4wDgIee9MZfn+RSjt39T6H1qdR8u1+vtQgGkEn0B6+lPKjAHJ+goB2qccD1700MB0AOaAHGPA5wfpTNh/8A104Kc7s7R6Zp4bdwVz9KAEUBWywBoG1dxJAHXPenBExgUoXFAERuIB/GFA4y3A/OpApPIII9QaaevygfWnKTnLZyKQDtpU84HvS/J2JyaYXBPOPzxS/ePGfx4pgJtTduC4bpkcU3DDPIcEc54NKTtY8fhSKpZuOlFkA3z0T5dhTP4U8XCbck8epodMZBGV/OoPKCncmR2x1pATb0Y4DgnjgHmhosHLDOaiZVYHIx6kDPFIkuzAc8d89aL9wJTGoGSzDHZeRTc/JkEn1BxxS/a4WJVT82OB6/pURuolA3MBnsTzSuhDjIMj5gc+2DTDJzg8eueKhkuAyErtwO8n+FRbUmijGScE/NuIP0x9aTmBOZ0X5QS5xnA4FRN5kuMNs45G2neQq4YN7bSRSF4TI2Qx28Y7fnxU8zbGILcIhAz9c5pPJZiMMeO+OtSed82NoGeOtNlck4AwenvVpIRCVI4Jbr0xxSNHg/d+boARk04A7gVLdee9PABBA6n8O1FgIguWIIGT1zSvE8ajBKkdj607bnOSPpmo9xQjrweO4/zmqWgEJWYNyo/Gml2TOAcn0OP0qfzHL5wSTzwaDIz4DHJH6fSncCJZpDjcBj3oFyyqQuRuGCBzke/wCX6U/yg6nsew3GlNoBGZFbAB2kd6NBakQkQuGYBj2JOAPpUm5kJ4zzn2pBCyp90Ee1OUMG4yPbFS0hixuVwWJ/HpTwx6ttJzkbD2pNx3ZJOKUyIybigBA424GfY/40rAOJGef5UUw7eM5Ge2aKAJSmRgnmozA2wncBzgGlz82cHHY0qTQtk56DJ47dPxpsByqB60ojj3ZPJPemm8t9hO7B4AGwjJpYbpZJAioVJ7kED8zUtoCbymJwO/qamFo+3JIx7mmpLxnGCKe7hVADg5GeB09qOYBDFGmVLKTjkZHFRyKHRlC5Gc46U8DJzgU9Iz1GMetO7YFdmRCFc/QDA/nQ9v5kvynGBkt/SpkgSSTpnb6ipn2xL85Cis+R3AgNqzSZxvbBI3NjFAtysu12UNtyqggH6+ppyssw3RSErnkjHP51PtJ52jPvRysClDE8TFGclCcqe2cdKlKt2H49KlYOcoRt9DgVXWZFJZ3I2thgRjH51UdNADc/ZcD161FJErqN6K+PmAIqd5d7HYoCn1A/wpFVhzsyPXtWgDo/3YG2Pj24qRvmUkDtUbOSGBHHoBUD+bIhjD+Up4zGPnH0P/1qBk+4tIV2446+9KR3OcetNjjWKNVVzkdiOfzxzTolMjjJwG6mgBG2qCSRgUA7uQefYU6UBWKg5Xpk03kMB+dAAw4y3600bV789sVJuwMZGB0BGKCik46nGTTAaFUjBYEH1o3+Wo5ZwB0zTsBRneCfWkVSRxz/ACFADxl4gyKSp7sD1oJyCNuCO9PUlItofGeTjNNVnCYkIVj3XoaQDckHk/8A1qci45GfrTxkAAp170wo5YbSpT+6f8aAHiJs5yCD6dqeDhsA8evaolliO5FYMycOFP3T6H8KfuBB3bUGOPc0AKx3HHSmlcj1yPpTQSBwcjr1p6SDaNwwaAEAC4HQ9cYp2SwI6g9jTlKnGBTcH1z7YoAYAyk4b8GGf1oyQfQ+9O5Xt060zdnHOBQAucck8009j+tNd9gLNt2gZyOlRliXOIty4yj7/wBCMUASE/7Qx71BMit8jfMVHAA+YD69qkGSMMSM9VX/ADmk27emcL6Ci1wK0VqwYszOqngc8/iam8hdoO1T7nn86kACIAOeOhPFRlSGy3bvSUUKxE0KAEDAbvzkfWoWScZ2kKMcsASfyqzIwTLEhR3zwP8AP+FEkcyEHaoQjoGw31zzn8qlwTHYrNt8s5lJI4PIOKd5bBVCkqp6k09FG0boiGTjeyrlvfj/AOtSdfm2sP8AdFEY2CwCJY3LbiSe+aVtrIQB2OKZjkhlORQSEzkg/TFWkIQICc7x6Yxigg5OQuccCkBBYDbwfQ1J5c+3cikqemKAIWL7+vTr7fnTTz69KfufcQ4AA9uaNgBYhwNx/GgBgBXg4INBXg4JI9+hoMbA9Cc9DRtOF3c4oARvXAB/lShm3YH3fQ0KBkhQpUdPYU4YKA5U4HtmgBy7lGSAPT60ebyBzmo9mSTkk0Bj907sGgCTcsmTs/M0SKVA2kHvgGo2ZSOBgdeDmmO4XGFJJ570AIUkJ4GB7jNFKLhgACR+QP8AWilyoRJcq7WzADn0PSqUxciDYF3Ah5MK3DZ7ccDAXgYHtW0sYaJnJORSkBlx0+lS2Bky3Bllg34VUuI5crGRwGIyfcDB+h9ejreFZ5o4oo/JkcD70QQvhlbt9GP/AALHar5j5znnGelS24OMBiAB0BIH1+tK4yjNZTO7lg+eFGw/dzlW/ED5h7imLp0hmV3hlYiQlcH7qE7h+JxtPtWyFVF+UY+lTKSF5OeM0IZhpY3SRgfvHdV5fOFLAbcfQ/e+oqK6S7Z5CRiRkbaNvJbzFxgnp8pIx9a6I/NGpYk+2aeFVlyQOOegqgsc8trdrdZVZNnmF2TH3lLjA5z0XPpz371FLb3aCE3IO0tHuYnHQtuJP02/lXQz7lVWRtuAc8dRWeLUXxLSOcDnB5/nSHYzLewvbe0jG3a/lrnuc+SF/wDQ+fwpYZrpg3lAtKxIAIwQNg5Pr83f/DA04FMUTRcfI33gMZ4B/rSfKrYVQue44qkIzXiuvOZtrCPzFKhlz8uTuBHckYG768jPDI7O4Zo3khDFTG2WUMch2389yUKj8K2CxU+9PQlxwSBweKLAQwxyLDF5hywUbsnvTm9A3Hp61Mp4PHQ4pshIAXj64pgMyQBzyevWlOT16n0ojYGNTzzzjNTNaCUeY00uGxhBgBcemBn9aAK5OzLMcDrUcdw8sjRxRFgo+9nABP1qylrFDwi429zyT+dMSKNJzsRVZjywGCenX1o1ESHeMbXA+vNMEJdPmfgfeIbb+eKWzmF5GXKbCGK9c9KsAApgjPfmgZCI0iyVXDdMj+tLDcRysyIwDocFD1HvSHG7BFK0KMFyo3Do/wDEPoaBD3UcAg578UqkZK4+lRrKzM0bYyn8Q7/hQhLEr0oQyYSLtOQBio9yn5WQEGkDbsk+1PUeYpzjg+nNMByjDBd2QAAAx/rTdrFj8x/wpFixLv3Hdt29eMZ9P605F8wsdxBHTFIBoIUHn8akxHJ5ZbJ2ZAyPWmxsWiZ8AEMQcdDVXVL42EPmGMSZZRjO3rn/AAouOxaxkcdD09qEGRhgPoDmobK4+02yyhdo7KTnH48Vct13ylCflwe1DEQsSmCoOD7f/qpcu/IVseo5BpJn2BQBy3GQcYrn7zVLi41WfR0do9iKVmLlsEgn7vQ/jmk3YaVzotpBIdWXPQmoZUmKYgKBj/fGabYxGK0jBYM4GC+wLu/AcVZc8DI5zTE1YyIxeRXwUnzBJgb5ThE+gHX8wa1SvzknOKapDk5XG3A479f8Kr3LSQxyPE4Hl/NtYbgQO3qPzpAWdinnBA96DGGHGMUwTZxwR7Z+n+NVZdQka8FsiquTjeefTmgZJNc29uMPIOP4ep/IUkNxJcKVEbRxAj5pDtP4D/8AVTobePCzbQXPGSBx9Kc6KSTjkd6BDJiwl3gKM84A5GP5U0y5GN3Lccd6eMKuRwcf1puxWXcAQc4PfNMBjeYwbbgt0GScfjSQNIkY82KLefRmIodmA+RipzwcA/oaBKz53Bc8k7RgH8KAIxHyxPzZOT7flT1UqhC7Du4O4Z5/OmsVaIOFxxnrSFmRWIJBJxxQIfJasoLFo9oGeDyarqBFysZZh0xUxkZjuPQ9hxilMhU9Ac+1FrgVTKdxdiNvU7uv0pFkVMnbznOAetWpApUllBxVR9ow5XIY4IqHdAaMTRPGGGUBbGTjgjHrTWZED4GBjP3hx1/+t+dZkr+W427sgZ60C4d25xtZASMfhQpXA1VaNgfMVOUJJBGDxULNH9njKOXyTkBxkZx3qoc5UA4GD+nFMXbIxO3Bwec8/n1qwNBFhCxuRtJBI3MPf/61OV4M9U2DG7p1yP061nINzAE5BBHPanJiVRxj+EjPFAFh2j3OCYy235/r69P5VDdS8oUH73nftwR1q3HFELG4laMMynavsSBzWWY2G6QOSw/vdB9MYpK4AJB1aMEnrzRUcjrG5G0nPP3qKeoj/9k="/>
          <p:cNvSpPr>
            <a:spLocks noChangeAspect="1" noChangeArrowheads="1"/>
          </p:cNvSpPr>
          <p:nvPr/>
        </p:nvSpPr>
        <p:spPr bwMode="auto">
          <a:xfrm>
            <a:off x="1640681" y="-144463"/>
            <a:ext cx="2286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pPr>
              <a:lnSpc>
                <a:spcPct val="150000"/>
              </a:lnSpc>
            </a:pPr>
            <a:endParaRPr lang="zh-CN" altLang="en-US" sz="28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00" name="AutoShape 4" descr="data:image/jpeg;base64,/9j/4AAQSkZJRgABAQAAAQABAAD/2wBDAAgGBgcGBQgHBwcJCQgKDBQNDAsLDBkSEw8UHRofHh0aHBwgJC4nICIsIxwcKDcpLDAxNDQ0Hyc5PTgyPC4zNDL/2wBDAQkJCQwLDBgNDRgyIRwhMjIyMjIyMjIyMjIyMjIyMjIyMjIyMjIyMjIyMjIyMjIyMjIyMjIyMjIyMjIyMjIyMjL/wAARCAFNAf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3+iiigAooooAKKKKACiiigAooooAKKKKACiimlwDjI/OgB1FIDmloACM0w5LY7D9aeaKAOd1lxGy7WeKcnaJFHXvgf57VzzMttfNAl2tyxYkuwKkdzz0//VXb3ltHIqsy7tpJ9+nr+NczdaW/losYxO77/lx8g9s9e1Q+xLRFa3k8blVckr8o24/yaZcTKHSWQguTtAJ6VUkSO2vZUjk8zawAy2A34j8qsyTotqzOGYHsCM5HsKzkmpXIOn06ctaj5tx2bmAPTjOK5a4uGF/HJFCQfMLYJyw9/wA60NJkn+yzeUGMhAKq/XGDwQf6Vl3FvqSyxrHEwE3zsw4xk9Mnv0rVtjlsdXpupm7G1gAR1JPWrlxqENtHufJyM/LzXKx3KW52CQBwMnHJH9T6VV1B5pZC9vcuZhkMwzxngjPQcGlF3GmzVvrhr1CyxvEG7uMnH0qsCq/LkAFQcZ5U+9RWYvL2OFri/ZD8qsoQb+M9cdM9v/rVpPZiK7h2sZJGGCDgcA547dPSjl1uHmbGnOhhCh9zD88dqvVWggRNrKqj2Hap2dU6kCrLHU1zhTULXKFTtYZBxyagad487wDuJwvtSuBCQTIcZKk5HOc1eiPQkEnHJzxVWQmWPMUY3A9fb1HrTopmEe0oTgdPr0/CojGwhtzqKROUVlLD9KbY3iSIS7gHPPNZk9uzy7YVHyjD7iOvXA+lU7Z2t5mLumSSeWrGU2ndiudkOlFU7CbzYexx3HejULl7a3MiKDjr9K6FK6uUTyTpEMsRT1cOoKnIPQ1zLXEt2ElO0ZByAMbiOv8AStW3niggy7jA6D+77CkpCuadFUBegtk/dHvV1Dlc9jVJ3GOopoJ7gj61FNcCNwgGWNMCeoLl5UiJiRWb3OKS5MmwCMZOeecVQmlEsTYuSpVsHnG4/wB2gTY+O8hMuWfc7DGUyVFQ3OoG2RsR8kkHHrmqsl9KYwsCCFQ2N2c5Of8AP51mXguJGLJKCAckHqTVW6GUp2NXTpvtE52oys33gxyMelbKGVZcbBs6DHpXN6GNt5iZzntg42n3rqdytxkGk1bQqm7okopjypEuXYAe5pi3MTfxgZOOtTc0JqKAciimAUUUUAFFFFABRRRQAUUUUAFFGaKAOW0TV3SJbWQNJKc46jnJz1rZh1BGmEb7lLH5dy4z+NcBr41fw1cW81nafbbXG2JivKHHQqCM9+TmsCPxVLIsV0T9nkCZIiWQruzn1/oaai2Qm1oe3UV5PpXxA1pZijwQXUIAYO8gQ/Tccf410tp8SNIlfy7uKe0cD5t67lB9Mim4sq6OzorDsfF2i6hcCCC9j8w9Ff5c/nW2rqwyrAj1BqRi0UUUAFFFFAATgVVmutjFQpJ7bec1FdzvlovJZhnjHcdaybq8l+zNG7Mkrbm8sgZA9M/j1qb32Ey22p7ZG3M6nGdpXHH4/wAqq/2nJK5YEMvIwBxnoAfx6VgyS3Fvc7bgONm3e/c5647fjxWedVdRNCSCp3BVUZGOuf5fp6UcpHMdlba2pJLY3E4xn69q1I76ORAQcZ6d68rttRb7QJgBHCCVAB6DPp1rXtNZMsuyaQMuFTI4Dc/l09KGmhKZ6LHIGXOakzXJabqoV2ff5kXUduPUD/PWugsrkzx5LfMe2Mf/AK6aZonctSDchB6Hg1zeoxgDISRF5C7cAk4689sV0x6c1jX7RwymSWZmbnbgj5amfcGcTeho55IbWJo1jbO6Rj+8bjgcejZ/M0y2mkBIlUFwSCrckfiKvX91cXTxytc+WkZGGz8xUkZYAZzjByccYrJe5gFyzoC21iryMeW564wPbt3p3ujNo6nSw95JG0ThP3ZKEDrg/TpRqUrqiNO0aSouGcMBnk9c+nb6nio9GKwrFK9yEcEKiSZ6Yxz09j+FUdeeSPU5X/1sbgkggEcgAfkD361LWhXQzFYKJLhpDkv8gPBNS22qR/ZZw/lyzcH52PTIwMdOMf5xVOZpVgcTqD5rAIgwSST/APqqWO3EsqpIAkuwYQD27n1qbojYvaQbyK8uNSaCWZ3BdoguR789uM/kK6TTruW7uopZ5oygBdVQ8oeBg559f1rCt5ZLKEI10HbIPIz0zxnv1/zipLC7ihu/NL+Y7Nk47nBzmqVRNlJnequ2PaoAqtPErnJDF+OKfbXEc0I8uTdgc+op0sojkRflG7OSfQD/APVWhoZT3SwkmQHzRgEev057VMLtWUPIpdA3B44OOKq3ksQkmPmOyk/McfdI9Kwv7QcOVLnYGzluhJrnnNrYm5vy6gVyVIBOAT14/KktbweVJL5gKIcbV45P8h05rnb+/eO3EkIc4GSV5PHtVOHXlPLwsrMxXBP4HI5pKU7XYXNS6uVlZmDbTn7oP3eMVl3Cp9rRi8hx95T09asvLFJEA20OxDBR/Cfp1qI3UcZkckYDKuWU4z/k1hG99SWdlpNwEtVBBVc7Rn1qjqa3lxMV87YhHKg4+X3wax7a+TaBIUV84wp4wDwealy9rmUyLL5nI47Z6f8A1q3U3aw76FkwR+ZiBgChGMHv/wDXqGaQvLjzWO0bRjHOPc1QgljRf9eQ27IXBHJ7e9NX5pnyyjacZ9aj3mxXOl0+SRAEuVEgY9iOPwrfUgLkEYrgftH2fdEGYEHGSf0rUttSmi8uIuxJOSe1bRnbRlJm9cX6wPwMju2axpNTM9yGJxjhecAepwag1F/Pf5pWCL93AwTj3rKuHljCyNtCv90bucc9qnmk5Ccjo3v4Lu2Akl2sgwwHc+361WgiW4LwB/KjUA/v4xk5/wA+tYqSFQpjh3gjJC8HpTIoL2RiwBCg5+Y4NbJpakuRu30wUCHbChBOdmCQO3NZlsryZeNAVzkEnANP8hWX5nRFHXbySfUmo2nht41WLjjrirUr6Izlq7s07NI0uzIWwh6jg4PrVltUa3lcyYaNxwQwHv8AWsAXkbxM0kqg9NoHOP6VTOpBg3llUI6EnvVKDsCnZaG3LqU13GCUcfMU47fj/wDXp9s4hjALE+jE8msu1uJCzCSMhDwcjt/n+dWTcwRDZjDdlzksPWsKi6FJ31Ni21wJu3qdqnHIxWimrWrKCzhSegrkXkEifIvyp0Bfj6mq97dFIlRHRA33HGflb8KmLd7Fc9jv1u4Wx+8Xnpk4qYEeorzC21a5S5ZJiZUAUFhzjOeP/r13ltb4gMyMzsyghQ2B9M1tZ9S4yualISB1NVFna3tt0zh9vU9KyZfEdgZGSS6ZJFJHlopcn6bc0DudDkHvS5rlX8ToVK22nzFo8LmVliUj+f6Vk6l45mtgvm3NjabuAozI5+mcZ/KnYLnoGRWDrPi7S9G3RySNNcD/AJYQjcc+56D8a4e+8R/aIUX7ffzySAMQjbFUH1Axj6VzF1qgfUUjttPtYIlP715Blvpn/wCuaLCudPdePPEV1OZdPtEhtiPlXash/E560Vylxrt9JO+y4cBTj5EDD8CaKu3kFz0/xTc2eo6LdXFnqmy4tI3cJEFcsccfKQT+I9a85EsQ0+BILqOSTG0qu1ow2OTgAE9exPNS+JbHwnHZT3OgyX9tqMRBSMFgDzzyef1rP0jUZm0VZ9SupnyWVVk2yMwz15XI/E/SmkkhFRoZd7RGSGKQ87s5R+eRxjB5GR9MZpyzX1rMfNUMsg2h0Rkz+Hf8DU8LWEk8bRwyRKM4WTIDd8g57exPX3zUz39pNmOBZLYH+7IWVvfHY+4p3As6eBa6hsEohZh9fM9twIZevUHmrIvNRiuBJp+oNHG5ztV32vjqCW5Dfn9RWLcy6gIi0901xFyAkr/Mo6Z5JA/LJqy9ojQFzOuFA27mA2+ijBx+hpAdvaeO7uwQNeRfaoAeSuBKo+nRq6O08b6NcbfNma2LYIE67evvXmdk8t/beXAzDaMlAeAR3xn8cikneOeEw3ESJPCcgY2kj0PI/rRyphdntkF1BcpvgmjkX1Rww/SpCa8Zs57qKOP7KpDJ1lgkwT6e/wCtbEfjO/sEVTdicrw0U0fzA/UGpcOw+Y9IlLEHaQAevrVFLd1lddqRq/Vhzn2Fc3H43tZrYPdWdzBs5aQDcoPvnBH5V0umanpl3bq1pcIyn5ueDz9amzQxl5pUt1HJCJfLiypTC5wfp/nrWBe+E2+0M8QIRm+8BzyP5ZFdqCCOCDQaQOKZ409rc2JuI5YWZlyvmDsOQCfTpiqwcWtoC5G+NgQoIJ59favZLnT7e6ikSSMfOMEjg/n+NcprHgmGUI1sCz42jf0HIJJPJxhSMe/uaCHDsc1aX1nBbRvCHaYvhFVOH468ngV0+nauwhiBdWPQBeD9Md8Vzdtp15b25EsAaLlihyCFBHPbjOMU65vZLOOKKNQhCkqCd24E+n+c1DEro7yTVlMBEbYIz3yaxrydp8tIy5XjbzkjvmsCxnnedGjIdMZ56Z9/TvWtNFLPa8Sqs3IYAnGT2+tc0276lXuYF1ejHlbC2WwEJ2j/AIEfpnj3rNM8Mk21lHKKo2+o/i69a0b6wNvCJZxlWc+Yx42D1A7iucbynuPNi3+Sh438buv+fwraG25DOptYjchUlvGAWL5UJ4HsMd/xqbV9Tecxz5UrtC7B0IA9O5+tZFlcm4mhIaNRgkr0A7dT9D+dGqAywGQ7SxO0922tnp/nOKHe9g6EzapbxRuYYg0it8rHkA+uO3f9fes5NTllkaRizMcruBxuJ4x7euR9Kqm/t7W2kV4gykAbT/Dj1AH6fnVBrqOK4jES4UjJHTn+n6U1ER1/2uzsGIVtzxqMkOCc85AznA/XntTra9W+lEtvwoPzxs3P4VlvZiaxSaN44YcblyAueMdeuc560zTJHgvf9crRpljs/u/lihRXQZ6P4fuky4UFmGBzx06n/PvV3UJXN2WAdtibcIBwSeCR17Y61z++8W1gmsyXA+YOgGSG4zj8Kzp9c8+S5IkMR2hCqjPTpwfTJFVsrFqVkampXqR7ftCSBpDnHcgetYEtwouFjRiSxycHoOtU7jUHmcK0jNITwMD24zUkUM8rJFNGE9ZDj5f85rKRLdzVlZ57JhbeX52CVYjgt/8AX9KzNI0+4s52a9MKqp3Q87m3dM7evGKvwWD2xTybh1UN2Od+BnnHTv8ApUd3bGbEkl55MajlT1OO3AHf/PrPNZWAg1HVI7Yh15xxuH8RrKl1XFszfMzZ/dY7HucHr261R1Np5QTHIJI0yTlc4+v+NYxaRcI4+U445zVwpqwO52tm+zynLb5HO9jnnp/jVxLuSZPMmG/K/J22j6cdv5Vz2mIPI8wyEY+6OpH0q7EpmUsHBHQAn0//AFUNpMm5uW0qzYBA2ghc46/lUJkj3OY3O4Z78gZ9qp2/lyqYyxypzkHJPWmxGOM4RiRu555qdhnTaTpzX8x3lhhckgH8Pap9VaLS7hIRI/zLwWwPXFR6PqUsRCxyMEP95sp7/wAxUXiG6SeRZlj3n+IOpBHGMc9s4I4qklyldBpvWuIcSzRxqBgHGSDnr1qrcWcFyzGK5Bx94k5OfoKyreZUQqI3JY4IPOcnj/CpIijTRxsyp5hOM/59qSutbkmnalUwkEmIgcli/J/Aimy6rKJWVp1WMD7o5/LinwwQwKXZY5CeAxxnH5fSsy+uok3eXCmZTwSMbRjp6U4WlIHsPmvZZCDGX2A4yTnFRPeMyFG2licg9xTbWGKWAjDKyA7iehPt+Y/WqQuFXP3cD5hnnJrvikZSTLLSZRlLLuI4yaZbxOG3qBJsGQC3G761FIznDtGCcZJxjtmmJdNEq+W6gMf4hx/nr7Vcm7aEoutrDxN5BiCgnBzzge1Zd9qCq4SB1KHJLYwR7ZxSXLTTsvzIFAyuB19RWKZQxcGTbt9e9ZKMdxmzFrEsRBwgAGNis3T8T1rXsZbi9i3CJ5s8FSm5Rj2PT6/rXMWUS3WcxfuwRlzkD6Zro1mltrVba2kunVRkKpK4J68g8CpaSZpBO+ppQSahplsy/ZbKGFjufdIQc47ck56ccCpn8TXFnCVGrW6xp1MeJPw5xg1zixmR3k88eb0aUDJUegJz9KmW2jjKN5pDA/uo48lifViT09ql2NkTXOrvcQ+ZdG5umf7gu5GjQn/cAxVO41e/83yLEJbbeWESgKi/y57dO9SXasx82Vsso/1zcqPZR/k1RVJDA0Wwv6IoZST/AHmAH9fzoQDGka/u0inmKxqdzAnJkPUAbc8UXD5u1hFuUdRuijIHy+59B79ac0kNtCBFJ5tyrf8ALVcRoP7vQ5+lUSZ423ymOCPOQI1DMx/HGB/nii4F6VxEpV3DyYyZCAMe+T/+uqMbMbdiuIol6GQkFvpwKsyBPs6vLLjYMiNdpIb3IHFVIJUlxEGVFJwPNIQZ9FBwfx5pXETRy3qxIIT5SY4GQc+/NFUJ7S2klJllikcfKW8kP0980UrjKWqCz0+dJEmjlWUZS5tS0J3DqrKQR39KYdcgNuxmuEeIjmFI9r5z1DK4P8x7VtfFXSYtN1OwRNiF7Xc8aKFw245OBxz/AErziWBkweeT0xW0Vdaieh1FlqjNOVs7i7NvI2XiuMSdPdeR+VXJtcEq+UZrUYOFM0f6ZXp9K4xVnjw6q49GFNeV2OZQ747kmr5SbndpeB2ZVdY59obYjsVbtkbsH+YrQ01o5IzHOyxBTvV36L64GP0rz+31Mww+SRuj5+VwGAz1x6fhUq3anDRzGMr0XyxgfQ9RScB3PQpYm0+8BhuIpGkb5gkxfPv90e/rn261YiS9e7MkUZYoMYiUEpx1xzxz1x3rkbfX4kRCY0DdJMg5Yegbn+VSJ4lkNwEDRiInpJGy4/4ECT+n5UuVhdHRm83TBmguC3AOBtz9cYJz9DSNdeU5YOkQdgHV5B82Prz9KpDUTbuz/bFaXrtlJkyCP7pz+YFPF5a3LebGAk3TaI3B/MnOB9AKQGwLqSPT9hYmF+0bHPToFJx16moLCK3jDxOBCx+ZH3bV59cEjn1/lVeCOaeJUJefDHMaRfMB9cDPHbini4ijU28zSiQk7GcHK/lk8e2OfTvLZRrWXiPW9OVks7mSXacmOYb8+4x2+p7V0Ft8Q72CHzL2C2nA6iBiGUepGD198VxCXM4unMlzIWU7UKqGJOemWwcdDyDn3q5/aVg1riGGQ3R4mEbKVOOpx6/ljJwCBS0YHoFp8RtIuIo5JkuLdH6O6gr1x2JP6V0tpqljfxB7a6ikBGeG5/LrXj8flLp5ijBkt5eGHlgvG3+6GBI6c9fakWeJrJ7a9urqAqmYZEBcye2GwO54JPTtSsug7nsbeSA0g2t8uMDHNeV6rZMl1JcFnAdPkMg+Ze/9R/KqSTXUVq0+narc78jzIi77Y/XAYnA/4Cfwqa68Q3p2iSGG4RztWWQGPHuWB4PTt9aynCb+ETV0XLaRLexAXKMxwAq8HHQ47cVox3kEMQbnk4JOBubr/SudnvZJ5DFJazwsMOCkm8Y/2RtGfwyQO1XrLULKSMxm4RwWK4ZgOfoetYzhJK9ibNFy5a31CxHnXBHGV2AkH6is29s7BWtPs9tLKrj5SRwR6kH2OfSkeeJbto1hzE54XGME8cH36fXHqat+bI0Q2K67PuqDnHsc9vxqY3juDszNjRJZikJHlhyq7WwpHPT8f51PehY7FpBtWHaMBl5zzzntzzmrEN8LSNY4o1jJkOGCknoOD2Hbuar6xcqbJCXCxuDvLc7vQY6mru2xNHNP5S28MzKzDJDZ7n/JxVeJFkJIRnIPKqvIq3JqCQwxxxKsjKp/ebMHntz71TEsodmRCm9WB4xgHGcenTFbolmxBdXZaOOJ9o2gALjAQdzj3z+VTm3js3jdpRLyeq8H/P8AhWPZTeRIGL4QA4PGcjtn/D+tPu7yTy4VkLEBmIyRwCemfSnbXQLnTxardJauFuSuR8oDen8hwRWHfzyvdtKqhQHOWX7rZ9+/SseS+dUwWODz8rHrmrVlfySDymLZY7uCAc9aTTEbcW2GE3Dxo+8ALjPWrbahLawrHHgNIAWkbgeoz/j/APrqvD5SwAOHfA34z93+nes64lWeTzCd0eAF5BPr0H4/lWVr7jNRNQE78TkPglYlbeoA75/wOa0o7hZYUJjZ1kIDkgjgj1OCK5BTIkk0qHAB+UDByM9/atXR3DHazlZMkud2DjPcfXNKUQuUr/Uba2knt44ZomZjkM3B9MCs/wDtE4GAoA4bA61Z1TTWk1C4LF5QDuQjBwPTrkVlBFG4mNkUHpkkVcUrFG7aOPIxG2QWyG9vSr0e5YAiHDbc4PGawbO4i2o5YrhtrDPUZ7Ct+NfNAVPNO4A7yOB7VEtGJIZasA8hKMGJzknbn2yf8a19Os5XkDgpv53ZkAwfeqsCW7TrE53FMEZORn0I/pWnYyJb3chzjDZUDAGBjr69zzmp5tRotW9ndDVsPIuwAMygHahJAwTj8cD8qqXS3d1qDWscTEhtgRAOmeuO3GeOOhrT1LWPIYtFKR5v/LQAKQcY7D0/Cs1fEd9DduEhVSVDNLkAbumfrjHfHrWjcdinYy7qe6iMdv5JWXftK7enOOvfnPelsvOiXznSIIxypJ5+o9O9Q388zBri4k3yHOCrklRz15OO36Vn3eoMI4vLm2tt3ZU/d7cj8aOS+iFY3n1NoHzsduCAeuPw+lZk+qrcT5FtETyAz9cdvxqksszENcFULNsQjB/Ifn1pZoHtRuLq0ZHUnrnvVQSRLehft5ZYi6FlwxK7g2fvZFR2pilnAYHcDyOnHr/Oo5hEIw8TlgwBZ2GcEDPT8xTLO4GLqSWXmWFiS3QHHTj863iyWiw11MWbYmVz0P8AKopVkuWyLMpjqc1GVlmVILcqRncuF+fGPQU+LSriSZ4L2ZwD8xVT1/H8/wDOabaJUW2Y9xcs77IHJz8gVRz/ACrQ03w9CxM+oTDZgHyUcBv+BHsP8a24beO0H2e2tyjklXEYDFhjPJwT/Ko7u4EETpPNBEAeA5UH2OD0/I/Wk5dEaRhbcXEaoqo0cMecKrYKr2GAT1PrVc7UkZEkfhuW8zOfrz+gptrdM0wy8igAFiI/lkyOxAIxx1zUVxfRRSiNrna5GRvUkoPcjoP0qDQmYxJKsbSyLtOfl2qx+mQcD6VJe3Dyqp+RUBIIRmyD9Vxk1h3ms29jbhy6yq7bVBfcrHnkkZA784z6+zF1+2itHaa33zBQBHE42N6YyAc+pC496LMDRdpTMY7dpVdh/rJHUt+fBH51Dcz3EWYY5BuDglmjEoBz69z9PxrBufFsrx7bq0s4hnIiRASPTkHJ/EGsi+8QG6nWZ7q4+QYSCLhR9Txn9KdmOx2IMa7izSZByZHwNo69G4qu76feP+6lbA43bvv+o4x+QNcNNrdzPGYpEZ4ifus559MnqfpnFVZL2+fCxkxRgYCITtA9MGjlCx3F74gsYJTZopcoOWjiCbfYuec/lWXd6tbIG8oBmGdgZzw3qTnGP5+lctvuigUzsq+gOP5VF9nXOSSSaLILGu2pybj59+jP6xnI/VaKy/IUfwj8TRVXCx2tz4mguZTJc/apnYAfOiMxx/tMWNUJdYV1Ki2kYc/658H/AMdCj9KwrZ3F0sgx8hzzyKuahf8A2kRoFSNVHOOcn8qq7TsFlYkkkWbA8tQuO7sf600uoAAVVUdwoH86zxJgkFjj26VE8wyRnIo1DQ0XkUgEkH/eNVXznhx9AKqiUtwMmnoTtZgM7Rk/nj+oq0rEtknO4c1Kvmfw5I+tVo3O7PepkmK54z7VdyCyt7cKmwyybCMFQxHFS2t6lvcCTa+zoyhutZ/mHJNJv555FJ6oDq314ybZ4rt42TARYkCkY6ZJBH8ulaNpqM0gjnR4XlXgtICCW56lSeSOwxnBrgnkCn92WGetMWeSMMqSOof7wB4P1rNwKuegR6i81w0VxLDHOpwv2dccnttHGfrUtrqVo6pi6y6k535GT9eADx3Oa85ilaKRZIyA6nIOK3P+Enm+yCJYmRwMAlw8Y5zwjg/zpcg7noDX5SLZNDECVwJCRuxgcEgYI/HmlgvBLHLDJBK0ePljRQIh9FIHP51w8Wv2s1li4d450GEVIECH3+Xac9fb+r9K8SBL4JLHI6knYzhQ6n1yoXJ9jn0qeRjudpDcK7IM/ZxGpUNhVkfnoefm46dKs+aBA0YRI7dv4S27c3fKkggn2496w4dSuXuUlFtcbGGFngQZ577Dgt7spIrSkntLWEJd3UMd02drT3Knef1wfqPzpAWwyTRR4MpjBzG4LBkz68YP0/8A1U6MB3MNxKrRnH7sFkSb3I4w1ZdntlDolzHLIWKtEMLkZ7HGM+5/KrscTpJM3lQ7BwVuCHZfTAPf6Z6dKQwuLULJ+4Pkxw4O1D2PX7hG8e/Whru5SE3NrdIUGAiT7VVjnnaVyT9DzzUTCO4hjFyFjRJCQPLQKGPqRnHQdQv4daPs4hfcsjhWH93aj4HA5+9+Z49uho9wsTx3tzE3mTG3eT7yRCXZk+wfHPt34xmr2m2Uuq3iRSRtHAqYcGLAxnkBskZzx+vapZrmK5h/c2lsTBErMMgELj5uTkEdcjtjv2mtNRSxs2WFVM7ErtRAPm5xnA6AD+nShQi2S0Y3i/TLWwv4E0+Hy9yElAckHOM4znHFc8/+jgnbt2MUZHGOo9T+NdnqUzakwyiTwOAzHdnGAMAqOe+c8Y67qpwpasVhEssbpyDbs6IAexww4+uDnoWokk2TyHKfa3jn8pwMqgABAIGeT+dTPPm3ICfeb5c9/wDPNdGujR3PmzQvHtU7V3RKw9+gDMOfXPsetQ3mmNcSTSqEaJ2GVD+WfcnIYAd8k49SDxSsHKzno7Q3WG3ptyDz9706flVmzs47e4DNNExU5HJOeOnFW00l4yjIsiIzHaoGVVyD1fPB/Dnj1qCbTpwCwCKiNtkZiF2t2znHqOlKVybNCvclZNzLnPICnAqXyCy/u3+bGQijkd/xpgsJDF5jb1JYgHb8o/x/Cq1x5kE6pvLFV2jJ6j2rLyQM1N625WOZCdp5IOMe596hN1FaTKyklGyDuA3cjqP/AK9V43W7KInyuiFchuv41l2d0I5xDPGUcPgluuOnP4UJAjXF9a3mJGeTOeVx2+tW5JLBUy4VQ6gE7Tk8jg4/L+lV4poLu1YLKgI749M9Rx2BqmkK3DZ2tu3D5YxjI9QD+FLQZJLLaXCtJHEoCnO0d+w5HatEy/6MhQ5XACK7E7TkVkzxPM5WGMxxMwXGMAH/ABGakdJYWEVwd3HBHPt+NDSBGxb+aV3swyp+7n5sYHvV19VtyGLJhl+VgxPzH1/U1kafdm4doUmC5XCkHP8Ak1JJp8MMe19hQqXTaSzbecMSCPTgYz7VLjfcZNNq8skUkByIm9egxUTX4VUViSAPlYAA9ayRqDyReT5Y4GQuB0qT/SJVKRRu7gZCoN348U+QSHrfyNOyIwZCDjnAz070xVE0rb9qsWCDBwfwxxTY9Pu7ltsexT6Z3EeowuSPxrUsNEngEjTXaq0fJVshQOpLHBwMc4OCf1rVRZSTM2aQxwKJHDOOUAOPxx1PpVmGKScQuUkBPV24BJPTJ/pU8mpaZaxJLZxRsEHzTOMiRuhwNyt/MelQSeMo7cCeOFEm2YSIwCFlPqWyT7/0pqI+UuDTbhoRHKyQjOQHbBweMZxg9u9LZaNLBI0klx8oAXcBhfXPfisS48WO6OsDTmVx8zvtcA9yCFBH0zWdPr8/lrCY5liIxlJWRj9CS2MnrWiTDlR3sMMSQPJ56+TGD+8jbBUe/wD9bHekTWNNt7dmMyPGgyWLsSPpzn9PxrgYrm/1JzHCocKOVdi5wPU9cVHf219b2/2i5dI4eAFiwR7YAo5Rnav4r0w2xZI0CsCxDA/N+GMfnk1zo8WfZlYukMSyffiRyScdOnH6iub/AHVzHvYzSf7xxUBVIzxEv40+VDsaMvia4eUzGUyMTlVWPAUen/1+KoRXl8901zEs6ztn94JSuPyxx7U0TSLkIwUHrtUUxm3jLOxPuc0D0J3kvRJvkvIw/ruDEfzqqYo3bdLK8mPQf405do7VLjcOlIZV3QCcRJD2zlj/AEpxJBwqKPoP8aDGP7RHOMpVgxAtjp+NGgXZVIc5y2P0pnl7jyRVtoypwAMUnlM38NIRXKKR06UohDHkdatC1kPIBzUqWUjHDKQaQykbYGitddJkK52dfU0Urgc3FKscXP3utQHzHJODzUkUiPnagFOhJlaUHGFU4/MVrexG5B5MppVtyerAYqwbdnmKbiowx4Po2Kha0O1DuYllLU1MOUdHEHdY0fc7MFVR3J4pZozFvQ/eRirexBwaRLZolWRZCJTgoAOh47/jRIrLbbm5LkHP1ppoLDVNP3AVEp4p2RVmdh+7ikJGOtCRtKwRBlicCpZrOe3I3p16Y5ouh2ZASSabQf1pM460DsAPNDHGKbkUHtQFiUAcc8nrSNgEgZxQOnIpCdxzk5NAFkm7JQiVn2nK5bOPwNWW12+WHygI42P3pApLt7Eknj2AFNUlIlfuOOao3LB5yw4BqFqymrI6bTvFEIsja6mkjxA5CQL5eRjplGXH5Grtn4siYrBHbLahXzG8tyzsnHGJCQQB/kVxKnPFBbDYB4p8qEekvrVtNi2kv7K5uU+ZJLZHR/cbjgH6gj6VetdSgyLa9tBboyFtxnV/Mx/eRlEg/DNeU5ZSDyD7U4SyCVZPMYyA53Hrn61Lgguevwavbx3MMLNcKsZHklQ5RD2AcDBHsfwI76EN81rdPutd/nHdIwkEbnC8FY+cj1xgflXkj+I9UlijiN7KkcfKxxHYufUgdatr4oaKBFgtVWYHJaQh1znOVUjC/hz70uQdz0G81CzmuSHiaOZ+FYc55HRhjNHnJJaCNXZWJIz94Mc9+Dk+55964abxYjpG/wBk33C5yXZgFPqpDbs/iB7U1dftEj+0CS4kvdwxHK5EYXuDgjI9j+NLlYXO9tdQcxLGt1JkcASR87fy6exGOK05r9UKhY3kww+7nJ9wVyQfrz79q4afxnbXNss0k4WTP/HtHD1OepYjgcDoTVu18WoY4LubUIo4kk+a2ETSSkf3s5GKVmO51Jns4bdZlMYk8zkIT5hf0GR15/8ArGrEO+eVmCrwPmYyA8Z5yMnPPt36CubGq2100IimFtDI+Vkdh+8brnkdfc9fX00ba4MgnMs7O6Al34Vhzx8gzkdOenNSBdEEM7l2MZkc4ZEZozjr/k+/pmq11pNtcyARt86PgeYQDgemCN3TqRn+tqy+0gPPJKpWU/KrDf8AN1yCB8vHr6/m6dja3EcO9DIw+XcvzZGOcnk5PHPagLHNXmkahaMskcchVMEtnIYHoMdQazirNK/nQyfO2SW5K59eOK7Mvcm5zPkI3A8o4bdnn+EE898noAfWrDyW0rKjq3XZvli3DjkjIzj+fNJpE8qOGt3t7ecQI5w+dxJ4PPWtALACDARtQ/Plhzx1x+VbN3oelysrRB1mGCwRs465xk8dOmR0qNtBsXUxpKQ7IGO3KMPqCDke+fxqHEnlZQDvsSMRSMsfzYHA3Z7dxVyGwj1EMZGmh+bC/uic8jPz9OwqBU/s+7+zSxySP1BeXGweucfyPeteHU2v7qezlgTyyvmopwfMx3wTknP1oUO41Eq2+lpFPmKKYxltv7yNVUe+dxJGc9Bg1Kmm2yOhuFZgwOVBwFJ6cjHp/wDrrVM6tD5bx7ht43rgL7H3H0/KhIR5ImdFLA8gocHtn/P86vlRVkZn9l2tncbRACpXJKpkjvklskDtnIq7BYRy5Sa3DhOQBlwO/B655+npVlI2dgDujyOI1c4P13AZ+v61FLFALrCl4CQAxVOT6YPQjPHH4k9KdwsDZjTEREcoyAikDp7Zxn8R7UjsoIY7ZMcR56jnk9v8P61JpokYyTQpM68nI5UdjnoR+A+hpxuWVztidSxwAq7VJPuR2/yKLjIrqytrm2lt2iRY5gPnUKGbBz6cj8Me9Z0XhjTIcH7GG45aS4Gcj2GOD+P1q5EskF4rSXczzHO0yjcMDsSP06n2qy8zlj9oImfqrH+fv6ZIpBdjbGzsrOJwba3UFQ6lcE4+uMj9RXJ+LsXEizBEVgAmxONgyTyDz36kCrV3em2kBZFRzykWAxJ9QAeeO+KZCbzUbvZd6Zcx20gJL3EZGSMYGTVpNagjmdN1I6XLMW34fH3WIGecZAIyPxpNT1db+F035AXgbeBz6n/PFWvF9tDba5NDEojjwu0IMAfKK5mQuq4BIU8HBrRW3Bl+0UtAPTnvUzxKM88n0qvbMBEucVdiUucAdeKhvUZSaE7sYxihYGHVT+Fav2RxyYyR/KrCWj8Ng8+oqWwMZLd2HCn86sx2zjAGPpWwtsFHPOR2Aqa2sTPN5caliQT+Qz/SlcZzS2kkuriIcNsz6Ve/s5wdrFTxV22svP8AEvlgcNDkHHOK6v8A4RpEmWOSNw3BIP8AdPT+dNgk3scObCQDpke1Sx2bg8RsVHU9K7iTTLOyQtPtRFbaWOSB+A5PftUEd7p7FPssHnxfxSLgceoXqcZ9u/WmotiOahspZGyI89ulXodIuGYbt3XA46V2MdkrxqyFWU8gg5BrD8XatD4f0iYbgLyZCIEGc+m7jpjn8RQo3FcrDSZFAGF/E0VR8M6j4i1HQoJraGC92lkkklJDBgehx1+Xac+9FLlC556beGKUrG/HYVbgsPKjZ1JfzI889vnA/pT7m3SK7wgyNncVtQ2kW9dxG3aifiGJNS5Oxooq5kw2+btRkbjuBH1kFQyWzLHEOP8AVkfzroIrGMIZAwG05B/4GTTJrGNFVfOBONq+oFRzFcpkSWLkrgHIwM/ig/xrJvCQixcYQj69K7Q2bEo/mjBckHd1+YH+lcprVq1vLludzbPyVT/7NV05XZM1oU7eEzMEDKpJ43dKm+xyA4IxziremaVc39vI1uinZ1DED8qSSwu4S6mF8oSGwDwa1b1M0hsNuUbcCVHWtg3kOMFnz67awHEsY5DL7nIzTCXCB94OTjAbkfhUuLY00iW88trt2jwVPf1qqwFI0jVGZDVoTHEcD9aZj51FL5mabnLDirJJlzVi1XNzHlNw3DIxUKbcckCrEJUOMOoP1xSYI0L6MRxAKMZb0rJmjPDEcd61bpxJHFjB4ycHNUJQd20jqPSs46FvUpYxxSfxcVZZF2+9QBR5pU+lXcmw4DLH0pRuHPccDmpkiUhjnaQPzpdgOPajmDlISN2446e9R4ye1TbXZcBSe/Soipx0p3Cw052k9getN304v+5aPHVg2fwNJGinj+dK4WEBY+9WIYn2Fuef1q3aJHgrhd2e9TyLhTj06VLmUome0bA/JlSOmOKlt725gujL5iPIfvecokD+zBshvxqwE+bsBmqFwn+kIM8k4NJSuNxsbi+I9R8to5Z5FUg7BEwjVB/dChSNv+zjFdJYeN430cQXEttGIVCvE6uTON3baMZAHfjFcg8Kr1HHSoJLePcBggkVN0w5WepDxLYPNEhkViq7llmO0Ko9G2gZ6YGMe5q0mpRX6rJp6m4cH964VsqeoB5HP0Jz6V5LbJcWlxHcW0xSSM/KeuKsPr+pi4lN3O1yZUCkSNkY7Yzx+n607X2FY9eit5ZkM0koRCQVTaBvIzgHDY/HGMninG4ltHd0wGTmWR8DB9OeT+IOcACvL4fG13Fp8cM0LTXETZSVpSFA91GAfTnOa1rHx1CRGn2cySvlnR1CpGfVCDk45OCfpg0uViOhv7rzry2UMpJQ/Iqkk8ryWOM9Bz+GRk0iSSLd28kRzhjG2EyWDEdsj/J6Vz82oQS6kLp7+2miSEeXzFFnkEfIWY5+p7c4qyuvQtbXMpkUBFBUrIoZiD0Bzn16UrAd6rwMBGib7duGXYTgj1yePr+tVhJZ/MIoVZ14BfGW78dAe3v79q8/fxp5WmhbQTC5I2/OuAq9cbg2T9azpfF96boNAqiBf+XeVhKhPc/Nk/1HrRZjPS5L2OK5UyOis3VR/D7k9u3Jqvc63bKhkTP2cZVrhI96sB97kNn8PyzXlB1S68+W4yv2mXIaXknHoO1QpcTyxBWmcx5zsHC5Ht0p8oHqEviGyt7WC6TfJ5jAxs0apuGcbvmOf8cVVfxmkkvkMpNoiZklDqrKfRcZ6+gJ7dK89knDuXmlLPjBLNk0wzRjoG/BTSsOyOun8XebdyuIofIwFjheJ5DkfxHL49eDkevNU38UXTzyzlIdzjaI/skLKo/3mUmuZmlDxgIpByDnIFSrOB0j5/3hVINDqrDxpqdjbtCiWswfvcRBmX/dZNpH4k0nh+5nvNckNxKzmaJwdxPA64BJJH51yxnftGPruq3peoyWupwzSqvlAkOB6EY7U7aCTszc8bII9YPz7vlX3/hFco/zMvua2vEd3FfzRT2xKxnI3YxnGKyYbcyfNv3bWGf1oT0B7m5punJLZxylgTjpnnrW5a6aZDuWLBHcDFafhrRY5NLtJTk5TJ5967O203aMbRjpU2uF7HI2+kuwBVC3qCKt/wBgTOASOvb0rtFsVwCEANSmxkaNtp+btnpRYLnFw+GmkU/KDnrnpW3o3h2C2jvJ5MGQWzKq/Xqfy/nW9b2YhQqDxnIHYVOESMSM+ADGV9OvvTUQTOC0LTrWHx9nbkxQgRqFyMkHJPp3/MV0+tXVvOsF7byr5ttNJDJDn7wXI/DkA/RjXH3epWmkeOFvTOj28cQ3EMMEhen54rNvfGukpfPcwgs7uzsixkj5uoGceg9uKT6o2puKknI2vFqG70aG5uPLW5sGI8lXUqVZQwwOucFfpg1Qu491np1rZShbiJ41AyMEfdIPscmuU1nxeL2OVbOwdXkdWd3UHIUAAd8DgVnt4s1p7uGdgzmIAKJgDjHQAgDAHpXZRrKEHFnHXp881KPQ9R8NajBc21xBE7O1rO0TBwQR+Zz61i/E7S4LrQF1JVC3ELJBndwVYk/nnH61x7eMdfc5+0W0HqRt/wDr1HfeJbi78MX9hfXQupp5onjZTwgXduHQdciueMtTVrqHhDxuvhrSZrNoHk3zmXK9sqo9f9miuNAY5wT+AopNK41sdne2Ttcqqbcs7gDPX5yKsSW0ySSlMHG/p6jAz+dNkubj7dCPNAAkIAKjk+c3t6VfLymGVtykskh+7/tisOhp1KYhmVZsowAYnp6Af40TwyecwZHGJlXp9B/StPNwVudqofvMCR0yVx/KnefILmVDBnE4YfMRn5jn+dFhmSpkXyxk7QhYg8fws39KxNelUSWTmNWUFyV/vcgf+y/rXXumUDSRZUxsAFf1ixg/l+tcv4ktQTZMFYGRphk+z56fiKcdyZao0/CsSXFiwQeWd2HBOd/ofbH610CacSQJQXVRwDVDwlbpFpQYgZ3kc9+BXRxyL3Ycjoab1FYyrm12lvlGOwFZVxYRtESYwfw5rqJWRRhQG55FU2hWRdoBHpSGecR21m99cxyyRwiNMpvyd59KfJYRBCxtwPz/AKV0R0GFtRaZ1wUJ/Pk8e1Q3dvtVu47Z9KpyEonJvaRbyACvsDUZtlB4b9K0poWP3R3qoykHB61pFkMlt9JmuTCsLIzS5wOmMVafwxqkaFhArgf3XH9cVs+E4hLeRA/wBz+YrtWtRtyQPxpSm0ylFNHkr6ZexZL2kwx32mqp3ICCWHsa9gS2XGByc9KYtgN5BGQeOaXtA5Dx/cxPJNA65/pXZwFVjkhS2t9vmv8AM8QY4z05praRblsiFCW5OFH+FHOPlORDkccVJHKyHO0GutbQrfyZGFtGdqk5OQeB7Utp4bs7iyhaS2kDsoYusuM5HoaXMhcrOVM52qAu3AwcGmo8SyBuRg+ldW/hS1AOPtA9CXBA/SoT4TTtO492XP8AhSuh2ZzNyUlChCv3ugBqERsGLKeB0xW5qGhNp80Pzq6OSPu4II/Go1toi6xPhcnmmmFjOhZY3/ehl4q0s8bR4MwzyDuBphiIkYDoCR196Ggib7y4+gxSdhpNE6qGYjehzz94VSu0KXqAcdMUNZgglC2AcdjURglU8MMj1OKaQmzXAbcM9aglYbzyAQOvvVASXIIxLkjplgamWWRwQ+GJqbMfMXIwfJyRznmqkyhrxPTbmg3skQ2mPjrnNQeepmDkMB9c1STE2h0qKG4yBUTpwMVO1xE4x/OqrtkduKabE7DHXbz1qSJPNjdmLZXvUTZ7H9as21tLKknlyBQvLDOM0yRgh2c7sCgbhkpx6571PHb4b94D+dR27bt+fXj2ouMUs2OSFHtRGoPBJKnoM08gKwPBAOcHvToVYrvUDnoOlAAEVTwh/E8U4Fc42rx7U4JKw5xzTltyBndj6VIyOZisRZDjBHSrKgE8kYPcioLoIlqVXjkVYhlJX94Bg9DQBKVxwpz7UOFWMttGe/FPUrjI5qN3zyR06ZoEPldn0WzbaDmWYDA9CP8AGnWCBbK4cjADoufwY/0pWL/2Vp67flJmfOO5kI/oKu6ZNJDCxR2QF+QOM8d/zptjS1PVvCtuP7Cs3CcNGpznr+tdKJYIADLJHGPV3A/rXnWneEPF+oadDJDqaw2skYZFadgQp5HAFWofhTqszBr7WkOeu0PJ/MihN22E0u52V14q0OyBE2owbx/ArgmsO8+J2kR7hZRvOw7uGQfhwc/pVmx+Euiw4a7uLm5I/hBEa/kOf1rpLDwfoGnAeRpNtkdGlXzD+bZo94PdR5sfGGv60zJplrdbW4Itbfp/wL5v6Vj63HrFrLEdYtrotNkoLi5LZx14XGOv6172sYVAqqFUdABgCvMfitE32nSmJITbIP8A0Gk1puOLTdrHKaf4Y1XVbIXNrZQRwtna2wNu7dHJrlNUi+xzmJ5J2f5gRHEFHHXoa978FxEeE9PYHgqf/QjXjPiyGMavENiF/MuMls84J9OPzpRG+pym4OdgWbjBw7Adaj2MD/qFJ54dsj2rSFuokKhVUELyE9qlig34UHn2FXoRqZarOAGVIUyOPlz9etRSC6lXy2YsCxxhRgcfWuhj0i9lIEVlcyZBxshJ7cVaHhfV3240m7zgj/V7efxoukK7OLFjcHleB2+YDP60V3o8F64ygjTmXjozpn/0KilzBqQQAy6h86DKOG/Ny39a2WuYPs6bYsEvsK47HDVTkdvOYiynDMQQVVeh5Hf3q+b60PkM0J2eaxHyekY/+vWTNkWILiF7qQlAVbYMAdehP/oQpUu7RpmZYecMT+h/rTEurL7RbJswxmAOIz/zzj/qRUaTWoig/d5zGSflIJ/doT/MUhl0SWrqqeUcKyrz3+YrXJ6/b/a10z7OCWJmJGOgIVh+hzXRSy27FCvGZUUKMjJMrY/VTWZdNA8dk1s2F8sqTnOP3UWP0IprcGYl5e3fh9odt1IqP0CjIyACTg/UUyPxlKoIa5jY/wC3F/hSeNFA0nS23Bm3SAkHuAg/pXHSLtjUnksM1ooohtp2O6Txi7JsJtST/FyD+prQg8VxshHkKWPOVm/+tXmI6daWjkFz+R7BbSNOqzFCfNywH90HP+NU76EMoULkY9elbPh6xjaxtYpCqKLdBkjp8oqbUdF+zMxWRJF9VOalopM8/uIjuIBUDpVJ7Ulu/PpXV3Nsm7AVRn0FU/syq2MU0xFzwVaMuoupAI8skZ+ort5IFJGRwOaxPClrtnjfPMkTnGPRwP6V0jR+bNsYnYp+bHAPtSeozJkkS2kw6ZY8rtHarkMcckXmfw55z2qRrLT7klBuRl5zg/yParFvbosJDLnd6d6LDueNNcXscsskBYIDub5cj7xoi8Q6hEwOIW7/ADJ/hU8bmOGWMRbgwGTuwQNxNUXCyRMu1lyuM5Bx+HFVZEts0v8AhLLm4Ty2s4lDDaShI68d66/TABptqFXP7lOR/uivNo7NbdkjU7mRiGbGMjPpz716xo6MNKsh5eQYEIPT+EUpJdATZEtuX4dee2aUWpDYxgfStcLEx+ZSD609IMj7pz6moKOH8WwCK2tGHPzt29qxoLR5GMoEZUx7smup8cIYrGzOOfOPb2rKsbbzEU+WnzxDBJ689P0qog9jKg0f7Zbyyq210JbGOo5/wptx4fljRmEgIEYkHuK6XQ4MW8iFeqyD8iP/AIqrVxFusEYr96yOTjpwKRtBq2xw0ll5E0sLSZKEYIX1Apq6Pe3G97eCSdEADMi9CegxWvqMQS8umYsB8mCo77RWz4UuGjs9VkQs6xRiXay5JwDVLYxqaSditBomiayTBafYzceWWIUnP5D61Xm8ASDO3y/wkIx+Yrm9O1HVNH1I3ti0XmjcnzICCD14P0rfj+I+vxjM1rp8v1jYH9GqlbqJW6orN4HuVDNudAuBkODnNYk+lG31X7E2ZSCB0wTkVtat43utWsRbPp1vC6yrIJI5G/hPTB/xrpfDVlDqHhoalPbQef5znzPLyy4PY9fpTsraCa10POtT0z7GisqMCx6GsktXceNIY1gi8sMSXJJbvxXFuvqAaURNCrE0kW4Y/GrVixV/Y8H6GktEzbE9uaiAI4HX1oEabW+Y9xckjtVC1BUyfKCM80z/AEvHDsR9abE9xEzKiEkfeGM0AXJMFeRTbQ/uBz/nNVmupgMNGB+BFQw25uN3zYA9qQGsJoh96RR+NJ9rt+8q/gawiwB6UbgSBgdfSjlC5pXVxDJGQr5YkcYNILxAONx9OOlF1aJDAjRq24sQe/FVERZWjVGbcxwd3ShAXUvCOin+VI16+CAp/Opo9KfAzJwcdM9/wqJrJVvo4ZJgiNgl2B+UZwaaQGhPNNFpmmoU+9C8ig88GRx/7LV3TnlfSmZzsbziPwwv+Nb5QSWrSSri3SNYLeFm4TAba0YPPTBYjAJU9c8Oe1ddJtnljIUFjGQANy56nHXknk+mO1TJ6FQWp7P4Rma78L2LFArLEqEA+gwD+IreWM45rE8H2T2WkPHIgUGZ/LGcnywcLn8BXRgYGKpMze5EE5p+32p4XpSkUXAjIA615j8WsBdJbP8AFJ/7LXqJXivM/izCXXSgvdpBx+FS3oVD4jovA6q/hCxx/tjn/eNcTpGl2eo+LdVjvLeKZImkZFcZC5cdvoa7bwCm3wlbqeSryA4/3jWB4fgC+MdaOMcycZ7bxipb0RaXvM14dB0yH/U2FrH/ALsSj+lWlsooxhEVfQKuKu+UewFHlNj+EVIyr5Cgf/qqMwL1q4Yz/e/Sk8j/AGv0oAo+SncE/nRV7yR6migDxSO5O+YL1UL+igf0qHDm1QhMkCRvTHyYpwjKyXZEbDfKAvHatGKePZGhj+ULJGSB17CqYkRwR7nDFflWQsD6/Kh/9lqFVX9ydg+RsYx1IRK1bC7iW2hVoAF8vccnnhBUEkcKQqVJIMo/AEKP6VJSIgp8tOCGEkRP4Sua56Z3XT7GNMhmCD/yFEv8wa7SS4s0XAj+UYYkn3z/AJ+tcrqcsUs1tFGu1TCudvbk4/TbTW407NMxPGMbx6bo8LgB3WRzgcZJWuUvE8oLCT8ydRiu38ZFJZ9FjJ7SL/48lcl4kjMOu3kWCNrgc/QVqtzOcm22zLB4pfWmbsU9TzVGZ9BaTbbLdVPURr+eKtT229SM9R0rPgae3UMPnQqD78flxVhNQMYJFvK7MQc4Xj6fNWVmzS5iXumyeYy7ST1rLNm6P8wz3HtXXv8AbHKslvJtZeQwXn3yGNUbu1AnjLxSpkfMNhJP0xmmguWvDMSi5t0QkiO2ZXz2Ytn+orqGt1/PnjrXLWup/YZy0drJsAYLGIH+bgDk7eeh7d6vDxK7TrG9t5eVORycHt6Y/wA/iAa/kjJzzTjAEiYj+6ePwqpHrdkQN7FT7sv+NKNWhlZo4o8pjghl6+mAaBnk9pZrLBK8jhQiAkFeepxg1nx2h5AcHK8Cty48O6tCzqltISwxldvIGff39Koro2tQsNsEowCv3CePwBoT0FZla5tmtbycOoPzqmd2cc549elel6TCzaTaYB2mBMZ+grzltM1RnUSW8rZYM37px/QetevaFNbJoNhDKURhAisGYA5x0IoY+hVRGXkrz2NXIcYLEZOMYNaSw27OFEiAt0GetH2WAHCspz3DfyqQOC+IMedLs2C4xMc/981h2UDvaoUAbbbE5AyQc11vj+GIaZaqWyPP6j/dNcBPfXllKIoshFjX8RgGhOzKSujqtGAIQgdZJFOfdQf6VZMedLteMhrA59+FriovEN5DGwUY3HceB1wPalHiS8BDMuTjbgk4x+FFzRaF7UA2yV0TLMVPHp5a/wCNafg+QyS30UipiRFVi4wQMN09+a5uXW/tJxKiRsOMKP8APoPyrd8H6jGt9c4bCSrsIA74Y9O/SnF9DOpq2zkliJkkI/vHj8DVORPlGe2K1YVKM+5SPm449jWfKAFye+eKB2KYG5wemTXrHgVFk8BzgpkLNICD7qp/rXlmAMZAz7V6x8P7iO28D3szldkLvK3rgICf0WqjuRPRHJ+MlxYQqQMCbGe/Q9a4WRa9A8Y61pmq2kC2bEuH3Nxjtj+prhpP900RBl7TIgdN+6DktnIqlrMX2CKyMQA8+He2Tk5/pWrpRjXTtpkXOScZ9ah8ZxBLPRXAAzbc+p4HWnHcmWxzX2uQf/WOKvWR3iRjnJA/rWSeRWxpkZZWA9B/WqexKHMB6mm2A+WYk1ZlQoDxVSzdEWXewX6moGZbcE0q4Dj60FTk8UqLiRc8DIqhHTBDJAGUEgn1x61yokdGBVyGHIIrtYHt7mELEyOQckHIx/8AXrh6UdgZZ+23bdbmX/vs0wySO255HZumSxNRj1pwPNUI9F00SPptjvfdGsa7V3Z2/Kfyrp5WX/hGLUTbtwWXGe3z9qxtHilfTNKjtYI5ppxFFGinBLFD970Hv6Zrp/Flh9gnjsUBKwWWXYNwSeSefes57GtN62PVNJvLZNJt2kniT5ATucDHFWG1nTFyDqFqMf8ATZf8a8FuNNvnvXfyZyrJGwzgD/VrnnPrUDaXeEHdGvtmUUnLUappq9z3s+JNGUHOp2vHX96KjbxboKg51a14/wBuvCl0qfgsIsd/3y/41G0FpHNOiybmjcIm1lCuf97tjPeldlxw7lse5P418PLkHVIDjkkZP9K4vxzrWn6w9h9hmFwsRYvsB+XOKyfC9nYyeYt1YQy3CuMZmVwVPGMbiM5rm76Nl1O9+6IhcSLGocHADEAYB4olfluKEUp2R7F4BBHhZMgg+c/X61l6DHt8U6y5UjLuB/33VzwFdW0HhdEmuIo2Er5DyAHrVbQWM3iDWHhZXHmNhhgjBYmk9kL7TOm6fwn8qTPtVeW5kQlSoyDiq8l3KsRfHQZ607MV0X8D3ox7E1ABNjmeMfjSbgD811H/AN9ipAsAexoqv5sX/PzGf+2tFAHAWmmpKiXM2PMc7iAOOtS/2XDhRtXKlDwuOhyfzotrlre0SM2cw2fLw6tx/wB9ZpE1aKdmCQT5RyjhlA2nGfX36iquSUxohJTiM4XDncQeX3ZHHPHHbrTH0mYArsibOCPmJx+ePatFNRiYnckij3Q/0p63C4BbeWyBkRt+fSqjLld7XCUXJWvYzUspcsvkB8qAuGAIxgEc9z69sH1rndSgs/tlwktxIt7AoTyWiAV888MCexzyBXcJNCpLMzD1JBrgtZ8uXxRdbGyCygnHQ7FpSlccFbQ5rx2wX+ygGOfLkY+2WH+FcfcXM1zKZZ5XlcgAs5ycAYH8q6bx0269sU/uwHj/AIEa5TBOa0jsRLcM1JGfnFRc1LEMyKPUiqJPfGcKiRkgNtPP0xUUM/7xwDztGKqXE53xb8fdP484/pUEVx/pCkAc4FZo0Z1UF8Q8UQTdhM5B7+lRLds9tLO8LO0fChTyRVC3k2yI6lc7cAnmrMcmLWUE5JYc4xQ3oJAk4Ro5GQ5ByQeoqK4vX812UvnGM7tuPypPMBXexOcj+dVJiTI20Db70LUbRTHiGeITN5gaGJiMFs7cetaFiL7Wbaa4tIUurcMFYR4YqeD069DVA2FlLJ5rRgSH5WPQH6+tQWy6hoN611o9wIGIwyYBRlJzgjpVe7bUG72sb0mmrbH97p6xSHBAeIL256ilaOJQOAox/Cdv8qqR3moalJLPeyCSVj0HCrx2A4ApjwxlgZMZVsjHesmho0rKOHarDzTtJwRK/P45q6LaNXDIZEHf96xP6ms61uEFuRkKASKsC6XaMH8KSdwaEnj8iRHTzTGBl/nGTg9OQfeqly6eZ5lu8qLgfKxU89+cVLeXC/ZmZnGQpJNY6XqOBtYYPrxTYINTke5EKSuXUNwCAOce1YuoQYuZAeyKP/Ha1JHEt1CvAb2/CotSi3XTEsBlR+e2ob1NorQ5sW53YxkbO1QOm2Qr0Fa5QoWAyPk596pyQlgGHp1p3AoMN0mcDOc8/Suh8JWgne+HmbGWP5QB14YVivGA+D09u/FWbKee2uG8qRk34zg4zz3qkyWroqm0fedoYHPUN0/I0vkOzbfmBH8WeT6/0qYQRhs8ffHQ9c5qOePZaRE54Y9+2TSuOxBNBMmfmc/X/wDVXoXg3Y3gjxDbMQMWbswPfMcnP6V55gtKM9OSCTnNaiX93Z6eYre4eJZ4DHKF/jU9Qfb/ABqouzIlG6MTylGFx1JHWrMVpBIkrFCQq8c9DzTGU7ov94/zqe3H7uTn0ouOxnm3C5ILcHgZpviSeWbTtPVzkRNIik9QMKcZq2wG1j6nv9Kp+JXhFhZRRq/mF3aRiRjsABVRepnJaHN1vacWRWCjqADzWB3FdVpMYdWYjjAqpEIiuGbDAisnYWOK37uLEj8de1ZIQlwB61IyuISMdPWpBA3BGK3bPR9mtWdtqGEjmUOykkEAjIB9Cf60mrWdvbatLDaOrRKflAOdox0zSvrYvkdrjdAjA+1OWX5Vzhh7Hp71x5611cQkht5GjYpuVlPuK5I9aqJDJKUU1VZs47DJpwB8sNjj1pknvfw0W3ZtHMjwg+UuzA+bcYz198bvwq/47Uvrt3g5Cwovt3P9a860LxDc6JZaZcxkN5IDBDjDfIRgnr3NdhNqA1SzmvnUq8oOcnJ44/oKzqP3TakveMKdU85GIXJS1JPf/VJWlpmkXeswzppUEU00J+ZztGMkjvwQcH8u1Y97vWSPgYMVsPf/AFMf/wBarPh7xLqvhmW5ntIbWSF12NG2QTjOOeg79qzdubU3TahoaGr+HrnQ7MvqMMUTzMdmxg24+4HTPP5dKpQIgYlFQYDHlRzzTNb8T614qeM3sNnBHE2VWBWzxnqSTn7xpiSEyEJwApPNTO19BwvbU3PDWu6Xo81/NqUvltIIfLVULE7d7HgdP/rVzs08V5q+oXNuMQzXDSJuGCQWOOKjlVWnRsfNt/xprEfaCQO4HFNz93lEoWlzF8Su7yYYhVIAAApovLiJGaK4mjLE58tyvHbpVZDullXkng8CjOYMMeVLDH41BZ6p4Xkkl8O2TOxdipYtuyfvHik8VSPH4V1AKcMYGBPpng15zbanfafEFtL2WAZG0DDAZ64yDS3Wo6nfRi3u9UuJ4C+4xMQASDxnAHGe1bKorGDpO9xFVA0YK8BemTzxVW7VVEhRAPmPBOeKtnG9epG0Z/I1SnZTDJhcZLfhWKZuV3MSkDYOgopJV+cYB+6O/tRVEneGUlM52k/rVKG6iWWcGWM/vefmH91aztJjeaW5m2ZkcoDlc547VqfZ5FCkLuGegGP1qzAnjniJVgykkZ4OasCdAVO8YPSsp1lRNynHfpxVdZpmAGeO2BigDpBOo4Djp69PeuHuHiuPEd1KDvHmYVkbI4UDr+Fa5hkkjLSRq8f9yRQ2fwIrJ0y3UajKyKqRlnKqowACx4Apgcd48UxavbITyLZT+bNXKg4PNer+KvCUeru+pG4ljaK2+6qgqAqlucmvKMcCtlojJ7iHBzUttzdRKOcuo/WosHHSrGnKW1S1X1mQf+PCmSeu+IGNobJcYZ4SWH/A2rNt7jdIoByxOeuK0PGBYXdmpPIt+o4/iasWyXDEsWBxwBSS0KbOjiuCI8dMHGQetXoJcRNGcYJBxWCsjIp7561espDuOTk9aiexcdzUc+VZkkBskVnNM56HtzVm8cjTwM87h/I1l+YOh5PtSjsNkhuSqlWG49eTiqs9wzDDcA9h2p+cg5AqnKd8yBiqktgE/Q07isTw3TxSFkOMnkgU6XUpWHzNjn+EVGIkUEFixJ9eKbsUcgD8qb1EgN3cqm2PlTnORzTodSuVfLnCgY5PSqcqSSFtnABz046VCYXyDtGB70ktRvY0ZNSkkUplju+UnsajWQooAb9elVMMGBZWAyP51Jk/h705IUWammRG4vUYdFYDr68/0rT1W2IuycH5jtz/AMBqh4dI/tJieipz9c11NxbibJJG5n/LjFZ8jZop2OP+yMkuHUgmPkelVza5gZh0Bz+GcV2NxYiNkZQG2gDjnOBWdPpLPGdh25BxmnyBznKtaOWVsHsOnfGKit4yb0q3XP8AWunXTpYrb5kLMBu6enWqq6Q4u/OYbFIGCeOSTRyi5ysmlN50WME+d0A7AjtVO9tHYFCDtTJAH1NdJGVt5FkNvOWRw3Aznrxmqk0CzM2FceYP7vuafKHOYaaTJ8rY4G7vTZrbdaoV6gAY/OulWERwBWzk5zxj8apxWA2DPZuPpkijlFznOtbSB48D+I5/OnWsGbOeQ9QQK6KWzjEZ+Ybh0HSs+OLbA0bDAbGaOUOYwNpKFSBzjB/CsvxMCFtFK44b+ldW9nHuJUr26/Sue8WW8sl1axRIXIVicfhTW4pPQq2mh6a0+nx3etx2huFjkk8y3c7FY9iucnHPO0VqWMtvbLMoZ2G4BD5fLAA88ZA/OmReHZdW12ztppfsqm1gjV3TcNwhU46jvn8a9Bh8JWthbNcXghvYUQjaJGhweehXPf1qmQkcG9xFMdnzAnpuBFZ0SFbgHA+VgcGty8udAjmZWttTgkLbdgZHUDjuQCRzVKc6RasDNfXUe7kBrUH9Q/8ASkxmzoV35MckdxEk0U8oWGNzlg5GCcntj8q0dZ03S3tZrmCBkkhAUunCscdPfGevvj6WvDWkabrPiG30eK7k+2Wu+QwyQYTG3BZuvPIxg46VqeNfD11oNjDFm38i4kOdrksxAGeCMDtUu5R5pcIyWuA2M5J/KuLrvrmBmhKpydpxj6CuMfS75DzaTfgpP8qqLJkisCQePSnAkjB6UrQTIcPC6n3UinyQtHIyhGOO+Koix2VnEbjR7eMdolI+uK6vSGMXhqMMTv8AnHPsxrF0SIwWdmzJ96IdeB0xXSC2K6NBuGCVc8d/mNYT2OmnozMvk3TocZHlW/P/AGySoVhMocYAJXPPvWxPYt5cbdR9ng4+kaim2+nbbeNu8qbuT/ntSktS4vQo2GEieby97qpwD05pI0Zbk8DgMpB49atQ2yxwswkAyuCAeeQM0kMDyuMAlSWG4fWoaLuim0GZVxkkgDj6moriMi4A5wW6YrpYdFDywruI2gZ565Jqpqdh9nu4c52sOD6mhoSauYqrnzBzww/pSBTswzAZLE59a0Y7XJdgOC4Gc9MY/wAap+WfLTqN2eaLDuJIhLqM9x+VKqnMhzkLnnFTiImfGQRkZ/I0wo3mtnP8QP6UWDmHMhWRcngrw3U1XnUrCwHdhnn6VOrOWLY+7jn0H+TROGiRQy8ZGMjrSHcrtGS7fJ3oq0pzn5AP60UtQ0OgtNKNkpP2533Y6xAKMdwM/wAzU/kSvjbeK2PSD/7Ko01OzmhMiuZUx1RSwP5U8ahbEKI33E9FHX8q2OQSSyvTgR3Vvz2aFj/7NTDp1+AP9JtmI6kW7Z/9DqU6g8ak/ZLt8DOEhYn+VRafr1rqbSi2S4YxMUk/ct8jDseODQNsvC1m8kILuMN2YQ9Pzauas8QwGaRw8pTcQFxnqeB+NdELpWXMaN5vZduDn1IPOKpQWclrbovk7yqBGJGVNVGyEzm/Eeo6ir3Frb6O8yTQbfOVZCcMvYDjjNeato2qqB/xLL30P+jv/hXuaagJ52ieCcle625KgfXp+tSpKJZNn2O9ATpiMBf1IrTmu7k20seDjR9VKk/2ZeD/ALd3/wAKvaPoeqf2xYM+nXax/aIyztAwVRuHJOOle0AXbSFFtGVSeGl2cfkx/lVmKK5AAZo+O28f4UcwuUwPGtoHvIZ0b5RGFx6Hk/1P5Vz6QHd8pbB5Oa9AvbVNQglWZ4xIygAg52kVy1xp93bSBGBZCQFdeR+Pp+NS5MtRKawExFsHPoPrV+1/du4I5wB+lXP7CvIYfM8+NyP4FPJ/OooYZt5zZzZ7t8vPH1qW2y0kiK+l/cIAMjeP5Gs/eSQR09BXRDTg1tFJIHA5JiAy36ZH/wCuqslnG5Zo4Ljb7jP9KSdhuNzFJ5xjJqKeNJMcYcng5zgjkH88VtnTmKYS0umOe/A/lT/7I81t39nXAI6ASYH6ii4rGGkrSKDgqe4HY0jFiCOa3G8NTyElbO4hbqWWQHP4GrUfhqUcixckn+KQ/wCNO4uU5rH+jHjn61VKc813H/CNusYWOyjGeWDynr+dA8MyEfMkKgj7qqv88Zqbsehw8g+Tqeo4J96aAc9hXenQip+aOBR7KP8ACl/sY4IBVeCPlTp+lNSaJaRy/h+QRX7l9wiaIjdsO3IYd/zrp31XToEjFzcCNpeVV+CfUU238PrBM8rOzh1GUCMBkd6ddaUk8YR4DgHgbDScmFkQtrGlZJjkUk9dxPNRf23p44K8n+6HNVj4eQEk2p9dwl6/rTDotnGd00ESjP8AFPj+tDdyHYuprOmRoxdyOcjKv/hVG71uwIEYkcjOSQkgxjvkDj86Wax0Reot+mSpuGz+QNJHFptm4EaQI8i5X5nbI60r2FdGfJfaUUZ/Om8w8/66QD9TxUa6jpeA5SYtnnbIxz+JNW53spHyTF/wGNsjnHf3qk95pSpyxftnbxn8jTU2O6HrqWmyZVbKaVjyBkH+bVNHqNv5MnlaY0bH5cEg4we+Diqs13Z2sSyiM7CSFdQOfpUI8RQw52RyEe4FVzMNC3JqTFBm1Cg9y9V3neQMfLU5/wBsD+lRrr6zy/JaB2wTyewySePYUsusI88cZto1WQAhgCNtHMO6RUQyLJuaI7FOSQ4IH4Ck1XddSGdCy7uojBz/APXFayPFPbNi6JII4WTp9RWTfau1ruVJN7AUlJMXMiOfUZhceRHc+WqDDMxORjrn8h+dKdfllTBcKoxkKMg8d/xrn7/U9mqy+bAwKysCVPJw2ansbxLqUosEiBuSxxx0/wAKpCNfWLuK9014YppXIAYZVsDH1GKx7mA6lqWmQeVIFknWNpGGAdzAVrBN8gUTxBXUrh9wyO/atPTdNhF9DcLO0zWxyEWRSoOOM5544px0Wo0WPDXiq08KeI9d12a0e93MUJjbaUDuDgZHPQenSt/xt4jj8Y6BDqGnQzJDbpvCzAAhs4YcE9v5VzQ8JXEumXVl5rYuJFkMkihvu544+v6Vt6Lp1zo+jS2M0aXG8kLg7QVI6N17+nrSb00MMQqlk6au7o42HUGMTLKo2gdAcMfpkf5zU0ToY1fygCRkgkEr+VdDb+DZGjBMZY+xJpX8HuMn7PID6iOlZHSjGQx8Hyn/AAxV61EUr/dkQfTOasL4PmeQANIufQj+lPk8JXtkBOPtMhQg7YyzbvbAoAtT2DKirtGEALtt+8oAbPTjncO1dNp9jbap4SgkIZWUvhj1Khz/AErlbdrye1sbPV43hea4J2EDdtJJ+YdVAJPau20rT4NG06S0tblmQfdWTn+ED9cZ+pNNqNlYLu+pvXWmW1v4Of7Nb+YViUgsuGIGOTxnIHb2rAg0mI2sKEN8i4Ubea7nTybrRIWnQL58QZl9Awz/AFrzWz8Xsplt200v5TshZZVOcHH90UO3UIt7Ivx+G4FDq4diwHIGBwMVXh8OrbSv8uSeR1wPWpk8X2pcpPZXUGR97CFR+TZ/SnL4g0qVi32mVD7oxpWj3KvIati0dyHAUAADOfQH/Gq2paYbqe3IYEKG/PH/ANatSPXNJYHN6p4/iiP+FSxXel3LAre2xwT/ABhf5kVLXYFJpmBa6aqwybkHLYwen8P+FZ1xpZW2tl8tvlGG+X6f/XruTbpMALeS3ZTzhJB/SmzaZNswIQecAqetJpopTRwkdhtvGG0gYBGR14qOKyVpX8xNpGTz7n/61dv/AGTchebfrSHSpsZFtJ06AipsyuZHDNp7eRcFeWLYUDjPSn3Vo0dwqhBjjtk9PeuxGkzyqAIJBjn7uKa2iXbYYQnJ7utKzHzo4o2alm+8vPTiiutk06aNyr25B/3f8KKLMOZDjbWaAF3GB0yR/KlSOwDbwyAg+w/mK8hn8WarcxNm4wNmSAOMjoR+VKuuarIGdb6ZkB2+YTgE9uBW2yucvMeuvdWMEwYg7z/GoJH50iNpcuShg5OT823J9fevKI9Y1AWnnvfTvkkBBnH1P+FQS6rfXMLA3EoyePnbP4c1LmwuexL9gjOVEYPT5TuqjI1tIzKtrMQe4yK8ysr2/uLhY/tUjMy5+ZyQKke/vkaVJLiR+SCHkOB0yaXM2HMelRw2sbeZ++RjgYINThIGHJlwe7HH8687smtZ9Mkmu7tVeNWABfHPGP1Jqpa6nEszQw3Yl3EkMpOOM8/lQ3ZXHznpZgXcGQZX3cGkWRITgyJHk/xPjNefy6uXSMPIFX7x3SD5jVw63ZyMXe8t1OMYEqnNMOY7PzrUNnzoHP8Av9P0pPttiPlJtm9uW/pXENr+nKVVbtSefugt6elSQ3xfGyG6cjssD8/mMUaj5mdp/adoOA8QHtG1KNYth0bj2hx/M1xE15cFTssL09z+6/8Ar0S31+kLyf2bKkacFnkUHJ46f/XpXYcx2La1AvKiU+nyKP5mo31+GNwu2Qt6HaMfpXLwPqMsaSLbQ/MMjdcj+gqPyr27vjGBaxuFDH96T+HQUXYnM6k+Ihv2rG+e370D+lK2vOLbzRGcehkNcpLHdRzhGuLVWJwcRnPT6j1qe+lNpZKDdBpZRhCsXHH4mjUXObH/AAlE5PEcZGe+4n+dIniS5lm27Y1Gf7h/qa5yweOe2UzTSnLk8bR0IAzgZHWmLKlrraYlm8vfg7jkj3zihX6i5zqv7X1MvkoEXtmPGRS3OrajC3zsUBGR8o/Sl0+50zz0WWaR2kdsk3LjaOPcZqTUYNJtrqCSWMzeY7ZLuWUeg5/ChsOZkB1PUpnQJK/zYAx0NJqV+bR7dbjUJQ8jhSqZAHOOpx9fpRfSaetpABDCpVuqoAcdjnsMZGakAtnayZpAyTevUAck46YOBzRe4uYzry/8u4RTM+VbBbzBz7jmtO6ghew8yEszrg7S4XHvz7VFrZt7dktXuNrtMuGYfdHr61n3+uRQxXKBiweMohXv26f/AK6WiFcW81Ly7KOSJwzwkLIW6KMZXp+PHt2qbRZjqmnag7KFRYD5TS4AYkc8DoOv51lI8xsVSKAPIrCRZGlbKtjqMEc4469Ku3F499Ei2lh9luUO8zNMXyfTr0oaTdxKBQ1nToFtHu0kE5kaMCOMnI+Xk9PUfrSTa3LbKsa2is6W6wj95nAHXORwTzXU2t9rGEhjtLFZAAC5VyOenG6sIeBJIzNJPfM0hckMq4JPJ/DkmqSsU7bMxE1bToNQiulsAwjxnyp12hx6Drx1we4H0q/b2WlX/mJpsE91dYOdkZMacc4H4/e47fi9/Cf9l20l357snmZYSKrBWbvyPpVK2uPscs91a3txFITzhyobkcYXA75/ClZDSRBP4a1WWQK0AUDBK52jn0GPTvUR8I6k68eVuH8JkwT+lOu79lvU/wBN8syZ+aZyd3T1zxzVoxafGm651EMzjkKcZ/Ki4znriyutMmQXCtG3TKvn9QarPNuDbm4YYJNX7y1tp5DFZXLnJ4EowM+xpD4R1CVAw2AE9Acn8atJPcTRy9wbi3c+VcS7f94111rZaeIsSWvmHA3F5nJP64qM+DpB/rZHI/i2r0q8dOubcgKHO9eFZuSPbimCRaAikhKrLcRoOMDa+PpkA/rTbbTZY4w0OpQSjHS405AfxZSTVuygcKB90nghxz0raW1tjbxqm3eBkowIzj2b3IpXKsc9Jo1yqJLcW+llOcPHLcITx6MrD9KhEFhbvkXnks7A4ikaXJ+hjT+ddTqUR/sgqcFS24BBz0HA/OuFa1W8eNo7y1jTeCRLuBABxjoetJyb0CyR1OnSyqpTzZmjLYRpEQf+gux9O1akRuACftbk9BtjmT+aAVy50Zz/AKm7tZeeNsoH86lOkakU2rAzAf3Gzn9azdrCZ1YGqNEdlwc9QTOo/mansL/UJZHt9ly7rzvC71P0IzXnWp/bbKELI9xFk/d+bn/GnaFpSX6PqGtPJFpsJ2eY6/PI+c+WgPVumT0FTbsJux6bBcaml463G4RqoCgptJOTkkcdsfrWhDfF5o0eFCCwXqe9eW/2ukuqv5MUllaRxhIIYJGTAB7sD8zc8k10UUt8G2pq2pKR6Xcn+NWnbqO51EGoo8JaSIg7cskaLx/47n9aS31vS5ZGjCSZxkhpMjH4nFYltdTpGqLIu4D+NSc/qKpG2P215gseXH3RkY9yeaOfcdzu49etVj+ziZ4kUBdmSAB7Yqj/AGX4dfcwhiQsSxZWKEk98giuUEcyymaQKQR91Dn+eKkjheQbpSTuXBHHH60c+gJm4PDWiu+6G6usr/0+FgD9GJqYeFLOQArfSj2LIf8A2WuaBWNTsMqjODtjYg/kKhe/kR3LyFV7cAfzxRzJlKTOpfwdHj5bxuD0ZVI/pVFvBs3mtjUQuTkAwn+hrLttSmbb5d5NnOCBJ0PpW15uqwRiZpy0YUHG6ldD9o1uVJPBd7n5L+EjsCjL/jUQ8K6zA2Untyc9p2Uj8CtWj4i1CPHzIR6FRmrMHiW98ve8aMCDjnb/AE9qeg1NmWdK8WQE+XJOfTy7n/EimvJ4zgQoXvzkfwyBsfrW5b+MA6fPGQRwdpyAanTxXbsxypwBwW7/AICi3mPn8jCXXvElsuHkvAQON0G79dpp6eM9cQDcTjv5lvt/XArpYdfsrgDC4JPPapDe2RYkRJk9TgGlyvoylOPVHMJ421Lbg+QT6lOv60V0n2mwbkiMH024oo5H3HzR7HzhbxmRZQ7ynBYYDds4rqLXQ7OTSJJkt58qRlvtD984JUf0rEt7aSVT5YDNkknIHv1q1HPJHKBGzYbAO3jd+VbXOQrGBI2dRvMZbgeYT3+vNAiSNjhd4B7nOavXQeGYyGOSB8EbSMY/Oq6BUIdjliTw2elZtMZ2PhTw/Y3lsbq4topHbgKyrjHtWi2kaHasWks7UK5VQGjBIz9eRXOaRrS2SsrM7IfUAhc9OmD+tWr69XyI7hJPlCZ3sCu4+mMn1PX0NPWwmb0UenadC/2OG3WdsLExVAc5wOayr7TILq9lVoo5bv5HEBJIJPXHqAR9cVhyeI5VsJYFx5kr5L56D29KzTezF1kWZt69GBINK4I7XTNU0uGGGzns0RmcBv3QAPv05FQQXumJqzSbUUKW3EAAOpY4wMemP8iuPa5keYHgFVwCO/8AnNTWhOXDABiQdxODgdeaafQGjevZ9Mdo1tLWBWVwVDkcjJ6np3H5dKfH4gltgBtQoARsj4GSc1y0z5lYRlinGD6j/P0pfMLRrHliOpHYc0N3Cx1D+LZjbGFI4w55zz68j6H+lUJNckltpY53DvKQTtAAOOc/y/WsL5nGQc444qaS1njjV2G5T0YcDPtS3HZHQWerK1iFEi/uhzyRjP8A9f0981lvfO9+8/Qt2HANVrdbhUO1GIfnITOSAalXTL6aNmEM2CO4PP14xSv2E0D30sk25mChj1Jq1NqTuFjHzKF2kkfdPqKhi0S/dwnlLHjpucf0q8mgTts3yxqhOcrn/D/PvS94LMqQyrbIoV9zHn5l6H2qB5PMYuS5fuW7/jW3beGHlm2C78z3RCSB7+lXP+EMcOVZp2HUFANuPc9P1pKLHys5yK8liOUZgw5B9D7VJJczyrG7ysGDEhT26d66SPwrBCMzI4VsYLg4HXvnHp2NaUHhuGIArFFIMEdN3X6jj60BY4VpWkdRLIB7ntSpc3PmRGNpCycKY8kgZ7Y/Ou9Tw6sagC2RST2UhvzzUraRcOOOg7DBx/Omh2OGuDf3bhpo7iReuGG3J+p6f1rNl07UCnzJyem5wOPTFelp4dkkVQZFVQc5IOf5VMPC0L8yyI2R1ZM/lVJIOVGJbSKvh22mJTCg+cRgkHoKtabd2VvA0zToImIUl224wfetmPwnp8cbLsUqeDiFc/XOCafF4a0e3G42gXAILMhyefYc0xcrsY134x01C6WzmRlwF2qeR3Oaqz+J5J4lFvBc8kjIUjPt0rq10qw+QosJGMjcgOPzqeKGKN1j8tQAeGQgUNsSgkcdez6xrFvHaxac6RMBlifv+39fwrIbwhrTPv8AIRYxhQu/OMdzxXrAKKDujkI7Ad6fGFZG2pjpgHqaLFJWPME+HNzeQ5uihbPyktnA9P0qxH8MTsRTfyIg/hEOf1z716QYGyGVmEmMAgA/zpqW05/1krkegOKdh6HCW/w0s7WdJTdTSFeQHOAD9MVsN4dhCHAdmB/iTJP611IswyhS78/7XSnJZorZ3zZ7c8fl0p2Hc5E6DHEqgJjJ/uHr+A4p39kncFxuz1Gw4x+NdY9pAG+eYgY6M+Py6Un2G2lUHYsn+0Bk/nRYLnL/ANgfMJBFtYZwThcGqd3pchV0Yhd67CxIbj6/56V2RtrQ4D2eR23Rf1qsumWkrHZp0YX+8JNpz9On60mgucfcaLf38IiF2scYz/q4s9scHJx0zWG/gHUo2xa7Wjx3Ygn9Otenx2McROYhjsoAP+fzrHudVv1uDGmlXUcYJAcuWBHqcZx69fWk4iPPpfCesW6hXtJG9CozUkPhfXWUSrA8HoZZRGfyJzXaR6pqErBYzJGqjLBlABH4/NUjpNqcRiTcqd2hTJY9/m/CpUUI4e28FSRyJLqOpQi3U/vFRzvI9ASMe2f50zXdM1K91Ly4JIGsIPktI0O1QuM8A8knPJPJNd5B4Zjy3ngSsx+9NLuZeP4c9D71oRaFZpjCbgDxuYMAfz/lSsFjytPDesqqu1hJkt82FzgfhWoI5bcKJYZUI4BkUivUo9OjWLZGCh/6Z5XH5USWTlVVZWVgOWb5s/hVcmgHnFl+/kjjzsBAyx6Cr+pW62bKsV0soGORXaHSvOXyp47WRGBG4fKy579OtVI/BNlHuMss04bs8oGPoVUVPs30Oqk8OqMlO/N0OHkaUxkqSSCKjmuZI0Xk5z1JruZfB9mifumuUBP3VdT/AOhVn3XguR49sV0VGckSJuJ/lR7NnKclDdOzkNjb9fyFK10+Qw4x2rcl8G3qNujeBj3ySOB6dapTeGdRA+aAlRgkBlJP0GalwYGU8gaQlkUgjjI6VLFduEEIyFAAwDzirL6TeoDm1mI/3DmqE1vLA21o3UdSWXFRysZL58ROZHdcfxeYf5f/AFqkaMNCSl1ON3ABKkL+gql5JZShHOMj2pqNIu2MK+QMljx296LMLk6wTxqQkqHPcjnP4GkdLkLuzCwC5OGIP4cGkLOCQwYetIs27ADYbNO7C461bfifdjB4VX5J6d8VYee6tmBjkkOXyUZc8fWqkJjhaQooG7061NJd+aqn+IdxTuFzRXXXkGXfJBI+dG7fUUVjK0hB2IMZP8PfNFPnl2HzHF29xPZSP5LvGQSflbv0/wAafbXE1vPHNFlGjIYEDGPaurFjYDBjsnYN3MRH8yKtxWloo2rp8RP95gg/qa6NCbHECQyzPJMGfeSSNxxn161KEbI2QyEEdAnA+ld0sLx58q1gU+obOf8Ax0VP5N5IQsEcYcjnEZz/AOhUBY4GOyunb5La4+uw1dm0/VJoVgSzdY1wfmIBz068flXdJp2pyMN7LGx/2FP55zU0WiXErKhu0LE5GNuTjr0UVLHZHnSeH9SZeYlUejyCrMfhu8LDLxE5ydoJr0c+GnRMmWR229N7HPt1rPFmi8SIpBOPmFT8haHFjwzcv/rLpUHOQqE/zqX/AIRcMIx9ouJCR83yqBn25NdtFCgj2xxgqO6LUohvMgx2+4HuVxkfj/jRfyDQ4uLwkj8OJd5HJZgAfrwavw+E4oHYNaeYwPBLlgf5V1v9n3r9dqnHTcMj8qU6TOznM+WP1aleXRDOcj8O20UYk+w26j+8xGQfxJqw2kQ3JiEoj2JxuXDYHbFbQ0RlUlpnLD/Z4oSxlSXY0YI9Rzn/AApNz7CKsOhxBNkMxKj0Tn9c1bGjQ5DMkpHUckduvFWPszRgMqspHGVOP61YibYgMluWzxux/MVSb6oCoNPtFxiBCeuW5/nU/kIjAJBErY/hUdfyqwhwW2KF9cdzSqCkmQSDyeOK0AiUugOMh+hGKCrs3MpUdw3T9atjDHARieM05YSR/q1x7mk7gUxA7KvJLdTyak8uVSAWIPvg1f8AIDJg4/KnR24z80hIAxgDild9QKiwkDk5OfpT1gXO7J+p5qxIIRwCemQe354qVE+UbSBkdqLoCmYY24AJPqFpfIUcFcfhVp40wBkZzng4/wD10oiLknjb2OKNBldYivUnHoTStCrJ8wB9jVsQEZwBk9/WkaFyMsARTC5RW2iBG1FOPUVYULgkYB71MsBAztyPQU8CTPEQA6ZLY/QUwK4ZM/eGM4yOf5VKq5wNnH0qYLg4whY9QeKeVf7yqpHoTj9aAKoVgxwirzxnmpAGzjcMewqV22JukVlGOSBuA/KhAhUNG4I/2TTAYeTz+HFOC5GGPHpUmzjIb6g9acv3ehzQBE0KMDt+U4xnA/qKgOnyDlJlye5QA/nV4kDrnPXgZoDA5IJo0AyjaXcTAnfIPRZM8fQ/4USMojKNbupPfbg/mP8ACtMOx7gjtxTXEjDAIA9xSEYQZ8fu5JE7AOu//A1aW3LKN9wyA+kQH8yavi0U4Jx+IzSi2Vechvz4pWYyi1grSb1lV5AMHctOKagmBHNlf7vYfnV3CLwFAHtigyYxiiwiBFvCvzyQ++F//VVramMnAPc4HNN3Z5BpyyPxyuPcZosO4oCknhSvfIPWgqq9Awz6MRQr5HzKPqKaW7gNz05FMRTuJL6Nj5bxkejAk1Xa41JV2vCrgHIKHpWlswcg5+vWgoTzx05xS1GZf9oX6J5jRLjuCxFO/tUyACSMqceoar5TqMkZ65qtNZK3IQEnuMUrsCAXUBOA+CexU1IkkTHCOpPpkfyqJtO68EDHAwMfzql9nfzMEYA6Y6mi4GoU3D7p/GonhR+DgeuRVRbW7A+Xdjth+tMYXsfBab8t1FwJJNJs5GJkggb1+UZqCTQrGQkmAqW4++Rn9aVry6ThgCP+mi4p/wDaMoQfIOT0VsUnZjM6XwtZtlgZB9D/APWqk/hAK5ZbjjOQCn/166JbiaXBa0nUf3tox/PP6VZWJiM/N9MYpWiI4mbwncoxaB0df7pOD/KqjeHL9ImbykLj+DPJ/p+teg+XIO2R7imZJYjbkjrg9KXKgsebvo+phvktJQO/A60V6KRk/dJoqrBocZ/Z8aqh2njr6Zq3FphOx1jO08gjpXRRaMq4LOzHsWq1FAqFrcLwDvUL6H/6+a00A51dMwdrAqD/ABbutP8A7OEOJEO1geGyCR7dv510n2dVOAo59aCojAVSgHvTAoQW8dwgJ3rKvVC388dquLaFeS34dqaYFDmSJFSbs3r+FLDIswLbnDDhkPY0gHiLkbm59Kzri3itb1ZyVVH6jy93PetLyyefx5/+vTJbVJYmjcKcjgjqPxolG6ERfaUK/JG2znnIH6ZzTGnDJu8yFc9DnP8AhSixtlUNJaiVgMc4xn1weKkVEyypBGqL/FgYP0pK4FL7RzgyRmInAZT/ADq35YI5HJ75oNuo4/d4PHyqKWOHyFVF3MnOSf4aEn1AY0JDYGDx6VC0cjNjeAPTH8qvgAgDpTWxjGO3Wm0gKKsY5G3AM478DIqyrF4+MD61E8eScFFx3xwfTmp7dmMO88EHnbzmoTtoBCYcliMAkemafFEEOCp59BxVlCSNwRifQimsZO0WMf3iOadwEwuSSQPapDIAu1WGT7dPxqv5o8za0bBR1wScfXjNSq24bhhh6joaSkmAoDHdufIPpTxGgIyW54yoz/8AqpgG4crgj8xU8aqy7c8/XpTAaYVYg4x+HWo/tMMc3lOJVPfI4H69KmSB94Z7ndERjGAGH4j+lTFUTAiVOuOe9LUCNJFKkqAy/wB4HjFBkDcrkmoVEs27zX2j+6gxU3lKW3EsOehNADC7jcFkBI4KnrSiSUj522iphFjkD8qVU9uDTswBGGADnPvUhXPIOPxqLykLZ6fQ1IFSNcLnHuc07MBm1w2VYH/eFPUZ5IGfUGnAjt3pGUEHK/l3osAKir1AbnPzEnH51IW46Zpg4AwufahpFU4cqv1NMBwXA/zxSAMG+6Nv97vTDdQ9gWx7VKpVxlTn+lFwHAjP3ufTvSMqPwyg/UUFFZcHpS4Jxjn6UANKhT8oA/Sg5zxxSt06dOxpAcAg7s+uaLANJ45poBb1/KnAnp1pc+hxRYBhx3x70hRc5wTmnsCR/nmmkH8KLAMODwR27UnljnBNP5zj9KRmAAzxn1pAM8zHUfjS+cB/9fijIx2+tI3K8gDv1pgPDrnkHNOwD0b86rbCc8D60m5gcEAfjSGWWURqWByewJpkYkeMO6hCRnaeSKh8wsQf50vm5O3fz6d6LATN8p59fWk38njkGmmXOACDzzmnjayAFce44pWAXch4yM1A4BBAOD2Jp4gXd746kmlEYAOBj6mlYCEHbw2Se+elCw24YOEQMP4to/nUhLDOMEenWo2YkdAR3wKdgHYBPODSMsarxz7Y6UzPPAx9DxSDOM9/WjlQCSIuCQv0quImU5jCLz0AxmrLFlzmm4GfmGKLAVHuUjYo7Rhh1BYZ/nRVjYnOF7+tFFgJgxbPb681BckxyRzAD5ThgOMg4H+FO3BQSW60yTLowP3SMHJxVAT+arY3Kw9iKGkTGRjIHrVSEllxxuXhifXvVhItmcBQo9uM0LUQ1pmyQq4P04pCpGJYwFbGCP7w9KkcseSQR6GkBx6D3osAiSgrn36EYI/Ol3c9eT71XkEiZkjzIwzwW4PvTIC2CzTb2J9MAewo5u4EzvsXe+cHrtoBy+QpVQO5zR+8Py7WIxgnAx+tNTzlAHygAY4PNLm1AlUFhken4UpDE8tg+wqtK8jSIqt5YOQX28g9qtiOYgGSbP0UDH86dwIth5zKf06flQ0WBli7j0Y5/pUvlA7RliffvS/Z0bkjP15pNAZpRY9wjLAsS2D6/wCewqaKchiu9TjnGamuLQModUwy9R7U2C13fMW+U9s81nrezC4pYyghpCFPZRjipowhXADMAP4v/r1N5SqgARQPSgx/PuBAb9PyqrMAVMHhQPQimNAsRLKV3M2TjJB/pUu0kZyR+NNKgHPeqsgBE3Lnjg9B3+lOQDkEAfWk8sHnBPORzT8HbyuRTsAMxaIfe67uOM+lKzhhwMe+akQKBgICxHdqhZ2RiNqg+wqeUBxkBY/c24/un+eaashDAcH+VRkgk5OMU9WAU4Az71VgH72DkYJHtRvIJO1/rmkycAgNu7imZfnB/CmMlRhuzxg96fv4yOnoKrqGBz6+1SBhn5unXgUASbuOfyNOznjGOOaRWG4An3pxOSMYPtigRA4csczED0HAquYBwC/zZ/Sru3na3IH8OaXaAcFQR6cVLihlbydo3Kx9OnWoGdkbBIBz1FagYhAMA47Y6Ux2XBLjAA5x0o5QK0VzMvUgj361It4rHDBlI6+lDIrgNCwOB93GcVCZX3YZfmHU45xSbaAurIH+6QaceO2PxqoqxXADZYMvpVhAx4RmIGODzimmA0gD1P40nOaeWYdfocU3IzwRmqEJgnkmk5HangKeq8+mKAGA6YycCgCNg5AGQD64qPDKPmPapWctg8kduajKE8j8jQAgLFscHjjFNdpBwAPyoIIHTApmf9r8MUgHb2GSQc0xnBB6rg+lLI6Ki7wAT/npUDSgrhV568j+VS9AJkdAMO273xilZoivAIz/ALJqoAQR1z1NHmD1HHZqaAuHJ9B7YoWXbxuwPrVDzsMw6Y75p4f5QQA2exOKALjSYOTnmlBzk5x9ap4PO58j0I4/L/8AXUg2A7cbR3wKdgJWyvA5/WmfN1J59xSbl6Ak4oJ3DGaAHFs4ySOfwpgwcc/pUbuqrudtoPc0EbdoByKQE+MjcBwPSm7uajDNnggnPUcUvyn+PB75oAeW9MYoppHP8P50U7AKIsnIbFIcr3APfnpTPnJIL4x6D6+tMZVfGWyPY4zTAkU28YLMSJnIG7PBx6+9PMg5bB69uahSFF5X+I84P+fepeC3JAXHpzSQCnOFbH3uR81Nbt0OenGacMqeFxxTG3nkAfyouAuzHOTyM+lRIjfaWABCkA4Y461LtfHc/XpSF/LdCV5+7n3rOd9AJlIB2nJP508KOOcEn86hO9DkqAeg3c04vIem0+u3/PFHPYB0kSbTnqOcZpLZnaMhwu9T09veoprbbsYYDuecn8eM0fNGRJu3Y4x3Io5tbgWscen40qbFk8zc7HGCoPyn8PX3px8vyo23MCSMYGeKZKrhfkAc/wC02B/Kq5rgKwwQUDfjTFaO3O5tqKx4470iFwgDrgj+61OZUZdjoHU9QeRRqwJsLJh15U/rQU7nj8KbAUA8lNgA+6oNOYYIyv44qkA049T0z6UwbsHI6HpmpNrHHb6UhCqw4JNOwDgx6gfjmkL8Ag/MO/XNMIyDxznpTlG4fNzQA3LZyBgn1pNpcEuzED06/lUzKvBJwKNyrgBT70DIlEbKCpyGHBz1p4wDgIee9MZfn+RSjt39T6H1qdR8u1+vtQgGkEn0B6+lPKjAHJ+goB2qccD1700MB0AOaAHGPA5wfpTNh/8A104Kc7s7R6Zp4bdwVz9KAEUBWywBoG1dxJAHXPenBExgUoXFAERuIB/GFA4y3A/OpApPIII9QaaevygfWnKTnLZyKQDtpU84HvS/J2JyaYXBPOPzxS/ePGfx4pgJtTduC4bpkcU3DDPIcEc54NKTtY8fhSKpZuOlFkA3z0T5dhTP4U8XCbck8epodMZBGV/OoPKCncmR2x1pATb0Y4DgnjgHmhosHLDOaiZVYHIx6kDPFIkuzAc8d89aL9wJTGoGSzDHZeRTc/JkEn1BxxS/a4WJVT82OB6/pURuolA3MBnsTzSuhDjIMj5gc+2DTDJzg8eueKhkuAyErtwO8n+FRbUmijGScE/NuIP0x9aTmBOZ0X5QS5xnA4FRN5kuMNs45G2neQq4YN7bSRSF4TI2Qx28Y7fnxU8zbGILcIhAz9c5pPJZiMMeO+OtSed82NoGeOtNlck4AwenvVpIRCVI4Jbr0xxSNHg/d+boARk04A7gVLdee9PABBA6n8O1FgIguWIIGT1zSvE8ajBKkdj607bnOSPpmo9xQjrweO4/zmqWgEJWYNyo/Gml2TOAcn0OP0qfzHL5wSTzwaDIz4DHJH6fSncCJZpDjcBj3oFyyqQuRuGCBzke/wCX6U/yg6nsew3GlNoBGZFbAB2kd6NBakQkQuGYBj2JOAPpUm5kJ4zzn2pBCyp90Ee1OUMG4yPbFS0hixuVwWJ/HpTwx6ttJzkbD2pNx3ZJOKUyIybigBA424GfY/40rAOJGef5UUw7eM5Ge2aKAJSmRgnmozA2wncBzgGlz82cHHY0qTQtk56DJ47dPxpsByqB60ojj3ZPJPemm8t9hO7B4AGwjJpYbpZJAioVJ7kED8zUtoCbymJwO/qamFo+3JIx7mmpLxnGCKe7hVADg5GeB09qOYBDFGmVLKTjkZHFRyKHRlC5Gc46U8DJzgU9Iz1GMetO7YFdmRCFc/QDA/nQ9v5kvynGBkt/SpkgSSTpnb6ipn2xL85Cis+R3AgNqzSZxvbBI3NjFAtysu12UNtyqggH6+ppyssw3RSErnkjHP51PtJ52jPvRysClDE8TFGclCcqe2cdKlKt2H49KlYOcoRt9DgVXWZFJZ3I2thgRjH51UdNADc/ZcD161FJErqN6K+PmAIqd5d7HYoCn1A/wpFVhzsyPXtWgDo/3YG2Pj24qRvmUkDtUbOSGBHHoBUD+bIhjD+Up4zGPnH0P/1qBk+4tIV2446+9KR3OcetNjjWKNVVzkdiOfzxzTolMjjJwG6mgBG2qCSRgUA7uQefYU6UBWKg5Xpk03kMB+dAAw4y3600bV789sVJuwMZGB0BGKCik46nGTTAaFUjBYEH1o3+Wo5ZwB0zTsBRneCfWkVSRxz/ACFADxl4gyKSp7sD1oJyCNuCO9PUlItofGeTjNNVnCYkIVj3XoaQDckHk/8A1qci45GfrTxkAAp170wo5YbSpT+6f8aAHiJs5yCD6dqeDhsA8evaolliO5FYMycOFP3T6H8KfuBB3bUGOPc0AKx3HHSmlcj1yPpTQSBwcjr1p6SDaNwwaAEAC4HQ9cYp2SwI6g9jTlKnGBTcH1z7YoAYAyk4b8GGf1oyQfQ+9O5Xt060zdnHOBQAucck8009j+tNd9gLNt2gZyOlRliXOIty4yj7/wBCMUASE/7Qx71BMit8jfMVHAA+YD69qkGSMMSM9VX/ADmk27emcL6Ci1wK0VqwYszOqngc8/iam8hdoO1T7nn86kACIAOeOhPFRlSGy3bvSUUKxE0KAEDAbvzkfWoWScZ2kKMcsASfyqzIwTLEhR3zwP8AP+FEkcyEHaoQjoGw31zzn8qlwTHYrNt8s5lJI4PIOKd5bBVCkqp6k09FG0boiGTjeyrlvfj/AOtSdfm2sP8AdFEY2CwCJY3LbiSe+aVtrIQB2OKZjkhlORQSEzkg/TFWkIQICc7x6Yxigg5OQuccCkBBYDbwfQ1J5c+3cikqemKAIWL7+vTr7fnTTz69KfufcQ4AA9uaNgBYhwNx/GgBgBXg4INBXg4JI9+hoMbA9Cc9DRtOF3c4oARvXAB/lShm3YH3fQ0KBkhQpUdPYU4YKA5U4HtmgBy7lGSAPT60ebyBzmo9mSTkk0Bj907sGgCTcsmTs/M0SKVA2kHvgGo2ZSOBgdeDmmO4XGFJJ570AIUkJ4GB7jNFKLhgACR+QP8AWilyoRJcq7WzADn0PSqUxciDYF3Ah5MK3DZ7ccDAXgYHtW0sYaJnJORSkBlx0+lS2Bky3Bllg34VUuI5crGRwGIyfcDB+h9ejreFZ5o4oo/JkcD70QQvhlbt9GP/AALHar5j5znnGelS24OMBiAB0BIH1+tK4yjNZTO7lg+eFGw/dzlW/ED5h7imLp0hmV3hlYiQlcH7qE7h+JxtPtWyFVF+UY+lTKSF5OeM0IZhpY3SRgfvHdV5fOFLAbcfQ/e+oqK6S7Z5CRiRkbaNvJbzFxgnp8pIx9a6I/NGpYk+2aeFVlyQOOegqgsc8trdrdZVZNnmF2TH3lLjA5z0XPpz371FLb3aCE3IO0tHuYnHQtuJP02/lXQz7lVWRtuAc8dRWeLUXxLSOcDnB5/nSHYzLewvbe0jG3a/lrnuc+SF/wDQ+fwpYZrpg3lAtKxIAIwQNg5Pr83f/DA04FMUTRcfI33gMZ4B/rSfKrYVQue44qkIzXiuvOZtrCPzFKhlz8uTuBHckYG768jPDI7O4Zo3khDFTG2WUMch2389yUKj8K2CxU+9PQlxwSBweKLAQwxyLDF5hywUbsnvTm9A3Hp61Mp4PHQ4pshIAXj64pgMyQBzyevWlOT16n0ojYGNTzzzjNTNaCUeY00uGxhBgBcemBn9aAK5OzLMcDrUcdw8sjRxRFgo+9nABP1qylrFDwi429zyT+dMSKNJzsRVZjywGCenX1o1ESHeMbXA+vNMEJdPmfgfeIbb+eKWzmF5GXKbCGK9c9KsAApgjPfmgZCI0iyVXDdMj+tLDcRysyIwDocFD1HvSHG7BFK0KMFyo3Do/wDEPoaBD3UcAg578UqkZK4+lRrKzM0bYyn8Q7/hQhLEr0oQyYSLtOQBio9yn5WQEGkDbsk+1PUeYpzjg+nNMByjDBd2QAAAx/rTdrFj8x/wpFixLv3Hdt29eMZ9P605F8wsdxBHTFIBoIUHn8akxHJ5ZbJ2ZAyPWmxsWiZ8AEMQcdDVXVL42EPmGMSZZRjO3rn/AAouOxaxkcdD09qEGRhgPoDmobK4+02yyhdo7KTnH48Vct13ylCflwe1DEQsSmCoOD7f/qpcu/IVseo5BpJn2BQBy3GQcYrn7zVLi41WfR0do9iKVmLlsEgn7vQ/jmk3YaVzotpBIdWXPQmoZUmKYgKBj/fGabYxGK0jBYM4GC+wLu/AcVZc8DI5zTE1YyIxeRXwUnzBJgb5ThE+gHX8wa1SvzknOKapDk5XG3A479f8Kr3LSQxyPE4Hl/NtYbgQO3qPzpAWdinnBA96DGGHGMUwTZxwR7Z+n+NVZdQka8FsiquTjeefTmgZJNc29uMPIOP4ep/IUkNxJcKVEbRxAj5pDtP4D/8AVTobePCzbQXPGSBx9Kc6KSTjkd6BDJiwl3gKM84A5GP5U0y5GN3Lccd6eMKuRwcf1puxWXcAQc4PfNMBjeYwbbgt0GScfjSQNIkY82KLefRmIodmA+RipzwcA/oaBKz53Bc8k7RgH8KAIxHyxPzZOT7flT1UqhC7Du4O4Z5/OmsVaIOFxxnrSFmRWIJBJxxQIfJasoLFo9oGeDyarqBFysZZh0xUxkZjuPQ9hxilMhU9Ac+1FrgVTKdxdiNvU7uv0pFkVMnbznOAetWpApUllBxVR9ow5XIY4IqHdAaMTRPGGGUBbGTjgjHrTWZED4GBjP3hx1/+t+dZkr+W427sgZ60C4d25xtZASMfhQpXA1VaNgfMVOUJJBGDxULNH9njKOXyTkBxkZx3qoc5UA4GD+nFMXbIxO3Bwec8/n1qwNBFhCxuRtJBI3MPf/61OV4M9U2DG7p1yP061nINzAE5BBHPanJiVRxj+EjPFAFh2j3OCYy235/r69P5VDdS8oUH73nftwR1q3HFELG4laMMynavsSBzWWY2G6QOSw/vdB9MYpK4AJB1aMEnrzRUcjrG5G0nPP3qKeoj/9k="/>
          <p:cNvSpPr>
            <a:spLocks noChangeAspect="1" noChangeArrowheads="1"/>
          </p:cNvSpPr>
          <p:nvPr/>
        </p:nvSpPr>
        <p:spPr bwMode="auto">
          <a:xfrm>
            <a:off x="1640681" y="-144463"/>
            <a:ext cx="2286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pPr>
              <a:lnSpc>
                <a:spcPct val="150000"/>
              </a:lnSpc>
            </a:pPr>
            <a:endParaRPr lang="zh-CN" altLang="en-US" sz="28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165269" y="2552066"/>
            <a:ext cx="837557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九月九日：指农历九月九日重阳节。</a:t>
            </a: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忆：想念，思念。</a:t>
            </a: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山东是指 古时候指华山以东的地区，并非专指今天的山东省。在这里专指华山以东，作者家乡蒲州。 </a:t>
            </a:r>
          </a:p>
        </p:txBody>
      </p:sp>
      <p:sp>
        <p:nvSpPr>
          <p:cNvPr id="9218" name="Rectangle 2"/>
          <p:cNvSpPr>
            <a:spLocks noGrp="1"/>
          </p:cNvSpPr>
          <p:nvPr/>
        </p:nvSpPr>
        <p:spPr>
          <a:xfrm>
            <a:off x="3096816" y="1130618"/>
            <a:ext cx="6172200" cy="11430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8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九月九日忆山东兄弟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993109" y="1023621"/>
            <a:ext cx="124682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解释题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3340926" y="5541646"/>
            <a:ext cx="570015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重阳节思念自己家乡的兄弟亲人。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2766119" y="2746107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模板：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www.1ppt.com/moban/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素材：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www.1ppt.com/sucai/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背景：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www.1ppt.com/beijing/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图表：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www.1ppt.com/tubiao/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www.1ppt.com/xiazai/  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教程： 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www.1ppt.com/powerpoint/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www.1ppt.com/ziliao/         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www.1ppt.com/fanwen/       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www.1ppt.com/shiti/           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www.1ppt.com/jiaoan/         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论坛：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www.1ppt.cn                  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语文课件：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www.1ppt.com/kejian/yuwen/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数学课件：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www.1ppt.com/kejian/shuxue/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英语课件：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www.1ppt.com/kejian/yingyu/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美术课件：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www.1ppt.com/kejian/meishu/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科学课件：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www.1ppt.com/kejian/kexue/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物理课件：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www.1ppt.com/kejian/wuli/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化学课件：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www.1ppt.com/kejian/huaxue/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生物课件：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www.1ppt.com/kejian/shengwu/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地理课件：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www.1ppt.com/kejian/dili/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历史课件：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www.1ppt.com/kejian/lishi/        </a:t>
            </a:r>
          </a:p>
        </p:txBody>
      </p:sp>
      <p:sp>
        <p:nvSpPr>
          <p:cNvPr id="4098" name="AutoShape 2" descr="data:image/jpeg;base64,/9j/4AAQSkZJRgABAQAAAQABAAD/2wBDAAgGBgcGBQgHBwcJCQgKDBQNDAsLDBkSEw8UHRofHh0aHBwgJC4nICIsIxwcKDcpLDAxNDQ0Hyc5PTgyPC4zNDL/2wBDAQkJCQwLDBgNDRgyIRwhMjIyMjIyMjIyMjIyMjIyMjIyMjIyMjIyMjIyMjIyMjIyMjIyMjIyMjIyMjIyMjIyMjL/wAARCAFNAf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3+iiigAooooAKKKKACiiigAooooAKKKKACiimlwDjI/OgB1FIDmloACM0w5LY7D9aeaKAOd1lxGy7WeKcnaJFHXvgf57VzzMttfNAl2tyxYkuwKkdzz0//VXb3ltHIqsy7tpJ9+nr+NczdaW/losYxO77/lx8g9s9e1Q+xLRFa3k8blVckr8o24/yaZcTKHSWQguTtAJ6VUkSO2vZUjk8zawAy2A34j8qsyTotqzOGYHsCM5HsKzkmpXIOn06ctaj5tx2bmAPTjOK5a4uGF/HJFCQfMLYJyw9/wA60NJkn+yzeUGMhAKq/XGDwQf6Vl3FvqSyxrHEwE3zsw4xk9Mnv0rVtjlsdXpupm7G1gAR1JPWrlxqENtHufJyM/LzXKx3KW52CQBwMnHJH9T6VV1B5pZC9vcuZhkMwzxngjPQcGlF3GmzVvrhr1CyxvEG7uMnH0qsCq/LkAFQcZ5U+9RWYvL2OFri/ZD8qsoQb+M9cdM9v/rVpPZiK7h2sZJGGCDgcA547dPSjl1uHmbGnOhhCh9zD88dqvVWggRNrKqj2Hap2dU6kCrLHU1zhTULXKFTtYZBxyagad487wDuJwvtSuBCQTIcZKk5HOc1eiPQkEnHJzxVWQmWPMUY3A9fb1HrTopmEe0oTgdPr0/CojGwhtzqKROUVlLD9KbY3iSIS7gHPPNZk9uzy7YVHyjD7iOvXA+lU7Z2t5mLumSSeWrGU2ndiudkOlFU7CbzYexx3HejULl7a3MiKDjr9K6FK6uUTyTpEMsRT1cOoKnIPQ1zLXEt2ElO0ZByAMbiOv8AStW3niggy7jA6D+77CkpCuadFUBegtk/dHvV1Dlc9jVJ3GOopoJ7gj61FNcCNwgGWNMCeoLl5UiJiRWb3OKS5MmwCMZOeecVQmlEsTYuSpVsHnG4/wB2gTY+O8hMuWfc7DGUyVFQ3OoG2RsR8kkHHrmqsl9KYwsCCFQ2N2c5Of8AP51mXguJGLJKCAckHqTVW6GUp2NXTpvtE52oys33gxyMelbKGVZcbBs6DHpXN6GNt5iZzntg42n3rqdytxkGk1bQqm7okopjypEuXYAe5pi3MTfxgZOOtTc0JqKAciimAUUUUAFFFFABRRRQAUUUUAFFGaKAOW0TV3SJbWQNJKc46jnJz1rZh1BGmEb7lLH5dy4z+NcBr41fw1cW81nafbbXG2JivKHHQqCM9+TmsCPxVLIsV0T9nkCZIiWQruzn1/oaai2Qm1oe3UV5PpXxA1pZijwQXUIAYO8gQ/Tccf410tp8SNIlfy7uKe0cD5t67lB9Mim4sq6OzorDsfF2i6hcCCC9j8w9Ff5c/nW2rqwyrAj1BqRi0UUUAFFFFAATgVVmutjFQpJ7bec1FdzvlovJZhnjHcdaybq8l+zNG7Mkrbm8sgZA9M/j1qb32Ey22p7ZG3M6nGdpXHH4/wAqq/2nJK5YEMvIwBxnoAfx6VgyS3Fvc7bgONm3e/c5647fjxWedVdRNCSCp3BVUZGOuf5fp6UcpHMdlba2pJLY3E4xn69q1I76ORAQcZ6d68rttRb7QJgBHCCVAB6DPp1rXtNZMsuyaQMuFTI4Dc/l09KGmhKZ6LHIGXOakzXJabqoV2ff5kXUduPUD/PWugsrkzx5LfMe2Mf/AK6aZonctSDchB6Hg1zeoxgDISRF5C7cAk4689sV0x6c1jX7RwymSWZmbnbgj5amfcGcTeho55IbWJo1jbO6Rj+8bjgcejZ/M0y2mkBIlUFwSCrckfiKvX91cXTxytc+WkZGGz8xUkZYAZzjByccYrJe5gFyzoC21iryMeW564wPbt3p3ujNo6nSw95JG0ThP3ZKEDrg/TpRqUrqiNO0aSouGcMBnk9c+nb6nio9GKwrFK9yEcEKiSZ6Yxz09j+FUdeeSPU5X/1sbgkggEcgAfkD361LWhXQzFYKJLhpDkv8gPBNS22qR/ZZw/lyzcH52PTIwMdOMf5xVOZpVgcTqD5rAIgwSST/APqqWO3EsqpIAkuwYQD27n1qbojYvaQbyK8uNSaCWZ3BdoguR789uM/kK6TTruW7uopZ5oygBdVQ8oeBg559f1rCt5ZLKEI10HbIPIz0zxnv1/zipLC7ihu/NL+Y7Nk47nBzmqVRNlJnequ2PaoAqtPErnJDF+OKfbXEc0I8uTdgc+op0sojkRflG7OSfQD/APVWhoZT3SwkmQHzRgEev057VMLtWUPIpdA3B44OOKq3ksQkmPmOyk/McfdI9Kwv7QcOVLnYGzluhJrnnNrYm5vy6gVyVIBOAT14/KktbweVJL5gKIcbV45P8h05rnb+/eO3EkIc4GSV5PHtVOHXlPLwsrMxXBP4HI5pKU7XYXNS6uVlZmDbTn7oP3eMVl3Cp9rRi8hx95T09asvLFJEA20OxDBR/Cfp1qI3UcZkckYDKuWU4z/k1hG99SWdlpNwEtVBBVc7Rn1qjqa3lxMV87YhHKg4+X3wax7a+TaBIUV84wp4wDwealy9rmUyLL5nI47Z6f8A1q3U3aw76FkwR+ZiBgChGMHv/wDXqGaQvLjzWO0bRjHOPc1QgljRf9eQ27IXBHJ7e9NX5pnyyjacZ9aj3mxXOl0+SRAEuVEgY9iOPwrfUgLkEYrgftH2fdEGYEHGSf0rUttSmi8uIuxJOSe1bRnbRlJm9cX6wPwMju2axpNTM9yGJxjhecAepwag1F/Pf5pWCL93AwTj3rKuHljCyNtCv90bucc9qnmk5Ccjo3v4Lu2Akl2sgwwHc+361WgiW4LwB/KjUA/v4xk5/wA+tYqSFQpjh3gjJC8HpTIoL2RiwBCg5+Y4NbJpakuRu30wUCHbChBOdmCQO3NZlsryZeNAVzkEnANP8hWX5nRFHXbySfUmo2nht41WLjjrirUr6Izlq7s07NI0uzIWwh6jg4PrVltUa3lcyYaNxwQwHv8AWsAXkbxM0kqg9NoHOP6VTOpBg3llUI6EnvVKDsCnZaG3LqU13GCUcfMU47fj/wDXp9s4hjALE+jE8msu1uJCzCSMhDwcjt/n+dWTcwRDZjDdlzksPWsKi6FJ31Ni21wJu3qdqnHIxWimrWrKCzhSegrkXkEifIvyp0Bfj6mq97dFIlRHRA33HGflb8KmLd7Fc9jv1u4Wx+8Xnpk4qYEeorzC21a5S5ZJiZUAUFhzjOeP/r13ltb4gMyMzsyghQ2B9M1tZ9S4yualISB1NVFna3tt0zh9vU9KyZfEdgZGSS6ZJFJHlopcn6bc0DudDkHvS5rlX8ToVK22nzFo8LmVliUj+f6Vk6l45mtgvm3NjabuAozI5+mcZ/KnYLnoGRWDrPi7S9G3RySNNcD/AJYQjcc+56D8a4e+8R/aIUX7ffzySAMQjbFUH1Axj6VzF1qgfUUjttPtYIlP715Blvpn/wCuaLCudPdePPEV1OZdPtEhtiPlXash/E560Vylxrt9JO+y4cBTj5EDD8CaKu3kFz0/xTc2eo6LdXFnqmy4tI3cJEFcsccfKQT+I9a85EsQ0+BILqOSTG0qu1ow2OTgAE9exPNS+JbHwnHZT3OgyX9tqMRBSMFgDzzyef1rP0jUZm0VZ9SupnyWVVk2yMwz15XI/E/SmkkhFRoZd7RGSGKQ87s5R+eRxjB5GR9MZpyzX1rMfNUMsg2h0Rkz+Hf8DU8LWEk8bRwyRKM4WTIDd8g57exPX3zUz39pNmOBZLYH+7IWVvfHY+4p3As6eBa6hsEohZh9fM9twIZevUHmrIvNRiuBJp+oNHG5ztV32vjqCW5Dfn9RWLcy6gIi0901xFyAkr/Mo6Z5JA/LJqy9ojQFzOuFA27mA2+ijBx+hpAdvaeO7uwQNeRfaoAeSuBKo+nRq6O08b6NcbfNma2LYIE67evvXmdk8t/beXAzDaMlAeAR3xn8cikneOeEw3ESJPCcgY2kj0PI/rRyphdntkF1BcpvgmjkX1Rww/SpCa8Zs57qKOP7KpDJ1lgkwT6e/wCtbEfjO/sEVTdicrw0U0fzA/UGpcOw+Y9IlLEHaQAevrVFLd1lddqRq/Vhzn2Fc3H43tZrYPdWdzBs5aQDcoPvnBH5V0umanpl3bq1pcIyn5ueDz9amzQxl5pUt1HJCJfLiypTC5wfp/nrWBe+E2+0M8QIRm+8BzyP5ZFdqCCOCDQaQOKZ409rc2JuI5YWZlyvmDsOQCfTpiqwcWtoC5G+NgQoIJ59favZLnT7e6ikSSMfOMEjg/n+NcprHgmGUI1sCz42jf0HIJJPJxhSMe/uaCHDsc1aX1nBbRvCHaYvhFVOH468ngV0+nauwhiBdWPQBeD9Md8Vzdtp15b25EsAaLlihyCFBHPbjOMU65vZLOOKKNQhCkqCd24E+n+c1DEro7yTVlMBEbYIz3yaxrydp8tIy5XjbzkjvmsCxnnedGjIdMZ56Z9/TvWtNFLPa8Sqs3IYAnGT2+tc0276lXuYF1ejHlbC2WwEJ2j/AIEfpnj3rNM8Mk21lHKKo2+o/i69a0b6wNvCJZxlWc+Yx42D1A7iucbynuPNi3+Sh438buv+fwraG25DOptYjchUlvGAWL5UJ4HsMd/xqbV9Tecxz5UrtC7B0IA9O5+tZFlcm4mhIaNRgkr0A7dT9D+dGqAywGQ7SxO0922tnp/nOKHe9g6EzapbxRuYYg0it8rHkA+uO3f9fes5NTllkaRizMcruBxuJ4x7euR9Kqm/t7W2kV4gykAbT/Dj1AH6fnVBrqOK4jES4UjJHTn+n6U1ER1/2uzsGIVtzxqMkOCc85AznA/XntTra9W+lEtvwoPzxs3P4VlvZiaxSaN44YcblyAueMdeuc560zTJHgvf9crRpljs/u/lihRXQZ6P4fuky4UFmGBzx06n/PvV3UJXN2WAdtibcIBwSeCR17Y61z++8W1gmsyXA+YOgGSG4zj8Kzp9c8+S5IkMR2hCqjPTpwfTJFVsrFqVkampXqR7ftCSBpDnHcgetYEtwouFjRiSxycHoOtU7jUHmcK0jNITwMD24zUkUM8rJFNGE9ZDj5f85rKRLdzVlZ57JhbeX52CVYjgt/8AX9KzNI0+4s52a9MKqp3Q87m3dM7evGKvwWD2xTybh1UN2Od+BnnHTv8ApUd3bGbEkl55MajlT1OO3AHf/PrPNZWAg1HVI7Yh15xxuH8RrKl1XFszfMzZ/dY7HucHr261R1Np5QTHIJI0yTlc4+v+NYxaRcI4+U445zVwpqwO52tm+zynLb5HO9jnnp/jVxLuSZPMmG/K/J22j6cdv5Vz2mIPI8wyEY+6OpH0q7EpmUsHBHQAn0//AFUNpMm5uW0qzYBA2ghc46/lUJkj3OY3O4Z78gZ9qp2/lyqYyxypzkHJPWmxGOM4RiRu555qdhnTaTpzX8x3lhhckgH8Pap9VaLS7hIRI/zLwWwPXFR6PqUsRCxyMEP95sp7/wAxUXiG6SeRZlj3n+IOpBHGMc9s4I4qklyldBpvWuIcSzRxqBgHGSDnr1qrcWcFyzGK5Bx94k5OfoKyreZUQqI3JY4IPOcnj/CpIijTRxsyp5hOM/59qSutbkmnalUwkEmIgcli/J/Aimy6rKJWVp1WMD7o5/LinwwQwKXZY5CeAxxnH5fSsy+uok3eXCmZTwSMbRjp6U4WlIHsPmvZZCDGX2A4yTnFRPeMyFG2licg9xTbWGKWAjDKyA7iehPt+Y/WqQuFXP3cD5hnnJrvikZSTLLSZRlLLuI4yaZbxOG3qBJsGQC3G761FIznDtGCcZJxjtmmJdNEq+W6gMf4hx/nr7Vcm7aEoutrDxN5BiCgnBzzge1Zd9qCq4SB1KHJLYwR7ZxSXLTTsvzIFAyuB19RWKZQxcGTbt9e9ZKMdxmzFrEsRBwgAGNis3T8T1rXsZbi9i3CJ5s8FSm5Rj2PT6/rXMWUS3WcxfuwRlzkD6Zro1mltrVba2kunVRkKpK4J68g8CpaSZpBO+ppQSahplsy/ZbKGFjufdIQc47ck56ccCpn8TXFnCVGrW6xp1MeJPw5xg1zixmR3k88eb0aUDJUegJz9KmW2jjKN5pDA/uo48lifViT09ql2NkTXOrvcQ+ZdG5umf7gu5GjQn/cAxVO41e/83yLEJbbeWESgKi/y57dO9SXasx82Vsso/1zcqPZR/k1RVJDA0Wwv6IoZST/AHmAH9fzoQDGka/u0inmKxqdzAnJkPUAbc8UXD5u1hFuUdRuijIHy+59B79ac0kNtCBFJ5tyrf8ALVcRoP7vQ5+lUSZ423ymOCPOQI1DMx/HGB/nii4F6VxEpV3DyYyZCAMe+T/+uqMbMbdiuIol6GQkFvpwKsyBPs6vLLjYMiNdpIb3IHFVIJUlxEGVFJwPNIQZ9FBwfx5pXETRy3qxIIT5SY4GQc+/NFUJ7S2klJllikcfKW8kP0980UrjKWqCz0+dJEmjlWUZS5tS0J3DqrKQR39KYdcgNuxmuEeIjmFI9r5z1DK4P8x7VtfFXSYtN1OwRNiF7Xc8aKFw245OBxz/AErziWBkweeT0xW0Vdaieh1FlqjNOVs7i7NvI2XiuMSdPdeR+VXJtcEq+UZrUYOFM0f6ZXp9K4xVnjw6q49GFNeV2OZQ747kmr5SbndpeB2ZVdY59obYjsVbtkbsH+YrQ01o5IzHOyxBTvV36L64GP0rz+31Mww+SRuj5+VwGAz1x6fhUq3anDRzGMr0XyxgfQ9RScB3PQpYm0+8BhuIpGkb5gkxfPv90e/rn261YiS9e7MkUZYoMYiUEpx1xzxz1x3rkbfX4kRCY0DdJMg5Yegbn+VSJ4lkNwEDRiInpJGy4/4ECT+n5UuVhdHRm83TBmguC3AOBtz9cYJz9DSNdeU5YOkQdgHV5B82Prz9KpDUTbuz/bFaXrtlJkyCP7pz+YFPF5a3LebGAk3TaI3B/MnOB9AKQGwLqSPT9hYmF+0bHPToFJx16moLCK3jDxOBCx+ZH3bV59cEjn1/lVeCOaeJUJefDHMaRfMB9cDPHbini4ijU28zSiQk7GcHK/lk8e2OfTvLZRrWXiPW9OVks7mSXacmOYb8+4x2+p7V0Ft8Q72CHzL2C2nA6iBiGUepGD198VxCXM4unMlzIWU7UKqGJOemWwcdDyDn3q5/aVg1riGGQ3R4mEbKVOOpx6/ljJwCBS0YHoFp8RtIuIo5JkuLdH6O6gr1x2JP6V0tpqljfxB7a6ikBGeG5/LrXj8flLp5ijBkt5eGHlgvG3+6GBI6c9fakWeJrJ7a9urqAqmYZEBcye2GwO54JPTtSsug7nsbeSA0g2t8uMDHNeV6rZMl1JcFnAdPkMg+Ze/9R/KqSTXUVq0+narc78jzIi77Y/XAYnA/4Cfwqa68Q3p2iSGG4RztWWQGPHuWB4PTt9aynCb+ETV0XLaRLexAXKMxwAq8HHQ47cVox3kEMQbnk4JOBubr/SudnvZJ5DFJazwsMOCkm8Y/2RtGfwyQO1XrLULKSMxm4RwWK4ZgOfoetYzhJK9ibNFy5a31CxHnXBHGV2AkH6is29s7BWtPs9tLKrj5SRwR6kH2OfSkeeJbto1hzE54XGME8cH36fXHqat+bI0Q2K67PuqDnHsc9vxqY3juDszNjRJZikJHlhyq7WwpHPT8f51PehY7FpBtWHaMBl5zzzntzzmrEN8LSNY4o1jJkOGCknoOD2Hbuar6xcqbJCXCxuDvLc7vQY6mru2xNHNP5S28MzKzDJDZ7n/JxVeJFkJIRnIPKqvIq3JqCQwxxxKsjKp/ebMHntz71TEsodmRCm9WB4xgHGcenTFbolmxBdXZaOOJ9o2gALjAQdzj3z+VTm3js3jdpRLyeq8H/P8AhWPZTeRIGL4QA4PGcjtn/D+tPu7yTy4VkLEBmIyRwCemfSnbXQLnTxardJauFuSuR8oDen8hwRWHfzyvdtKqhQHOWX7rZ9+/SseS+dUwWODz8rHrmrVlfySDymLZY7uCAc9aTTEbcW2GE3Dxo+8ALjPWrbahLawrHHgNIAWkbgeoz/j/APrqvD5SwAOHfA34z93+nes64lWeTzCd0eAF5BPr0H4/lWVr7jNRNQE78TkPglYlbeoA75/wOa0o7hZYUJjZ1kIDkgjgj1OCK5BTIkk0qHAB+UDByM9/atXR3DHazlZMkud2DjPcfXNKUQuUr/Uba2knt44ZomZjkM3B9MCs/wDtE4GAoA4bA61Z1TTWk1C4LF5QDuQjBwPTrkVlBFG4mNkUHpkkVcUrFG7aOPIxG2QWyG9vSr0e5YAiHDbc4PGawbO4i2o5YrhtrDPUZ7Ct+NfNAVPNO4A7yOB7VEtGJIZasA8hKMGJzknbn2yf8a19Os5XkDgpv53ZkAwfeqsCW7TrE53FMEZORn0I/pWnYyJb3chzjDZUDAGBjr69zzmp5tRotW9ndDVsPIuwAMygHahJAwTj8cD8qqXS3d1qDWscTEhtgRAOmeuO3GeOOhrT1LWPIYtFKR5v/LQAKQcY7D0/Cs1fEd9DduEhVSVDNLkAbumfrjHfHrWjcdinYy7qe6iMdv5JWXftK7enOOvfnPelsvOiXznSIIxypJ5+o9O9Q388zBri4k3yHOCrklRz15OO36Vn3eoMI4vLm2tt3ZU/d7cj8aOS+iFY3n1NoHzsduCAeuPw+lZk+qrcT5FtETyAz9cdvxqksszENcFULNsQjB/Ifn1pZoHtRuLq0ZHUnrnvVQSRLehft5ZYi6FlwxK7g2fvZFR2pilnAYHcDyOnHr/Oo5hEIw8TlgwBZ2GcEDPT8xTLO4GLqSWXmWFiS3QHHTj863iyWiw11MWbYmVz0P8AKopVkuWyLMpjqc1GVlmVILcqRncuF+fGPQU+LSriSZ4L2ZwD8xVT1/H8/wDOabaJUW2Y9xcs77IHJz8gVRz/ACrQ03w9CxM+oTDZgHyUcBv+BHsP8a24beO0H2e2tyjklXEYDFhjPJwT/Ko7u4EETpPNBEAeA5UH2OD0/I/Wk5dEaRhbcXEaoqo0cMecKrYKr2GAT1PrVc7UkZEkfhuW8zOfrz+gptrdM0wy8igAFiI/lkyOxAIxx1zUVxfRRSiNrna5GRvUkoPcjoP0qDQmYxJKsbSyLtOfl2qx+mQcD6VJe3Dyqp+RUBIIRmyD9Vxk1h3ms29jbhy6yq7bVBfcrHnkkZA784z6+zF1+2itHaa33zBQBHE42N6YyAc+pC496LMDRdpTMY7dpVdh/rJHUt+fBH51Dcz3EWYY5BuDglmjEoBz69z9PxrBufFsrx7bq0s4hnIiRASPTkHJ/EGsi+8QG6nWZ7q4+QYSCLhR9Txn9KdmOx2IMa7izSZByZHwNo69G4qu76feP+6lbA43bvv+o4x+QNcNNrdzPGYpEZ4ifus559MnqfpnFVZL2+fCxkxRgYCITtA9MGjlCx3F74gsYJTZopcoOWjiCbfYuec/lWXd6tbIG8oBmGdgZzw3qTnGP5+lctvuigUzsq+gOP5VF9nXOSSSaLILGu2pybj59+jP6xnI/VaKy/IUfwj8TRVXCx2tz4mguZTJc/apnYAfOiMxx/tMWNUJdYV1Ki2kYc/658H/AMdCj9KwrZ3F0sgx8hzzyKuahf8A2kRoFSNVHOOcn8qq7TsFlYkkkWbA8tQuO7sf600uoAAVVUdwoH86zxJgkFjj26VE8wyRnIo1DQ0XkUgEkH/eNVXznhx9AKqiUtwMmnoTtZgM7Rk/nj+oq0rEtknO4c1Kvmfw5I+tVo3O7PepkmK54z7VdyCyt7cKmwyybCMFQxHFS2t6lvcCTa+zoyhutZ/mHJNJv555FJ6oDq314ybZ4rt42TARYkCkY6ZJBH8ulaNpqM0gjnR4XlXgtICCW56lSeSOwxnBrgnkCn92WGetMWeSMMqSOof7wB4P1rNwKuegR6i81w0VxLDHOpwv2dccnttHGfrUtrqVo6pi6y6k535GT9eADx3Oa85ilaKRZIyA6nIOK3P+Enm+yCJYmRwMAlw8Y5zwjg/zpcg7noDX5SLZNDECVwJCRuxgcEgYI/HmlgvBLHLDJBK0ePljRQIh9FIHP51w8Wv2s1li4d450GEVIECH3+Xac9fb+r9K8SBL4JLHI6knYzhQ6n1yoXJ9jn0qeRjudpDcK7IM/ZxGpUNhVkfnoefm46dKs+aBA0YRI7dv4S27c3fKkggn2496w4dSuXuUlFtcbGGFngQZ577Dgt7spIrSkntLWEJd3UMd02drT3Knef1wfqPzpAWwyTRR4MpjBzG4LBkz68YP0/8A1U6MB3MNxKrRnH7sFkSb3I4w1ZdntlDolzHLIWKtEMLkZ7HGM+5/KrscTpJM3lQ7BwVuCHZfTAPf6Z6dKQwuLULJ+4Pkxw4O1D2PX7hG8e/Whru5SE3NrdIUGAiT7VVjnnaVyT9DzzUTCO4hjFyFjRJCQPLQKGPqRnHQdQv4daPs4hfcsjhWH93aj4HA5+9+Z49uho9wsTx3tzE3mTG3eT7yRCXZk+wfHPt34xmr2m2Uuq3iRSRtHAqYcGLAxnkBskZzx+vapZrmK5h/c2lsTBErMMgELj5uTkEdcjtjv2mtNRSxs2WFVM7ErtRAPm5xnA6AD+nShQi2S0Y3i/TLWwv4E0+Hy9yElAckHOM4znHFc8/+jgnbt2MUZHGOo9T+NdnqUzakwyiTwOAzHdnGAMAqOe+c8Y67qpwpasVhEssbpyDbs6IAexww4+uDnoWokk2TyHKfa3jn8pwMqgABAIGeT+dTPPm3ICfeb5c9/wDPNdGujR3PmzQvHtU7V3RKw9+gDMOfXPsetQ3mmNcSTSqEaJ2GVD+WfcnIYAd8k49SDxSsHKzno7Q3WG3ptyDz9706flVmzs47e4DNNExU5HJOeOnFW00l4yjIsiIzHaoGVVyD1fPB/Dnj1qCbTpwCwCKiNtkZiF2t2znHqOlKVybNCvclZNzLnPICnAqXyCy/u3+bGQijkd/xpgsJDF5jb1JYgHb8o/x/Cq1x5kE6pvLFV2jJ6j2rLyQM1N625WOZCdp5IOMe596hN1FaTKyklGyDuA3cjqP/AK9V43W7KInyuiFchuv41l2d0I5xDPGUcPgluuOnP4UJAjXF9a3mJGeTOeVx2+tW5JLBUy4VQ6gE7Tk8jg4/L+lV4poLu1YLKgI749M9Rx2BqmkK3DZ2tu3D5YxjI9QD+FLQZJLLaXCtJHEoCnO0d+w5HatEy/6MhQ5XACK7E7TkVkzxPM5WGMxxMwXGMAH/ABGakdJYWEVwd3HBHPt+NDSBGxb+aV3swyp+7n5sYHvV19VtyGLJhl+VgxPzH1/U1kafdm4doUmC5XCkHP8Ak1JJp8MMe19hQqXTaSzbecMSCPTgYz7VLjfcZNNq8skUkByIm9egxUTX4VUViSAPlYAA9ayRqDyReT5Y4GQuB0qT/SJVKRRu7gZCoN348U+QSHrfyNOyIwZCDjnAz070xVE0rb9qsWCDBwfwxxTY9Pu7ltsexT6Z3EeowuSPxrUsNEngEjTXaq0fJVshQOpLHBwMc4OCf1rVRZSTM2aQxwKJHDOOUAOPxx1PpVmGKScQuUkBPV24BJPTJ/pU8mpaZaxJLZxRsEHzTOMiRuhwNyt/MelQSeMo7cCeOFEm2YSIwCFlPqWyT7/0pqI+UuDTbhoRHKyQjOQHbBweMZxg9u9LZaNLBI0klx8oAXcBhfXPfisS48WO6OsDTmVx8zvtcA9yCFBH0zWdPr8/lrCY5liIxlJWRj9CS2MnrWiTDlR3sMMSQPJ56+TGD+8jbBUe/wD9bHekTWNNt7dmMyPGgyWLsSPpzn9PxrgYrm/1JzHCocKOVdi5wPU9cVHf219b2/2i5dI4eAFiwR7YAo5Rnav4r0w2xZI0CsCxDA/N+GMfnk1zo8WfZlYukMSyffiRyScdOnH6iub/AHVzHvYzSf7xxUBVIzxEv40+VDsaMvia4eUzGUyMTlVWPAUen/1+KoRXl8901zEs6ztn94JSuPyxx7U0TSLkIwUHrtUUxm3jLOxPuc0D0J3kvRJvkvIw/ruDEfzqqYo3bdLK8mPQf405do7VLjcOlIZV3QCcRJD2zlj/AEpxJBwqKPoP8aDGP7RHOMpVgxAtjp+NGgXZVIc5y2P0pnl7jyRVtoypwAMUnlM38NIRXKKR06UohDHkdatC1kPIBzUqWUjHDKQaQykbYGitddJkK52dfU0Urgc3FKscXP3utQHzHJODzUkUiPnagFOhJlaUHGFU4/MVrexG5B5MppVtyerAYqwbdnmKbiowx4Po2Kha0O1DuYllLU1MOUdHEHdY0fc7MFVR3J4pZozFvQ/eRirexBwaRLZolWRZCJTgoAOh47/jRIrLbbm5LkHP1ppoLDVNP3AVEp4p2RVmdh+7ikJGOtCRtKwRBlicCpZrOe3I3p16Y5ouh2ZASSabQf1pM460DsAPNDHGKbkUHtQFiUAcc8nrSNgEgZxQOnIpCdxzk5NAFkm7JQiVn2nK5bOPwNWW12+WHygI42P3pApLt7Eknj2AFNUlIlfuOOao3LB5yw4BqFqymrI6bTvFEIsja6mkjxA5CQL5eRjplGXH5Grtn4siYrBHbLahXzG8tyzsnHGJCQQB/kVxKnPFBbDYB4p8qEekvrVtNi2kv7K5uU+ZJLZHR/cbjgH6gj6VetdSgyLa9tBboyFtxnV/Mx/eRlEg/DNeU5ZSDyD7U4SyCVZPMYyA53Hrn61Lgguevwavbx3MMLNcKsZHklQ5RD2AcDBHsfwI76EN81rdPutd/nHdIwkEbnC8FY+cj1xgflXkj+I9UlijiN7KkcfKxxHYufUgdatr4oaKBFgtVWYHJaQh1znOVUjC/hz70uQdz0G81CzmuSHiaOZ+FYc55HRhjNHnJJaCNXZWJIz94Mc9+Dk+55964abxYjpG/wBk33C5yXZgFPqpDbs/iB7U1dftEj+0CS4kvdwxHK5EYXuDgjI9j+NLlYXO9tdQcxLGt1JkcASR87fy6exGOK05r9UKhY3kww+7nJ9wVyQfrz79q4afxnbXNss0k4WTP/HtHD1OepYjgcDoTVu18WoY4LubUIo4kk+a2ETSSkf3s5GKVmO51Jns4bdZlMYk8zkIT5hf0GR15/8ArGrEO+eVmCrwPmYyA8Z5yMnPPt36CubGq2100IimFtDI+Vkdh+8brnkdfc9fX00ba4MgnMs7O6Al34Vhzx8gzkdOenNSBdEEM7l2MZkc4ZEZozjr/k+/pmq11pNtcyARt86PgeYQDgemCN3TqRn+tqy+0gPPJKpWU/KrDf8AN1yCB8vHr6/m6dja3EcO9DIw+XcvzZGOcnk5PHPagLHNXmkahaMskcchVMEtnIYHoMdQazirNK/nQyfO2SW5K59eOK7Mvcm5zPkI3A8o4bdnn+EE898noAfWrDyW0rKjq3XZvli3DjkjIzj+fNJpE8qOGt3t7ecQI5w+dxJ4PPWtALACDARtQ/Plhzx1x+VbN3oelysrRB1mGCwRs465xk8dOmR0qNtBsXUxpKQ7IGO3KMPqCDke+fxqHEnlZQDvsSMRSMsfzYHA3Z7dxVyGwj1EMZGmh+bC/uic8jPz9OwqBU/s+7+zSxySP1BeXGweucfyPeteHU2v7qezlgTyyvmopwfMx3wTknP1oUO41Eq2+lpFPmKKYxltv7yNVUe+dxJGc9Bg1Kmm2yOhuFZgwOVBwFJ6cjHp/wDrrVM6tD5bx7ht43rgL7H3H0/KhIR5ImdFLA8gocHtn/P86vlRVkZn9l2tncbRACpXJKpkjvklskDtnIq7BYRy5Sa3DhOQBlwO/B655+npVlI2dgDujyOI1c4P13AZ+v61FLFALrCl4CQAxVOT6YPQjPHH4k9KdwsDZjTEREcoyAikDp7Zxn8R7UjsoIY7ZMcR56jnk9v8P61JpokYyTQpM68nI5UdjnoR+A+hpxuWVztidSxwAq7VJPuR2/yKLjIrqytrm2lt2iRY5gPnUKGbBz6cj8Me9Z0XhjTIcH7GG45aS4Gcj2GOD+P1q5EskF4rSXczzHO0yjcMDsSP06n2qy8zlj9oImfqrH+fv6ZIpBdjbGzsrOJwba3UFQ6lcE4+uMj9RXJ+LsXEizBEVgAmxONgyTyDz36kCrV3em2kBZFRzykWAxJ9QAeeO+KZCbzUbvZd6Zcx20gJL3EZGSMYGTVpNagjmdN1I6XLMW34fH3WIGecZAIyPxpNT1db+F035AXgbeBz6n/PFWvF9tDba5NDEojjwu0IMAfKK5mQuq4BIU8HBrRW3Bl+0UtAPTnvUzxKM88n0qvbMBEucVdiUucAdeKhvUZSaE7sYxihYGHVT+Fav2RxyYyR/KrCWj8Ng8+oqWwMZLd2HCn86sx2zjAGPpWwtsFHPOR2Aqa2sTPN5caliQT+Qz/SlcZzS2kkuriIcNsz6Ve/s5wdrFTxV22svP8AEvlgcNDkHHOK6v8A4RpEmWOSNw3BIP8AdPT+dNgk3scObCQDpke1Sx2bg8RsVHU9K7iTTLOyQtPtRFbaWOSB+A5PftUEd7p7FPssHnxfxSLgceoXqcZ9u/WmotiOahspZGyI89ulXodIuGYbt3XA46V2MdkrxqyFWU8gg5BrD8XatD4f0iYbgLyZCIEGc+m7jpjn8RQo3FcrDSZFAGF/E0VR8M6j4i1HQoJraGC92lkkklJDBgehx1+Xac+9FLlC556beGKUrG/HYVbgsPKjZ1JfzI889vnA/pT7m3SK7wgyNncVtQ2kW9dxG3aifiGJNS5Oxooq5kw2+btRkbjuBH1kFQyWzLHEOP8AVkfzroIrGMIZAwG05B/4GTTJrGNFVfOBONq+oFRzFcpkSWLkrgHIwM/ig/xrJvCQixcYQj69K7Q2bEo/mjBckHd1+YH+lcprVq1vLludzbPyVT/7NV05XZM1oU7eEzMEDKpJ43dKm+xyA4IxziremaVc39vI1uinZ1DED8qSSwu4S6mF8oSGwDwa1b1M0hsNuUbcCVHWtg3kOMFnz67awHEsY5DL7nIzTCXCB94OTjAbkfhUuLY00iW88trt2jwVPf1qqwFI0jVGZDVoTHEcD9aZj51FL5mabnLDirJJlzVi1XNzHlNw3DIxUKbcckCrEJUOMOoP1xSYI0L6MRxAKMZb0rJmjPDEcd61bpxJHFjB4ycHNUJQd20jqPSs46FvUpYxxSfxcVZZF2+9QBR5pU+lXcmw4DLH0pRuHPccDmpkiUhjnaQPzpdgOPajmDlISN2446e9R4ye1TbXZcBSe/Soipx0p3Cw052k9getN304v+5aPHVg2fwNJGinj+dK4WEBY+9WIYn2Fuef1q3aJHgrhd2e9TyLhTj06VLmUome0bA/JlSOmOKlt725gujL5iPIfvecokD+zBshvxqwE+bsBmqFwn+kIM8k4NJSuNxsbi+I9R8to5Z5FUg7BEwjVB/dChSNv+zjFdJYeN430cQXEttGIVCvE6uTON3baMZAHfjFcg8Kr1HHSoJLePcBggkVN0w5WepDxLYPNEhkViq7llmO0Ko9G2gZ6YGMe5q0mpRX6rJp6m4cH964VsqeoB5HP0Jz6V5LbJcWlxHcW0xSSM/KeuKsPr+pi4lN3O1yZUCkSNkY7Yzx+n607X2FY9eit5ZkM0koRCQVTaBvIzgHDY/HGMninG4ltHd0wGTmWR8DB9OeT+IOcACvL4fG13Fp8cM0LTXETZSVpSFA91GAfTnOa1rHx1CRGn2cySvlnR1CpGfVCDk45OCfpg0uViOhv7rzry2UMpJQ/Iqkk8ryWOM9Bz+GRk0iSSLd28kRzhjG2EyWDEdsj/J6Vz82oQS6kLp7+2miSEeXzFFnkEfIWY5+p7c4qyuvQtbXMpkUBFBUrIoZiD0Bzn16UrAd6rwMBGib7duGXYTgj1yePr+tVhJZ/MIoVZ14BfGW78dAe3v79q8/fxp5WmhbQTC5I2/OuAq9cbg2T9azpfF96boNAqiBf+XeVhKhPc/Nk/1HrRZjPS5L2OK5UyOis3VR/D7k9u3Jqvc63bKhkTP2cZVrhI96sB97kNn8PyzXlB1S68+W4yv2mXIaXknHoO1QpcTyxBWmcx5zsHC5Ht0p8oHqEviGyt7WC6TfJ5jAxs0apuGcbvmOf8cVVfxmkkvkMpNoiZklDqrKfRcZ6+gJ7dK89knDuXmlLPjBLNk0wzRjoG/BTSsOyOun8XebdyuIofIwFjheJ5DkfxHL49eDkevNU38UXTzyzlIdzjaI/skLKo/3mUmuZmlDxgIpByDnIFSrOB0j5/3hVINDqrDxpqdjbtCiWswfvcRBmX/dZNpH4k0nh+5nvNckNxKzmaJwdxPA64BJJH51yxnftGPruq3peoyWupwzSqvlAkOB6EY7U7aCTszc8bII9YPz7vlX3/hFco/zMvua2vEd3FfzRT2xKxnI3YxnGKyYbcyfNv3bWGf1oT0B7m5punJLZxylgTjpnnrW5a6aZDuWLBHcDFafhrRY5NLtJTk5TJ5967O203aMbRjpU2uF7HI2+kuwBVC3qCKt/wBgTOASOvb0rtFsVwCEANSmxkaNtp+btnpRYLnFw+GmkU/KDnrnpW3o3h2C2jvJ5MGQWzKq/Xqfy/nW9b2YhQqDxnIHYVOESMSM+ADGV9OvvTUQTOC0LTrWHx9nbkxQgRqFyMkHJPp3/MV0+tXVvOsF7byr5ttNJDJDn7wXI/DkA/RjXH3epWmkeOFvTOj28cQ3EMMEhen54rNvfGukpfPcwgs7uzsixkj5uoGceg9uKT6o2puKknI2vFqG70aG5uPLW5sGI8lXUqVZQwwOucFfpg1Qu491np1rZShbiJ41AyMEfdIPscmuU1nxeL2OVbOwdXkdWd3UHIUAAd8DgVnt4s1p7uGdgzmIAKJgDjHQAgDAHpXZRrKEHFnHXp881KPQ9R8NajBc21xBE7O1rO0TBwQR+Zz61i/E7S4LrQF1JVC3ELJBndwVYk/nnH61x7eMdfc5+0W0HqRt/wDr1HfeJbi78MX9hfXQupp5onjZTwgXduHQdciueMtTVrqHhDxuvhrSZrNoHk3zmXK9sqo9f9miuNAY5wT+AopNK41sdne2Ttcqqbcs7gDPX5yKsSW0ySSlMHG/p6jAz+dNkubj7dCPNAAkIAKjk+c3t6VfLymGVtykskh+7/tisOhp1KYhmVZsowAYnp6Af40TwyecwZHGJlXp9B/StPNwVudqofvMCR0yVx/KnefILmVDBnE4YfMRn5jn+dFhmSpkXyxk7QhYg8fws39KxNelUSWTmNWUFyV/vcgf+y/rXXumUDSRZUxsAFf1ixg/l+tcv4ktQTZMFYGRphk+z56fiKcdyZao0/CsSXFiwQeWd2HBOd/ofbH610CacSQJQXVRwDVDwlbpFpQYgZ3kc9+BXRxyL3Ycjoab1FYyrm12lvlGOwFZVxYRtESYwfw5rqJWRRhQG55FU2hWRdoBHpSGecR21m99cxyyRwiNMpvyd59KfJYRBCxtwPz/AKV0R0GFtRaZ1wUJ/Pk8e1Q3dvtVu47Z9KpyEonJvaRbyACvsDUZtlB4b9K0poWP3R3qoykHB61pFkMlt9JmuTCsLIzS5wOmMVafwxqkaFhArgf3XH9cVs+E4hLeRA/wBz+YrtWtRtyQPxpSm0ylFNHkr6ZexZL2kwx32mqp3ICCWHsa9gS2XGByc9KYtgN5BGQeOaXtA5Dx/cxPJNA65/pXZwFVjkhS2t9vmv8AM8QY4z05praRblsiFCW5OFH+FHOPlORDkccVJHKyHO0GutbQrfyZGFtGdqk5OQeB7Utp4bs7iyhaS2kDsoYusuM5HoaXMhcrOVM52qAu3AwcGmo8SyBuRg+ldW/hS1AOPtA9CXBA/SoT4TTtO492XP8AhSuh2ZzNyUlChCv3ugBqERsGLKeB0xW5qGhNp80Pzq6OSPu4II/Go1toi6xPhcnmmmFjOhZY3/ehl4q0s8bR4MwzyDuBphiIkYDoCR196Ggib7y4+gxSdhpNE6qGYjehzz94VSu0KXqAcdMUNZgglC2AcdjURglU8MMj1OKaQmzXAbcM9aglYbzyAQOvvVASXIIxLkjplgamWWRwQ+GJqbMfMXIwfJyRznmqkyhrxPTbmg3skQ2mPjrnNQeepmDkMB9c1STE2h0qKG4yBUTpwMVO1xE4x/OqrtkduKabE7DHXbz1qSJPNjdmLZXvUTZ7H9as21tLKknlyBQvLDOM0yRgh2c7sCgbhkpx6571PHb4b94D+dR27bt+fXj2ouMUs2OSFHtRGoPBJKnoM08gKwPBAOcHvToVYrvUDnoOlAAEVTwh/E8U4Fc42rx7U4JKw5xzTltyBndj6VIyOZisRZDjBHSrKgE8kYPcioLoIlqVXjkVYhlJX94Bg9DQBKVxwpz7UOFWMttGe/FPUrjI5qN3zyR06ZoEPldn0WzbaDmWYDA9CP8AGnWCBbK4cjADoufwY/0pWL/2Vp67flJmfOO5kI/oKu6ZNJDCxR2QF+QOM8d/zptjS1PVvCtuP7Cs3CcNGpznr+tdKJYIADLJHGPV3A/rXnWneEPF+oadDJDqaw2skYZFadgQp5HAFWofhTqszBr7WkOeu0PJ/MihN22E0u52V14q0OyBE2owbx/ArgmsO8+J2kR7hZRvOw7uGQfhwc/pVmx+Euiw4a7uLm5I/hBEa/kOf1rpLDwfoGnAeRpNtkdGlXzD+bZo94PdR5sfGGv60zJplrdbW4Itbfp/wL5v6Vj63HrFrLEdYtrotNkoLi5LZx14XGOv6172sYVAqqFUdABgCvMfitE32nSmJITbIP8A0Gk1puOLTdrHKaf4Y1XVbIXNrZQRwtna2wNu7dHJrlNUi+xzmJ5J2f5gRHEFHHXoa978FxEeE9PYHgqf/QjXjPiyGMavENiF/MuMls84J9OPzpRG+pym4OdgWbjBw7Adaj2MD/qFJ54dsj2rSFuokKhVUELyE9qlig34UHn2FXoRqZarOAGVIUyOPlz9etRSC6lXy2YsCxxhRgcfWuhj0i9lIEVlcyZBxshJ7cVaHhfV3240m7zgj/V7efxoukK7OLFjcHleB2+YDP60V3o8F64ygjTmXjozpn/0KilzBqQQAy6h86DKOG/Ny39a2WuYPs6bYsEvsK47HDVTkdvOYiynDMQQVVeh5Hf3q+b60PkM0J2eaxHyekY/+vWTNkWILiF7qQlAVbYMAdehP/oQpUu7RpmZYecMT+h/rTEurL7RbJswxmAOIz/zzj/qRUaTWoig/d5zGSflIJ/doT/MUhl0SWrqqeUcKyrz3+YrXJ6/b/a10z7OCWJmJGOgIVh+hzXRSy27FCvGZUUKMjJMrY/VTWZdNA8dk1s2F8sqTnOP3UWP0IprcGYl5e3fh9odt1IqP0CjIyACTg/UUyPxlKoIa5jY/wC3F/hSeNFA0nS23Bm3SAkHuAg/pXHSLtjUnksM1ooohtp2O6Txi7JsJtST/FyD+prQg8VxshHkKWPOVm/+tXmI6daWjkFz+R7BbSNOqzFCfNywH90HP+NU76EMoULkY9elbPh6xjaxtYpCqKLdBkjp8oqbUdF+zMxWRJF9VOalopM8/uIjuIBUDpVJ7Ulu/PpXV3Nsm7AVRn0FU/syq2MU0xFzwVaMuoupAI8skZ+ort5IFJGRwOaxPClrtnjfPMkTnGPRwP6V0jR+bNsYnYp+bHAPtSeozJkkS2kw6ZY8rtHarkMcckXmfw55z2qRrLT7klBuRl5zg/yParFvbosJDLnd6d6LDueNNcXscsskBYIDub5cj7xoi8Q6hEwOIW7/ADJ/hU8bmOGWMRbgwGTuwQNxNUXCyRMu1lyuM5Bx+HFVZEts0v8AhLLm4Ty2s4lDDaShI68d66/TABptqFXP7lOR/uivNo7NbdkjU7mRiGbGMjPpz716xo6MNKsh5eQYEIPT+EUpJdATZEtuX4dee2aUWpDYxgfStcLEx+ZSD609IMj7pz6moKOH8WwCK2tGHPzt29qxoLR5GMoEZUx7smup8cIYrGzOOfOPb2rKsbbzEU+WnzxDBJ689P0qog9jKg0f7Zbyyq210JbGOo5/wptx4fljRmEgIEYkHuK6XQ4MW8iFeqyD8iP/AIqrVxFusEYr96yOTjpwKRtBq2xw0ll5E0sLSZKEYIX1Apq6Pe3G97eCSdEADMi9CegxWvqMQS8umYsB8mCo77RWz4UuGjs9VkQs6xRiXay5JwDVLYxqaSditBomiayTBafYzceWWIUnP5D61Xm8ASDO3y/wkIx+Yrm9O1HVNH1I3ti0XmjcnzICCD14P0rfj+I+vxjM1rp8v1jYH9GqlbqJW6orN4HuVDNudAuBkODnNYk+lG31X7E2ZSCB0wTkVtat43utWsRbPp1vC6yrIJI5G/hPTB/xrpfDVlDqHhoalPbQef5znzPLyy4PY9fpTsraCa10POtT0z7GisqMCx6GsktXceNIY1gi8sMSXJJbvxXFuvqAaURNCrE0kW4Y/GrVixV/Y8H6GktEzbE9uaiAI4HX1oEabW+Y9xckjtVC1BUyfKCM80z/AEvHDsR9abE9xEzKiEkfeGM0AXJMFeRTbQ/uBz/nNVmupgMNGB+BFQw25uN3zYA9qQGsJoh96RR+NJ9rt+8q/gawiwB6UbgSBgdfSjlC5pXVxDJGQr5YkcYNILxAONx9OOlF1aJDAjRq24sQe/FVERZWjVGbcxwd3ShAXUvCOin+VI16+CAp/Opo9KfAzJwcdM9/wqJrJVvo4ZJgiNgl2B+UZwaaQGhPNNFpmmoU+9C8ig88GRx/7LV3TnlfSmZzsbziPwwv+Nb5QSWrSSri3SNYLeFm4TAba0YPPTBYjAJU9c8Oe1ddJtnljIUFjGQANy56nHXknk+mO1TJ6FQWp7P4Rma78L2LFArLEqEA+gwD+IreWM45rE8H2T2WkPHIgUGZ/LGcnywcLn8BXRgYGKpMze5EE5p+32p4XpSkUXAjIA615j8WsBdJbP8AFJ/7LXqJXivM/izCXXSgvdpBx+FS3oVD4jovA6q/hCxx/tjn/eNcTpGl2eo+LdVjvLeKZImkZFcZC5cdvoa7bwCm3wlbqeSryA4/3jWB4fgC+MdaOMcycZ7bxipb0RaXvM14dB0yH/U2FrH/ALsSj+lWlsooxhEVfQKuKu+UewFHlNj+EVIyr5Cgf/qqMwL1q4Yz/e/Sk8j/AGv0oAo+SncE/nRV7yR6migDxSO5O+YL1UL+igf0qHDm1QhMkCRvTHyYpwjKyXZEbDfKAvHatGKePZGhj+ULJGSB17CqYkRwR7nDFflWQsD6/Kh/9lqFVX9ydg+RsYx1IRK1bC7iW2hVoAF8vccnnhBUEkcKQqVJIMo/AEKP6VJSIgp8tOCGEkRP4Sua56Z3XT7GNMhmCD/yFEv8wa7SS4s0XAj+UYYkn3z/AJ+tcrqcsUs1tFGu1TCudvbk4/TbTW407NMxPGMbx6bo8LgB3WRzgcZJWuUvE8oLCT8ydRiu38ZFJZ9FjJ7SL/48lcl4kjMOu3kWCNrgc/QVqtzOcm22zLB4pfWmbsU9TzVGZ9BaTbbLdVPURr+eKtT229SM9R0rPgae3UMPnQqD78flxVhNQMYJFvK7MQc4Xj6fNWVmzS5iXumyeYy7ST1rLNm6P8wz3HtXXv8AbHKslvJtZeQwXn3yGNUbu1AnjLxSpkfMNhJP0xmmguWvDMSi5t0QkiO2ZXz2Ytn+orqGt1/PnjrXLWup/YZy0drJsAYLGIH+bgDk7eeh7d6vDxK7TrG9t5eVORycHt6Y/wA/iAa/kjJzzTjAEiYj+6ePwqpHrdkQN7FT7sv+NKNWhlZo4o8pjghl6+mAaBnk9pZrLBK8jhQiAkFeepxg1nx2h5AcHK8Cty48O6tCzqltISwxldvIGff39Koro2tQsNsEowCv3CePwBoT0FZla5tmtbycOoPzqmd2cc549elel6TCzaTaYB2mBMZ+grzltM1RnUSW8rZYM37px/QetevaFNbJoNhDKURhAisGYA5x0IoY+hVRGXkrz2NXIcYLEZOMYNaSw27OFEiAt0GetH2WAHCspz3DfyqQOC+IMedLs2C4xMc/981h2UDvaoUAbbbE5AyQc11vj+GIaZaqWyPP6j/dNcBPfXllKIoshFjX8RgGhOzKSujqtGAIQgdZJFOfdQf6VZMedLteMhrA59+FriovEN5DGwUY3HceB1wPalHiS8BDMuTjbgk4x+FFzRaF7UA2yV0TLMVPHp5a/wCNafg+QyS30UipiRFVi4wQMN09+a5uXW/tJxKiRsOMKP8APoPyrd8H6jGt9c4bCSrsIA74Y9O/SnF9DOpq2zkliJkkI/vHj8DVORPlGe2K1YVKM+5SPm449jWfKAFye+eKB2KYG5wemTXrHgVFk8BzgpkLNICD7qp/rXlmAMZAz7V6x8P7iO28D3szldkLvK3rgICf0WqjuRPRHJ+MlxYQqQMCbGe/Q9a4WRa9A8Y61pmq2kC2bEuH3Nxjtj+prhpP900RBl7TIgdN+6DktnIqlrMX2CKyMQA8+He2Tk5/pWrpRjXTtpkXOScZ9ah8ZxBLPRXAAzbc+p4HWnHcmWxzX2uQf/WOKvWR3iRjnJA/rWSeRWxpkZZWA9B/WqexKHMB6mm2A+WYk1ZlQoDxVSzdEWXewX6moGZbcE0q4Dj60FTk8UqLiRc8DIqhHTBDJAGUEgn1x61yokdGBVyGHIIrtYHt7mELEyOQckHIx/8AXrh6UdgZZ+23bdbmX/vs0wySO255HZumSxNRj1pwPNUI9F00SPptjvfdGsa7V3Z2/Kfyrp5WX/hGLUTbtwWXGe3z9qxtHilfTNKjtYI5ppxFFGinBLFD970Hv6Zrp/Flh9gnjsUBKwWWXYNwSeSefes57GtN62PVNJvLZNJt2kniT5ATucDHFWG1nTFyDqFqMf8ATZf8a8FuNNvnvXfyZyrJGwzgD/VrnnPrUDaXeEHdGvtmUUnLUappq9z3s+JNGUHOp2vHX96KjbxboKg51a14/wBuvCl0qfgsIsd/3y/41G0FpHNOiybmjcIm1lCuf97tjPeldlxw7lse5P418PLkHVIDjkkZP9K4vxzrWn6w9h9hmFwsRYvsB+XOKyfC9nYyeYt1YQy3CuMZmVwVPGMbiM5rm76Nl1O9+6IhcSLGocHADEAYB4olfluKEUp2R7F4BBHhZMgg+c/X61l6DHt8U6y5UjLuB/33VzwFdW0HhdEmuIo2Er5DyAHrVbQWM3iDWHhZXHmNhhgjBYmk9kL7TOm6fwn8qTPtVeW5kQlSoyDiq8l3KsRfHQZ607MV0X8D3ox7E1ABNjmeMfjSbgD811H/AN9ipAsAexoqv5sX/PzGf+2tFAHAWmmpKiXM2PMc7iAOOtS/2XDhRtXKlDwuOhyfzotrlre0SM2cw2fLw6tx/wB9ZpE1aKdmCQT5RyjhlA2nGfX36iquSUxohJTiM4XDncQeX3ZHHPHHbrTH0mYArsibOCPmJx+ePatFNRiYnckij3Q/0p63C4BbeWyBkRt+fSqjLld7XCUXJWvYzUspcsvkB8qAuGAIxgEc9z69sH1rndSgs/tlwktxIt7AoTyWiAV888MCexzyBXcJNCpLMzD1JBrgtZ8uXxRdbGyCygnHQ7FpSlccFbQ5rx2wX+ygGOfLkY+2WH+FcfcXM1zKZZ5XlcgAs5ycAYH8q6bx0269sU/uwHj/AIEa5TBOa0jsRLcM1JGfnFRc1LEMyKPUiqJPfGcKiRkgNtPP0xUUM/7xwDztGKqXE53xb8fdP484/pUEVx/pCkAc4FZo0Z1UF8Q8UQTdhM5B7+lRLds9tLO8LO0fChTyRVC3k2yI6lc7cAnmrMcmLWUE5JYc4xQ3oJAk4Ro5GQ5ByQeoqK4vX812UvnGM7tuPypPMBXexOcj+dVJiTI20Db70LUbRTHiGeITN5gaGJiMFs7cetaFiL7Wbaa4tIUurcMFYR4YqeD069DVA2FlLJ5rRgSH5WPQH6+tQWy6hoN611o9wIGIwyYBRlJzgjpVe7bUG72sb0mmrbH97p6xSHBAeIL256ilaOJQOAox/Cdv8qqR3moalJLPeyCSVj0HCrx2A4ApjwxlgZMZVsjHesmho0rKOHarDzTtJwRK/P45q6LaNXDIZEHf96xP6ms61uEFuRkKASKsC6XaMH8KSdwaEnj8iRHTzTGBl/nGTg9OQfeqly6eZ5lu8qLgfKxU89+cVLeXC/ZmZnGQpJNY6XqOBtYYPrxTYINTke5EKSuXUNwCAOce1YuoQYuZAeyKP/Ha1JHEt1CvAb2/CotSi3XTEsBlR+e2ob1NorQ5sW53YxkbO1QOm2Qr0Fa5QoWAyPk596pyQlgGHp1p3AoMN0mcDOc8/Suh8JWgne+HmbGWP5QB14YVivGA+D09u/FWbKee2uG8qRk34zg4zz3qkyWroqm0fedoYHPUN0/I0vkOzbfmBH8WeT6/0qYQRhs8ffHQ9c5qOePZaRE54Y9+2TSuOxBNBMmfmc/X/wDVXoXg3Y3gjxDbMQMWbswPfMcnP6V55gtKM9OSCTnNaiX93Z6eYre4eJZ4DHKF/jU9Qfb/ABqouzIlG6MTylGFx1JHWrMVpBIkrFCQq8c9DzTGU7ov94/zqe3H7uTn0ouOxnm3C5ILcHgZpviSeWbTtPVzkRNIik9QMKcZq2wG1j6nv9Kp+JXhFhZRRq/mF3aRiRjsABVRepnJaHN1vacWRWCjqADzWB3FdVpMYdWYjjAqpEIiuGbDAisnYWOK37uLEj8de1ZIQlwB61IyuISMdPWpBA3BGK3bPR9mtWdtqGEjmUOykkEAjIB9Cf60mrWdvbatLDaOrRKflAOdox0zSvrYvkdrjdAjA+1OWX5Vzhh7Hp71x5611cQkht5GjYpuVlPuK5I9aqJDJKUU1VZs47DJpwB8sNjj1pknvfw0W3ZtHMjwg+UuzA+bcYz198bvwq/47Uvrt3g5Cwovt3P9a860LxDc6JZaZcxkN5IDBDjDfIRgnr3NdhNqA1SzmvnUq8oOcnJ44/oKzqP3TakveMKdU85GIXJS1JPf/VJWlpmkXeswzppUEU00J+ZztGMkjvwQcH8u1Y97vWSPgYMVsPf/AFMf/wBarPh7xLqvhmW5ntIbWSF12NG2QTjOOeg79qzdubU3TahoaGr+HrnQ7MvqMMUTzMdmxg24+4HTPP5dKpQIgYlFQYDHlRzzTNb8T614qeM3sNnBHE2VWBWzxnqSTn7xpiSEyEJwApPNTO19BwvbU3PDWu6Xo81/NqUvltIIfLVULE7d7HgdP/rVzs08V5q+oXNuMQzXDSJuGCQWOOKjlVWnRsfNt/xprEfaCQO4HFNz93lEoWlzF8Su7yYYhVIAAApovLiJGaK4mjLE58tyvHbpVZDullXkng8CjOYMMeVLDH41BZ6p4Xkkl8O2TOxdipYtuyfvHik8VSPH4V1AKcMYGBPpng15zbanfafEFtL2WAZG0DDAZ64yDS3Wo6nfRi3u9UuJ4C+4xMQASDxnAHGe1bKorGDpO9xFVA0YK8BemTzxVW7VVEhRAPmPBOeKtnG9epG0Z/I1SnZTDJhcZLfhWKZuV3MSkDYOgopJV+cYB+6O/tRVEneGUlM52k/rVKG6iWWcGWM/vefmH91aztJjeaW5m2ZkcoDlc547VqfZ5FCkLuGegGP1qzAnjniJVgykkZ4OasCdAVO8YPSsp1lRNynHfpxVdZpmAGeO2BigDpBOo4Djp69PeuHuHiuPEd1KDvHmYVkbI4UDr+Fa5hkkjLSRq8f9yRQ2fwIrJ0y3UajKyKqRlnKqowACx4Apgcd48UxavbITyLZT+bNXKg4PNer+KvCUeru+pG4ljaK2+6qgqAqlucmvKMcCtlojJ7iHBzUttzdRKOcuo/WosHHSrGnKW1S1X1mQf+PCmSeu+IGNobJcYZ4SWH/A2rNt7jdIoByxOeuK0PGBYXdmpPIt+o4/iasWyXDEsWBxwBSS0KbOjiuCI8dMHGQetXoJcRNGcYJBxWCsjIp7561espDuOTk9aiexcdzUc+VZkkBskVnNM56HtzVm8cjTwM87h/I1l+YOh5PtSjsNkhuSqlWG49eTiqs9wzDDcA9h2p+cg5AqnKd8yBiqktgE/Q07isTw3TxSFkOMnkgU6XUpWHzNjn+EVGIkUEFixJ9eKbsUcgD8qb1EgN3cqm2PlTnORzTodSuVfLnCgY5PSqcqSSFtnABz046VCYXyDtGB70ktRvY0ZNSkkUplju+UnsajWQooAb9elVMMGBZWAyP51Jk/h705IUWammRG4vUYdFYDr68/0rT1W2IuycH5jtz/AMBqh4dI/tJieipz9c11NxbibJJG5n/LjFZ8jZop2OP+yMkuHUgmPkelVza5gZh0Bz+GcV2NxYiNkZQG2gDjnOBWdPpLPGdh25BxmnyBznKtaOWVsHsOnfGKit4yb0q3XP8AWunXTpYrb5kLMBu6enWqq6Q4u/OYbFIGCeOSTRyi5ysmlN50WME+d0A7AjtVO9tHYFCDtTJAH1NdJGVt5FkNvOWRw3Aznrxmqk0CzM2FceYP7vuafKHOYaaTJ8rY4G7vTZrbdaoV6gAY/OulWERwBWzk5zxj8apxWA2DPZuPpkijlFznOtbSB48D+I5/OnWsGbOeQ9QQK6KWzjEZ+Ybh0HSs+OLbA0bDAbGaOUOYwNpKFSBzjB/CsvxMCFtFK44b+ldW9nHuJUr26/Sue8WW8sl1axRIXIVicfhTW4pPQq2mh6a0+nx3etx2huFjkk8y3c7FY9iucnHPO0VqWMtvbLMoZ2G4BD5fLAA88ZA/OmReHZdW12ztppfsqm1gjV3TcNwhU46jvn8a9Bh8JWthbNcXghvYUQjaJGhweehXPf1qmQkcG9xFMdnzAnpuBFZ0SFbgHA+VgcGty8udAjmZWttTgkLbdgZHUDjuQCRzVKc6RasDNfXUe7kBrUH9Q/8ASkxmzoV35MckdxEk0U8oWGNzlg5GCcntj8q0dZ03S3tZrmCBkkhAUunCscdPfGevvj6WvDWkabrPiG30eK7k+2Wu+QwyQYTG3BZuvPIxg46VqeNfD11oNjDFm38i4kOdrksxAGeCMDtUu5R5pcIyWuA2M5J/KuLrvrmBmhKpydpxj6CuMfS75DzaTfgpP8qqLJkisCQePSnAkjB6UrQTIcPC6n3UinyQtHIyhGOO+Koix2VnEbjR7eMdolI+uK6vSGMXhqMMTv8AnHPsxrF0SIwWdmzJ96IdeB0xXSC2K6NBuGCVc8d/mNYT2OmnozMvk3TocZHlW/P/AGySoVhMocYAJXPPvWxPYt5cbdR9ng4+kaim2+nbbeNu8qbuT/ntSktS4vQo2GEieby97qpwD05pI0Zbk8DgMpB49atQ2yxwswkAyuCAeeQM0kMDyuMAlSWG4fWoaLuim0GZVxkkgDj6moriMi4A5wW6YrpYdFDywruI2gZ565Jqpqdh9nu4c52sOD6mhoSauYqrnzBzww/pSBTswzAZLE59a0Y7XJdgOC4Gc9MY/wAap+WfLTqN2eaLDuJIhLqM9x+VKqnMhzkLnnFTiImfGQRkZ/I0wo3mtnP8QP6UWDmHMhWRcngrw3U1XnUrCwHdhnn6VOrOWLY+7jn0H+TROGiRQy8ZGMjrSHcrtGS7fJ3oq0pzn5AP60UtQ0OgtNKNkpP2533Y6xAKMdwM/wAzU/kSvjbeK2PSD/7Ko01OzmhMiuZUx1RSwP5U8ahbEKI33E9FHX8q2OQSSyvTgR3Vvz2aFj/7NTDp1+AP9JtmI6kW7Z/9DqU6g8ak/ZLt8DOEhYn+VRafr1rqbSi2S4YxMUk/ct8jDseODQNsvC1m8kILuMN2YQ9Pzauas8QwGaRw8pTcQFxnqeB+NdELpWXMaN5vZduDn1IPOKpQWclrbovk7yqBGJGVNVGyEzm/Eeo6ir3Frb6O8yTQbfOVZCcMvYDjjNeato2qqB/xLL30P+jv/hXuaagJ52ieCcle625KgfXp+tSpKJZNn2O9ATpiMBf1IrTmu7k20seDjR9VKk/2ZeD/ALd3/wAKvaPoeqf2xYM+nXax/aIyztAwVRuHJOOle0AXbSFFtGVSeGl2cfkx/lVmKK5AAZo+O28f4UcwuUwPGtoHvIZ0b5RGFx6Hk/1P5Vz6QHd8pbB5Oa9AvbVNQglWZ4xIygAg52kVy1xp93bSBGBZCQFdeR+Pp+NS5MtRKawExFsHPoPrV+1/du4I5wB+lXP7CvIYfM8+NyP4FPJ/OooYZt5zZzZ7t8vPH1qW2y0kiK+l/cIAMjeP5Gs/eSQR09BXRDTg1tFJIHA5JiAy36ZH/wCuqslnG5Zo4Ljb7jP9KSdhuNzFJ5xjJqKeNJMcYcng5zgjkH88VtnTmKYS0umOe/A/lT/7I81t39nXAI6ASYH6ii4rGGkrSKDgqe4HY0jFiCOa3G8NTyElbO4hbqWWQHP4GrUfhqUcixckn+KQ/wCNO4uU5rH+jHjn61VKc813H/CNusYWOyjGeWDynr+dA8MyEfMkKgj7qqv88Zqbsehw8g+Tqeo4J96aAc9hXenQip+aOBR7KP8ACl/sY4IBVeCPlTp+lNSaJaRy/h+QRX7l9wiaIjdsO3IYd/zrp31XToEjFzcCNpeVV+CfUU238PrBM8rOzh1GUCMBkd6ddaUk8YR4DgHgbDScmFkQtrGlZJjkUk9dxPNRf23p44K8n+6HNVj4eQEk2p9dwl6/rTDotnGd00ESjP8AFPj+tDdyHYuprOmRoxdyOcjKv/hVG71uwIEYkcjOSQkgxjvkDj86Wax0Reot+mSpuGz+QNJHFptm4EaQI8i5X5nbI60r2FdGfJfaUUZ/Om8w8/66QD9TxUa6jpeA5SYtnnbIxz+JNW53spHyTF/wGNsjnHf3qk95pSpyxftnbxn8jTU2O6HrqWmyZVbKaVjyBkH+bVNHqNv5MnlaY0bH5cEg4we+Diqs13Z2sSyiM7CSFdQOfpUI8RQw52RyEe4FVzMNC3JqTFBm1Cg9y9V3neQMfLU5/wBsD+lRrr6zy/JaB2wTyewySePYUsusI88cZto1WQAhgCNtHMO6RUQyLJuaI7FOSQ4IH4Ck1XddSGdCy7uojBz/APXFayPFPbNi6JII4WTp9RWTfau1ruVJN7AUlJMXMiOfUZhceRHc+WqDDMxORjrn8h+dKdfllTBcKoxkKMg8d/xrn7/U9mqy+bAwKysCVPJw2ansbxLqUosEiBuSxxx0/wAKpCNfWLuK9014YppXIAYZVsDH1GKx7mA6lqWmQeVIFknWNpGGAdzAVrBN8gUTxBXUrh9wyO/atPTdNhF9DcLO0zWxyEWRSoOOM5544px0Wo0WPDXiq08KeI9d12a0e93MUJjbaUDuDgZHPQenSt/xt4jj8Y6BDqGnQzJDbpvCzAAhs4YcE9v5VzQ8JXEumXVl5rYuJFkMkihvu544+v6Vt6Lp1zo+jS2M0aXG8kLg7QVI6N17+nrSb00MMQqlk6au7o42HUGMTLKo2gdAcMfpkf5zU0ToY1fygCRkgkEr+VdDb+DZGjBMZY+xJpX8HuMn7PID6iOlZHSjGQx8Hyn/AAxV61EUr/dkQfTOasL4PmeQANIufQj+lPk8JXtkBOPtMhQg7YyzbvbAoAtT2DKirtGEALtt+8oAbPTjncO1dNp9jbap4SgkIZWUvhj1Khz/AErlbdrye1sbPV43hea4J2EDdtJJ+YdVAJPau20rT4NG06S0tblmQfdWTn+ED9cZ+pNNqNlYLu+pvXWmW1v4Of7Nb+YViUgsuGIGOTxnIHb2rAg0mI2sKEN8i4Ubea7nTybrRIWnQL58QZl9Awz/AFrzWz8Xsplt200v5TshZZVOcHH90UO3UIt7Ivx+G4FDq4diwHIGBwMVXh8OrbSv8uSeR1wPWpk8X2pcpPZXUGR97CFR+TZ/SnL4g0qVi32mVD7oxpWj3KvIati0dyHAUAADOfQH/Gq2paYbqe3IYEKG/PH/ANatSPXNJYHN6p4/iiP+FSxXel3LAre2xwT/ABhf5kVLXYFJpmBa6aqwybkHLYwen8P+FZ1xpZW2tl8tvlGG+X6f/XruTbpMALeS3ZTzhJB/SmzaZNswIQecAqetJpopTRwkdhtvGG0gYBGR14qOKyVpX8xNpGTz7n/61dv/AGTchebfrSHSpsZFtJ06AipsyuZHDNp7eRcFeWLYUDjPSn3Vo0dwqhBjjtk9PeuxGkzyqAIJBjn7uKa2iXbYYQnJ7utKzHzo4o2alm+8vPTiiutk06aNyr25B/3f8KKLMOZDjbWaAF3GB0yR/KlSOwDbwyAg+w/mK8hn8WarcxNm4wNmSAOMjoR+VKuuarIGdb6ZkB2+YTgE9uBW2yucvMeuvdWMEwYg7z/GoJH50iNpcuShg5OT823J9fevKI9Y1AWnnvfTvkkBBnH1P+FQS6rfXMLA3EoyePnbP4c1LmwuexL9gjOVEYPT5TuqjI1tIzKtrMQe4yK8ysr2/uLhY/tUjMy5+ZyQKke/vkaVJLiR+SCHkOB0yaXM2HMelRw2sbeZ++RjgYINThIGHJlwe7HH8687smtZ9Mkmu7tVeNWABfHPGP1Jqpa6nEszQw3Yl3EkMpOOM8/lQ3ZXHznpZgXcGQZX3cGkWRITgyJHk/xPjNefy6uXSMPIFX7x3SD5jVw63ZyMXe8t1OMYEqnNMOY7PzrUNnzoHP8Av9P0pPttiPlJtm9uW/pXENr+nKVVbtSefugt6elSQ3xfGyG6cjssD8/mMUaj5mdp/adoOA8QHtG1KNYth0bj2hx/M1xE15cFTssL09z+6/8Ar0S31+kLyf2bKkacFnkUHJ46f/XpXYcx2La1AvKiU+nyKP5mo31+GNwu2Qt6HaMfpXLwPqMsaSLbQ/MMjdcj+gqPyr27vjGBaxuFDH96T+HQUXYnM6k+Ihv2rG+e370D+lK2vOLbzRGcehkNcpLHdRzhGuLVWJwcRnPT6j1qe+lNpZKDdBpZRhCsXHH4mjUXObH/AAlE5PEcZGe+4n+dIniS5lm27Y1Gf7h/qa5yweOe2UzTSnLk8bR0IAzgZHWmLKlrraYlm8vfg7jkj3zihX6i5zqv7X1MvkoEXtmPGRS3OrajC3zsUBGR8o/Sl0+50zz0WWaR2kdsk3LjaOPcZqTUYNJtrqCSWMzeY7ZLuWUeg5/ChsOZkB1PUpnQJK/zYAx0NJqV+bR7dbjUJQ8jhSqZAHOOpx9fpRfSaetpABDCpVuqoAcdjnsMZGakAtnayZpAyTevUAck46YOBzRe4uYzry/8u4RTM+VbBbzBz7jmtO6ghew8yEszrg7S4XHvz7VFrZt7dktXuNrtMuGYfdHr61n3+uRQxXKBiweMohXv26f/AK6WiFcW81Ly7KOSJwzwkLIW6KMZXp+PHt2qbRZjqmnag7KFRYD5TS4AYkc8DoOv51lI8xsVSKAPIrCRZGlbKtjqMEc4469Ku3F499Ei2lh9luUO8zNMXyfTr0oaTdxKBQ1nToFtHu0kE5kaMCOMnI+Xk9PUfrSTa3LbKsa2is6W6wj95nAHXORwTzXU2t9rGEhjtLFZAAC5VyOenG6sIeBJIzNJPfM0hckMq4JPJ/DkmqSsU7bMxE1bToNQiulsAwjxnyp12hx6Drx1we4H0q/b2WlX/mJpsE91dYOdkZMacc4H4/e47fi9/Cf9l20l357snmZYSKrBWbvyPpVK2uPscs91a3txFITzhyobkcYXA75/ClZDSRBP4a1WWQK0AUDBK52jn0GPTvUR8I6k68eVuH8JkwT+lOu79lvU/wBN8syZ+aZyd3T1zxzVoxafGm651EMzjkKcZ/Ki4znriyutMmQXCtG3TKvn9QarPNuDbm4YYJNX7y1tp5DFZXLnJ4EowM+xpD4R1CVAw2AE9Acn8atJPcTRy9wbi3c+VcS7f94111rZaeIsSWvmHA3F5nJP64qM+DpB/rZHI/i2r0q8dOubcgKHO9eFZuSPbimCRaAikhKrLcRoOMDa+PpkA/rTbbTZY4w0OpQSjHS405AfxZSTVuygcKB90nghxz0raW1tjbxqm3eBkowIzj2b3IpXKsc9Jo1yqJLcW+llOcPHLcITx6MrD9KhEFhbvkXnks7A4ikaXJ+hjT+ddTqUR/sgqcFS24BBz0HA/OuFa1W8eNo7y1jTeCRLuBABxjoetJyb0CyR1OnSyqpTzZmjLYRpEQf+gux9O1akRuACftbk9BtjmT+aAVy50Zz/AKm7tZeeNsoH86lOkakU2rAzAf3Gzn9azdrCZ1YGqNEdlwc9QTOo/mansL/UJZHt9ly7rzvC71P0IzXnWp/bbKELI9xFk/d+bn/GnaFpSX6PqGtPJFpsJ2eY6/PI+c+WgPVumT0FTbsJux6bBcaml463G4RqoCgptJOTkkcdsfrWhDfF5o0eFCCwXqe9eW/2ukuqv5MUllaRxhIIYJGTAB7sD8zc8k10UUt8G2pq2pKR6Xcn+NWnbqO51EGoo8JaSIg7cskaLx/47n9aS31vS5ZGjCSZxkhpMjH4nFYltdTpGqLIu4D+NSc/qKpG2P215gseXH3RkY9yeaOfcdzu49etVj+ziZ4kUBdmSAB7Yqj/AGX4dfcwhiQsSxZWKEk98giuUEcyymaQKQR91Dn+eKkjheQbpSTuXBHHH60c+gJm4PDWiu+6G6usr/0+FgD9GJqYeFLOQArfSj2LIf8A2WuaBWNTsMqjODtjYg/kKhe/kR3LyFV7cAfzxRzJlKTOpfwdHj5bxuD0ZVI/pVFvBs3mtjUQuTkAwn+hrLttSmbb5d5NnOCBJ0PpW15uqwRiZpy0YUHG6ldD9o1uVJPBd7n5L+EjsCjL/jUQ8K6zA2Untyc9p2Uj8CtWj4i1CPHzIR6FRmrMHiW98ve8aMCDjnb/AE9qeg1NmWdK8WQE+XJOfTy7n/EimvJ4zgQoXvzkfwyBsfrW5b+MA6fPGQRwdpyAanTxXbsxypwBwW7/AICi3mPn8jCXXvElsuHkvAQON0G79dpp6eM9cQDcTjv5lvt/XArpYdfsrgDC4JPPapDe2RYkRJk9TgGlyvoylOPVHMJ421Lbg+QT6lOv60V0n2mwbkiMH024oo5H3HzR7HzhbxmRZQ7ynBYYDds4rqLXQ7OTSJJkt58qRlvtD984JUf0rEt7aSVT5YDNkknIHv1q1HPJHKBGzYbAO3jd+VbXOQrGBI2dRvMZbgeYT3+vNAiSNjhd4B7nOavXQeGYyGOSB8EbSMY/Oq6BUIdjliTw2elZtMZ2PhTw/Y3lsbq4topHbgKyrjHtWi2kaHasWks7UK5VQGjBIz9eRXOaRrS2SsrM7IfUAhc9OmD+tWr69XyI7hJPlCZ3sCu4+mMn1PX0NPWwmb0UenadC/2OG3WdsLExVAc5wOayr7TILq9lVoo5bv5HEBJIJPXHqAR9cVhyeI5VsJYFx5kr5L56D29KzTezF1kWZt69GBINK4I7XTNU0uGGGzns0RmcBv3QAPv05FQQXumJqzSbUUKW3EAAOpY4wMemP8iuPa5keYHgFVwCO/8AnNTWhOXDABiQdxODgdeaafQGjevZ9Mdo1tLWBWVwVDkcjJ6np3H5dKfH4gltgBtQoARsj4GSc1y0z5lYRlinGD6j/P0pfMLRrHliOpHYc0N3Cx1D+LZjbGFI4w55zz68j6H+lUJNckltpY53DvKQTtAAOOc/y/WsL5nGQc444qaS1njjV2G5T0YcDPtS3HZHQWerK1iFEi/uhzyRjP8A9f0981lvfO9+8/Qt2HANVrdbhUO1GIfnITOSAalXTL6aNmEM2CO4PP14xSv2E0D30sk25mChj1Jq1NqTuFjHzKF2kkfdPqKhi0S/dwnlLHjpucf0q8mgTts3yxqhOcrn/D/PvS94LMqQyrbIoV9zHn5l6H2qB5PMYuS5fuW7/jW3beGHlm2C78z3RCSB7+lXP+EMcOVZp2HUFANuPc9P1pKLHys5yK8liOUZgw5B9D7VJJczyrG7ysGDEhT26d66SPwrBCMzI4VsYLg4HXvnHp2NaUHhuGIArFFIMEdN3X6jj60BY4VpWkdRLIB7ntSpc3PmRGNpCycKY8kgZ7Y/Ou9Tw6sagC2RST2UhvzzUraRcOOOg7DBx/Omh2OGuDf3bhpo7iReuGG3J+p6f1rNl07UCnzJyem5wOPTFelp4dkkVQZFVQc5IOf5VMPC0L8yyI2R1ZM/lVJIOVGJbSKvh22mJTCg+cRgkHoKtabd2VvA0zToImIUl224wfetmPwnp8cbLsUqeDiFc/XOCafF4a0e3G42gXAILMhyefYc0xcrsY134x01C6WzmRlwF2qeR3Oaqz+J5J4lFvBc8kjIUjPt0rq10qw+QosJGMjcgOPzqeKGKN1j8tQAeGQgUNsSgkcdez6xrFvHaxac6RMBlifv+39fwrIbwhrTPv8AIRYxhQu/OMdzxXrAKKDujkI7Ad6fGFZG2pjpgHqaLFJWPME+HNzeQ5uihbPyktnA9P0qxH8MTsRTfyIg/hEOf1z716QYGyGVmEmMAgA/zpqW05/1krkegOKdh6HCW/w0s7WdJTdTSFeQHOAD9MVsN4dhCHAdmB/iTJP611IswyhS78/7XSnJZorZ3zZ7c8fl0p2Hc5E6DHEqgJjJ/uHr+A4p39kncFxuz1Gw4x+NdY9pAG+eYgY6M+Py6Un2G2lUHYsn+0Bk/nRYLnL/ANgfMJBFtYZwThcGqd3pchV0Yhd67CxIbj6/56V2RtrQ4D2eR23Rf1qsumWkrHZp0YX+8JNpz9On60mgucfcaLf38IiF2scYz/q4s9scHJx0zWG/gHUo2xa7Wjx3Ygn9Otenx2McROYhjsoAP+fzrHudVv1uDGmlXUcYJAcuWBHqcZx69fWk4iPPpfCesW6hXtJG9CozUkPhfXWUSrA8HoZZRGfyJzXaR6pqErBYzJGqjLBlABH4/NUjpNqcRiTcqd2hTJY9/m/CpUUI4e28FSRyJLqOpQi3U/vFRzvI9ASMe2f50zXdM1K91Ly4JIGsIPktI0O1QuM8A8knPJPJNd5B4Zjy3ngSsx+9NLuZeP4c9D71oRaFZpjCbgDxuYMAfz/lSsFjytPDesqqu1hJkt82FzgfhWoI5bcKJYZUI4BkUivUo9OjWLZGCh/6Z5XH5USWTlVVZWVgOWb5s/hVcmgHnFl+/kjjzsBAyx6Cr+pW62bKsV0soGORXaHSvOXyp47WRGBG4fKy579OtVI/BNlHuMss04bs8oGPoVUVPs30Oqk8OqMlO/N0OHkaUxkqSSCKjmuZI0Xk5z1JruZfB9mifumuUBP3VdT/AOhVn3XguR49sV0VGckSJuJ/lR7NnKclDdOzkNjb9fyFK10+Qw4x2rcl8G3qNujeBj3ySOB6dapTeGdRA+aAlRgkBlJP0GalwYGU8gaQlkUgjjI6VLFduEEIyFAAwDzirL6TeoDm1mI/3DmqE1vLA21o3UdSWXFRysZL58ROZHdcfxeYf5f/AFqkaMNCSl1ON3ABKkL+gql5JZShHOMj2pqNIu2MK+QMljx296LMLk6wTxqQkqHPcjnP4GkdLkLuzCwC5OGIP4cGkLOCQwYetIs27ADYbNO7C461bfifdjB4VX5J6d8VYee6tmBjkkOXyUZc8fWqkJjhaQooG7061NJd+aqn+IdxTuFzRXXXkGXfJBI+dG7fUUVjK0hB2IMZP8PfNFPnl2HzHF29xPZSP5LvGQSflbv0/wAafbXE1vPHNFlGjIYEDGPaurFjYDBjsnYN3MRH8yKtxWloo2rp8RP95gg/qa6NCbHECQyzPJMGfeSSNxxn161KEbI2QyEEdAnA+ld0sLx58q1gU+obOf8Ax0VP5N5IQsEcYcjnEZz/AOhUBY4GOyunb5La4+uw1dm0/VJoVgSzdY1wfmIBz068flXdJp2pyMN7LGx/2FP55zU0WiXErKhu0LE5GNuTjr0UVLHZHnSeH9SZeYlUejyCrMfhu8LDLxE5ydoJr0c+GnRMmWR229N7HPt1rPFmi8SIpBOPmFT8haHFjwzcv/rLpUHOQqE/zqX/AIRcMIx9ouJCR83yqBn25NdtFCgj2xxgqO6LUohvMgx2+4HuVxkfj/jRfyDQ4uLwkj8OJd5HJZgAfrwavw+E4oHYNaeYwPBLlgf5V1v9n3r9dqnHTcMj8qU6TOznM+WP1aleXRDOcj8O20UYk+w26j+8xGQfxJqw2kQ3JiEoj2JxuXDYHbFbQ0RlUlpnLD/Z4oSxlSXY0YI9Rzn/AApNz7CKsOhxBNkMxKj0Tn9c1bGjQ5DMkpHUckduvFWPszRgMqspHGVOP61YibYgMluWzxux/MVSb6oCoNPtFxiBCeuW5/nU/kIjAJBErY/hUdfyqwhwW2KF9cdzSqCkmQSDyeOK0AiUugOMh+hGKCrs3MpUdw3T9atjDHARieM05YSR/q1x7mk7gUxA7KvJLdTyak8uVSAWIPvg1f8AIDJg4/KnR24z80hIAxgDild9QKiwkDk5OfpT1gXO7J+p5qxIIRwCemQe354qVE+UbSBkdqLoCmYY24AJPqFpfIUcFcfhVp40wBkZzng4/wD10oiLknjb2OKNBldYivUnHoTStCrJ8wB9jVsQEZwBk9/WkaFyMsARTC5RW2iBG1FOPUVYULgkYB71MsBAztyPQU8CTPEQA6ZLY/QUwK4ZM/eGM4yOf5VKq5wNnH0qYLg4whY9QeKeVf7yqpHoTj9aAKoVgxwirzxnmpAGzjcMewqV22JukVlGOSBuA/KhAhUNG4I/2TTAYeTz+HFOC5GGPHpUmzjIb6g9acv3ehzQBE0KMDt+U4xnA/qKgOnyDlJlye5QA/nV4kDrnPXgZoDA5IJo0AyjaXcTAnfIPRZM8fQ/4USMojKNbupPfbg/mP8ACtMOx7gjtxTXEjDAIA9xSEYQZ8fu5JE7AOu//A1aW3LKN9wyA+kQH8yavi0U4Jx+IzSi2Vechvz4pWYyi1grSb1lV5AMHctOKagmBHNlf7vYfnV3CLwFAHtigyYxiiwiBFvCvzyQ++F//VVramMnAPc4HNN3Z5BpyyPxyuPcZosO4oCknhSvfIPWgqq9Awz6MRQr5HzKPqKaW7gNz05FMRTuJL6Nj5bxkejAk1Xa41JV2vCrgHIKHpWlswcg5+vWgoTzx05xS1GZf9oX6J5jRLjuCxFO/tUyACSMqceoar5TqMkZ65qtNZK3IQEnuMUrsCAXUBOA+CexU1IkkTHCOpPpkfyqJtO68EDHAwMfzql9nfzMEYA6Y6mi4GoU3D7p/GonhR+DgeuRVRbW7A+Xdjth+tMYXsfBab8t1FwJJNJs5GJkggb1+UZqCTQrGQkmAqW4++Rn9aVry6ThgCP+mi4p/wDaMoQfIOT0VsUnZjM6XwtZtlgZB9D/APWqk/hAK5ZbjjOQCn/166JbiaXBa0nUf3tox/PP6VZWJiM/N9MYpWiI4mbwncoxaB0df7pOD/KqjeHL9ImbykLj+DPJ/p+teg+XIO2R7imZJYjbkjrg9KXKgsebvo+phvktJQO/A60V6KRk/dJoqrBocZ/Z8aqh2njr6Zq3FphOx1jO08gjpXRRaMq4LOzHsWq1FAqFrcLwDvUL6H/6+a00A51dMwdrAqD/ABbutP8A7OEOJEO1geGyCR7dv510n2dVOAo59aCojAVSgHvTAoQW8dwgJ3rKvVC388dquLaFeS34dqaYFDmSJFSbs3r+FLDIswLbnDDhkPY0gHiLkbm59Kzri3itb1ZyVVH6jy93PetLyyefx5/+vTJbVJYmjcKcjgjqPxolG6ERfaUK/JG2znnIH6ZzTGnDJu8yFc9DnP8AhSixtlUNJaiVgMc4xn1weKkVEyypBGqL/FgYP0pK4FL7RzgyRmInAZT/ADq35YI5HJ75oNuo4/d4PHyqKWOHyFVF3MnOSf4aEn1AY0JDYGDx6VC0cjNjeAPTH8qvgAgDpTWxjGO3Wm0gKKsY5G3AM478DIqyrF4+MD61E8eScFFx3xwfTmp7dmMO88EHnbzmoTtoBCYcliMAkemafFEEOCp59BxVlCSNwRifQimsZO0WMf3iOadwEwuSSQPapDIAu1WGT7dPxqv5o8za0bBR1wScfXjNSq24bhhh6joaSkmAoDHdufIPpTxGgIyW54yoz/8AqpgG4crgj8xU8aqy7c8/XpTAaYVYg4x+HWo/tMMc3lOJVPfI4H69KmSB94Z7ndERjGAGH4j+lTFUTAiVOuOe9LUCNJFKkqAy/wB4HjFBkDcrkmoVEs27zX2j+6gxU3lKW3EsOehNADC7jcFkBI4KnrSiSUj522iphFjkD8qVU9uDTswBGGADnPvUhXPIOPxqLykLZ6fQ1IFSNcLnHuc07MBm1w2VYH/eFPUZ5IGfUGnAjt3pGUEHK/l3osAKir1AbnPzEnH51IW46Zpg4AwufahpFU4cqv1NMBwXA/zxSAMG+6Nv97vTDdQ9gWx7VKpVxlTn+lFwHAjP3ufTvSMqPwyg/UUFFZcHpS4Jxjn6UANKhT8oA/Sg5zxxSt06dOxpAcAg7s+uaLANJ45poBb1/KnAnp1pc+hxRYBhx3x70hRc5wTmnsCR/nmmkH8KLAMODwR27UnljnBNP5zj9KRmAAzxn1pAM8zHUfjS+cB/9fijIx2+tI3K8gDv1pgPDrnkHNOwD0b86rbCc8D60m5gcEAfjSGWWURqWByewJpkYkeMO6hCRnaeSKh8wsQf50vm5O3fz6d6LATN8p59fWk38njkGmmXOACDzzmnjayAFce44pWAXch4yM1A4BBAOD2Jp4gXd746kmlEYAOBj6mlYCEHbw2Se+elCw24YOEQMP4to/nUhLDOMEenWo2YkdAR3wKdgHYBPODSMsarxz7Y6UzPPAx9DxSDOM9/WjlQCSIuCQv0quImU5jCLz0AxmrLFlzmm4GfmGKLAVHuUjYo7Rhh1BYZ/nRVjYnOF7+tFFgJgxbPb681BckxyRzAD5ThgOMg4H+FO3BQSW60yTLowP3SMHJxVAT+arY3Kw9iKGkTGRjIHrVSEllxxuXhifXvVhItmcBQo9uM0LUQ1pmyQq4P04pCpGJYwFbGCP7w9KkcseSQR6GkBx6D3osAiSgrn36EYI/Ol3c9eT71XkEiZkjzIwzwW4PvTIC2CzTb2J9MAewo5u4EzvsXe+cHrtoBy+QpVQO5zR+8Py7WIxgnAx+tNTzlAHygAY4PNLm1AlUFhken4UpDE8tg+wqtK8jSIqt5YOQX28g9qtiOYgGSbP0UDH86dwIth5zKf06flQ0WBli7j0Y5/pUvlA7RliffvS/Z0bkjP15pNAZpRY9wjLAsS2D6/wCewqaKchiu9TjnGamuLQModUwy9R7U2C13fMW+U9s81nrezC4pYyghpCFPZRjipowhXADMAP4v/r1N5SqgARQPSgx/PuBAb9PyqrMAVMHhQPQimNAsRLKV3M2TjJB/pUu0kZyR+NNKgHPeqsgBE3Lnjg9B3+lOQDkEAfWk8sHnBPORzT8HbyuRTsAMxaIfe67uOM+lKzhhwMe+akQKBgICxHdqhZ2RiNqg+wqeUBxkBY/c24/un+eaashDAcH+VRkgk5OMU9WAU4Az71VgH72DkYJHtRvIJO1/rmkycAgNu7imZfnB/CmMlRhuzxg96fv4yOnoKrqGBz6+1SBhn5unXgUASbuOfyNOznjGOOaRWG4An3pxOSMYPtigRA4csczED0HAquYBwC/zZ/Sru3na3IH8OaXaAcFQR6cVLihlbydo3Kx9OnWoGdkbBIBz1FagYhAMA47Y6Ux2XBLjAA5x0o5QK0VzMvUgj361It4rHDBlI6+lDIrgNCwOB93GcVCZX3YZfmHU45xSbaAurIH+6QaceO2PxqoqxXADZYMvpVhAx4RmIGODzimmA0gD1P40nOaeWYdfocU3IzwRmqEJgnkmk5HangKeq8+mKAGA6YycCgCNg5AGQD64qPDKPmPapWctg8kduajKE8j8jQAgLFscHjjFNdpBwAPyoIIHTApmf9r8MUgHb2GSQc0xnBB6rg+lLI6Ki7wAT/npUDSgrhV568j+VS9AJkdAMO273xilZoivAIz/ALJqoAQR1z1NHmD1HHZqaAuHJ9B7YoWXbxuwPrVDzsMw6Y75p4f5QQA2exOKALjSYOTnmlBzk5x9ap4PO58j0I4/L/8AXUg2A7cbR3wKdgJWyvA5/WmfN1J59xSbl6Ak4oJ3DGaAHFs4ySOfwpgwcc/pUbuqrudtoPc0EbdoByKQE+MjcBwPSm7uajDNnggnPUcUvyn+PB75oAeW9MYoppHP8P50U7AKIsnIbFIcr3APfnpTPnJIL4x6D6+tMZVfGWyPY4zTAkU28YLMSJnIG7PBx6+9PMg5bB69uahSFF5X+I84P+fepeC3JAXHpzSQCnOFbH3uR81Nbt0OenGacMqeFxxTG3nkAfyouAuzHOTyM+lRIjfaWABCkA4Y461LtfHc/XpSF/LdCV5+7n3rOd9AJlIB2nJP508KOOcEn86hO9DkqAeg3c04vIem0+u3/PFHPYB0kSbTnqOcZpLZnaMhwu9T09veoprbbsYYDuecn8eM0fNGRJu3Y4x3Io5tbgWscen40qbFk8zc7HGCoPyn8PX3px8vyo23MCSMYGeKZKrhfkAc/wC02B/Kq5rgKwwQUDfjTFaO3O5tqKx4470iFwgDrgj+61OZUZdjoHU9QeRRqwJsLJh15U/rQU7nj8KbAUA8lNgA+6oNOYYIyv44qkA049T0z6UwbsHI6HpmpNrHHb6UhCqw4JNOwDgx6gfjmkL8Ag/MO/XNMIyDxznpTlG4fNzQA3LZyBgn1pNpcEuzED06/lUzKvBJwKNyrgBT70DIlEbKCpyGHBz1p4wDgIee9MZfn+RSjt39T6H1qdR8u1+vtQgGkEn0B6+lPKjAHJ+goB2qccD1700MB0AOaAHGPA5wfpTNh/8A104Kc7s7R6Zp4bdwVz9KAEUBWywBoG1dxJAHXPenBExgUoXFAERuIB/GFA4y3A/OpApPIII9QaaevygfWnKTnLZyKQDtpU84HvS/J2JyaYXBPOPzxS/ePGfx4pgJtTduC4bpkcU3DDPIcEc54NKTtY8fhSKpZuOlFkA3z0T5dhTP4U8XCbck8epodMZBGV/OoPKCncmR2x1pATb0Y4DgnjgHmhosHLDOaiZVYHIx6kDPFIkuzAc8d89aL9wJTGoGSzDHZeRTc/JkEn1BxxS/a4WJVT82OB6/pURuolA3MBnsTzSuhDjIMj5gc+2DTDJzg8eueKhkuAyErtwO8n+FRbUmijGScE/NuIP0x9aTmBOZ0X5QS5xnA4FRN5kuMNs45G2neQq4YN7bSRSF4TI2Qx28Y7fnxU8zbGILcIhAz9c5pPJZiMMeO+OtSed82NoGeOtNlck4AwenvVpIRCVI4Jbr0xxSNHg/d+boARk04A7gVLdee9PABBA6n8O1FgIguWIIGT1zSvE8ajBKkdj607bnOSPpmo9xQjrweO4/zmqWgEJWYNyo/Gml2TOAcn0OP0qfzHL5wSTzwaDIz4DHJH6fSncCJZpDjcBj3oFyyqQuRuGCBzke/wCX6U/yg6nsew3GlNoBGZFbAB2kd6NBakQkQuGYBj2JOAPpUm5kJ4zzn2pBCyp90Ee1OUMG4yPbFS0hixuVwWJ/HpTwx6ttJzkbD2pNx3ZJOKUyIybigBA424GfY/40rAOJGef5UUw7eM5Ge2aKAJSmRgnmozA2wncBzgGlz82cHHY0qTQtk56DJ47dPxpsByqB60ojj3ZPJPemm8t9hO7B4AGwjJpYbpZJAioVJ7kED8zUtoCbymJwO/qamFo+3JIx7mmpLxnGCKe7hVADg5GeB09qOYBDFGmVLKTjkZHFRyKHRlC5Gc46U8DJzgU9Iz1GMetO7YFdmRCFc/QDA/nQ9v5kvynGBkt/SpkgSSTpnb6ipn2xL85Cis+R3AgNqzSZxvbBI3NjFAtysu12UNtyqggH6+ppyssw3RSErnkjHP51PtJ52jPvRysClDE8TFGclCcqe2cdKlKt2H49KlYOcoRt9DgVXWZFJZ3I2thgRjH51UdNADc/ZcD161FJErqN6K+PmAIqd5d7HYoCn1A/wpFVhzsyPXtWgDo/3YG2Pj24qRvmUkDtUbOSGBHHoBUD+bIhjD+Up4zGPnH0P/1qBk+4tIV2446+9KR3OcetNjjWKNVVzkdiOfzxzTolMjjJwG6mgBG2qCSRgUA7uQefYU6UBWKg5Xpk03kMB+dAAw4y3600bV789sVJuwMZGB0BGKCik46nGTTAaFUjBYEH1o3+Wo5ZwB0zTsBRneCfWkVSRxz/ACFADxl4gyKSp7sD1oJyCNuCO9PUlItofGeTjNNVnCYkIVj3XoaQDckHk/8A1qci45GfrTxkAAp170wo5YbSpT+6f8aAHiJs5yCD6dqeDhsA8evaolliO5FYMycOFP3T6H8KfuBB3bUGOPc0AKx3HHSmlcj1yPpTQSBwcjr1p6SDaNwwaAEAC4HQ9cYp2SwI6g9jTlKnGBTcH1z7YoAYAyk4b8GGf1oyQfQ+9O5Xt060zdnHOBQAucck8009j+tNd9gLNt2gZyOlRliXOIty4yj7/wBCMUASE/7Qx71BMit8jfMVHAA+YD69qkGSMMSM9VX/ADmk27emcL6Ci1wK0VqwYszOqngc8/iam8hdoO1T7nn86kACIAOeOhPFRlSGy3bvSUUKxE0KAEDAbvzkfWoWScZ2kKMcsASfyqzIwTLEhR3zwP8AP+FEkcyEHaoQjoGw31zzn8qlwTHYrNt8s5lJI4PIOKd5bBVCkqp6k09FG0boiGTjeyrlvfj/AOtSdfm2sP8AdFEY2CwCJY3LbiSe+aVtrIQB2OKZjkhlORQSEzkg/TFWkIQICc7x6Yxigg5OQuccCkBBYDbwfQ1J5c+3cikqemKAIWL7+vTr7fnTTz69KfufcQ4AA9uaNgBYhwNx/GgBgBXg4INBXg4JI9+hoMbA9Cc9DRtOF3c4oARvXAB/lShm3YH3fQ0KBkhQpUdPYU4YKA5U4HtmgBy7lGSAPT60ebyBzmo9mSTkk0Bj907sGgCTcsmTs/M0SKVA2kHvgGo2ZSOBgdeDmmO4XGFJJ570AIUkJ4GB7jNFKLhgACR+QP8AWilyoRJcq7WzADn0PSqUxciDYF3Ah5MK3DZ7ccDAXgYHtW0sYaJnJORSkBlx0+lS2Bky3Bllg34VUuI5crGRwGIyfcDB+h9ejreFZ5o4oo/JkcD70QQvhlbt9GP/AALHar5j5znnGelS24OMBiAB0BIH1+tK4yjNZTO7lg+eFGw/dzlW/ED5h7imLp0hmV3hlYiQlcH7qE7h+JxtPtWyFVF+UY+lTKSF5OeM0IZhpY3SRgfvHdV5fOFLAbcfQ/e+oqK6S7Z5CRiRkbaNvJbzFxgnp8pIx9a6I/NGpYk+2aeFVlyQOOegqgsc8trdrdZVZNnmF2TH3lLjA5z0XPpz371FLb3aCE3IO0tHuYnHQtuJP02/lXQz7lVWRtuAc8dRWeLUXxLSOcDnB5/nSHYzLewvbe0jG3a/lrnuc+SF/wDQ+fwpYZrpg3lAtKxIAIwQNg5Pr83f/DA04FMUTRcfI33gMZ4B/rSfKrYVQue44qkIzXiuvOZtrCPzFKhlz8uTuBHckYG768jPDI7O4Zo3khDFTG2WUMch2389yUKj8K2CxU+9PQlxwSBweKLAQwxyLDF5hywUbsnvTm9A3Hp61Mp4PHQ4pshIAXj64pgMyQBzyevWlOT16n0ojYGNTzzzjNTNaCUeY00uGxhBgBcemBn9aAK5OzLMcDrUcdw8sjRxRFgo+9nABP1qylrFDwi429zyT+dMSKNJzsRVZjywGCenX1o1ESHeMbXA+vNMEJdPmfgfeIbb+eKWzmF5GXKbCGK9c9KsAApgjPfmgZCI0iyVXDdMj+tLDcRysyIwDocFD1HvSHG7BFK0KMFyo3Do/wDEPoaBD3UcAg578UqkZK4+lRrKzM0bYyn8Q7/hQhLEr0oQyYSLtOQBio9yn5WQEGkDbsk+1PUeYpzjg+nNMByjDBd2QAAAx/rTdrFj8x/wpFixLv3Hdt29eMZ9P605F8wsdxBHTFIBoIUHn8akxHJ5ZbJ2ZAyPWmxsWiZ8AEMQcdDVXVL42EPmGMSZZRjO3rn/AAouOxaxkcdD09qEGRhgPoDmobK4+02yyhdo7KTnH48Vct13ylCflwe1DEQsSmCoOD7f/qpcu/IVseo5BpJn2BQBy3GQcYrn7zVLi41WfR0do9iKVmLlsEgn7vQ/jmk3YaVzotpBIdWXPQmoZUmKYgKBj/fGabYxGK0jBYM4GC+wLu/AcVZc8DI5zTE1YyIxeRXwUnzBJgb5ThE+gHX8wa1SvzknOKapDk5XG3A479f8Kr3LSQxyPE4Hl/NtYbgQO3qPzpAWdinnBA96DGGHGMUwTZxwR7Z+n+NVZdQka8FsiquTjeefTmgZJNc29uMPIOP4ep/IUkNxJcKVEbRxAj5pDtP4D/8AVTobePCzbQXPGSBx9Kc6KSTjkd6BDJiwl3gKM84A5GP5U0y5GN3Lccd6eMKuRwcf1puxWXcAQc4PfNMBjeYwbbgt0GScfjSQNIkY82KLefRmIodmA+RipzwcA/oaBKz53Bc8k7RgH8KAIxHyxPzZOT7flT1UqhC7Du4O4Z5/OmsVaIOFxxnrSFmRWIJBJxxQIfJasoLFo9oGeDyarqBFysZZh0xUxkZjuPQ9hxilMhU9Ac+1FrgVTKdxdiNvU7uv0pFkVMnbznOAetWpApUllBxVR9ow5XIY4IqHdAaMTRPGGGUBbGTjgjHrTWZED4GBjP3hx1/+t+dZkr+W427sgZ60C4d25xtZASMfhQpXA1VaNgfMVOUJJBGDxULNH9njKOXyTkBxkZx3qoc5UA4GD+nFMXbIxO3Bwec8/n1qwNBFhCxuRtJBI3MPf/61OV4M9U2DG7p1yP061nINzAE5BBHPanJiVRxj+EjPFAFh2j3OCYy235/r69P5VDdS8oUH73nftwR1q3HFELG4laMMynavsSBzWWY2G6QOSw/vdB9MYpK4AJB1aMEnrzRUcjrG5G0nPP3qKeoj/9k="/>
          <p:cNvSpPr>
            <a:spLocks noChangeAspect="1" noChangeArrowheads="1"/>
          </p:cNvSpPr>
          <p:nvPr/>
        </p:nvSpPr>
        <p:spPr bwMode="auto">
          <a:xfrm>
            <a:off x="1640681" y="-144463"/>
            <a:ext cx="2286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pPr>
              <a:lnSpc>
                <a:spcPct val="150000"/>
              </a:lnSpc>
            </a:pPr>
            <a:endParaRPr lang="zh-CN" altLang="en-US" sz="28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00" name="AutoShape 4" descr="data:image/jpeg;base64,/9j/4AAQSkZJRgABAQAAAQABAAD/2wBDAAgGBgcGBQgHBwcJCQgKDBQNDAsLDBkSEw8UHRofHh0aHBwgJC4nICIsIxwcKDcpLDAxNDQ0Hyc5PTgyPC4zNDL/2wBDAQkJCQwLDBgNDRgyIRwhMjIyMjIyMjIyMjIyMjIyMjIyMjIyMjIyMjIyMjIyMjIyMjIyMjIyMjIyMjIyMjIyMjL/wAARCAFNAf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3+iiigAooooAKKKKACiiigAooooAKKKKACiimlwDjI/OgB1FIDmloACM0w5LY7D9aeaKAOd1lxGy7WeKcnaJFHXvgf57VzzMttfNAl2tyxYkuwKkdzz0//VXb3ltHIqsy7tpJ9+nr+NczdaW/losYxO77/lx8g9s9e1Q+xLRFa3k8blVckr8o24/yaZcTKHSWQguTtAJ6VUkSO2vZUjk8zawAy2A34j8qsyTotqzOGYHsCM5HsKzkmpXIOn06ctaj5tx2bmAPTjOK5a4uGF/HJFCQfMLYJyw9/wA60NJkn+yzeUGMhAKq/XGDwQf6Vl3FvqSyxrHEwE3zsw4xk9Mnv0rVtjlsdXpupm7G1gAR1JPWrlxqENtHufJyM/LzXKx3KW52CQBwMnHJH9T6VV1B5pZC9vcuZhkMwzxngjPQcGlF3GmzVvrhr1CyxvEG7uMnH0qsCq/LkAFQcZ5U+9RWYvL2OFri/ZD8qsoQb+M9cdM9v/rVpPZiK7h2sZJGGCDgcA547dPSjl1uHmbGnOhhCh9zD88dqvVWggRNrKqj2Hap2dU6kCrLHU1zhTULXKFTtYZBxyagad487wDuJwvtSuBCQTIcZKk5HOc1eiPQkEnHJzxVWQmWPMUY3A9fb1HrTopmEe0oTgdPr0/CojGwhtzqKROUVlLD9KbY3iSIS7gHPPNZk9uzy7YVHyjD7iOvXA+lU7Z2t5mLumSSeWrGU2ndiudkOlFU7CbzYexx3HejULl7a3MiKDjr9K6FK6uUTyTpEMsRT1cOoKnIPQ1zLXEt2ElO0ZByAMbiOv8AStW3niggy7jA6D+77CkpCuadFUBegtk/dHvV1Dlc9jVJ3GOopoJ7gj61FNcCNwgGWNMCeoLl5UiJiRWb3OKS5MmwCMZOeecVQmlEsTYuSpVsHnG4/wB2gTY+O8hMuWfc7DGUyVFQ3OoG2RsR8kkHHrmqsl9KYwsCCFQ2N2c5Of8AP51mXguJGLJKCAckHqTVW6GUp2NXTpvtE52oys33gxyMelbKGVZcbBs6DHpXN6GNt5iZzntg42n3rqdytxkGk1bQqm7okopjypEuXYAe5pi3MTfxgZOOtTc0JqKAciimAUUUUAFFFFABRRRQAUUUUAFFGaKAOW0TV3SJbWQNJKc46jnJz1rZh1BGmEb7lLH5dy4z+NcBr41fw1cW81nafbbXG2JivKHHQqCM9+TmsCPxVLIsV0T9nkCZIiWQruzn1/oaai2Qm1oe3UV5PpXxA1pZijwQXUIAYO8gQ/Tccf410tp8SNIlfy7uKe0cD5t67lB9Mim4sq6OzorDsfF2i6hcCCC9j8w9Ff5c/nW2rqwyrAj1BqRi0UUUAFFFFAATgVVmutjFQpJ7bec1FdzvlovJZhnjHcdaybq8l+zNG7Mkrbm8sgZA9M/j1qb32Ey22p7ZG3M6nGdpXHH4/wAqq/2nJK5YEMvIwBxnoAfx6VgyS3Fvc7bgONm3e/c5647fjxWedVdRNCSCp3BVUZGOuf5fp6UcpHMdlba2pJLY3E4xn69q1I76ORAQcZ6d68rttRb7QJgBHCCVAB6DPp1rXtNZMsuyaQMuFTI4Dc/l09KGmhKZ6LHIGXOakzXJabqoV2ff5kXUduPUD/PWugsrkzx5LfMe2Mf/AK6aZonctSDchB6Hg1zeoxgDISRF5C7cAk4689sV0x6c1jX7RwymSWZmbnbgj5amfcGcTeho55IbWJo1jbO6Rj+8bjgcejZ/M0y2mkBIlUFwSCrckfiKvX91cXTxytc+WkZGGz8xUkZYAZzjByccYrJe5gFyzoC21iryMeW564wPbt3p3ujNo6nSw95JG0ThP3ZKEDrg/TpRqUrqiNO0aSouGcMBnk9c+nb6nio9GKwrFK9yEcEKiSZ6Yxz09j+FUdeeSPU5X/1sbgkggEcgAfkD361LWhXQzFYKJLhpDkv8gPBNS22qR/ZZw/lyzcH52PTIwMdOMf5xVOZpVgcTqD5rAIgwSST/APqqWO3EsqpIAkuwYQD27n1qbojYvaQbyK8uNSaCWZ3BdoguR789uM/kK6TTruW7uopZ5oygBdVQ8oeBg559f1rCt5ZLKEI10HbIPIz0zxnv1/zipLC7ihu/NL+Y7Nk47nBzmqVRNlJnequ2PaoAqtPErnJDF+OKfbXEc0I8uTdgc+op0sojkRflG7OSfQD/APVWhoZT3SwkmQHzRgEev057VMLtWUPIpdA3B44OOKq3ksQkmPmOyk/McfdI9Kwv7QcOVLnYGzluhJrnnNrYm5vy6gVyVIBOAT14/KktbweVJL5gKIcbV45P8h05rnb+/eO3EkIc4GSV5PHtVOHXlPLwsrMxXBP4HI5pKU7XYXNS6uVlZmDbTn7oP3eMVl3Cp9rRi8hx95T09asvLFJEA20OxDBR/Cfp1qI3UcZkckYDKuWU4z/k1hG99SWdlpNwEtVBBVc7Rn1qjqa3lxMV87YhHKg4+X3wax7a+TaBIUV84wp4wDwealy9rmUyLL5nI47Z6f8A1q3U3aw76FkwR+ZiBgChGMHv/wDXqGaQvLjzWO0bRjHOPc1QgljRf9eQ27IXBHJ7e9NX5pnyyjacZ9aj3mxXOl0+SRAEuVEgY9iOPwrfUgLkEYrgftH2fdEGYEHGSf0rUttSmi8uIuxJOSe1bRnbRlJm9cX6wPwMju2axpNTM9yGJxjhecAepwag1F/Pf5pWCL93AwTj3rKuHljCyNtCv90bucc9qnmk5Ccjo3v4Lu2Akl2sgwwHc+361WgiW4LwB/KjUA/v4xk5/wA+tYqSFQpjh3gjJC8HpTIoL2RiwBCg5+Y4NbJpakuRu30wUCHbChBOdmCQO3NZlsryZeNAVzkEnANP8hWX5nRFHXbySfUmo2nht41WLjjrirUr6Izlq7s07NI0uzIWwh6jg4PrVltUa3lcyYaNxwQwHv8AWsAXkbxM0kqg9NoHOP6VTOpBg3llUI6EnvVKDsCnZaG3LqU13GCUcfMU47fj/wDXp9s4hjALE+jE8msu1uJCzCSMhDwcjt/n+dWTcwRDZjDdlzksPWsKi6FJ31Ni21wJu3qdqnHIxWimrWrKCzhSegrkXkEifIvyp0Bfj6mq97dFIlRHRA33HGflb8KmLd7Fc9jv1u4Wx+8Xnpk4qYEeorzC21a5S5ZJiZUAUFhzjOeP/r13ltb4gMyMzsyghQ2B9M1tZ9S4yualISB1NVFna3tt0zh9vU9KyZfEdgZGSS6ZJFJHlopcn6bc0DudDkHvS5rlX8ToVK22nzFo8LmVliUj+f6Vk6l45mtgvm3NjabuAozI5+mcZ/KnYLnoGRWDrPi7S9G3RySNNcD/AJYQjcc+56D8a4e+8R/aIUX7ffzySAMQjbFUH1Axj6VzF1qgfUUjttPtYIlP715Blvpn/wCuaLCudPdePPEV1OZdPtEhtiPlXash/E560Vylxrt9JO+y4cBTj5EDD8CaKu3kFz0/xTc2eo6LdXFnqmy4tI3cJEFcsccfKQT+I9a85EsQ0+BILqOSTG0qu1ow2OTgAE9exPNS+JbHwnHZT3OgyX9tqMRBSMFgDzzyef1rP0jUZm0VZ9SupnyWVVk2yMwz15XI/E/SmkkhFRoZd7RGSGKQ87s5R+eRxjB5GR9MZpyzX1rMfNUMsg2h0Rkz+Hf8DU8LWEk8bRwyRKM4WTIDd8g57exPX3zUz39pNmOBZLYH+7IWVvfHY+4p3As6eBa6hsEohZh9fM9twIZevUHmrIvNRiuBJp+oNHG5ztV32vjqCW5Dfn9RWLcy6gIi0901xFyAkr/Mo6Z5JA/LJqy9ojQFzOuFA27mA2+ijBx+hpAdvaeO7uwQNeRfaoAeSuBKo+nRq6O08b6NcbfNma2LYIE67evvXmdk8t/beXAzDaMlAeAR3xn8cikneOeEw3ESJPCcgY2kj0PI/rRyphdntkF1BcpvgmjkX1Rww/SpCa8Zs57qKOP7KpDJ1lgkwT6e/wCtbEfjO/sEVTdicrw0U0fzA/UGpcOw+Y9IlLEHaQAevrVFLd1lddqRq/Vhzn2Fc3H43tZrYPdWdzBs5aQDcoPvnBH5V0umanpl3bq1pcIyn5ueDz9amzQxl5pUt1HJCJfLiypTC5wfp/nrWBe+E2+0M8QIRm+8BzyP5ZFdqCCOCDQaQOKZ409rc2JuI5YWZlyvmDsOQCfTpiqwcWtoC5G+NgQoIJ59favZLnT7e6ikSSMfOMEjg/n+NcprHgmGUI1sCz42jf0HIJJPJxhSMe/uaCHDsc1aX1nBbRvCHaYvhFVOH468ngV0+nauwhiBdWPQBeD9Md8Vzdtp15b25EsAaLlihyCFBHPbjOMU65vZLOOKKNQhCkqCd24E+n+c1DEro7yTVlMBEbYIz3yaxrydp8tIy5XjbzkjvmsCxnnedGjIdMZ56Z9/TvWtNFLPa8Sqs3IYAnGT2+tc0276lXuYF1ejHlbC2WwEJ2j/AIEfpnj3rNM8Mk21lHKKo2+o/i69a0b6wNvCJZxlWc+Yx42D1A7iucbynuPNi3+Sh438buv+fwraG25DOptYjchUlvGAWL5UJ4HsMd/xqbV9Tecxz5UrtC7B0IA9O5+tZFlcm4mhIaNRgkr0A7dT9D+dGqAywGQ7SxO0922tnp/nOKHe9g6EzapbxRuYYg0it8rHkA+uO3f9fes5NTllkaRizMcruBxuJ4x7euR9Kqm/t7W2kV4gykAbT/Dj1AH6fnVBrqOK4jES4UjJHTn+n6U1ER1/2uzsGIVtzxqMkOCc85AznA/XntTra9W+lEtvwoPzxs3P4VlvZiaxSaN44YcblyAueMdeuc560zTJHgvf9crRpljs/u/lihRXQZ6P4fuky4UFmGBzx06n/PvV3UJXN2WAdtibcIBwSeCR17Y61z++8W1gmsyXA+YOgGSG4zj8Kzp9c8+S5IkMR2hCqjPTpwfTJFVsrFqVkampXqR7ftCSBpDnHcgetYEtwouFjRiSxycHoOtU7jUHmcK0jNITwMD24zUkUM8rJFNGE9ZDj5f85rKRLdzVlZ57JhbeX52CVYjgt/8AX9KzNI0+4s52a9MKqp3Q87m3dM7evGKvwWD2xTybh1UN2Od+BnnHTv8ApUd3bGbEkl55MajlT1OO3AHf/PrPNZWAg1HVI7Yh15xxuH8RrKl1XFszfMzZ/dY7HucHr261R1Np5QTHIJI0yTlc4+v+NYxaRcI4+U445zVwpqwO52tm+zynLb5HO9jnnp/jVxLuSZPMmG/K/J22j6cdv5Vz2mIPI8wyEY+6OpH0q7EpmUsHBHQAn0//AFUNpMm5uW0qzYBA2ghc46/lUJkj3OY3O4Z78gZ9qp2/lyqYyxypzkHJPWmxGOM4RiRu555qdhnTaTpzX8x3lhhckgH8Pap9VaLS7hIRI/zLwWwPXFR6PqUsRCxyMEP95sp7/wAxUXiG6SeRZlj3n+IOpBHGMc9s4I4qklyldBpvWuIcSzRxqBgHGSDnr1qrcWcFyzGK5Bx94k5OfoKyreZUQqI3JY4IPOcnj/CpIijTRxsyp5hOM/59qSutbkmnalUwkEmIgcli/J/Aimy6rKJWVp1WMD7o5/LinwwQwKXZY5CeAxxnH5fSsy+uok3eXCmZTwSMbRjp6U4WlIHsPmvZZCDGX2A4yTnFRPeMyFG2licg9xTbWGKWAjDKyA7iehPt+Y/WqQuFXP3cD5hnnJrvikZSTLLSZRlLLuI4yaZbxOG3qBJsGQC3G761FIznDtGCcZJxjtmmJdNEq+W6gMf4hx/nr7Vcm7aEoutrDxN5BiCgnBzzge1Zd9qCq4SB1KHJLYwR7ZxSXLTTsvzIFAyuB19RWKZQxcGTbt9e9ZKMdxmzFrEsRBwgAGNis3T8T1rXsZbi9i3CJ5s8FSm5Rj2PT6/rXMWUS3WcxfuwRlzkD6Zro1mltrVba2kunVRkKpK4J68g8CpaSZpBO+ppQSahplsy/ZbKGFjufdIQc47ck56ccCpn8TXFnCVGrW6xp1MeJPw5xg1zixmR3k88eb0aUDJUegJz9KmW2jjKN5pDA/uo48lifViT09ql2NkTXOrvcQ+ZdG5umf7gu5GjQn/cAxVO41e/83yLEJbbeWESgKi/y57dO9SXasx82Vsso/1zcqPZR/k1RVJDA0Wwv6IoZST/AHmAH9fzoQDGka/u0inmKxqdzAnJkPUAbc8UXD5u1hFuUdRuijIHy+59B79ac0kNtCBFJ5tyrf8ALVcRoP7vQ5+lUSZ423ymOCPOQI1DMx/HGB/nii4F6VxEpV3DyYyZCAMe+T/+uqMbMbdiuIol6GQkFvpwKsyBPs6vLLjYMiNdpIb3IHFVIJUlxEGVFJwPNIQZ9FBwfx5pXETRy3qxIIT5SY4GQc+/NFUJ7S2klJllikcfKW8kP0980UrjKWqCz0+dJEmjlWUZS5tS0J3DqrKQR39KYdcgNuxmuEeIjmFI9r5z1DK4P8x7VtfFXSYtN1OwRNiF7Xc8aKFw245OBxz/AErziWBkweeT0xW0Vdaieh1FlqjNOVs7i7NvI2XiuMSdPdeR+VXJtcEq+UZrUYOFM0f6ZXp9K4xVnjw6q49GFNeV2OZQ747kmr5SbndpeB2ZVdY59obYjsVbtkbsH+YrQ01o5IzHOyxBTvV36L64GP0rz+31Mww+SRuj5+VwGAz1x6fhUq3anDRzGMr0XyxgfQ9RScB3PQpYm0+8BhuIpGkb5gkxfPv90e/rn261YiS9e7MkUZYoMYiUEpx1xzxz1x3rkbfX4kRCY0DdJMg5Yegbn+VSJ4lkNwEDRiInpJGy4/4ECT+n5UuVhdHRm83TBmguC3AOBtz9cYJz9DSNdeU5YOkQdgHV5B82Prz9KpDUTbuz/bFaXrtlJkyCP7pz+YFPF5a3LebGAk3TaI3B/MnOB9AKQGwLqSPT9hYmF+0bHPToFJx16moLCK3jDxOBCx+ZH3bV59cEjn1/lVeCOaeJUJefDHMaRfMB9cDPHbini4ijU28zSiQk7GcHK/lk8e2OfTvLZRrWXiPW9OVks7mSXacmOYb8+4x2+p7V0Ft8Q72CHzL2C2nA6iBiGUepGD198VxCXM4unMlzIWU7UKqGJOemWwcdDyDn3q5/aVg1riGGQ3R4mEbKVOOpx6/ljJwCBS0YHoFp8RtIuIo5JkuLdH6O6gr1x2JP6V0tpqljfxB7a6ikBGeG5/LrXj8flLp5ijBkt5eGHlgvG3+6GBI6c9fakWeJrJ7a9urqAqmYZEBcye2GwO54JPTtSsug7nsbeSA0g2t8uMDHNeV6rZMl1JcFnAdPkMg+Ze/9R/KqSTXUVq0+narc78jzIi77Y/XAYnA/4Cfwqa68Q3p2iSGG4RztWWQGPHuWB4PTt9aynCb+ETV0XLaRLexAXKMxwAq8HHQ47cVox3kEMQbnk4JOBubr/SudnvZJ5DFJazwsMOCkm8Y/2RtGfwyQO1XrLULKSMxm4RwWK4ZgOfoetYzhJK9ibNFy5a31CxHnXBHGV2AkH6is29s7BWtPs9tLKrj5SRwR6kH2OfSkeeJbto1hzE54XGME8cH36fXHqat+bI0Q2K67PuqDnHsc9vxqY3juDszNjRJZikJHlhyq7WwpHPT8f51PehY7FpBtWHaMBl5zzzntzzmrEN8LSNY4o1jJkOGCknoOD2Hbuar6xcqbJCXCxuDvLc7vQY6mru2xNHNP5S28MzKzDJDZ7n/JxVeJFkJIRnIPKqvIq3JqCQwxxxKsjKp/ebMHntz71TEsodmRCm9WB4xgHGcenTFbolmxBdXZaOOJ9o2gALjAQdzj3z+VTm3js3jdpRLyeq8H/P8AhWPZTeRIGL4QA4PGcjtn/D+tPu7yTy4VkLEBmIyRwCemfSnbXQLnTxardJauFuSuR8oDen8hwRWHfzyvdtKqhQHOWX7rZ9+/SseS+dUwWODz8rHrmrVlfySDymLZY7uCAc9aTTEbcW2GE3Dxo+8ALjPWrbahLawrHHgNIAWkbgeoz/j/APrqvD5SwAOHfA34z93+nes64lWeTzCd0eAF5BPr0H4/lWVr7jNRNQE78TkPglYlbeoA75/wOa0o7hZYUJjZ1kIDkgjgj1OCK5BTIkk0qHAB+UDByM9/atXR3DHazlZMkud2DjPcfXNKUQuUr/Uba2knt44ZomZjkM3B9MCs/wDtE4GAoA4bA61Z1TTWk1C4LF5QDuQjBwPTrkVlBFG4mNkUHpkkVcUrFG7aOPIxG2QWyG9vSr0e5YAiHDbc4PGawbO4i2o5YrhtrDPUZ7Ct+NfNAVPNO4A7yOB7VEtGJIZasA8hKMGJzknbn2yf8a19Os5XkDgpv53ZkAwfeqsCW7TrE53FMEZORn0I/pWnYyJb3chzjDZUDAGBjr69zzmp5tRotW9ndDVsPIuwAMygHahJAwTj8cD8qqXS3d1qDWscTEhtgRAOmeuO3GeOOhrT1LWPIYtFKR5v/LQAKQcY7D0/Cs1fEd9DduEhVSVDNLkAbumfrjHfHrWjcdinYy7qe6iMdv5JWXftK7enOOvfnPelsvOiXznSIIxypJ5+o9O9Q388zBri4k3yHOCrklRz15OO36Vn3eoMI4vLm2tt3ZU/d7cj8aOS+iFY3n1NoHzsduCAeuPw+lZk+qrcT5FtETyAz9cdvxqksszENcFULNsQjB/Ifn1pZoHtRuLq0ZHUnrnvVQSRLehft5ZYi6FlwxK7g2fvZFR2pilnAYHcDyOnHr/Oo5hEIw8TlgwBZ2GcEDPT8xTLO4GLqSWXmWFiS3QHHTj863iyWiw11MWbYmVz0P8AKopVkuWyLMpjqc1GVlmVILcqRncuF+fGPQU+LSriSZ4L2ZwD8xVT1/H8/wDOabaJUW2Y9xcs77IHJz8gVRz/ACrQ03w9CxM+oTDZgHyUcBv+BHsP8a24beO0H2e2tyjklXEYDFhjPJwT/Ko7u4EETpPNBEAeA5UH2OD0/I/Wk5dEaRhbcXEaoqo0cMecKrYKr2GAT1PrVc7UkZEkfhuW8zOfrz+gptrdM0wy8igAFiI/lkyOxAIxx1zUVxfRRSiNrna5GRvUkoPcjoP0qDQmYxJKsbSyLtOfl2qx+mQcD6VJe3Dyqp+RUBIIRmyD9Vxk1h3ms29jbhy6yq7bVBfcrHnkkZA784z6+zF1+2itHaa33zBQBHE42N6YyAc+pC496LMDRdpTMY7dpVdh/rJHUt+fBH51Dcz3EWYY5BuDglmjEoBz69z9PxrBufFsrx7bq0s4hnIiRASPTkHJ/EGsi+8QG6nWZ7q4+QYSCLhR9Txn9KdmOx2IMa7izSZByZHwNo69G4qu76feP+6lbA43bvv+o4x+QNcNNrdzPGYpEZ4ifus559MnqfpnFVZL2+fCxkxRgYCITtA9MGjlCx3F74gsYJTZopcoOWjiCbfYuec/lWXd6tbIG8oBmGdgZzw3qTnGP5+lctvuigUzsq+gOP5VF9nXOSSSaLILGu2pybj59+jP6xnI/VaKy/IUfwj8TRVXCx2tz4mguZTJc/apnYAfOiMxx/tMWNUJdYV1Ki2kYc/658H/AMdCj9KwrZ3F0sgx8hzzyKuahf8A2kRoFSNVHOOcn8qq7TsFlYkkkWbA8tQuO7sf600uoAAVVUdwoH86zxJgkFjj26VE8wyRnIo1DQ0XkUgEkH/eNVXznhx9AKqiUtwMmnoTtZgM7Rk/nj+oq0rEtknO4c1Kvmfw5I+tVo3O7PepkmK54z7VdyCyt7cKmwyybCMFQxHFS2t6lvcCTa+zoyhutZ/mHJNJv555FJ6oDq314ybZ4rt42TARYkCkY6ZJBH8ulaNpqM0gjnR4XlXgtICCW56lSeSOwxnBrgnkCn92WGetMWeSMMqSOof7wB4P1rNwKuegR6i81w0VxLDHOpwv2dccnttHGfrUtrqVo6pi6y6k535GT9eADx3Oa85ilaKRZIyA6nIOK3P+Enm+yCJYmRwMAlw8Y5zwjg/zpcg7noDX5SLZNDECVwJCRuxgcEgYI/HmlgvBLHLDJBK0ePljRQIh9FIHP51w8Wv2s1li4d450GEVIECH3+Xac9fb+r9K8SBL4JLHI6knYzhQ6n1yoXJ9jn0qeRjudpDcK7IM/ZxGpUNhVkfnoefm46dKs+aBA0YRI7dv4S27c3fKkggn2496w4dSuXuUlFtcbGGFngQZ577Dgt7spIrSkntLWEJd3UMd02drT3Knef1wfqPzpAWwyTRR4MpjBzG4LBkz68YP0/8A1U6MB3MNxKrRnH7sFkSb3I4w1ZdntlDolzHLIWKtEMLkZ7HGM+5/KrscTpJM3lQ7BwVuCHZfTAPf6Z6dKQwuLULJ+4Pkxw4O1D2PX7hG8e/Whru5SE3NrdIUGAiT7VVjnnaVyT9DzzUTCO4hjFyFjRJCQPLQKGPqRnHQdQv4daPs4hfcsjhWH93aj4HA5+9+Z49uho9wsTx3tzE3mTG3eT7yRCXZk+wfHPt34xmr2m2Uuq3iRSRtHAqYcGLAxnkBskZzx+vapZrmK5h/c2lsTBErMMgELj5uTkEdcjtjv2mtNRSxs2WFVM7ErtRAPm5xnA6AD+nShQi2S0Y3i/TLWwv4E0+Hy9yElAckHOM4znHFc8/+jgnbt2MUZHGOo9T+NdnqUzakwyiTwOAzHdnGAMAqOe+c8Y67qpwpasVhEssbpyDbs6IAexww4+uDnoWokk2TyHKfa3jn8pwMqgABAIGeT+dTPPm3ICfeb5c9/wDPNdGujR3PmzQvHtU7V3RKw9+gDMOfXPsetQ3mmNcSTSqEaJ2GVD+WfcnIYAd8k49SDxSsHKzno7Q3WG3ptyDz9706flVmzs47e4DNNExU5HJOeOnFW00l4yjIsiIzHaoGVVyD1fPB/Dnj1qCbTpwCwCKiNtkZiF2t2znHqOlKVybNCvclZNzLnPICnAqXyCy/u3+bGQijkd/xpgsJDF5jb1JYgHb8o/x/Cq1x5kE6pvLFV2jJ6j2rLyQM1N625WOZCdp5IOMe596hN1FaTKyklGyDuA3cjqP/AK9V43W7KInyuiFchuv41l2d0I5xDPGUcPgluuOnP4UJAjXF9a3mJGeTOeVx2+tW5JLBUy4VQ6gE7Tk8jg4/L+lV4poLu1YLKgI749M9Rx2BqmkK3DZ2tu3D5YxjI9QD+FLQZJLLaXCtJHEoCnO0d+w5HatEy/6MhQ5XACK7E7TkVkzxPM5WGMxxMwXGMAH/ABGakdJYWEVwd3HBHPt+NDSBGxb+aV3swyp+7n5sYHvV19VtyGLJhl+VgxPzH1/U1kafdm4doUmC5XCkHP8Ak1JJp8MMe19hQqXTaSzbecMSCPTgYz7VLjfcZNNq8skUkByIm9egxUTX4VUViSAPlYAA9ayRqDyReT5Y4GQuB0qT/SJVKRRu7gZCoN348U+QSHrfyNOyIwZCDjnAz070xVE0rb9qsWCDBwfwxxTY9Pu7ltsexT6Z3EeowuSPxrUsNEngEjTXaq0fJVshQOpLHBwMc4OCf1rVRZSTM2aQxwKJHDOOUAOPxx1PpVmGKScQuUkBPV24BJPTJ/pU8mpaZaxJLZxRsEHzTOMiRuhwNyt/MelQSeMo7cCeOFEm2YSIwCFlPqWyT7/0pqI+UuDTbhoRHKyQjOQHbBweMZxg9u9LZaNLBI0klx8oAXcBhfXPfisS48WO6OsDTmVx8zvtcA9yCFBH0zWdPr8/lrCY5liIxlJWRj9CS2MnrWiTDlR3sMMSQPJ56+TGD+8jbBUe/wD9bHekTWNNt7dmMyPGgyWLsSPpzn9PxrgYrm/1JzHCocKOVdi5wPU9cVHf219b2/2i5dI4eAFiwR7YAo5Rnav4r0w2xZI0CsCxDA/N+GMfnk1zo8WfZlYukMSyffiRyScdOnH6iub/AHVzHvYzSf7xxUBVIzxEv40+VDsaMvia4eUzGUyMTlVWPAUen/1+KoRXl8901zEs6ztn94JSuPyxx7U0TSLkIwUHrtUUxm3jLOxPuc0D0J3kvRJvkvIw/ruDEfzqqYo3bdLK8mPQf405do7VLjcOlIZV3QCcRJD2zlj/AEpxJBwqKPoP8aDGP7RHOMpVgxAtjp+NGgXZVIc5y2P0pnl7jyRVtoypwAMUnlM38NIRXKKR06UohDHkdatC1kPIBzUqWUjHDKQaQykbYGitddJkK52dfU0Urgc3FKscXP3utQHzHJODzUkUiPnagFOhJlaUHGFU4/MVrexG5B5MppVtyerAYqwbdnmKbiowx4Po2Kha0O1DuYllLU1MOUdHEHdY0fc7MFVR3J4pZozFvQ/eRirexBwaRLZolWRZCJTgoAOh47/jRIrLbbm5LkHP1ppoLDVNP3AVEp4p2RVmdh+7ikJGOtCRtKwRBlicCpZrOe3I3p16Y5ouh2ZASSabQf1pM460DsAPNDHGKbkUHtQFiUAcc8nrSNgEgZxQOnIpCdxzk5NAFkm7JQiVn2nK5bOPwNWW12+WHygI42P3pApLt7Eknj2AFNUlIlfuOOao3LB5yw4BqFqymrI6bTvFEIsja6mkjxA5CQL5eRjplGXH5Grtn4siYrBHbLahXzG8tyzsnHGJCQQB/kVxKnPFBbDYB4p8qEekvrVtNi2kv7K5uU+ZJLZHR/cbjgH6gj6VetdSgyLa9tBboyFtxnV/Mx/eRlEg/DNeU5ZSDyD7U4SyCVZPMYyA53Hrn61Lgguevwavbx3MMLNcKsZHklQ5RD2AcDBHsfwI76EN81rdPutd/nHdIwkEbnC8FY+cj1xgflXkj+I9UlijiN7KkcfKxxHYufUgdatr4oaKBFgtVWYHJaQh1znOVUjC/hz70uQdz0G81CzmuSHiaOZ+FYc55HRhjNHnJJaCNXZWJIz94Mc9+Dk+55964abxYjpG/wBk33C5yXZgFPqpDbs/iB7U1dftEj+0CS4kvdwxHK5EYXuDgjI9j+NLlYXO9tdQcxLGt1JkcASR87fy6exGOK05r9UKhY3kww+7nJ9wVyQfrz79q4afxnbXNss0k4WTP/HtHD1OepYjgcDoTVu18WoY4LubUIo4kk+a2ETSSkf3s5GKVmO51Jns4bdZlMYk8zkIT5hf0GR15/8ArGrEO+eVmCrwPmYyA8Z5yMnPPt36CubGq2100IimFtDI+Vkdh+8brnkdfc9fX00ba4MgnMs7O6Al34Vhzx8gzkdOenNSBdEEM7l2MZkc4ZEZozjr/k+/pmq11pNtcyARt86PgeYQDgemCN3TqRn+tqy+0gPPJKpWU/KrDf8AN1yCB8vHr6/m6dja3EcO9DIw+XcvzZGOcnk5PHPagLHNXmkahaMskcchVMEtnIYHoMdQazirNK/nQyfO2SW5K59eOK7Mvcm5zPkI3A8o4bdnn+EE898noAfWrDyW0rKjq3XZvli3DjkjIzj+fNJpE8qOGt3t7ecQI5w+dxJ4PPWtALACDARtQ/Plhzx1x+VbN3oelysrRB1mGCwRs465xk8dOmR0qNtBsXUxpKQ7IGO3KMPqCDke+fxqHEnlZQDvsSMRSMsfzYHA3Z7dxVyGwj1EMZGmh+bC/uic8jPz9OwqBU/s+7+zSxySP1BeXGweucfyPeteHU2v7qezlgTyyvmopwfMx3wTknP1oUO41Eq2+lpFPmKKYxltv7yNVUe+dxJGc9Bg1Kmm2yOhuFZgwOVBwFJ6cjHp/wDrrVM6tD5bx7ht43rgL7H3H0/KhIR5ImdFLA8gocHtn/P86vlRVkZn9l2tncbRACpXJKpkjvklskDtnIq7BYRy5Sa3DhOQBlwO/B655+npVlI2dgDujyOI1c4P13AZ+v61FLFALrCl4CQAxVOT6YPQjPHH4k9KdwsDZjTEREcoyAikDp7Zxn8R7UjsoIY7ZMcR56jnk9v8P61JpokYyTQpM68nI5UdjnoR+A+hpxuWVztidSxwAq7VJPuR2/yKLjIrqytrm2lt2iRY5gPnUKGbBz6cj8Me9Z0XhjTIcH7GG45aS4Gcj2GOD+P1q5EskF4rSXczzHO0yjcMDsSP06n2qy8zlj9oImfqrH+fv6ZIpBdjbGzsrOJwba3UFQ6lcE4+uMj9RXJ+LsXEizBEVgAmxONgyTyDz36kCrV3em2kBZFRzykWAxJ9QAeeO+KZCbzUbvZd6Zcx20gJL3EZGSMYGTVpNagjmdN1I6XLMW34fH3WIGecZAIyPxpNT1db+F035AXgbeBz6n/PFWvF9tDba5NDEojjwu0IMAfKK5mQuq4BIU8HBrRW3Bl+0UtAPTnvUzxKM88n0qvbMBEucVdiUucAdeKhvUZSaE7sYxihYGHVT+Fav2RxyYyR/KrCWj8Ng8+oqWwMZLd2HCn86sx2zjAGPpWwtsFHPOR2Aqa2sTPN5caliQT+Qz/SlcZzS2kkuriIcNsz6Ve/s5wdrFTxV22svP8AEvlgcNDkHHOK6v8A4RpEmWOSNw3BIP8AdPT+dNgk3scObCQDpke1Sx2bg8RsVHU9K7iTTLOyQtPtRFbaWOSB+A5PftUEd7p7FPssHnxfxSLgceoXqcZ9u/WmotiOahspZGyI89ulXodIuGYbt3XA46V2MdkrxqyFWU8gg5BrD8XatD4f0iYbgLyZCIEGc+m7jpjn8RQo3FcrDSZFAGF/E0VR8M6j4i1HQoJraGC92lkkklJDBgehx1+Xac+9FLlC556beGKUrG/HYVbgsPKjZ1JfzI889vnA/pT7m3SK7wgyNncVtQ2kW9dxG3aifiGJNS5Oxooq5kw2+btRkbjuBH1kFQyWzLHEOP8AVkfzroIrGMIZAwG05B/4GTTJrGNFVfOBONq+oFRzFcpkSWLkrgHIwM/ig/xrJvCQixcYQj69K7Q2bEo/mjBckHd1+YH+lcprVq1vLludzbPyVT/7NV05XZM1oU7eEzMEDKpJ43dKm+xyA4IxziremaVc39vI1uinZ1DED8qSSwu4S6mF8oSGwDwa1b1M0hsNuUbcCVHWtg3kOMFnz67awHEsY5DL7nIzTCXCB94OTjAbkfhUuLY00iW88trt2jwVPf1qqwFI0jVGZDVoTHEcD9aZj51FL5mabnLDirJJlzVi1XNzHlNw3DIxUKbcckCrEJUOMOoP1xSYI0L6MRxAKMZb0rJmjPDEcd61bpxJHFjB4ycHNUJQd20jqPSs46FvUpYxxSfxcVZZF2+9QBR5pU+lXcmw4DLH0pRuHPccDmpkiUhjnaQPzpdgOPajmDlISN2446e9R4ye1TbXZcBSe/Soipx0p3Cw052k9getN304v+5aPHVg2fwNJGinj+dK4WEBY+9WIYn2Fuef1q3aJHgrhd2e9TyLhTj06VLmUome0bA/JlSOmOKlt725gujL5iPIfvecokD+zBshvxqwE+bsBmqFwn+kIM8k4NJSuNxsbi+I9R8to5Z5FUg7BEwjVB/dChSNv+zjFdJYeN430cQXEttGIVCvE6uTON3baMZAHfjFcg8Kr1HHSoJLePcBggkVN0w5WepDxLYPNEhkViq7llmO0Ko9G2gZ6YGMe5q0mpRX6rJp6m4cH964VsqeoB5HP0Jz6V5LbJcWlxHcW0xSSM/KeuKsPr+pi4lN3O1yZUCkSNkY7Yzx+n607X2FY9eit5ZkM0koRCQVTaBvIzgHDY/HGMninG4ltHd0wGTmWR8DB9OeT+IOcACvL4fG13Fp8cM0LTXETZSVpSFA91GAfTnOa1rHx1CRGn2cySvlnR1CpGfVCDk45OCfpg0uViOhv7rzry2UMpJQ/Iqkk8ryWOM9Bz+GRk0iSSLd28kRzhjG2EyWDEdsj/J6Vz82oQS6kLp7+2miSEeXzFFnkEfIWY5+p7c4qyuvQtbXMpkUBFBUrIoZiD0Bzn16UrAd6rwMBGib7duGXYTgj1yePr+tVhJZ/MIoVZ14BfGW78dAe3v79q8/fxp5WmhbQTC5I2/OuAq9cbg2T9azpfF96boNAqiBf+XeVhKhPc/Nk/1HrRZjPS5L2OK5UyOis3VR/D7k9u3Jqvc63bKhkTP2cZVrhI96sB97kNn8PyzXlB1S68+W4yv2mXIaXknHoO1QpcTyxBWmcx5zsHC5Ht0p8oHqEviGyt7WC6TfJ5jAxs0apuGcbvmOf8cVVfxmkkvkMpNoiZklDqrKfRcZ6+gJ7dK89knDuXmlLPjBLNk0wzRjoG/BTSsOyOun8XebdyuIofIwFjheJ5DkfxHL49eDkevNU38UXTzyzlIdzjaI/skLKo/3mUmuZmlDxgIpByDnIFSrOB0j5/3hVINDqrDxpqdjbtCiWswfvcRBmX/dZNpH4k0nh+5nvNckNxKzmaJwdxPA64BJJH51yxnftGPruq3peoyWupwzSqvlAkOB6EY7U7aCTszc8bII9YPz7vlX3/hFco/zMvua2vEd3FfzRT2xKxnI3YxnGKyYbcyfNv3bWGf1oT0B7m5punJLZxylgTjpnnrW5a6aZDuWLBHcDFafhrRY5NLtJTk5TJ5967O203aMbRjpU2uF7HI2+kuwBVC3qCKt/wBgTOASOvb0rtFsVwCEANSmxkaNtp+btnpRYLnFw+GmkU/KDnrnpW3o3h2C2jvJ5MGQWzKq/Xqfy/nW9b2YhQqDxnIHYVOESMSM+ADGV9OvvTUQTOC0LTrWHx9nbkxQgRqFyMkHJPp3/MV0+tXVvOsF7byr5ttNJDJDn7wXI/DkA/RjXH3epWmkeOFvTOj28cQ3EMMEhen54rNvfGukpfPcwgs7uzsixkj5uoGceg9uKT6o2puKknI2vFqG70aG5uPLW5sGI8lXUqVZQwwOucFfpg1Qu491np1rZShbiJ41AyMEfdIPscmuU1nxeL2OVbOwdXkdWd3UHIUAAd8DgVnt4s1p7uGdgzmIAKJgDjHQAgDAHpXZRrKEHFnHXp881KPQ9R8NajBc21xBE7O1rO0TBwQR+Zz61i/E7S4LrQF1JVC3ELJBndwVYk/nnH61x7eMdfc5+0W0HqRt/wDr1HfeJbi78MX9hfXQupp5onjZTwgXduHQdciueMtTVrqHhDxuvhrSZrNoHk3zmXK9sqo9f9miuNAY5wT+AopNK41sdne2Ttcqqbcs7gDPX5yKsSW0ySSlMHG/p6jAz+dNkubj7dCPNAAkIAKjk+c3t6VfLymGVtykskh+7/tisOhp1KYhmVZsowAYnp6Af40TwyecwZHGJlXp9B/StPNwVudqofvMCR0yVx/KnefILmVDBnE4YfMRn5jn+dFhmSpkXyxk7QhYg8fws39KxNelUSWTmNWUFyV/vcgf+y/rXXumUDSRZUxsAFf1ixg/l+tcv4ktQTZMFYGRphk+z56fiKcdyZao0/CsSXFiwQeWd2HBOd/ofbH610CacSQJQXVRwDVDwlbpFpQYgZ3kc9+BXRxyL3Ycjoab1FYyrm12lvlGOwFZVxYRtESYwfw5rqJWRRhQG55FU2hWRdoBHpSGecR21m99cxyyRwiNMpvyd59KfJYRBCxtwPz/AKV0R0GFtRaZ1wUJ/Pk8e1Q3dvtVu47Z9KpyEonJvaRbyACvsDUZtlB4b9K0poWP3R3qoykHB61pFkMlt9JmuTCsLIzS5wOmMVafwxqkaFhArgf3XH9cVs+E4hLeRA/wBz+YrtWtRtyQPxpSm0ylFNHkr6ZexZL2kwx32mqp3ICCWHsa9gS2XGByc9KYtgN5BGQeOaXtA5Dx/cxPJNA65/pXZwFVjkhS2t9vmv8AM8QY4z05praRblsiFCW5OFH+FHOPlORDkccVJHKyHO0GutbQrfyZGFtGdqk5OQeB7Utp4bs7iyhaS2kDsoYusuM5HoaXMhcrOVM52qAu3AwcGmo8SyBuRg+ldW/hS1AOPtA9CXBA/SoT4TTtO492XP8AhSuh2ZzNyUlChCv3ugBqERsGLKeB0xW5qGhNp80Pzq6OSPu4II/Go1toi6xPhcnmmmFjOhZY3/ehl4q0s8bR4MwzyDuBphiIkYDoCR196Ggib7y4+gxSdhpNE6qGYjehzz94VSu0KXqAcdMUNZgglC2AcdjURglU8MMj1OKaQmzXAbcM9aglYbzyAQOvvVASXIIxLkjplgamWWRwQ+GJqbMfMXIwfJyRznmqkyhrxPTbmg3skQ2mPjrnNQeepmDkMB9c1STE2h0qKG4yBUTpwMVO1xE4x/OqrtkduKabE7DHXbz1qSJPNjdmLZXvUTZ7H9as21tLKknlyBQvLDOM0yRgh2c7sCgbhkpx6571PHb4b94D+dR27bt+fXj2ouMUs2OSFHtRGoPBJKnoM08gKwPBAOcHvToVYrvUDnoOlAAEVTwh/E8U4Fc42rx7U4JKw5xzTltyBndj6VIyOZisRZDjBHSrKgE8kYPcioLoIlqVXjkVYhlJX94Bg9DQBKVxwpz7UOFWMttGe/FPUrjI5qN3zyR06ZoEPldn0WzbaDmWYDA9CP8AGnWCBbK4cjADoufwY/0pWL/2Vp67flJmfOO5kI/oKu6ZNJDCxR2QF+QOM8d/zptjS1PVvCtuP7Cs3CcNGpznr+tdKJYIADLJHGPV3A/rXnWneEPF+oadDJDqaw2skYZFadgQp5HAFWofhTqszBr7WkOeu0PJ/MihN22E0u52V14q0OyBE2owbx/ArgmsO8+J2kR7hZRvOw7uGQfhwc/pVmx+Euiw4a7uLm5I/hBEa/kOf1rpLDwfoGnAeRpNtkdGlXzD+bZo94PdR5sfGGv60zJplrdbW4Itbfp/wL5v6Vj63HrFrLEdYtrotNkoLi5LZx14XGOv6172sYVAqqFUdABgCvMfitE32nSmJITbIP8A0Gk1puOLTdrHKaf4Y1XVbIXNrZQRwtna2wNu7dHJrlNUi+xzmJ5J2f5gRHEFHHXoa978FxEeE9PYHgqf/QjXjPiyGMavENiF/MuMls84J9OPzpRG+pym4OdgWbjBw7Adaj2MD/qFJ54dsj2rSFuokKhVUELyE9qlig34UHn2FXoRqZarOAGVIUyOPlz9etRSC6lXy2YsCxxhRgcfWuhj0i9lIEVlcyZBxshJ7cVaHhfV3240m7zgj/V7efxoukK7OLFjcHleB2+YDP60V3o8F64ygjTmXjozpn/0KilzBqQQAy6h86DKOG/Ny39a2WuYPs6bYsEvsK47HDVTkdvOYiynDMQQVVeh5Hf3q+b60PkM0J2eaxHyekY/+vWTNkWILiF7qQlAVbYMAdehP/oQpUu7RpmZYecMT+h/rTEurL7RbJswxmAOIz/zzj/qRUaTWoig/d5zGSflIJ/doT/MUhl0SWrqqeUcKyrz3+YrXJ6/b/a10z7OCWJmJGOgIVh+hzXRSy27FCvGZUUKMjJMrY/VTWZdNA8dk1s2F8sqTnOP3UWP0IprcGYl5e3fh9odt1IqP0CjIyACTg/UUyPxlKoIa5jY/wC3F/hSeNFA0nS23Bm3SAkHuAg/pXHSLtjUnksM1ooohtp2O6Txi7JsJtST/FyD+prQg8VxshHkKWPOVm/+tXmI6daWjkFz+R7BbSNOqzFCfNywH90HP+NU76EMoULkY9elbPh6xjaxtYpCqKLdBkjp8oqbUdF+zMxWRJF9VOalopM8/uIjuIBUDpVJ7Ulu/PpXV3Nsm7AVRn0FU/syq2MU0xFzwVaMuoupAI8skZ+ort5IFJGRwOaxPClrtnjfPMkTnGPRwP6V0jR+bNsYnYp+bHAPtSeozJkkS2kw6ZY8rtHarkMcckXmfw55z2qRrLT7klBuRl5zg/yParFvbosJDLnd6d6LDueNNcXscsskBYIDub5cj7xoi8Q6hEwOIW7/ADJ/hU8bmOGWMRbgwGTuwQNxNUXCyRMu1lyuM5Bx+HFVZEts0v8AhLLm4Ty2s4lDDaShI68d66/TABptqFXP7lOR/uivNo7NbdkjU7mRiGbGMjPpz716xo6MNKsh5eQYEIPT+EUpJdATZEtuX4dee2aUWpDYxgfStcLEx+ZSD609IMj7pz6moKOH8WwCK2tGHPzt29qxoLR5GMoEZUx7smup8cIYrGzOOfOPb2rKsbbzEU+WnzxDBJ689P0qog9jKg0f7Zbyyq210JbGOo5/wptx4fljRmEgIEYkHuK6XQ4MW8iFeqyD8iP/AIqrVxFusEYr96yOTjpwKRtBq2xw0ll5E0sLSZKEYIX1Apq6Pe3G97eCSdEADMi9CegxWvqMQS8umYsB8mCo77RWz4UuGjs9VkQs6xRiXay5JwDVLYxqaSditBomiayTBafYzceWWIUnP5D61Xm8ASDO3y/wkIx+Yrm9O1HVNH1I3ti0XmjcnzICCD14P0rfj+I+vxjM1rp8v1jYH9GqlbqJW6orN4HuVDNudAuBkODnNYk+lG31X7E2ZSCB0wTkVtat43utWsRbPp1vC6yrIJI5G/hPTB/xrpfDVlDqHhoalPbQef5znzPLyy4PY9fpTsraCa10POtT0z7GisqMCx6GsktXceNIY1gi8sMSXJJbvxXFuvqAaURNCrE0kW4Y/GrVixV/Y8H6GktEzbE9uaiAI4HX1oEabW+Y9xckjtVC1BUyfKCM80z/AEvHDsR9abE9xEzKiEkfeGM0AXJMFeRTbQ/uBz/nNVmupgMNGB+BFQw25uN3zYA9qQGsJoh96RR+NJ9rt+8q/gawiwB6UbgSBgdfSjlC5pXVxDJGQr5YkcYNILxAONx9OOlF1aJDAjRq24sQe/FVERZWjVGbcxwd3ShAXUvCOin+VI16+CAp/Opo9KfAzJwcdM9/wqJrJVvo4ZJgiNgl2B+UZwaaQGhPNNFpmmoU+9C8ig88GRx/7LV3TnlfSmZzsbziPwwv+Nb5QSWrSSri3SNYLeFm4TAba0YPPTBYjAJU9c8Oe1ddJtnljIUFjGQANy56nHXknk+mO1TJ6FQWp7P4Rma78L2LFArLEqEA+gwD+IreWM45rE8H2T2WkPHIgUGZ/LGcnywcLn8BXRgYGKpMze5EE5p+32p4XpSkUXAjIA615j8WsBdJbP8AFJ/7LXqJXivM/izCXXSgvdpBx+FS3oVD4jovA6q/hCxx/tjn/eNcTpGl2eo+LdVjvLeKZImkZFcZC5cdvoa7bwCm3wlbqeSryA4/3jWB4fgC+MdaOMcycZ7bxipb0RaXvM14dB0yH/U2FrH/ALsSj+lWlsooxhEVfQKuKu+UewFHlNj+EVIyr5Cgf/qqMwL1q4Yz/e/Sk8j/AGv0oAo+SncE/nRV7yR6migDxSO5O+YL1UL+igf0qHDm1QhMkCRvTHyYpwjKyXZEbDfKAvHatGKePZGhj+ULJGSB17CqYkRwR7nDFflWQsD6/Kh/9lqFVX9ydg+RsYx1IRK1bC7iW2hVoAF8vccnnhBUEkcKQqVJIMo/AEKP6VJSIgp8tOCGEkRP4Sua56Z3XT7GNMhmCD/yFEv8wa7SS4s0XAj+UYYkn3z/AJ+tcrqcsUs1tFGu1TCudvbk4/TbTW407NMxPGMbx6bo8LgB3WRzgcZJWuUvE8oLCT8ydRiu38ZFJZ9FjJ7SL/48lcl4kjMOu3kWCNrgc/QVqtzOcm22zLB4pfWmbsU9TzVGZ9BaTbbLdVPURr+eKtT229SM9R0rPgae3UMPnQqD78flxVhNQMYJFvK7MQc4Xj6fNWVmzS5iXumyeYy7ST1rLNm6P8wz3HtXXv8AbHKslvJtZeQwXn3yGNUbu1AnjLxSpkfMNhJP0xmmguWvDMSi5t0QkiO2ZXz2Ytn+orqGt1/PnjrXLWup/YZy0drJsAYLGIH+bgDk7eeh7d6vDxK7TrG9t5eVORycHt6Y/wA/iAa/kjJzzTjAEiYj+6ePwqpHrdkQN7FT7sv+NKNWhlZo4o8pjghl6+mAaBnk9pZrLBK8jhQiAkFeepxg1nx2h5AcHK8Cty48O6tCzqltISwxldvIGff39Koro2tQsNsEowCv3CePwBoT0FZla5tmtbycOoPzqmd2cc549elel6TCzaTaYB2mBMZ+grzltM1RnUSW8rZYM37px/QetevaFNbJoNhDKURhAisGYA5x0IoY+hVRGXkrz2NXIcYLEZOMYNaSw27OFEiAt0GetH2WAHCspz3DfyqQOC+IMedLs2C4xMc/981h2UDvaoUAbbbE5AyQc11vj+GIaZaqWyPP6j/dNcBPfXllKIoshFjX8RgGhOzKSujqtGAIQgdZJFOfdQf6VZMedLteMhrA59+FriovEN5DGwUY3HceB1wPalHiS8BDMuTjbgk4x+FFzRaF7UA2yV0TLMVPHp5a/wCNafg+QyS30UipiRFVi4wQMN09+a5uXW/tJxKiRsOMKP8APoPyrd8H6jGt9c4bCSrsIA74Y9O/SnF9DOpq2zkliJkkI/vHj8DVORPlGe2K1YVKM+5SPm449jWfKAFye+eKB2KYG5wemTXrHgVFk8BzgpkLNICD7qp/rXlmAMZAz7V6x8P7iO28D3szldkLvK3rgICf0WqjuRPRHJ+MlxYQqQMCbGe/Q9a4WRa9A8Y61pmq2kC2bEuH3Nxjtj+prhpP900RBl7TIgdN+6DktnIqlrMX2CKyMQA8+He2Tk5/pWrpRjXTtpkXOScZ9ah8ZxBLPRXAAzbc+p4HWnHcmWxzX2uQf/WOKvWR3iRjnJA/rWSeRWxpkZZWA9B/WqexKHMB6mm2A+WYk1ZlQoDxVSzdEWXewX6moGZbcE0q4Dj60FTk8UqLiRc8DIqhHTBDJAGUEgn1x61yokdGBVyGHIIrtYHt7mELEyOQckHIx/8AXrh6UdgZZ+23bdbmX/vs0wySO255HZumSxNRj1pwPNUI9F00SPptjvfdGsa7V3Z2/Kfyrp5WX/hGLUTbtwWXGe3z9qxtHilfTNKjtYI5ppxFFGinBLFD970Hv6Zrp/Flh9gnjsUBKwWWXYNwSeSefes57GtN62PVNJvLZNJt2kniT5ATucDHFWG1nTFyDqFqMf8ATZf8a8FuNNvnvXfyZyrJGwzgD/VrnnPrUDaXeEHdGvtmUUnLUappq9z3s+JNGUHOp2vHX96KjbxboKg51a14/wBuvCl0qfgsIsd/3y/41G0FpHNOiybmjcIm1lCuf97tjPeldlxw7lse5P418PLkHVIDjkkZP9K4vxzrWn6w9h9hmFwsRYvsB+XOKyfC9nYyeYt1YQy3CuMZmVwVPGMbiM5rm76Nl1O9+6IhcSLGocHADEAYB4olfluKEUp2R7F4BBHhZMgg+c/X61l6DHt8U6y5UjLuB/33VzwFdW0HhdEmuIo2Er5DyAHrVbQWM3iDWHhZXHmNhhgjBYmk9kL7TOm6fwn8qTPtVeW5kQlSoyDiq8l3KsRfHQZ607MV0X8D3ox7E1ABNjmeMfjSbgD811H/AN9ipAsAexoqv5sX/PzGf+2tFAHAWmmpKiXM2PMc7iAOOtS/2XDhRtXKlDwuOhyfzotrlre0SM2cw2fLw6tx/wB9ZpE1aKdmCQT5RyjhlA2nGfX36iquSUxohJTiM4XDncQeX3ZHHPHHbrTH0mYArsibOCPmJx+ePatFNRiYnckij3Q/0p63C4BbeWyBkRt+fSqjLld7XCUXJWvYzUspcsvkB8qAuGAIxgEc9z69sH1rndSgs/tlwktxIt7AoTyWiAV888MCexzyBXcJNCpLMzD1JBrgtZ8uXxRdbGyCygnHQ7FpSlccFbQ5rx2wX+ygGOfLkY+2WH+FcfcXM1zKZZ5XlcgAs5ycAYH8q6bx0269sU/uwHj/AIEa5TBOa0jsRLcM1JGfnFRc1LEMyKPUiqJPfGcKiRkgNtPP0xUUM/7xwDztGKqXE53xb8fdP484/pUEVx/pCkAc4FZo0Z1UF8Q8UQTdhM5B7+lRLds9tLO8LO0fChTyRVC3k2yI6lc7cAnmrMcmLWUE5JYc4xQ3oJAk4Ro5GQ5ByQeoqK4vX812UvnGM7tuPypPMBXexOcj+dVJiTI20Db70LUbRTHiGeITN5gaGJiMFs7cetaFiL7Wbaa4tIUurcMFYR4YqeD069DVA2FlLJ5rRgSH5WPQH6+tQWy6hoN611o9wIGIwyYBRlJzgjpVe7bUG72sb0mmrbH97p6xSHBAeIL256ilaOJQOAox/Cdv8qqR3moalJLPeyCSVj0HCrx2A4ApjwxlgZMZVsjHesmho0rKOHarDzTtJwRK/P45q6LaNXDIZEHf96xP6ms61uEFuRkKASKsC6XaMH8KSdwaEnj8iRHTzTGBl/nGTg9OQfeqly6eZ5lu8qLgfKxU89+cVLeXC/ZmZnGQpJNY6XqOBtYYPrxTYINTke5EKSuXUNwCAOce1YuoQYuZAeyKP/Ha1JHEt1CvAb2/CotSi3XTEsBlR+e2ob1NorQ5sW53YxkbO1QOm2Qr0Fa5QoWAyPk596pyQlgGHp1p3AoMN0mcDOc8/Suh8JWgne+HmbGWP5QB14YVivGA+D09u/FWbKee2uG8qRk34zg4zz3qkyWroqm0fedoYHPUN0/I0vkOzbfmBH8WeT6/0qYQRhs8ffHQ9c5qOePZaRE54Y9+2TSuOxBNBMmfmc/X/wDVXoXg3Y3gjxDbMQMWbswPfMcnP6V55gtKM9OSCTnNaiX93Z6eYre4eJZ4DHKF/jU9Qfb/ABqouzIlG6MTylGFx1JHWrMVpBIkrFCQq8c9DzTGU7ov94/zqe3H7uTn0ouOxnm3C5ILcHgZpviSeWbTtPVzkRNIik9QMKcZq2wG1j6nv9Kp+JXhFhZRRq/mF3aRiRjsABVRepnJaHN1vacWRWCjqADzWB3FdVpMYdWYjjAqpEIiuGbDAisnYWOK37uLEj8de1ZIQlwB61IyuISMdPWpBA3BGK3bPR9mtWdtqGEjmUOykkEAjIB9Cf60mrWdvbatLDaOrRKflAOdox0zSvrYvkdrjdAjA+1OWX5Vzhh7Hp71x5611cQkht5GjYpuVlPuK5I9aqJDJKUU1VZs47DJpwB8sNjj1pknvfw0W3ZtHMjwg+UuzA+bcYz198bvwq/47Uvrt3g5Cwovt3P9a860LxDc6JZaZcxkN5IDBDjDfIRgnr3NdhNqA1SzmvnUq8oOcnJ44/oKzqP3TakveMKdU85GIXJS1JPf/VJWlpmkXeswzppUEU00J+ZztGMkjvwQcH8u1Y97vWSPgYMVsPf/AFMf/wBarPh7xLqvhmW5ntIbWSF12NG2QTjOOeg79qzdubU3TahoaGr+HrnQ7MvqMMUTzMdmxg24+4HTPP5dKpQIgYlFQYDHlRzzTNb8T614qeM3sNnBHE2VWBWzxnqSTn7xpiSEyEJwApPNTO19BwvbU3PDWu6Xo81/NqUvltIIfLVULE7d7HgdP/rVzs08V5q+oXNuMQzXDSJuGCQWOOKjlVWnRsfNt/xprEfaCQO4HFNz93lEoWlzF8Su7yYYhVIAAApovLiJGaK4mjLE58tyvHbpVZDullXkng8CjOYMMeVLDH41BZ6p4Xkkl8O2TOxdipYtuyfvHik8VSPH4V1AKcMYGBPpng15zbanfafEFtL2WAZG0DDAZ64yDS3Wo6nfRi3u9UuJ4C+4xMQASDxnAHGe1bKorGDpO9xFVA0YK8BemTzxVW7VVEhRAPmPBOeKtnG9epG0Z/I1SnZTDJhcZLfhWKZuV3MSkDYOgopJV+cYB+6O/tRVEneGUlM52k/rVKG6iWWcGWM/vefmH91aztJjeaW5m2ZkcoDlc547VqfZ5FCkLuGegGP1qzAnjniJVgykkZ4OasCdAVO8YPSsp1lRNynHfpxVdZpmAGeO2BigDpBOo4Djp69PeuHuHiuPEd1KDvHmYVkbI4UDr+Fa5hkkjLSRq8f9yRQ2fwIrJ0y3UajKyKqRlnKqowACx4Apgcd48UxavbITyLZT+bNXKg4PNer+KvCUeru+pG4ljaK2+6qgqAqlucmvKMcCtlojJ7iHBzUttzdRKOcuo/WosHHSrGnKW1S1X1mQf+PCmSeu+IGNobJcYZ4SWH/A2rNt7jdIoByxOeuK0PGBYXdmpPIt+o4/iasWyXDEsWBxwBSS0KbOjiuCI8dMHGQetXoJcRNGcYJBxWCsjIp7561espDuOTk9aiexcdzUc+VZkkBskVnNM56HtzVm8cjTwM87h/I1l+YOh5PtSjsNkhuSqlWG49eTiqs9wzDDcA9h2p+cg5AqnKd8yBiqktgE/Q07isTw3TxSFkOMnkgU6XUpWHzNjn+EVGIkUEFixJ9eKbsUcgD8qb1EgN3cqm2PlTnORzTodSuVfLnCgY5PSqcqSSFtnABz046VCYXyDtGB70ktRvY0ZNSkkUplju+UnsajWQooAb9elVMMGBZWAyP51Jk/h705IUWammRG4vUYdFYDr68/0rT1W2IuycH5jtz/AMBqh4dI/tJieipz9c11NxbibJJG5n/LjFZ8jZop2OP+yMkuHUgmPkelVza5gZh0Bz+GcV2NxYiNkZQG2gDjnOBWdPpLPGdh25BxmnyBznKtaOWVsHsOnfGKit4yb0q3XP8AWunXTpYrb5kLMBu6enWqq6Q4u/OYbFIGCeOSTRyi5ysmlN50WME+d0A7AjtVO9tHYFCDtTJAH1NdJGVt5FkNvOWRw3Aznrxmqk0CzM2FceYP7vuafKHOYaaTJ8rY4G7vTZrbdaoV6gAY/OulWERwBWzk5zxj8apxWA2DPZuPpkijlFznOtbSB48D+I5/OnWsGbOeQ9QQK6KWzjEZ+Ybh0HSs+OLbA0bDAbGaOUOYwNpKFSBzjB/CsvxMCFtFK44b+ldW9nHuJUr26/Sue8WW8sl1axRIXIVicfhTW4pPQq2mh6a0+nx3etx2huFjkk8y3c7FY9iucnHPO0VqWMtvbLMoZ2G4BD5fLAA88ZA/OmReHZdW12ztppfsqm1gjV3TcNwhU46jvn8a9Bh8JWthbNcXghvYUQjaJGhweehXPf1qmQkcG9xFMdnzAnpuBFZ0SFbgHA+VgcGty8udAjmZWttTgkLbdgZHUDjuQCRzVKc6RasDNfXUe7kBrUH9Q/8ASkxmzoV35MckdxEk0U8oWGNzlg5GCcntj8q0dZ03S3tZrmCBkkhAUunCscdPfGevvj6WvDWkabrPiG30eK7k+2Wu+QwyQYTG3BZuvPIxg46VqeNfD11oNjDFm38i4kOdrksxAGeCMDtUu5R5pcIyWuA2M5J/KuLrvrmBmhKpydpxj6CuMfS75DzaTfgpP8qqLJkisCQePSnAkjB6UrQTIcPC6n3UinyQtHIyhGOO+Koix2VnEbjR7eMdolI+uK6vSGMXhqMMTv8AnHPsxrF0SIwWdmzJ96IdeB0xXSC2K6NBuGCVc8d/mNYT2OmnozMvk3TocZHlW/P/AGySoVhMocYAJXPPvWxPYt5cbdR9ng4+kaim2+nbbeNu8qbuT/ntSktS4vQo2GEieby97qpwD05pI0Zbk8DgMpB49atQ2yxwswkAyuCAeeQM0kMDyuMAlSWG4fWoaLuim0GZVxkkgDj6moriMi4A5wW6YrpYdFDywruI2gZ565Jqpqdh9nu4c52sOD6mhoSauYqrnzBzww/pSBTswzAZLE59a0Y7XJdgOC4Gc9MY/wAap+WfLTqN2eaLDuJIhLqM9x+VKqnMhzkLnnFTiImfGQRkZ/I0wo3mtnP8QP6UWDmHMhWRcngrw3U1XnUrCwHdhnn6VOrOWLY+7jn0H+TROGiRQy8ZGMjrSHcrtGS7fJ3oq0pzn5AP60UtQ0OgtNKNkpP2533Y6xAKMdwM/wAzU/kSvjbeK2PSD/7Ko01OzmhMiuZUx1RSwP5U8ahbEKI33E9FHX8q2OQSSyvTgR3Vvz2aFj/7NTDp1+AP9JtmI6kW7Z/9DqU6g8ak/ZLt8DOEhYn+VRafr1rqbSi2S4YxMUk/ct8jDseODQNsvC1m8kILuMN2YQ9Pzauas8QwGaRw8pTcQFxnqeB+NdELpWXMaN5vZduDn1IPOKpQWclrbovk7yqBGJGVNVGyEzm/Eeo6ir3Frb6O8yTQbfOVZCcMvYDjjNeato2qqB/xLL30P+jv/hXuaagJ52ieCcle625KgfXp+tSpKJZNn2O9ATpiMBf1IrTmu7k20seDjR9VKk/2ZeD/ALd3/wAKvaPoeqf2xYM+nXax/aIyztAwVRuHJOOle0AXbSFFtGVSeGl2cfkx/lVmKK5AAZo+O28f4UcwuUwPGtoHvIZ0b5RGFx6Hk/1P5Vz6QHd8pbB5Oa9AvbVNQglWZ4xIygAg52kVy1xp93bSBGBZCQFdeR+Pp+NS5MtRKawExFsHPoPrV+1/du4I5wB+lXP7CvIYfM8+NyP4FPJ/OooYZt5zZzZ7t8vPH1qW2y0kiK+l/cIAMjeP5Gs/eSQR09BXRDTg1tFJIHA5JiAy36ZH/wCuqslnG5Zo4Ljb7jP9KSdhuNzFJ5xjJqKeNJMcYcng5zgjkH88VtnTmKYS0umOe/A/lT/7I81t39nXAI6ASYH6ii4rGGkrSKDgqe4HY0jFiCOa3G8NTyElbO4hbqWWQHP4GrUfhqUcixckn+KQ/wCNO4uU5rH+jHjn61VKc813H/CNusYWOyjGeWDynr+dA8MyEfMkKgj7qqv88Zqbsehw8g+Tqeo4J96aAc9hXenQip+aOBR7KP8ACl/sY4IBVeCPlTp+lNSaJaRy/h+QRX7l9wiaIjdsO3IYd/zrp31XToEjFzcCNpeVV+CfUU238PrBM8rOzh1GUCMBkd6ddaUk8YR4DgHgbDScmFkQtrGlZJjkUk9dxPNRf23p44K8n+6HNVj4eQEk2p9dwl6/rTDotnGd00ESjP8AFPj+tDdyHYuprOmRoxdyOcjKv/hVG71uwIEYkcjOSQkgxjvkDj86Wax0Reot+mSpuGz+QNJHFptm4EaQI8i5X5nbI60r2FdGfJfaUUZ/Om8w8/66QD9TxUa6jpeA5SYtnnbIxz+JNW53spHyTF/wGNsjnHf3qk95pSpyxftnbxn8jTU2O6HrqWmyZVbKaVjyBkH+bVNHqNv5MnlaY0bH5cEg4we+Diqs13Z2sSyiM7CSFdQOfpUI8RQw52RyEe4FVzMNC3JqTFBm1Cg9y9V3neQMfLU5/wBsD+lRrr6zy/JaB2wTyewySePYUsusI88cZto1WQAhgCNtHMO6RUQyLJuaI7FOSQ4IH4Ck1XddSGdCy7uojBz/APXFayPFPbNi6JII4WTp9RWTfau1ruVJN7AUlJMXMiOfUZhceRHc+WqDDMxORjrn8h+dKdfllTBcKoxkKMg8d/xrn7/U9mqy+bAwKysCVPJw2ansbxLqUosEiBuSxxx0/wAKpCNfWLuK9014YppXIAYZVsDH1GKx7mA6lqWmQeVIFknWNpGGAdzAVrBN8gUTxBXUrh9wyO/atPTdNhF9DcLO0zWxyEWRSoOOM5544px0Wo0WPDXiq08KeI9d12a0e93MUJjbaUDuDgZHPQenSt/xt4jj8Y6BDqGnQzJDbpvCzAAhs4YcE9v5VzQ8JXEumXVl5rYuJFkMkihvu544+v6Vt6Lp1zo+jS2M0aXG8kLg7QVI6N17+nrSb00MMQqlk6au7o42HUGMTLKo2gdAcMfpkf5zU0ToY1fygCRkgkEr+VdDb+DZGjBMZY+xJpX8HuMn7PID6iOlZHSjGQx8Hyn/AAxV61EUr/dkQfTOasL4PmeQANIufQj+lPk8JXtkBOPtMhQg7YyzbvbAoAtT2DKirtGEALtt+8oAbPTjncO1dNp9jbap4SgkIZWUvhj1Khz/AErlbdrye1sbPV43hea4J2EDdtJJ+YdVAJPau20rT4NG06S0tblmQfdWTn+ED9cZ+pNNqNlYLu+pvXWmW1v4Of7Nb+YViUgsuGIGOTxnIHb2rAg0mI2sKEN8i4Ubea7nTybrRIWnQL58QZl9Awz/AFrzWz8Xsplt200v5TshZZVOcHH90UO3UIt7Ivx+G4FDq4diwHIGBwMVXh8OrbSv8uSeR1wPWpk8X2pcpPZXUGR97CFR+TZ/SnL4g0qVi32mVD7oxpWj3KvIati0dyHAUAADOfQH/Gq2paYbqe3IYEKG/PH/ANatSPXNJYHN6p4/iiP+FSxXel3LAre2xwT/ABhf5kVLXYFJpmBa6aqwybkHLYwen8P+FZ1xpZW2tl8tvlGG+X6f/XruTbpMALeS3ZTzhJB/SmzaZNswIQecAqetJpopTRwkdhtvGG0gYBGR14qOKyVpX8xNpGTz7n/61dv/AGTchebfrSHSpsZFtJ06AipsyuZHDNp7eRcFeWLYUDjPSn3Vo0dwqhBjjtk9PeuxGkzyqAIJBjn7uKa2iXbYYQnJ7utKzHzo4o2alm+8vPTiiutk06aNyr25B/3f8KKLMOZDjbWaAF3GB0yR/KlSOwDbwyAg+w/mK8hn8WarcxNm4wNmSAOMjoR+VKuuarIGdb6ZkB2+YTgE9uBW2yucvMeuvdWMEwYg7z/GoJH50iNpcuShg5OT823J9fevKI9Y1AWnnvfTvkkBBnH1P+FQS6rfXMLA3EoyePnbP4c1LmwuexL9gjOVEYPT5TuqjI1tIzKtrMQe4yK8ysr2/uLhY/tUjMy5+ZyQKke/vkaVJLiR+SCHkOB0yaXM2HMelRw2sbeZ++RjgYINThIGHJlwe7HH8687smtZ9Mkmu7tVeNWABfHPGP1Jqpa6nEszQw3Yl3EkMpOOM8/lQ3ZXHznpZgXcGQZX3cGkWRITgyJHk/xPjNefy6uXSMPIFX7x3SD5jVw63ZyMXe8t1OMYEqnNMOY7PzrUNnzoHP8Av9P0pPttiPlJtm9uW/pXENr+nKVVbtSefugt6elSQ3xfGyG6cjssD8/mMUaj5mdp/adoOA8QHtG1KNYth0bj2hx/M1xE15cFTssL09z+6/8Ar0S31+kLyf2bKkacFnkUHJ46f/XpXYcx2La1AvKiU+nyKP5mo31+GNwu2Qt6HaMfpXLwPqMsaSLbQ/MMjdcj+gqPyr27vjGBaxuFDH96T+HQUXYnM6k+Ihv2rG+e370D+lK2vOLbzRGcehkNcpLHdRzhGuLVWJwcRnPT6j1qe+lNpZKDdBpZRhCsXHH4mjUXObH/AAlE5PEcZGe+4n+dIniS5lm27Y1Gf7h/qa5yweOe2UzTSnLk8bR0IAzgZHWmLKlrraYlm8vfg7jkj3zihX6i5zqv7X1MvkoEXtmPGRS3OrajC3zsUBGR8o/Sl0+50zz0WWaR2kdsk3LjaOPcZqTUYNJtrqCSWMzeY7ZLuWUeg5/ChsOZkB1PUpnQJK/zYAx0NJqV+bR7dbjUJQ8jhSqZAHOOpx9fpRfSaetpABDCpVuqoAcdjnsMZGakAtnayZpAyTevUAck46YOBzRe4uYzry/8u4RTM+VbBbzBz7jmtO6ghew8yEszrg7S4XHvz7VFrZt7dktXuNrtMuGYfdHr61n3+uRQxXKBiweMohXv26f/AK6WiFcW81Ly7KOSJwzwkLIW6KMZXp+PHt2qbRZjqmnag7KFRYD5TS4AYkc8DoOv51lI8xsVSKAPIrCRZGlbKtjqMEc4469Ku3F499Ei2lh9luUO8zNMXyfTr0oaTdxKBQ1nToFtHu0kE5kaMCOMnI+Xk9PUfrSTa3LbKsa2is6W6wj95nAHXORwTzXU2t9rGEhjtLFZAAC5VyOenG6sIeBJIzNJPfM0hckMq4JPJ/DkmqSsU7bMxE1bToNQiulsAwjxnyp12hx6Drx1we4H0q/b2WlX/mJpsE91dYOdkZMacc4H4/e47fi9/Cf9l20l357snmZYSKrBWbvyPpVK2uPscs91a3txFITzhyobkcYXA75/ClZDSRBP4a1WWQK0AUDBK52jn0GPTvUR8I6k68eVuH8JkwT+lOu79lvU/wBN8syZ+aZyd3T1zxzVoxafGm651EMzjkKcZ/Ki4znriyutMmQXCtG3TKvn9QarPNuDbm4YYJNX7y1tp5DFZXLnJ4EowM+xpD4R1CVAw2AE9Acn8atJPcTRy9wbi3c+VcS7f94111rZaeIsSWvmHA3F5nJP64qM+DpB/rZHI/i2r0q8dOubcgKHO9eFZuSPbimCRaAikhKrLcRoOMDa+PpkA/rTbbTZY4w0OpQSjHS405AfxZSTVuygcKB90nghxz0raW1tjbxqm3eBkowIzj2b3IpXKsc9Jo1yqJLcW+llOcPHLcITx6MrD9KhEFhbvkXnks7A4ikaXJ+hjT+ddTqUR/sgqcFS24BBz0HA/OuFa1W8eNo7y1jTeCRLuBABxjoetJyb0CyR1OnSyqpTzZmjLYRpEQf+gux9O1akRuACftbk9BtjmT+aAVy50Zz/AKm7tZeeNsoH86lOkakU2rAzAf3Gzn9azdrCZ1YGqNEdlwc9QTOo/mansL/UJZHt9ly7rzvC71P0IzXnWp/bbKELI9xFk/d+bn/GnaFpSX6PqGtPJFpsJ2eY6/PI+c+WgPVumT0FTbsJux6bBcaml463G4RqoCgptJOTkkcdsfrWhDfF5o0eFCCwXqe9eW/2ukuqv5MUllaRxhIIYJGTAB7sD8zc8k10UUt8G2pq2pKR6Xcn+NWnbqO51EGoo8JaSIg7cskaLx/47n9aS31vS5ZGjCSZxkhpMjH4nFYltdTpGqLIu4D+NSc/qKpG2P215gseXH3RkY9yeaOfcdzu49etVj+ziZ4kUBdmSAB7Yqj/AGX4dfcwhiQsSxZWKEk98giuUEcyymaQKQR91Dn+eKkjheQbpSTuXBHHH60c+gJm4PDWiu+6G6usr/0+FgD9GJqYeFLOQArfSj2LIf8A2WuaBWNTsMqjODtjYg/kKhe/kR3LyFV7cAfzxRzJlKTOpfwdHj5bxuD0ZVI/pVFvBs3mtjUQuTkAwn+hrLttSmbb5d5NnOCBJ0PpW15uqwRiZpy0YUHG6ldD9o1uVJPBd7n5L+EjsCjL/jUQ8K6zA2Untyc9p2Uj8CtWj4i1CPHzIR6FRmrMHiW98ve8aMCDjnb/AE9qeg1NmWdK8WQE+XJOfTy7n/EimvJ4zgQoXvzkfwyBsfrW5b+MA6fPGQRwdpyAanTxXbsxypwBwW7/AICi3mPn8jCXXvElsuHkvAQON0G79dpp6eM9cQDcTjv5lvt/XArpYdfsrgDC4JPPapDe2RYkRJk9TgGlyvoylOPVHMJ421Lbg+QT6lOv60V0n2mwbkiMH024oo5H3HzR7HzhbxmRZQ7ynBYYDds4rqLXQ7OTSJJkt58qRlvtD984JUf0rEt7aSVT5YDNkknIHv1q1HPJHKBGzYbAO3jd+VbXOQrGBI2dRvMZbgeYT3+vNAiSNjhd4B7nOavXQeGYyGOSB8EbSMY/Oq6BUIdjliTw2elZtMZ2PhTw/Y3lsbq4topHbgKyrjHtWi2kaHasWks7UK5VQGjBIz9eRXOaRrS2SsrM7IfUAhc9OmD+tWr69XyI7hJPlCZ3sCu4+mMn1PX0NPWwmb0UenadC/2OG3WdsLExVAc5wOayr7TILq9lVoo5bv5HEBJIJPXHqAR9cVhyeI5VsJYFx5kr5L56D29KzTezF1kWZt69GBINK4I7XTNU0uGGGzns0RmcBv3QAPv05FQQXumJqzSbUUKW3EAAOpY4wMemP8iuPa5keYHgFVwCO/8AnNTWhOXDABiQdxODgdeaafQGjevZ9Mdo1tLWBWVwVDkcjJ6np3H5dKfH4gltgBtQoARsj4GSc1y0z5lYRlinGD6j/P0pfMLRrHliOpHYc0N3Cx1D+LZjbGFI4w55zz68j6H+lUJNckltpY53DvKQTtAAOOc/y/WsL5nGQc444qaS1njjV2G5T0YcDPtS3HZHQWerK1iFEi/uhzyRjP8A9f0981lvfO9+8/Qt2HANVrdbhUO1GIfnITOSAalXTL6aNmEM2CO4PP14xSv2E0D30sk25mChj1Jq1NqTuFjHzKF2kkfdPqKhi0S/dwnlLHjpucf0q8mgTts3yxqhOcrn/D/PvS94LMqQyrbIoV9zHn5l6H2qB5PMYuS5fuW7/jW3beGHlm2C78z3RCSB7+lXP+EMcOVZp2HUFANuPc9P1pKLHys5yK8liOUZgw5B9D7VJJczyrG7ysGDEhT26d66SPwrBCMzI4VsYLg4HXvnHp2NaUHhuGIArFFIMEdN3X6jj60BY4VpWkdRLIB7ntSpc3PmRGNpCycKY8kgZ7Y/Ou9Tw6sagC2RST2UhvzzUraRcOOOg7DBx/Omh2OGuDf3bhpo7iReuGG3J+p6f1rNl07UCnzJyem5wOPTFelp4dkkVQZFVQc5IOf5VMPC0L8yyI2R1ZM/lVJIOVGJbSKvh22mJTCg+cRgkHoKtabd2VvA0zToImIUl224wfetmPwnp8cbLsUqeDiFc/XOCafF4a0e3G42gXAILMhyefYc0xcrsY134x01C6WzmRlwF2qeR3Oaqz+J5J4lFvBc8kjIUjPt0rq10qw+QosJGMjcgOPzqeKGKN1j8tQAeGQgUNsSgkcdez6xrFvHaxac6RMBlifv+39fwrIbwhrTPv8AIRYxhQu/OMdzxXrAKKDujkI7Ad6fGFZG2pjpgHqaLFJWPME+HNzeQ5uihbPyktnA9P0qxH8MTsRTfyIg/hEOf1z716QYGyGVmEmMAgA/zpqW05/1krkegOKdh6HCW/w0s7WdJTdTSFeQHOAD9MVsN4dhCHAdmB/iTJP611IswyhS78/7XSnJZorZ3zZ7c8fl0p2Hc5E6DHEqgJjJ/uHr+A4p39kncFxuz1Gw4x+NdY9pAG+eYgY6M+Py6Un2G2lUHYsn+0Bk/nRYLnL/ANgfMJBFtYZwThcGqd3pchV0Yhd67CxIbj6/56V2RtrQ4D2eR23Rf1qsumWkrHZp0YX+8JNpz9On60mgucfcaLf38IiF2scYz/q4s9scHJx0zWG/gHUo2xa7Wjx3Ygn9Otenx2McROYhjsoAP+fzrHudVv1uDGmlXUcYJAcuWBHqcZx69fWk4iPPpfCesW6hXtJG9CozUkPhfXWUSrA8HoZZRGfyJzXaR6pqErBYzJGqjLBlABH4/NUjpNqcRiTcqd2hTJY9/m/CpUUI4e28FSRyJLqOpQi3U/vFRzvI9ASMe2f50zXdM1K91Ly4JIGsIPktI0O1QuM8A8knPJPJNd5B4Zjy3ngSsx+9NLuZeP4c9D71oRaFZpjCbgDxuYMAfz/lSsFjytPDesqqu1hJkt82FzgfhWoI5bcKJYZUI4BkUivUo9OjWLZGCh/6Z5XH5USWTlVVZWVgOWb5s/hVcmgHnFl+/kjjzsBAyx6Cr+pW62bKsV0soGORXaHSvOXyp47WRGBG4fKy579OtVI/BNlHuMss04bs8oGPoVUVPs30Oqk8OqMlO/N0OHkaUxkqSSCKjmuZI0Xk5z1JruZfB9mifumuUBP3VdT/AOhVn3XguR49sV0VGckSJuJ/lR7NnKclDdOzkNjb9fyFK10+Qw4x2rcl8G3qNujeBj3ySOB6dapTeGdRA+aAlRgkBlJP0GalwYGU8gaQlkUgjjI6VLFduEEIyFAAwDzirL6TeoDm1mI/3DmqE1vLA21o3UdSWXFRysZL58ROZHdcfxeYf5f/AFqkaMNCSl1ON3ABKkL+gql5JZShHOMj2pqNIu2MK+QMljx296LMLk6wTxqQkqHPcjnP4GkdLkLuzCwC5OGIP4cGkLOCQwYetIs27ADYbNO7C461bfifdjB4VX5J6d8VYee6tmBjkkOXyUZc8fWqkJjhaQooG7061NJd+aqn+IdxTuFzRXXXkGXfJBI+dG7fUUVjK0hB2IMZP8PfNFPnl2HzHF29xPZSP5LvGQSflbv0/wAafbXE1vPHNFlGjIYEDGPaurFjYDBjsnYN3MRH8yKtxWloo2rp8RP95gg/qa6NCbHECQyzPJMGfeSSNxxn161KEbI2QyEEdAnA+ld0sLx58q1gU+obOf8Ax0VP5N5IQsEcYcjnEZz/AOhUBY4GOyunb5La4+uw1dm0/VJoVgSzdY1wfmIBz068flXdJp2pyMN7LGx/2FP55zU0WiXErKhu0LE5GNuTjr0UVLHZHnSeH9SZeYlUejyCrMfhu8LDLxE5ydoJr0c+GnRMmWR229N7HPt1rPFmi8SIpBOPmFT8haHFjwzcv/rLpUHOQqE/zqX/AIRcMIx9ouJCR83yqBn25NdtFCgj2xxgqO6LUohvMgx2+4HuVxkfj/jRfyDQ4uLwkj8OJd5HJZgAfrwavw+E4oHYNaeYwPBLlgf5V1v9n3r9dqnHTcMj8qU6TOznM+WP1aleXRDOcj8O20UYk+w26j+8xGQfxJqw2kQ3JiEoj2JxuXDYHbFbQ0RlUlpnLD/Z4oSxlSXY0YI9Rzn/AApNz7CKsOhxBNkMxKj0Tn9c1bGjQ5DMkpHUckduvFWPszRgMqspHGVOP61YibYgMluWzxux/MVSb6oCoNPtFxiBCeuW5/nU/kIjAJBErY/hUdfyqwhwW2KF9cdzSqCkmQSDyeOK0AiUugOMh+hGKCrs3MpUdw3T9atjDHARieM05YSR/q1x7mk7gUxA7KvJLdTyak8uVSAWIPvg1f8AIDJg4/KnR24z80hIAxgDild9QKiwkDk5OfpT1gXO7J+p5qxIIRwCemQe354qVE+UbSBkdqLoCmYY24AJPqFpfIUcFcfhVp40wBkZzng4/wD10oiLknjb2OKNBldYivUnHoTStCrJ8wB9jVsQEZwBk9/WkaFyMsARTC5RW2iBG1FOPUVYULgkYB71MsBAztyPQU8CTPEQA6ZLY/QUwK4ZM/eGM4yOf5VKq5wNnH0qYLg4whY9QeKeVf7yqpHoTj9aAKoVgxwirzxnmpAGzjcMewqV22JukVlGOSBuA/KhAhUNG4I/2TTAYeTz+HFOC5GGPHpUmzjIb6g9acv3ehzQBE0KMDt+U4xnA/qKgOnyDlJlye5QA/nV4kDrnPXgZoDA5IJo0AyjaXcTAnfIPRZM8fQ/4USMojKNbupPfbg/mP8ACtMOx7gjtxTXEjDAIA9xSEYQZ8fu5JE7AOu//A1aW3LKN9wyA+kQH8yavi0U4Jx+IzSi2Vechvz4pWYyi1grSb1lV5AMHctOKagmBHNlf7vYfnV3CLwFAHtigyYxiiwiBFvCvzyQ++F//VVramMnAPc4HNN3Z5BpyyPxyuPcZosO4oCknhSvfIPWgqq9Awz6MRQr5HzKPqKaW7gNz05FMRTuJL6Nj5bxkejAk1Xa41JV2vCrgHIKHpWlswcg5+vWgoTzx05xS1GZf9oX6J5jRLjuCxFO/tUyACSMqceoar5TqMkZ65qtNZK3IQEnuMUrsCAXUBOA+CexU1IkkTHCOpPpkfyqJtO68EDHAwMfzql9nfzMEYA6Y6mi4GoU3D7p/GonhR+DgeuRVRbW7A+Xdjth+tMYXsfBab8t1FwJJNJs5GJkggb1+UZqCTQrGQkmAqW4++Rn9aVry6ThgCP+mi4p/wDaMoQfIOT0VsUnZjM6XwtZtlgZB9D/APWqk/hAK5ZbjjOQCn/166JbiaXBa0nUf3tox/PP6VZWJiM/N9MYpWiI4mbwncoxaB0df7pOD/KqjeHL9ImbykLj+DPJ/p+teg+XIO2R7imZJYjbkjrg9KXKgsebvo+phvktJQO/A60V6KRk/dJoqrBocZ/Z8aqh2njr6Zq3FphOx1jO08gjpXRRaMq4LOzHsWq1FAqFrcLwDvUL6H/6+a00A51dMwdrAqD/ABbutP8A7OEOJEO1geGyCR7dv510n2dVOAo59aCojAVSgHvTAoQW8dwgJ3rKvVC388dquLaFeS34dqaYFDmSJFSbs3r+FLDIswLbnDDhkPY0gHiLkbm59Kzri3itb1ZyVVH6jy93PetLyyefx5/+vTJbVJYmjcKcjgjqPxolG6ERfaUK/JG2znnIH6ZzTGnDJu8yFc9DnP8AhSixtlUNJaiVgMc4xn1weKkVEyypBGqL/FgYP0pK4FL7RzgyRmInAZT/ADq35YI5HJ75oNuo4/d4PHyqKWOHyFVF3MnOSf4aEn1AY0JDYGDx6VC0cjNjeAPTH8qvgAgDpTWxjGO3Wm0gKKsY5G3AM478DIqyrF4+MD61E8eScFFx3xwfTmp7dmMO88EHnbzmoTtoBCYcliMAkemafFEEOCp59BxVlCSNwRifQimsZO0WMf3iOadwEwuSSQPapDIAu1WGT7dPxqv5o8za0bBR1wScfXjNSq24bhhh6joaSkmAoDHdufIPpTxGgIyW54yoz/8AqpgG4crgj8xU8aqy7c8/XpTAaYVYg4x+HWo/tMMc3lOJVPfI4H69KmSB94Z7ndERjGAGH4j+lTFUTAiVOuOe9LUCNJFKkqAy/wB4HjFBkDcrkmoVEs27zX2j+6gxU3lKW3EsOehNADC7jcFkBI4KnrSiSUj522iphFjkD8qVU9uDTswBGGADnPvUhXPIOPxqLykLZ6fQ1IFSNcLnHuc07MBm1w2VYH/eFPUZ5IGfUGnAjt3pGUEHK/l3osAKir1AbnPzEnH51IW46Zpg4AwufahpFU4cqv1NMBwXA/zxSAMG+6Nv97vTDdQ9gWx7VKpVxlTn+lFwHAjP3ufTvSMqPwyg/UUFFZcHpS4Jxjn6UANKhT8oA/Sg5zxxSt06dOxpAcAg7s+uaLANJ45poBb1/KnAnp1pc+hxRYBhx3x70hRc5wTmnsCR/nmmkH8KLAMODwR27UnljnBNP5zj9KRmAAzxn1pAM8zHUfjS+cB/9fijIx2+tI3K8gDv1pgPDrnkHNOwD0b86rbCc8D60m5gcEAfjSGWWURqWByewJpkYkeMO6hCRnaeSKh8wsQf50vm5O3fz6d6LATN8p59fWk38njkGmmXOACDzzmnjayAFce44pWAXch4yM1A4BBAOD2Jp4gXd746kmlEYAOBj6mlYCEHbw2Se+elCw24YOEQMP4to/nUhLDOMEenWo2YkdAR3wKdgHYBPODSMsarxz7Y6UzPPAx9DxSDOM9/WjlQCSIuCQv0quImU5jCLz0AxmrLFlzmm4GfmGKLAVHuUjYo7Rhh1BYZ/nRVjYnOF7+tFFgJgxbPb681BckxyRzAD5ThgOMg4H+FO3BQSW60yTLowP3SMHJxVAT+arY3Kw9iKGkTGRjIHrVSEllxxuXhifXvVhItmcBQo9uM0LUQ1pmyQq4P04pCpGJYwFbGCP7w9KkcseSQR6GkBx6D3osAiSgrn36EYI/Ol3c9eT71XkEiZkjzIwzwW4PvTIC2CzTb2J9MAewo5u4EzvsXe+cHrtoBy+QpVQO5zR+8Py7WIxgnAx+tNTzlAHygAY4PNLm1AlUFhken4UpDE8tg+wqtK8jSIqt5YOQX28g9qtiOYgGSbP0UDH86dwIth5zKf06flQ0WBli7j0Y5/pUvlA7RliffvS/Z0bkjP15pNAZpRY9wjLAsS2D6/wCewqaKchiu9TjnGamuLQModUwy9R7U2C13fMW+U9s81nrezC4pYyghpCFPZRjipowhXADMAP4v/r1N5SqgARQPSgx/PuBAb9PyqrMAVMHhQPQimNAsRLKV3M2TjJB/pUu0kZyR+NNKgHPeqsgBE3Lnjg9B3+lOQDkEAfWk8sHnBPORzT8HbyuRTsAMxaIfe67uOM+lKzhhwMe+akQKBgICxHdqhZ2RiNqg+wqeUBxkBY/c24/un+eaashDAcH+VRkgk5OMU9WAU4Az71VgH72DkYJHtRvIJO1/rmkycAgNu7imZfnB/CmMlRhuzxg96fv4yOnoKrqGBz6+1SBhn5unXgUASbuOfyNOznjGOOaRWG4An3pxOSMYPtigRA4csczED0HAquYBwC/zZ/Sru3na3IH8OaXaAcFQR6cVLihlbydo3Kx9OnWoGdkbBIBz1FagYhAMA47Y6Ux2XBLjAA5x0o5QK0VzMvUgj361It4rHDBlI6+lDIrgNCwOB93GcVCZX3YZfmHU45xSbaAurIH+6QaceO2PxqoqxXADZYMvpVhAx4RmIGODzimmA0gD1P40nOaeWYdfocU3IzwRmqEJgnkmk5HangKeq8+mKAGA6YycCgCNg5AGQD64qPDKPmPapWctg8kduajKE8j8jQAgLFscHjjFNdpBwAPyoIIHTApmf9r8MUgHb2GSQc0xnBB6rg+lLI6Ki7wAT/npUDSgrhV568j+VS9AJkdAMO273xilZoivAIz/ALJqoAQR1z1NHmD1HHZqaAuHJ9B7YoWXbxuwPrVDzsMw6Y75p4f5QQA2exOKALjSYOTnmlBzk5x9ap4PO58j0I4/L/8AXUg2A7cbR3wKdgJWyvA5/WmfN1J59xSbl6Ak4oJ3DGaAHFs4ySOfwpgwcc/pUbuqrudtoPc0EbdoByKQE+MjcBwPSm7uajDNnggnPUcUvyn+PB75oAeW9MYoppHP8P50U7AKIsnIbFIcr3APfnpTPnJIL4x6D6+tMZVfGWyPY4zTAkU28YLMSJnIG7PBx6+9PMg5bB69uahSFF5X+I84P+fepeC3JAXHpzSQCnOFbH3uR81Nbt0OenGacMqeFxxTG3nkAfyouAuzHOTyM+lRIjfaWABCkA4Y461LtfHc/XpSF/LdCV5+7n3rOd9AJlIB2nJP508KOOcEn86hO9DkqAeg3c04vIem0+u3/PFHPYB0kSbTnqOcZpLZnaMhwu9T09veoprbbsYYDuecn8eM0fNGRJu3Y4x3Io5tbgWscen40qbFk8zc7HGCoPyn8PX3px8vyo23MCSMYGeKZKrhfkAc/wC02B/Kq5rgKwwQUDfjTFaO3O5tqKx4470iFwgDrgj+61OZUZdjoHU9QeRRqwJsLJh15U/rQU7nj8KbAUA8lNgA+6oNOYYIyv44qkA049T0z6UwbsHI6HpmpNrHHb6UhCqw4JNOwDgx6gfjmkL8Ag/MO/XNMIyDxznpTlG4fNzQA3LZyBgn1pNpcEuzED06/lUzKvBJwKNyrgBT70DIlEbKCpyGHBz1p4wDgIee9MZfn+RSjt39T6H1qdR8u1+vtQgGkEn0B6+lPKjAHJ+goB2qccD1700MB0AOaAHGPA5wfpTNh/8A104Kc7s7R6Zp4bdwVz9KAEUBWywBoG1dxJAHXPenBExgUoXFAERuIB/GFA4y3A/OpApPIII9QaaevygfWnKTnLZyKQDtpU84HvS/J2JyaYXBPOPzxS/ePGfx4pgJtTduC4bpkcU3DDPIcEc54NKTtY8fhSKpZuOlFkA3z0T5dhTP4U8XCbck8epodMZBGV/OoPKCncmR2x1pATb0Y4DgnjgHmhosHLDOaiZVYHIx6kDPFIkuzAc8d89aL9wJTGoGSzDHZeRTc/JkEn1BxxS/a4WJVT82OB6/pURuolA3MBnsTzSuhDjIMj5gc+2DTDJzg8eueKhkuAyErtwO8n+FRbUmijGScE/NuIP0x9aTmBOZ0X5QS5xnA4FRN5kuMNs45G2neQq4YN7bSRSF4TI2Qx28Y7fnxU8zbGILcIhAz9c5pPJZiMMeO+OtSed82NoGeOtNlck4AwenvVpIRCVI4Jbr0xxSNHg/d+boARk04A7gVLdee9PABBA6n8O1FgIguWIIGT1zSvE8ajBKkdj607bnOSPpmo9xQjrweO4/zmqWgEJWYNyo/Gml2TOAcn0OP0qfzHL5wSTzwaDIz4DHJH6fSncCJZpDjcBj3oFyyqQuRuGCBzke/wCX6U/yg6nsew3GlNoBGZFbAB2kd6NBakQkQuGYBj2JOAPpUm5kJ4zzn2pBCyp90Ee1OUMG4yPbFS0hixuVwWJ/HpTwx6ttJzkbD2pNx3ZJOKUyIybigBA424GfY/40rAOJGef5UUw7eM5Ge2aKAJSmRgnmozA2wncBzgGlz82cHHY0qTQtk56DJ47dPxpsByqB60ojj3ZPJPemm8t9hO7B4AGwjJpYbpZJAioVJ7kED8zUtoCbymJwO/qamFo+3JIx7mmpLxnGCKe7hVADg5GeB09qOYBDFGmVLKTjkZHFRyKHRlC5Gc46U8DJzgU9Iz1GMetO7YFdmRCFc/QDA/nQ9v5kvynGBkt/SpkgSSTpnb6ipn2xL85Cis+R3AgNqzSZxvbBI3NjFAtysu12UNtyqggH6+ppyssw3RSErnkjHP51PtJ52jPvRysClDE8TFGclCcqe2cdKlKt2H49KlYOcoRt9DgVXWZFJZ3I2thgRjH51UdNADc/ZcD161FJErqN6K+PmAIqd5d7HYoCn1A/wpFVhzsyPXtWgDo/3YG2Pj24qRvmUkDtUbOSGBHHoBUD+bIhjD+Up4zGPnH0P/1qBk+4tIV2446+9KR3OcetNjjWKNVVzkdiOfzxzTolMjjJwG6mgBG2qCSRgUA7uQefYU6UBWKg5Xpk03kMB+dAAw4y3600bV789sVJuwMZGB0BGKCik46nGTTAaFUjBYEH1o3+Wo5ZwB0zTsBRneCfWkVSRxz/ACFADxl4gyKSp7sD1oJyCNuCO9PUlItofGeTjNNVnCYkIVj3XoaQDckHk/8A1qci45GfrTxkAAp170wo5YbSpT+6f8aAHiJs5yCD6dqeDhsA8evaolliO5FYMycOFP3T6H8KfuBB3bUGOPc0AKx3HHSmlcj1yPpTQSBwcjr1p6SDaNwwaAEAC4HQ9cYp2SwI6g9jTlKnGBTcH1z7YoAYAyk4b8GGf1oyQfQ+9O5Xt060zdnHOBQAucck8009j+tNd9gLNt2gZyOlRliXOIty4yj7/wBCMUASE/7Qx71BMit8jfMVHAA+YD69qkGSMMSM9VX/ADmk27emcL6Ci1wK0VqwYszOqngc8/iam8hdoO1T7nn86kACIAOeOhPFRlSGy3bvSUUKxE0KAEDAbvzkfWoWScZ2kKMcsASfyqzIwTLEhR3zwP8AP+FEkcyEHaoQjoGw31zzn8qlwTHYrNt8s5lJI4PIOKd5bBVCkqp6k09FG0boiGTjeyrlvfj/AOtSdfm2sP8AdFEY2CwCJY3LbiSe+aVtrIQB2OKZjkhlORQSEzkg/TFWkIQICc7x6Yxigg5OQuccCkBBYDbwfQ1J5c+3cikqemKAIWL7+vTr7fnTTz69KfufcQ4AA9uaNgBYhwNx/GgBgBXg4INBXg4JI9+hoMbA9Cc9DRtOF3c4oARvXAB/lShm3YH3fQ0KBkhQpUdPYU4YKA5U4HtmgBy7lGSAPT60ebyBzmo9mSTkk0Bj907sGgCTcsmTs/M0SKVA2kHvgGo2ZSOBgdeDmmO4XGFJJ570AIUkJ4GB7jNFKLhgACR+QP8AWilyoRJcq7WzADn0PSqUxciDYF3Ah5MK3DZ7ccDAXgYHtW0sYaJnJORSkBlx0+lS2Bky3Bllg34VUuI5crGRwGIyfcDB+h9ejreFZ5o4oo/JkcD70QQvhlbt9GP/AALHar5j5znnGelS24OMBiAB0BIH1+tK4yjNZTO7lg+eFGw/dzlW/ED5h7imLp0hmV3hlYiQlcH7qE7h+JxtPtWyFVF+UY+lTKSF5OeM0IZhpY3SRgfvHdV5fOFLAbcfQ/e+oqK6S7Z5CRiRkbaNvJbzFxgnp8pIx9a6I/NGpYk+2aeFVlyQOOegqgsc8trdrdZVZNnmF2TH3lLjA5z0XPpz371FLb3aCE3IO0tHuYnHQtuJP02/lXQz7lVWRtuAc8dRWeLUXxLSOcDnB5/nSHYzLewvbe0jG3a/lrnuc+SF/wDQ+fwpYZrpg3lAtKxIAIwQNg5Pr83f/DA04FMUTRcfI33gMZ4B/rSfKrYVQue44qkIzXiuvOZtrCPzFKhlz8uTuBHckYG768jPDI7O4Zo3khDFTG2WUMch2389yUKj8K2CxU+9PQlxwSBweKLAQwxyLDF5hywUbsnvTm9A3Hp61Mp4PHQ4pshIAXj64pgMyQBzyevWlOT16n0ojYGNTzzzjNTNaCUeY00uGxhBgBcemBn9aAK5OzLMcDrUcdw8sjRxRFgo+9nABP1qylrFDwi429zyT+dMSKNJzsRVZjywGCenX1o1ESHeMbXA+vNMEJdPmfgfeIbb+eKWzmF5GXKbCGK9c9KsAApgjPfmgZCI0iyVXDdMj+tLDcRysyIwDocFD1HvSHG7BFK0KMFyo3Do/wDEPoaBD3UcAg578UqkZK4+lRrKzM0bYyn8Q7/hQhLEr0oQyYSLtOQBio9yn5WQEGkDbsk+1PUeYpzjg+nNMByjDBd2QAAAx/rTdrFj8x/wpFixLv3Hdt29eMZ9P605F8wsdxBHTFIBoIUHn8akxHJ5ZbJ2ZAyPWmxsWiZ8AEMQcdDVXVL42EPmGMSZZRjO3rn/AAouOxaxkcdD09qEGRhgPoDmobK4+02yyhdo7KTnH48Vct13ylCflwe1DEQsSmCoOD7f/qpcu/IVseo5BpJn2BQBy3GQcYrn7zVLi41WfR0do9iKVmLlsEgn7vQ/jmk3YaVzotpBIdWXPQmoZUmKYgKBj/fGabYxGK0jBYM4GC+wLu/AcVZc8DI5zTE1YyIxeRXwUnzBJgb5ThE+gHX8wa1SvzknOKapDk5XG3A479f8Kr3LSQxyPE4Hl/NtYbgQO3qPzpAWdinnBA96DGGHGMUwTZxwR7Z+n+NVZdQka8FsiquTjeefTmgZJNc29uMPIOP4ep/IUkNxJcKVEbRxAj5pDtP4D/8AVTobePCzbQXPGSBx9Kc6KSTjkd6BDJiwl3gKM84A5GP5U0y5GN3Lccd6eMKuRwcf1puxWXcAQc4PfNMBjeYwbbgt0GScfjSQNIkY82KLefRmIodmA+RipzwcA/oaBKz53Bc8k7RgH8KAIxHyxPzZOT7flT1UqhC7Du4O4Z5/OmsVaIOFxxnrSFmRWIJBJxxQIfJasoLFo9oGeDyarqBFysZZh0xUxkZjuPQ9hxilMhU9Ac+1FrgVTKdxdiNvU7uv0pFkVMnbznOAetWpApUllBxVR9ow5XIY4IqHdAaMTRPGGGUBbGTjgjHrTWZED4GBjP3hx1/+t+dZkr+W427sgZ60C4d25xtZASMfhQpXA1VaNgfMVOUJJBGDxULNH9njKOXyTkBxkZx3qoc5UA4GD+nFMXbIxO3Bwec8/n1qwNBFhCxuRtJBI3MPf/61OV4M9U2DG7p1yP061nINzAE5BBHPanJiVRxj+EjPFAFh2j3OCYy235/r69P5VDdS8oUH73nftwR1q3HFELG4laMMynavsSBzWWY2G6QOSw/vdB9MYpK4AJB1aMEnrzRUcjrG5G0nPP3qKeoj/9k="/>
          <p:cNvSpPr>
            <a:spLocks noChangeAspect="1" noChangeArrowheads="1"/>
          </p:cNvSpPr>
          <p:nvPr/>
        </p:nvSpPr>
        <p:spPr bwMode="auto">
          <a:xfrm>
            <a:off x="1640681" y="-144463"/>
            <a:ext cx="2286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pPr>
              <a:lnSpc>
                <a:spcPct val="150000"/>
              </a:lnSpc>
            </a:pPr>
            <a:endParaRPr lang="zh-CN" altLang="en-US" sz="28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311968" y="1654179"/>
            <a:ext cx="57150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王维（701—761），唐代著名诗人，画家，这首诗是王维十七岁时因重阳节思念家乡的亲人而作。王维家居蒲州（今天的山西省永济县），在华山之东。所以题称“忆山东兄弟”。写这首诗时他正在长安谋取功名。他多才多艺，擅长绘画、书法，精通音乐，被誉为“诗中有画，画中有诗”。他与另一位唐代诗人孟浩然并称“王孟”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764031" y="960759"/>
            <a:ext cx="2137886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走进诗人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36433" y="2155192"/>
            <a:ext cx="2202180" cy="318833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 descr="data:image/jpeg;base64,/9j/4AAQSkZJRgABAQAAAQABAAD/2wBDAAgGBgcGBQgHBwcJCQgKDBQNDAsLDBkSEw8UHRofHh0aHBwgJC4nICIsIxwcKDcpLDAxNDQ0Hyc5PTgyPC4zNDL/2wBDAQkJCQwLDBgNDRgyIRwhMjIyMjIyMjIyMjIyMjIyMjIyMjIyMjIyMjIyMjIyMjIyMjIyMjIyMjIyMjIyMjIyMjL/wAARCAFNAf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3+iiigAooooAKKKKACiiigAooooAKKKKACiimlwDjI/OgB1FIDmloACM0w5LY7D9aeaKAOd1lxGy7WeKcnaJFHXvgf57VzzMttfNAl2tyxYkuwKkdzz0//VXb3ltHIqsy7tpJ9+nr+NczdaW/losYxO77/lx8g9s9e1Q+xLRFa3k8blVckr8o24/yaZcTKHSWQguTtAJ6VUkSO2vZUjk8zawAy2A34j8qsyTotqzOGYHsCM5HsKzkmpXIOn06ctaj5tx2bmAPTjOK5a4uGF/HJFCQfMLYJyw9/wA60NJkn+yzeUGMhAKq/XGDwQf6Vl3FvqSyxrHEwE3zsw4xk9Mnv0rVtjlsdXpupm7G1gAR1JPWrlxqENtHufJyM/LzXKx3KW52CQBwMnHJH9T6VV1B5pZC9vcuZhkMwzxngjPQcGlF3GmzVvrhr1CyxvEG7uMnH0qsCq/LkAFQcZ5U+9RWYvL2OFri/ZD8qsoQb+M9cdM9v/rVpPZiK7h2sZJGGCDgcA547dPSjl1uHmbGnOhhCh9zD88dqvVWggRNrKqj2Hap2dU6kCrLHU1zhTULXKFTtYZBxyagad487wDuJwvtSuBCQTIcZKk5HOc1eiPQkEnHJzxVWQmWPMUY3A9fb1HrTopmEe0oTgdPr0/CojGwhtzqKROUVlLD9KbY3iSIS7gHPPNZk9uzy7YVHyjD7iOvXA+lU7Z2t5mLumSSeWrGU2ndiudkOlFU7CbzYexx3HejULl7a3MiKDjr9K6FK6uUTyTpEMsRT1cOoKnIPQ1zLXEt2ElO0ZByAMbiOv8AStW3niggy7jA6D+77CkpCuadFUBegtk/dHvV1Dlc9jVJ3GOopoJ7gj61FNcCNwgGWNMCeoLl5UiJiRWb3OKS5MmwCMZOeecVQmlEsTYuSpVsHnG4/wB2gTY+O8hMuWfc7DGUyVFQ3OoG2RsR8kkHHrmqsl9KYwsCCFQ2N2c5Of8AP51mXguJGLJKCAckHqTVW6GUp2NXTpvtE52oys33gxyMelbKGVZcbBs6DHpXN6GNt5iZzntg42n3rqdytxkGk1bQqm7okopjypEuXYAe5pi3MTfxgZOOtTc0JqKAciimAUUUUAFFFFABRRRQAUUUUAFFGaKAOW0TV3SJbWQNJKc46jnJz1rZh1BGmEb7lLH5dy4z+NcBr41fw1cW81nafbbXG2JivKHHQqCM9+TmsCPxVLIsV0T9nkCZIiWQruzn1/oaai2Qm1oe3UV5PpXxA1pZijwQXUIAYO8gQ/Tccf410tp8SNIlfy7uKe0cD5t67lB9Mim4sq6OzorDsfF2i6hcCCC9j8w9Ff5c/nW2rqwyrAj1BqRi0UUUAFFFFAATgVVmutjFQpJ7bec1FdzvlovJZhnjHcdaybq8l+zNG7Mkrbm8sgZA9M/j1qb32Ey22p7ZG3M6nGdpXHH4/wAqq/2nJK5YEMvIwBxnoAfx6VgyS3Fvc7bgONm3e/c5647fjxWedVdRNCSCp3BVUZGOuf5fp6UcpHMdlba2pJLY3E4xn69q1I76ORAQcZ6d68rttRb7QJgBHCCVAB6DPp1rXtNZMsuyaQMuFTI4Dc/l09KGmhKZ6LHIGXOakzXJabqoV2ff5kXUduPUD/PWugsrkzx5LfMe2Mf/AK6aZonctSDchB6Hg1zeoxgDISRF5C7cAk4689sV0x6c1jX7RwymSWZmbnbgj5amfcGcTeho55IbWJo1jbO6Rj+8bjgcejZ/M0y2mkBIlUFwSCrckfiKvX91cXTxytc+WkZGGz8xUkZYAZzjByccYrJe5gFyzoC21iryMeW564wPbt3p3ujNo6nSw95JG0ThP3ZKEDrg/TpRqUrqiNO0aSouGcMBnk9c+nb6nio9GKwrFK9yEcEKiSZ6Yxz09j+FUdeeSPU5X/1sbgkggEcgAfkD361LWhXQzFYKJLhpDkv8gPBNS22qR/ZZw/lyzcH52PTIwMdOMf5xVOZpVgcTqD5rAIgwSST/APqqWO3EsqpIAkuwYQD27n1qbojYvaQbyK8uNSaCWZ3BdoguR789uM/kK6TTruW7uopZ5oygBdVQ8oeBg559f1rCt5ZLKEI10HbIPIz0zxnv1/zipLC7ihu/NL+Y7Nk47nBzmqVRNlJnequ2PaoAqtPErnJDF+OKfbXEc0I8uTdgc+op0sojkRflG7OSfQD/APVWhoZT3SwkmQHzRgEev057VMLtWUPIpdA3B44OOKq3ksQkmPmOyk/McfdI9Kwv7QcOVLnYGzluhJrnnNrYm5vy6gVyVIBOAT14/KktbweVJL5gKIcbV45P8h05rnb+/eO3EkIc4GSV5PHtVOHXlPLwsrMxXBP4HI5pKU7XYXNS6uVlZmDbTn7oP3eMVl3Cp9rRi8hx95T09asvLFJEA20OxDBR/Cfp1qI3UcZkckYDKuWU4z/k1hG99SWdlpNwEtVBBVc7Rn1qjqa3lxMV87YhHKg4+X3wax7a+TaBIUV84wp4wDwealy9rmUyLL5nI47Z6f8A1q3U3aw76FkwR+ZiBgChGMHv/wDXqGaQvLjzWO0bRjHOPc1QgljRf9eQ27IXBHJ7e9NX5pnyyjacZ9aj3mxXOl0+SRAEuVEgY9iOPwrfUgLkEYrgftH2fdEGYEHGSf0rUttSmi8uIuxJOSe1bRnbRlJm9cX6wPwMju2axpNTM9yGJxjhecAepwag1F/Pf5pWCL93AwTj3rKuHljCyNtCv90bucc9qnmk5Ccjo3v4Lu2Akl2sgwwHc+361WgiW4LwB/KjUA/v4xk5/wA+tYqSFQpjh3gjJC8HpTIoL2RiwBCg5+Y4NbJpakuRu30wUCHbChBOdmCQO3NZlsryZeNAVzkEnANP8hWX5nRFHXbySfUmo2nht41WLjjrirUr6Izlq7s07NI0uzIWwh6jg4PrVltUa3lcyYaNxwQwHv8AWsAXkbxM0kqg9NoHOP6VTOpBg3llUI6EnvVKDsCnZaG3LqU13GCUcfMU47fj/wDXp9s4hjALE+jE8msu1uJCzCSMhDwcjt/n+dWTcwRDZjDdlzksPWsKi6FJ31Ni21wJu3qdqnHIxWimrWrKCzhSegrkXkEifIvyp0Bfj6mq97dFIlRHRA33HGflb8KmLd7Fc9jv1u4Wx+8Xnpk4qYEeorzC21a5S5ZJiZUAUFhzjOeP/r13ltb4gMyMzsyghQ2B9M1tZ9S4yualISB1NVFna3tt0zh9vU9KyZfEdgZGSS6ZJFJHlopcn6bc0DudDkHvS5rlX8ToVK22nzFo8LmVliUj+f6Vk6l45mtgvm3NjabuAozI5+mcZ/KnYLnoGRWDrPi7S9G3RySNNcD/AJYQjcc+56D8a4e+8R/aIUX7ffzySAMQjbFUH1Axj6VzF1qgfUUjttPtYIlP715Blvpn/wCuaLCudPdePPEV1OZdPtEhtiPlXash/E560Vylxrt9JO+y4cBTj5EDD8CaKu3kFz0/xTc2eo6LdXFnqmy4tI3cJEFcsccfKQT+I9a85EsQ0+BILqOSTG0qu1ow2OTgAE9exPNS+JbHwnHZT3OgyX9tqMRBSMFgDzzyef1rP0jUZm0VZ9SupnyWVVk2yMwz15XI/E/SmkkhFRoZd7RGSGKQ87s5R+eRxjB5GR9MZpyzX1rMfNUMsg2h0Rkz+Hf8DU8LWEk8bRwyRKM4WTIDd8g57exPX3zUz39pNmOBZLYH+7IWVvfHY+4p3As6eBa6hsEohZh9fM9twIZevUHmrIvNRiuBJp+oNHG5ztV32vjqCW5Dfn9RWLcy6gIi0901xFyAkr/Mo6Z5JA/LJqy9ojQFzOuFA27mA2+ijBx+hpAdvaeO7uwQNeRfaoAeSuBKo+nRq6O08b6NcbfNma2LYIE67evvXmdk8t/beXAzDaMlAeAR3xn8cikneOeEw3ESJPCcgY2kj0PI/rRyphdntkF1BcpvgmjkX1Rww/SpCa8Zs57qKOP7KpDJ1lgkwT6e/wCtbEfjO/sEVTdicrw0U0fzA/UGpcOw+Y9IlLEHaQAevrVFLd1lddqRq/Vhzn2Fc3H43tZrYPdWdzBs5aQDcoPvnBH5V0umanpl3bq1pcIyn5ueDz9amzQxl5pUt1HJCJfLiypTC5wfp/nrWBe+E2+0M8QIRm+8BzyP5ZFdqCCOCDQaQOKZ409rc2JuI5YWZlyvmDsOQCfTpiqwcWtoC5G+NgQoIJ59favZLnT7e6ikSSMfOMEjg/n+NcprHgmGUI1sCz42jf0HIJJPJxhSMe/uaCHDsc1aX1nBbRvCHaYvhFVOH468ngV0+nauwhiBdWPQBeD9Md8Vzdtp15b25EsAaLlihyCFBHPbjOMU65vZLOOKKNQhCkqCd24E+n+c1DEro7yTVlMBEbYIz3yaxrydp8tIy5XjbzkjvmsCxnnedGjIdMZ56Z9/TvWtNFLPa8Sqs3IYAnGT2+tc0276lXuYF1ejHlbC2WwEJ2j/AIEfpnj3rNM8Mk21lHKKo2+o/i69a0b6wNvCJZxlWc+Yx42D1A7iucbynuPNi3+Sh438buv+fwraG25DOptYjchUlvGAWL5UJ4HsMd/xqbV9Tecxz5UrtC7B0IA9O5+tZFlcm4mhIaNRgkr0A7dT9D+dGqAywGQ7SxO0922tnp/nOKHe9g6EzapbxRuYYg0it8rHkA+uO3f9fes5NTllkaRizMcruBxuJ4x7euR9Kqm/t7W2kV4gykAbT/Dj1AH6fnVBrqOK4jES4UjJHTn+n6U1ER1/2uzsGIVtzxqMkOCc85AznA/XntTra9W+lEtvwoPzxs3P4VlvZiaxSaN44YcblyAueMdeuc560zTJHgvf9crRpljs/u/lihRXQZ6P4fuky4UFmGBzx06n/PvV3UJXN2WAdtibcIBwSeCR17Y61z++8W1gmsyXA+YOgGSG4zj8Kzp9c8+S5IkMR2hCqjPTpwfTJFVsrFqVkampXqR7ftCSBpDnHcgetYEtwouFjRiSxycHoOtU7jUHmcK0jNITwMD24zUkUM8rJFNGE9ZDj5f85rKRLdzVlZ57JhbeX52CVYjgt/8AX9KzNI0+4s52a9MKqp3Q87m3dM7evGKvwWD2xTybh1UN2Od+BnnHTv8ApUd3bGbEkl55MajlT1OO3AHf/PrPNZWAg1HVI7Yh15xxuH8RrKl1XFszfMzZ/dY7HucHr261R1Np5QTHIJI0yTlc4+v+NYxaRcI4+U445zVwpqwO52tm+zynLb5HO9jnnp/jVxLuSZPMmG/K/J22j6cdv5Vz2mIPI8wyEY+6OpH0q7EpmUsHBHQAn0//AFUNpMm5uW0qzYBA2ghc46/lUJkj3OY3O4Z78gZ9qp2/lyqYyxypzkHJPWmxGOM4RiRu555qdhnTaTpzX8x3lhhckgH8Pap9VaLS7hIRI/zLwWwPXFR6PqUsRCxyMEP95sp7/wAxUXiG6SeRZlj3n+IOpBHGMc9s4I4qklyldBpvWuIcSzRxqBgHGSDnr1qrcWcFyzGK5Bx94k5OfoKyreZUQqI3JY4IPOcnj/CpIijTRxsyp5hOM/59qSutbkmnalUwkEmIgcli/J/Aimy6rKJWVp1WMD7o5/LinwwQwKXZY5CeAxxnH5fSsy+uok3eXCmZTwSMbRjp6U4WlIHsPmvZZCDGX2A4yTnFRPeMyFG2licg9xTbWGKWAjDKyA7iehPt+Y/WqQuFXP3cD5hnnJrvikZSTLLSZRlLLuI4yaZbxOG3qBJsGQC3G761FIznDtGCcZJxjtmmJdNEq+W6gMf4hx/nr7Vcm7aEoutrDxN5BiCgnBzzge1Zd9qCq4SB1KHJLYwR7ZxSXLTTsvzIFAyuB19RWKZQxcGTbt9e9ZKMdxmzFrEsRBwgAGNis3T8T1rXsZbi9i3CJ5s8FSm5Rj2PT6/rXMWUS3WcxfuwRlzkD6Zro1mltrVba2kunVRkKpK4J68g8CpaSZpBO+ppQSahplsy/ZbKGFjufdIQc47ck56ccCpn8TXFnCVGrW6xp1MeJPw5xg1zixmR3k88eb0aUDJUegJz9KmW2jjKN5pDA/uo48lifViT09ql2NkTXOrvcQ+ZdG5umf7gu5GjQn/cAxVO41e/83yLEJbbeWESgKi/y57dO9SXasx82Vsso/1zcqPZR/k1RVJDA0Wwv6IoZST/AHmAH9fzoQDGka/u0inmKxqdzAnJkPUAbc8UXD5u1hFuUdRuijIHy+59B79ac0kNtCBFJ5tyrf8ALVcRoP7vQ5+lUSZ423ymOCPOQI1DMx/HGB/nii4F6VxEpV3DyYyZCAMe+T/+uqMbMbdiuIol6GQkFvpwKsyBPs6vLLjYMiNdpIb3IHFVIJUlxEGVFJwPNIQZ9FBwfx5pXETRy3qxIIT5SY4GQc+/NFUJ7S2klJllikcfKW8kP0980UrjKWqCz0+dJEmjlWUZS5tS0J3DqrKQR39KYdcgNuxmuEeIjmFI9r5z1DK4P8x7VtfFXSYtN1OwRNiF7Xc8aKFw245OBxz/AErziWBkweeT0xW0Vdaieh1FlqjNOVs7i7NvI2XiuMSdPdeR+VXJtcEq+UZrUYOFM0f6ZXp9K4xVnjw6q49GFNeV2OZQ747kmr5SbndpeB2ZVdY59obYjsVbtkbsH+YrQ01o5IzHOyxBTvV36L64GP0rz+31Mww+SRuj5+VwGAz1x6fhUq3anDRzGMr0XyxgfQ9RScB3PQpYm0+8BhuIpGkb5gkxfPv90e/rn261YiS9e7MkUZYoMYiUEpx1xzxz1x3rkbfX4kRCY0DdJMg5Yegbn+VSJ4lkNwEDRiInpJGy4/4ECT+n5UuVhdHRm83TBmguC3AOBtz9cYJz9DSNdeU5YOkQdgHV5B82Prz9KpDUTbuz/bFaXrtlJkyCP7pz+YFPF5a3LebGAk3TaI3B/MnOB9AKQGwLqSPT9hYmF+0bHPToFJx16moLCK3jDxOBCx+ZH3bV59cEjn1/lVeCOaeJUJefDHMaRfMB9cDPHbini4ijU28zSiQk7GcHK/lk8e2OfTvLZRrWXiPW9OVks7mSXacmOYb8+4x2+p7V0Ft8Q72CHzL2C2nA6iBiGUepGD198VxCXM4unMlzIWU7UKqGJOemWwcdDyDn3q5/aVg1riGGQ3R4mEbKVOOpx6/ljJwCBS0YHoFp8RtIuIo5JkuLdH6O6gr1x2JP6V0tpqljfxB7a6ikBGeG5/LrXj8flLp5ijBkt5eGHlgvG3+6GBI6c9fakWeJrJ7a9urqAqmYZEBcye2GwO54JPTtSsug7nsbeSA0g2t8uMDHNeV6rZMl1JcFnAdPkMg+Ze/9R/KqSTXUVq0+narc78jzIi77Y/XAYnA/4Cfwqa68Q3p2iSGG4RztWWQGPHuWB4PTt9aynCb+ETV0XLaRLexAXKMxwAq8HHQ47cVox3kEMQbnk4JOBubr/SudnvZJ5DFJazwsMOCkm8Y/2RtGfwyQO1XrLULKSMxm4RwWK4ZgOfoetYzhJK9ibNFy5a31CxHnXBHGV2AkH6is29s7BWtPs9tLKrj5SRwR6kH2OfSkeeJbto1hzE54XGME8cH36fXHqat+bI0Q2K67PuqDnHsc9vxqY3juDszNjRJZikJHlhyq7WwpHPT8f51PehY7FpBtWHaMBl5zzzntzzmrEN8LSNY4o1jJkOGCknoOD2Hbuar6xcqbJCXCxuDvLc7vQY6mru2xNHNP5S28MzKzDJDZ7n/JxVeJFkJIRnIPKqvIq3JqCQwxxxKsjKp/ebMHntz71TEsodmRCm9WB4xgHGcenTFbolmxBdXZaOOJ9o2gALjAQdzj3z+VTm3js3jdpRLyeq8H/P8AhWPZTeRIGL4QA4PGcjtn/D+tPu7yTy4VkLEBmIyRwCemfSnbXQLnTxardJauFuSuR8oDen8hwRWHfzyvdtKqhQHOWX7rZ9+/SseS+dUwWODz8rHrmrVlfySDymLZY7uCAc9aTTEbcW2GE3Dxo+8ALjPWrbahLawrHHgNIAWkbgeoz/j/APrqvD5SwAOHfA34z93+nes64lWeTzCd0eAF5BPr0H4/lWVr7jNRNQE78TkPglYlbeoA75/wOa0o7hZYUJjZ1kIDkgjgj1OCK5BTIkk0qHAB+UDByM9/atXR3DHazlZMkud2DjPcfXNKUQuUr/Uba2knt44ZomZjkM3B9MCs/wDtE4GAoA4bA61Z1TTWk1C4LF5QDuQjBwPTrkVlBFG4mNkUHpkkVcUrFG7aOPIxG2QWyG9vSr0e5YAiHDbc4PGawbO4i2o5YrhtrDPUZ7Ct+NfNAVPNO4A7yOB7VEtGJIZasA8hKMGJzknbn2yf8a19Os5XkDgpv53ZkAwfeqsCW7TrE53FMEZORn0I/pWnYyJb3chzjDZUDAGBjr69zzmp5tRotW9ndDVsPIuwAMygHahJAwTj8cD8qqXS3d1qDWscTEhtgRAOmeuO3GeOOhrT1LWPIYtFKR5v/LQAKQcY7D0/Cs1fEd9DduEhVSVDNLkAbumfrjHfHrWjcdinYy7qe6iMdv5JWXftK7enOOvfnPelsvOiXznSIIxypJ5+o9O9Q388zBri4k3yHOCrklRz15OO36Vn3eoMI4vLm2tt3ZU/d7cj8aOS+iFY3n1NoHzsduCAeuPw+lZk+qrcT5FtETyAz9cdvxqksszENcFULNsQjB/Ifn1pZoHtRuLq0ZHUnrnvVQSRLehft5ZYi6FlwxK7g2fvZFR2pilnAYHcDyOnHr/Oo5hEIw8TlgwBZ2GcEDPT8xTLO4GLqSWXmWFiS3QHHTj863iyWiw11MWbYmVz0P8AKopVkuWyLMpjqc1GVlmVILcqRncuF+fGPQU+LSriSZ4L2ZwD8xVT1/H8/wDOabaJUW2Y9xcs77IHJz8gVRz/ACrQ03w9CxM+oTDZgHyUcBv+BHsP8a24beO0H2e2tyjklXEYDFhjPJwT/Ko7u4EETpPNBEAeA5UH2OD0/I/Wk5dEaRhbcXEaoqo0cMecKrYKr2GAT1PrVc7UkZEkfhuW8zOfrz+gptrdM0wy8igAFiI/lkyOxAIxx1zUVxfRRSiNrna5GRvUkoPcjoP0qDQmYxJKsbSyLtOfl2qx+mQcD6VJe3Dyqp+RUBIIRmyD9Vxk1h3ms29jbhy6yq7bVBfcrHnkkZA784z6+zF1+2itHaa33zBQBHE42N6YyAc+pC496LMDRdpTMY7dpVdh/rJHUt+fBH51Dcz3EWYY5BuDglmjEoBz69z9PxrBufFsrx7bq0s4hnIiRASPTkHJ/EGsi+8QG6nWZ7q4+QYSCLhR9Txn9KdmOx2IMa7izSZByZHwNo69G4qu76feP+6lbA43bvv+o4x+QNcNNrdzPGYpEZ4ifus559MnqfpnFVZL2+fCxkxRgYCITtA9MGjlCx3F74gsYJTZopcoOWjiCbfYuec/lWXd6tbIG8oBmGdgZzw3qTnGP5+lctvuigUzsq+gOP5VF9nXOSSSaLILGu2pybj59+jP6xnI/VaKy/IUfwj8TRVXCx2tz4mguZTJc/apnYAfOiMxx/tMWNUJdYV1Ki2kYc/658H/AMdCj9KwrZ3F0sgx8hzzyKuahf8A2kRoFSNVHOOcn8qq7TsFlYkkkWbA8tQuO7sf600uoAAVVUdwoH86zxJgkFjj26VE8wyRnIo1DQ0XkUgEkH/eNVXznhx9AKqiUtwMmnoTtZgM7Rk/nj+oq0rEtknO4c1Kvmfw5I+tVo3O7PepkmK54z7VdyCyt7cKmwyybCMFQxHFS2t6lvcCTa+zoyhutZ/mHJNJv555FJ6oDq314ybZ4rt42TARYkCkY6ZJBH8ulaNpqM0gjnR4XlXgtICCW56lSeSOwxnBrgnkCn92WGetMWeSMMqSOof7wB4P1rNwKuegR6i81w0VxLDHOpwv2dccnttHGfrUtrqVo6pi6y6k535GT9eADx3Oa85ilaKRZIyA6nIOK3P+Enm+yCJYmRwMAlw8Y5zwjg/zpcg7noDX5SLZNDECVwJCRuxgcEgYI/HmlgvBLHLDJBK0ePljRQIh9FIHP51w8Wv2s1li4d450GEVIECH3+Xac9fb+r9K8SBL4JLHI6knYzhQ6n1yoXJ9jn0qeRjudpDcK7IM/ZxGpUNhVkfnoefm46dKs+aBA0YRI7dv4S27c3fKkggn2496w4dSuXuUlFtcbGGFngQZ577Dgt7spIrSkntLWEJd3UMd02drT3Knef1wfqPzpAWwyTRR4MpjBzG4LBkz68YP0/8A1U6MB3MNxKrRnH7sFkSb3I4w1ZdntlDolzHLIWKtEMLkZ7HGM+5/KrscTpJM3lQ7BwVuCHZfTAPf6Z6dKQwuLULJ+4Pkxw4O1D2PX7hG8e/Whru5SE3NrdIUGAiT7VVjnnaVyT9DzzUTCO4hjFyFjRJCQPLQKGPqRnHQdQv4daPs4hfcsjhWH93aj4HA5+9+Z49uho9wsTx3tzE3mTG3eT7yRCXZk+wfHPt34xmr2m2Uuq3iRSRtHAqYcGLAxnkBskZzx+vapZrmK5h/c2lsTBErMMgELj5uTkEdcjtjv2mtNRSxs2WFVM7ErtRAPm5xnA6AD+nShQi2S0Y3i/TLWwv4E0+Hy9yElAckHOM4znHFc8/+jgnbt2MUZHGOo9T+NdnqUzakwyiTwOAzHdnGAMAqOe+c8Y67qpwpasVhEssbpyDbs6IAexww4+uDnoWokk2TyHKfa3jn8pwMqgABAIGeT+dTPPm3ICfeb5c9/wDPNdGujR3PmzQvHtU7V3RKw9+gDMOfXPsetQ3mmNcSTSqEaJ2GVD+WfcnIYAd8k49SDxSsHKzno7Q3WG3ptyDz9706flVmzs47e4DNNExU5HJOeOnFW00l4yjIsiIzHaoGVVyD1fPB/Dnj1qCbTpwCwCKiNtkZiF2t2znHqOlKVybNCvclZNzLnPICnAqXyCy/u3+bGQijkd/xpgsJDF5jb1JYgHb8o/x/Cq1x5kE6pvLFV2jJ6j2rLyQM1N625WOZCdp5IOMe596hN1FaTKyklGyDuA3cjqP/AK9V43W7KInyuiFchuv41l2d0I5xDPGUcPgluuOnP4UJAjXF9a3mJGeTOeVx2+tW5JLBUy4VQ6gE7Tk8jg4/L+lV4poLu1YLKgI749M9Rx2BqmkK3DZ2tu3D5YxjI9QD+FLQZJLLaXCtJHEoCnO0d+w5HatEy/6MhQ5XACK7E7TkVkzxPM5WGMxxMwXGMAH/ABGakdJYWEVwd3HBHPt+NDSBGxb+aV3swyp+7n5sYHvV19VtyGLJhl+VgxPzH1/U1kafdm4doUmC5XCkHP8Ak1JJp8MMe19hQqXTaSzbecMSCPTgYz7VLjfcZNNq8skUkByIm9egxUTX4VUViSAPlYAA9ayRqDyReT5Y4GQuB0qT/SJVKRRu7gZCoN348U+QSHrfyNOyIwZCDjnAz070xVE0rb9qsWCDBwfwxxTY9Pu7ltsexT6Z3EeowuSPxrUsNEngEjTXaq0fJVshQOpLHBwMc4OCf1rVRZSTM2aQxwKJHDOOUAOPxx1PpVmGKScQuUkBPV24BJPTJ/pU8mpaZaxJLZxRsEHzTOMiRuhwNyt/MelQSeMo7cCeOFEm2YSIwCFlPqWyT7/0pqI+UuDTbhoRHKyQjOQHbBweMZxg9u9LZaNLBI0klx8oAXcBhfXPfisS48WO6OsDTmVx8zvtcA9yCFBH0zWdPr8/lrCY5liIxlJWRj9CS2MnrWiTDlR3sMMSQPJ56+TGD+8jbBUe/wD9bHekTWNNt7dmMyPGgyWLsSPpzn9PxrgYrm/1JzHCocKOVdi5wPU9cVHf219b2/2i5dI4eAFiwR7YAo5Rnav4r0w2xZI0CsCxDA/N+GMfnk1zo8WfZlYukMSyffiRyScdOnH6iub/AHVzHvYzSf7xxUBVIzxEv40+VDsaMvia4eUzGUyMTlVWPAUen/1+KoRXl8901zEs6ztn94JSuPyxx7U0TSLkIwUHrtUUxm3jLOxPuc0D0J3kvRJvkvIw/ruDEfzqqYo3bdLK8mPQf405do7VLjcOlIZV3QCcRJD2zlj/AEpxJBwqKPoP8aDGP7RHOMpVgxAtjp+NGgXZVIc5y2P0pnl7jyRVtoypwAMUnlM38NIRXKKR06UohDHkdatC1kPIBzUqWUjHDKQaQykbYGitddJkK52dfU0Urgc3FKscXP3utQHzHJODzUkUiPnagFOhJlaUHGFU4/MVrexG5B5MppVtyerAYqwbdnmKbiowx4Po2Kha0O1DuYllLU1MOUdHEHdY0fc7MFVR3J4pZozFvQ/eRirexBwaRLZolWRZCJTgoAOh47/jRIrLbbm5LkHP1ppoLDVNP3AVEp4p2RVmdh+7ikJGOtCRtKwRBlicCpZrOe3I3p16Y5ouh2ZASSabQf1pM460DsAPNDHGKbkUHtQFiUAcc8nrSNgEgZxQOnIpCdxzk5NAFkm7JQiVn2nK5bOPwNWW12+WHygI42P3pApLt7Eknj2AFNUlIlfuOOao3LB5yw4BqFqymrI6bTvFEIsja6mkjxA5CQL5eRjplGXH5Grtn4siYrBHbLahXzG8tyzsnHGJCQQB/kVxKnPFBbDYB4p8qEekvrVtNi2kv7K5uU+ZJLZHR/cbjgH6gj6VetdSgyLa9tBboyFtxnV/Mx/eRlEg/DNeU5ZSDyD7U4SyCVZPMYyA53Hrn61Lgguevwavbx3MMLNcKsZHklQ5RD2AcDBHsfwI76EN81rdPutd/nHdIwkEbnC8FY+cj1xgflXkj+I9UlijiN7KkcfKxxHYufUgdatr4oaKBFgtVWYHJaQh1znOVUjC/hz70uQdz0G81CzmuSHiaOZ+FYc55HRhjNHnJJaCNXZWJIz94Mc9+Dk+55964abxYjpG/wBk33C5yXZgFPqpDbs/iB7U1dftEj+0CS4kvdwxHK5EYXuDgjI9j+NLlYXO9tdQcxLGt1JkcASR87fy6exGOK05r9UKhY3kww+7nJ9wVyQfrz79q4afxnbXNss0k4WTP/HtHD1OepYjgcDoTVu18WoY4LubUIo4kk+a2ETSSkf3s5GKVmO51Jns4bdZlMYk8zkIT5hf0GR15/8ArGrEO+eVmCrwPmYyA8Z5yMnPPt36CubGq2100IimFtDI+Vkdh+8brnkdfc9fX00ba4MgnMs7O6Al34Vhzx8gzkdOenNSBdEEM7l2MZkc4ZEZozjr/k+/pmq11pNtcyARt86PgeYQDgemCN3TqRn+tqy+0gPPJKpWU/KrDf8AN1yCB8vHr6/m6dja3EcO9DIw+XcvzZGOcnk5PHPagLHNXmkahaMskcchVMEtnIYHoMdQazirNK/nQyfO2SW5K59eOK7Mvcm5zPkI3A8o4bdnn+EE898noAfWrDyW0rKjq3XZvli3DjkjIzj+fNJpE8qOGt3t7ecQI5w+dxJ4PPWtALACDARtQ/Plhzx1x+VbN3oelysrRB1mGCwRs465xk8dOmR0qNtBsXUxpKQ7IGO3KMPqCDke+fxqHEnlZQDvsSMRSMsfzYHA3Z7dxVyGwj1EMZGmh+bC/uic8jPz9OwqBU/s+7+zSxySP1BeXGweucfyPeteHU2v7qezlgTyyvmopwfMx3wTknP1oUO41Eq2+lpFPmKKYxltv7yNVUe+dxJGc9Bg1Kmm2yOhuFZgwOVBwFJ6cjHp/wDrrVM6tD5bx7ht43rgL7H3H0/KhIR5ImdFLA8gocHtn/P86vlRVkZn9l2tncbRACpXJKpkjvklskDtnIq7BYRy5Sa3DhOQBlwO/B655+npVlI2dgDujyOI1c4P13AZ+v61FLFALrCl4CQAxVOT6YPQjPHH4k9KdwsDZjTEREcoyAikDp7Zxn8R7UjsoIY7ZMcR56jnk9v8P61JpokYyTQpM68nI5UdjnoR+A+hpxuWVztidSxwAq7VJPuR2/yKLjIrqytrm2lt2iRY5gPnUKGbBz6cj8Me9Z0XhjTIcH7GG45aS4Gcj2GOD+P1q5EskF4rSXczzHO0yjcMDsSP06n2qy8zlj9oImfqrH+fv6ZIpBdjbGzsrOJwba3UFQ6lcE4+uMj9RXJ+LsXEizBEVgAmxONgyTyDz36kCrV3em2kBZFRzykWAxJ9QAeeO+KZCbzUbvZd6Zcx20gJL3EZGSMYGTVpNagjmdN1I6XLMW34fH3WIGecZAIyPxpNT1db+F035AXgbeBz6n/PFWvF9tDba5NDEojjwu0IMAfKK5mQuq4BIU8HBrRW3Bl+0UtAPTnvUzxKM88n0qvbMBEucVdiUucAdeKhvUZSaE7sYxihYGHVT+Fav2RxyYyR/KrCWj8Ng8+oqWwMZLd2HCn86sx2zjAGPpWwtsFHPOR2Aqa2sTPN5caliQT+Qz/SlcZzS2kkuriIcNsz6Ve/s5wdrFTxV22svP8AEvlgcNDkHHOK6v8A4RpEmWOSNw3BIP8AdPT+dNgk3scObCQDpke1Sx2bg8RsVHU9K7iTTLOyQtPtRFbaWOSB+A5PftUEd7p7FPssHnxfxSLgceoXqcZ9u/WmotiOahspZGyI89ulXodIuGYbt3XA46V2MdkrxqyFWU8gg5BrD8XatD4f0iYbgLyZCIEGc+m7jpjn8RQo3FcrDSZFAGF/E0VR8M6j4i1HQoJraGC92lkkklJDBgehx1+Xac+9FLlC556beGKUrG/HYVbgsPKjZ1JfzI889vnA/pT7m3SK7wgyNncVtQ2kW9dxG3aifiGJNS5Oxooq5kw2+btRkbjuBH1kFQyWzLHEOP8AVkfzroIrGMIZAwG05B/4GTTJrGNFVfOBONq+oFRzFcpkSWLkrgHIwM/ig/xrJvCQixcYQj69K7Q2bEo/mjBckHd1+YH+lcprVq1vLludzbPyVT/7NV05XZM1oU7eEzMEDKpJ43dKm+xyA4IxziremaVc39vI1uinZ1DED8qSSwu4S6mF8oSGwDwa1b1M0hsNuUbcCVHWtg3kOMFnz67awHEsY5DL7nIzTCXCB94OTjAbkfhUuLY00iW88trt2jwVPf1qqwFI0jVGZDVoTHEcD9aZj51FL5mabnLDirJJlzVi1XNzHlNw3DIxUKbcckCrEJUOMOoP1xSYI0L6MRxAKMZb0rJmjPDEcd61bpxJHFjB4ycHNUJQd20jqPSs46FvUpYxxSfxcVZZF2+9QBR5pU+lXcmw4DLH0pRuHPccDmpkiUhjnaQPzpdgOPajmDlISN2446e9R4ye1TbXZcBSe/Soipx0p3Cw052k9getN304v+5aPHVg2fwNJGinj+dK4WEBY+9WIYn2Fuef1q3aJHgrhd2e9TyLhTj06VLmUome0bA/JlSOmOKlt725gujL5iPIfvecokD+zBshvxqwE+bsBmqFwn+kIM8k4NJSuNxsbi+I9R8to5Z5FUg7BEwjVB/dChSNv+zjFdJYeN430cQXEttGIVCvE6uTON3baMZAHfjFcg8Kr1HHSoJLePcBggkVN0w5WepDxLYPNEhkViq7llmO0Ko9G2gZ6YGMe5q0mpRX6rJp6m4cH964VsqeoB5HP0Jz6V5LbJcWlxHcW0xSSM/KeuKsPr+pi4lN3O1yZUCkSNkY7Yzx+n607X2FY9eit5ZkM0koRCQVTaBvIzgHDY/HGMninG4ltHd0wGTmWR8DB9OeT+IOcACvL4fG13Fp8cM0LTXETZSVpSFA91GAfTnOa1rHx1CRGn2cySvlnR1CpGfVCDk45OCfpg0uViOhv7rzry2UMpJQ/Iqkk8ryWOM9Bz+GRk0iSSLd28kRzhjG2EyWDEdsj/J6Vz82oQS6kLp7+2miSEeXzFFnkEfIWY5+p7c4qyuvQtbXMpkUBFBUrIoZiD0Bzn16UrAd6rwMBGib7duGXYTgj1yePr+tVhJZ/MIoVZ14BfGW78dAe3v79q8/fxp5WmhbQTC5I2/OuAq9cbg2T9azpfF96boNAqiBf+XeVhKhPc/Nk/1HrRZjPS5L2OK5UyOis3VR/D7k9u3Jqvc63bKhkTP2cZVrhI96sB97kNn8PyzXlB1S68+W4yv2mXIaXknHoO1QpcTyxBWmcx5zsHC5Ht0p8oHqEviGyt7WC6TfJ5jAxs0apuGcbvmOf8cVVfxmkkvkMpNoiZklDqrKfRcZ6+gJ7dK89knDuXmlLPjBLNk0wzRjoG/BTSsOyOun8XebdyuIofIwFjheJ5DkfxHL49eDkevNU38UXTzyzlIdzjaI/skLKo/3mUmuZmlDxgIpByDnIFSrOB0j5/3hVINDqrDxpqdjbtCiWswfvcRBmX/dZNpH4k0nh+5nvNckNxKzmaJwdxPA64BJJH51yxnftGPruq3peoyWupwzSqvlAkOB6EY7U7aCTszc8bII9YPz7vlX3/hFco/zMvua2vEd3FfzRT2xKxnI3YxnGKyYbcyfNv3bWGf1oT0B7m5punJLZxylgTjpnnrW5a6aZDuWLBHcDFafhrRY5NLtJTk5TJ5967O203aMbRjpU2uF7HI2+kuwBVC3qCKt/wBgTOASOvb0rtFsVwCEANSmxkaNtp+btnpRYLnFw+GmkU/KDnrnpW3o3h2C2jvJ5MGQWzKq/Xqfy/nW9b2YhQqDxnIHYVOESMSM+ADGV9OvvTUQTOC0LTrWHx9nbkxQgRqFyMkHJPp3/MV0+tXVvOsF7byr5ttNJDJDn7wXI/DkA/RjXH3epWmkeOFvTOj28cQ3EMMEhen54rNvfGukpfPcwgs7uzsixkj5uoGceg9uKT6o2puKknI2vFqG70aG5uPLW5sGI8lXUqVZQwwOucFfpg1Qu491np1rZShbiJ41AyMEfdIPscmuU1nxeL2OVbOwdXkdWd3UHIUAAd8DgVnt4s1p7uGdgzmIAKJgDjHQAgDAHpXZRrKEHFnHXp881KPQ9R8NajBc21xBE7O1rO0TBwQR+Zz61i/E7S4LrQF1JVC3ELJBndwVYk/nnH61x7eMdfc5+0W0HqRt/wDr1HfeJbi78MX9hfXQupp5onjZTwgXduHQdciueMtTVrqHhDxuvhrSZrNoHk3zmXK9sqo9f9miuNAY5wT+AopNK41sdne2Ttcqqbcs7gDPX5yKsSW0ySSlMHG/p6jAz+dNkubj7dCPNAAkIAKjk+c3t6VfLymGVtykskh+7/tisOhp1KYhmVZsowAYnp6Af40TwyecwZHGJlXp9B/StPNwVudqofvMCR0yVx/KnefILmVDBnE4YfMRn5jn+dFhmSpkXyxk7QhYg8fws39KxNelUSWTmNWUFyV/vcgf+y/rXXumUDSRZUxsAFf1ixg/l+tcv4ktQTZMFYGRphk+z56fiKcdyZao0/CsSXFiwQeWd2HBOd/ofbH610CacSQJQXVRwDVDwlbpFpQYgZ3kc9+BXRxyL3Ycjoab1FYyrm12lvlGOwFZVxYRtESYwfw5rqJWRRhQG55FU2hWRdoBHpSGecR21m99cxyyRwiNMpvyd59KfJYRBCxtwPz/AKV0R0GFtRaZ1wUJ/Pk8e1Q3dvtVu47Z9KpyEonJvaRbyACvsDUZtlB4b9K0poWP3R3qoykHB61pFkMlt9JmuTCsLIzS5wOmMVafwxqkaFhArgf3XH9cVs+E4hLeRA/wBz+YrtWtRtyQPxpSm0ylFNHkr6ZexZL2kwx32mqp3ICCWHsa9gS2XGByc9KYtgN5BGQeOaXtA5Dx/cxPJNA65/pXZwFVjkhS2t9vmv8AM8QY4z05praRblsiFCW5OFH+FHOPlORDkccVJHKyHO0GutbQrfyZGFtGdqk5OQeB7Utp4bs7iyhaS2kDsoYusuM5HoaXMhcrOVM52qAu3AwcGmo8SyBuRg+ldW/hS1AOPtA9CXBA/SoT4TTtO492XP8AhSuh2ZzNyUlChCv3ugBqERsGLKeB0xW5qGhNp80Pzq6OSPu4II/Go1toi6xPhcnmmmFjOhZY3/ehl4q0s8bR4MwzyDuBphiIkYDoCR196Ggib7y4+gxSdhpNE6qGYjehzz94VSu0KXqAcdMUNZgglC2AcdjURglU8MMj1OKaQmzXAbcM9aglYbzyAQOvvVASXIIxLkjplgamWWRwQ+GJqbMfMXIwfJyRznmqkyhrxPTbmg3skQ2mPjrnNQeepmDkMB9c1STE2h0qKG4yBUTpwMVO1xE4x/OqrtkduKabE7DHXbz1qSJPNjdmLZXvUTZ7H9as21tLKknlyBQvLDOM0yRgh2c7sCgbhkpx6571PHb4b94D+dR27bt+fXj2ouMUs2OSFHtRGoPBJKnoM08gKwPBAOcHvToVYrvUDnoOlAAEVTwh/E8U4Fc42rx7U4JKw5xzTltyBndj6VIyOZisRZDjBHSrKgE8kYPcioLoIlqVXjkVYhlJX94Bg9DQBKVxwpz7UOFWMttGe/FPUrjI5qN3zyR06ZoEPldn0WzbaDmWYDA9CP8AGnWCBbK4cjADoufwY/0pWL/2Vp67flJmfOO5kI/oKu6ZNJDCxR2QF+QOM8d/zptjS1PVvCtuP7Cs3CcNGpznr+tdKJYIADLJHGPV3A/rXnWneEPF+oadDJDqaw2skYZFadgQp5HAFWofhTqszBr7WkOeu0PJ/MihN22E0u52V14q0OyBE2owbx/ArgmsO8+J2kR7hZRvOw7uGQfhwc/pVmx+Euiw4a7uLm5I/hBEa/kOf1rpLDwfoGnAeRpNtkdGlXzD+bZo94PdR5sfGGv60zJplrdbW4Itbfp/wL5v6Vj63HrFrLEdYtrotNkoLi5LZx14XGOv6172sYVAqqFUdABgCvMfitE32nSmJITbIP8A0Gk1puOLTdrHKaf4Y1XVbIXNrZQRwtna2wNu7dHJrlNUi+xzmJ5J2f5gRHEFHHXoa978FxEeE9PYHgqf/QjXjPiyGMavENiF/MuMls84J9OPzpRG+pym4OdgWbjBw7Adaj2MD/qFJ54dsj2rSFuokKhVUELyE9qlig34UHn2FXoRqZarOAGVIUyOPlz9etRSC6lXy2YsCxxhRgcfWuhj0i9lIEVlcyZBxshJ7cVaHhfV3240m7zgj/V7efxoukK7OLFjcHleB2+YDP60V3o8F64ygjTmXjozpn/0KilzBqQQAy6h86DKOG/Ny39a2WuYPs6bYsEvsK47HDVTkdvOYiynDMQQVVeh5Hf3q+b60PkM0J2eaxHyekY/+vWTNkWILiF7qQlAVbYMAdehP/oQpUu7RpmZYecMT+h/rTEurL7RbJswxmAOIz/zzj/qRUaTWoig/d5zGSflIJ/doT/MUhl0SWrqqeUcKyrz3+YrXJ6/b/a10z7OCWJmJGOgIVh+hzXRSy27FCvGZUUKMjJMrY/VTWZdNA8dk1s2F8sqTnOP3UWP0IprcGYl5e3fh9odt1IqP0CjIyACTg/UUyPxlKoIa5jY/wC3F/hSeNFA0nS23Bm3SAkHuAg/pXHSLtjUnksM1ooohtp2O6Txi7JsJtST/FyD+prQg8VxshHkKWPOVm/+tXmI6daWjkFz+R7BbSNOqzFCfNywH90HP+NU76EMoULkY9elbPh6xjaxtYpCqKLdBkjp8oqbUdF+zMxWRJF9VOalopM8/uIjuIBUDpVJ7Ulu/PpXV3Nsm7AVRn0FU/syq2MU0xFzwVaMuoupAI8skZ+ort5IFJGRwOaxPClrtnjfPMkTnGPRwP6V0jR+bNsYnYp+bHAPtSeozJkkS2kw6ZY8rtHarkMcckXmfw55z2qRrLT7klBuRl5zg/yParFvbosJDLnd6d6LDueNNcXscsskBYIDub5cj7xoi8Q6hEwOIW7/ADJ/hU8bmOGWMRbgwGTuwQNxNUXCyRMu1lyuM5Bx+HFVZEts0v8AhLLm4Ty2s4lDDaShI68d66/TABptqFXP7lOR/uivNo7NbdkjU7mRiGbGMjPpz716xo6MNKsh5eQYEIPT+EUpJdATZEtuX4dee2aUWpDYxgfStcLEx+ZSD609IMj7pz6moKOH8WwCK2tGHPzt29qxoLR5GMoEZUx7smup8cIYrGzOOfOPb2rKsbbzEU+WnzxDBJ689P0qog9jKg0f7Zbyyq210JbGOo5/wptx4fljRmEgIEYkHuK6XQ4MW8iFeqyD8iP/AIqrVxFusEYr96yOTjpwKRtBq2xw0ll5E0sLSZKEYIX1Apq6Pe3G97eCSdEADMi9CegxWvqMQS8umYsB8mCo77RWz4UuGjs9VkQs6xRiXay5JwDVLYxqaSditBomiayTBafYzceWWIUnP5D61Xm8ASDO3y/wkIx+Yrm9O1HVNH1I3ti0XmjcnzICCD14P0rfj+I+vxjM1rp8v1jYH9GqlbqJW6orN4HuVDNudAuBkODnNYk+lG31X7E2ZSCB0wTkVtat43utWsRbPp1vC6yrIJI5G/hPTB/xrpfDVlDqHhoalPbQef5znzPLyy4PY9fpTsraCa10POtT0z7GisqMCx6GsktXceNIY1gi8sMSXJJbvxXFuvqAaURNCrE0kW4Y/GrVixV/Y8H6GktEzbE9uaiAI4HX1oEabW+Y9xckjtVC1BUyfKCM80z/AEvHDsR9abE9xEzKiEkfeGM0AXJMFeRTbQ/uBz/nNVmupgMNGB+BFQw25uN3zYA9qQGsJoh96RR+NJ9rt+8q/gawiwB6UbgSBgdfSjlC5pXVxDJGQr5YkcYNILxAONx9OOlF1aJDAjRq24sQe/FVERZWjVGbcxwd3ShAXUvCOin+VI16+CAp/Opo9KfAzJwcdM9/wqJrJVvo4ZJgiNgl2B+UZwaaQGhPNNFpmmoU+9C8ig88GRx/7LV3TnlfSmZzsbziPwwv+Nb5QSWrSSri3SNYLeFm4TAba0YPPTBYjAJU9c8Oe1ddJtnljIUFjGQANy56nHXknk+mO1TJ6FQWp7P4Rma78L2LFArLEqEA+gwD+IreWM45rE8H2T2WkPHIgUGZ/LGcnywcLn8BXRgYGKpMze5EE5p+32p4XpSkUXAjIA615j8WsBdJbP8AFJ/7LXqJXivM/izCXXSgvdpBx+FS3oVD4jovA6q/hCxx/tjn/eNcTpGl2eo+LdVjvLeKZImkZFcZC5cdvoa7bwCm3wlbqeSryA4/3jWB4fgC+MdaOMcycZ7bxipb0RaXvM14dB0yH/U2FrH/ALsSj+lWlsooxhEVfQKuKu+UewFHlNj+EVIyr5Cgf/qqMwL1q4Yz/e/Sk8j/AGv0oAo+SncE/nRV7yR6migDxSO5O+YL1UL+igf0qHDm1QhMkCRvTHyYpwjKyXZEbDfKAvHatGKePZGhj+ULJGSB17CqYkRwR7nDFflWQsD6/Kh/9lqFVX9ydg+RsYx1IRK1bC7iW2hVoAF8vccnnhBUEkcKQqVJIMo/AEKP6VJSIgp8tOCGEkRP4Sua56Z3XT7GNMhmCD/yFEv8wa7SS4s0XAj+UYYkn3z/AJ+tcrqcsUs1tFGu1TCudvbk4/TbTW407NMxPGMbx6bo8LgB3WRzgcZJWuUvE8oLCT8ydRiu38ZFJZ9FjJ7SL/48lcl4kjMOu3kWCNrgc/QVqtzOcm22zLB4pfWmbsU9TzVGZ9BaTbbLdVPURr+eKtT229SM9R0rPgae3UMPnQqD78flxVhNQMYJFvK7MQc4Xj6fNWVmzS5iXumyeYy7ST1rLNm6P8wz3HtXXv8AbHKslvJtZeQwXn3yGNUbu1AnjLxSpkfMNhJP0xmmguWvDMSi5t0QkiO2ZXz2Ytn+orqGt1/PnjrXLWup/YZy0drJsAYLGIH+bgDk7eeh7d6vDxK7TrG9t5eVORycHt6Y/wA/iAa/kjJzzTjAEiYj+6ePwqpHrdkQN7FT7sv+NKNWhlZo4o8pjghl6+mAaBnk9pZrLBK8jhQiAkFeepxg1nx2h5AcHK8Cty48O6tCzqltISwxldvIGff39Koro2tQsNsEowCv3CePwBoT0FZla5tmtbycOoPzqmd2cc549elel6TCzaTaYB2mBMZ+grzltM1RnUSW8rZYM37px/QetevaFNbJoNhDKURhAisGYA5x0IoY+hVRGXkrz2NXIcYLEZOMYNaSw27OFEiAt0GetH2WAHCspz3DfyqQOC+IMedLs2C4xMc/981h2UDvaoUAbbbE5AyQc11vj+GIaZaqWyPP6j/dNcBPfXllKIoshFjX8RgGhOzKSujqtGAIQgdZJFOfdQf6VZMedLteMhrA59+FriovEN5DGwUY3HceB1wPalHiS8BDMuTjbgk4x+FFzRaF7UA2yV0TLMVPHp5a/wCNafg+QyS30UipiRFVi4wQMN09+a5uXW/tJxKiRsOMKP8APoPyrd8H6jGt9c4bCSrsIA74Y9O/SnF9DOpq2zkliJkkI/vHj8DVORPlGe2K1YVKM+5SPm449jWfKAFye+eKB2KYG5wemTXrHgVFk8BzgpkLNICD7qp/rXlmAMZAz7V6x8P7iO28D3szldkLvK3rgICf0WqjuRPRHJ+MlxYQqQMCbGe/Q9a4WRa9A8Y61pmq2kC2bEuH3Nxjtj+prhpP900RBl7TIgdN+6DktnIqlrMX2CKyMQA8+He2Tk5/pWrpRjXTtpkXOScZ9ah8ZxBLPRXAAzbc+p4HWnHcmWxzX2uQf/WOKvWR3iRjnJA/rWSeRWxpkZZWA9B/WqexKHMB6mm2A+WYk1ZlQoDxVSzdEWXewX6moGZbcE0q4Dj60FTk8UqLiRc8DIqhHTBDJAGUEgn1x61yokdGBVyGHIIrtYHt7mELEyOQckHIx/8AXrh6UdgZZ+23bdbmX/vs0wySO255HZumSxNRj1pwPNUI9F00SPptjvfdGsa7V3Z2/Kfyrp5WX/hGLUTbtwWXGe3z9qxtHilfTNKjtYI5ppxFFGinBLFD970Hv6Zrp/Flh9gnjsUBKwWWXYNwSeSefes57GtN62PVNJvLZNJt2kniT5ATucDHFWG1nTFyDqFqMf8ATZf8a8FuNNvnvXfyZyrJGwzgD/VrnnPrUDaXeEHdGvtmUUnLUappq9z3s+JNGUHOp2vHX96KjbxboKg51a14/wBuvCl0qfgsIsd/3y/41G0FpHNOiybmjcIm1lCuf97tjPeldlxw7lse5P418PLkHVIDjkkZP9K4vxzrWn6w9h9hmFwsRYvsB+XOKyfC9nYyeYt1YQy3CuMZmVwVPGMbiM5rm76Nl1O9+6IhcSLGocHADEAYB4olfluKEUp2R7F4BBHhZMgg+c/X61l6DHt8U6y5UjLuB/33VzwFdW0HhdEmuIo2Er5DyAHrVbQWM3iDWHhZXHmNhhgjBYmk9kL7TOm6fwn8qTPtVeW5kQlSoyDiq8l3KsRfHQZ607MV0X8D3ox7E1ABNjmeMfjSbgD811H/AN9ipAsAexoqv5sX/PzGf+2tFAHAWmmpKiXM2PMc7iAOOtS/2XDhRtXKlDwuOhyfzotrlre0SM2cw2fLw6tx/wB9ZpE1aKdmCQT5RyjhlA2nGfX36iquSUxohJTiM4XDncQeX3ZHHPHHbrTH0mYArsibOCPmJx+ePatFNRiYnckij3Q/0p63C4BbeWyBkRt+fSqjLld7XCUXJWvYzUspcsvkB8qAuGAIxgEc9z69sH1rndSgs/tlwktxIt7AoTyWiAV888MCexzyBXcJNCpLMzD1JBrgtZ8uXxRdbGyCygnHQ7FpSlccFbQ5rx2wX+ygGOfLkY+2WH+FcfcXM1zKZZ5XlcgAs5ycAYH8q6bx0269sU/uwHj/AIEa5TBOa0jsRLcM1JGfnFRc1LEMyKPUiqJPfGcKiRkgNtPP0xUUM/7xwDztGKqXE53xb8fdP484/pUEVx/pCkAc4FZo0Z1UF8Q8UQTdhM5B7+lRLds9tLO8LO0fChTyRVC3k2yI6lc7cAnmrMcmLWUE5JYc4xQ3oJAk4Ro5GQ5ByQeoqK4vX812UvnGM7tuPypPMBXexOcj+dVJiTI20Db70LUbRTHiGeITN5gaGJiMFs7cetaFiL7Wbaa4tIUurcMFYR4YqeD069DVA2FlLJ5rRgSH5WPQH6+tQWy6hoN611o9wIGIwyYBRlJzgjpVe7bUG72sb0mmrbH97p6xSHBAeIL256ilaOJQOAox/Cdv8qqR3moalJLPeyCSVj0HCrx2A4ApjwxlgZMZVsjHesmho0rKOHarDzTtJwRK/P45q6LaNXDIZEHf96xP6ms61uEFuRkKASKsC6XaMH8KSdwaEnj8iRHTzTGBl/nGTg9OQfeqly6eZ5lu8qLgfKxU89+cVLeXC/ZmZnGQpJNY6XqOBtYYPrxTYINTke5EKSuXUNwCAOce1YuoQYuZAeyKP/Ha1JHEt1CvAb2/CotSi3XTEsBlR+e2ob1NorQ5sW53YxkbO1QOm2Qr0Fa5QoWAyPk596pyQlgGHp1p3AoMN0mcDOc8/Suh8JWgne+HmbGWP5QB14YVivGA+D09u/FWbKee2uG8qRk34zg4zz3qkyWroqm0fedoYHPUN0/I0vkOzbfmBH8WeT6/0qYQRhs8ffHQ9c5qOePZaRE54Y9+2TSuOxBNBMmfmc/X/wDVXoXg3Y3gjxDbMQMWbswPfMcnP6V55gtKM9OSCTnNaiX93Z6eYre4eJZ4DHKF/jU9Qfb/ABqouzIlG6MTylGFx1JHWrMVpBIkrFCQq8c9DzTGU7ov94/zqe3H7uTn0ouOxnm3C5ILcHgZpviSeWbTtPVzkRNIik9QMKcZq2wG1j6nv9Kp+JXhFhZRRq/mF3aRiRjsABVRepnJaHN1vacWRWCjqADzWB3FdVpMYdWYjjAqpEIiuGbDAisnYWOK37uLEj8de1ZIQlwB61IyuISMdPWpBA3BGK3bPR9mtWdtqGEjmUOykkEAjIB9Cf60mrWdvbatLDaOrRKflAOdox0zSvrYvkdrjdAjA+1OWX5Vzhh7Hp71x5611cQkht5GjYpuVlPuK5I9aqJDJKUU1VZs47DJpwB8sNjj1pknvfw0W3ZtHMjwg+UuzA+bcYz198bvwq/47Uvrt3g5Cwovt3P9a860LxDc6JZaZcxkN5IDBDjDfIRgnr3NdhNqA1SzmvnUq8oOcnJ44/oKzqP3TakveMKdU85GIXJS1JPf/VJWlpmkXeswzppUEU00J+ZztGMkjvwQcH8u1Y97vWSPgYMVsPf/AFMf/wBarPh7xLqvhmW5ntIbWSF12NG2QTjOOeg79qzdubU3TahoaGr+HrnQ7MvqMMUTzMdmxg24+4HTPP5dKpQIgYlFQYDHlRzzTNb8T614qeM3sNnBHE2VWBWzxnqSTn7xpiSEyEJwApPNTO19BwvbU3PDWu6Xo81/NqUvltIIfLVULE7d7HgdP/rVzs08V5q+oXNuMQzXDSJuGCQWOOKjlVWnRsfNt/xprEfaCQO4HFNz93lEoWlzF8Su7yYYhVIAAApovLiJGaK4mjLE58tyvHbpVZDullXkng8CjOYMMeVLDH41BZ6p4Xkkl8O2TOxdipYtuyfvHik8VSPH4V1AKcMYGBPpng15zbanfafEFtL2WAZG0DDAZ64yDS3Wo6nfRi3u9UuJ4C+4xMQASDxnAHGe1bKorGDpO9xFVA0YK8BemTzxVW7VVEhRAPmPBOeKtnG9epG0Z/I1SnZTDJhcZLfhWKZuV3MSkDYOgopJV+cYB+6O/tRVEneGUlM52k/rVKG6iWWcGWM/vefmH91aztJjeaW5m2ZkcoDlc547VqfZ5FCkLuGegGP1qzAnjniJVgykkZ4OasCdAVO8YPSsp1lRNynHfpxVdZpmAGeO2BigDpBOo4Djp69PeuHuHiuPEd1KDvHmYVkbI4UDr+Fa5hkkjLSRq8f9yRQ2fwIrJ0y3UajKyKqRlnKqowACx4Apgcd48UxavbITyLZT+bNXKg4PNer+KvCUeru+pG4ljaK2+6qgqAqlucmvKMcCtlojJ7iHBzUttzdRKOcuo/WosHHSrGnKW1S1X1mQf+PCmSeu+IGNobJcYZ4SWH/A2rNt7jdIoByxOeuK0PGBYXdmpPIt+o4/iasWyXDEsWBxwBSS0KbOjiuCI8dMHGQetXoJcRNGcYJBxWCsjIp7561espDuOTk9aiexcdzUc+VZkkBskVnNM56HtzVm8cjTwM87h/I1l+YOh5PtSjsNkhuSqlWG49eTiqs9wzDDcA9h2p+cg5AqnKd8yBiqktgE/Q07isTw3TxSFkOMnkgU6XUpWHzNjn+EVGIkUEFixJ9eKbsUcgD8qb1EgN3cqm2PlTnORzTodSuVfLnCgY5PSqcqSSFtnABz046VCYXyDtGB70ktRvY0ZNSkkUplju+UnsajWQooAb9elVMMGBZWAyP51Jk/h705IUWammRG4vUYdFYDr68/0rT1W2IuycH5jtz/AMBqh4dI/tJieipz9c11NxbibJJG5n/LjFZ8jZop2OP+yMkuHUgmPkelVza5gZh0Bz+GcV2NxYiNkZQG2gDjnOBWdPpLPGdh25BxmnyBznKtaOWVsHsOnfGKit4yb0q3XP8AWunXTpYrb5kLMBu6enWqq6Q4u/OYbFIGCeOSTRyi5ysmlN50WME+d0A7AjtVO9tHYFCDtTJAH1NdJGVt5FkNvOWRw3Aznrxmqk0CzM2FceYP7vuafKHOYaaTJ8rY4G7vTZrbdaoV6gAY/OulWERwBWzk5zxj8apxWA2DPZuPpkijlFznOtbSB48D+I5/OnWsGbOeQ9QQK6KWzjEZ+Ybh0HSs+OLbA0bDAbGaOUOYwNpKFSBzjB/CsvxMCFtFK44b+ldW9nHuJUr26/Sue8WW8sl1axRIXIVicfhTW4pPQq2mh6a0+nx3etx2huFjkk8y3c7FY9iucnHPO0VqWMtvbLMoZ2G4BD5fLAA88ZA/OmReHZdW12ztppfsqm1gjV3TcNwhU46jvn8a9Bh8JWthbNcXghvYUQjaJGhweehXPf1qmQkcG9xFMdnzAnpuBFZ0SFbgHA+VgcGty8udAjmZWttTgkLbdgZHUDjuQCRzVKc6RasDNfXUe7kBrUH9Q/8ASkxmzoV35MckdxEk0U8oWGNzlg5GCcntj8q0dZ03S3tZrmCBkkhAUunCscdPfGevvj6WvDWkabrPiG30eK7k+2Wu+QwyQYTG3BZuvPIxg46VqeNfD11oNjDFm38i4kOdrksxAGeCMDtUu5R5pcIyWuA2M5J/KuLrvrmBmhKpydpxj6CuMfS75DzaTfgpP8qqLJkisCQePSnAkjB6UrQTIcPC6n3UinyQtHIyhGOO+Koix2VnEbjR7eMdolI+uK6vSGMXhqMMTv8AnHPsxrF0SIwWdmzJ96IdeB0xXSC2K6NBuGCVc8d/mNYT2OmnozMvk3TocZHlW/P/AGySoVhMocYAJXPPvWxPYt5cbdR9ng4+kaim2+nbbeNu8qbuT/ntSktS4vQo2GEieby97qpwD05pI0Zbk8DgMpB49atQ2yxwswkAyuCAeeQM0kMDyuMAlSWG4fWoaLuim0GZVxkkgDj6moriMi4A5wW6YrpYdFDywruI2gZ565Jqpqdh9nu4c52sOD6mhoSauYqrnzBzww/pSBTswzAZLE59a0Y7XJdgOC4Gc9MY/wAap+WfLTqN2eaLDuJIhLqM9x+VKqnMhzkLnnFTiImfGQRkZ/I0wo3mtnP8QP6UWDmHMhWRcngrw3U1XnUrCwHdhnn6VOrOWLY+7jn0H+TROGiRQy8ZGMjrSHcrtGS7fJ3oq0pzn5AP60UtQ0OgtNKNkpP2533Y6xAKMdwM/wAzU/kSvjbeK2PSD/7Ko01OzmhMiuZUx1RSwP5U8ahbEKI33E9FHX8q2OQSSyvTgR3Vvz2aFj/7NTDp1+AP9JtmI6kW7Z/9DqU6g8ak/ZLt8DOEhYn+VRafr1rqbSi2S4YxMUk/ct8jDseODQNsvC1m8kILuMN2YQ9Pzauas8QwGaRw8pTcQFxnqeB+NdELpWXMaN5vZduDn1IPOKpQWclrbovk7yqBGJGVNVGyEzm/Eeo6ir3Frb6O8yTQbfOVZCcMvYDjjNeato2qqB/xLL30P+jv/hXuaagJ52ieCcle625KgfXp+tSpKJZNn2O9ATpiMBf1IrTmu7k20seDjR9VKk/2ZeD/ALd3/wAKvaPoeqf2xYM+nXax/aIyztAwVRuHJOOle0AXbSFFtGVSeGl2cfkx/lVmKK5AAZo+O28f4UcwuUwPGtoHvIZ0b5RGFx6Hk/1P5Vz6QHd8pbB5Oa9AvbVNQglWZ4xIygAg52kVy1xp93bSBGBZCQFdeR+Pp+NS5MtRKawExFsHPoPrV+1/du4I5wB+lXP7CvIYfM8+NyP4FPJ/OooYZt5zZzZ7t8vPH1qW2y0kiK+l/cIAMjeP5Gs/eSQR09BXRDTg1tFJIHA5JiAy36ZH/wCuqslnG5Zo4Ljb7jP9KSdhuNzFJ5xjJqKeNJMcYcng5zgjkH88VtnTmKYS0umOe/A/lT/7I81t39nXAI6ASYH6ii4rGGkrSKDgqe4HY0jFiCOa3G8NTyElbO4hbqWWQHP4GrUfhqUcixckn+KQ/wCNO4uU5rH+jHjn61VKc813H/CNusYWOyjGeWDynr+dA8MyEfMkKgj7qqv88Zqbsehw8g+Tqeo4J96aAc9hXenQip+aOBR7KP8ACl/sY4IBVeCPlTp+lNSaJaRy/h+QRX7l9wiaIjdsO3IYd/zrp31XToEjFzcCNpeVV+CfUU238PrBM8rOzh1GUCMBkd6ddaUk8YR4DgHgbDScmFkQtrGlZJjkUk9dxPNRf23p44K8n+6HNVj4eQEk2p9dwl6/rTDotnGd00ESjP8AFPj+tDdyHYuprOmRoxdyOcjKv/hVG71uwIEYkcjOSQkgxjvkDj86Wax0Reot+mSpuGz+QNJHFptm4EaQI8i5X5nbI60r2FdGfJfaUUZ/Om8w8/66QD9TxUa6jpeA5SYtnnbIxz+JNW53spHyTF/wGNsjnHf3qk95pSpyxftnbxn8jTU2O6HrqWmyZVbKaVjyBkH+bVNHqNv5MnlaY0bH5cEg4we+Diqs13Z2sSyiM7CSFdQOfpUI8RQw52RyEe4FVzMNC3JqTFBm1Cg9y9V3neQMfLU5/wBsD+lRrr6zy/JaB2wTyewySePYUsusI88cZto1WQAhgCNtHMO6RUQyLJuaI7FOSQ4IH4Ck1XddSGdCy7uojBz/APXFayPFPbNi6JII4WTp9RWTfau1ruVJN7AUlJMXMiOfUZhceRHc+WqDDMxORjrn8h+dKdfllTBcKoxkKMg8d/xrn7/U9mqy+bAwKysCVPJw2ansbxLqUosEiBuSxxx0/wAKpCNfWLuK9014YppXIAYZVsDH1GKx7mA6lqWmQeVIFknWNpGGAdzAVrBN8gUTxBXUrh9wyO/atPTdNhF9DcLO0zWxyEWRSoOOM5544px0Wo0WPDXiq08KeI9d12a0e93MUJjbaUDuDgZHPQenSt/xt4jj8Y6BDqGnQzJDbpvCzAAhs4YcE9v5VzQ8JXEumXVl5rYuJFkMkihvu544+v6Vt6Lp1zo+jS2M0aXG8kLg7QVI6N17+nrSb00MMQqlk6au7o42HUGMTLKo2gdAcMfpkf5zU0ToY1fygCRkgkEr+VdDb+DZGjBMZY+xJpX8HuMn7PID6iOlZHSjGQx8Hyn/AAxV61EUr/dkQfTOasL4PmeQANIufQj+lPk8JXtkBOPtMhQg7YyzbvbAoAtT2DKirtGEALtt+8oAbPTjncO1dNp9jbap4SgkIZWUvhj1Khz/AErlbdrye1sbPV43hea4J2EDdtJJ+YdVAJPau20rT4NG06S0tblmQfdWTn+ED9cZ+pNNqNlYLu+pvXWmW1v4Of7Nb+YViUgsuGIGOTxnIHb2rAg0mI2sKEN8i4Ubea7nTybrRIWnQL58QZl9Awz/AFrzWz8Xsplt200v5TshZZVOcHH90UO3UIt7Ivx+G4FDq4diwHIGBwMVXh8OrbSv8uSeR1wPWpk8X2pcpPZXUGR97CFR+TZ/SnL4g0qVi32mVD7oxpWj3KvIati0dyHAUAADOfQH/Gq2paYbqe3IYEKG/PH/ANatSPXNJYHN6p4/iiP+FSxXel3LAre2xwT/ABhf5kVLXYFJpmBa6aqwybkHLYwen8P+FZ1xpZW2tl8tvlGG+X6f/XruTbpMALeS3ZTzhJB/SmzaZNswIQecAqetJpopTRwkdhtvGG0gYBGR14qOKyVpX8xNpGTz7n/61dv/AGTchebfrSHSpsZFtJ06AipsyuZHDNp7eRcFeWLYUDjPSn3Vo0dwqhBjjtk9PeuxGkzyqAIJBjn7uKa2iXbYYQnJ7utKzHzo4o2alm+8vPTiiutk06aNyr25B/3f8KKLMOZDjbWaAF3GB0yR/KlSOwDbwyAg+w/mK8hn8WarcxNm4wNmSAOMjoR+VKuuarIGdb6ZkB2+YTgE9uBW2yucvMeuvdWMEwYg7z/GoJH50iNpcuShg5OT823J9fevKI9Y1AWnnvfTvkkBBnH1P+FQS6rfXMLA3EoyePnbP4c1LmwuexL9gjOVEYPT5TuqjI1tIzKtrMQe4yK8ysr2/uLhY/tUjMy5+ZyQKke/vkaVJLiR+SCHkOB0yaXM2HMelRw2sbeZ++RjgYINThIGHJlwe7HH8687smtZ9Mkmu7tVeNWABfHPGP1Jqpa6nEszQw3Yl3EkMpOOM8/lQ3ZXHznpZgXcGQZX3cGkWRITgyJHk/xPjNefy6uXSMPIFX7x3SD5jVw63ZyMXe8t1OMYEqnNMOY7PzrUNnzoHP8Av9P0pPttiPlJtm9uW/pXENr+nKVVbtSefugt6elSQ3xfGyG6cjssD8/mMUaj5mdp/adoOA8QHtG1KNYth0bj2hx/M1xE15cFTssL09z+6/8Ar0S31+kLyf2bKkacFnkUHJ46f/XpXYcx2La1AvKiU+nyKP5mo31+GNwu2Qt6HaMfpXLwPqMsaSLbQ/MMjdcj+gqPyr27vjGBaxuFDH96T+HQUXYnM6k+Ihv2rG+e370D+lK2vOLbzRGcehkNcpLHdRzhGuLVWJwcRnPT6j1qe+lNpZKDdBpZRhCsXHH4mjUXObH/AAlE5PEcZGe+4n+dIniS5lm27Y1Gf7h/qa5yweOe2UzTSnLk8bR0IAzgZHWmLKlrraYlm8vfg7jkj3zihX6i5zqv7X1MvkoEXtmPGRS3OrajC3zsUBGR8o/Sl0+50zz0WWaR2kdsk3LjaOPcZqTUYNJtrqCSWMzeY7ZLuWUeg5/ChsOZkB1PUpnQJK/zYAx0NJqV+bR7dbjUJQ8jhSqZAHOOpx9fpRfSaetpABDCpVuqoAcdjnsMZGakAtnayZpAyTevUAck46YOBzRe4uYzry/8u4RTM+VbBbzBz7jmtO6ghew8yEszrg7S4XHvz7VFrZt7dktXuNrtMuGYfdHr61n3+uRQxXKBiweMohXv26f/AK6WiFcW81Ly7KOSJwzwkLIW6KMZXp+PHt2qbRZjqmnag7KFRYD5TS4AYkc8DoOv51lI8xsVSKAPIrCRZGlbKtjqMEc4469Ku3F499Ei2lh9luUO8zNMXyfTr0oaTdxKBQ1nToFtHu0kE5kaMCOMnI+Xk9PUfrSTa3LbKsa2is6W6wj95nAHXORwTzXU2t9rGEhjtLFZAAC5VyOenG6sIeBJIzNJPfM0hckMq4JPJ/DkmqSsU7bMxE1bToNQiulsAwjxnyp12hx6Drx1we4H0q/b2WlX/mJpsE91dYOdkZMacc4H4/e47fi9/Cf9l20l357snmZYSKrBWbvyPpVK2uPscs91a3txFITzhyobkcYXA75/ClZDSRBP4a1WWQK0AUDBK52jn0GPTvUR8I6k68eVuH8JkwT+lOu79lvU/wBN8syZ+aZyd3T1zxzVoxafGm651EMzjkKcZ/Ki4znriyutMmQXCtG3TKvn9QarPNuDbm4YYJNX7y1tp5DFZXLnJ4EowM+xpD4R1CVAw2AE9Acn8atJPcTRy9wbi3c+VcS7f94111rZaeIsSWvmHA3F5nJP64qM+DpB/rZHI/i2r0q8dOubcgKHO9eFZuSPbimCRaAikhKrLcRoOMDa+PpkA/rTbbTZY4w0OpQSjHS405AfxZSTVuygcKB90nghxz0raW1tjbxqm3eBkowIzj2b3IpXKsc9Jo1yqJLcW+llOcPHLcITx6MrD9KhEFhbvkXnks7A4ikaXJ+hjT+ddTqUR/sgqcFS24BBz0HA/OuFa1W8eNo7y1jTeCRLuBABxjoetJyb0CyR1OnSyqpTzZmjLYRpEQf+gux9O1akRuACftbk9BtjmT+aAVy50Zz/AKm7tZeeNsoH86lOkakU2rAzAf3Gzn9azdrCZ1YGqNEdlwc9QTOo/mansL/UJZHt9ly7rzvC71P0IzXnWp/bbKELI9xFk/d+bn/GnaFpSX6PqGtPJFpsJ2eY6/PI+c+WgPVumT0FTbsJux6bBcaml463G4RqoCgptJOTkkcdsfrWhDfF5o0eFCCwXqe9eW/2ukuqv5MUllaRxhIIYJGTAB7sD8zc8k10UUt8G2pq2pKR6Xcn+NWnbqO51EGoo8JaSIg7cskaLx/47n9aS31vS5ZGjCSZxkhpMjH4nFYltdTpGqLIu4D+NSc/qKpG2P215gseXH3RkY9yeaOfcdzu49etVj+ziZ4kUBdmSAB7Yqj/AGX4dfcwhiQsSxZWKEk98giuUEcyymaQKQR91Dn+eKkjheQbpSTuXBHHH60c+gJm4PDWiu+6G6usr/0+FgD9GJqYeFLOQArfSj2LIf8A2WuaBWNTsMqjODtjYg/kKhe/kR3LyFV7cAfzxRzJlKTOpfwdHj5bxuD0ZVI/pVFvBs3mtjUQuTkAwn+hrLttSmbb5d5NnOCBJ0PpW15uqwRiZpy0YUHG6ldD9o1uVJPBd7n5L+EjsCjL/jUQ8K6zA2Untyc9p2Uj8CtWj4i1CPHzIR6FRmrMHiW98ve8aMCDjnb/AE9qeg1NmWdK8WQE+XJOfTy7n/EimvJ4zgQoXvzkfwyBsfrW5b+MA6fPGQRwdpyAanTxXbsxypwBwW7/AICi3mPn8jCXXvElsuHkvAQON0G79dpp6eM9cQDcTjv5lvt/XArpYdfsrgDC4JPPapDe2RYkRJk9TgGlyvoylOPVHMJ421Lbg+QT6lOv60V0n2mwbkiMH024oo5H3HzR7HzhbxmRZQ7ynBYYDds4rqLXQ7OTSJJkt58qRlvtD984JUf0rEt7aSVT5YDNkknIHv1q1HPJHKBGzYbAO3jd+VbXOQrGBI2dRvMZbgeYT3+vNAiSNjhd4B7nOavXQeGYyGOSB8EbSMY/Oq6BUIdjliTw2elZtMZ2PhTw/Y3lsbq4topHbgKyrjHtWi2kaHasWks7UK5VQGjBIz9eRXOaRrS2SsrM7IfUAhc9OmD+tWr69XyI7hJPlCZ3sCu4+mMn1PX0NPWwmb0UenadC/2OG3WdsLExVAc5wOayr7TILq9lVoo5bv5HEBJIJPXHqAR9cVhyeI5VsJYFx5kr5L56D29KzTezF1kWZt69GBINK4I7XTNU0uGGGzns0RmcBv3QAPv05FQQXumJqzSbUUKW3EAAOpY4wMemP8iuPa5keYHgFVwCO/8AnNTWhOXDABiQdxODgdeaafQGjevZ9Mdo1tLWBWVwVDkcjJ6np3H5dKfH4gltgBtQoARsj4GSc1y0z5lYRlinGD6j/P0pfMLRrHliOpHYc0N3Cx1D+LZjbGFI4w55zz68j6H+lUJNckltpY53DvKQTtAAOOc/y/WsL5nGQc444qaS1njjV2G5T0YcDPtS3HZHQWerK1iFEi/uhzyRjP8A9f0981lvfO9+8/Qt2HANVrdbhUO1GIfnITOSAalXTL6aNmEM2CO4PP14xSv2E0D30sk25mChj1Jq1NqTuFjHzKF2kkfdPqKhi0S/dwnlLHjpucf0q8mgTts3yxqhOcrn/D/PvS94LMqQyrbIoV9zHn5l6H2qB5PMYuS5fuW7/jW3beGHlm2C78z3RCSB7+lXP+EMcOVZp2HUFANuPc9P1pKLHys5yK8liOUZgw5B9D7VJJczyrG7ysGDEhT26d66SPwrBCMzI4VsYLg4HXvnHp2NaUHhuGIArFFIMEdN3X6jj60BY4VpWkdRLIB7ntSpc3PmRGNpCycKY8kgZ7Y/Ou9Tw6sagC2RST2UhvzzUraRcOOOg7DBx/Omh2OGuDf3bhpo7iReuGG3J+p6f1rNl07UCnzJyem5wOPTFelp4dkkVQZFVQc5IOf5VMPC0L8yyI2R1ZM/lVJIOVGJbSKvh22mJTCg+cRgkHoKtabd2VvA0zToImIUl224wfetmPwnp8cbLsUqeDiFc/XOCafF4a0e3G42gXAILMhyefYc0xcrsY134x01C6WzmRlwF2qeR3Oaqz+J5J4lFvBc8kjIUjPt0rq10qw+QosJGMjcgOPzqeKGKN1j8tQAeGQgUNsSgkcdez6xrFvHaxac6RMBlifv+39fwrIbwhrTPv8AIRYxhQu/OMdzxXrAKKDujkI7Ad6fGFZG2pjpgHqaLFJWPME+HNzeQ5uihbPyktnA9P0qxH8MTsRTfyIg/hEOf1z716QYGyGVmEmMAgA/zpqW05/1krkegOKdh6HCW/w0s7WdJTdTSFeQHOAD9MVsN4dhCHAdmB/iTJP611IswyhS78/7XSnJZorZ3zZ7c8fl0p2Hc5E6DHEqgJjJ/uHr+A4p39kncFxuz1Gw4x+NdY9pAG+eYgY6M+Py6Un2G2lUHYsn+0Bk/nRYLnL/ANgfMJBFtYZwThcGqd3pchV0Yhd67CxIbj6/56V2RtrQ4D2eR23Rf1qsumWkrHZp0YX+8JNpz9On60mgucfcaLf38IiF2scYz/q4s9scHJx0zWG/gHUo2xa7Wjx3Ygn9Otenx2McROYhjsoAP+fzrHudVv1uDGmlXUcYJAcuWBHqcZx69fWk4iPPpfCesW6hXtJG9CozUkPhfXWUSrA8HoZZRGfyJzXaR6pqErBYzJGqjLBlABH4/NUjpNqcRiTcqd2hTJY9/m/CpUUI4e28FSRyJLqOpQi3U/vFRzvI9ASMe2f50zXdM1K91Ly4JIGsIPktI0O1QuM8A8knPJPJNd5B4Zjy3ngSsx+9NLuZeP4c9D71oRaFZpjCbgDxuYMAfz/lSsFjytPDesqqu1hJkt82FzgfhWoI5bcKJYZUI4BkUivUo9OjWLZGCh/6Z5XH5USWTlVVZWVgOWb5s/hVcmgHnFl+/kjjzsBAyx6Cr+pW62bKsV0soGORXaHSvOXyp47WRGBG4fKy579OtVI/BNlHuMss04bs8oGPoVUVPs30Oqk8OqMlO/N0OHkaUxkqSSCKjmuZI0Xk5z1JruZfB9mifumuUBP3VdT/AOhVn3XguR49sV0VGckSJuJ/lR7NnKclDdOzkNjb9fyFK10+Qw4x2rcl8G3qNujeBj3ySOB6dapTeGdRA+aAlRgkBlJP0GalwYGU8gaQlkUgjjI6VLFduEEIyFAAwDzirL6TeoDm1mI/3DmqE1vLA21o3UdSWXFRysZL58ROZHdcfxeYf5f/AFqkaMNCSl1ON3ABKkL+gql5JZShHOMj2pqNIu2MK+QMljx296LMLk6wTxqQkqHPcjnP4GkdLkLuzCwC5OGIP4cGkLOCQwYetIs27ADYbNO7C461bfifdjB4VX5J6d8VYee6tmBjkkOXyUZc8fWqkJjhaQooG7061NJd+aqn+IdxTuFzRXXXkGXfJBI+dG7fUUVjK0hB2IMZP8PfNFPnl2HzHF29xPZSP5LvGQSflbv0/wAafbXE1vPHNFlGjIYEDGPaurFjYDBjsnYN3MRH8yKtxWloo2rp8RP95gg/qa6NCbHECQyzPJMGfeSSNxxn161KEbI2QyEEdAnA+ld0sLx58q1gU+obOf8Ax0VP5N5IQsEcYcjnEZz/AOhUBY4GOyunb5La4+uw1dm0/VJoVgSzdY1wfmIBz068flXdJp2pyMN7LGx/2FP55zU0WiXErKhu0LE5GNuTjr0UVLHZHnSeH9SZeYlUejyCrMfhu8LDLxE5ydoJr0c+GnRMmWR229N7HPt1rPFmi8SIpBOPmFT8haHFjwzcv/rLpUHOQqE/zqX/AIRcMIx9ouJCR83yqBn25NdtFCgj2xxgqO6LUohvMgx2+4HuVxkfj/jRfyDQ4uLwkj8OJd5HJZgAfrwavw+E4oHYNaeYwPBLlgf5V1v9n3r9dqnHTcMj8qU6TOznM+WP1aleXRDOcj8O20UYk+w26j+8xGQfxJqw2kQ3JiEoj2JxuXDYHbFbQ0RlUlpnLD/Z4oSxlSXY0YI9Rzn/AApNz7CKsOhxBNkMxKj0Tn9c1bGjQ5DMkpHUckduvFWPszRgMqspHGVOP61YibYgMluWzxux/MVSb6oCoNPtFxiBCeuW5/nU/kIjAJBErY/hUdfyqwhwW2KF9cdzSqCkmQSDyeOK0AiUugOMh+hGKCrs3MpUdw3T9atjDHARieM05YSR/q1x7mk7gUxA7KvJLdTyak8uVSAWIPvg1f8AIDJg4/KnR24z80hIAxgDild9QKiwkDk5OfpT1gXO7J+p5qxIIRwCemQe354qVE+UbSBkdqLoCmYY24AJPqFpfIUcFcfhVp40wBkZzng4/wD10oiLknjb2OKNBldYivUnHoTStCrJ8wB9jVsQEZwBk9/WkaFyMsARTC5RW2iBG1FOPUVYULgkYB71MsBAztyPQU8CTPEQA6ZLY/QUwK4ZM/eGM4yOf5VKq5wNnH0qYLg4whY9QeKeVf7yqpHoTj9aAKoVgxwirzxnmpAGzjcMewqV22JukVlGOSBuA/KhAhUNG4I/2TTAYeTz+HFOC5GGPHpUmzjIb6g9acv3ehzQBE0KMDt+U4xnA/qKgOnyDlJlye5QA/nV4kDrnPXgZoDA5IJo0AyjaXcTAnfIPRZM8fQ/4USMojKNbupPfbg/mP8ACtMOx7gjtxTXEjDAIA9xSEYQZ8fu5JE7AOu//A1aW3LKN9wyA+kQH8yavi0U4Jx+IzSi2Vechvz4pWYyi1grSb1lV5AMHctOKagmBHNlf7vYfnV3CLwFAHtigyYxiiwiBFvCvzyQ++F//VVramMnAPc4HNN3Z5BpyyPxyuPcZosO4oCknhSvfIPWgqq9Awz6MRQr5HzKPqKaW7gNz05FMRTuJL6Nj5bxkejAk1Xa41JV2vCrgHIKHpWlswcg5+vWgoTzx05xS1GZf9oX6J5jRLjuCxFO/tUyACSMqceoar5TqMkZ65qtNZK3IQEnuMUrsCAXUBOA+CexU1IkkTHCOpPpkfyqJtO68EDHAwMfzql9nfzMEYA6Y6mi4GoU3D7p/GonhR+DgeuRVRbW7A+Xdjth+tMYXsfBab8t1FwJJNJs5GJkggb1+UZqCTQrGQkmAqW4++Rn9aVry6ThgCP+mi4p/wDaMoQfIOT0VsUnZjM6XwtZtlgZB9D/APWqk/hAK5ZbjjOQCn/166JbiaXBa0nUf3tox/PP6VZWJiM/N9MYpWiI4mbwncoxaB0df7pOD/KqjeHL9ImbykLj+DPJ/p+teg+XIO2R7imZJYjbkjrg9KXKgsebvo+phvktJQO/A60V6KRk/dJoqrBocZ/Z8aqh2njr6Zq3FphOx1jO08gjpXRRaMq4LOzHsWq1FAqFrcLwDvUL6H/6+a00A51dMwdrAqD/ABbutP8A7OEOJEO1geGyCR7dv510n2dVOAo59aCojAVSgHvTAoQW8dwgJ3rKvVC388dquLaFeS34dqaYFDmSJFSbs3r+FLDIswLbnDDhkPY0gHiLkbm59Kzri3itb1ZyVVH6jy93PetLyyefx5/+vTJbVJYmjcKcjgjqPxolG6ERfaUK/JG2znnIH6ZzTGnDJu8yFc9DnP8AhSixtlUNJaiVgMc4xn1weKkVEyypBGqL/FgYP0pK4FL7RzgyRmInAZT/ADq35YI5HJ75oNuo4/d4PHyqKWOHyFVF3MnOSf4aEn1AY0JDYGDx6VC0cjNjeAPTH8qvgAgDpTWxjGO3Wm0gKKsY5G3AM478DIqyrF4+MD61E8eScFFx3xwfTmp7dmMO88EHnbzmoTtoBCYcliMAkemafFEEOCp59BxVlCSNwRifQimsZO0WMf3iOadwEwuSSQPapDIAu1WGT7dPxqv5o8za0bBR1wScfXjNSq24bhhh6joaSkmAoDHdufIPpTxGgIyW54yoz/8AqpgG4crgj8xU8aqy7c8/XpTAaYVYg4x+HWo/tMMc3lOJVPfI4H69KmSB94Z7ndERjGAGH4j+lTFUTAiVOuOe9LUCNJFKkqAy/wB4HjFBkDcrkmoVEs27zX2j+6gxU3lKW3EsOehNADC7jcFkBI4KnrSiSUj522iphFjkD8qVU9uDTswBGGADnPvUhXPIOPxqLykLZ6fQ1IFSNcLnHuc07MBm1w2VYH/eFPUZ5IGfUGnAjt3pGUEHK/l3osAKir1AbnPzEnH51IW46Zpg4AwufahpFU4cqv1NMBwXA/zxSAMG+6Nv97vTDdQ9gWx7VKpVxlTn+lFwHAjP3ufTvSMqPwyg/UUFFZcHpS4Jxjn6UANKhT8oA/Sg5zxxSt06dOxpAcAg7s+uaLANJ45poBb1/KnAnp1pc+hxRYBhx3x70hRc5wTmnsCR/nmmkH8KLAMODwR27UnljnBNP5zj9KRmAAzxn1pAM8zHUfjS+cB/9fijIx2+tI3K8gDv1pgPDrnkHNOwD0b86rbCc8D60m5gcEAfjSGWWURqWByewJpkYkeMO6hCRnaeSKh8wsQf50vm5O3fz6d6LATN8p59fWk38njkGmmXOACDzzmnjayAFce44pWAXch4yM1A4BBAOD2Jp4gXd746kmlEYAOBj6mlYCEHbw2Se+elCw24YOEQMP4to/nUhLDOMEenWo2YkdAR3wKdgHYBPODSMsarxz7Y6UzPPAx9DxSDOM9/WjlQCSIuCQv0quImU5jCLz0AxmrLFlzmm4GfmGKLAVHuUjYo7Rhh1BYZ/nRVjYnOF7+tFFgJgxbPb681BckxyRzAD5ThgOMg4H+FO3BQSW60yTLowP3SMHJxVAT+arY3Kw9iKGkTGRjIHrVSEllxxuXhifXvVhItmcBQo9uM0LUQ1pmyQq4P04pCpGJYwFbGCP7w9KkcseSQR6GkBx6D3osAiSgrn36EYI/Ol3c9eT71XkEiZkjzIwzwW4PvTIC2CzTb2J9MAewo5u4EzvsXe+cHrtoBy+QpVQO5zR+8Py7WIxgnAx+tNTzlAHygAY4PNLm1AlUFhken4UpDE8tg+wqtK8jSIqt5YOQX28g9qtiOYgGSbP0UDH86dwIth5zKf06flQ0WBli7j0Y5/pUvlA7RliffvS/Z0bkjP15pNAZpRY9wjLAsS2D6/wCewqaKchiu9TjnGamuLQModUwy9R7U2C13fMW+U9s81nrezC4pYyghpCFPZRjipowhXADMAP4v/r1N5SqgARQPSgx/PuBAb9PyqrMAVMHhQPQimNAsRLKV3M2TjJB/pUu0kZyR+NNKgHPeqsgBE3Lnjg9B3+lOQDkEAfWk8sHnBPORzT8HbyuRTsAMxaIfe67uOM+lKzhhwMe+akQKBgICxHdqhZ2RiNqg+wqeUBxkBY/c24/un+eaashDAcH+VRkgk5OMU9WAU4Az71VgH72DkYJHtRvIJO1/rmkycAgNu7imZfnB/CmMlRhuzxg96fv4yOnoKrqGBz6+1SBhn5unXgUASbuOfyNOznjGOOaRWG4An3pxOSMYPtigRA4csczED0HAquYBwC/zZ/Sru3na3IH8OaXaAcFQR6cVLihlbydo3Kx9OnWoGdkbBIBz1FagYhAMA47Y6Ux2XBLjAA5x0o5QK0VzMvUgj361It4rHDBlI6+lDIrgNCwOB93GcVCZX3YZfmHU45xSbaAurIH+6QaceO2PxqoqxXADZYMvpVhAx4RmIGODzimmA0gD1P40nOaeWYdfocU3IzwRmqEJgnkmk5HangKeq8+mKAGA6YycCgCNg5AGQD64qPDKPmPapWctg8kduajKE8j8jQAgLFscHjjFNdpBwAPyoIIHTApmf9r8MUgHb2GSQc0xnBB6rg+lLI6Ki7wAT/npUDSgrhV568j+VS9AJkdAMO273xilZoivAIz/ALJqoAQR1z1NHmD1HHZqaAuHJ9B7YoWXbxuwPrVDzsMw6Y75p4f5QQA2exOKALjSYOTnmlBzk5x9ap4PO58j0I4/L/8AXUg2A7cbR3wKdgJWyvA5/WmfN1J59xSbl6Ak4oJ3DGaAHFs4ySOfwpgwcc/pUbuqrudtoPc0EbdoByKQE+MjcBwPSm7uajDNnggnPUcUvyn+PB75oAeW9MYoppHP8P50U7AKIsnIbFIcr3APfnpTPnJIL4x6D6+tMZVfGWyPY4zTAkU28YLMSJnIG7PBx6+9PMg5bB69uahSFF5X+I84P+fepeC3JAXHpzSQCnOFbH3uR81Nbt0OenGacMqeFxxTG3nkAfyouAuzHOTyM+lRIjfaWABCkA4Y461LtfHc/XpSF/LdCV5+7n3rOd9AJlIB2nJP508KOOcEn86hO9DkqAeg3c04vIem0+u3/PFHPYB0kSbTnqOcZpLZnaMhwu9T09veoprbbsYYDuecn8eM0fNGRJu3Y4x3Io5tbgWscen40qbFk8zc7HGCoPyn8PX3px8vyo23MCSMYGeKZKrhfkAc/wC02B/Kq5rgKwwQUDfjTFaO3O5tqKx4470iFwgDrgj+61OZUZdjoHU9QeRRqwJsLJh15U/rQU7nj8KbAUA8lNgA+6oNOYYIyv44qkA049T0z6UwbsHI6HpmpNrHHb6UhCqw4JNOwDgx6gfjmkL8Ag/MO/XNMIyDxznpTlG4fNzQA3LZyBgn1pNpcEuzED06/lUzKvBJwKNyrgBT70DIlEbKCpyGHBz1p4wDgIee9MZfn+RSjt39T6H1qdR8u1+vtQgGkEn0B6+lPKjAHJ+goB2qccD1700MB0AOaAHGPA5wfpTNh/8A104Kc7s7R6Zp4bdwVz9KAEUBWywBoG1dxJAHXPenBExgUoXFAERuIB/GFA4y3A/OpApPIII9QaaevygfWnKTnLZyKQDtpU84HvS/J2JyaYXBPOPzxS/ePGfx4pgJtTduC4bpkcU3DDPIcEc54NKTtY8fhSKpZuOlFkA3z0T5dhTP4U8XCbck8epodMZBGV/OoPKCncmR2x1pATb0Y4DgnjgHmhosHLDOaiZVYHIx6kDPFIkuzAc8d89aL9wJTGoGSzDHZeRTc/JkEn1BxxS/a4WJVT82OB6/pURuolA3MBnsTzSuhDjIMj5gc+2DTDJzg8eueKhkuAyErtwO8n+FRbUmijGScE/NuIP0x9aTmBOZ0X5QS5xnA4FRN5kuMNs45G2neQq4YN7bSRSF4TI2Qx28Y7fnxU8zbGILcIhAz9c5pPJZiMMeO+OtSed82NoGeOtNlck4AwenvVpIRCVI4Jbr0xxSNHg/d+boARk04A7gVLdee9PABBA6n8O1FgIguWIIGT1zSvE8ajBKkdj607bnOSPpmo9xQjrweO4/zmqWgEJWYNyo/Gml2TOAcn0OP0qfzHL5wSTzwaDIz4DHJH6fSncCJZpDjcBj3oFyyqQuRuGCBzke/wCX6U/yg6nsew3GlNoBGZFbAB2kd6NBakQkQuGYBj2JOAPpUm5kJ4zzn2pBCyp90Ee1OUMG4yPbFS0hixuVwWJ/HpTwx6ttJzkbD2pNx3ZJOKUyIybigBA424GfY/40rAOJGef5UUw7eM5Ge2aKAJSmRgnmozA2wncBzgGlz82cHHY0qTQtk56DJ47dPxpsByqB60ojj3ZPJPemm8t9hO7B4AGwjJpYbpZJAioVJ7kED8zUtoCbymJwO/qamFo+3JIx7mmpLxnGCKe7hVADg5GeB09qOYBDFGmVLKTjkZHFRyKHRlC5Gc46U8DJzgU9Iz1GMetO7YFdmRCFc/QDA/nQ9v5kvynGBkt/SpkgSSTpnb6ipn2xL85Cis+R3AgNqzSZxvbBI3NjFAtysu12UNtyqggH6+ppyssw3RSErnkjHP51PtJ52jPvRysClDE8TFGclCcqe2cdKlKt2H49KlYOcoRt9DgVXWZFJZ3I2thgRjH51UdNADc/ZcD161FJErqN6K+PmAIqd5d7HYoCn1A/wpFVhzsyPXtWgDo/3YG2Pj24qRvmUkDtUbOSGBHHoBUD+bIhjD+Up4zGPnH0P/1qBk+4tIV2446+9KR3OcetNjjWKNVVzkdiOfzxzTolMjjJwG6mgBG2qCSRgUA7uQefYU6UBWKg5Xpk03kMB+dAAw4y3600bV789sVJuwMZGB0BGKCik46nGTTAaFUjBYEH1o3+Wo5ZwB0zTsBRneCfWkVSRxz/ACFADxl4gyKSp7sD1oJyCNuCO9PUlItofGeTjNNVnCYkIVj3XoaQDckHk/8A1qci45GfrTxkAAp170wo5YbSpT+6f8aAHiJs5yCD6dqeDhsA8evaolliO5FYMycOFP3T6H8KfuBB3bUGOPc0AKx3HHSmlcj1yPpTQSBwcjr1p6SDaNwwaAEAC4HQ9cYp2SwI6g9jTlKnGBTcH1z7YoAYAyk4b8GGf1oyQfQ+9O5Xt060zdnHOBQAucck8009j+tNd9gLNt2gZyOlRliXOIty4yj7/wBCMUASE/7Qx71BMit8jfMVHAA+YD69qkGSMMSM9VX/ADmk27emcL6Ci1wK0VqwYszOqngc8/iam8hdoO1T7nn86kACIAOeOhPFRlSGy3bvSUUKxE0KAEDAbvzkfWoWScZ2kKMcsASfyqzIwTLEhR3zwP8AP+FEkcyEHaoQjoGw31zzn8qlwTHYrNt8s5lJI4PIOKd5bBVCkqp6k09FG0boiGTjeyrlvfj/AOtSdfm2sP8AdFEY2CwCJY3LbiSe+aVtrIQB2OKZjkhlORQSEzkg/TFWkIQICc7x6Yxigg5OQuccCkBBYDbwfQ1J5c+3cikqemKAIWL7+vTr7fnTTz69KfufcQ4AA9uaNgBYhwNx/GgBgBXg4INBXg4JI9+hoMbA9Cc9DRtOF3c4oARvXAB/lShm3YH3fQ0KBkhQpUdPYU4YKA5U4HtmgBy7lGSAPT60ebyBzmo9mSTkk0Bj907sGgCTcsmTs/M0SKVA2kHvgGo2ZSOBgdeDmmO4XGFJJ570AIUkJ4GB7jNFKLhgACR+QP8AWilyoRJcq7WzADn0PSqUxciDYF3Ah5MK3DZ7ccDAXgYHtW0sYaJnJORSkBlx0+lS2Bky3Bllg34VUuI5crGRwGIyfcDB+h9ejreFZ5o4oo/JkcD70QQvhlbt9GP/AALHar5j5znnGelS24OMBiAB0BIH1+tK4yjNZTO7lg+eFGw/dzlW/ED5h7imLp0hmV3hlYiQlcH7qE7h+JxtPtWyFVF+UY+lTKSF5OeM0IZhpY3SRgfvHdV5fOFLAbcfQ/e+oqK6S7Z5CRiRkbaNvJbzFxgnp8pIx9a6I/NGpYk+2aeFVlyQOOegqgsc8trdrdZVZNnmF2TH3lLjA5z0XPpz371FLb3aCE3IO0tHuYnHQtuJP02/lXQz7lVWRtuAc8dRWeLUXxLSOcDnB5/nSHYzLewvbe0jG3a/lrnuc+SF/wDQ+fwpYZrpg3lAtKxIAIwQNg5Pr83f/DA04FMUTRcfI33gMZ4B/rSfKrYVQue44qkIzXiuvOZtrCPzFKhlz8uTuBHckYG768jPDI7O4Zo3khDFTG2WUMch2389yUKj8K2CxU+9PQlxwSBweKLAQwxyLDF5hywUbsnvTm9A3Hp61Mp4PHQ4pshIAXj64pgMyQBzyevWlOT16n0ojYGNTzzzjNTNaCUeY00uGxhBgBcemBn9aAK5OzLMcDrUcdw8sjRxRFgo+9nABP1qylrFDwi429zyT+dMSKNJzsRVZjywGCenX1o1ESHeMbXA+vNMEJdPmfgfeIbb+eKWzmF5GXKbCGK9c9KsAApgjPfmgZCI0iyVXDdMj+tLDcRysyIwDocFD1HvSHG7BFK0KMFyo3Do/wDEPoaBD3UcAg578UqkZK4+lRrKzM0bYyn8Q7/hQhLEr0oQyYSLtOQBio9yn5WQEGkDbsk+1PUeYpzjg+nNMByjDBd2QAAAx/rTdrFj8x/wpFixLv3Hdt29eMZ9P605F8wsdxBHTFIBoIUHn8akxHJ5ZbJ2ZAyPWmxsWiZ8AEMQcdDVXVL42EPmGMSZZRjO3rn/AAouOxaxkcdD09qEGRhgPoDmobK4+02yyhdo7KTnH48Vct13ylCflwe1DEQsSmCoOD7f/qpcu/IVseo5BpJn2BQBy3GQcYrn7zVLi41WfR0do9iKVmLlsEgn7vQ/jmk3YaVzotpBIdWXPQmoZUmKYgKBj/fGabYxGK0jBYM4GC+wLu/AcVZc8DI5zTE1YyIxeRXwUnzBJgb5ThE+gHX8wa1SvzknOKapDk5XG3A479f8Kr3LSQxyPE4Hl/NtYbgQO3qPzpAWdinnBA96DGGHGMUwTZxwR7Z+n+NVZdQka8FsiquTjeefTmgZJNc29uMPIOP4ep/IUkNxJcKVEbRxAj5pDtP4D/8AVTobePCzbQXPGSBx9Kc6KSTjkd6BDJiwl3gKM84A5GP5U0y5GN3Lccd6eMKuRwcf1puxWXcAQc4PfNMBjeYwbbgt0GScfjSQNIkY82KLefRmIodmA+RipzwcA/oaBKz53Bc8k7RgH8KAIxHyxPzZOT7flT1UqhC7Du4O4Z5/OmsVaIOFxxnrSFmRWIJBJxxQIfJasoLFo9oGeDyarqBFysZZh0xUxkZjuPQ9hxilMhU9Ac+1FrgVTKdxdiNvU7uv0pFkVMnbznOAetWpApUllBxVR9ow5XIY4IqHdAaMTRPGGGUBbGTjgjHrTWZED4GBjP3hx1/+t+dZkr+W427sgZ60C4d25xtZASMfhQpXA1VaNgfMVOUJJBGDxULNH9njKOXyTkBxkZx3qoc5UA4GD+nFMXbIxO3Bwec8/n1qwNBFhCxuRtJBI3MPf/61OV4M9U2DG7p1yP061nINzAE5BBHPanJiVRxj+EjPFAFh2j3OCYy235/r69P5VDdS8oUH73nftwR1q3HFELG4laMMynavsSBzWWY2G6QOSw/vdB9MYpK4AJB1aMEnrzRUcjrG5G0nPP3qKeoj/9k="/>
          <p:cNvSpPr>
            <a:spLocks noChangeAspect="1" noChangeArrowheads="1"/>
          </p:cNvSpPr>
          <p:nvPr/>
        </p:nvSpPr>
        <p:spPr bwMode="auto">
          <a:xfrm>
            <a:off x="1640681" y="-144463"/>
            <a:ext cx="2286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pPr>
              <a:lnSpc>
                <a:spcPct val="150000"/>
              </a:lnSpc>
            </a:pPr>
            <a:endParaRPr lang="zh-CN" altLang="en-US" sz="28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00" name="AutoShape 4" descr="data:image/jpeg;base64,/9j/4AAQSkZJRgABAQAAAQABAAD/2wBDAAgGBgcGBQgHBwcJCQgKDBQNDAsLDBkSEw8UHRofHh0aHBwgJC4nICIsIxwcKDcpLDAxNDQ0Hyc5PTgyPC4zNDL/2wBDAQkJCQwLDBgNDRgyIRwhMjIyMjIyMjIyMjIyMjIyMjIyMjIyMjIyMjIyMjIyMjIyMjIyMjIyMjIyMjIyMjIyMjL/wAARCAFNAf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3+iiigAooooAKKKKACiiigAooooAKKKKACiimlwDjI/OgB1FIDmloACM0w5LY7D9aeaKAOd1lxGy7WeKcnaJFHXvgf57VzzMttfNAl2tyxYkuwKkdzz0//VXb3ltHIqsy7tpJ9+nr+NczdaW/losYxO77/lx8g9s9e1Q+xLRFa3k8blVckr8o24/yaZcTKHSWQguTtAJ6VUkSO2vZUjk8zawAy2A34j8qsyTotqzOGYHsCM5HsKzkmpXIOn06ctaj5tx2bmAPTjOK5a4uGF/HJFCQfMLYJyw9/wA60NJkn+yzeUGMhAKq/XGDwQf6Vl3FvqSyxrHEwE3zsw4xk9Mnv0rVtjlsdXpupm7G1gAR1JPWrlxqENtHufJyM/LzXKx3KW52CQBwMnHJH9T6VV1B5pZC9vcuZhkMwzxngjPQcGlF3GmzVvrhr1CyxvEG7uMnH0qsCq/LkAFQcZ5U+9RWYvL2OFri/ZD8qsoQb+M9cdM9v/rVpPZiK7h2sZJGGCDgcA547dPSjl1uHmbGnOhhCh9zD88dqvVWggRNrKqj2Hap2dU6kCrLHU1zhTULXKFTtYZBxyagad487wDuJwvtSuBCQTIcZKk5HOc1eiPQkEnHJzxVWQmWPMUY3A9fb1HrTopmEe0oTgdPr0/CojGwhtzqKROUVlLD9KbY3iSIS7gHPPNZk9uzy7YVHyjD7iOvXA+lU7Z2t5mLumSSeWrGU2ndiudkOlFU7CbzYexx3HejULl7a3MiKDjr9K6FK6uUTyTpEMsRT1cOoKnIPQ1zLXEt2ElO0ZByAMbiOv8AStW3niggy7jA6D+77CkpCuadFUBegtk/dHvV1Dlc9jVJ3GOopoJ7gj61FNcCNwgGWNMCeoLl5UiJiRWb3OKS5MmwCMZOeecVQmlEsTYuSpVsHnG4/wB2gTY+O8hMuWfc7DGUyVFQ3OoG2RsR8kkHHrmqsl9KYwsCCFQ2N2c5Of8AP51mXguJGLJKCAckHqTVW6GUp2NXTpvtE52oys33gxyMelbKGVZcbBs6DHpXN6GNt5iZzntg42n3rqdytxkGk1bQqm7okopjypEuXYAe5pi3MTfxgZOOtTc0JqKAciimAUUUUAFFFFABRRRQAUUUUAFFGaKAOW0TV3SJbWQNJKc46jnJz1rZh1BGmEb7lLH5dy4z+NcBr41fw1cW81nafbbXG2JivKHHQqCM9+TmsCPxVLIsV0T9nkCZIiWQruzn1/oaai2Qm1oe3UV5PpXxA1pZijwQXUIAYO8gQ/Tccf410tp8SNIlfy7uKe0cD5t67lB9Mim4sq6OzorDsfF2i6hcCCC9j8w9Ff5c/nW2rqwyrAj1BqRi0UUUAFFFFAATgVVmutjFQpJ7bec1FdzvlovJZhnjHcdaybq8l+zNG7Mkrbm8sgZA9M/j1qb32Ey22p7ZG3M6nGdpXHH4/wAqq/2nJK5YEMvIwBxnoAfx6VgyS3Fvc7bgONm3e/c5647fjxWedVdRNCSCp3BVUZGOuf5fp6UcpHMdlba2pJLY3E4xn69q1I76ORAQcZ6d68rttRb7QJgBHCCVAB6DPp1rXtNZMsuyaQMuFTI4Dc/l09KGmhKZ6LHIGXOakzXJabqoV2ff5kXUduPUD/PWugsrkzx5LfMe2Mf/AK6aZonctSDchB6Hg1zeoxgDISRF5C7cAk4689sV0x6c1jX7RwymSWZmbnbgj5amfcGcTeho55IbWJo1jbO6Rj+8bjgcejZ/M0y2mkBIlUFwSCrckfiKvX91cXTxytc+WkZGGz8xUkZYAZzjByccYrJe5gFyzoC21iryMeW564wPbt3p3ujNo6nSw95JG0ThP3ZKEDrg/TpRqUrqiNO0aSouGcMBnk9c+nb6nio9GKwrFK9yEcEKiSZ6Yxz09j+FUdeeSPU5X/1sbgkggEcgAfkD361LWhXQzFYKJLhpDkv8gPBNS22qR/ZZw/lyzcH52PTIwMdOMf5xVOZpVgcTqD5rAIgwSST/APqqWO3EsqpIAkuwYQD27n1qbojYvaQbyK8uNSaCWZ3BdoguR789uM/kK6TTruW7uopZ5oygBdVQ8oeBg559f1rCt5ZLKEI10HbIPIz0zxnv1/zipLC7ihu/NL+Y7Nk47nBzmqVRNlJnequ2PaoAqtPErnJDF+OKfbXEc0I8uTdgc+op0sojkRflG7OSfQD/APVWhoZT3SwkmQHzRgEev057VMLtWUPIpdA3B44OOKq3ksQkmPmOyk/McfdI9Kwv7QcOVLnYGzluhJrnnNrYm5vy6gVyVIBOAT14/KktbweVJL5gKIcbV45P8h05rnb+/eO3EkIc4GSV5PHtVOHXlPLwsrMxXBP4HI5pKU7XYXNS6uVlZmDbTn7oP3eMVl3Cp9rRi8hx95T09asvLFJEA20OxDBR/Cfp1qI3UcZkckYDKuWU4z/k1hG99SWdlpNwEtVBBVc7Rn1qjqa3lxMV87YhHKg4+X3wax7a+TaBIUV84wp4wDwealy9rmUyLL5nI47Z6f8A1q3U3aw76FkwR+ZiBgChGMHv/wDXqGaQvLjzWO0bRjHOPc1QgljRf9eQ27IXBHJ7e9NX5pnyyjacZ9aj3mxXOl0+SRAEuVEgY9iOPwrfUgLkEYrgftH2fdEGYEHGSf0rUttSmi8uIuxJOSe1bRnbRlJm9cX6wPwMju2axpNTM9yGJxjhecAepwag1F/Pf5pWCL93AwTj3rKuHljCyNtCv90bucc9qnmk5Ccjo3v4Lu2Akl2sgwwHc+361WgiW4LwB/KjUA/v4xk5/wA+tYqSFQpjh3gjJC8HpTIoL2RiwBCg5+Y4NbJpakuRu30wUCHbChBOdmCQO3NZlsryZeNAVzkEnANP8hWX5nRFHXbySfUmo2nht41WLjjrirUr6Izlq7s07NI0uzIWwh6jg4PrVltUa3lcyYaNxwQwHv8AWsAXkbxM0kqg9NoHOP6VTOpBg3llUI6EnvVKDsCnZaG3LqU13GCUcfMU47fj/wDXp9s4hjALE+jE8msu1uJCzCSMhDwcjt/n+dWTcwRDZjDdlzksPWsKi6FJ31Ni21wJu3qdqnHIxWimrWrKCzhSegrkXkEifIvyp0Bfj6mq97dFIlRHRA33HGflb8KmLd7Fc9jv1u4Wx+8Xnpk4qYEeorzC21a5S5ZJiZUAUFhzjOeP/r13ltb4gMyMzsyghQ2B9M1tZ9S4yualISB1NVFna3tt0zh9vU9KyZfEdgZGSS6ZJFJHlopcn6bc0DudDkHvS5rlX8ToVK22nzFo8LmVliUj+f6Vk6l45mtgvm3NjabuAozI5+mcZ/KnYLnoGRWDrPi7S9G3RySNNcD/AJYQjcc+56D8a4e+8R/aIUX7ffzySAMQjbFUH1Axj6VzF1qgfUUjttPtYIlP715Blvpn/wCuaLCudPdePPEV1OZdPtEhtiPlXash/E560Vylxrt9JO+y4cBTj5EDD8CaKu3kFz0/xTc2eo6LdXFnqmy4tI3cJEFcsccfKQT+I9a85EsQ0+BILqOSTG0qu1ow2OTgAE9exPNS+JbHwnHZT3OgyX9tqMRBSMFgDzzyef1rP0jUZm0VZ9SupnyWVVk2yMwz15XI/E/SmkkhFRoZd7RGSGKQ87s5R+eRxjB5GR9MZpyzX1rMfNUMsg2h0Rkz+Hf8DU8LWEk8bRwyRKM4WTIDd8g57exPX3zUz39pNmOBZLYH+7IWVvfHY+4p3As6eBa6hsEohZh9fM9twIZevUHmrIvNRiuBJp+oNHG5ztV32vjqCW5Dfn9RWLcy6gIi0901xFyAkr/Mo6Z5JA/LJqy9ojQFzOuFA27mA2+ijBx+hpAdvaeO7uwQNeRfaoAeSuBKo+nRq6O08b6NcbfNma2LYIE67evvXmdk8t/beXAzDaMlAeAR3xn8cikneOeEw3ESJPCcgY2kj0PI/rRyphdntkF1BcpvgmjkX1Rww/SpCa8Zs57qKOP7KpDJ1lgkwT6e/wCtbEfjO/sEVTdicrw0U0fzA/UGpcOw+Y9IlLEHaQAevrVFLd1lddqRq/Vhzn2Fc3H43tZrYPdWdzBs5aQDcoPvnBH5V0umanpl3bq1pcIyn5ueDz9amzQxl5pUt1HJCJfLiypTC5wfp/nrWBe+E2+0M8QIRm+8BzyP5ZFdqCCOCDQaQOKZ409rc2JuI5YWZlyvmDsOQCfTpiqwcWtoC5G+NgQoIJ59favZLnT7e6ikSSMfOMEjg/n+NcprHgmGUI1sCz42jf0HIJJPJxhSMe/uaCHDsc1aX1nBbRvCHaYvhFVOH468ngV0+nauwhiBdWPQBeD9Md8Vzdtp15b25EsAaLlihyCFBHPbjOMU65vZLOOKKNQhCkqCd24E+n+c1DEro7yTVlMBEbYIz3yaxrydp8tIy5XjbzkjvmsCxnnedGjIdMZ56Z9/TvWtNFLPa8Sqs3IYAnGT2+tc0276lXuYF1ejHlbC2WwEJ2j/AIEfpnj3rNM8Mk21lHKKo2+o/i69a0b6wNvCJZxlWc+Yx42D1A7iucbynuPNi3+Sh438buv+fwraG25DOptYjchUlvGAWL5UJ4HsMd/xqbV9Tecxz5UrtC7B0IA9O5+tZFlcm4mhIaNRgkr0A7dT9D+dGqAywGQ7SxO0922tnp/nOKHe9g6EzapbxRuYYg0it8rHkA+uO3f9fes5NTllkaRizMcruBxuJ4x7euR9Kqm/t7W2kV4gykAbT/Dj1AH6fnVBrqOK4jES4UjJHTn+n6U1ER1/2uzsGIVtzxqMkOCc85AznA/XntTra9W+lEtvwoPzxs3P4VlvZiaxSaN44YcblyAueMdeuc560zTJHgvf9crRpljs/u/lihRXQZ6P4fuky4UFmGBzx06n/PvV3UJXN2WAdtibcIBwSeCR17Y61z++8W1gmsyXA+YOgGSG4zj8Kzp9c8+S5IkMR2hCqjPTpwfTJFVsrFqVkampXqR7ftCSBpDnHcgetYEtwouFjRiSxycHoOtU7jUHmcK0jNITwMD24zUkUM8rJFNGE9ZDj5f85rKRLdzVlZ57JhbeX52CVYjgt/8AX9KzNI0+4s52a9MKqp3Q87m3dM7evGKvwWD2xTybh1UN2Od+BnnHTv8ApUd3bGbEkl55MajlT1OO3AHf/PrPNZWAg1HVI7Yh15xxuH8RrKl1XFszfMzZ/dY7HucHr261R1Np5QTHIJI0yTlc4+v+NYxaRcI4+U445zVwpqwO52tm+zynLb5HO9jnnp/jVxLuSZPMmG/K/J22j6cdv5Vz2mIPI8wyEY+6OpH0q7EpmUsHBHQAn0//AFUNpMm5uW0qzYBA2ghc46/lUJkj3OY3O4Z78gZ9qp2/lyqYyxypzkHJPWmxGOM4RiRu555qdhnTaTpzX8x3lhhckgH8Pap9VaLS7hIRI/zLwWwPXFR6PqUsRCxyMEP95sp7/wAxUXiG6SeRZlj3n+IOpBHGMc9s4I4qklyldBpvWuIcSzRxqBgHGSDnr1qrcWcFyzGK5Bx94k5OfoKyreZUQqI3JY4IPOcnj/CpIijTRxsyp5hOM/59qSutbkmnalUwkEmIgcli/J/Aimy6rKJWVp1WMD7o5/LinwwQwKXZY5CeAxxnH5fSsy+uok3eXCmZTwSMbRjp6U4WlIHsPmvZZCDGX2A4yTnFRPeMyFG2licg9xTbWGKWAjDKyA7iehPt+Y/WqQuFXP3cD5hnnJrvikZSTLLSZRlLLuI4yaZbxOG3qBJsGQC3G761FIznDtGCcZJxjtmmJdNEq+W6gMf4hx/nr7Vcm7aEoutrDxN5BiCgnBzzge1Zd9qCq4SB1KHJLYwR7ZxSXLTTsvzIFAyuB19RWKZQxcGTbt9e9ZKMdxmzFrEsRBwgAGNis3T8T1rXsZbi9i3CJ5s8FSm5Rj2PT6/rXMWUS3WcxfuwRlzkD6Zro1mltrVba2kunVRkKpK4J68g8CpaSZpBO+ppQSahplsy/ZbKGFjufdIQc47ck56ccCpn8TXFnCVGrW6xp1MeJPw5xg1zixmR3k88eb0aUDJUegJz9KmW2jjKN5pDA/uo48lifViT09ql2NkTXOrvcQ+ZdG5umf7gu5GjQn/cAxVO41e/83yLEJbbeWESgKi/y57dO9SXasx82Vsso/1zcqPZR/k1RVJDA0Wwv6IoZST/AHmAH9fzoQDGka/u0inmKxqdzAnJkPUAbc8UXD5u1hFuUdRuijIHy+59B79ac0kNtCBFJ5tyrf8ALVcRoP7vQ5+lUSZ423ymOCPOQI1DMx/HGB/nii4F6VxEpV3DyYyZCAMe+T/+uqMbMbdiuIol6GQkFvpwKsyBPs6vLLjYMiNdpIb3IHFVIJUlxEGVFJwPNIQZ9FBwfx5pXETRy3qxIIT5SY4GQc+/NFUJ7S2klJllikcfKW8kP0980UrjKWqCz0+dJEmjlWUZS5tS0J3DqrKQR39KYdcgNuxmuEeIjmFI9r5z1DK4P8x7VtfFXSYtN1OwRNiF7Xc8aKFw245OBxz/AErziWBkweeT0xW0Vdaieh1FlqjNOVs7i7NvI2XiuMSdPdeR+VXJtcEq+UZrUYOFM0f6ZXp9K4xVnjw6q49GFNeV2OZQ747kmr5SbndpeB2ZVdY59obYjsVbtkbsH+YrQ01o5IzHOyxBTvV36L64GP0rz+31Mww+SRuj5+VwGAz1x6fhUq3anDRzGMr0XyxgfQ9RScB3PQpYm0+8BhuIpGkb5gkxfPv90e/rn261YiS9e7MkUZYoMYiUEpx1xzxz1x3rkbfX4kRCY0DdJMg5Yegbn+VSJ4lkNwEDRiInpJGy4/4ECT+n5UuVhdHRm83TBmguC3AOBtz9cYJz9DSNdeU5YOkQdgHV5B82Prz9KpDUTbuz/bFaXrtlJkyCP7pz+YFPF5a3LebGAk3TaI3B/MnOB9AKQGwLqSPT9hYmF+0bHPToFJx16moLCK3jDxOBCx+ZH3bV59cEjn1/lVeCOaeJUJefDHMaRfMB9cDPHbini4ijU28zSiQk7GcHK/lk8e2OfTvLZRrWXiPW9OVks7mSXacmOYb8+4x2+p7V0Ft8Q72CHzL2C2nA6iBiGUepGD198VxCXM4unMlzIWU7UKqGJOemWwcdDyDn3q5/aVg1riGGQ3R4mEbKVOOpx6/ljJwCBS0YHoFp8RtIuIo5JkuLdH6O6gr1x2JP6V0tpqljfxB7a6ikBGeG5/LrXj8flLp5ijBkt5eGHlgvG3+6GBI6c9fakWeJrJ7a9urqAqmYZEBcye2GwO54JPTtSsug7nsbeSA0g2t8uMDHNeV6rZMl1JcFnAdPkMg+Ze/9R/KqSTXUVq0+narc78jzIi77Y/XAYnA/4Cfwqa68Q3p2iSGG4RztWWQGPHuWB4PTt9aynCb+ETV0XLaRLexAXKMxwAq8HHQ47cVox3kEMQbnk4JOBubr/SudnvZJ5DFJazwsMOCkm8Y/2RtGfwyQO1XrLULKSMxm4RwWK4ZgOfoetYzhJK9ibNFy5a31CxHnXBHGV2AkH6is29s7BWtPs9tLKrj5SRwR6kH2OfSkeeJbto1hzE54XGME8cH36fXHqat+bI0Q2K67PuqDnHsc9vxqY3juDszNjRJZikJHlhyq7WwpHPT8f51PehY7FpBtWHaMBl5zzzntzzmrEN8LSNY4o1jJkOGCknoOD2Hbuar6xcqbJCXCxuDvLc7vQY6mru2xNHNP5S28MzKzDJDZ7n/JxVeJFkJIRnIPKqvIq3JqCQwxxxKsjKp/ebMHntz71TEsodmRCm9WB4xgHGcenTFbolmxBdXZaOOJ9o2gALjAQdzj3z+VTm3js3jdpRLyeq8H/P8AhWPZTeRIGL4QA4PGcjtn/D+tPu7yTy4VkLEBmIyRwCemfSnbXQLnTxardJauFuSuR8oDen8hwRWHfzyvdtKqhQHOWX7rZ9+/SseS+dUwWODz8rHrmrVlfySDymLZY7uCAc9aTTEbcW2GE3Dxo+8ALjPWrbahLawrHHgNIAWkbgeoz/j/APrqvD5SwAOHfA34z93+nes64lWeTzCd0eAF5BPr0H4/lWVr7jNRNQE78TkPglYlbeoA75/wOa0o7hZYUJjZ1kIDkgjgj1OCK5BTIkk0qHAB+UDByM9/atXR3DHazlZMkud2DjPcfXNKUQuUr/Uba2knt44ZomZjkM3B9MCs/wDtE4GAoA4bA61Z1TTWk1C4LF5QDuQjBwPTrkVlBFG4mNkUHpkkVcUrFG7aOPIxG2QWyG9vSr0e5YAiHDbc4PGawbO4i2o5YrhtrDPUZ7Ct+NfNAVPNO4A7yOB7VEtGJIZasA8hKMGJzknbn2yf8a19Os5XkDgpv53ZkAwfeqsCW7TrE53FMEZORn0I/pWnYyJb3chzjDZUDAGBjr69zzmp5tRotW9ndDVsPIuwAMygHahJAwTj8cD8qqXS3d1qDWscTEhtgRAOmeuO3GeOOhrT1LWPIYtFKR5v/LQAKQcY7D0/Cs1fEd9DduEhVSVDNLkAbumfrjHfHrWjcdinYy7qe6iMdv5JWXftK7enOOvfnPelsvOiXznSIIxypJ5+o9O9Q388zBri4k3yHOCrklRz15OO36Vn3eoMI4vLm2tt3ZU/d7cj8aOS+iFY3n1NoHzsduCAeuPw+lZk+qrcT5FtETyAz9cdvxqksszENcFULNsQjB/Ifn1pZoHtRuLq0ZHUnrnvVQSRLehft5ZYi6FlwxK7g2fvZFR2pilnAYHcDyOnHr/Oo5hEIw8TlgwBZ2GcEDPT8xTLO4GLqSWXmWFiS3QHHTj863iyWiw11MWbYmVz0P8AKopVkuWyLMpjqc1GVlmVILcqRncuF+fGPQU+LSriSZ4L2ZwD8xVT1/H8/wDOabaJUW2Y9xcs77IHJz8gVRz/ACrQ03w9CxM+oTDZgHyUcBv+BHsP8a24beO0H2e2tyjklXEYDFhjPJwT/Ko7u4EETpPNBEAeA5UH2OD0/I/Wk5dEaRhbcXEaoqo0cMecKrYKr2GAT1PrVc7UkZEkfhuW8zOfrz+gptrdM0wy8igAFiI/lkyOxAIxx1zUVxfRRSiNrna5GRvUkoPcjoP0qDQmYxJKsbSyLtOfl2qx+mQcD6VJe3Dyqp+RUBIIRmyD9Vxk1h3ms29jbhy6yq7bVBfcrHnkkZA784z6+zF1+2itHaa33zBQBHE42N6YyAc+pC496LMDRdpTMY7dpVdh/rJHUt+fBH51Dcz3EWYY5BuDglmjEoBz69z9PxrBufFsrx7bq0s4hnIiRASPTkHJ/EGsi+8QG6nWZ7q4+QYSCLhR9Txn9KdmOx2IMa7izSZByZHwNo69G4qu76feP+6lbA43bvv+o4x+QNcNNrdzPGYpEZ4ifus559MnqfpnFVZL2+fCxkxRgYCITtA9MGjlCx3F74gsYJTZopcoOWjiCbfYuec/lWXd6tbIG8oBmGdgZzw3qTnGP5+lctvuigUzsq+gOP5VF9nXOSSSaLILGu2pybj59+jP6xnI/VaKy/IUfwj8TRVXCx2tz4mguZTJc/apnYAfOiMxx/tMWNUJdYV1Ki2kYc/658H/AMdCj9KwrZ3F0sgx8hzzyKuahf8A2kRoFSNVHOOcn8qq7TsFlYkkkWbA8tQuO7sf600uoAAVVUdwoH86zxJgkFjj26VE8wyRnIo1DQ0XkUgEkH/eNVXznhx9AKqiUtwMmnoTtZgM7Rk/nj+oq0rEtknO4c1Kvmfw5I+tVo3O7PepkmK54z7VdyCyt7cKmwyybCMFQxHFS2t6lvcCTa+zoyhutZ/mHJNJv555FJ6oDq314ybZ4rt42TARYkCkY6ZJBH8ulaNpqM0gjnR4XlXgtICCW56lSeSOwxnBrgnkCn92WGetMWeSMMqSOof7wB4P1rNwKuegR6i81w0VxLDHOpwv2dccnttHGfrUtrqVo6pi6y6k535GT9eADx3Oa85ilaKRZIyA6nIOK3P+Enm+yCJYmRwMAlw8Y5zwjg/zpcg7noDX5SLZNDECVwJCRuxgcEgYI/HmlgvBLHLDJBK0ePljRQIh9FIHP51w8Wv2s1li4d450GEVIECH3+Xac9fb+r9K8SBL4JLHI6knYzhQ6n1yoXJ9jn0qeRjudpDcK7IM/ZxGpUNhVkfnoefm46dKs+aBA0YRI7dv4S27c3fKkggn2496w4dSuXuUlFtcbGGFngQZ577Dgt7spIrSkntLWEJd3UMd02drT3Knef1wfqPzpAWwyTRR4MpjBzG4LBkz68YP0/8A1U6MB3MNxKrRnH7sFkSb3I4w1ZdntlDolzHLIWKtEMLkZ7HGM+5/KrscTpJM3lQ7BwVuCHZfTAPf6Z6dKQwuLULJ+4Pkxw4O1D2PX7hG8e/Whru5SE3NrdIUGAiT7VVjnnaVyT9DzzUTCO4hjFyFjRJCQPLQKGPqRnHQdQv4daPs4hfcsjhWH93aj4HA5+9+Z49uho9wsTx3tzE3mTG3eT7yRCXZk+wfHPt34xmr2m2Uuq3iRSRtHAqYcGLAxnkBskZzx+vapZrmK5h/c2lsTBErMMgELj5uTkEdcjtjv2mtNRSxs2WFVM7ErtRAPm5xnA6AD+nShQi2S0Y3i/TLWwv4E0+Hy9yElAckHOM4znHFc8/+jgnbt2MUZHGOo9T+NdnqUzakwyiTwOAzHdnGAMAqOe+c8Y67qpwpasVhEssbpyDbs6IAexww4+uDnoWokk2TyHKfa3jn8pwMqgABAIGeT+dTPPm3ICfeb5c9/wDPNdGujR3PmzQvHtU7V3RKw9+gDMOfXPsetQ3mmNcSTSqEaJ2GVD+WfcnIYAd8k49SDxSsHKzno7Q3WG3ptyDz9706flVmzs47e4DNNExU5HJOeOnFW00l4yjIsiIzHaoGVVyD1fPB/Dnj1qCbTpwCwCKiNtkZiF2t2znHqOlKVybNCvclZNzLnPICnAqXyCy/u3+bGQijkd/xpgsJDF5jb1JYgHb8o/x/Cq1x5kE6pvLFV2jJ6j2rLyQM1N625WOZCdp5IOMe596hN1FaTKyklGyDuA3cjqP/AK9V43W7KInyuiFchuv41l2d0I5xDPGUcPgluuOnP4UJAjXF9a3mJGeTOeVx2+tW5JLBUy4VQ6gE7Tk8jg4/L+lV4poLu1YLKgI749M9Rx2BqmkK3DZ2tu3D5YxjI9QD+FLQZJLLaXCtJHEoCnO0d+w5HatEy/6MhQ5XACK7E7TkVkzxPM5WGMxxMwXGMAH/ABGakdJYWEVwd3HBHPt+NDSBGxb+aV3swyp+7n5sYHvV19VtyGLJhl+VgxPzH1/U1kafdm4doUmC5XCkHP8Ak1JJp8MMe19hQqXTaSzbecMSCPTgYz7VLjfcZNNq8skUkByIm9egxUTX4VUViSAPlYAA9ayRqDyReT5Y4GQuB0qT/SJVKRRu7gZCoN348U+QSHrfyNOyIwZCDjnAz070xVE0rb9qsWCDBwfwxxTY9Pu7ltsexT6Z3EeowuSPxrUsNEngEjTXaq0fJVshQOpLHBwMc4OCf1rVRZSTM2aQxwKJHDOOUAOPxx1PpVmGKScQuUkBPV24BJPTJ/pU8mpaZaxJLZxRsEHzTOMiRuhwNyt/MelQSeMo7cCeOFEm2YSIwCFlPqWyT7/0pqI+UuDTbhoRHKyQjOQHbBweMZxg9u9LZaNLBI0klx8oAXcBhfXPfisS48WO6OsDTmVx8zvtcA9yCFBH0zWdPr8/lrCY5liIxlJWRj9CS2MnrWiTDlR3sMMSQPJ56+TGD+8jbBUe/wD9bHekTWNNt7dmMyPGgyWLsSPpzn9PxrgYrm/1JzHCocKOVdi5wPU9cVHf219b2/2i5dI4eAFiwR7YAo5Rnav4r0w2xZI0CsCxDA/N+GMfnk1zo8WfZlYukMSyffiRyScdOnH6iub/AHVzHvYzSf7xxUBVIzxEv40+VDsaMvia4eUzGUyMTlVWPAUen/1+KoRXl8901zEs6ztn94JSuPyxx7U0TSLkIwUHrtUUxm3jLOxPuc0D0J3kvRJvkvIw/ruDEfzqqYo3bdLK8mPQf405do7VLjcOlIZV3QCcRJD2zlj/AEpxJBwqKPoP8aDGP7RHOMpVgxAtjp+NGgXZVIc5y2P0pnl7jyRVtoypwAMUnlM38NIRXKKR06UohDHkdatC1kPIBzUqWUjHDKQaQykbYGitddJkK52dfU0Urgc3FKscXP3utQHzHJODzUkUiPnagFOhJlaUHGFU4/MVrexG5B5MppVtyerAYqwbdnmKbiowx4Po2Kha0O1DuYllLU1MOUdHEHdY0fc7MFVR3J4pZozFvQ/eRirexBwaRLZolWRZCJTgoAOh47/jRIrLbbm5LkHP1ppoLDVNP3AVEp4p2RVmdh+7ikJGOtCRtKwRBlicCpZrOe3I3p16Y5ouh2ZASSabQf1pM460DsAPNDHGKbkUHtQFiUAcc8nrSNgEgZxQOnIpCdxzk5NAFkm7JQiVn2nK5bOPwNWW12+WHygI42P3pApLt7Eknj2AFNUlIlfuOOao3LB5yw4BqFqymrI6bTvFEIsja6mkjxA5CQL5eRjplGXH5Grtn4siYrBHbLahXzG8tyzsnHGJCQQB/kVxKnPFBbDYB4p8qEekvrVtNi2kv7K5uU+ZJLZHR/cbjgH6gj6VetdSgyLa9tBboyFtxnV/Mx/eRlEg/DNeU5ZSDyD7U4SyCVZPMYyA53Hrn61Lgguevwavbx3MMLNcKsZHklQ5RD2AcDBHsfwI76EN81rdPutd/nHdIwkEbnC8FY+cj1xgflXkj+I9UlijiN7KkcfKxxHYufUgdatr4oaKBFgtVWYHJaQh1znOVUjC/hz70uQdz0G81CzmuSHiaOZ+FYc55HRhjNHnJJaCNXZWJIz94Mc9+Dk+55964abxYjpG/wBk33C5yXZgFPqpDbs/iB7U1dftEj+0CS4kvdwxHK5EYXuDgjI9j+NLlYXO9tdQcxLGt1JkcASR87fy6exGOK05r9UKhY3kww+7nJ9wVyQfrz79q4afxnbXNss0k4WTP/HtHD1OepYjgcDoTVu18WoY4LubUIo4kk+a2ETSSkf3s5GKVmO51Jns4bdZlMYk8zkIT5hf0GR15/8ArGrEO+eVmCrwPmYyA8Z5yMnPPt36CubGq2100IimFtDI+Vkdh+8brnkdfc9fX00ba4MgnMs7O6Al34Vhzx8gzkdOenNSBdEEM7l2MZkc4ZEZozjr/k+/pmq11pNtcyARt86PgeYQDgemCN3TqRn+tqy+0gPPJKpWU/KrDf8AN1yCB8vHr6/m6dja3EcO9DIw+XcvzZGOcnk5PHPagLHNXmkahaMskcchVMEtnIYHoMdQazirNK/nQyfO2SW5K59eOK7Mvcm5zPkI3A8o4bdnn+EE898noAfWrDyW0rKjq3XZvli3DjkjIzj+fNJpE8qOGt3t7ecQI5w+dxJ4PPWtALACDARtQ/Plhzx1x+VbN3oelysrRB1mGCwRs465xk8dOmR0qNtBsXUxpKQ7IGO3KMPqCDke+fxqHEnlZQDvsSMRSMsfzYHA3Z7dxVyGwj1EMZGmh+bC/uic8jPz9OwqBU/s+7+zSxySP1BeXGweucfyPeteHU2v7qezlgTyyvmopwfMx3wTknP1oUO41Eq2+lpFPmKKYxltv7yNVUe+dxJGc9Bg1Kmm2yOhuFZgwOVBwFJ6cjHp/wDrrVM6tD5bx7ht43rgL7H3H0/KhIR5ImdFLA8gocHtn/P86vlRVkZn9l2tncbRACpXJKpkjvklskDtnIq7BYRy5Sa3DhOQBlwO/B655+npVlI2dgDujyOI1c4P13AZ+v61FLFALrCl4CQAxVOT6YPQjPHH4k9KdwsDZjTEREcoyAikDp7Zxn8R7UjsoIY7ZMcR56jnk9v8P61JpokYyTQpM68nI5UdjnoR+A+hpxuWVztidSxwAq7VJPuR2/yKLjIrqytrm2lt2iRY5gPnUKGbBz6cj8Me9Z0XhjTIcH7GG45aS4Gcj2GOD+P1q5EskF4rSXczzHO0yjcMDsSP06n2qy8zlj9oImfqrH+fv6ZIpBdjbGzsrOJwba3UFQ6lcE4+uMj9RXJ+LsXEizBEVgAmxONgyTyDz36kCrV3em2kBZFRzykWAxJ9QAeeO+KZCbzUbvZd6Zcx20gJL3EZGSMYGTVpNagjmdN1I6XLMW34fH3WIGecZAIyPxpNT1db+F035AXgbeBz6n/PFWvF9tDba5NDEojjwu0IMAfKK5mQuq4BIU8HBrRW3Bl+0UtAPTnvUzxKM88n0qvbMBEucVdiUucAdeKhvUZSaE7sYxihYGHVT+Fav2RxyYyR/KrCWj8Ng8+oqWwMZLd2HCn86sx2zjAGPpWwtsFHPOR2Aqa2sTPN5caliQT+Qz/SlcZzS2kkuriIcNsz6Ve/s5wdrFTxV22svP8AEvlgcNDkHHOK6v8A4RpEmWOSNw3BIP8AdPT+dNgk3scObCQDpke1Sx2bg8RsVHU9K7iTTLOyQtPtRFbaWOSB+A5PftUEd7p7FPssHnxfxSLgceoXqcZ9u/WmotiOahspZGyI89ulXodIuGYbt3XA46V2MdkrxqyFWU8gg5BrD8XatD4f0iYbgLyZCIEGc+m7jpjn8RQo3FcrDSZFAGF/E0VR8M6j4i1HQoJraGC92lkkklJDBgehx1+Xac+9FLlC556beGKUrG/HYVbgsPKjZ1JfzI889vnA/pT7m3SK7wgyNncVtQ2kW9dxG3aifiGJNS5Oxooq5kw2+btRkbjuBH1kFQyWzLHEOP8AVkfzroIrGMIZAwG05B/4GTTJrGNFVfOBONq+oFRzFcpkSWLkrgHIwM/ig/xrJvCQixcYQj69K7Q2bEo/mjBckHd1+YH+lcprVq1vLludzbPyVT/7NV05XZM1oU7eEzMEDKpJ43dKm+xyA4IxziremaVc39vI1uinZ1DED8qSSwu4S6mF8oSGwDwa1b1M0hsNuUbcCVHWtg3kOMFnz67awHEsY5DL7nIzTCXCB94OTjAbkfhUuLY00iW88trt2jwVPf1qqwFI0jVGZDVoTHEcD9aZj51FL5mabnLDirJJlzVi1XNzHlNw3DIxUKbcckCrEJUOMOoP1xSYI0L6MRxAKMZb0rJmjPDEcd61bpxJHFjB4ycHNUJQd20jqPSs46FvUpYxxSfxcVZZF2+9QBR5pU+lXcmw4DLH0pRuHPccDmpkiUhjnaQPzpdgOPajmDlISN2446e9R4ye1TbXZcBSe/Soipx0p3Cw052k9getN304v+5aPHVg2fwNJGinj+dK4WEBY+9WIYn2Fuef1q3aJHgrhd2e9TyLhTj06VLmUome0bA/JlSOmOKlt725gujL5iPIfvecokD+zBshvxqwE+bsBmqFwn+kIM8k4NJSuNxsbi+I9R8to5Z5FUg7BEwjVB/dChSNv+zjFdJYeN430cQXEttGIVCvE6uTON3baMZAHfjFcg8Kr1HHSoJLePcBggkVN0w5WepDxLYPNEhkViq7llmO0Ko9G2gZ6YGMe5q0mpRX6rJp6m4cH964VsqeoB5HP0Jz6V5LbJcWlxHcW0xSSM/KeuKsPr+pi4lN3O1yZUCkSNkY7Yzx+n607X2FY9eit5ZkM0koRCQVTaBvIzgHDY/HGMninG4ltHd0wGTmWR8DB9OeT+IOcACvL4fG13Fp8cM0LTXETZSVpSFA91GAfTnOa1rHx1CRGn2cySvlnR1CpGfVCDk45OCfpg0uViOhv7rzry2UMpJQ/Iqkk8ryWOM9Bz+GRk0iSSLd28kRzhjG2EyWDEdsj/J6Vz82oQS6kLp7+2miSEeXzFFnkEfIWY5+p7c4qyuvQtbXMpkUBFBUrIoZiD0Bzn16UrAd6rwMBGib7duGXYTgj1yePr+tVhJZ/MIoVZ14BfGW78dAe3v79q8/fxp5WmhbQTC5I2/OuAq9cbg2T9azpfF96boNAqiBf+XeVhKhPc/Nk/1HrRZjPS5L2OK5UyOis3VR/D7k9u3Jqvc63bKhkTP2cZVrhI96sB97kNn8PyzXlB1S68+W4yv2mXIaXknHoO1QpcTyxBWmcx5zsHC5Ht0p8oHqEviGyt7WC6TfJ5jAxs0apuGcbvmOf8cVVfxmkkvkMpNoiZklDqrKfRcZ6+gJ7dK89knDuXmlLPjBLNk0wzRjoG/BTSsOyOun8XebdyuIofIwFjheJ5DkfxHL49eDkevNU38UXTzyzlIdzjaI/skLKo/3mUmuZmlDxgIpByDnIFSrOB0j5/3hVINDqrDxpqdjbtCiWswfvcRBmX/dZNpH4k0nh+5nvNckNxKzmaJwdxPA64BJJH51yxnftGPruq3peoyWupwzSqvlAkOB6EY7U7aCTszc8bII9YPz7vlX3/hFco/zMvua2vEd3FfzRT2xKxnI3YxnGKyYbcyfNv3bWGf1oT0B7m5punJLZxylgTjpnnrW5a6aZDuWLBHcDFafhrRY5NLtJTk5TJ5967O203aMbRjpU2uF7HI2+kuwBVC3qCKt/wBgTOASOvb0rtFsVwCEANSmxkaNtp+btnpRYLnFw+GmkU/KDnrnpW3o3h2C2jvJ5MGQWzKq/Xqfy/nW9b2YhQqDxnIHYVOESMSM+ADGV9OvvTUQTOC0LTrWHx9nbkxQgRqFyMkHJPp3/MV0+tXVvOsF7byr5ttNJDJDn7wXI/DkA/RjXH3epWmkeOFvTOj28cQ3EMMEhen54rNvfGukpfPcwgs7uzsixkj5uoGceg9uKT6o2puKknI2vFqG70aG5uPLW5sGI8lXUqVZQwwOucFfpg1Qu491np1rZShbiJ41AyMEfdIPscmuU1nxeL2OVbOwdXkdWd3UHIUAAd8DgVnt4s1p7uGdgzmIAKJgDjHQAgDAHpXZRrKEHFnHXp881KPQ9R8NajBc21xBE7O1rO0TBwQR+Zz61i/E7S4LrQF1JVC3ELJBndwVYk/nnH61x7eMdfc5+0W0HqRt/wDr1HfeJbi78MX9hfXQupp5onjZTwgXduHQdciueMtTVrqHhDxuvhrSZrNoHk3zmXK9sqo9f9miuNAY5wT+AopNK41sdne2Ttcqqbcs7gDPX5yKsSW0ySSlMHG/p6jAz+dNkubj7dCPNAAkIAKjk+c3t6VfLymGVtykskh+7/tisOhp1KYhmVZsowAYnp6Af40TwyecwZHGJlXp9B/StPNwVudqofvMCR0yVx/KnefILmVDBnE4YfMRn5jn+dFhmSpkXyxk7QhYg8fws39KxNelUSWTmNWUFyV/vcgf+y/rXXumUDSRZUxsAFf1ixg/l+tcv4ktQTZMFYGRphk+z56fiKcdyZao0/CsSXFiwQeWd2HBOd/ofbH610CacSQJQXVRwDVDwlbpFpQYgZ3kc9+BXRxyL3Ycjoab1FYyrm12lvlGOwFZVxYRtESYwfw5rqJWRRhQG55FU2hWRdoBHpSGecR21m99cxyyRwiNMpvyd59KfJYRBCxtwPz/AKV0R0GFtRaZ1wUJ/Pk8e1Q3dvtVu47Z9KpyEonJvaRbyACvsDUZtlB4b9K0poWP3R3qoykHB61pFkMlt9JmuTCsLIzS5wOmMVafwxqkaFhArgf3XH9cVs+E4hLeRA/wBz+YrtWtRtyQPxpSm0ylFNHkr6ZexZL2kwx32mqp3ICCWHsa9gS2XGByc9KYtgN5BGQeOaXtA5Dx/cxPJNA65/pXZwFVjkhS2t9vmv8AM8QY4z05praRblsiFCW5OFH+FHOPlORDkccVJHKyHO0GutbQrfyZGFtGdqk5OQeB7Utp4bs7iyhaS2kDsoYusuM5HoaXMhcrOVM52qAu3AwcGmo8SyBuRg+ldW/hS1AOPtA9CXBA/SoT4TTtO492XP8AhSuh2ZzNyUlChCv3ugBqERsGLKeB0xW5qGhNp80Pzq6OSPu4II/Go1toi6xPhcnmmmFjOhZY3/ehl4q0s8bR4MwzyDuBphiIkYDoCR196Ggib7y4+gxSdhpNE6qGYjehzz94VSu0KXqAcdMUNZgglC2AcdjURglU8MMj1OKaQmzXAbcM9aglYbzyAQOvvVASXIIxLkjplgamWWRwQ+GJqbMfMXIwfJyRznmqkyhrxPTbmg3skQ2mPjrnNQeepmDkMB9c1STE2h0qKG4yBUTpwMVO1xE4x/OqrtkduKabE7DHXbz1qSJPNjdmLZXvUTZ7H9as21tLKknlyBQvLDOM0yRgh2c7sCgbhkpx6571PHb4b94D+dR27bt+fXj2ouMUs2OSFHtRGoPBJKnoM08gKwPBAOcHvToVYrvUDnoOlAAEVTwh/E8U4Fc42rx7U4JKw5xzTltyBndj6VIyOZisRZDjBHSrKgE8kYPcioLoIlqVXjkVYhlJX94Bg9DQBKVxwpz7UOFWMttGe/FPUrjI5qN3zyR06ZoEPldn0WzbaDmWYDA9CP8AGnWCBbK4cjADoufwY/0pWL/2Vp67flJmfOO5kI/oKu6ZNJDCxR2QF+QOM8d/zptjS1PVvCtuP7Cs3CcNGpznr+tdKJYIADLJHGPV3A/rXnWneEPF+oadDJDqaw2skYZFadgQp5HAFWofhTqszBr7WkOeu0PJ/MihN22E0u52V14q0OyBE2owbx/ArgmsO8+J2kR7hZRvOw7uGQfhwc/pVmx+Euiw4a7uLm5I/hBEa/kOf1rpLDwfoGnAeRpNtkdGlXzD+bZo94PdR5sfGGv60zJplrdbW4Itbfp/wL5v6Vj63HrFrLEdYtrotNkoLi5LZx14XGOv6172sYVAqqFUdABgCvMfitE32nSmJITbIP8A0Gk1puOLTdrHKaf4Y1XVbIXNrZQRwtna2wNu7dHJrlNUi+xzmJ5J2f5gRHEFHHXoa978FxEeE9PYHgqf/QjXjPiyGMavENiF/MuMls84J9OPzpRG+pym4OdgWbjBw7Adaj2MD/qFJ54dsj2rSFuokKhVUELyE9qlig34UHn2FXoRqZarOAGVIUyOPlz9etRSC6lXy2YsCxxhRgcfWuhj0i9lIEVlcyZBxshJ7cVaHhfV3240m7zgj/V7efxoukK7OLFjcHleB2+YDP60V3o8F64ygjTmXjozpn/0KilzBqQQAy6h86DKOG/Ny39a2WuYPs6bYsEvsK47HDVTkdvOYiynDMQQVVeh5Hf3q+b60PkM0J2eaxHyekY/+vWTNkWILiF7qQlAVbYMAdehP/oQpUu7RpmZYecMT+h/rTEurL7RbJswxmAOIz/zzj/qRUaTWoig/d5zGSflIJ/doT/MUhl0SWrqqeUcKyrz3+YrXJ6/b/a10z7OCWJmJGOgIVh+hzXRSy27FCvGZUUKMjJMrY/VTWZdNA8dk1s2F8sqTnOP3UWP0IprcGYl5e3fh9odt1IqP0CjIyACTg/UUyPxlKoIa5jY/wC3F/hSeNFA0nS23Bm3SAkHuAg/pXHSLtjUnksM1ooohtp2O6Txi7JsJtST/FyD+prQg8VxshHkKWPOVm/+tXmI6daWjkFz+R7BbSNOqzFCfNywH90HP+NU76EMoULkY9elbPh6xjaxtYpCqKLdBkjp8oqbUdF+zMxWRJF9VOalopM8/uIjuIBUDpVJ7Ulu/PpXV3Nsm7AVRn0FU/syq2MU0xFzwVaMuoupAI8skZ+ort5IFJGRwOaxPClrtnjfPMkTnGPRwP6V0jR+bNsYnYp+bHAPtSeozJkkS2kw6ZY8rtHarkMcckXmfw55z2qRrLT7klBuRl5zg/yParFvbosJDLnd6d6LDueNNcXscsskBYIDub5cj7xoi8Q6hEwOIW7/ADJ/hU8bmOGWMRbgwGTuwQNxNUXCyRMu1lyuM5Bx+HFVZEts0v8AhLLm4Ty2s4lDDaShI68d66/TABptqFXP7lOR/uivNo7NbdkjU7mRiGbGMjPpz716xo6MNKsh5eQYEIPT+EUpJdATZEtuX4dee2aUWpDYxgfStcLEx+ZSD609IMj7pz6moKOH8WwCK2tGHPzt29qxoLR5GMoEZUx7smup8cIYrGzOOfOPb2rKsbbzEU+WnzxDBJ689P0qog9jKg0f7Zbyyq210JbGOo5/wptx4fljRmEgIEYkHuK6XQ4MW8iFeqyD8iP/AIqrVxFusEYr96yOTjpwKRtBq2xw0ll5E0sLSZKEYIX1Apq6Pe3G97eCSdEADMi9CegxWvqMQS8umYsB8mCo77RWz4UuGjs9VkQs6xRiXay5JwDVLYxqaSditBomiayTBafYzceWWIUnP5D61Xm8ASDO3y/wkIx+Yrm9O1HVNH1I3ti0XmjcnzICCD14P0rfj+I+vxjM1rp8v1jYH9GqlbqJW6orN4HuVDNudAuBkODnNYk+lG31X7E2ZSCB0wTkVtat43utWsRbPp1vC6yrIJI5G/hPTB/xrpfDVlDqHhoalPbQef5znzPLyy4PY9fpTsraCa10POtT0z7GisqMCx6GsktXceNIY1gi8sMSXJJbvxXFuvqAaURNCrE0kW4Y/GrVixV/Y8H6GktEzbE9uaiAI4HX1oEabW+Y9xckjtVC1BUyfKCM80z/AEvHDsR9abE9xEzKiEkfeGM0AXJMFeRTbQ/uBz/nNVmupgMNGB+BFQw25uN3zYA9qQGsJoh96RR+NJ9rt+8q/gawiwB6UbgSBgdfSjlC5pXVxDJGQr5YkcYNILxAONx9OOlF1aJDAjRq24sQe/FVERZWjVGbcxwd3ShAXUvCOin+VI16+CAp/Opo9KfAzJwcdM9/wqJrJVvo4ZJgiNgl2B+UZwaaQGhPNNFpmmoU+9C8ig88GRx/7LV3TnlfSmZzsbziPwwv+Nb5QSWrSSri3SNYLeFm4TAba0YPPTBYjAJU9c8Oe1ddJtnljIUFjGQANy56nHXknk+mO1TJ6FQWp7P4Rma78L2LFArLEqEA+gwD+IreWM45rE8H2T2WkPHIgUGZ/LGcnywcLn8BXRgYGKpMze5EE5p+32p4XpSkUXAjIA615j8WsBdJbP8AFJ/7LXqJXivM/izCXXSgvdpBx+FS3oVD4jovA6q/hCxx/tjn/eNcTpGl2eo+LdVjvLeKZImkZFcZC5cdvoa7bwCm3wlbqeSryA4/3jWB4fgC+MdaOMcycZ7bxipb0RaXvM14dB0yH/U2FrH/ALsSj+lWlsooxhEVfQKuKu+UewFHlNj+EVIyr5Cgf/qqMwL1q4Yz/e/Sk8j/AGv0oAo+SncE/nRV7yR6migDxSO5O+YL1UL+igf0qHDm1QhMkCRvTHyYpwjKyXZEbDfKAvHatGKePZGhj+ULJGSB17CqYkRwR7nDFflWQsD6/Kh/9lqFVX9ydg+RsYx1IRK1bC7iW2hVoAF8vccnnhBUEkcKQqVJIMo/AEKP6VJSIgp8tOCGEkRP4Sua56Z3XT7GNMhmCD/yFEv8wa7SS4s0XAj+UYYkn3z/AJ+tcrqcsUs1tFGu1TCudvbk4/TbTW407NMxPGMbx6bo8LgB3WRzgcZJWuUvE8oLCT8ydRiu38ZFJZ9FjJ7SL/48lcl4kjMOu3kWCNrgc/QVqtzOcm22zLB4pfWmbsU9TzVGZ9BaTbbLdVPURr+eKtT229SM9R0rPgae3UMPnQqD78flxVhNQMYJFvK7MQc4Xj6fNWVmzS5iXumyeYy7ST1rLNm6P8wz3HtXXv8AbHKslvJtZeQwXn3yGNUbu1AnjLxSpkfMNhJP0xmmguWvDMSi5t0QkiO2ZXz2Ytn+orqGt1/PnjrXLWup/YZy0drJsAYLGIH+bgDk7eeh7d6vDxK7TrG9t5eVORycHt6Y/wA/iAa/kjJzzTjAEiYj+6ePwqpHrdkQN7FT7sv+NKNWhlZo4o8pjghl6+mAaBnk9pZrLBK8jhQiAkFeepxg1nx2h5AcHK8Cty48O6tCzqltISwxldvIGff39Koro2tQsNsEowCv3CePwBoT0FZla5tmtbycOoPzqmd2cc549elel6TCzaTaYB2mBMZ+grzltM1RnUSW8rZYM37px/QetevaFNbJoNhDKURhAisGYA5x0IoY+hVRGXkrz2NXIcYLEZOMYNaSw27OFEiAt0GetH2WAHCspz3DfyqQOC+IMedLs2C4xMc/981h2UDvaoUAbbbE5AyQc11vj+GIaZaqWyPP6j/dNcBPfXllKIoshFjX8RgGhOzKSujqtGAIQgdZJFOfdQf6VZMedLteMhrA59+FriovEN5DGwUY3HceB1wPalHiS8BDMuTjbgk4x+FFzRaF7UA2yV0TLMVPHp5a/wCNafg+QyS30UipiRFVi4wQMN09+a5uXW/tJxKiRsOMKP8APoPyrd8H6jGt9c4bCSrsIA74Y9O/SnF9DOpq2zkliJkkI/vHj8DVORPlGe2K1YVKM+5SPm449jWfKAFye+eKB2KYG5wemTXrHgVFk8BzgpkLNICD7qp/rXlmAMZAz7V6x8P7iO28D3szldkLvK3rgICf0WqjuRPRHJ+MlxYQqQMCbGe/Q9a4WRa9A8Y61pmq2kC2bEuH3Nxjtj+prhpP900RBl7TIgdN+6DktnIqlrMX2CKyMQA8+He2Tk5/pWrpRjXTtpkXOScZ9ah8ZxBLPRXAAzbc+p4HWnHcmWxzX2uQf/WOKvWR3iRjnJA/rWSeRWxpkZZWA9B/WqexKHMB6mm2A+WYk1ZlQoDxVSzdEWXewX6moGZbcE0q4Dj60FTk8UqLiRc8DIqhHTBDJAGUEgn1x61yokdGBVyGHIIrtYHt7mELEyOQckHIx/8AXrh6UdgZZ+23bdbmX/vs0wySO255HZumSxNRj1pwPNUI9F00SPptjvfdGsa7V3Z2/Kfyrp5WX/hGLUTbtwWXGe3z9qxtHilfTNKjtYI5ppxFFGinBLFD970Hv6Zrp/Flh9gnjsUBKwWWXYNwSeSefes57GtN62PVNJvLZNJt2kniT5ATucDHFWG1nTFyDqFqMf8ATZf8a8FuNNvnvXfyZyrJGwzgD/VrnnPrUDaXeEHdGvtmUUnLUappq9z3s+JNGUHOp2vHX96KjbxboKg51a14/wBuvCl0qfgsIsd/3y/41G0FpHNOiybmjcIm1lCuf97tjPeldlxw7lse5P418PLkHVIDjkkZP9K4vxzrWn6w9h9hmFwsRYvsB+XOKyfC9nYyeYt1YQy3CuMZmVwVPGMbiM5rm76Nl1O9+6IhcSLGocHADEAYB4olfluKEUp2R7F4BBHhZMgg+c/X61l6DHt8U6y5UjLuB/33VzwFdW0HhdEmuIo2Er5DyAHrVbQWM3iDWHhZXHmNhhgjBYmk9kL7TOm6fwn8qTPtVeW5kQlSoyDiq8l3KsRfHQZ607MV0X8D3ox7E1ABNjmeMfjSbgD811H/AN9ipAsAexoqv5sX/PzGf+2tFAHAWmmpKiXM2PMc7iAOOtS/2XDhRtXKlDwuOhyfzotrlre0SM2cw2fLw6tx/wB9ZpE1aKdmCQT5RyjhlA2nGfX36iquSUxohJTiM4XDncQeX3ZHHPHHbrTH0mYArsibOCPmJx+ePatFNRiYnckij3Q/0p63C4BbeWyBkRt+fSqjLld7XCUXJWvYzUspcsvkB8qAuGAIxgEc9z69sH1rndSgs/tlwktxIt7AoTyWiAV888MCexzyBXcJNCpLMzD1JBrgtZ8uXxRdbGyCygnHQ7FpSlccFbQ5rx2wX+ygGOfLkY+2WH+FcfcXM1zKZZ5XlcgAs5ycAYH8q6bx0269sU/uwHj/AIEa5TBOa0jsRLcM1JGfnFRc1LEMyKPUiqJPfGcKiRkgNtPP0xUUM/7xwDztGKqXE53xb8fdP484/pUEVx/pCkAc4FZo0Z1UF8Q8UQTdhM5B7+lRLds9tLO8LO0fChTyRVC3k2yI6lc7cAnmrMcmLWUE5JYc4xQ3oJAk4Ro5GQ5ByQeoqK4vX812UvnGM7tuPypPMBXexOcj+dVJiTI20Db70LUbRTHiGeITN5gaGJiMFs7cetaFiL7Wbaa4tIUurcMFYR4YqeD069DVA2FlLJ5rRgSH5WPQH6+tQWy6hoN611o9wIGIwyYBRlJzgjpVe7bUG72sb0mmrbH97p6xSHBAeIL256ilaOJQOAox/Cdv8qqR3moalJLPeyCSVj0HCrx2A4ApjwxlgZMZVsjHesmho0rKOHarDzTtJwRK/P45q6LaNXDIZEHf96xP6ms61uEFuRkKASKsC6XaMH8KSdwaEnj8iRHTzTGBl/nGTg9OQfeqly6eZ5lu8qLgfKxU89+cVLeXC/ZmZnGQpJNY6XqOBtYYPrxTYINTke5EKSuXUNwCAOce1YuoQYuZAeyKP/Ha1JHEt1CvAb2/CotSi3XTEsBlR+e2ob1NorQ5sW53YxkbO1QOm2Qr0Fa5QoWAyPk596pyQlgGHp1p3AoMN0mcDOc8/Suh8JWgne+HmbGWP5QB14YVivGA+D09u/FWbKee2uG8qRk34zg4zz3qkyWroqm0fedoYHPUN0/I0vkOzbfmBH8WeT6/0qYQRhs8ffHQ9c5qOePZaRE54Y9+2TSuOxBNBMmfmc/X/wDVXoXg3Y3gjxDbMQMWbswPfMcnP6V55gtKM9OSCTnNaiX93Z6eYre4eJZ4DHKF/jU9Qfb/ABqouzIlG6MTylGFx1JHWrMVpBIkrFCQq8c9DzTGU7ov94/zqe3H7uTn0ouOxnm3C5ILcHgZpviSeWbTtPVzkRNIik9QMKcZq2wG1j6nv9Kp+JXhFhZRRq/mF3aRiRjsABVRepnJaHN1vacWRWCjqADzWB3FdVpMYdWYjjAqpEIiuGbDAisnYWOK37uLEj8de1ZIQlwB61IyuISMdPWpBA3BGK3bPR9mtWdtqGEjmUOykkEAjIB9Cf60mrWdvbatLDaOrRKflAOdox0zSvrYvkdrjdAjA+1OWX5Vzhh7Hp71x5611cQkht5GjYpuVlPuK5I9aqJDJKUU1VZs47DJpwB8sNjj1pknvfw0W3ZtHMjwg+UuzA+bcYz198bvwq/47Uvrt3g5Cwovt3P9a860LxDc6JZaZcxkN5IDBDjDfIRgnr3NdhNqA1SzmvnUq8oOcnJ44/oKzqP3TakveMKdU85GIXJS1JPf/VJWlpmkXeswzppUEU00J+ZztGMkjvwQcH8u1Y97vWSPgYMVsPf/AFMf/wBarPh7xLqvhmW5ntIbWSF12NG2QTjOOeg79qzdubU3TahoaGr+HrnQ7MvqMMUTzMdmxg24+4HTPP5dKpQIgYlFQYDHlRzzTNb8T614qeM3sNnBHE2VWBWzxnqSTn7xpiSEyEJwApPNTO19BwvbU3PDWu6Xo81/NqUvltIIfLVULE7d7HgdP/rVzs08V5q+oXNuMQzXDSJuGCQWOOKjlVWnRsfNt/xprEfaCQO4HFNz93lEoWlzF8Su7yYYhVIAAApovLiJGaK4mjLE58tyvHbpVZDullXkng8CjOYMMeVLDH41BZ6p4Xkkl8O2TOxdipYtuyfvHik8VSPH4V1AKcMYGBPpng15zbanfafEFtL2WAZG0DDAZ64yDS3Wo6nfRi3u9UuJ4C+4xMQASDxnAHGe1bKorGDpO9xFVA0YK8BemTzxVW7VVEhRAPmPBOeKtnG9epG0Z/I1SnZTDJhcZLfhWKZuV3MSkDYOgopJV+cYB+6O/tRVEneGUlM52k/rVKG6iWWcGWM/vefmH91aztJjeaW5m2ZkcoDlc547VqfZ5FCkLuGegGP1qzAnjniJVgykkZ4OasCdAVO8YPSsp1lRNynHfpxVdZpmAGeO2BigDpBOo4Djp69PeuHuHiuPEd1KDvHmYVkbI4UDr+Fa5hkkjLSRq8f9yRQ2fwIrJ0y3UajKyKqRlnKqowACx4Apgcd48UxavbITyLZT+bNXKg4PNer+KvCUeru+pG4ljaK2+6qgqAqlucmvKMcCtlojJ7iHBzUttzdRKOcuo/WosHHSrGnKW1S1X1mQf+PCmSeu+IGNobJcYZ4SWH/A2rNt7jdIoByxOeuK0PGBYXdmpPIt+o4/iasWyXDEsWBxwBSS0KbOjiuCI8dMHGQetXoJcRNGcYJBxWCsjIp7561espDuOTk9aiexcdzUc+VZkkBskVnNM56HtzVm8cjTwM87h/I1l+YOh5PtSjsNkhuSqlWG49eTiqs9wzDDcA9h2p+cg5AqnKd8yBiqktgE/Q07isTw3TxSFkOMnkgU6XUpWHzNjn+EVGIkUEFixJ9eKbsUcgD8qb1EgN3cqm2PlTnORzTodSuVfLnCgY5PSqcqSSFtnABz046VCYXyDtGB70ktRvY0ZNSkkUplju+UnsajWQooAb9elVMMGBZWAyP51Jk/h705IUWammRG4vUYdFYDr68/0rT1W2IuycH5jtz/AMBqh4dI/tJieipz9c11NxbibJJG5n/LjFZ8jZop2OP+yMkuHUgmPkelVza5gZh0Bz+GcV2NxYiNkZQG2gDjnOBWdPpLPGdh25BxmnyBznKtaOWVsHsOnfGKit4yb0q3XP8AWunXTpYrb5kLMBu6enWqq6Q4u/OYbFIGCeOSTRyi5ysmlN50WME+d0A7AjtVO9tHYFCDtTJAH1NdJGVt5FkNvOWRw3Aznrxmqk0CzM2FceYP7vuafKHOYaaTJ8rY4G7vTZrbdaoV6gAY/OulWERwBWzk5zxj8apxWA2DPZuPpkijlFznOtbSB48D+I5/OnWsGbOeQ9QQK6KWzjEZ+Ybh0HSs+OLbA0bDAbGaOUOYwNpKFSBzjB/CsvxMCFtFK44b+ldW9nHuJUr26/Sue8WW8sl1axRIXIVicfhTW4pPQq2mh6a0+nx3etx2huFjkk8y3c7FY9iucnHPO0VqWMtvbLMoZ2G4BD5fLAA88ZA/OmReHZdW12ztppfsqm1gjV3TcNwhU46jvn8a9Bh8JWthbNcXghvYUQjaJGhweehXPf1qmQkcG9xFMdnzAnpuBFZ0SFbgHA+VgcGty8udAjmZWttTgkLbdgZHUDjuQCRzVKc6RasDNfXUe7kBrUH9Q/8ASkxmzoV35MckdxEk0U8oWGNzlg5GCcntj8q0dZ03S3tZrmCBkkhAUunCscdPfGevvj6WvDWkabrPiG30eK7k+2Wu+QwyQYTG3BZuvPIxg46VqeNfD11oNjDFm38i4kOdrksxAGeCMDtUu5R5pcIyWuA2M5J/KuLrvrmBmhKpydpxj6CuMfS75DzaTfgpP8qqLJkisCQePSnAkjB6UrQTIcPC6n3UinyQtHIyhGOO+Koix2VnEbjR7eMdolI+uK6vSGMXhqMMTv8AnHPsxrF0SIwWdmzJ96IdeB0xXSC2K6NBuGCVc8d/mNYT2OmnozMvk3TocZHlW/P/AGySoVhMocYAJXPPvWxPYt5cbdR9ng4+kaim2+nbbeNu8qbuT/ntSktS4vQo2GEieby97qpwD05pI0Zbk8DgMpB49atQ2yxwswkAyuCAeeQM0kMDyuMAlSWG4fWoaLuim0GZVxkkgDj6moriMi4A5wW6YrpYdFDywruI2gZ565Jqpqdh9nu4c52sOD6mhoSauYqrnzBzww/pSBTswzAZLE59a0Y7XJdgOC4Gc9MY/wAap+WfLTqN2eaLDuJIhLqM9x+VKqnMhzkLnnFTiImfGQRkZ/I0wo3mtnP8QP6UWDmHMhWRcngrw3U1XnUrCwHdhnn6VOrOWLY+7jn0H+TROGiRQy8ZGMjrSHcrtGS7fJ3oq0pzn5AP60UtQ0OgtNKNkpP2533Y6xAKMdwM/wAzU/kSvjbeK2PSD/7Ko01OzmhMiuZUx1RSwP5U8ahbEKI33E9FHX8q2OQSSyvTgR3Vvz2aFj/7NTDp1+AP9JtmI6kW7Z/9DqU6g8ak/ZLt8DOEhYn+VRafr1rqbSi2S4YxMUk/ct8jDseODQNsvC1m8kILuMN2YQ9Pzauas8QwGaRw8pTcQFxnqeB+NdELpWXMaN5vZduDn1IPOKpQWclrbovk7yqBGJGVNVGyEzm/Eeo6ir3Frb6O8yTQbfOVZCcMvYDjjNeato2qqB/xLL30P+jv/hXuaagJ52ieCcle625KgfXp+tSpKJZNn2O9ATpiMBf1IrTmu7k20seDjR9VKk/2ZeD/ALd3/wAKvaPoeqf2xYM+nXax/aIyztAwVRuHJOOle0AXbSFFtGVSeGl2cfkx/lVmKK5AAZo+O28f4UcwuUwPGtoHvIZ0b5RGFx6Hk/1P5Vz6QHd8pbB5Oa9AvbVNQglWZ4xIygAg52kVy1xp93bSBGBZCQFdeR+Pp+NS5MtRKawExFsHPoPrV+1/du4I5wB+lXP7CvIYfM8+NyP4FPJ/OooYZt5zZzZ7t8vPH1qW2y0kiK+l/cIAMjeP5Gs/eSQR09BXRDTg1tFJIHA5JiAy36ZH/wCuqslnG5Zo4Ljb7jP9KSdhuNzFJ5xjJqKeNJMcYcng5zgjkH88VtnTmKYS0umOe/A/lT/7I81t39nXAI6ASYH6ii4rGGkrSKDgqe4HY0jFiCOa3G8NTyElbO4hbqWWQHP4GrUfhqUcixckn+KQ/wCNO4uU5rH+jHjn61VKc813H/CNusYWOyjGeWDynr+dA8MyEfMkKgj7qqv88Zqbsehw8g+Tqeo4J96aAc9hXenQip+aOBR7KP8ACl/sY4IBVeCPlTp+lNSaJaRy/h+QRX7l9wiaIjdsO3IYd/zrp31XToEjFzcCNpeVV+CfUU238PrBM8rOzh1GUCMBkd6ddaUk8YR4DgHgbDScmFkQtrGlZJjkUk9dxPNRf23p44K8n+6HNVj4eQEk2p9dwl6/rTDotnGd00ESjP8AFPj+tDdyHYuprOmRoxdyOcjKv/hVG71uwIEYkcjOSQkgxjvkDj86Wax0Reot+mSpuGz+QNJHFptm4EaQI8i5X5nbI60r2FdGfJfaUUZ/Om8w8/66QD9TxUa6jpeA5SYtnnbIxz+JNW53spHyTF/wGNsjnHf3qk95pSpyxftnbxn8jTU2O6HrqWmyZVbKaVjyBkH+bVNHqNv5MnlaY0bH5cEg4we+Diqs13Z2sSyiM7CSFdQOfpUI8RQw52RyEe4FVzMNC3JqTFBm1Cg9y9V3neQMfLU5/wBsD+lRrr6zy/JaB2wTyewySePYUsusI88cZto1WQAhgCNtHMO6RUQyLJuaI7FOSQ4IH4Ck1XddSGdCy7uojBz/APXFayPFPbNi6JII4WTp9RWTfau1ruVJN7AUlJMXMiOfUZhceRHc+WqDDMxORjrn8h+dKdfllTBcKoxkKMg8d/xrn7/U9mqy+bAwKysCVPJw2ansbxLqUosEiBuSxxx0/wAKpCNfWLuK9014YppXIAYZVsDH1GKx7mA6lqWmQeVIFknWNpGGAdzAVrBN8gUTxBXUrh9wyO/atPTdNhF9DcLO0zWxyEWRSoOOM5544px0Wo0WPDXiq08KeI9d12a0e93MUJjbaUDuDgZHPQenSt/xt4jj8Y6BDqGnQzJDbpvCzAAhs4YcE9v5VzQ8JXEumXVl5rYuJFkMkihvu544+v6Vt6Lp1zo+jS2M0aXG8kLg7QVI6N17+nrSb00MMQqlk6au7o42HUGMTLKo2gdAcMfpkf5zU0ToY1fygCRkgkEr+VdDb+DZGjBMZY+xJpX8HuMn7PID6iOlZHSjGQx8Hyn/AAxV61EUr/dkQfTOasL4PmeQANIufQj+lPk8JXtkBOPtMhQg7YyzbvbAoAtT2DKirtGEALtt+8oAbPTjncO1dNp9jbap4SgkIZWUvhj1Khz/AErlbdrye1sbPV43hea4J2EDdtJJ+YdVAJPau20rT4NG06S0tblmQfdWTn+ED9cZ+pNNqNlYLu+pvXWmW1v4Of7Nb+YViUgsuGIGOTxnIHb2rAg0mI2sKEN8i4Ubea7nTybrRIWnQL58QZl9Awz/AFrzWz8Xsplt200v5TshZZVOcHH90UO3UIt7Ivx+G4FDq4diwHIGBwMVXh8OrbSv8uSeR1wPWpk8X2pcpPZXUGR97CFR+TZ/SnL4g0qVi32mVD7oxpWj3KvIati0dyHAUAADOfQH/Gq2paYbqe3IYEKG/PH/ANatSPXNJYHN6p4/iiP+FSxXel3LAre2xwT/ABhf5kVLXYFJpmBa6aqwybkHLYwen8P+FZ1xpZW2tl8tvlGG+X6f/XruTbpMALeS3ZTzhJB/SmzaZNswIQecAqetJpopTRwkdhtvGG0gYBGR14qOKyVpX8xNpGTz7n/61dv/AGTchebfrSHSpsZFtJ06AipsyuZHDNp7eRcFeWLYUDjPSn3Vo0dwqhBjjtk9PeuxGkzyqAIJBjn7uKa2iXbYYQnJ7utKzHzo4o2alm+8vPTiiutk06aNyr25B/3f8KKLMOZDjbWaAF3GB0yR/KlSOwDbwyAg+w/mK8hn8WarcxNm4wNmSAOMjoR+VKuuarIGdb6ZkB2+YTgE9uBW2yucvMeuvdWMEwYg7z/GoJH50iNpcuShg5OT823J9fevKI9Y1AWnnvfTvkkBBnH1P+FQS6rfXMLA3EoyePnbP4c1LmwuexL9gjOVEYPT5TuqjI1tIzKtrMQe4yK8ysr2/uLhY/tUjMy5+ZyQKke/vkaVJLiR+SCHkOB0yaXM2HMelRw2sbeZ++RjgYINThIGHJlwe7HH8687smtZ9Mkmu7tVeNWABfHPGP1Jqpa6nEszQw3Yl3EkMpOOM8/lQ3ZXHznpZgXcGQZX3cGkWRITgyJHk/xPjNefy6uXSMPIFX7x3SD5jVw63ZyMXe8t1OMYEqnNMOY7PzrUNnzoHP8Av9P0pPttiPlJtm9uW/pXENr+nKVVbtSefugt6elSQ3xfGyG6cjssD8/mMUaj5mdp/adoOA8QHtG1KNYth0bj2hx/M1xE15cFTssL09z+6/8Ar0S31+kLyf2bKkacFnkUHJ46f/XpXYcx2La1AvKiU+nyKP5mo31+GNwu2Qt6HaMfpXLwPqMsaSLbQ/MMjdcj+gqPyr27vjGBaxuFDH96T+HQUXYnM6k+Ihv2rG+e370D+lK2vOLbzRGcehkNcpLHdRzhGuLVWJwcRnPT6j1qe+lNpZKDdBpZRhCsXHH4mjUXObH/AAlE5PEcZGe+4n+dIniS5lm27Y1Gf7h/qa5yweOe2UzTSnLk8bR0IAzgZHWmLKlrraYlm8vfg7jkj3zihX6i5zqv7X1MvkoEXtmPGRS3OrajC3zsUBGR8o/Sl0+50zz0WWaR2kdsk3LjaOPcZqTUYNJtrqCSWMzeY7ZLuWUeg5/ChsOZkB1PUpnQJK/zYAx0NJqV+bR7dbjUJQ8jhSqZAHOOpx9fpRfSaetpABDCpVuqoAcdjnsMZGakAtnayZpAyTevUAck46YOBzRe4uYzry/8u4RTM+VbBbzBz7jmtO6ghew8yEszrg7S4XHvz7VFrZt7dktXuNrtMuGYfdHr61n3+uRQxXKBiweMohXv26f/AK6WiFcW81Ly7KOSJwzwkLIW6KMZXp+PHt2qbRZjqmnag7KFRYD5TS4AYkc8DoOv51lI8xsVSKAPIrCRZGlbKtjqMEc4469Ku3F499Ei2lh9luUO8zNMXyfTr0oaTdxKBQ1nToFtHu0kE5kaMCOMnI+Xk9PUfrSTa3LbKsa2is6W6wj95nAHXORwTzXU2t9rGEhjtLFZAAC5VyOenG6sIeBJIzNJPfM0hckMq4JPJ/DkmqSsU7bMxE1bToNQiulsAwjxnyp12hx6Drx1we4H0q/b2WlX/mJpsE91dYOdkZMacc4H4/e47fi9/Cf9l20l357snmZYSKrBWbvyPpVK2uPscs91a3txFITzhyobkcYXA75/ClZDSRBP4a1WWQK0AUDBK52jn0GPTvUR8I6k68eVuH8JkwT+lOu79lvU/wBN8syZ+aZyd3T1zxzVoxafGm651EMzjkKcZ/Ki4znriyutMmQXCtG3TKvn9QarPNuDbm4YYJNX7y1tp5DFZXLnJ4EowM+xpD4R1CVAw2AE9Acn8atJPcTRy9wbi3c+VcS7f94111rZaeIsSWvmHA3F5nJP64qM+DpB/rZHI/i2r0q8dOubcgKHO9eFZuSPbimCRaAikhKrLcRoOMDa+PpkA/rTbbTZY4w0OpQSjHS405AfxZSTVuygcKB90nghxz0raW1tjbxqm3eBkowIzj2b3IpXKsc9Jo1yqJLcW+llOcPHLcITx6MrD9KhEFhbvkXnks7A4ikaXJ+hjT+ddTqUR/sgqcFS24BBz0HA/OuFa1W8eNo7y1jTeCRLuBABxjoetJyb0CyR1OnSyqpTzZmjLYRpEQf+gux9O1akRuACftbk9BtjmT+aAVy50Zz/AKm7tZeeNsoH86lOkakU2rAzAf3Gzn9azdrCZ1YGqNEdlwc9QTOo/mansL/UJZHt9ly7rzvC71P0IzXnWp/bbKELI9xFk/d+bn/GnaFpSX6PqGtPJFpsJ2eY6/PI+c+WgPVumT0FTbsJux6bBcaml463G4RqoCgptJOTkkcdsfrWhDfF5o0eFCCwXqe9eW/2ukuqv5MUllaRxhIIYJGTAB7sD8zc8k10UUt8G2pq2pKR6Xcn+NWnbqO51EGoo8JaSIg7cskaLx/47n9aS31vS5ZGjCSZxkhpMjH4nFYltdTpGqLIu4D+NSc/qKpG2P215gseXH3RkY9yeaOfcdzu49etVj+ziZ4kUBdmSAB7Yqj/AGX4dfcwhiQsSxZWKEk98giuUEcyymaQKQR91Dn+eKkjheQbpSTuXBHHH60c+gJm4PDWiu+6G6usr/0+FgD9GJqYeFLOQArfSj2LIf8A2WuaBWNTsMqjODtjYg/kKhe/kR3LyFV7cAfzxRzJlKTOpfwdHj5bxuD0ZVI/pVFvBs3mtjUQuTkAwn+hrLttSmbb5d5NnOCBJ0PpW15uqwRiZpy0YUHG6ldD9o1uVJPBd7n5L+EjsCjL/jUQ8K6zA2Untyc9p2Uj8CtWj4i1CPHzIR6FRmrMHiW98ve8aMCDjnb/AE9qeg1NmWdK8WQE+XJOfTy7n/EimvJ4zgQoXvzkfwyBsfrW5b+MA6fPGQRwdpyAanTxXbsxypwBwW7/AICi3mPn8jCXXvElsuHkvAQON0G79dpp6eM9cQDcTjv5lvt/XArpYdfsrgDC4JPPapDe2RYkRJk9TgGlyvoylOPVHMJ421Lbg+QT6lOv60V0n2mwbkiMH024oo5H3HzR7HzhbxmRZQ7ynBYYDds4rqLXQ7OTSJJkt58qRlvtD984JUf0rEt7aSVT5YDNkknIHv1q1HPJHKBGzYbAO3jd+VbXOQrGBI2dRvMZbgeYT3+vNAiSNjhd4B7nOavXQeGYyGOSB8EbSMY/Oq6BUIdjliTw2elZtMZ2PhTw/Y3lsbq4topHbgKyrjHtWi2kaHasWks7UK5VQGjBIz9eRXOaRrS2SsrM7IfUAhc9OmD+tWr69XyI7hJPlCZ3sCu4+mMn1PX0NPWwmb0UenadC/2OG3WdsLExVAc5wOayr7TILq9lVoo5bv5HEBJIJPXHqAR9cVhyeI5VsJYFx5kr5L56D29KzTezF1kWZt69GBINK4I7XTNU0uGGGzns0RmcBv3QAPv05FQQXumJqzSbUUKW3EAAOpY4wMemP8iuPa5keYHgFVwCO/8AnNTWhOXDABiQdxODgdeaafQGjevZ9Mdo1tLWBWVwVDkcjJ6np3H5dKfH4gltgBtQoARsj4GSc1y0z5lYRlinGD6j/P0pfMLRrHliOpHYc0N3Cx1D+LZjbGFI4w55zz68j6H+lUJNckltpY53DvKQTtAAOOc/y/WsL5nGQc444qaS1njjV2G5T0YcDPtS3HZHQWerK1iFEi/uhzyRjP8A9f0981lvfO9+8/Qt2HANVrdbhUO1GIfnITOSAalXTL6aNmEM2CO4PP14xSv2E0D30sk25mChj1Jq1NqTuFjHzKF2kkfdPqKhi0S/dwnlLHjpucf0q8mgTts3yxqhOcrn/D/PvS94LMqQyrbIoV9zHn5l6H2qB5PMYuS5fuW7/jW3beGHlm2C78z3RCSB7+lXP+EMcOVZp2HUFANuPc9P1pKLHys5yK8liOUZgw5B9D7VJJczyrG7ysGDEhT26d66SPwrBCMzI4VsYLg4HXvnHp2NaUHhuGIArFFIMEdN3X6jj60BY4VpWkdRLIB7ntSpc3PmRGNpCycKY8kgZ7Y/Ou9Tw6sagC2RST2UhvzzUraRcOOOg7DBx/Omh2OGuDf3bhpo7iReuGG3J+p6f1rNl07UCnzJyem5wOPTFelp4dkkVQZFVQc5IOf5VMPC0L8yyI2R1ZM/lVJIOVGJbSKvh22mJTCg+cRgkHoKtabd2VvA0zToImIUl224wfetmPwnp8cbLsUqeDiFc/XOCafF4a0e3G42gXAILMhyefYc0xcrsY134x01C6WzmRlwF2qeR3Oaqz+J5J4lFvBc8kjIUjPt0rq10qw+QosJGMjcgOPzqeKGKN1j8tQAeGQgUNsSgkcdez6xrFvHaxac6RMBlifv+39fwrIbwhrTPv8AIRYxhQu/OMdzxXrAKKDujkI7Ad6fGFZG2pjpgHqaLFJWPME+HNzeQ5uihbPyktnA9P0qxH8MTsRTfyIg/hEOf1z716QYGyGVmEmMAgA/zpqW05/1krkegOKdh6HCW/w0s7WdJTdTSFeQHOAD9MVsN4dhCHAdmB/iTJP611IswyhS78/7XSnJZorZ3zZ7c8fl0p2Hc5E6DHEqgJjJ/uHr+A4p39kncFxuz1Gw4x+NdY9pAG+eYgY6M+Py6Un2G2lUHYsn+0Bk/nRYLnL/ANgfMJBFtYZwThcGqd3pchV0Yhd67CxIbj6/56V2RtrQ4D2eR23Rf1qsumWkrHZp0YX+8JNpz9On60mgucfcaLf38IiF2scYz/q4s9scHJx0zWG/gHUo2xa7Wjx3Ygn9Otenx2McROYhjsoAP+fzrHudVv1uDGmlXUcYJAcuWBHqcZx69fWk4iPPpfCesW6hXtJG9CozUkPhfXWUSrA8HoZZRGfyJzXaR6pqErBYzJGqjLBlABH4/NUjpNqcRiTcqd2hTJY9/m/CpUUI4e28FSRyJLqOpQi3U/vFRzvI9ASMe2f50zXdM1K91Ly4JIGsIPktI0O1QuM8A8knPJPJNd5B4Zjy3ngSsx+9NLuZeP4c9D71oRaFZpjCbgDxuYMAfz/lSsFjytPDesqqu1hJkt82FzgfhWoI5bcKJYZUI4BkUivUo9OjWLZGCh/6Z5XH5USWTlVVZWVgOWb5s/hVcmgHnFl+/kjjzsBAyx6Cr+pW62bKsV0soGORXaHSvOXyp47WRGBG4fKy579OtVI/BNlHuMss04bs8oGPoVUVPs30Oqk8OqMlO/N0OHkaUxkqSSCKjmuZI0Xk5z1JruZfB9mifumuUBP3VdT/AOhVn3XguR49sV0VGckSJuJ/lR7NnKclDdOzkNjb9fyFK10+Qw4x2rcl8G3qNujeBj3ySOB6dapTeGdRA+aAlRgkBlJP0GalwYGU8gaQlkUgjjI6VLFduEEIyFAAwDzirL6TeoDm1mI/3DmqE1vLA21o3UdSWXFRysZL58ROZHdcfxeYf5f/AFqkaMNCSl1ON3ABKkL+gql5JZShHOMj2pqNIu2MK+QMljx296LMLk6wTxqQkqHPcjnP4GkdLkLuzCwC5OGIP4cGkLOCQwYetIs27ADYbNO7C461bfifdjB4VX5J6d8VYee6tmBjkkOXyUZc8fWqkJjhaQooG7061NJd+aqn+IdxTuFzRXXXkGXfJBI+dG7fUUVjK0hB2IMZP8PfNFPnl2HzHF29xPZSP5LvGQSflbv0/wAafbXE1vPHNFlGjIYEDGPaurFjYDBjsnYN3MRH8yKtxWloo2rp8RP95gg/qa6NCbHECQyzPJMGfeSSNxxn161KEbI2QyEEdAnA+ld0sLx58q1gU+obOf8Ax0VP5N5IQsEcYcjnEZz/AOhUBY4GOyunb5La4+uw1dm0/VJoVgSzdY1wfmIBz068flXdJp2pyMN7LGx/2FP55zU0WiXErKhu0LE5GNuTjr0UVLHZHnSeH9SZeYlUejyCrMfhu8LDLxE5ydoJr0c+GnRMmWR229N7HPt1rPFmi8SIpBOPmFT8haHFjwzcv/rLpUHOQqE/zqX/AIRcMIx9ouJCR83yqBn25NdtFCgj2xxgqO6LUohvMgx2+4HuVxkfj/jRfyDQ4uLwkj8OJd5HJZgAfrwavw+E4oHYNaeYwPBLlgf5V1v9n3r9dqnHTcMj8qU6TOznM+WP1aleXRDOcj8O20UYk+w26j+8xGQfxJqw2kQ3JiEoj2JxuXDYHbFbQ0RlUlpnLD/Z4oSxlSXY0YI9Rzn/AApNz7CKsOhxBNkMxKj0Tn9c1bGjQ5DMkpHUckduvFWPszRgMqspHGVOP61YibYgMluWzxux/MVSb6oCoNPtFxiBCeuW5/nU/kIjAJBErY/hUdfyqwhwW2KF9cdzSqCkmQSDyeOK0AiUugOMh+hGKCrs3MpUdw3T9atjDHARieM05YSR/q1x7mk7gUxA7KvJLdTyak8uVSAWIPvg1f8AIDJg4/KnR24z80hIAxgDild9QKiwkDk5OfpT1gXO7J+p5qxIIRwCemQe354qVE+UbSBkdqLoCmYY24AJPqFpfIUcFcfhVp40wBkZzng4/wD10oiLknjb2OKNBldYivUnHoTStCrJ8wB9jVsQEZwBk9/WkaFyMsARTC5RW2iBG1FOPUVYULgkYB71MsBAztyPQU8CTPEQA6ZLY/QUwK4ZM/eGM4yOf5VKq5wNnH0qYLg4whY9QeKeVf7yqpHoTj9aAKoVgxwirzxnmpAGzjcMewqV22JukVlGOSBuA/KhAhUNG4I/2TTAYeTz+HFOC5GGPHpUmzjIb6g9acv3ehzQBE0KMDt+U4xnA/qKgOnyDlJlye5QA/nV4kDrnPXgZoDA5IJo0AyjaXcTAnfIPRZM8fQ/4USMojKNbupPfbg/mP8ACtMOx7gjtxTXEjDAIA9xSEYQZ8fu5JE7AOu//A1aW3LKN9wyA+kQH8yavi0U4Jx+IzSi2Vechvz4pWYyi1grSb1lV5AMHctOKagmBHNlf7vYfnV3CLwFAHtigyYxiiwiBFvCvzyQ++F//VVramMnAPc4HNN3Z5BpyyPxyuPcZosO4oCknhSvfIPWgqq9Awz6MRQr5HzKPqKaW7gNz05FMRTuJL6Nj5bxkejAk1Xa41JV2vCrgHIKHpWlswcg5+vWgoTzx05xS1GZf9oX6J5jRLjuCxFO/tUyACSMqceoar5TqMkZ65qtNZK3IQEnuMUrsCAXUBOA+CexU1IkkTHCOpPpkfyqJtO68EDHAwMfzql9nfzMEYA6Y6mi4GoU3D7p/GonhR+DgeuRVRbW7A+Xdjth+tMYXsfBab8t1FwJJNJs5GJkggb1+UZqCTQrGQkmAqW4++Rn9aVry6ThgCP+mi4p/wDaMoQfIOT0VsUnZjM6XwtZtlgZB9D/APWqk/hAK5ZbjjOQCn/166JbiaXBa0nUf3tox/PP6VZWJiM/N9MYpWiI4mbwncoxaB0df7pOD/KqjeHL9ImbykLj+DPJ/p+teg+XIO2R7imZJYjbkjrg9KXKgsebvo+phvktJQO/A60V6KRk/dJoqrBocZ/Z8aqh2njr6Zq3FphOx1jO08gjpXRRaMq4LOzHsWq1FAqFrcLwDvUL6H/6+a00A51dMwdrAqD/ABbutP8A7OEOJEO1geGyCR7dv510n2dVOAo59aCojAVSgHvTAoQW8dwgJ3rKvVC388dquLaFeS34dqaYFDmSJFSbs3r+FLDIswLbnDDhkPY0gHiLkbm59Kzri3itb1ZyVVH6jy93PetLyyefx5/+vTJbVJYmjcKcjgjqPxolG6ERfaUK/JG2znnIH6ZzTGnDJu8yFc9DnP8AhSixtlUNJaiVgMc4xn1weKkVEyypBGqL/FgYP0pK4FL7RzgyRmInAZT/ADq35YI5HJ75oNuo4/d4PHyqKWOHyFVF3MnOSf4aEn1AY0JDYGDx6VC0cjNjeAPTH8qvgAgDpTWxjGO3Wm0gKKsY5G3AM478DIqyrF4+MD61E8eScFFx3xwfTmp7dmMO88EHnbzmoTtoBCYcliMAkemafFEEOCp59BxVlCSNwRifQimsZO0WMf3iOadwEwuSSQPapDIAu1WGT7dPxqv5o8za0bBR1wScfXjNSq24bhhh6joaSkmAoDHdufIPpTxGgIyW54yoz/8AqpgG4crgj8xU8aqy7c8/XpTAaYVYg4x+HWo/tMMc3lOJVPfI4H69KmSB94Z7ndERjGAGH4j+lTFUTAiVOuOe9LUCNJFKkqAy/wB4HjFBkDcrkmoVEs27zX2j+6gxU3lKW3EsOehNADC7jcFkBI4KnrSiSUj522iphFjkD8qVU9uDTswBGGADnPvUhXPIOPxqLykLZ6fQ1IFSNcLnHuc07MBm1w2VYH/eFPUZ5IGfUGnAjt3pGUEHK/l3osAKir1AbnPzEnH51IW46Zpg4AwufahpFU4cqv1NMBwXA/zxSAMG+6Nv97vTDdQ9gWx7VKpVxlTn+lFwHAjP3ufTvSMqPwyg/UUFFZcHpS4Jxjn6UANKhT8oA/Sg5zxxSt06dOxpAcAg7s+uaLANJ45poBb1/KnAnp1pc+hxRYBhx3x70hRc5wTmnsCR/nmmkH8KLAMODwR27UnljnBNP5zj9KRmAAzxn1pAM8zHUfjS+cB/9fijIx2+tI3K8gDv1pgPDrnkHNOwD0b86rbCc8D60m5gcEAfjSGWWURqWByewJpkYkeMO6hCRnaeSKh8wsQf50vm5O3fz6d6LATN8p59fWk38njkGmmXOACDzzmnjayAFce44pWAXch4yM1A4BBAOD2Jp4gXd746kmlEYAOBj6mlYCEHbw2Se+elCw24YOEQMP4to/nUhLDOMEenWo2YkdAR3wKdgHYBPODSMsarxz7Y6UzPPAx9DxSDOM9/WjlQCSIuCQv0quImU5jCLz0AxmrLFlzmm4GfmGKLAVHuUjYo7Rhh1BYZ/nRVjYnOF7+tFFgJgxbPb681BckxyRzAD5ThgOMg4H+FO3BQSW60yTLowP3SMHJxVAT+arY3Kw9iKGkTGRjIHrVSEllxxuXhifXvVhItmcBQo9uM0LUQ1pmyQq4P04pCpGJYwFbGCP7w9KkcseSQR6GkBx6D3osAiSgrn36EYI/Ol3c9eT71XkEiZkjzIwzwW4PvTIC2CzTb2J9MAewo5u4EzvsXe+cHrtoBy+QpVQO5zR+8Py7WIxgnAx+tNTzlAHygAY4PNLm1AlUFhken4UpDE8tg+wqtK8jSIqt5YOQX28g9qtiOYgGSbP0UDH86dwIth5zKf06flQ0WBli7j0Y5/pUvlA7RliffvS/Z0bkjP15pNAZpRY9wjLAsS2D6/wCewqaKchiu9TjnGamuLQModUwy9R7U2C13fMW+U9s81nrezC4pYyghpCFPZRjipowhXADMAP4v/r1N5SqgARQPSgx/PuBAb9PyqrMAVMHhQPQimNAsRLKV3M2TjJB/pUu0kZyR+NNKgHPeqsgBE3Lnjg9B3+lOQDkEAfWk8sHnBPORzT8HbyuRTsAMxaIfe67uOM+lKzhhwMe+akQKBgICxHdqhZ2RiNqg+wqeUBxkBY/c24/un+eaashDAcH+VRkgk5OMU9WAU4Az71VgH72DkYJHtRvIJO1/rmkycAgNu7imZfnB/CmMlRhuzxg96fv4yOnoKrqGBz6+1SBhn5unXgUASbuOfyNOznjGOOaRWG4An3pxOSMYPtigRA4csczED0HAquYBwC/zZ/Sru3na3IH8OaXaAcFQR6cVLihlbydo3Kx9OnWoGdkbBIBz1FagYhAMA47Y6Ux2XBLjAA5x0o5QK0VzMvUgj361It4rHDBlI6+lDIrgNCwOB93GcVCZX3YZfmHU45xSbaAurIH+6QaceO2PxqoqxXADZYMvpVhAx4RmIGODzimmA0gD1P40nOaeWYdfocU3IzwRmqEJgnkmk5HangKeq8+mKAGA6YycCgCNg5AGQD64qPDKPmPapWctg8kduajKE8j8jQAgLFscHjjFNdpBwAPyoIIHTApmf9r8MUgHb2GSQc0xnBB6rg+lLI6Ki7wAT/npUDSgrhV568j+VS9AJkdAMO273xilZoivAIz/ALJqoAQR1z1NHmD1HHZqaAuHJ9B7YoWXbxuwPrVDzsMw6Y75p4f5QQA2exOKALjSYOTnmlBzk5x9ap4PO58j0I4/L/8AXUg2A7cbR3wKdgJWyvA5/WmfN1J59xSbl6Ak4oJ3DGaAHFs4ySOfwpgwcc/pUbuqrudtoPc0EbdoByKQE+MjcBwPSm7uajDNnggnPUcUvyn+PB75oAeW9MYoppHP8P50U7AKIsnIbFIcr3APfnpTPnJIL4x6D6+tMZVfGWyPY4zTAkU28YLMSJnIG7PBx6+9PMg5bB69uahSFF5X+I84P+fepeC3JAXHpzSQCnOFbH3uR81Nbt0OenGacMqeFxxTG3nkAfyouAuzHOTyM+lRIjfaWABCkA4Y461LtfHc/XpSF/LdCV5+7n3rOd9AJlIB2nJP508KOOcEn86hO9DkqAeg3c04vIem0+u3/PFHPYB0kSbTnqOcZpLZnaMhwu9T09veoprbbsYYDuecn8eM0fNGRJu3Y4x3Io5tbgWscen40qbFk8zc7HGCoPyn8PX3px8vyo23MCSMYGeKZKrhfkAc/wC02B/Kq5rgKwwQUDfjTFaO3O5tqKx4470iFwgDrgj+61OZUZdjoHU9QeRRqwJsLJh15U/rQU7nj8KbAUA8lNgA+6oNOYYIyv44qkA049T0z6UwbsHI6HpmpNrHHb6UhCqw4JNOwDgx6gfjmkL8Ag/MO/XNMIyDxznpTlG4fNzQA3LZyBgn1pNpcEuzED06/lUzKvBJwKNyrgBT70DIlEbKCpyGHBz1p4wDgIee9MZfn+RSjt39T6H1qdR8u1+vtQgGkEn0B6+lPKjAHJ+goB2qccD1700MB0AOaAHGPA5wfpTNh/8A104Kc7s7R6Zp4bdwVz9KAEUBWywBoG1dxJAHXPenBExgUoXFAERuIB/GFA4y3A/OpApPIII9QaaevygfWnKTnLZyKQDtpU84HvS/J2JyaYXBPOPzxS/ePGfx4pgJtTduC4bpkcU3DDPIcEc54NKTtY8fhSKpZuOlFkA3z0T5dhTP4U8XCbck8epodMZBGV/OoPKCncmR2x1pATb0Y4DgnjgHmhosHLDOaiZVYHIx6kDPFIkuzAc8d89aL9wJTGoGSzDHZeRTc/JkEn1BxxS/a4WJVT82OB6/pURuolA3MBnsTzSuhDjIMj5gc+2DTDJzg8eueKhkuAyErtwO8n+FRbUmijGScE/NuIP0x9aTmBOZ0X5QS5xnA4FRN5kuMNs45G2neQq4YN7bSRSF4TI2Qx28Y7fnxU8zbGILcIhAz9c5pPJZiMMeO+OtSed82NoGeOtNlck4AwenvVpIRCVI4Jbr0xxSNHg/d+boARk04A7gVLdee9PABBA6n8O1FgIguWIIGT1zSvE8ajBKkdj607bnOSPpmo9xQjrweO4/zmqWgEJWYNyo/Gml2TOAcn0OP0qfzHL5wSTzwaDIz4DHJH6fSncCJZpDjcBj3oFyyqQuRuGCBzke/wCX6U/yg6nsew3GlNoBGZFbAB2kd6NBakQkQuGYBj2JOAPpUm5kJ4zzn2pBCyp90Ee1OUMG4yPbFS0hixuVwWJ/HpTwx6ttJzkbD2pNx3ZJOKUyIybigBA424GfY/40rAOJGef5UUw7eM5Ge2aKAJSmRgnmozA2wncBzgGlz82cHHY0qTQtk56DJ47dPxpsByqB60ojj3ZPJPemm8t9hO7B4AGwjJpYbpZJAioVJ7kED8zUtoCbymJwO/qamFo+3JIx7mmpLxnGCKe7hVADg5GeB09qOYBDFGmVLKTjkZHFRyKHRlC5Gc46U8DJzgU9Iz1GMetO7YFdmRCFc/QDA/nQ9v5kvynGBkt/SpkgSSTpnb6ipn2xL85Cis+R3AgNqzSZxvbBI3NjFAtysu12UNtyqggH6+ppyssw3RSErnkjHP51PtJ52jPvRysClDE8TFGclCcqe2cdKlKt2H49KlYOcoRt9DgVXWZFJZ3I2thgRjH51UdNADc/ZcD161FJErqN6K+PmAIqd5d7HYoCn1A/wpFVhzsyPXtWgDo/3YG2Pj24qRvmUkDtUbOSGBHHoBUD+bIhjD+Up4zGPnH0P/1qBk+4tIV2446+9KR3OcetNjjWKNVVzkdiOfzxzTolMjjJwG6mgBG2qCSRgUA7uQefYU6UBWKg5Xpk03kMB+dAAw4y3600bV789sVJuwMZGB0BGKCik46nGTTAaFUjBYEH1o3+Wo5ZwB0zTsBRneCfWkVSRxz/ACFADxl4gyKSp7sD1oJyCNuCO9PUlItofGeTjNNVnCYkIVj3XoaQDckHk/8A1qci45GfrTxkAAp170wo5YbSpT+6f8aAHiJs5yCD6dqeDhsA8evaolliO5FYMycOFP3T6H8KfuBB3bUGOPc0AKx3HHSmlcj1yPpTQSBwcjr1p6SDaNwwaAEAC4HQ9cYp2SwI6g9jTlKnGBTcH1z7YoAYAyk4b8GGf1oyQfQ+9O5Xt060zdnHOBQAucck8009j+tNd9gLNt2gZyOlRliXOIty4yj7/wBCMUASE/7Qx71BMit8jfMVHAA+YD69qkGSMMSM9VX/ADmk27emcL6Ci1wK0VqwYszOqngc8/iam8hdoO1T7nn86kACIAOeOhPFRlSGy3bvSUUKxE0KAEDAbvzkfWoWScZ2kKMcsASfyqzIwTLEhR3zwP8AP+FEkcyEHaoQjoGw31zzn8qlwTHYrNt8s5lJI4PIOKd5bBVCkqp6k09FG0boiGTjeyrlvfj/AOtSdfm2sP8AdFEY2CwCJY3LbiSe+aVtrIQB2OKZjkhlORQSEzkg/TFWkIQICc7x6Yxigg5OQuccCkBBYDbwfQ1J5c+3cikqemKAIWL7+vTr7fnTTz69KfufcQ4AA9uaNgBYhwNx/GgBgBXg4INBXg4JI9+hoMbA9Cc9DRtOF3c4oARvXAB/lShm3YH3fQ0KBkhQpUdPYU4YKA5U4HtmgBy7lGSAPT60ebyBzmo9mSTkk0Bj907sGgCTcsmTs/M0SKVA2kHvgGo2ZSOBgdeDmmO4XGFJJ570AIUkJ4GB7jNFKLhgACR+QP8AWilyoRJcq7WzADn0PSqUxciDYF3Ah5MK3DZ7ccDAXgYHtW0sYaJnJORSkBlx0+lS2Bky3Bllg34VUuI5crGRwGIyfcDB+h9ejreFZ5o4oo/JkcD70QQvhlbt9GP/AALHar5j5znnGelS24OMBiAB0BIH1+tK4yjNZTO7lg+eFGw/dzlW/ED5h7imLp0hmV3hlYiQlcH7qE7h+JxtPtWyFVF+UY+lTKSF5OeM0IZhpY3SRgfvHdV5fOFLAbcfQ/e+oqK6S7Z5CRiRkbaNvJbzFxgnp8pIx9a6I/NGpYk+2aeFVlyQOOegqgsc8trdrdZVZNnmF2TH3lLjA5z0XPpz371FLb3aCE3IO0tHuYnHQtuJP02/lXQz7lVWRtuAc8dRWeLUXxLSOcDnB5/nSHYzLewvbe0jG3a/lrnuc+SF/wDQ+fwpYZrpg3lAtKxIAIwQNg5Pr83f/DA04FMUTRcfI33gMZ4B/rSfKrYVQue44qkIzXiuvOZtrCPzFKhlz8uTuBHckYG768jPDI7O4Zo3khDFTG2WUMch2389yUKj8K2CxU+9PQlxwSBweKLAQwxyLDF5hywUbsnvTm9A3Hp61Mp4PHQ4pshIAXj64pgMyQBzyevWlOT16n0ojYGNTzzzjNTNaCUeY00uGxhBgBcemBn9aAK5OzLMcDrUcdw8sjRxRFgo+9nABP1qylrFDwi429zyT+dMSKNJzsRVZjywGCenX1o1ESHeMbXA+vNMEJdPmfgfeIbb+eKWzmF5GXKbCGK9c9KsAApgjPfmgZCI0iyVXDdMj+tLDcRysyIwDocFD1HvSHG7BFK0KMFyo3Do/wDEPoaBD3UcAg578UqkZK4+lRrKzM0bYyn8Q7/hQhLEr0oQyYSLtOQBio9yn5WQEGkDbsk+1PUeYpzjg+nNMByjDBd2QAAAx/rTdrFj8x/wpFixLv3Hdt29eMZ9P605F8wsdxBHTFIBoIUHn8akxHJ5ZbJ2ZAyPWmxsWiZ8AEMQcdDVXVL42EPmGMSZZRjO3rn/AAouOxaxkcdD09qEGRhgPoDmobK4+02yyhdo7KTnH48Vct13ylCflwe1DEQsSmCoOD7f/qpcu/IVseo5BpJn2BQBy3GQcYrn7zVLi41WfR0do9iKVmLlsEgn7vQ/jmk3YaVzotpBIdWXPQmoZUmKYgKBj/fGabYxGK0jBYM4GC+wLu/AcVZc8DI5zTE1YyIxeRXwUnzBJgb5ThE+gHX8wa1SvzknOKapDk5XG3A479f8Kr3LSQxyPE4Hl/NtYbgQO3qPzpAWdinnBA96DGGHGMUwTZxwR7Z+n+NVZdQka8FsiquTjeefTmgZJNc29uMPIOP4ep/IUkNxJcKVEbRxAj5pDtP4D/8AVTobePCzbQXPGSBx9Kc6KSTjkd6BDJiwl3gKM84A5GP5U0y5GN3Lccd6eMKuRwcf1puxWXcAQc4PfNMBjeYwbbgt0GScfjSQNIkY82KLefRmIodmA+RipzwcA/oaBKz53Bc8k7RgH8KAIxHyxPzZOT7flT1UqhC7Du4O4Z5/OmsVaIOFxxnrSFmRWIJBJxxQIfJasoLFo9oGeDyarqBFysZZh0xUxkZjuPQ9hxilMhU9Ac+1FrgVTKdxdiNvU7uv0pFkVMnbznOAetWpApUllBxVR9ow5XIY4IqHdAaMTRPGGGUBbGTjgjHrTWZED4GBjP3hx1/+t+dZkr+W427sgZ60C4d25xtZASMfhQpXA1VaNgfMVOUJJBGDxULNH9njKOXyTkBxkZx3qoc5UA4GD+nFMXbIxO3Bwec8/n1qwNBFhCxuRtJBI3MPf/61OV4M9U2DG7p1yP061nINzAE5BBHPanJiVRxj+EjPFAFh2j3OCYy235/r69P5VDdS8oUH73nftwR1q3HFELG4laMMynavsSBzWWY2G6QOSw/vdB9MYpK4AJB1aMEnrzRUcjrG5G0nPP3qKeoj/9k="/>
          <p:cNvSpPr>
            <a:spLocks noChangeAspect="1" noChangeArrowheads="1"/>
          </p:cNvSpPr>
          <p:nvPr/>
        </p:nvSpPr>
        <p:spPr bwMode="auto">
          <a:xfrm>
            <a:off x="1640681" y="-144463"/>
            <a:ext cx="2286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pPr>
              <a:lnSpc>
                <a:spcPct val="150000"/>
              </a:lnSpc>
            </a:pPr>
            <a:endParaRPr lang="zh-CN" altLang="en-US" sz="28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66" name="Rectangle 2"/>
          <p:cNvSpPr>
            <a:spLocks noGrp="1"/>
          </p:cNvSpPr>
          <p:nvPr/>
        </p:nvSpPr>
        <p:spPr>
          <a:xfrm>
            <a:off x="2390775" y="1146175"/>
            <a:ext cx="6172200" cy="11430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TW" altLang="en-US" sz="2800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九月九日</a:t>
            </a:r>
            <a:r>
              <a:rPr lang="zh-CN" altLang="en-US" sz="2800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忆</a:t>
            </a:r>
            <a:r>
              <a:rPr lang="zh-TW" altLang="en-US" sz="2800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山</a:t>
            </a:r>
            <a:r>
              <a:rPr lang="zh-CN" altLang="en-US" sz="2800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东</a:t>
            </a:r>
            <a:r>
              <a:rPr lang="zh-TW" altLang="en-US" sz="2800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兄弟</a:t>
            </a:r>
            <a:endParaRPr lang="zh-CN" altLang="en-US" sz="2800" b="1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267" name="Rectangle 3"/>
          <p:cNvSpPr>
            <a:spLocks noGrp="1"/>
          </p:cNvSpPr>
          <p:nvPr/>
        </p:nvSpPr>
        <p:spPr>
          <a:xfrm>
            <a:off x="2841070" y="2088515"/>
            <a:ext cx="6172200" cy="44958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eaLnBrk="1" fontAlgn="ctr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zh-TW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 </a:t>
            </a:r>
            <a:r>
              <a:rPr lang="zh-TW" altLang="en-US" sz="2800" b="1" dirty="0">
                <a:solidFill>
                  <a:srgbClr val="00101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王</a:t>
            </a:r>
            <a:r>
              <a:rPr lang="zh-CN" altLang="en-US" sz="2800" b="1" dirty="0">
                <a:solidFill>
                  <a:srgbClr val="00101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维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独在/异乡/为/异客，</a:t>
            </a:r>
            <a:b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每逢/佳节/倍/思亲。 </a:t>
            </a:r>
            <a:b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遥知/兄弟/登/高处，</a:t>
            </a:r>
            <a:b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遍插/茱萸/少/一人。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848326" y="1146176"/>
            <a:ext cx="14249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初读古诗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  <p:bldP spid="11267" grpId="0"/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 descr="data:image/jpeg;base64,/9j/4AAQSkZJRgABAQAAAQABAAD/2wBDAAgGBgcGBQgHBwcJCQgKDBQNDAsLDBkSEw8UHRofHh0aHBwgJC4nICIsIxwcKDcpLDAxNDQ0Hyc5PTgyPC4zNDL/2wBDAQkJCQwLDBgNDRgyIRwhMjIyMjIyMjIyMjIyMjIyMjIyMjIyMjIyMjIyMjIyMjIyMjIyMjIyMjIyMjIyMjIyMjL/wAARCAFNAf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3+iiigAooooAKKKKACiiigAooooAKKKKACiimlwDjI/OgB1FIDmloACM0w5LY7D9aeaKAOd1lxGy7WeKcnaJFHXvgf57VzzMttfNAl2tyxYkuwKkdzz0//VXb3ltHIqsy7tpJ9+nr+NczdaW/losYxO77/lx8g9s9e1Q+xLRFa3k8blVckr8o24/yaZcTKHSWQguTtAJ6VUkSO2vZUjk8zawAy2A34j8qsyTotqzOGYHsCM5HsKzkmpXIOn06ctaj5tx2bmAPTjOK5a4uGF/HJFCQfMLYJyw9/wA60NJkn+yzeUGMhAKq/XGDwQf6Vl3FvqSyxrHEwE3zsw4xk9Mnv0rVtjlsdXpupm7G1gAR1JPWrlxqENtHufJyM/LzXKx3KW52CQBwMnHJH9T6VV1B5pZC9vcuZhkMwzxngjPQcGlF3GmzVvrhr1CyxvEG7uMnH0qsCq/LkAFQcZ5U+9RWYvL2OFri/ZD8qsoQb+M9cdM9v/rVpPZiK7h2sZJGGCDgcA547dPSjl1uHmbGnOhhCh9zD88dqvVWggRNrKqj2Hap2dU6kCrLHU1zhTULXKFTtYZBxyagad487wDuJwvtSuBCQTIcZKk5HOc1eiPQkEnHJzxVWQmWPMUY3A9fb1HrTopmEe0oTgdPr0/CojGwhtzqKROUVlLD9KbY3iSIS7gHPPNZk9uzy7YVHyjD7iOvXA+lU7Z2t5mLumSSeWrGU2ndiudkOlFU7CbzYexx3HejULl7a3MiKDjr9K6FK6uUTyTpEMsRT1cOoKnIPQ1zLXEt2ElO0ZByAMbiOv8AStW3niggy7jA6D+77CkpCuadFUBegtk/dHvV1Dlc9jVJ3GOopoJ7gj61FNcCNwgGWNMCeoLl5UiJiRWb3OKS5MmwCMZOeecVQmlEsTYuSpVsHnG4/wB2gTY+O8hMuWfc7DGUyVFQ3OoG2RsR8kkHHrmqsl9KYwsCCFQ2N2c5Of8AP51mXguJGLJKCAckHqTVW6GUp2NXTpvtE52oys33gxyMelbKGVZcbBs6DHpXN6GNt5iZzntg42n3rqdytxkGk1bQqm7okopjypEuXYAe5pi3MTfxgZOOtTc0JqKAciimAUUUUAFFFFABRRRQAUUUUAFFGaKAOW0TV3SJbWQNJKc46jnJz1rZh1BGmEb7lLH5dy4z+NcBr41fw1cW81nafbbXG2JivKHHQqCM9+TmsCPxVLIsV0T9nkCZIiWQruzn1/oaai2Qm1oe3UV5PpXxA1pZijwQXUIAYO8gQ/Tccf410tp8SNIlfy7uKe0cD5t67lB9Mim4sq6OzorDsfF2i6hcCCC9j8w9Ff5c/nW2rqwyrAj1BqRi0UUUAFFFFAATgVVmutjFQpJ7bec1FdzvlovJZhnjHcdaybq8l+zNG7Mkrbm8sgZA9M/j1qb32Ey22p7ZG3M6nGdpXHH4/wAqq/2nJK5YEMvIwBxnoAfx6VgyS3Fvc7bgONm3e/c5647fjxWedVdRNCSCp3BVUZGOuf5fp6UcpHMdlba2pJLY3E4xn69q1I76ORAQcZ6d68rttRb7QJgBHCCVAB6DPp1rXtNZMsuyaQMuFTI4Dc/l09KGmhKZ6LHIGXOakzXJabqoV2ff5kXUduPUD/PWugsrkzx5LfMe2Mf/AK6aZonctSDchB6Hg1zeoxgDISRF5C7cAk4689sV0x6c1jX7RwymSWZmbnbgj5amfcGcTeho55IbWJo1jbO6Rj+8bjgcejZ/M0y2mkBIlUFwSCrckfiKvX91cXTxytc+WkZGGz8xUkZYAZzjByccYrJe5gFyzoC21iryMeW564wPbt3p3ujNo6nSw95JG0ThP3ZKEDrg/TpRqUrqiNO0aSouGcMBnk9c+nb6nio9GKwrFK9yEcEKiSZ6Yxz09j+FUdeeSPU5X/1sbgkggEcgAfkD361LWhXQzFYKJLhpDkv8gPBNS22qR/ZZw/lyzcH52PTIwMdOMf5xVOZpVgcTqD5rAIgwSST/APqqWO3EsqpIAkuwYQD27n1qbojYvaQbyK8uNSaCWZ3BdoguR789uM/kK6TTruW7uopZ5oygBdVQ8oeBg559f1rCt5ZLKEI10HbIPIz0zxnv1/zipLC7ihu/NL+Y7Nk47nBzmqVRNlJnequ2PaoAqtPErnJDF+OKfbXEc0I8uTdgc+op0sojkRflG7OSfQD/APVWhoZT3SwkmQHzRgEev057VMLtWUPIpdA3B44OOKq3ksQkmPmOyk/McfdI9Kwv7QcOVLnYGzluhJrnnNrYm5vy6gVyVIBOAT14/KktbweVJL5gKIcbV45P8h05rnb+/eO3EkIc4GSV5PHtVOHXlPLwsrMxXBP4HI5pKU7XYXNS6uVlZmDbTn7oP3eMVl3Cp9rRi8hx95T09asvLFJEA20OxDBR/Cfp1qI3UcZkckYDKuWU4z/k1hG99SWdlpNwEtVBBVc7Rn1qjqa3lxMV87YhHKg4+X3wax7a+TaBIUV84wp4wDwealy9rmUyLL5nI47Z6f8A1q3U3aw76FkwR+ZiBgChGMHv/wDXqGaQvLjzWO0bRjHOPc1QgljRf9eQ27IXBHJ7e9NX5pnyyjacZ9aj3mxXOl0+SRAEuVEgY9iOPwrfUgLkEYrgftH2fdEGYEHGSf0rUttSmi8uIuxJOSe1bRnbRlJm9cX6wPwMju2axpNTM9yGJxjhecAepwag1F/Pf5pWCL93AwTj3rKuHljCyNtCv90bucc9qnmk5Ccjo3v4Lu2Akl2sgwwHc+361WgiW4LwB/KjUA/v4xk5/wA+tYqSFQpjh3gjJC8HpTIoL2RiwBCg5+Y4NbJpakuRu30wUCHbChBOdmCQO3NZlsryZeNAVzkEnANP8hWX5nRFHXbySfUmo2nht41WLjjrirUr6Izlq7s07NI0uzIWwh6jg4PrVltUa3lcyYaNxwQwHv8AWsAXkbxM0kqg9NoHOP6VTOpBg3llUI6EnvVKDsCnZaG3LqU13GCUcfMU47fj/wDXp9s4hjALE+jE8msu1uJCzCSMhDwcjt/n+dWTcwRDZjDdlzksPWsKi6FJ31Ni21wJu3qdqnHIxWimrWrKCzhSegrkXkEifIvyp0Bfj6mq97dFIlRHRA33HGflb8KmLd7Fc9jv1u4Wx+8Xnpk4qYEeorzC21a5S5ZJiZUAUFhzjOeP/r13ltb4gMyMzsyghQ2B9M1tZ9S4yualISB1NVFna3tt0zh9vU9KyZfEdgZGSS6ZJFJHlopcn6bc0DudDkHvS5rlX8ToVK22nzFo8LmVliUj+f6Vk6l45mtgvm3NjabuAozI5+mcZ/KnYLnoGRWDrPi7S9G3RySNNcD/AJYQjcc+56D8a4e+8R/aIUX7ffzySAMQjbFUH1Axj6VzF1qgfUUjttPtYIlP715Blvpn/wCuaLCudPdePPEV1OZdPtEhtiPlXash/E560Vylxrt9JO+y4cBTj5EDD8CaKu3kFz0/xTc2eo6LdXFnqmy4tI3cJEFcsccfKQT+I9a85EsQ0+BILqOSTG0qu1ow2OTgAE9exPNS+JbHwnHZT3OgyX9tqMRBSMFgDzzyef1rP0jUZm0VZ9SupnyWVVk2yMwz15XI/E/SmkkhFRoZd7RGSGKQ87s5R+eRxjB5GR9MZpyzX1rMfNUMsg2h0Rkz+Hf8DU8LWEk8bRwyRKM4WTIDd8g57exPX3zUz39pNmOBZLYH+7IWVvfHY+4p3As6eBa6hsEohZh9fM9twIZevUHmrIvNRiuBJp+oNHG5ztV32vjqCW5Dfn9RWLcy6gIi0901xFyAkr/Mo6Z5JA/LJqy9ojQFzOuFA27mA2+ijBx+hpAdvaeO7uwQNeRfaoAeSuBKo+nRq6O08b6NcbfNma2LYIE67evvXmdk8t/beXAzDaMlAeAR3xn8cikneOeEw3ESJPCcgY2kj0PI/rRyphdntkF1BcpvgmjkX1Rww/SpCa8Zs57qKOP7KpDJ1lgkwT6e/wCtbEfjO/sEVTdicrw0U0fzA/UGpcOw+Y9IlLEHaQAevrVFLd1lddqRq/Vhzn2Fc3H43tZrYPdWdzBs5aQDcoPvnBH5V0umanpl3bq1pcIyn5ueDz9amzQxl5pUt1HJCJfLiypTC5wfp/nrWBe+E2+0M8QIRm+8BzyP5ZFdqCCOCDQaQOKZ409rc2JuI5YWZlyvmDsOQCfTpiqwcWtoC5G+NgQoIJ59favZLnT7e6ikSSMfOMEjg/n+NcprHgmGUI1sCz42jf0HIJJPJxhSMe/uaCHDsc1aX1nBbRvCHaYvhFVOH468ngV0+nauwhiBdWPQBeD9Md8Vzdtp15b25EsAaLlihyCFBHPbjOMU65vZLOOKKNQhCkqCd24E+n+c1DEro7yTVlMBEbYIz3yaxrydp8tIy5XjbzkjvmsCxnnedGjIdMZ56Z9/TvWtNFLPa8Sqs3IYAnGT2+tc0276lXuYF1ejHlbC2WwEJ2j/AIEfpnj3rNM8Mk21lHKKo2+o/i69a0b6wNvCJZxlWc+Yx42D1A7iucbynuPNi3+Sh438buv+fwraG25DOptYjchUlvGAWL5UJ4HsMd/xqbV9Tecxz5UrtC7B0IA9O5+tZFlcm4mhIaNRgkr0A7dT9D+dGqAywGQ7SxO0922tnp/nOKHe9g6EzapbxRuYYg0it8rHkA+uO3f9fes5NTllkaRizMcruBxuJ4x7euR9Kqm/t7W2kV4gykAbT/Dj1AH6fnVBrqOK4jES4UjJHTn+n6U1ER1/2uzsGIVtzxqMkOCc85AznA/XntTra9W+lEtvwoPzxs3P4VlvZiaxSaN44YcblyAueMdeuc560zTJHgvf9crRpljs/u/lihRXQZ6P4fuky4UFmGBzx06n/PvV3UJXN2WAdtibcIBwSeCR17Y61z++8W1gmsyXA+YOgGSG4zj8Kzp9c8+S5IkMR2hCqjPTpwfTJFVsrFqVkampXqR7ftCSBpDnHcgetYEtwouFjRiSxycHoOtU7jUHmcK0jNITwMD24zUkUM8rJFNGE9ZDj5f85rKRLdzVlZ57JhbeX52CVYjgt/8AX9KzNI0+4s52a9MKqp3Q87m3dM7evGKvwWD2xTybh1UN2Od+BnnHTv8ApUd3bGbEkl55MajlT1OO3AHf/PrPNZWAg1HVI7Yh15xxuH8RrKl1XFszfMzZ/dY7HucHr261R1Np5QTHIJI0yTlc4+v+NYxaRcI4+U445zVwpqwO52tm+zynLb5HO9jnnp/jVxLuSZPMmG/K/J22j6cdv5Vz2mIPI8wyEY+6OpH0q7EpmUsHBHQAn0//AFUNpMm5uW0qzYBA2ghc46/lUJkj3OY3O4Z78gZ9qp2/lyqYyxypzkHJPWmxGOM4RiRu555qdhnTaTpzX8x3lhhckgH8Pap9VaLS7hIRI/zLwWwPXFR6PqUsRCxyMEP95sp7/wAxUXiG6SeRZlj3n+IOpBHGMc9s4I4qklyldBpvWuIcSzRxqBgHGSDnr1qrcWcFyzGK5Bx94k5OfoKyreZUQqI3JY4IPOcnj/CpIijTRxsyp5hOM/59qSutbkmnalUwkEmIgcli/J/Aimy6rKJWVp1WMD7o5/LinwwQwKXZY5CeAxxnH5fSsy+uok3eXCmZTwSMbRjp6U4WlIHsPmvZZCDGX2A4yTnFRPeMyFG2licg9xTbWGKWAjDKyA7iehPt+Y/WqQuFXP3cD5hnnJrvikZSTLLSZRlLLuI4yaZbxOG3qBJsGQC3G761FIznDtGCcZJxjtmmJdNEq+W6gMf4hx/nr7Vcm7aEoutrDxN5BiCgnBzzge1Zd9qCq4SB1KHJLYwR7ZxSXLTTsvzIFAyuB19RWKZQxcGTbt9e9ZKMdxmzFrEsRBwgAGNis3T8T1rXsZbi9i3CJ5s8FSm5Rj2PT6/rXMWUS3WcxfuwRlzkD6Zro1mltrVba2kunVRkKpK4J68g8CpaSZpBO+ppQSahplsy/ZbKGFjufdIQc47ck56ccCpn8TXFnCVGrW6xp1MeJPw5xg1zixmR3k88eb0aUDJUegJz9KmW2jjKN5pDA/uo48lifViT09ql2NkTXOrvcQ+ZdG5umf7gu5GjQn/cAxVO41e/83yLEJbbeWESgKi/y57dO9SXasx82Vsso/1zcqPZR/k1RVJDA0Wwv6IoZST/AHmAH9fzoQDGka/u0inmKxqdzAnJkPUAbc8UXD5u1hFuUdRuijIHy+59B79ac0kNtCBFJ5tyrf8ALVcRoP7vQ5+lUSZ423ymOCPOQI1DMx/HGB/nii4F6VxEpV3DyYyZCAMe+T/+uqMbMbdiuIol6GQkFvpwKsyBPs6vLLjYMiNdpIb3IHFVIJUlxEGVFJwPNIQZ9FBwfx5pXETRy3qxIIT5SY4GQc+/NFUJ7S2klJllikcfKW8kP0980UrjKWqCz0+dJEmjlWUZS5tS0J3DqrKQR39KYdcgNuxmuEeIjmFI9r5z1DK4P8x7VtfFXSYtN1OwRNiF7Xc8aKFw245OBxz/AErziWBkweeT0xW0Vdaieh1FlqjNOVs7i7NvI2XiuMSdPdeR+VXJtcEq+UZrUYOFM0f6ZXp9K4xVnjw6q49GFNeV2OZQ747kmr5SbndpeB2ZVdY59obYjsVbtkbsH+YrQ01o5IzHOyxBTvV36L64GP0rz+31Mww+SRuj5+VwGAz1x6fhUq3anDRzGMr0XyxgfQ9RScB3PQpYm0+8BhuIpGkb5gkxfPv90e/rn261YiS9e7MkUZYoMYiUEpx1xzxz1x3rkbfX4kRCY0DdJMg5Yegbn+VSJ4lkNwEDRiInpJGy4/4ECT+n5UuVhdHRm83TBmguC3AOBtz9cYJz9DSNdeU5YOkQdgHV5B82Prz9KpDUTbuz/bFaXrtlJkyCP7pz+YFPF5a3LebGAk3TaI3B/MnOB9AKQGwLqSPT9hYmF+0bHPToFJx16moLCK3jDxOBCx+ZH3bV59cEjn1/lVeCOaeJUJefDHMaRfMB9cDPHbini4ijU28zSiQk7GcHK/lk8e2OfTvLZRrWXiPW9OVks7mSXacmOYb8+4x2+p7V0Ft8Q72CHzL2C2nA6iBiGUepGD198VxCXM4unMlzIWU7UKqGJOemWwcdDyDn3q5/aVg1riGGQ3R4mEbKVOOpx6/ljJwCBS0YHoFp8RtIuIo5JkuLdH6O6gr1x2JP6V0tpqljfxB7a6ikBGeG5/LrXj8flLp5ijBkt5eGHlgvG3+6GBI6c9fakWeJrJ7a9urqAqmYZEBcye2GwO54JPTtSsug7nsbeSA0g2t8uMDHNeV6rZMl1JcFnAdPkMg+Ze/9R/KqSTXUVq0+narc78jzIi77Y/XAYnA/4Cfwqa68Q3p2iSGG4RztWWQGPHuWB4PTt9aynCb+ETV0XLaRLexAXKMxwAq8HHQ47cVox3kEMQbnk4JOBubr/SudnvZJ5DFJazwsMOCkm8Y/2RtGfwyQO1XrLULKSMxm4RwWK4ZgOfoetYzhJK9ibNFy5a31CxHnXBHGV2AkH6is29s7BWtPs9tLKrj5SRwR6kH2OfSkeeJbto1hzE54XGME8cH36fXHqat+bI0Q2K67PuqDnHsc9vxqY3juDszNjRJZikJHlhyq7WwpHPT8f51PehY7FpBtWHaMBl5zzzntzzmrEN8LSNY4o1jJkOGCknoOD2Hbuar6xcqbJCXCxuDvLc7vQY6mru2xNHNP5S28MzKzDJDZ7n/JxVeJFkJIRnIPKqvIq3JqCQwxxxKsjKp/ebMHntz71TEsodmRCm9WB4xgHGcenTFbolmxBdXZaOOJ9o2gALjAQdzj3z+VTm3js3jdpRLyeq8H/P8AhWPZTeRIGL4QA4PGcjtn/D+tPu7yTy4VkLEBmIyRwCemfSnbXQLnTxardJauFuSuR8oDen8hwRWHfzyvdtKqhQHOWX7rZ9+/SseS+dUwWODz8rHrmrVlfySDymLZY7uCAc9aTTEbcW2GE3Dxo+8ALjPWrbahLawrHHgNIAWkbgeoz/j/APrqvD5SwAOHfA34z93+nes64lWeTzCd0eAF5BPr0H4/lWVr7jNRNQE78TkPglYlbeoA75/wOa0o7hZYUJjZ1kIDkgjgj1OCK5BTIkk0qHAB+UDByM9/atXR3DHazlZMkud2DjPcfXNKUQuUr/Uba2knt44ZomZjkM3B9MCs/wDtE4GAoA4bA61Z1TTWk1C4LF5QDuQjBwPTrkVlBFG4mNkUHpkkVcUrFG7aOPIxG2QWyG9vSr0e5YAiHDbc4PGawbO4i2o5YrhtrDPUZ7Ct+NfNAVPNO4A7yOB7VEtGJIZasA8hKMGJzknbn2yf8a19Os5XkDgpv53ZkAwfeqsCW7TrE53FMEZORn0I/pWnYyJb3chzjDZUDAGBjr69zzmp5tRotW9ndDVsPIuwAMygHahJAwTj8cD8qqXS3d1qDWscTEhtgRAOmeuO3GeOOhrT1LWPIYtFKR5v/LQAKQcY7D0/Cs1fEd9DduEhVSVDNLkAbumfrjHfHrWjcdinYy7qe6iMdv5JWXftK7enOOvfnPelsvOiXznSIIxypJ5+o9O9Q388zBri4k3yHOCrklRz15OO36Vn3eoMI4vLm2tt3ZU/d7cj8aOS+iFY3n1NoHzsduCAeuPw+lZk+qrcT5FtETyAz9cdvxqksszENcFULNsQjB/Ifn1pZoHtRuLq0ZHUnrnvVQSRLehft5ZYi6FlwxK7g2fvZFR2pilnAYHcDyOnHr/Oo5hEIw8TlgwBZ2GcEDPT8xTLO4GLqSWXmWFiS3QHHTj863iyWiw11MWbYmVz0P8AKopVkuWyLMpjqc1GVlmVILcqRncuF+fGPQU+LSriSZ4L2ZwD8xVT1/H8/wDOabaJUW2Y9xcs77IHJz8gVRz/ACrQ03w9CxM+oTDZgHyUcBv+BHsP8a24beO0H2e2tyjklXEYDFhjPJwT/Ko7u4EETpPNBEAeA5UH2OD0/I/Wk5dEaRhbcXEaoqo0cMecKrYKr2GAT1PrVc7UkZEkfhuW8zOfrz+gptrdM0wy8igAFiI/lkyOxAIxx1zUVxfRRSiNrna5GRvUkoPcjoP0qDQmYxJKsbSyLtOfl2qx+mQcD6VJe3Dyqp+RUBIIRmyD9Vxk1h3ms29jbhy6yq7bVBfcrHnkkZA784z6+zF1+2itHaa33zBQBHE42N6YyAc+pC496LMDRdpTMY7dpVdh/rJHUt+fBH51Dcz3EWYY5BuDglmjEoBz69z9PxrBufFsrx7bq0s4hnIiRASPTkHJ/EGsi+8QG6nWZ7q4+QYSCLhR9Txn9KdmOx2IMa7izSZByZHwNo69G4qu76feP+6lbA43bvv+o4x+QNcNNrdzPGYpEZ4ifus559MnqfpnFVZL2+fCxkxRgYCITtA9MGjlCx3F74gsYJTZopcoOWjiCbfYuec/lWXd6tbIG8oBmGdgZzw3qTnGP5+lctvuigUzsq+gOP5VF9nXOSSSaLILGu2pybj59+jP6xnI/VaKy/IUfwj8TRVXCx2tz4mguZTJc/apnYAfOiMxx/tMWNUJdYV1Ki2kYc/658H/AMdCj9KwrZ3F0sgx8hzzyKuahf8A2kRoFSNVHOOcn8qq7TsFlYkkkWbA8tQuO7sf600uoAAVVUdwoH86zxJgkFjj26VE8wyRnIo1DQ0XkUgEkH/eNVXznhx9AKqiUtwMmnoTtZgM7Rk/nj+oq0rEtknO4c1Kvmfw5I+tVo3O7PepkmK54z7VdyCyt7cKmwyybCMFQxHFS2t6lvcCTa+zoyhutZ/mHJNJv555FJ6oDq314ybZ4rt42TARYkCkY6ZJBH8ulaNpqM0gjnR4XlXgtICCW56lSeSOwxnBrgnkCn92WGetMWeSMMqSOof7wB4P1rNwKuegR6i81w0VxLDHOpwv2dccnttHGfrUtrqVo6pi6y6k535GT9eADx3Oa85ilaKRZIyA6nIOK3P+Enm+yCJYmRwMAlw8Y5zwjg/zpcg7noDX5SLZNDECVwJCRuxgcEgYI/HmlgvBLHLDJBK0ePljRQIh9FIHP51w8Wv2s1li4d450GEVIECH3+Xac9fb+r9K8SBL4JLHI6knYzhQ6n1yoXJ9jn0qeRjudpDcK7IM/ZxGpUNhVkfnoefm46dKs+aBA0YRI7dv4S27c3fKkggn2496w4dSuXuUlFtcbGGFngQZ577Dgt7spIrSkntLWEJd3UMd02drT3Knef1wfqPzpAWwyTRR4MpjBzG4LBkz68YP0/8A1U6MB3MNxKrRnH7sFkSb3I4w1ZdntlDolzHLIWKtEMLkZ7HGM+5/KrscTpJM3lQ7BwVuCHZfTAPf6Z6dKQwuLULJ+4Pkxw4O1D2PX7hG8e/Whru5SE3NrdIUGAiT7VVjnnaVyT9DzzUTCO4hjFyFjRJCQPLQKGPqRnHQdQv4daPs4hfcsjhWH93aj4HA5+9+Z49uho9wsTx3tzE3mTG3eT7yRCXZk+wfHPt34xmr2m2Uuq3iRSRtHAqYcGLAxnkBskZzx+vapZrmK5h/c2lsTBErMMgELj5uTkEdcjtjv2mtNRSxs2WFVM7ErtRAPm5xnA6AD+nShQi2S0Y3i/TLWwv4E0+Hy9yElAckHOM4znHFc8/+jgnbt2MUZHGOo9T+NdnqUzakwyiTwOAzHdnGAMAqOe+c8Y67qpwpasVhEssbpyDbs6IAexww4+uDnoWokk2TyHKfa3jn8pwMqgABAIGeT+dTPPm3ICfeb5c9/wDPNdGujR3PmzQvHtU7V3RKw9+gDMOfXPsetQ3mmNcSTSqEaJ2GVD+WfcnIYAd8k49SDxSsHKzno7Q3WG3ptyDz9706flVmzs47e4DNNExU5HJOeOnFW00l4yjIsiIzHaoGVVyD1fPB/Dnj1qCbTpwCwCKiNtkZiF2t2znHqOlKVybNCvclZNzLnPICnAqXyCy/u3+bGQijkd/xpgsJDF5jb1JYgHb8o/x/Cq1x5kE6pvLFV2jJ6j2rLyQM1N625WOZCdp5IOMe596hN1FaTKyklGyDuA3cjqP/AK9V43W7KInyuiFchuv41l2d0I5xDPGUcPgluuOnP4UJAjXF9a3mJGeTOeVx2+tW5JLBUy4VQ6gE7Tk8jg4/L+lV4poLu1YLKgI749M9Rx2BqmkK3DZ2tu3D5YxjI9QD+FLQZJLLaXCtJHEoCnO0d+w5HatEy/6MhQ5XACK7E7TkVkzxPM5WGMxxMwXGMAH/ABGakdJYWEVwd3HBHPt+NDSBGxb+aV3swyp+7n5sYHvV19VtyGLJhl+VgxPzH1/U1kafdm4doUmC5XCkHP8Ak1JJp8MMe19hQqXTaSzbecMSCPTgYz7VLjfcZNNq8skUkByIm9egxUTX4VUViSAPlYAA9ayRqDyReT5Y4GQuB0qT/SJVKRRu7gZCoN348U+QSHrfyNOyIwZCDjnAz070xVE0rb9qsWCDBwfwxxTY9Pu7ltsexT6Z3EeowuSPxrUsNEngEjTXaq0fJVshQOpLHBwMc4OCf1rVRZSTM2aQxwKJHDOOUAOPxx1PpVmGKScQuUkBPV24BJPTJ/pU8mpaZaxJLZxRsEHzTOMiRuhwNyt/MelQSeMo7cCeOFEm2YSIwCFlPqWyT7/0pqI+UuDTbhoRHKyQjOQHbBweMZxg9u9LZaNLBI0klx8oAXcBhfXPfisS48WO6OsDTmVx8zvtcA9yCFBH0zWdPr8/lrCY5liIxlJWRj9CS2MnrWiTDlR3sMMSQPJ56+TGD+8jbBUe/wD9bHekTWNNt7dmMyPGgyWLsSPpzn9PxrgYrm/1JzHCocKOVdi5wPU9cVHf219b2/2i5dI4eAFiwR7YAo5Rnav4r0w2xZI0CsCxDA/N+GMfnk1zo8WfZlYukMSyffiRyScdOnH6iub/AHVzHvYzSf7xxUBVIzxEv40+VDsaMvia4eUzGUyMTlVWPAUen/1+KoRXl8901zEs6ztn94JSuPyxx7U0TSLkIwUHrtUUxm3jLOxPuc0D0J3kvRJvkvIw/ruDEfzqqYo3bdLK8mPQf405do7VLjcOlIZV3QCcRJD2zlj/AEpxJBwqKPoP8aDGP7RHOMpVgxAtjp+NGgXZVIc5y2P0pnl7jyRVtoypwAMUnlM38NIRXKKR06UohDHkdatC1kPIBzUqWUjHDKQaQykbYGitddJkK52dfU0Urgc3FKscXP3utQHzHJODzUkUiPnagFOhJlaUHGFU4/MVrexG5B5MppVtyerAYqwbdnmKbiowx4Po2Kha0O1DuYllLU1MOUdHEHdY0fc7MFVR3J4pZozFvQ/eRirexBwaRLZolWRZCJTgoAOh47/jRIrLbbm5LkHP1ppoLDVNP3AVEp4p2RVmdh+7ikJGOtCRtKwRBlicCpZrOe3I3p16Y5ouh2ZASSabQf1pM460DsAPNDHGKbkUHtQFiUAcc8nrSNgEgZxQOnIpCdxzk5NAFkm7JQiVn2nK5bOPwNWW12+WHygI42P3pApLt7Eknj2AFNUlIlfuOOao3LB5yw4BqFqymrI6bTvFEIsja6mkjxA5CQL5eRjplGXH5Grtn4siYrBHbLahXzG8tyzsnHGJCQQB/kVxKnPFBbDYB4p8qEekvrVtNi2kv7K5uU+ZJLZHR/cbjgH6gj6VetdSgyLa9tBboyFtxnV/Mx/eRlEg/DNeU5ZSDyD7U4SyCVZPMYyA53Hrn61Lgguevwavbx3MMLNcKsZHklQ5RD2AcDBHsfwI76EN81rdPutd/nHdIwkEbnC8FY+cj1xgflXkj+I9UlijiN7KkcfKxxHYufUgdatr4oaKBFgtVWYHJaQh1znOVUjC/hz70uQdz0G81CzmuSHiaOZ+FYc55HRhjNHnJJaCNXZWJIz94Mc9+Dk+55964abxYjpG/wBk33C5yXZgFPqpDbs/iB7U1dftEj+0CS4kvdwxHK5EYXuDgjI9j+NLlYXO9tdQcxLGt1JkcASR87fy6exGOK05r9UKhY3kww+7nJ9wVyQfrz79q4afxnbXNss0k4WTP/HtHD1OepYjgcDoTVu18WoY4LubUIo4kk+a2ETSSkf3s5GKVmO51Jns4bdZlMYk8zkIT5hf0GR15/8ArGrEO+eVmCrwPmYyA8Z5yMnPPt36CubGq2100IimFtDI+Vkdh+8brnkdfc9fX00ba4MgnMs7O6Al34Vhzx8gzkdOenNSBdEEM7l2MZkc4ZEZozjr/k+/pmq11pNtcyARt86PgeYQDgemCN3TqRn+tqy+0gPPJKpWU/KrDf8AN1yCB8vHr6/m6dja3EcO9DIw+XcvzZGOcnk5PHPagLHNXmkahaMskcchVMEtnIYHoMdQazirNK/nQyfO2SW5K59eOK7Mvcm5zPkI3A8o4bdnn+EE898noAfWrDyW0rKjq3XZvli3DjkjIzj+fNJpE8qOGt3t7ecQI5w+dxJ4PPWtALACDARtQ/Plhzx1x+VbN3oelysrRB1mGCwRs465xk8dOmR0qNtBsXUxpKQ7IGO3KMPqCDke+fxqHEnlZQDvsSMRSMsfzYHA3Z7dxVyGwj1EMZGmh+bC/uic8jPz9OwqBU/s+7+zSxySP1BeXGweucfyPeteHU2v7qezlgTyyvmopwfMx3wTknP1oUO41Eq2+lpFPmKKYxltv7yNVUe+dxJGc9Bg1Kmm2yOhuFZgwOVBwFJ6cjHp/wDrrVM6tD5bx7ht43rgL7H3H0/KhIR5ImdFLA8gocHtn/P86vlRVkZn9l2tncbRACpXJKpkjvklskDtnIq7BYRy5Sa3DhOQBlwO/B655+npVlI2dgDujyOI1c4P13AZ+v61FLFALrCl4CQAxVOT6YPQjPHH4k9KdwsDZjTEREcoyAikDp7Zxn8R7UjsoIY7ZMcR56jnk9v8P61JpokYyTQpM68nI5UdjnoR+A+hpxuWVztidSxwAq7VJPuR2/yKLjIrqytrm2lt2iRY5gPnUKGbBz6cj8Me9Z0XhjTIcH7GG45aS4Gcj2GOD+P1q5EskF4rSXczzHO0yjcMDsSP06n2qy8zlj9oImfqrH+fv6ZIpBdjbGzsrOJwba3UFQ6lcE4+uMj9RXJ+LsXEizBEVgAmxONgyTyDz36kCrV3em2kBZFRzykWAxJ9QAeeO+KZCbzUbvZd6Zcx20gJL3EZGSMYGTVpNagjmdN1I6XLMW34fH3WIGecZAIyPxpNT1db+F035AXgbeBz6n/PFWvF9tDba5NDEojjwu0IMAfKK5mQuq4BIU8HBrRW3Bl+0UtAPTnvUzxKM88n0qvbMBEucVdiUucAdeKhvUZSaE7sYxihYGHVT+Fav2RxyYyR/KrCWj8Ng8+oqWwMZLd2HCn86sx2zjAGPpWwtsFHPOR2Aqa2sTPN5caliQT+Qz/SlcZzS2kkuriIcNsz6Ve/s5wdrFTxV22svP8AEvlgcNDkHHOK6v8A4RpEmWOSNw3BIP8AdPT+dNgk3scObCQDpke1Sx2bg8RsVHU9K7iTTLOyQtPtRFbaWOSB+A5PftUEd7p7FPssHnxfxSLgceoXqcZ9u/WmotiOahspZGyI89ulXodIuGYbt3XA46V2MdkrxqyFWU8gg5BrD8XatD4f0iYbgLyZCIEGc+m7jpjn8RQo3FcrDSZFAGF/E0VR8M6j4i1HQoJraGC92lkkklJDBgehx1+Xac+9FLlC556beGKUrG/HYVbgsPKjZ1JfzI889vnA/pT7m3SK7wgyNncVtQ2kW9dxG3aifiGJNS5Oxooq5kw2+btRkbjuBH1kFQyWzLHEOP8AVkfzroIrGMIZAwG05B/4GTTJrGNFVfOBONq+oFRzFcpkSWLkrgHIwM/ig/xrJvCQixcYQj69K7Q2bEo/mjBckHd1+YH+lcprVq1vLludzbPyVT/7NV05XZM1oU7eEzMEDKpJ43dKm+xyA4IxziremaVc39vI1uinZ1DED8qSSwu4S6mF8oSGwDwa1b1M0hsNuUbcCVHWtg3kOMFnz67awHEsY5DL7nIzTCXCB94OTjAbkfhUuLY00iW88trt2jwVPf1qqwFI0jVGZDVoTHEcD9aZj51FL5mabnLDirJJlzVi1XNzHlNw3DIxUKbcckCrEJUOMOoP1xSYI0L6MRxAKMZb0rJmjPDEcd61bpxJHFjB4ycHNUJQd20jqPSs46FvUpYxxSfxcVZZF2+9QBR5pU+lXcmw4DLH0pRuHPccDmpkiUhjnaQPzpdgOPajmDlISN2446e9R4ye1TbXZcBSe/Soipx0p3Cw052k9getN304v+5aPHVg2fwNJGinj+dK4WEBY+9WIYn2Fuef1q3aJHgrhd2e9TyLhTj06VLmUome0bA/JlSOmOKlt725gujL5iPIfvecokD+zBshvxqwE+bsBmqFwn+kIM8k4NJSuNxsbi+I9R8to5Z5FUg7BEwjVB/dChSNv+zjFdJYeN430cQXEttGIVCvE6uTON3baMZAHfjFcg8Kr1HHSoJLePcBggkVN0w5WepDxLYPNEhkViq7llmO0Ko9G2gZ6YGMe5q0mpRX6rJp6m4cH964VsqeoB5HP0Jz6V5LbJcWlxHcW0xSSM/KeuKsPr+pi4lN3O1yZUCkSNkY7Yzx+n607X2FY9eit5ZkM0koRCQVTaBvIzgHDY/HGMninG4ltHd0wGTmWR8DB9OeT+IOcACvL4fG13Fp8cM0LTXETZSVpSFA91GAfTnOa1rHx1CRGn2cySvlnR1CpGfVCDk45OCfpg0uViOhv7rzry2UMpJQ/Iqkk8ryWOM9Bz+GRk0iSSLd28kRzhjG2EyWDEdsj/J6Vz82oQS6kLp7+2miSEeXzFFnkEfIWY5+p7c4qyuvQtbXMpkUBFBUrIoZiD0Bzn16UrAd6rwMBGib7duGXYTgj1yePr+tVhJZ/MIoVZ14BfGW78dAe3v79q8/fxp5WmhbQTC5I2/OuAq9cbg2T9azpfF96boNAqiBf+XeVhKhPc/Nk/1HrRZjPS5L2OK5UyOis3VR/D7k9u3Jqvc63bKhkTP2cZVrhI96sB97kNn8PyzXlB1S68+W4yv2mXIaXknHoO1QpcTyxBWmcx5zsHC5Ht0p8oHqEviGyt7WC6TfJ5jAxs0apuGcbvmOf8cVVfxmkkvkMpNoiZklDqrKfRcZ6+gJ7dK89knDuXmlLPjBLNk0wzRjoG/BTSsOyOun8XebdyuIofIwFjheJ5DkfxHL49eDkevNU38UXTzyzlIdzjaI/skLKo/3mUmuZmlDxgIpByDnIFSrOB0j5/3hVINDqrDxpqdjbtCiWswfvcRBmX/dZNpH4k0nh+5nvNckNxKzmaJwdxPA64BJJH51yxnftGPruq3peoyWupwzSqvlAkOB6EY7U7aCTszc8bII9YPz7vlX3/hFco/zMvua2vEd3FfzRT2xKxnI3YxnGKyYbcyfNv3bWGf1oT0B7m5punJLZxylgTjpnnrW5a6aZDuWLBHcDFafhrRY5NLtJTk5TJ5967O203aMbRjpU2uF7HI2+kuwBVC3qCKt/wBgTOASOvb0rtFsVwCEANSmxkaNtp+btnpRYLnFw+GmkU/KDnrnpW3o3h2C2jvJ5MGQWzKq/Xqfy/nW9b2YhQqDxnIHYVOESMSM+ADGV9OvvTUQTOC0LTrWHx9nbkxQgRqFyMkHJPp3/MV0+tXVvOsF7byr5ttNJDJDn7wXI/DkA/RjXH3epWmkeOFvTOj28cQ3EMMEhen54rNvfGukpfPcwgs7uzsixkj5uoGceg9uKT6o2puKknI2vFqG70aG5uPLW5sGI8lXUqVZQwwOucFfpg1Qu491np1rZShbiJ41AyMEfdIPscmuU1nxeL2OVbOwdXkdWd3UHIUAAd8DgVnt4s1p7uGdgzmIAKJgDjHQAgDAHpXZRrKEHFnHXp881KPQ9R8NajBc21xBE7O1rO0TBwQR+Zz61i/E7S4LrQF1JVC3ELJBndwVYk/nnH61x7eMdfc5+0W0HqRt/wDr1HfeJbi78MX9hfXQupp5onjZTwgXduHQdciueMtTVrqHhDxuvhrSZrNoHk3zmXK9sqo9f9miuNAY5wT+AopNK41sdne2Ttcqqbcs7gDPX5yKsSW0ySSlMHG/p6jAz+dNkubj7dCPNAAkIAKjk+c3t6VfLymGVtykskh+7/tisOhp1KYhmVZsowAYnp6Af40TwyecwZHGJlXp9B/StPNwVudqofvMCR0yVx/KnefILmVDBnE4YfMRn5jn+dFhmSpkXyxk7QhYg8fws39KxNelUSWTmNWUFyV/vcgf+y/rXXumUDSRZUxsAFf1ixg/l+tcv4ktQTZMFYGRphk+z56fiKcdyZao0/CsSXFiwQeWd2HBOd/ofbH610CacSQJQXVRwDVDwlbpFpQYgZ3kc9+BXRxyL3Ycjoab1FYyrm12lvlGOwFZVxYRtESYwfw5rqJWRRhQG55FU2hWRdoBHpSGecR21m99cxyyRwiNMpvyd59KfJYRBCxtwPz/AKV0R0GFtRaZ1wUJ/Pk8e1Q3dvtVu47Z9KpyEonJvaRbyACvsDUZtlB4b9K0poWP3R3qoykHB61pFkMlt9JmuTCsLIzS5wOmMVafwxqkaFhArgf3XH9cVs+E4hLeRA/wBz+YrtWtRtyQPxpSm0ylFNHkr6ZexZL2kwx32mqp3ICCWHsa9gS2XGByc9KYtgN5BGQeOaXtA5Dx/cxPJNA65/pXZwFVjkhS2t9vmv8AM8QY4z05praRblsiFCW5OFH+FHOPlORDkccVJHKyHO0GutbQrfyZGFtGdqk5OQeB7Utp4bs7iyhaS2kDsoYusuM5HoaXMhcrOVM52qAu3AwcGmo8SyBuRg+ldW/hS1AOPtA9CXBA/SoT4TTtO492XP8AhSuh2ZzNyUlChCv3ugBqERsGLKeB0xW5qGhNp80Pzq6OSPu4II/Go1toi6xPhcnmmmFjOhZY3/ehl4q0s8bR4MwzyDuBphiIkYDoCR196Ggib7y4+gxSdhpNE6qGYjehzz94VSu0KXqAcdMUNZgglC2AcdjURglU8MMj1OKaQmzXAbcM9aglYbzyAQOvvVASXIIxLkjplgamWWRwQ+GJqbMfMXIwfJyRznmqkyhrxPTbmg3skQ2mPjrnNQeepmDkMB9c1STE2h0qKG4yBUTpwMVO1xE4x/OqrtkduKabE7DHXbz1qSJPNjdmLZXvUTZ7H9as21tLKknlyBQvLDOM0yRgh2c7sCgbhkpx6571PHb4b94D+dR27bt+fXj2ouMUs2OSFHtRGoPBJKnoM08gKwPBAOcHvToVYrvUDnoOlAAEVTwh/E8U4Fc42rx7U4JKw5xzTltyBndj6VIyOZisRZDjBHSrKgE8kYPcioLoIlqVXjkVYhlJX94Bg9DQBKVxwpz7UOFWMttGe/FPUrjI5qN3zyR06ZoEPldn0WzbaDmWYDA9CP8AGnWCBbK4cjADoufwY/0pWL/2Vp67flJmfOO5kI/oKu6ZNJDCxR2QF+QOM8d/zptjS1PVvCtuP7Cs3CcNGpznr+tdKJYIADLJHGPV3A/rXnWneEPF+oadDJDqaw2skYZFadgQp5HAFWofhTqszBr7WkOeu0PJ/MihN22E0u52V14q0OyBE2owbx/ArgmsO8+J2kR7hZRvOw7uGQfhwc/pVmx+Euiw4a7uLm5I/hBEa/kOf1rpLDwfoGnAeRpNtkdGlXzD+bZo94PdR5sfGGv60zJplrdbW4Itbfp/wL5v6Vj63HrFrLEdYtrotNkoLi5LZx14XGOv6172sYVAqqFUdABgCvMfitE32nSmJITbIP8A0Gk1puOLTdrHKaf4Y1XVbIXNrZQRwtna2wNu7dHJrlNUi+xzmJ5J2f5gRHEFHHXoa978FxEeE9PYHgqf/QjXjPiyGMavENiF/MuMls84J9OPzpRG+pym4OdgWbjBw7Adaj2MD/qFJ54dsj2rSFuokKhVUELyE9qlig34UHn2FXoRqZarOAGVIUyOPlz9etRSC6lXy2YsCxxhRgcfWuhj0i9lIEVlcyZBxshJ7cVaHhfV3240m7zgj/V7efxoukK7OLFjcHleB2+YDP60V3o8F64ygjTmXjozpn/0KilzBqQQAy6h86DKOG/Ny39a2WuYPs6bYsEvsK47HDVTkdvOYiynDMQQVVeh5Hf3q+b60PkM0J2eaxHyekY/+vWTNkWILiF7qQlAVbYMAdehP/oQpUu7RpmZYecMT+h/rTEurL7RbJswxmAOIz/zzj/qRUaTWoig/d5zGSflIJ/doT/MUhl0SWrqqeUcKyrz3+YrXJ6/b/a10z7OCWJmJGOgIVh+hzXRSy27FCvGZUUKMjJMrY/VTWZdNA8dk1s2F8sqTnOP3UWP0IprcGYl5e3fh9odt1IqP0CjIyACTg/UUyPxlKoIa5jY/wC3F/hSeNFA0nS23Bm3SAkHuAg/pXHSLtjUnksM1ooohtp2O6Txi7JsJtST/FyD+prQg8VxshHkKWPOVm/+tXmI6daWjkFz+R7BbSNOqzFCfNywH90HP+NU76EMoULkY9elbPh6xjaxtYpCqKLdBkjp8oqbUdF+zMxWRJF9VOalopM8/uIjuIBUDpVJ7Ulu/PpXV3Nsm7AVRn0FU/syq2MU0xFzwVaMuoupAI8skZ+ort5IFJGRwOaxPClrtnjfPMkTnGPRwP6V0jR+bNsYnYp+bHAPtSeozJkkS2kw6ZY8rtHarkMcckXmfw55z2qRrLT7klBuRl5zg/yParFvbosJDLnd6d6LDueNNcXscsskBYIDub5cj7xoi8Q6hEwOIW7/ADJ/hU8bmOGWMRbgwGTuwQNxNUXCyRMu1lyuM5Bx+HFVZEts0v8AhLLm4Ty2s4lDDaShI68d66/TABptqFXP7lOR/uivNo7NbdkjU7mRiGbGMjPpz716xo6MNKsh5eQYEIPT+EUpJdATZEtuX4dee2aUWpDYxgfStcLEx+ZSD609IMj7pz6moKOH8WwCK2tGHPzt29qxoLR5GMoEZUx7smup8cIYrGzOOfOPb2rKsbbzEU+WnzxDBJ689P0qog9jKg0f7Zbyyq210JbGOo5/wptx4fljRmEgIEYkHuK6XQ4MW8iFeqyD8iP/AIqrVxFusEYr96yOTjpwKRtBq2xw0ll5E0sLSZKEYIX1Apq6Pe3G97eCSdEADMi9CegxWvqMQS8umYsB8mCo77RWz4UuGjs9VkQs6xRiXay5JwDVLYxqaSditBomiayTBafYzceWWIUnP5D61Xm8ASDO3y/wkIx+Yrm9O1HVNH1I3ti0XmjcnzICCD14P0rfj+I+vxjM1rp8v1jYH9GqlbqJW6orN4HuVDNudAuBkODnNYk+lG31X7E2ZSCB0wTkVtat43utWsRbPp1vC6yrIJI5G/hPTB/xrpfDVlDqHhoalPbQef5znzPLyy4PY9fpTsraCa10POtT0z7GisqMCx6GsktXceNIY1gi8sMSXJJbvxXFuvqAaURNCrE0kW4Y/GrVixV/Y8H6GktEzbE9uaiAI4HX1oEabW+Y9xckjtVC1BUyfKCM80z/AEvHDsR9abE9xEzKiEkfeGM0AXJMFeRTbQ/uBz/nNVmupgMNGB+BFQw25uN3zYA9qQGsJoh96RR+NJ9rt+8q/gawiwB6UbgSBgdfSjlC5pXVxDJGQr5YkcYNILxAONx9OOlF1aJDAjRq24sQe/FVERZWjVGbcxwd3ShAXUvCOin+VI16+CAp/Opo9KfAzJwcdM9/wqJrJVvo4ZJgiNgl2B+UZwaaQGhPNNFpmmoU+9C8ig88GRx/7LV3TnlfSmZzsbziPwwv+Nb5QSWrSSri3SNYLeFm4TAba0YPPTBYjAJU9c8Oe1ddJtnljIUFjGQANy56nHXknk+mO1TJ6FQWp7P4Rma78L2LFArLEqEA+gwD+IreWM45rE8H2T2WkPHIgUGZ/LGcnywcLn8BXRgYGKpMze5EE5p+32p4XpSkUXAjIA615j8WsBdJbP8AFJ/7LXqJXivM/izCXXSgvdpBx+FS3oVD4jovA6q/hCxx/tjn/eNcTpGl2eo+LdVjvLeKZImkZFcZC5cdvoa7bwCm3wlbqeSryA4/3jWB4fgC+MdaOMcycZ7bxipb0RaXvM14dB0yH/U2FrH/ALsSj+lWlsooxhEVfQKuKu+UewFHlNj+EVIyr5Cgf/qqMwL1q4Yz/e/Sk8j/AGv0oAo+SncE/nRV7yR6migDxSO5O+YL1UL+igf0qHDm1QhMkCRvTHyYpwjKyXZEbDfKAvHatGKePZGhj+ULJGSB17CqYkRwR7nDFflWQsD6/Kh/9lqFVX9ydg+RsYx1IRK1bC7iW2hVoAF8vccnnhBUEkcKQqVJIMo/AEKP6VJSIgp8tOCGEkRP4Sua56Z3XT7GNMhmCD/yFEv8wa7SS4s0XAj+UYYkn3z/AJ+tcrqcsUs1tFGu1TCudvbk4/TbTW407NMxPGMbx6bo8LgB3WRzgcZJWuUvE8oLCT8ydRiu38ZFJZ9FjJ7SL/48lcl4kjMOu3kWCNrgc/QVqtzOcm22zLB4pfWmbsU9TzVGZ9BaTbbLdVPURr+eKtT229SM9R0rPgae3UMPnQqD78flxVhNQMYJFvK7MQc4Xj6fNWVmzS5iXumyeYy7ST1rLNm6P8wz3HtXXv8AbHKslvJtZeQwXn3yGNUbu1AnjLxSpkfMNhJP0xmmguWvDMSi5t0QkiO2ZXz2Ytn+orqGt1/PnjrXLWup/YZy0drJsAYLGIH+bgDk7eeh7d6vDxK7TrG9t5eVORycHt6Y/wA/iAa/kjJzzTjAEiYj+6ePwqpHrdkQN7FT7sv+NKNWhlZo4o8pjghl6+mAaBnk9pZrLBK8jhQiAkFeepxg1nx2h5AcHK8Cty48O6tCzqltISwxldvIGff39Koro2tQsNsEowCv3CePwBoT0FZla5tmtbycOoPzqmd2cc549elel6TCzaTaYB2mBMZ+grzltM1RnUSW8rZYM37px/QetevaFNbJoNhDKURhAisGYA5x0IoY+hVRGXkrz2NXIcYLEZOMYNaSw27OFEiAt0GetH2WAHCspz3DfyqQOC+IMedLs2C4xMc/981h2UDvaoUAbbbE5AyQc11vj+GIaZaqWyPP6j/dNcBPfXllKIoshFjX8RgGhOzKSujqtGAIQgdZJFOfdQf6VZMedLteMhrA59+FriovEN5DGwUY3HceB1wPalHiS8BDMuTjbgk4x+FFzRaF7UA2yV0TLMVPHp5a/wCNafg+QyS30UipiRFVi4wQMN09+a5uXW/tJxKiRsOMKP8APoPyrd8H6jGt9c4bCSrsIA74Y9O/SnF9DOpq2zkliJkkI/vHj8DVORPlGe2K1YVKM+5SPm449jWfKAFye+eKB2KYG5wemTXrHgVFk8BzgpkLNICD7qp/rXlmAMZAz7V6x8P7iO28D3szldkLvK3rgICf0WqjuRPRHJ+MlxYQqQMCbGe/Q9a4WRa9A8Y61pmq2kC2bEuH3Nxjtj+prhpP900RBl7TIgdN+6DktnIqlrMX2CKyMQA8+He2Tk5/pWrpRjXTtpkXOScZ9ah8ZxBLPRXAAzbc+p4HWnHcmWxzX2uQf/WOKvWR3iRjnJA/rWSeRWxpkZZWA9B/WqexKHMB6mm2A+WYk1ZlQoDxVSzdEWXewX6moGZbcE0q4Dj60FTk8UqLiRc8DIqhHTBDJAGUEgn1x61yokdGBVyGHIIrtYHt7mELEyOQckHIx/8AXrh6UdgZZ+23bdbmX/vs0wySO255HZumSxNRj1pwPNUI9F00SPptjvfdGsa7V3Z2/Kfyrp5WX/hGLUTbtwWXGe3z9qxtHilfTNKjtYI5ppxFFGinBLFD970Hv6Zrp/Flh9gnjsUBKwWWXYNwSeSefes57GtN62PVNJvLZNJt2kniT5ATucDHFWG1nTFyDqFqMf8ATZf8a8FuNNvnvXfyZyrJGwzgD/VrnnPrUDaXeEHdGvtmUUnLUappq9z3s+JNGUHOp2vHX96KjbxboKg51a14/wBuvCl0qfgsIsd/3y/41G0FpHNOiybmjcIm1lCuf97tjPeldlxw7lse5P418PLkHVIDjkkZP9K4vxzrWn6w9h9hmFwsRYvsB+XOKyfC9nYyeYt1YQy3CuMZmVwVPGMbiM5rm76Nl1O9+6IhcSLGocHADEAYB4olfluKEUp2R7F4BBHhZMgg+c/X61l6DHt8U6y5UjLuB/33VzwFdW0HhdEmuIo2Er5DyAHrVbQWM3iDWHhZXHmNhhgjBYmk9kL7TOm6fwn8qTPtVeW5kQlSoyDiq8l3KsRfHQZ607MV0X8D3ox7E1ABNjmeMfjSbgD811H/AN9ipAsAexoqv5sX/PzGf+2tFAHAWmmpKiXM2PMc7iAOOtS/2XDhRtXKlDwuOhyfzotrlre0SM2cw2fLw6tx/wB9ZpE1aKdmCQT5RyjhlA2nGfX36iquSUxohJTiM4XDncQeX3ZHHPHHbrTH0mYArsibOCPmJx+ePatFNRiYnckij3Q/0p63C4BbeWyBkRt+fSqjLld7XCUXJWvYzUspcsvkB8qAuGAIxgEc9z69sH1rndSgs/tlwktxIt7AoTyWiAV888MCexzyBXcJNCpLMzD1JBrgtZ8uXxRdbGyCygnHQ7FpSlccFbQ5rx2wX+ygGOfLkY+2WH+FcfcXM1zKZZ5XlcgAs5ycAYH8q6bx0269sU/uwHj/AIEa5TBOa0jsRLcM1JGfnFRc1LEMyKPUiqJPfGcKiRkgNtPP0xUUM/7xwDztGKqXE53xb8fdP484/pUEVx/pCkAc4FZo0Z1UF8Q8UQTdhM5B7+lRLds9tLO8LO0fChTyRVC3k2yI6lc7cAnmrMcmLWUE5JYc4xQ3oJAk4Ro5GQ5ByQeoqK4vX812UvnGM7tuPypPMBXexOcj+dVJiTI20Db70LUbRTHiGeITN5gaGJiMFs7cetaFiL7Wbaa4tIUurcMFYR4YqeD069DVA2FlLJ5rRgSH5WPQH6+tQWy6hoN611o9wIGIwyYBRlJzgjpVe7bUG72sb0mmrbH97p6xSHBAeIL256ilaOJQOAox/Cdv8qqR3moalJLPeyCSVj0HCrx2A4ApjwxlgZMZVsjHesmho0rKOHarDzTtJwRK/P45q6LaNXDIZEHf96xP6ms61uEFuRkKASKsC6XaMH8KSdwaEnj8iRHTzTGBl/nGTg9OQfeqly6eZ5lu8qLgfKxU89+cVLeXC/ZmZnGQpJNY6XqOBtYYPrxTYINTke5EKSuXUNwCAOce1YuoQYuZAeyKP/Ha1JHEt1CvAb2/CotSi3XTEsBlR+e2ob1NorQ5sW53YxkbO1QOm2Qr0Fa5QoWAyPk596pyQlgGHp1p3AoMN0mcDOc8/Suh8JWgne+HmbGWP5QB14YVivGA+D09u/FWbKee2uG8qRk34zg4zz3qkyWroqm0fedoYHPUN0/I0vkOzbfmBH8WeT6/0qYQRhs8ffHQ9c5qOePZaRE54Y9+2TSuOxBNBMmfmc/X/wDVXoXg3Y3gjxDbMQMWbswPfMcnP6V55gtKM9OSCTnNaiX93Z6eYre4eJZ4DHKF/jU9Qfb/ABqouzIlG6MTylGFx1JHWrMVpBIkrFCQq8c9DzTGU7ov94/zqe3H7uTn0ouOxnm3C5ILcHgZpviSeWbTtPVzkRNIik9QMKcZq2wG1j6nv9Kp+JXhFhZRRq/mF3aRiRjsABVRepnJaHN1vacWRWCjqADzWB3FdVpMYdWYjjAqpEIiuGbDAisnYWOK37uLEj8de1ZIQlwB61IyuISMdPWpBA3BGK3bPR9mtWdtqGEjmUOykkEAjIB9Cf60mrWdvbatLDaOrRKflAOdox0zSvrYvkdrjdAjA+1OWX5Vzhh7Hp71x5611cQkht5GjYpuVlPuK5I9aqJDJKUU1VZs47DJpwB8sNjj1pknvfw0W3ZtHMjwg+UuzA+bcYz198bvwq/47Uvrt3g5Cwovt3P9a860LxDc6JZaZcxkN5IDBDjDfIRgnr3NdhNqA1SzmvnUq8oOcnJ44/oKzqP3TakveMKdU85GIXJS1JPf/VJWlpmkXeswzppUEU00J+ZztGMkjvwQcH8u1Y97vWSPgYMVsPf/AFMf/wBarPh7xLqvhmW5ntIbWSF12NG2QTjOOeg79qzdubU3TahoaGr+HrnQ7MvqMMUTzMdmxg24+4HTPP5dKpQIgYlFQYDHlRzzTNb8T614qeM3sNnBHE2VWBWzxnqSTn7xpiSEyEJwApPNTO19BwvbU3PDWu6Xo81/NqUvltIIfLVULE7d7HgdP/rVzs08V5q+oXNuMQzXDSJuGCQWOOKjlVWnRsfNt/xprEfaCQO4HFNz93lEoWlzF8Su7yYYhVIAAApovLiJGaK4mjLE58tyvHbpVZDullXkng8CjOYMMeVLDH41BZ6p4Xkkl8O2TOxdipYtuyfvHik8VSPH4V1AKcMYGBPpng15zbanfafEFtL2WAZG0DDAZ64yDS3Wo6nfRi3u9UuJ4C+4xMQASDxnAHGe1bKorGDpO9xFVA0YK8BemTzxVW7VVEhRAPmPBOeKtnG9epG0Z/I1SnZTDJhcZLfhWKZuV3MSkDYOgopJV+cYB+6O/tRVEneGUlM52k/rVKG6iWWcGWM/vefmH91aztJjeaW5m2ZkcoDlc547VqfZ5FCkLuGegGP1qzAnjniJVgykkZ4OasCdAVO8YPSsp1lRNynHfpxVdZpmAGeO2BigDpBOo4Djp69PeuHuHiuPEd1KDvHmYVkbI4UDr+Fa5hkkjLSRq8f9yRQ2fwIrJ0y3UajKyKqRlnKqowACx4Apgcd48UxavbITyLZT+bNXKg4PNer+KvCUeru+pG4ljaK2+6qgqAqlucmvKMcCtlojJ7iHBzUttzdRKOcuo/WosHHSrGnKW1S1X1mQf+PCmSeu+IGNobJcYZ4SWH/A2rNt7jdIoByxOeuK0PGBYXdmpPIt+o4/iasWyXDEsWBxwBSS0KbOjiuCI8dMHGQetXoJcRNGcYJBxWCsjIp7561espDuOTk9aiexcdzUc+VZkkBskVnNM56HtzVm8cjTwM87h/I1l+YOh5PtSjsNkhuSqlWG49eTiqs9wzDDcA9h2p+cg5AqnKd8yBiqktgE/Q07isTw3TxSFkOMnkgU6XUpWHzNjn+EVGIkUEFixJ9eKbsUcgD8qb1EgN3cqm2PlTnORzTodSuVfLnCgY5PSqcqSSFtnABz046VCYXyDtGB70ktRvY0ZNSkkUplju+UnsajWQooAb9elVMMGBZWAyP51Jk/h705IUWammRG4vUYdFYDr68/0rT1W2IuycH5jtz/AMBqh4dI/tJieipz9c11NxbibJJG5n/LjFZ8jZop2OP+yMkuHUgmPkelVza5gZh0Bz+GcV2NxYiNkZQG2gDjnOBWdPpLPGdh25BxmnyBznKtaOWVsHsOnfGKit4yb0q3XP8AWunXTpYrb5kLMBu6enWqq6Q4u/OYbFIGCeOSTRyi5ysmlN50WME+d0A7AjtVO9tHYFCDtTJAH1NdJGVt5FkNvOWRw3Aznrxmqk0CzM2FceYP7vuafKHOYaaTJ8rY4G7vTZrbdaoV6gAY/OulWERwBWzk5zxj8apxWA2DPZuPpkijlFznOtbSB48D+I5/OnWsGbOeQ9QQK6KWzjEZ+Ybh0HSs+OLbA0bDAbGaOUOYwNpKFSBzjB/CsvxMCFtFK44b+ldW9nHuJUr26/Sue8WW8sl1axRIXIVicfhTW4pPQq2mh6a0+nx3etx2huFjkk8y3c7FY9iucnHPO0VqWMtvbLMoZ2G4BD5fLAA88ZA/OmReHZdW12ztppfsqm1gjV3TcNwhU46jvn8a9Bh8JWthbNcXghvYUQjaJGhweehXPf1qmQkcG9xFMdnzAnpuBFZ0SFbgHA+VgcGty8udAjmZWttTgkLbdgZHUDjuQCRzVKc6RasDNfXUe7kBrUH9Q/8ASkxmzoV35MckdxEk0U8oWGNzlg5GCcntj8q0dZ03S3tZrmCBkkhAUunCscdPfGevvj6WvDWkabrPiG30eK7k+2Wu+QwyQYTG3BZuvPIxg46VqeNfD11oNjDFm38i4kOdrksxAGeCMDtUu5R5pcIyWuA2M5J/KuLrvrmBmhKpydpxj6CuMfS75DzaTfgpP8qqLJkisCQePSnAkjB6UrQTIcPC6n3UinyQtHIyhGOO+Koix2VnEbjR7eMdolI+uK6vSGMXhqMMTv8AnHPsxrF0SIwWdmzJ96IdeB0xXSC2K6NBuGCVc8d/mNYT2OmnozMvk3TocZHlW/P/AGySoVhMocYAJXPPvWxPYt5cbdR9ng4+kaim2+nbbeNu8qbuT/ntSktS4vQo2GEieby97qpwD05pI0Zbk8DgMpB49atQ2yxwswkAyuCAeeQM0kMDyuMAlSWG4fWoaLuim0GZVxkkgDj6moriMi4A5wW6YrpYdFDywruI2gZ565Jqpqdh9nu4c52sOD6mhoSauYqrnzBzww/pSBTswzAZLE59a0Y7XJdgOC4Gc9MY/wAap+WfLTqN2eaLDuJIhLqM9x+VKqnMhzkLnnFTiImfGQRkZ/I0wo3mtnP8QP6UWDmHMhWRcngrw3U1XnUrCwHdhnn6VOrOWLY+7jn0H+TROGiRQy8ZGMjrSHcrtGS7fJ3oq0pzn5AP60UtQ0OgtNKNkpP2533Y6xAKMdwM/wAzU/kSvjbeK2PSD/7Ko01OzmhMiuZUx1RSwP5U8ahbEKI33E9FHX8q2OQSSyvTgR3Vvz2aFj/7NTDp1+AP9JtmI6kW7Z/9DqU6g8ak/ZLt8DOEhYn+VRafr1rqbSi2S4YxMUk/ct8jDseODQNsvC1m8kILuMN2YQ9Pzauas8QwGaRw8pTcQFxnqeB+NdELpWXMaN5vZduDn1IPOKpQWclrbovk7yqBGJGVNVGyEzm/Eeo6ir3Frb6O8yTQbfOVZCcMvYDjjNeato2qqB/xLL30P+jv/hXuaagJ52ieCcle625KgfXp+tSpKJZNn2O9ATpiMBf1IrTmu7k20seDjR9VKk/2ZeD/ALd3/wAKvaPoeqf2xYM+nXax/aIyztAwVRuHJOOle0AXbSFFtGVSeGl2cfkx/lVmKK5AAZo+O28f4UcwuUwPGtoHvIZ0b5RGFx6Hk/1P5Vz6QHd8pbB5Oa9AvbVNQglWZ4xIygAg52kVy1xp93bSBGBZCQFdeR+Pp+NS5MtRKawExFsHPoPrV+1/du4I5wB+lXP7CvIYfM8+NyP4FPJ/OooYZt5zZzZ7t8vPH1qW2y0kiK+l/cIAMjeP5Gs/eSQR09BXRDTg1tFJIHA5JiAy36ZH/wCuqslnG5Zo4Ljb7jP9KSdhuNzFJ5xjJqKeNJMcYcng5zgjkH88VtnTmKYS0umOe/A/lT/7I81t39nXAI6ASYH6ii4rGGkrSKDgqe4HY0jFiCOa3G8NTyElbO4hbqWWQHP4GrUfhqUcixckn+KQ/wCNO4uU5rH+jHjn61VKc813H/CNusYWOyjGeWDynr+dA8MyEfMkKgj7qqv88Zqbsehw8g+Tqeo4J96aAc9hXenQip+aOBR7KP8ACl/sY4IBVeCPlTp+lNSaJaRy/h+QRX7l9wiaIjdsO3IYd/zrp31XToEjFzcCNpeVV+CfUU238PrBM8rOzh1GUCMBkd6ddaUk8YR4DgHgbDScmFkQtrGlZJjkUk9dxPNRf23p44K8n+6HNVj4eQEk2p9dwl6/rTDotnGd00ESjP8AFPj+tDdyHYuprOmRoxdyOcjKv/hVG71uwIEYkcjOSQkgxjvkDj86Wax0Reot+mSpuGz+QNJHFptm4EaQI8i5X5nbI60r2FdGfJfaUUZ/Om8w8/66QD9TxUa6jpeA5SYtnnbIxz+JNW53spHyTF/wGNsjnHf3qk95pSpyxftnbxn8jTU2O6HrqWmyZVbKaVjyBkH+bVNHqNv5MnlaY0bH5cEg4we+Diqs13Z2sSyiM7CSFdQOfpUI8RQw52RyEe4FVzMNC3JqTFBm1Cg9y9V3neQMfLU5/wBsD+lRrr6zy/JaB2wTyewySePYUsusI88cZto1WQAhgCNtHMO6RUQyLJuaI7FOSQ4IH4Ck1XddSGdCy7uojBz/APXFayPFPbNi6JII4WTp9RWTfau1ruVJN7AUlJMXMiOfUZhceRHc+WqDDMxORjrn8h+dKdfllTBcKoxkKMg8d/xrn7/U9mqy+bAwKysCVPJw2ansbxLqUosEiBuSxxx0/wAKpCNfWLuK9014YppXIAYZVsDH1GKx7mA6lqWmQeVIFknWNpGGAdzAVrBN8gUTxBXUrh9wyO/atPTdNhF9DcLO0zWxyEWRSoOOM5544px0Wo0WPDXiq08KeI9d12a0e93MUJjbaUDuDgZHPQenSt/xt4jj8Y6BDqGnQzJDbpvCzAAhs4YcE9v5VzQ8JXEumXVl5rYuJFkMkihvu544+v6Vt6Lp1zo+jS2M0aXG8kLg7QVI6N17+nrSb00MMQqlk6au7o42HUGMTLKo2gdAcMfpkf5zU0ToY1fygCRkgkEr+VdDb+DZGjBMZY+xJpX8HuMn7PID6iOlZHSjGQx8Hyn/AAxV61EUr/dkQfTOasL4PmeQANIufQj+lPk8JXtkBOPtMhQg7YyzbvbAoAtT2DKirtGEALtt+8oAbPTjncO1dNp9jbap4SgkIZWUvhj1Khz/AErlbdrye1sbPV43hea4J2EDdtJJ+YdVAJPau20rT4NG06S0tblmQfdWTn+ED9cZ+pNNqNlYLu+pvXWmW1v4Of7Nb+YViUgsuGIGOTxnIHb2rAg0mI2sKEN8i4Ubea7nTybrRIWnQL58QZl9Awz/AFrzWz8Xsplt200v5TshZZVOcHH90UO3UIt7Ivx+G4FDq4diwHIGBwMVXh8OrbSv8uSeR1wPWpk8X2pcpPZXUGR97CFR+TZ/SnL4g0qVi32mVD7oxpWj3KvIati0dyHAUAADOfQH/Gq2paYbqe3IYEKG/PH/ANatSPXNJYHN6p4/iiP+FSxXel3LAre2xwT/ABhf5kVLXYFJpmBa6aqwybkHLYwen8P+FZ1xpZW2tl8tvlGG+X6f/XruTbpMALeS3ZTzhJB/SmzaZNswIQecAqetJpopTRwkdhtvGG0gYBGR14qOKyVpX8xNpGTz7n/61dv/AGTchebfrSHSpsZFtJ06AipsyuZHDNp7eRcFeWLYUDjPSn3Vo0dwqhBjjtk9PeuxGkzyqAIJBjn7uKa2iXbYYQnJ7utKzHzo4o2alm+8vPTiiutk06aNyr25B/3f8KKLMOZDjbWaAF3GB0yR/KlSOwDbwyAg+w/mK8hn8WarcxNm4wNmSAOMjoR+VKuuarIGdb6ZkB2+YTgE9uBW2yucvMeuvdWMEwYg7z/GoJH50iNpcuShg5OT823J9fevKI9Y1AWnnvfTvkkBBnH1P+FQS6rfXMLA3EoyePnbP4c1LmwuexL9gjOVEYPT5TuqjI1tIzKtrMQe4yK8ysr2/uLhY/tUjMy5+ZyQKke/vkaVJLiR+SCHkOB0yaXM2HMelRw2sbeZ++RjgYINThIGHJlwe7HH8687smtZ9Mkmu7tVeNWABfHPGP1Jqpa6nEszQw3Yl3EkMpOOM8/lQ3ZXHznpZgXcGQZX3cGkWRITgyJHk/xPjNefy6uXSMPIFX7x3SD5jVw63ZyMXe8t1OMYEqnNMOY7PzrUNnzoHP8Av9P0pPttiPlJtm9uW/pXENr+nKVVbtSefugt6elSQ3xfGyG6cjssD8/mMUaj5mdp/adoOA8QHtG1KNYth0bj2hx/M1xE15cFTssL09z+6/8Ar0S31+kLyf2bKkacFnkUHJ46f/XpXYcx2La1AvKiU+nyKP5mo31+GNwu2Qt6HaMfpXLwPqMsaSLbQ/MMjdcj+gqPyr27vjGBaxuFDH96T+HQUXYnM6k+Ihv2rG+e370D+lK2vOLbzRGcehkNcpLHdRzhGuLVWJwcRnPT6j1qe+lNpZKDdBpZRhCsXHH4mjUXObH/AAlE5PEcZGe+4n+dIniS5lm27Y1Gf7h/qa5yweOe2UzTSnLk8bR0IAzgZHWmLKlrraYlm8vfg7jkj3zihX6i5zqv7X1MvkoEXtmPGRS3OrajC3zsUBGR8o/Sl0+50zz0WWaR2kdsk3LjaOPcZqTUYNJtrqCSWMzeY7ZLuWUeg5/ChsOZkB1PUpnQJK/zYAx0NJqV+bR7dbjUJQ8jhSqZAHOOpx9fpRfSaetpABDCpVuqoAcdjnsMZGakAtnayZpAyTevUAck46YOBzRe4uYzry/8u4RTM+VbBbzBz7jmtO6ghew8yEszrg7S4XHvz7VFrZt7dktXuNrtMuGYfdHr61n3+uRQxXKBiweMohXv26f/AK6WiFcW81Ly7KOSJwzwkLIW6KMZXp+PHt2qbRZjqmnag7KFRYD5TS4AYkc8DoOv51lI8xsVSKAPIrCRZGlbKtjqMEc4469Ku3F499Ei2lh9luUO8zNMXyfTr0oaTdxKBQ1nToFtHu0kE5kaMCOMnI+Xk9PUfrSTa3LbKsa2is6W6wj95nAHXORwTzXU2t9rGEhjtLFZAAC5VyOenG6sIeBJIzNJPfM0hckMq4JPJ/DkmqSsU7bMxE1bToNQiulsAwjxnyp12hx6Drx1we4H0q/b2WlX/mJpsE91dYOdkZMacc4H4/e47fi9/Cf9l20l357snmZYSKrBWbvyPpVK2uPscs91a3txFITzhyobkcYXA75/ClZDSRBP4a1WWQK0AUDBK52jn0GPTvUR8I6k68eVuH8JkwT+lOu79lvU/wBN8syZ+aZyd3T1zxzVoxafGm651EMzjkKcZ/Ki4znriyutMmQXCtG3TKvn9QarPNuDbm4YYJNX7y1tp5DFZXLnJ4EowM+xpD4R1CVAw2AE9Acn8atJPcTRy9wbi3c+VcS7f94111rZaeIsSWvmHA3F5nJP64qM+DpB/rZHI/i2r0q8dOubcgKHO9eFZuSPbimCRaAikhKrLcRoOMDa+PpkA/rTbbTZY4w0OpQSjHS405AfxZSTVuygcKB90nghxz0raW1tjbxqm3eBkowIzj2b3IpXKsc9Jo1yqJLcW+llOcPHLcITx6MrD9KhEFhbvkXnks7A4ikaXJ+hjT+ddTqUR/sgqcFS24BBz0HA/OuFa1W8eNo7y1jTeCRLuBABxjoetJyb0CyR1OnSyqpTzZmjLYRpEQf+gux9O1akRuACftbk9BtjmT+aAVy50Zz/AKm7tZeeNsoH86lOkakU2rAzAf3Gzn9azdrCZ1YGqNEdlwc9QTOo/mansL/UJZHt9ly7rzvC71P0IzXnWp/bbKELI9xFk/d+bn/GnaFpSX6PqGtPJFpsJ2eY6/PI+c+WgPVumT0FTbsJux6bBcaml463G4RqoCgptJOTkkcdsfrWhDfF5o0eFCCwXqe9eW/2ukuqv5MUllaRxhIIYJGTAB7sD8zc8k10UUt8G2pq2pKR6Xcn+NWnbqO51EGoo8JaSIg7cskaLx/47n9aS31vS5ZGjCSZxkhpMjH4nFYltdTpGqLIu4D+NSc/qKpG2P215gseXH3RkY9yeaOfcdzu49etVj+ziZ4kUBdmSAB7Yqj/AGX4dfcwhiQsSxZWKEk98giuUEcyymaQKQR91Dn+eKkjheQbpSTuXBHHH60c+gJm4PDWiu+6G6usr/0+FgD9GJqYeFLOQArfSj2LIf8A2WuaBWNTsMqjODtjYg/kKhe/kR3LyFV7cAfzxRzJlKTOpfwdHj5bxuD0ZVI/pVFvBs3mtjUQuTkAwn+hrLttSmbb5d5NnOCBJ0PpW15uqwRiZpy0YUHG6ldD9o1uVJPBd7n5L+EjsCjL/jUQ8K6zA2Untyc9p2Uj8CtWj4i1CPHzIR6FRmrMHiW98ve8aMCDjnb/AE9qeg1NmWdK8WQE+XJOfTy7n/EimvJ4zgQoXvzkfwyBsfrW5b+MA6fPGQRwdpyAanTxXbsxypwBwW7/AICi3mPn8jCXXvElsuHkvAQON0G79dpp6eM9cQDcTjv5lvt/XArpYdfsrgDC4JPPapDe2RYkRJk9TgGlyvoylOPVHMJ421Lbg+QT6lOv60V0n2mwbkiMH024oo5H3HzR7HzhbxmRZQ7ynBYYDds4rqLXQ7OTSJJkt58qRlvtD984JUf0rEt7aSVT5YDNkknIHv1q1HPJHKBGzYbAO3jd+VbXOQrGBI2dRvMZbgeYT3+vNAiSNjhd4B7nOavXQeGYyGOSB8EbSMY/Oq6BUIdjliTw2elZtMZ2PhTw/Y3lsbq4topHbgKyrjHtWi2kaHasWks7UK5VQGjBIz9eRXOaRrS2SsrM7IfUAhc9OmD+tWr69XyI7hJPlCZ3sCu4+mMn1PX0NPWwmb0UenadC/2OG3WdsLExVAc5wOayr7TILq9lVoo5bv5HEBJIJPXHqAR9cVhyeI5VsJYFx5kr5L56D29KzTezF1kWZt69GBINK4I7XTNU0uGGGzns0RmcBv3QAPv05FQQXumJqzSbUUKW3EAAOpY4wMemP8iuPa5keYHgFVwCO/8AnNTWhOXDABiQdxODgdeaafQGjevZ9Mdo1tLWBWVwVDkcjJ6np3H5dKfH4gltgBtQoARsj4GSc1y0z5lYRlinGD6j/P0pfMLRrHliOpHYc0N3Cx1D+LZjbGFI4w55zz68j6H+lUJNckltpY53DvKQTtAAOOc/y/WsL5nGQc444qaS1njjV2G5T0YcDPtS3HZHQWerK1iFEi/uhzyRjP8A9f0981lvfO9+8/Qt2HANVrdbhUO1GIfnITOSAalXTL6aNmEM2CO4PP14xSv2E0D30sk25mChj1Jq1NqTuFjHzKF2kkfdPqKhi0S/dwnlLHjpucf0q8mgTts3yxqhOcrn/D/PvS94LMqQyrbIoV9zHn5l6H2qB5PMYuS5fuW7/jW3beGHlm2C78z3RCSB7+lXP+EMcOVZp2HUFANuPc9P1pKLHys5yK8liOUZgw5B9D7VJJczyrG7ysGDEhT26d66SPwrBCMzI4VsYLg4HXvnHp2NaUHhuGIArFFIMEdN3X6jj60BY4VpWkdRLIB7ntSpc3PmRGNpCycKY8kgZ7Y/Ou9Tw6sagC2RST2UhvzzUraRcOOOg7DBx/Omh2OGuDf3bhpo7iReuGG3J+p6f1rNl07UCnzJyem5wOPTFelp4dkkVQZFVQc5IOf5VMPC0L8yyI2R1ZM/lVJIOVGJbSKvh22mJTCg+cRgkHoKtabd2VvA0zToImIUl224wfetmPwnp8cbLsUqeDiFc/XOCafF4a0e3G42gXAILMhyefYc0xcrsY134x01C6WzmRlwF2qeR3Oaqz+J5J4lFvBc8kjIUjPt0rq10qw+QosJGMjcgOPzqeKGKN1j8tQAeGQgUNsSgkcdez6xrFvHaxac6RMBlifv+39fwrIbwhrTPv8AIRYxhQu/OMdzxXrAKKDujkI7Ad6fGFZG2pjpgHqaLFJWPME+HNzeQ5uihbPyktnA9P0qxH8MTsRTfyIg/hEOf1z716QYGyGVmEmMAgA/zpqW05/1krkegOKdh6HCW/w0s7WdJTdTSFeQHOAD9MVsN4dhCHAdmB/iTJP611IswyhS78/7XSnJZorZ3zZ7c8fl0p2Hc5E6DHEqgJjJ/uHr+A4p39kncFxuz1Gw4x+NdY9pAG+eYgY6M+Py6Un2G2lUHYsn+0Bk/nRYLnL/ANgfMJBFtYZwThcGqd3pchV0Yhd67CxIbj6/56V2RtrQ4D2eR23Rf1qsumWkrHZp0YX+8JNpz9On60mgucfcaLf38IiF2scYz/q4s9scHJx0zWG/gHUo2xa7Wjx3Ygn9Otenx2McROYhjsoAP+fzrHudVv1uDGmlXUcYJAcuWBHqcZx69fWk4iPPpfCesW6hXtJG9CozUkPhfXWUSrA8HoZZRGfyJzXaR6pqErBYzJGqjLBlABH4/NUjpNqcRiTcqd2hTJY9/m/CpUUI4e28FSRyJLqOpQi3U/vFRzvI9ASMe2f50zXdM1K91Ly4JIGsIPktI0O1QuM8A8knPJPJNd5B4Zjy3ngSsx+9NLuZeP4c9D71oRaFZpjCbgDxuYMAfz/lSsFjytPDesqqu1hJkt82FzgfhWoI5bcKJYZUI4BkUivUo9OjWLZGCh/6Z5XH5USWTlVVZWVgOWb5s/hVcmgHnFl+/kjjzsBAyx6Cr+pW62bKsV0soGORXaHSvOXyp47WRGBG4fKy579OtVI/BNlHuMss04bs8oGPoVUVPs30Oqk8OqMlO/N0OHkaUxkqSSCKjmuZI0Xk5z1JruZfB9mifumuUBP3VdT/AOhVn3XguR49sV0VGckSJuJ/lR7NnKclDdOzkNjb9fyFK10+Qw4x2rcl8G3qNujeBj3ySOB6dapTeGdRA+aAlRgkBlJP0GalwYGU8gaQlkUgjjI6VLFduEEIyFAAwDzirL6TeoDm1mI/3DmqE1vLA21o3UdSWXFRysZL58ROZHdcfxeYf5f/AFqkaMNCSl1ON3ABKkL+gql5JZShHOMj2pqNIu2MK+QMljx296LMLk6wTxqQkqHPcjnP4GkdLkLuzCwC5OGIP4cGkLOCQwYetIs27ADYbNO7C461bfifdjB4VX5J6d8VYee6tmBjkkOXyUZc8fWqkJjhaQooG7061NJd+aqn+IdxTuFzRXXXkGXfJBI+dG7fUUVjK0hB2IMZP8PfNFPnl2HzHF29xPZSP5LvGQSflbv0/wAafbXE1vPHNFlGjIYEDGPaurFjYDBjsnYN3MRH8yKtxWloo2rp8RP95gg/qa6NCbHECQyzPJMGfeSSNxxn161KEbI2QyEEdAnA+ld0sLx58q1gU+obOf8Ax0VP5N5IQsEcYcjnEZz/AOhUBY4GOyunb5La4+uw1dm0/VJoVgSzdY1wfmIBz068flXdJp2pyMN7LGx/2FP55zU0WiXErKhu0LE5GNuTjr0UVLHZHnSeH9SZeYlUejyCrMfhu8LDLxE5ydoJr0c+GnRMmWR229N7HPt1rPFmi8SIpBOPmFT8haHFjwzcv/rLpUHOQqE/zqX/AIRcMIx9ouJCR83yqBn25NdtFCgj2xxgqO6LUohvMgx2+4HuVxkfj/jRfyDQ4uLwkj8OJd5HJZgAfrwavw+E4oHYNaeYwPBLlgf5V1v9n3r9dqnHTcMj8qU6TOznM+WP1aleXRDOcj8O20UYk+w26j+8xGQfxJqw2kQ3JiEoj2JxuXDYHbFbQ0RlUlpnLD/Z4oSxlSXY0YI9Rzn/AApNz7CKsOhxBNkMxKj0Tn9c1bGjQ5DMkpHUckduvFWPszRgMqspHGVOP61YibYgMluWzxux/MVSb6oCoNPtFxiBCeuW5/nU/kIjAJBErY/hUdfyqwhwW2KF9cdzSqCkmQSDyeOK0AiUugOMh+hGKCrs3MpUdw3T9atjDHARieM05YSR/q1x7mk7gUxA7KvJLdTyak8uVSAWIPvg1f8AIDJg4/KnR24z80hIAxgDild9QKiwkDk5OfpT1gXO7J+p5qxIIRwCemQe354qVE+UbSBkdqLoCmYY24AJPqFpfIUcFcfhVp40wBkZzng4/wD10oiLknjb2OKNBldYivUnHoTStCrJ8wB9jVsQEZwBk9/WkaFyMsARTC5RW2iBG1FOPUVYULgkYB71MsBAztyPQU8CTPEQA6ZLY/QUwK4ZM/eGM4yOf5VKq5wNnH0qYLg4whY9QeKeVf7yqpHoTj9aAKoVgxwirzxnmpAGzjcMewqV22JukVlGOSBuA/KhAhUNG4I/2TTAYeTz+HFOC5GGPHpUmzjIb6g9acv3ehzQBE0KMDt+U4xnA/qKgOnyDlJlye5QA/nV4kDrnPXgZoDA5IJo0AyjaXcTAnfIPRZM8fQ/4USMojKNbupPfbg/mP8ACtMOx7gjtxTXEjDAIA9xSEYQZ8fu5JE7AOu//A1aW3LKN9wyA+kQH8yavi0U4Jx+IzSi2Vechvz4pWYyi1grSb1lV5AMHctOKagmBHNlf7vYfnV3CLwFAHtigyYxiiwiBFvCvzyQ++F//VVramMnAPc4HNN3Z5BpyyPxyuPcZosO4oCknhSvfIPWgqq9Awz6MRQr5HzKPqKaW7gNz05FMRTuJL6Nj5bxkejAk1Xa41JV2vCrgHIKHpWlswcg5+vWgoTzx05xS1GZf9oX6J5jRLjuCxFO/tUyACSMqceoar5TqMkZ65qtNZK3IQEnuMUrsCAXUBOA+CexU1IkkTHCOpPpkfyqJtO68EDHAwMfzql9nfzMEYA6Y6mi4GoU3D7p/GonhR+DgeuRVRbW7A+Xdjth+tMYXsfBab8t1FwJJNJs5GJkggb1+UZqCTQrGQkmAqW4++Rn9aVry6ThgCP+mi4p/wDaMoQfIOT0VsUnZjM6XwtZtlgZB9D/APWqk/hAK5ZbjjOQCn/166JbiaXBa0nUf3tox/PP6VZWJiM/N9MYpWiI4mbwncoxaB0df7pOD/KqjeHL9ImbykLj+DPJ/p+teg+XIO2R7imZJYjbkjrg9KXKgsebvo+phvktJQO/A60V6KRk/dJoqrBocZ/Z8aqh2njr6Zq3FphOx1jO08gjpXRRaMq4LOzHsWq1FAqFrcLwDvUL6H/6+a00A51dMwdrAqD/ABbutP8A7OEOJEO1geGyCR7dv510n2dVOAo59aCojAVSgHvTAoQW8dwgJ3rKvVC388dquLaFeS34dqaYFDmSJFSbs3r+FLDIswLbnDDhkPY0gHiLkbm59Kzri3itb1ZyVVH6jy93PetLyyefx5/+vTJbVJYmjcKcjgjqPxolG6ERfaUK/JG2znnIH6ZzTGnDJu8yFc9DnP8AhSixtlUNJaiVgMc4xn1weKkVEyypBGqL/FgYP0pK4FL7RzgyRmInAZT/ADq35YI5HJ75oNuo4/d4PHyqKWOHyFVF3MnOSf4aEn1AY0JDYGDx6VC0cjNjeAPTH8qvgAgDpTWxjGO3Wm0gKKsY5G3AM478DIqyrF4+MD61E8eScFFx3xwfTmp7dmMO88EHnbzmoTtoBCYcliMAkemafFEEOCp59BxVlCSNwRifQimsZO0WMf3iOadwEwuSSQPapDIAu1WGT7dPxqv5o8za0bBR1wScfXjNSq24bhhh6joaSkmAoDHdufIPpTxGgIyW54yoz/8AqpgG4crgj8xU8aqy7c8/XpTAaYVYg4x+HWo/tMMc3lOJVPfI4H69KmSB94Z7ndERjGAGH4j+lTFUTAiVOuOe9LUCNJFKkqAy/wB4HjFBkDcrkmoVEs27zX2j+6gxU3lKW3EsOehNADC7jcFkBI4KnrSiSUj522iphFjkD8qVU9uDTswBGGADnPvUhXPIOPxqLykLZ6fQ1IFSNcLnHuc07MBm1w2VYH/eFPUZ5IGfUGnAjt3pGUEHK/l3osAKir1AbnPzEnH51IW46Zpg4AwufahpFU4cqv1NMBwXA/zxSAMG+6Nv97vTDdQ9gWx7VKpVxlTn+lFwHAjP3ufTvSMqPwyg/UUFFZcHpS4Jxjn6UANKhT8oA/Sg5zxxSt06dOxpAcAg7s+uaLANJ45poBb1/KnAnp1pc+hxRYBhx3x70hRc5wTmnsCR/nmmkH8KLAMODwR27UnljnBNP5zj9KRmAAzxn1pAM8zHUfjS+cB/9fijIx2+tI3K8gDv1pgPDrnkHNOwD0b86rbCc8D60m5gcEAfjSGWWURqWByewJpkYkeMO6hCRnaeSKh8wsQf50vm5O3fz6d6LATN8p59fWk38njkGmmXOACDzzmnjayAFce44pWAXch4yM1A4BBAOD2Jp4gXd746kmlEYAOBj6mlYCEHbw2Se+elCw24YOEQMP4to/nUhLDOMEenWo2YkdAR3wKdgHYBPODSMsarxz7Y6UzPPAx9DxSDOM9/WjlQCSIuCQv0quImU5jCLz0AxmrLFlzmm4GfmGKLAVHuUjYo7Rhh1BYZ/nRVjYnOF7+tFFgJgxbPb681BckxyRzAD5ThgOMg4H+FO3BQSW60yTLowP3SMHJxVAT+arY3Kw9iKGkTGRjIHrVSEllxxuXhifXvVhItmcBQo9uM0LUQ1pmyQq4P04pCpGJYwFbGCP7w9KkcseSQR6GkBx6D3osAiSgrn36EYI/Ol3c9eT71XkEiZkjzIwzwW4PvTIC2CzTb2J9MAewo5u4EzvsXe+cHrtoBy+QpVQO5zR+8Py7WIxgnAx+tNTzlAHygAY4PNLm1AlUFhken4UpDE8tg+wqtK8jSIqt5YOQX28g9qtiOYgGSbP0UDH86dwIth5zKf06flQ0WBli7j0Y5/pUvlA7RliffvS/Z0bkjP15pNAZpRY9wjLAsS2D6/wCewqaKchiu9TjnGamuLQModUwy9R7U2C13fMW+U9s81nrezC4pYyghpCFPZRjipowhXADMAP4v/r1N5SqgARQPSgx/PuBAb9PyqrMAVMHhQPQimNAsRLKV3M2TjJB/pUu0kZyR+NNKgHPeqsgBE3Lnjg9B3+lOQDkEAfWk8sHnBPORzT8HbyuRTsAMxaIfe67uOM+lKzhhwMe+akQKBgICxHdqhZ2RiNqg+wqeUBxkBY/c24/un+eaashDAcH+VRkgk5OMU9WAU4Az71VgH72DkYJHtRvIJO1/rmkycAgNu7imZfnB/CmMlRhuzxg96fv4yOnoKrqGBz6+1SBhn5unXgUASbuOfyNOznjGOOaRWG4An3pxOSMYPtigRA4csczED0HAquYBwC/zZ/Sru3na3IH8OaXaAcFQR6cVLihlbydo3Kx9OnWoGdkbBIBz1FagYhAMA47Y6Ux2XBLjAA5x0o5QK0VzMvUgj361It4rHDBlI6+lDIrgNCwOB93GcVCZX3YZfmHU45xSbaAurIH+6QaceO2PxqoqxXADZYMvpVhAx4RmIGODzimmA0gD1P40nOaeWYdfocU3IzwRmqEJgnkmk5HangKeq8+mKAGA6YycCgCNg5AGQD64qPDKPmPapWctg8kduajKE8j8jQAgLFscHjjFNdpBwAPyoIIHTApmf9r8MUgHb2GSQc0xnBB6rg+lLI6Ki7wAT/npUDSgrhV568j+VS9AJkdAMO273xilZoivAIz/ALJqoAQR1z1NHmD1HHZqaAuHJ9B7YoWXbxuwPrVDzsMw6Y75p4f5QQA2exOKALjSYOTnmlBzk5x9ap4PO58j0I4/L/8AXUg2A7cbR3wKdgJWyvA5/WmfN1J59xSbl6Ak4oJ3DGaAHFs4ySOfwpgwcc/pUbuqrudtoPc0EbdoByKQE+MjcBwPSm7uajDNnggnPUcUvyn+PB75oAeW9MYoppHP8P50U7AKIsnIbFIcr3APfnpTPnJIL4x6D6+tMZVfGWyPY4zTAkU28YLMSJnIG7PBx6+9PMg5bB69uahSFF5X+I84P+fepeC3JAXHpzSQCnOFbH3uR81Nbt0OenGacMqeFxxTG3nkAfyouAuzHOTyM+lRIjfaWABCkA4Y461LtfHc/XpSF/LdCV5+7n3rOd9AJlIB2nJP508KOOcEn86hO9DkqAeg3c04vIem0+u3/PFHPYB0kSbTnqOcZpLZnaMhwu9T09veoprbbsYYDuecn8eM0fNGRJu3Y4x3Io5tbgWscen40qbFk8zc7HGCoPyn8PX3px8vyo23MCSMYGeKZKrhfkAc/wC02B/Kq5rgKwwQUDfjTFaO3O5tqKx4470iFwgDrgj+61OZUZdjoHU9QeRRqwJsLJh15U/rQU7nj8KbAUA8lNgA+6oNOYYIyv44qkA049T0z6UwbsHI6HpmpNrHHb6UhCqw4JNOwDgx6gfjmkL8Ag/MO/XNMIyDxznpTlG4fNzQA3LZyBgn1pNpcEuzED06/lUzKvBJwKNyrgBT70DIlEbKCpyGHBz1p4wDgIee9MZfn+RSjt39T6H1qdR8u1+vtQgGkEn0B6+lPKjAHJ+goB2qccD1700MB0AOaAHGPA5wfpTNh/8A104Kc7s7R6Zp4bdwVz9KAEUBWywBoG1dxJAHXPenBExgUoXFAERuIB/GFA4y3A/OpApPIII9QaaevygfWnKTnLZyKQDtpU84HvS/J2JyaYXBPOPzxS/ePGfx4pgJtTduC4bpkcU3DDPIcEc54NKTtY8fhSKpZuOlFkA3z0T5dhTP4U8XCbck8epodMZBGV/OoPKCncmR2x1pATb0Y4DgnjgHmhosHLDOaiZVYHIx6kDPFIkuzAc8d89aL9wJTGoGSzDHZeRTc/JkEn1BxxS/a4WJVT82OB6/pURuolA3MBnsTzSuhDjIMj5gc+2DTDJzg8eueKhkuAyErtwO8n+FRbUmijGScE/NuIP0x9aTmBOZ0X5QS5xnA4FRN5kuMNs45G2neQq4YN7bSRSF4TI2Qx28Y7fnxU8zbGILcIhAz9c5pPJZiMMeO+OtSed82NoGeOtNlck4AwenvVpIRCVI4Jbr0xxSNHg/d+boARk04A7gVLdee9PABBA6n8O1FgIguWIIGT1zSvE8ajBKkdj607bnOSPpmo9xQjrweO4/zmqWgEJWYNyo/Gml2TOAcn0OP0qfzHL5wSTzwaDIz4DHJH6fSncCJZpDjcBj3oFyyqQuRuGCBzke/wCX6U/yg6nsew3GlNoBGZFbAB2kd6NBakQkQuGYBj2JOAPpUm5kJ4zzn2pBCyp90Ee1OUMG4yPbFS0hixuVwWJ/HpTwx6ttJzkbD2pNx3ZJOKUyIybigBA424GfY/40rAOJGef5UUw7eM5Ge2aKAJSmRgnmozA2wncBzgGlz82cHHY0qTQtk56DJ47dPxpsByqB60ojj3ZPJPemm8t9hO7B4AGwjJpYbpZJAioVJ7kED8zUtoCbymJwO/qamFo+3JIx7mmpLxnGCKe7hVADg5GeB09qOYBDFGmVLKTjkZHFRyKHRlC5Gc46U8DJzgU9Iz1GMetO7YFdmRCFc/QDA/nQ9v5kvynGBkt/SpkgSSTpnb6ipn2xL85Cis+R3AgNqzSZxvbBI3NjFAtysu12UNtyqggH6+ppyssw3RSErnkjHP51PtJ52jPvRysClDE8TFGclCcqe2cdKlKt2H49KlYOcoRt9DgVXWZFJZ3I2thgRjH51UdNADc/ZcD161FJErqN6K+PmAIqd5d7HYoCn1A/wpFVhzsyPXtWgDo/3YG2Pj24qRvmUkDtUbOSGBHHoBUD+bIhjD+Up4zGPnH0P/1qBk+4tIV2446+9KR3OcetNjjWKNVVzkdiOfzxzTolMjjJwG6mgBG2qCSRgUA7uQefYU6UBWKg5Xpk03kMB+dAAw4y3600bV789sVJuwMZGB0BGKCik46nGTTAaFUjBYEH1o3+Wo5ZwB0zTsBRneCfWkVSRxz/ACFADxl4gyKSp7sD1oJyCNuCO9PUlItofGeTjNNVnCYkIVj3XoaQDckHk/8A1qci45GfrTxkAAp170wo5YbSpT+6f8aAHiJs5yCD6dqeDhsA8evaolliO5FYMycOFP3T6H8KfuBB3bUGOPc0AKx3HHSmlcj1yPpTQSBwcjr1p6SDaNwwaAEAC4HQ9cYp2SwI6g9jTlKnGBTcH1z7YoAYAyk4b8GGf1oyQfQ+9O5Xt060zdnHOBQAucck8009j+tNd9gLNt2gZyOlRliXOIty4yj7/wBCMUASE/7Qx71BMit8jfMVHAA+YD69qkGSMMSM9VX/ADmk27emcL6Ci1wK0VqwYszOqngc8/iam8hdoO1T7nn86kACIAOeOhPFRlSGy3bvSUUKxE0KAEDAbvzkfWoWScZ2kKMcsASfyqzIwTLEhR3zwP8AP+FEkcyEHaoQjoGw31zzn8qlwTHYrNt8s5lJI4PIOKd5bBVCkqp6k09FG0boiGTjeyrlvfj/AOtSdfm2sP8AdFEY2CwCJY3LbiSe+aVtrIQB2OKZjkhlORQSEzkg/TFWkIQICc7x6Yxigg5OQuccCkBBYDbwfQ1J5c+3cikqemKAIWL7+vTr7fnTTz69KfufcQ4AA9uaNgBYhwNx/GgBgBXg4INBXg4JI9+hoMbA9Cc9DRtOF3c4oARvXAB/lShm3YH3fQ0KBkhQpUdPYU4YKA5U4HtmgBy7lGSAPT60ebyBzmo9mSTkk0Bj907sGgCTcsmTs/M0SKVA2kHvgGo2ZSOBgdeDmmO4XGFJJ570AIUkJ4GB7jNFKLhgACR+QP8AWilyoRJcq7WzADn0PSqUxciDYF3Ah5MK3DZ7ccDAXgYHtW0sYaJnJORSkBlx0+lS2Bky3Bllg34VUuI5crGRwGIyfcDB+h9ejreFZ5o4oo/JkcD70QQvhlbt9GP/AALHar5j5znnGelS24OMBiAB0BIH1+tK4yjNZTO7lg+eFGw/dzlW/ED5h7imLp0hmV3hlYiQlcH7qE7h+JxtPtWyFVF+UY+lTKSF5OeM0IZhpY3SRgfvHdV5fOFLAbcfQ/e+oqK6S7Z5CRiRkbaNvJbzFxgnp8pIx9a6I/NGpYk+2aeFVlyQOOegqgsc8trdrdZVZNnmF2TH3lLjA5z0XPpz371FLb3aCE3IO0tHuYnHQtuJP02/lXQz7lVWRtuAc8dRWeLUXxLSOcDnB5/nSHYzLewvbe0jG3a/lrnuc+SF/wDQ+fwpYZrpg3lAtKxIAIwQNg5Pr83f/DA04FMUTRcfI33gMZ4B/rSfKrYVQue44qkIzXiuvOZtrCPzFKhlz8uTuBHckYG768jPDI7O4Zo3khDFTG2WUMch2389yUKj8K2CxU+9PQlxwSBweKLAQwxyLDF5hywUbsnvTm9A3Hp61Mp4PHQ4pshIAXj64pgMyQBzyevWlOT16n0ojYGNTzzzjNTNaCUeY00uGxhBgBcemBn9aAK5OzLMcDrUcdw8sjRxRFgo+9nABP1qylrFDwi429zyT+dMSKNJzsRVZjywGCenX1o1ESHeMbXA+vNMEJdPmfgfeIbb+eKWzmF5GXKbCGK9c9KsAApgjPfmgZCI0iyVXDdMj+tLDcRysyIwDocFD1HvSHG7BFK0KMFyo3Do/wDEPoaBD3UcAg578UqkZK4+lRrKzM0bYyn8Q7/hQhLEr0oQyYSLtOQBio9yn5WQEGkDbsk+1PUeYpzjg+nNMByjDBd2QAAAx/rTdrFj8x/wpFixLv3Hdt29eMZ9P605F8wsdxBHTFIBoIUHn8akxHJ5ZbJ2ZAyPWmxsWiZ8AEMQcdDVXVL42EPmGMSZZRjO3rn/AAouOxaxkcdD09qEGRhgPoDmobK4+02yyhdo7KTnH48Vct13ylCflwe1DEQsSmCoOD7f/qpcu/IVseo5BpJn2BQBy3GQcYrn7zVLi41WfR0do9iKVmLlsEgn7vQ/jmk3YaVzotpBIdWXPQmoZUmKYgKBj/fGabYxGK0jBYM4GC+wLu/AcVZc8DI5zTE1YyIxeRXwUnzBJgb5ThE+gHX8wa1SvzknOKapDk5XG3A479f8Kr3LSQxyPE4Hl/NtYbgQO3qPzpAWdinnBA96DGGHGMUwTZxwR7Z+n+NVZdQka8FsiquTjeefTmgZJNc29uMPIOP4ep/IUkNxJcKVEbRxAj5pDtP4D/8AVTobePCzbQXPGSBx9Kc6KSTjkd6BDJiwl3gKM84A5GP5U0y5GN3Lccd6eMKuRwcf1puxWXcAQc4PfNMBjeYwbbgt0GScfjSQNIkY82KLefRmIodmA+RipzwcA/oaBKz53Bc8k7RgH8KAIxHyxPzZOT7flT1UqhC7Du4O4Z5/OmsVaIOFxxnrSFmRWIJBJxxQIfJasoLFo9oGeDyarqBFysZZh0xUxkZjuPQ9hxilMhU9Ac+1FrgVTKdxdiNvU7uv0pFkVMnbznOAetWpApUllBxVR9ow5XIY4IqHdAaMTRPGGGUBbGTjgjHrTWZED4GBjP3hx1/+t+dZkr+W427sgZ60C4d25xtZASMfhQpXA1VaNgfMVOUJJBGDxULNH9njKOXyTkBxkZx3qoc5UA4GD+nFMXbIxO3Bwec8/n1qwNBFhCxuRtJBI3MPf/61OV4M9U2DG7p1yP061nINzAE5BBHPanJiVRxj+EjPFAFh2j3OCYy235/r69P5VDdS8oUH73nftwR1q3HFELG4laMMynavsSBzWWY2G6QOSw/vdB9MYpK4AJB1aMEnrzRUcjrG5G0nPP3qKeoj/9k="/>
          <p:cNvSpPr>
            <a:spLocks noChangeAspect="1" noChangeArrowheads="1"/>
          </p:cNvSpPr>
          <p:nvPr/>
        </p:nvSpPr>
        <p:spPr bwMode="auto">
          <a:xfrm>
            <a:off x="1640681" y="-144463"/>
            <a:ext cx="2286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pPr>
              <a:lnSpc>
                <a:spcPct val="150000"/>
              </a:lnSpc>
            </a:pPr>
            <a:endParaRPr lang="zh-CN" altLang="en-US" sz="28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00" name="AutoShape 4" descr="data:image/jpeg;base64,/9j/4AAQSkZJRgABAQAAAQABAAD/2wBDAAgGBgcGBQgHBwcJCQgKDBQNDAsLDBkSEw8UHRofHh0aHBwgJC4nICIsIxwcKDcpLDAxNDQ0Hyc5PTgyPC4zNDL/2wBDAQkJCQwLDBgNDRgyIRwhMjIyMjIyMjIyMjIyMjIyMjIyMjIyMjIyMjIyMjIyMjIyMjIyMjIyMjIyMjIyMjIyMjL/wAARCAFNAf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3+iiigAooooAKKKKACiiigAooooAKKKKACiimlwDjI/OgB1FIDmloACM0w5LY7D9aeaKAOd1lxGy7WeKcnaJFHXvgf57VzzMttfNAl2tyxYkuwKkdzz0//VXb3ltHIqsy7tpJ9+nr+NczdaW/losYxO77/lx8g9s9e1Q+xLRFa3k8blVckr8o24/yaZcTKHSWQguTtAJ6VUkSO2vZUjk8zawAy2A34j8qsyTotqzOGYHsCM5HsKzkmpXIOn06ctaj5tx2bmAPTjOK5a4uGF/HJFCQfMLYJyw9/wA60NJkn+yzeUGMhAKq/XGDwQf6Vl3FvqSyxrHEwE3zsw4xk9Mnv0rVtjlsdXpupm7G1gAR1JPWrlxqENtHufJyM/LzXKx3KW52CQBwMnHJH9T6VV1B5pZC9vcuZhkMwzxngjPQcGlF3GmzVvrhr1CyxvEG7uMnH0qsCq/LkAFQcZ5U+9RWYvL2OFri/ZD8qsoQb+M9cdM9v/rVpPZiK7h2sZJGGCDgcA547dPSjl1uHmbGnOhhCh9zD88dqvVWggRNrKqj2Hap2dU6kCrLHU1zhTULXKFTtYZBxyagad487wDuJwvtSuBCQTIcZKk5HOc1eiPQkEnHJzxVWQmWPMUY3A9fb1HrTopmEe0oTgdPr0/CojGwhtzqKROUVlLD9KbY3iSIS7gHPPNZk9uzy7YVHyjD7iOvXA+lU7Z2t5mLumSSeWrGU2ndiudkOlFU7CbzYexx3HejULl7a3MiKDjr9K6FK6uUTyTpEMsRT1cOoKnIPQ1zLXEt2ElO0ZByAMbiOv8AStW3niggy7jA6D+77CkpCuadFUBegtk/dHvV1Dlc9jVJ3GOopoJ7gj61FNcCNwgGWNMCeoLl5UiJiRWb3OKS5MmwCMZOeecVQmlEsTYuSpVsHnG4/wB2gTY+O8hMuWfc7DGUyVFQ3OoG2RsR8kkHHrmqsl9KYwsCCFQ2N2c5Of8AP51mXguJGLJKCAckHqTVW6GUp2NXTpvtE52oys33gxyMelbKGVZcbBs6DHpXN6GNt5iZzntg42n3rqdytxkGk1bQqm7okopjypEuXYAe5pi3MTfxgZOOtTc0JqKAciimAUUUUAFFFFABRRRQAUUUUAFFGaKAOW0TV3SJbWQNJKc46jnJz1rZh1BGmEb7lLH5dy4z+NcBr41fw1cW81nafbbXG2JivKHHQqCM9+TmsCPxVLIsV0T9nkCZIiWQruzn1/oaai2Qm1oe3UV5PpXxA1pZijwQXUIAYO8gQ/Tccf410tp8SNIlfy7uKe0cD5t67lB9Mim4sq6OzorDsfF2i6hcCCC9j8w9Ff5c/nW2rqwyrAj1BqRi0UUUAFFFFAATgVVmutjFQpJ7bec1FdzvlovJZhnjHcdaybq8l+zNG7Mkrbm8sgZA9M/j1qb32Ey22p7ZG3M6nGdpXHH4/wAqq/2nJK5YEMvIwBxnoAfx6VgyS3Fvc7bgONm3e/c5647fjxWedVdRNCSCp3BVUZGOuf5fp6UcpHMdlba2pJLY3E4xn69q1I76ORAQcZ6d68rttRb7QJgBHCCVAB6DPp1rXtNZMsuyaQMuFTI4Dc/l09KGmhKZ6LHIGXOakzXJabqoV2ff5kXUduPUD/PWugsrkzx5LfMe2Mf/AK6aZonctSDchB6Hg1zeoxgDISRF5C7cAk4689sV0x6c1jX7RwymSWZmbnbgj5amfcGcTeho55IbWJo1jbO6Rj+8bjgcejZ/M0y2mkBIlUFwSCrckfiKvX91cXTxytc+WkZGGz8xUkZYAZzjByccYrJe5gFyzoC21iryMeW564wPbt3p3ujNo6nSw95JG0ThP3ZKEDrg/TpRqUrqiNO0aSouGcMBnk9c+nb6nio9GKwrFK9yEcEKiSZ6Yxz09j+FUdeeSPU5X/1sbgkggEcgAfkD361LWhXQzFYKJLhpDkv8gPBNS22qR/ZZw/lyzcH52PTIwMdOMf5xVOZpVgcTqD5rAIgwSST/APqqWO3EsqpIAkuwYQD27n1qbojYvaQbyK8uNSaCWZ3BdoguR789uM/kK6TTruW7uopZ5oygBdVQ8oeBg559f1rCt5ZLKEI10HbIPIz0zxnv1/zipLC7ihu/NL+Y7Nk47nBzmqVRNlJnequ2PaoAqtPErnJDF+OKfbXEc0I8uTdgc+op0sojkRflG7OSfQD/APVWhoZT3SwkmQHzRgEev057VMLtWUPIpdA3B44OOKq3ksQkmPmOyk/McfdI9Kwv7QcOVLnYGzluhJrnnNrYm5vy6gVyVIBOAT14/KktbweVJL5gKIcbV45P8h05rnb+/eO3EkIc4GSV5PHtVOHXlPLwsrMxXBP4HI5pKU7XYXNS6uVlZmDbTn7oP3eMVl3Cp9rRi8hx95T09asvLFJEA20OxDBR/Cfp1qI3UcZkckYDKuWU4z/k1hG99SWdlpNwEtVBBVc7Rn1qjqa3lxMV87YhHKg4+X3wax7a+TaBIUV84wp4wDwealy9rmUyLL5nI47Z6f8A1q3U3aw76FkwR+ZiBgChGMHv/wDXqGaQvLjzWO0bRjHOPc1QgljRf9eQ27IXBHJ7e9NX5pnyyjacZ9aj3mxXOl0+SRAEuVEgY9iOPwrfUgLkEYrgftH2fdEGYEHGSf0rUttSmi8uIuxJOSe1bRnbRlJm9cX6wPwMju2axpNTM9yGJxjhecAepwag1F/Pf5pWCL93AwTj3rKuHljCyNtCv90bucc9qnmk5Ccjo3v4Lu2Akl2sgwwHc+361WgiW4LwB/KjUA/v4xk5/wA+tYqSFQpjh3gjJC8HpTIoL2RiwBCg5+Y4NbJpakuRu30wUCHbChBOdmCQO3NZlsryZeNAVzkEnANP8hWX5nRFHXbySfUmo2nht41WLjjrirUr6Izlq7s07NI0uzIWwh6jg4PrVltUa3lcyYaNxwQwHv8AWsAXkbxM0kqg9NoHOP6VTOpBg3llUI6EnvVKDsCnZaG3LqU13GCUcfMU47fj/wDXp9s4hjALE+jE8msu1uJCzCSMhDwcjt/n+dWTcwRDZjDdlzksPWsKi6FJ31Ni21wJu3qdqnHIxWimrWrKCzhSegrkXkEifIvyp0Bfj6mq97dFIlRHRA33HGflb8KmLd7Fc9jv1u4Wx+8Xnpk4qYEeorzC21a5S5ZJiZUAUFhzjOeP/r13ltb4gMyMzsyghQ2B9M1tZ9S4yualISB1NVFna3tt0zh9vU9KyZfEdgZGSS6ZJFJHlopcn6bc0DudDkHvS5rlX8ToVK22nzFo8LmVliUj+f6Vk6l45mtgvm3NjabuAozI5+mcZ/KnYLnoGRWDrPi7S9G3RySNNcD/AJYQjcc+56D8a4e+8R/aIUX7ffzySAMQjbFUH1Axj6VzF1qgfUUjttPtYIlP715Blvpn/wCuaLCudPdePPEV1OZdPtEhtiPlXash/E560Vylxrt9JO+y4cBTj5EDD8CaKu3kFz0/xTc2eo6LdXFnqmy4tI3cJEFcsccfKQT+I9a85EsQ0+BILqOSTG0qu1ow2OTgAE9exPNS+JbHwnHZT3OgyX9tqMRBSMFgDzzyef1rP0jUZm0VZ9SupnyWVVk2yMwz15XI/E/SmkkhFRoZd7RGSGKQ87s5R+eRxjB5GR9MZpyzX1rMfNUMsg2h0Rkz+Hf8DU8LWEk8bRwyRKM4WTIDd8g57exPX3zUz39pNmOBZLYH+7IWVvfHY+4p3As6eBa6hsEohZh9fM9twIZevUHmrIvNRiuBJp+oNHG5ztV32vjqCW5Dfn9RWLcy6gIi0901xFyAkr/Mo6Z5JA/LJqy9ojQFzOuFA27mA2+ijBx+hpAdvaeO7uwQNeRfaoAeSuBKo+nRq6O08b6NcbfNma2LYIE67evvXmdk8t/beXAzDaMlAeAR3xn8cikneOeEw3ESJPCcgY2kj0PI/rRyphdntkF1BcpvgmjkX1Rww/SpCa8Zs57qKOP7KpDJ1lgkwT6e/wCtbEfjO/sEVTdicrw0U0fzA/UGpcOw+Y9IlLEHaQAevrVFLd1lddqRq/Vhzn2Fc3H43tZrYPdWdzBs5aQDcoPvnBH5V0umanpl3bq1pcIyn5ueDz9amzQxl5pUt1HJCJfLiypTC5wfp/nrWBe+E2+0M8QIRm+8BzyP5ZFdqCCOCDQaQOKZ409rc2JuI5YWZlyvmDsOQCfTpiqwcWtoC5G+NgQoIJ59favZLnT7e6ikSSMfOMEjg/n+NcprHgmGUI1sCz42jf0HIJJPJxhSMe/uaCHDsc1aX1nBbRvCHaYvhFVOH468ngV0+nauwhiBdWPQBeD9Md8Vzdtp15b25EsAaLlihyCFBHPbjOMU65vZLOOKKNQhCkqCd24E+n+c1DEro7yTVlMBEbYIz3yaxrydp8tIy5XjbzkjvmsCxnnedGjIdMZ56Z9/TvWtNFLPa8Sqs3IYAnGT2+tc0276lXuYF1ejHlbC2WwEJ2j/AIEfpnj3rNM8Mk21lHKKo2+o/i69a0b6wNvCJZxlWc+Yx42D1A7iucbynuPNi3+Sh438buv+fwraG25DOptYjchUlvGAWL5UJ4HsMd/xqbV9Tecxz5UrtC7B0IA9O5+tZFlcm4mhIaNRgkr0A7dT9D+dGqAywGQ7SxO0922tnp/nOKHe9g6EzapbxRuYYg0it8rHkA+uO3f9fes5NTllkaRizMcruBxuJ4x7euR9Kqm/t7W2kV4gykAbT/Dj1AH6fnVBrqOK4jES4UjJHTn+n6U1ER1/2uzsGIVtzxqMkOCc85AznA/XntTra9W+lEtvwoPzxs3P4VlvZiaxSaN44YcblyAueMdeuc560zTJHgvf9crRpljs/u/lihRXQZ6P4fuky4UFmGBzx06n/PvV3UJXN2WAdtibcIBwSeCR17Y61z++8W1gmsyXA+YOgGSG4zj8Kzp9c8+S5IkMR2hCqjPTpwfTJFVsrFqVkampXqR7ftCSBpDnHcgetYEtwouFjRiSxycHoOtU7jUHmcK0jNITwMD24zUkUM8rJFNGE9ZDj5f85rKRLdzVlZ57JhbeX52CVYjgt/8AX9KzNI0+4s52a9MKqp3Q87m3dM7evGKvwWD2xTybh1UN2Od+BnnHTv8ApUd3bGbEkl55MajlT1OO3AHf/PrPNZWAg1HVI7Yh15xxuH8RrKl1XFszfMzZ/dY7HucHr261R1Np5QTHIJI0yTlc4+v+NYxaRcI4+U445zVwpqwO52tm+zynLb5HO9jnnp/jVxLuSZPMmG/K/J22j6cdv5Vz2mIPI8wyEY+6OpH0q7EpmUsHBHQAn0//AFUNpMm5uW0qzYBA2ghc46/lUJkj3OY3O4Z78gZ9qp2/lyqYyxypzkHJPWmxGOM4RiRu555qdhnTaTpzX8x3lhhckgH8Pap9VaLS7hIRI/zLwWwPXFR6PqUsRCxyMEP95sp7/wAxUXiG6SeRZlj3n+IOpBHGMc9s4I4qklyldBpvWuIcSzRxqBgHGSDnr1qrcWcFyzGK5Bx94k5OfoKyreZUQqI3JY4IPOcnj/CpIijTRxsyp5hOM/59qSutbkmnalUwkEmIgcli/J/Aimy6rKJWVp1WMD7o5/LinwwQwKXZY5CeAxxnH5fSsy+uok3eXCmZTwSMbRjp6U4WlIHsPmvZZCDGX2A4yTnFRPeMyFG2licg9xTbWGKWAjDKyA7iehPt+Y/WqQuFXP3cD5hnnJrvikZSTLLSZRlLLuI4yaZbxOG3qBJsGQC3G761FIznDtGCcZJxjtmmJdNEq+W6gMf4hx/nr7Vcm7aEoutrDxN5BiCgnBzzge1Zd9qCq4SB1KHJLYwR7ZxSXLTTsvzIFAyuB19RWKZQxcGTbt9e9ZKMdxmzFrEsRBwgAGNis3T8T1rXsZbi9i3CJ5s8FSm5Rj2PT6/rXMWUS3WcxfuwRlzkD6Zro1mltrVba2kunVRkKpK4J68g8CpaSZpBO+ppQSahplsy/ZbKGFjufdIQc47ck56ccCpn8TXFnCVGrW6xp1MeJPw5xg1zixmR3k88eb0aUDJUegJz9KmW2jjKN5pDA/uo48lifViT09ql2NkTXOrvcQ+ZdG5umf7gu5GjQn/cAxVO41e/83yLEJbbeWESgKi/y57dO9SXasx82Vsso/1zcqPZR/k1RVJDA0Wwv6IoZST/AHmAH9fzoQDGka/u0inmKxqdzAnJkPUAbc8UXD5u1hFuUdRuijIHy+59B79ac0kNtCBFJ5tyrf8ALVcRoP7vQ5+lUSZ423ymOCPOQI1DMx/HGB/nii4F6VxEpV3DyYyZCAMe+T/+uqMbMbdiuIol6GQkFvpwKsyBPs6vLLjYMiNdpIb3IHFVIJUlxEGVFJwPNIQZ9FBwfx5pXETRy3qxIIT5SY4GQc+/NFUJ7S2klJllikcfKW8kP0980UrjKWqCz0+dJEmjlWUZS5tS0J3DqrKQR39KYdcgNuxmuEeIjmFI9r5z1DK4P8x7VtfFXSYtN1OwRNiF7Xc8aKFw245OBxz/AErziWBkweeT0xW0Vdaieh1FlqjNOVs7i7NvI2XiuMSdPdeR+VXJtcEq+UZrUYOFM0f6ZXp9K4xVnjw6q49GFNeV2OZQ747kmr5SbndpeB2ZVdY59obYjsVbtkbsH+YrQ01o5IzHOyxBTvV36L64GP0rz+31Mww+SRuj5+VwGAz1x6fhUq3anDRzGMr0XyxgfQ9RScB3PQpYm0+8BhuIpGkb5gkxfPv90e/rn261YiS9e7MkUZYoMYiUEpx1xzxz1x3rkbfX4kRCY0DdJMg5Yegbn+VSJ4lkNwEDRiInpJGy4/4ECT+n5UuVhdHRm83TBmguC3AOBtz9cYJz9DSNdeU5YOkQdgHV5B82Prz9KpDUTbuz/bFaXrtlJkyCP7pz+YFPF5a3LebGAk3TaI3B/MnOB9AKQGwLqSPT9hYmF+0bHPToFJx16moLCK3jDxOBCx+ZH3bV59cEjn1/lVeCOaeJUJefDHMaRfMB9cDPHbini4ijU28zSiQk7GcHK/lk8e2OfTvLZRrWXiPW9OVks7mSXacmOYb8+4x2+p7V0Ft8Q72CHzL2C2nA6iBiGUepGD198VxCXM4unMlzIWU7UKqGJOemWwcdDyDn3q5/aVg1riGGQ3R4mEbKVOOpx6/ljJwCBS0YHoFp8RtIuIo5JkuLdH6O6gr1x2JP6V0tpqljfxB7a6ikBGeG5/LrXj8flLp5ijBkt5eGHlgvG3+6GBI6c9fakWeJrJ7a9urqAqmYZEBcye2GwO54JPTtSsug7nsbeSA0g2t8uMDHNeV6rZMl1JcFnAdPkMg+Ze/9R/KqSTXUVq0+narc78jzIi77Y/XAYnA/4Cfwqa68Q3p2iSGG4RztWWQGPHuWB4PTt9aynCb+ETV0XLaRLexAXKMxwAq8HHQ47cVox3kEMQbnk4JOBubr/SudnvZJ5DFJazwsMOCkm8Y/2RtGfwyQO1XrLULKSMxm4RwWK4ZgOfoetYzhJK9ibNFy5a31CxHnXBHGV2AkH6is29s7BWtPs9tLKrj5SRwR6kH2OfSkeeJbto1hzE54XGME8cH36fXHqat+bI0Q2K67PuqDnHsc9vxqY3juDszNjRJZikJHlhyq7WwpHPT8f51PehY7FpBtWHaMBl5zzzntzzmrEN8LSNY4o1jJkOGCknoOD2Hbuar6xcqbJCXCxuDvLc7vQY6mru2xNHNP5S28MzKzDJDZ7n/JxVeJFkJIRnIPKqvIq3JqCQwxxxKsjKp/ebMHntz71TEsodmRCm9WB4xgHGcenTFbolmxBdXZaOOJ9o2gALjAQdzj3z+VTm3js3jdpRLyeq8H/P8AhWPZTeRIGL4QA4PGcjtn/D+tPu7yTy4VkLEBmIyRwCemfSnbXQLnTxardJauFuSuR8oDen8hwRWHfzyvdtKqhQHOWX7rZ9+/SseS+dUwWODz8rHrmrVlfySDymLZY7uCAc9aTTEbcW2GE3Dxo+8ALjPWrbahLawrHHgNIAWkbgeoz/j/APrqvD5SwAOHfA34z93+nes64lWeTzCd0eAF5BPr0H4/lWVr7jNRNQE78TkPglYlbeoA75/wOa0o7hZYUJjZ1kIDkgjgj1OCK5BTIkk0qHAB+UDByM9/atXR3DHazlZMkud2DjPcfXNKUQuUr/Uba2knt44ZomZjkM3B9MCs/wDtE4GAoA4bA61Z1TTWk1C4LF5QDuQjBwPTrkVlBFG4mNkUHpkkVcUrFG7aOPIxG2QWyG9vSr0e5YAiHDbc4PGawbO4i2o5YrhtrDPUZ7Ct+NfNAVPNO4A7yOB7VEtGJIZasA8hKMGJzknbn2yf8a19Os5XkDgpv53ZkAwfeqsCW7TrE53FMEZORn0I/pWnYyJb3chzjDZUDAGBjr69zzmp5tRotW9ndDVsPIuwAMygHahJAwTj8cD8qqXS3d1qDWscTEhtgRAOmeuO3GeOOhrT1LWPIYtFKR5v/LQAKQcY7D0/Cs1fEd9DduEhVSVDNLkAbumfrjHfHrWjcdinYy7qe6iMdv5JWXftK7enOOvfnPelsvOiXznSIIxypJ5+o9O9Q388zBri4k3yHOCrklRz15OO36Vn3eoMI4vLm2tt3ZU/d7cj8aOS+iFY3n1NoHzsduCAeuPw+lZk+qrcT5FtETyAz9cdvxqksszENcFULNsQjB/Ifn1pZoHtRuLq0ZHUnrnvVQSRLehft5ZYi6FlwxK7g2fvZFR2pilnAYHcDyOnHr/Oo5hEIw8TlgwBZ2GcEDPT8xTLO4GLqSWXmWFiS3QHHTj863iyWiw11MWbYmVz0P8AKopVkuWyLMpjqc1GVlmVILcqRncuF+fGPQU+LSriSZ4L2ZwD8xVT1/H8/wDOabaJUW2Y9xcs77IHJz8gVRz/ACrQ03w9CxM+oTDZgHyUcBv+BHsP8a24beO0H2e2tyjklXEYDFhjPJwT/Ko7u4EETpPNBEAeA5UH2OD0/I/Wk5dEaRhbcXEaoqo0cMecKrYKr2GAT1PrVc7UkZEkfhuW8zOfrz+gptrdM0wy8igAFiI/lkyOxAIxx1zUVxfRRSiNrna5GRvUkoPcjoP0qDQmYxJKsbSyLtOfl2qx+mQcD6VJe3Dyqp+RUBIIRmyD9Vxk1h3ms29jbhy6yq7bVBfcrHnkkZA784z6+zF1+2itHaa33zBQBHE42N6YyAc+pC496LMDRdpTMY7dpVdh/rJHUt+fBH51Dcz3EWYY5BuDglmjEoBz69z9PxrBufFsrx7bq0s4hnIiRASPTkHJ/EGsi+8QG6nWZ7q4+QYSCLhR9Txn9KdmOx2IMa7izSZByZHwNo69G4qu76feP+6lbA43bvv+o4x+QNcNNrdzPGYpEZ4ifus559MnqfpnFVZL2+fCxkxRgYCITtA9MGjlCx3F74gsYJTZopcoOWjiCbfYuec/lWXd6tbIG8oBmGdgZzw3qTnGP5+lctvuigUzsq+gOP5VF9nXOSSSaLILGu2pybj59+jP6xnI/VaKy/IUfwj8TRVXCx2tz4mguZTJc/apnYAfOiMxx/tMWNUJdYV1Ki2kYc/658H/AMdCj9KwrZ3F0sgx8hzzyKuahf8A2kRoFSNVHOOcn8qq7TsFlYkkkWbA8tQuO7sf600uoAAVVUdwoH86zxJgkFjj26VE8wyRnIo1DQ0XkUgEkH/eNVXznhx9AKqiUtwMmnoTtZgM7Rk/nj+oq0rEtknO4c1Kvmfw5I+tVo3O7PepkmK54z7VdyCyt7cKmwyybCMFQxHFS2t6lvcCTa+zoyhutZ/mHJNJv555FJ6oDq314ybZ4rt42TARYkCkY6ZJBH8ulaNpqM0gjnR4XlXgtICCW56lSeSOwxnBrgnkCn92WGetMWeSMMqSOof7wB4P1rNwKuegR6i81w0VxLDHOpwv2dccnttHGfrUtrqVo6pi6y6k535GT9eADx3Oa85ilaKRZIyA6nIOK3P+Enm+yCJYmRwMAlw8Y5zwjg/zpcg7noDX5SLZNDECVwJCRuxgcEgYI/HmlgvBLHLDJBK0ePljRQIh9FIHP51w8Wv2s1li4d450GEVIECH3+Xac9fb+r9K8SBL4JLHI6knYzhQ6n1yoXJ9jn0qeRjudpDcK7IM/ZxGpUNhVkfnoefm46dKs+aBA0YRI7dv4S27c3fKkggn2496w4dSuXuUlFtcbGGFngQZ577Dgt7spIrSkntLWEJd3UMd02drT3Knef1wfqPzpAWwyTRR4MpjBzG4LBkz68YP0/8A1U6MB3MNxKrRnH7sFkSb3I4w1ZdntlDolzHLIWKtEMLkZ7HGM+5/KrscTpJM3lQ7BwVuCHZfTAPf6Z6dKQwuLULJ+4Pkxw4O1D2PX7hG8e/Whru5SE3NrdIUGAiT7VVjnnaVyT9DzzUTCO4hjFyFjRJCQPLQKGPqRnHQdQv4daPs4hfcsjhWH93aj4HA5+9+Z49uho9wsTx3tzE3mTG3eT7yRCXZk+wfHPt34xmr2m2Uuq3iRSRtHAqYcGLAxnkBskZzx+vapZrmK5h/c2lsTBErMMgELj5uTkEdcjtjv2mtNRSxs2WFVM7ErtRAPm5xnA6AD+nShQi2S0Y3i/TLWwv4E0+Hy9yElAckHOM4znHFc8/+jgnbt2MUZHGOo9T+NdnqUzakwyiTwOAzHdnGAMAqOe+c8Y67qpwpasVhEssbpyDbs6IAexww4+uDnoWokk2TyHKfa3jn8pwMqgABAIGeT+dTPPm3ICfeb5c9/wDPNdGujR3PmzQvHtU7V3RKw9+gDMOfXPsetQ3mmNcSTSqEaJ2GVD+WfcnIYAd8k49SDxSsHKzno7Q3WG3ptyDz9706flVmzs47e4DNNExU5HJOeOnFW00l4yjIsiIzHaoGVVyD1fPB/Dnj1qCbTpwCwCKiNtkZiF2t2znHqOlKVybNCvclZNzLnPICnAqXyCy/u3+bGQijkd/xpgsJDF5jb1JYgHb8o/x/Cq1x5kE6pvLFV2jJ6j2rLyQM1N625WOZCdp5IOMe596hN1FaTKyklGyDuA3cjqP/AK9V43W7KInyuiFchuv41l2d0I5xDPGUcPgluuOnP4UJAjXF9a3mJGeTOeVx2+tW5JLBUy4VQ6gE7Tk8jg4/L+lV4poLu1YLKgI749M9Rx2BqmkK3DZ2tu3D5YxjI9QD+FLQZJLLaXCtJHEoCnO0d+w5HatEy/6MhQ5XACK7E7TkVkzxPM5WGMxxMwXGMAH/ABGakdJYWEVwd3HBHPt+NDSBGxb+aV3swyp+7n5sYHvV19VtyGLJhl+VgxPzH1/U1kafdm4doUmC5XCkHP8Ak1JJp8MMe19hQqXTaSzbecMSCPTgYz7VLjfcZNNq8skUkByIm9egxUTX4VUViSAPlYAA9ayRqDyReT5Y4GQuB0qT/SJVKRRu7gZCoN348U+QSHrfyNOyIwZCDjnAz070xVE0rb9qsWCDBwfwxxTY9Pu7ltsexT6Z3EeowuSPxrUsNEngEjTXaq0fJVshQOpLHBwMc4OCf1rVRZSTM2aQxwKJHDOOUAOPxx1PpVmGKScQuUkBPV24BJPTJ/pU8mpaZaxJLZxRsEHzTOMiRuhwNyt/MelQSeMo7cCeOFEm2YSIwCFlPqWyT7/0pqI+UuDTbhoRHKyQjOQHbBweMZxg9u9LZaNLBI0klx8oAXcBhfXPfisS48WO6OsDTmVx8zvtcA9yCFBH0zWdPr8/lrCY5liIxlJWRj9CS2MnrWiTDlR3sMMSQPJ56+TGD+8jbBUe/wD9bHekTWNNt7dmMyPGgyWLsSPpzn9PxrgYrm/1JzHCocKOVdi5wPU9cVHf219b2/2i5dI4eAFiwR7YAo5Rnav4r0w2xZI0CsCxDA/N+GMfnk1zo8WfZlYukMSyffiRyScdOnH6iub/AHVzHvYzSf7xxUBVIzxEv40+VDsaMvia4eUzGUyMTlVWPAUen/1+KoRXl8901zEs6ztn94JSuPyxx7U0TSLkIwUHrtUUxm3jLOxPuc0D0J3kvRJvkvIw/ruDEfzqqYo3bdLK8mPQf405do7VLjcOlIZV3QCcRJD2zlj/AEpxJBwqKPoP8aDGP7RHOMpVgxAtjp+NGgXZVIc5y2P0pnl7jyRVtoypwAMUnlM38NIRXKKR06UohDHkdatC1kPIBzUqWUjHDKQaQykbYGitddJkK52dfU0Urgc3FKscXP3utQHzHJODzUkUiPnagFOhJlaUHGFU4/MVrexG5B5MppVtyerAYqwbdnmKbiowx4Po2Kha0O1DuYllLU1MOUdHEHdY0fc7MFVR3J4pZozFvQ/eRirexBwaRLZolWRZCJTgoAOh47/jRIrLbbm5LkHP1ppoLDVNP3AVEp4p2RVmdh+7ikJGOtCRtKwRBlicCpZrOe3I3p16Y5ouh2ZASSabQf1pM460DsAPNDHGKbkUHtQFiUAcc8nrSNgEgZxQOnIpCdxzk5NAFkm7JQiVn2nK5bOPwNWW12+WHygI42P3pApLt7Eknj2AFNUlIlfuOOao3LB5yw4BqFqymrI6bTvFEIsja6mkjxA5CQL5eRjplGXH5Grtn4siYrBHbLahXzG8tyzsnHGJCQQB/kVxKnPFBbDYB4p8qEekvrVtNi2kv7K5uU+ZJLZHR/cbjgH6gj6VetdSgyLa9tBboyFtxnV/Mx/eRlEg/DNeU5ZSDyD7U4SyCVZPMYyA53Hrn61Lgguevwavbx3MMLNcKsZHklQ5RD2AcDBHsfwI76EN81rdPutd/nHdIwkEbnC8FY+cj1xgflXkj+I9UlijiN7KkcfKxxHYufUgdatr4oaKBFgtVWYHJaQh1znOVUjC/hz70uQdz0G81CzmuSHiaOZ+FYc55HRhjNHnJJaCNXZWJIz94Mc9+Dk+55964abxYjpG/wBk33C5yXZgFPqpDbs/iB7U1dftEj+0CS4kvdwxHK5EYXuDgjI9j+NLlYXO9tdQcxLGt1JkcASR87fy6exGOK05r9UKhY3kww+7nJ9wVyQfrz79q4afxnbXNss0k4WTP/HtHD1OepYjgcDoTVu18WoY4LubUIo4kk+a2ETSSkf3s5GKVmO51Jns4bdZlMYk8zkIT5hf0GR15/8ArGrEO+eVmCrwPmYyA8Z5yMnPPt36CubGq2100IimFtDI+Vkdh+8brnkdfc9fX00ba4MgnMs7O6Al34Vhzx8gzkdOenNSBdEEM7l2MZkc4ZEZozjr/k+/pmq11pNtcyARt86PgeYQDgemCN3TqRn+tqy+0gPPJKpWU/KrDf8AN1yCB8vHr6/m6dja3EcO9DIw+XcvzZGOcnk5PHPagLHNXmkahaMskcchVMEtnIYHoMdQazirNK/nQyfO2SW5K59eOK7Mvcm5zPkI3A8o4bdnn+EE898noAfWrDyW0rKjq3XZvli3DjkjIzj+fNJpE8qOGt3t7ecQI5w+dxJ4PPWtALACDARtQ/Plhzx1x+VbN3oelysrRB1mGCwRs465xk8dOmR0qNtBsXUxpKQ7IGO3KMPqCDke+fxqHEnlZQDvsSMRSMsfzYHA3Z7dxVyGwj1EMZGmh+bC/uic8jPz9OwqBU/s+7+zSxySP1BeXGweucfyPeteHU2v7qezlgTyyvmopwfMx3wTknP1oUO41Eq2+lpFPmKKYxltv7yNVUe+dxJGc9Bg1Kmm2yOhuFZgwOVBwFJ6cjHp/wDrrVM6tD5bx7ht43rgL7H3H0/KhIR5ImdFLA8gocHtn/P86vlRVkZn9l2tncbRACpXJKpkjvklskDtnIq7BYRy5Sa3DhOQBlwO/B655+npVlI2dgDujyOI1c4P13AZ+v61FLFALrCl4CQAxVOT6YPQjPHH4k9KdwsDZjTEREcoyAikDp7Zxn8R7UjsoIY7ZMcR56jnk9v8P61JpokYyTQpM68nI5UdjnoR+A+hpxuWVztidSxwAq7VJPuR2/yKLjIrqytrm2lt2iRY5gPnUKGbBz6cj8Me9Z0XhjTIcH7GG45aS4Gcj2GOD+P1q5EskF4rSXczzHO0yjcMDsSP06n2qy8zlj9oImfqrH+fv6ZIpBdjbGzsrOJwba3UFQ6lcE4+uMj9RXJ+LsXEizBEVgAmxONgyTyDz36kCrV3em2kBZFRzykWAxJ9QAeeO+KZCbzUbvZd6Zcx20gJL3EZGSMYGTVpNagjmdN1I6XLMW34fH3WIGecZAIyPxpNT1db+F035AXgbeBz6n/PFWvF9tDba5NDEojjwu0IMAfKK5mQuq4BIU8HBrRW3Bl+0UtAPTnvUzxKM88n0qvbMBEucVdiUucAdeKhvUZSaE7sYxihYGHVT+Fav2RxyYyR/KrCWj8Ng8+oqWwMZLd2HCn86sx2zjAGPpWwtsFHPOR2Aqa2sTPN5caliQT+Qz/SlcZzS2kkuriIcNsz6Ve/s5wdrFTxV22svP8AEvlgcNDkHHOK6v8A4RpEmWOSNw3BIP8AdPT+dNgk3scObCQDpke1Sx2bg8RsVHU9K7iTTLOyQtPtRFbaWOSB+A5PftUEd7p7FPssHnxfxSLgceoXqcZ9u/WmotiOahspZGyI89ulXodIuGYbt3XA46V2MdkrxqyFWU8gg5BrD8XatD4f0iYbgLyZCIEGc+m7jpjn8RQo3FcrDSZFAGF/E0VR8M6j4i1HQoJraGC92lkkklJDBgehx1+Xac+9FLlC556beGKUrG/HYVbgsPKjZ1JfzI889vnA/pT7m3SK7wgyNncVtQ2kW9dxG3aifiGJNS5Oxooq5kw2+btRkbjuBH1kFQyWzLHEOP8AVkfzroIrGMIZAwG05B/4GTTJrGNFVfOBONq+oFRzFcpkSWLkrgHIwM/ig/xrJvCQixcYQj69K7Q2bEo/mjBckHd1+YH+lcprVq1vLludzbPyVT/7NV05XZM1oU7eEzMEDKpJ43dKm+xyA4IxziremaVc39vI1uinZ1DED8qSSwu4S6mF8oSGwDwa1b1M0hsNuUbcCVHWtg3kOMFnz67awHEsY5DL7nIzTCXCB94OTjAbkfhUuLY00iW88trt2jwVPf1qqwFI0jVGZDVoTHEcD9aZj51FL5mabnLDirJJlzVi1XNzHlNw3DIxUKbcckCrEJUOMOoP1xSYI0L6MRxAKMZb0rJmjPDEcd61bpxJHFjB4ycHNUJQd20jqPSs46FvUpYxxSfxcVZZF2+9QBR5pU+lXcmw4DLH0pRuHPccDmpkiUhjnaQPzpdgOPajmDlISN2446e9R4ye1TbXZcBSe/Soipx0p3Cw052k9getN304v+5aPHVg2fwNJGinj+dK4WEBY+9WIYn2Fuef1q3aJHgrhd2e9TyLhTj06VLmUome0bA/JlSOmOKlt725gujL5iPIfvecokD+zBshvxqwE+bsBmqFwn+kIM8k4NJSuNxsbi+I9R8to5Z5FUg7BEwjVB/dChSNv+zjFdJYeN430cQXEttGIVCvE6uTON3baMZAHfjFcg8Kr1HHSoJLePcBggkVN0w5WepDxLYPNEhkViq7llmO0Ko9G2gZ6YGMe5q0mpRX6rJp6m4cH964VsqeoB5HP0Jz6V5LbJcWlxHcW0xSSM/KeuKsPr+pi4lN3O1yZUCkSNkY7Yzx+n607X2FY9eit5ZkM0koRCQVTaBvIzgHDY/HGMninG4ltHd0wGTmWR8DB9OeT+IOcACvL4fG13Fp8cM0LTXETZSVpSFA91GAfTnOa1rHx1CRGn2cySvlnR1CpGfVCDk45OCfpg0uViOhv7rzry2UMpJQ/Iqkk8ryWOM9Bz+GRk0iSSLd28kRzhjG2EyWDEdsj/J6Vz82oQS6kLp7+2miSEeXzFFnkEfIWY5+p7c4qyuvQtbXMpkUBFBUrIoZiD0Bzn16UrAd6rwMBGib7duGXYTgj1yePr+tVhJZ/MIoVZ14BfGW78dAe3v79q8/fxp5WmhbQTC5I2/OuAq9cbg2T9azpfF96boNAqiBf+XeVhKhPc/Nk/1HrRZjPS5L2OK5UyOis3VR/D7k9u3Jqvc63bKhkTP2cZVrhI96sB97kNn8PyzXlB1S68+W4yv2mXIaXknHoO1QpcTyxBWmcx5zsHC5Ht0p8oHqEviGyt7WC6TfJ5jAxs0apuGcbvmOf8cVVfxmkkvkMpNoiZklDqrKfRcZ6+gJ7dK89knDuXmlLPjBLNk0wzRjoG/BTSsOyOun8XebdyuIofIwFjheJ5DkfxHL49eDkevNU38UXTzyzlIdzjaI/skLKo/3mUmuZmlDxgIpByDnIFSrOB0j5/3hVINDqrDxpqdjbtCiWswfvcRBmX/dZNpH4k0nh+5nvNckNxKzmaJwdxPA64BJJH51yxnftGPruq3peoyWupwzSqvlAkOB6EY7U7aCTszc8bII9YPz7vlX3/hFco/zMvua2vEd3FfzRT2xKxnI3YxnGKyYbcyfNv3bWGf1oT0B7m5punJLZxylgTjpnnrW5a6aZDuWLBHcDFafhrRY5NLtJTk5TJ5967O203aMbRjpU2uF7HI2+kuwBVC3qCKt/wBgTOASOvb0rtFsVwCEANSmxkaNtp+btnpRYLnFw+GmkU/KDnrnpW3o3h2C2jvJ5MGQWzKq/Xqfy/nW9b2YhQqDxnIHYVOESMSM+ADGV9OvvTUQTOC0LTrWHx9nbkxQgRqFyMkHJPp3/MV0+tXVvOsF7byr5ttNJDJDn7wXI/DkA/RjXH3epWmkeOFvTOj28cQ3EMMEhen54rNvfGukpfPcwgs7uzsixkj5uoGceg9uKT6o2puKknI2vFqG70aG5uPLW5sGI8lXUqVZQwwOucFfpg1Qu491np1rZShbiJ41AyMEfdIPscmuU1nxeL2OVbOwdXkdWd3UHIUAAd8DgVnt4s1p7uGdgzmIAKJgDjHQAgDAHpXZRrKEHFnHXp881KPQ9R8NajBc21xBE7O1rO0TBwQR+Zz61i/E7S4LrQF1JVC3ELJBndwVYk/nnH61x7eMdfc5+0W0HqRt/wDr1HfeJbi78MX9hfXQupp5onjZTwgXduHQdciueMtTVrqHhDxuvhrSZrNoHk3zmXK9sqo9f9miuNAY5wT+AopNK41sdne2Ttcqqbcs7gDPX5yKsSW0ySSlMHG/p6jAz+dNkubj7dCPNAAkIAKjk+c3t6VfLymGVtykskh+7/tisOhp1KYhmVZsowAYnp6Af40TwyecwZHGJlXp9B/StPNwVudqofvMCR0yVx/KnefILmVDBnE4YfMRn5jn+dFhmSpkXyxk7QhYg8fws39KxNelUSWTmNWUFyV/vcgf+y/rXXumUDSRZUxsAFf1ixg/l+tcv4ktQTZMFYGRphk+z56fiKcdyZao0/CsSXFiwQeWd2HBOd/ofbH610CacSQJQXVRwDVDwlbpFpQYgZ3kc9+BXRxyL3Ycjoab1FYyrm12lvlGOwFZVxYRtESYwfw5rqJWRRhQG55FU2hWRdoBHpSGecR21m99cxyyRwiNMpvyd59KfJYRBCxtwPz/AKV0R0GFtRaZ1wUJ/Pk8e1Q3dvtVu47Z9KpyEonJvaRbyACvsDUZtlB4b9K0poWP3R3qoykHB61pFkMlt9JmuTCsLIzS5wOmMVafwxqkaFhArgf3XH9cVs+E4hLeRA/wBz+YrtWtRtyQPxpSm0ylFNHkr6ZexZL2kwx32mqp3ICCWHsa9gS2XGByc9KYtgN5BGQeOaXtA5Dx/cxPJNA65/pXZwFVjkhS2t9vmv8AM8QY4z05praRblsiFCW5OFH+FHOPlORDkccVJHKyHO0GutbQrfyZGFtGdqk5OQeB7Utp4bs7iyhaS2kDsoYusuM5HoaXMhcrOVM52qAu3AwcGmo8SyBuRg+ldW/hS1AOPtA9CXBA/SoT4TTtO492XP8AhSuh2ZzNyUlChCv3ugBqERsGLKeB0xW5qGhNp80Pzq6OSPu4II/Go1toi6xPhcnmmmFjOhZY3/ehl4q0s8bR4MwzyDuBphiIkYDoCR196Ggib7y4+gxSdhpNE6qGYjehzz94VSu0KXqAcdMUNZgglC2AcdjURglU8MMj1OKaQmzXAbcM9aglYbzyAQOvvVASXIIxLkjplgamWWRwQ+GJqbMfMXIwfJyRznmqkyhrxPTbmg3skQ2mPjrnNQeepmDkMB9c1STE2h0qKG4yBUTpwMVO1xE4x/OqrtkduKabE7DHXbz1qSJPNjdmLZXvUTZ7H9as21tLKknlyBQvLDOM0yRgh2c7sCgbhkpx6571PHb4b94D+dR27bt+fXj2ouMUs2OSFHtRGoPBJKnoM08gKwPBAOcHvToVYrvUDnoOlAAEVTwh/E8U4Fc42rx7U4JKw5xzTltyBndj6VIyOZisRZDjBHSrKgE8kYPcioLoIlqVXjkVYhlJX94Bg9DQBKVxwpz7UOFWMttGe/FPUrjI5qN3zyR06ZoEPldn0WzbaDmWYDA9CP8AGnWCBbK4cjADoufwY/0pWL/2Vp67flJmfOO5kI/oKu6ZNJDCxR2QF+QOM8d/zptjS1PVvCtuP7Cs3CcNGpznr+tdKJYIADLJHGPV3A/rXnWneEPF+oadDJDqaw2skYZFadgQp5HAFWofhTqszBr7WkOeu0PJ/MihN22E0u52V14q0OyBE2owbx/ArgmsO8+J2kR7hZRvOw7uGQfhwc/pVmx+Euiw4a7uLm5I/hBEa/kOf1rpLDwfoGnAeRpNtkdGlXzD+bZo94PdR5sfGGv60zJplrdbW4Itbfp/wL5v6Vj63HrFrLEdYtrotNkoLi5LZx14XGOv6172sYVAqqFUdABgCvMfitE32nSmJITbIP8A0Gk1puOLTdrHKaf4Y1XVbIXNrZQRwtna2wNu7dHJrlNUi+xzmJ5J2f5gRHEFHHXoa978FxEeE9PYHgqf/QjXjPiyGMavENiF/MuMls84J9OPzpRG+pym4OdgWbjBw7Adaj2MD/qFJ54dsj2rSFuokKhVUELyE9qlig34UHn2FXoRqZarOAGVIUyOPlz9etRSC6lXy2YsCxxhRgcfWuhj0i9lIEVlcyZBxshJ7cVaHhfV3240m7zgj/V7efxoukK7OLFjcHleB2+YDP60V3o8F64ygjTmXjozpn/0KilzBqQQAy6h86DKOG/Ny39a2WuYPs6bYsEvsK47HDVTkdvOYiynDMQQVVeh5Hf3q+b60PkM0J2eaxHyekY/+vWTNkWILiF7qQlAVbYMAdehP/oQpUu7RpmZYecMT+h/rTEurL7RbJswxmAOIz/zzj/qRUaTWoig/d5zGSflIJ/doT/MUhl0SWrqqeUcKyrz3+YrXJ6/b/a10z7OCWJmJGOgIVh+hzXRSy27FCvGZUUKMjJMrY/VTWZdNA8dk1s2F8sqTnOP3UWP0IprcGYl5e3fh9odt1IqP0CjIyACTg/UUyPxlKoIa5jY/wC3F/hSeNFA0nS23Bm3SAkHuAg/pXHSLtjUnksM1ooohtp2O6Txi7JsJtST/FyD+prQg8VxshHkKWPOVm/+tXmI6daWjkFz+R7BbSNOqzFCfNywH90HP+NU76EMoULkY9elbPh6xjaxtYpCqKLdBkjp8oqbUdF+zMxWRJF9VOalopM8/uIjuIBUDpVJ7Ulu/PpXV3Nsm7AVRn0FU/syq2MU0xFzwVaMuoupAI8skZ+ort5IFJGRwOaxPClrtnjfPMkTnGPRwP6V0jR+bNsYnYp+bHAPtSeozJkkS2kw6ZY8rtHarkMcckXmfw55z2qRrLT7klBuRl5zg/yParFvbosJDLnd6d6LDueNNcXscsskBYIDub5cj7xoi8Q6hEwOIW7/ADJ/hU8bmOGWMRbgwGTuwQNxNUXCyRMu1lyuM5Bx+HFVZEts0v8AhLLm4Ty2s4lDDaShI68d66/TABptqFXP7lOR/uivNo7NbdkjU7mRiGbGMjPpz716xo6MNKsh5eQYEIPT+EUpJdATZEtuX4dee2aUWpDYxgfStcLEx+ZSD609IMj7pz6moKOH8WwCK2tGHPzt29qxoLR5GMoEZUx7smup8cIYrGzOOfOPb2rKsbbzEU+WnzxDBJ689P0qog9jKg0f7Zbyyq210JbGOo5/wptx4fljRmEgIEYkHuK6XQ4MW8iFeqyD8iP/AIqrVxFusEYr96yOTjpwKRtBq2xw0ll5E0sLSZKEYIX1Apq6Pe3G97eCSdEADMi9CegxWvqMQS8umYsB8mCo77RWz4UuGjs9VkQs6xRiXay5JwDVLYxqaSditBomiayTBafYzceWWIUnP5D61Xm8ASDO3y/wkIx+Yrm9O1HVNH1I3ti0XmjcnzICCD14P0rfj+I+vxjM1rp8v1jYH9GqlbqJW6orN4HuVDNudAuBkODnNYk+lG31X7E2ZSCB0wTkVtat43utWsRbPp1vC6yrIJI5G/hPTB/xrpfDVlDqHhoalPbQef5znzPLyy4PY9fpTsraCa10POtT0z7GisqMCx6GsktXceNIY1gi8sMSXJJbvxXFuvqAaURNCrE0kW4Y/GrVixV/Y8H6GktEzbE9uaiAI4HX1oEabW+Y9xckjtVC1BUyfKCM80z/AEvHDsR9abE9xEzKiEkfeGM0AXJMFeRTbQ/uBz/nNVmupgMNGB+BFQw25uN3zYA9qQGsJoh96RR+NJ9rt+8q/gawiwB6UbgSBgdfSjlC5pXVxDJGQr5YkcYNILxAONx9OOlF1aJDAjRq24sQe/FVERZWjVGbcxwd3ShAXUvCOin+VI16+CAp/Opo9KfAzJwcdM9/wqJrJVvo4ZJgiNgl2B+UZwaaQGhPNNFpmmoU+9C8ig88GRx/7LV3TnlfSmZzsbziPwwv+Nb5QSWrSSri3SNYLeFm4TAba0YPPTBYjAJU9c8Oe1ddJtnljIUFjGQANy56nHXknk+mO1TJ6FQWp7P4Rma78L2LFArLEqEA+gwD+IreWM45rE8H2T2WkPHIgUGZ/LGcnywcLn8BXRgYGKpMze5EE5p+32p4XpSkUXAjIA615j8WsBdJbP8AFJ/7LXqJXivM/izCXXSgvdpBx+FS3oVD4jovA6q/hCxx/tjn/eNcTpGl2eo+LdVjvLeKZImkZFcZC5cdvoa7bwCm3wlbqeSryA4/3jWB4fgC+MdaOMcycZ7bxipb0RaXvM14dB0yH/U2FrH/ALsSj+lWlsooxhEVfQKuKu+UewFHlNj+EVIyr5Cgf/qqMwL1q4Yz/e/Sk8j/AGv0oAo+SncE/nRV7yR6migDxSO5O+YL1UL+igf0qHDm1QhMkCRvTHyYpwjKyXZEbDfKAvHatGKePZGhj+ULJGSB17CqYkRwR7nDFflWQsD6/Kh/9lqFVX9ydg+RsYx1IRK1bC7iW2hVoAF8vccnnhBUEkcKQqVJIMo/AEKP6VJSIgp8tOCGEkRP4Sua56Z3XT7GNMhmCD/yFEv8wa7SS4s0XAj+UYYkn3z/AJ+tcrqcsUs1tFGu1TCudvbk4/TbTW407NMxPGMbx6bo8LgB3WRzgcZJWuUvE8oLCT8ydRiu38ZFJZ9FjJ7SL/48lcl4kjMOu3kWCNrgc/QVqtzOcm22zLB4pfWmbsU9TzVGZ9BaTbbLdVPURr+eKtT229SM9R0rPgae3UMPnQqD78flxVhNQMYJFvK7MQc4Xj6fNWVmzS5iXumyeYy7ST1rLNm6P8wz3HtXXv8AbHKslvJtZeQwXn3yGNUbu1AnjLxSpkfMNhJP0xmmguWvDMSi5t0QkiO2ZXz2Ytn+orqGt1/PnjrXLWup/YZy0drJsAYLGIH+bgDk7eeh7d6vDxK7TrG9t5eVORycHt6Y/wA/iAa/kjJzzTjAEiYj+6ePwqpHrdkQN7FT7sv+NKNWhlZo4o8pjghl6+mAaBnk9pZrLBK8jhQiAkFeepxg1nx2h5AcHK8Cty48O6tCzqltISwxldvIGff39Koro2tQsNsEowCv3CePwBoT0FZla5tmtbycOoPzqmd2cc549elel6TCzaTaYB2mBMZ+grzltM1RnUSW8rZYM37px/QetevaFNbJoNhDKURhAisGYA5x0IoY+hVRGXkrz2NXIcYLEZOMYNaSw27OFEiAt0GetH2WAHCspz3DfyqQOC+IMedLs2C4xMc/981h2UDvaoUAbbbE5AyQc11vj+GIaZaqWyPP6j/dNcBPfXllKIoshFjX8RgGhOzKSujqtGAIQgdZJFOfdQf6VZMedLteMhrA59+FriovEN5DGwUY3HceB1wPalHiS8BDMuTjbgk4x+FFzRaF7UA2yV0TLMVPHp5a/wCNafg+QyS30UipiRFVi4wQMN09+a5uXW/tJxKiRsOMKP8APoPyrd8H6jGt9c4bCSrsIA74Y9O/SnF9DOpq2zkliJkkI/vHj8DVORPlGe2K1YVKM+5SPm449jWfKAFye+eKB2KYG5wemTXrHgVFk8BzgpkLNICD7qp/rXlmAMZAz7V6x8P7iO28D3szldkLvK3rgICf0WqjuRPRHJ+MlxYQqQMCbGe/Q9a4WRa9A8Y61pmq2kC2bEuH3Nxjtj+prhpP900RBl7TIgdN+6DktnIqlrMX2CKyMQA8+He2Tk5/pWrpRjXTtpkXOScZ9ah8ZxBLPRXAAzbc+p4HWnHcmWxzX2uQf/WOKvWR3iRjnJA/rWSeRWxpkZZWA9B/WqexKHMB6mm2A+WYk1ZlQoDxVSzdEWXewX6moGZbcE0q4Dj60FTk8UqLiRc8DIqhHTBDJAGUEgn1x61yokdGBVyGHIIrtYHt7mELEyOQckHIx/8AXrh6UdgZZ+23bdbmX/vs0wySO255HZumSxNRj1pwPNUI9F00SPptjvfdGsa7V3Z2/Kfyrp5WX/hGLUTbtwWXGe3z9qxtHilfTNKjtYI5ppxFFGinBLFD970Hv6Zrp/Flh9gnjsUBKwWWXYNwSeSefes57GtN62PVNJvLZNJt2kniT5ATucDHFWG1nTFyDqFqMf8ATZf8a8FuNNvnvXfyZyrJGwzgD/VrnnPrUDaXeEHdGvtmUUnLUappq9z3s+JNGUHOp2vHX96KjbxboKg51a14/wBuvCl0qfgsIsd/3y/41G0FpHNOiybmjcIm1lCuf97tjPeldlxw7lse5P418PLkHVIDjkkZP9K4vxzrWn6w9h9hmFwsRYvsB+XOKyfC9nYyeYt1YQy3CuMZmVwVPGMbiM5rm76Nl1O9+6IhcSLGocHADEAYB4olfluKEUp2R7F4BBHhZMgg+c/X61l6DHt8U6y5UjLuB/33VzwFdW0HhdEmuIo2Er5DyAHrVbQWM3iDWHhZXHmNhhgjBYmk9kL7TOm6fwn8qTPtVeW5kQlSoyDiq8l3KsRfHQZ607MV0X8D3ox7E1ABNjmeMfjSbgD811H/AN9ipAsAexoqv5sX/PzGf+2tFAHAWmmpKiXM2PMc7iAOOtS/2XDhRtXKlDwuOhyfzotrlre0SM2cw2fLw6tx/wB9ZpE1aKdmCQT5RyjhlA2nGfX36iquSUxohJTiM4XDncQeX3ZHHPHHbrTH0mYArsibOCPmJx+ePatFNRiYnckij3Q/0p63C4BbeWyBkRt+fSqjLld7XCUXJWvYzUspcsvkB8qAuGAIxgEc9z69sH1rndSgs/tlwktxIt7AoTyWiAV888MCexzyBXcJNCpLMzD1JBrgtZ8uXxRdbGyCygnHQ7FpSlccFbQ5rx2wX+ygGOfLkY+2WH+FcfcXM1zKZZ5XlcgAs5ycAYH8q6bx0269sU/uwHj/AIEa5TBOa0jsRLcM1JGfnFRc1LEMyKPUiqJPfGcKiRkgNtPP0xUUM/7xwDztGKqXE53xb8fdP484/pUEVx/pCkAc4FZo0Z1UF8Q8UQTdhM5B7+lRLds9tLO8LO0fChTyRVC3k2yI6lc7cAnmrMcmLWUE5JYc4xQ3oJAk4Ro5GQ5ByQeoqK4vX812UvnGM7tuPypPMBXexOcj+dVJiTI20Db70LUbRTHiGeITN5gaGJiMFs7cetaFiL7Wbaa4tIUurcMFYR4YqeD069DVA2FlLJ5rRgSH5WPQH6+tQWy6hoN611o9wIGIwyYBRlJzgjpVe7bUG72sb0mmrbH97p6xSHBAeIL256ilaOJQOAox/Cdv8qqR3moalJLPeyCSVj0HCrx2A4ApjwxlgZMZVsjHesmho0rKOHarDzTtJwRK/P45q6LaNXDIZEHf96xP6ms61uEFuRkKASKsC6XaMH8KSdwaEnj8iRHTzTGBl/nGTg9OQfeqly6eZ5lu8qLgfKxU89+cVLeXC/ZmZnGQpJNY6XqOBtYYPrxTYINTke5EKSuXUNwCAOce1YuoQYuZAeyKP/Ha1JHEt1CvAb2/CotSi3XTEsBlR+e2ob1NorQ5sW53YxkbO1QOm2Qr0Fa5QoWAyPk596pyQlgGHp1p3AoMN0mcDOc8/Suh8JWgne+HmbGWP5QB14YVivGA+D09u/FWbKee2uG8qRk34zg4zz3qkyWroqm0fedoYHPUN0/I0vkOzbfmBH8WeT6/0qYQRhs8ffHQ9c5qOePZaRE54Y9+2TSuOxBNBMmfmc/X/wDVXoXg3Y3gjxDbMQMWbswPfMcnP6V55gtKM9OSCTnNaiX93Z6eYre4eJZ4DHKF/jU9Qfb/ABqouzIlG6MTylGFx1JHWrMVpBIkrFCQq8c9DzTGU7ov94/zqe3H7uTn0ouOxnm3C5ILcHgZpviSeWbTtPVzkRNIik9QMKcZq2wG1j6nv9Kp+JXhFhZRRq/mF3aRiRjsABVRepnJaHN1vacWRWCjqADzWB3FdVpMYdWYjjAqpEIiuGbDAisnYWOK37uLEj8de1ZIQlwB61IyuISMdPWpBA3BGK3bPR9mtWdtqGEjmUOykkEAjIB9Cf60mrWdvbatLDaOrRKflAOdox0zSvrYvkdrjdAjA+1OWX5Vzhh7Hp71x5611cQkht5GjYpuVlPuK5I9aqJDJKUU1VZs47DJpwB8sNjj1pknvfw0W3ZtHMjwg+UuzA+bcYz198bvwq/47Uvrt3g5Cwovt3P9a860LxDc6JZaZcxkN5IDBDjDfIRgnr3NdhNqA1SzmvnUq8oOcnJ44/oKzqP3TakveMKdU85GIXJS1JPf/VJWlpmkXeswzppUEU00J+ZztGMkjvwQcH8u1Y97vWSPgYMVsPf/AFMf/wBarPh7xLqvhmW5ntIbWSF12NG2QTjOOeg79qzdubU3TahoaGr+HrnQ7MvqMMUTzMdmxg24+4HTPP5dKpQIgYlFQYDHlRzzTNb8T614qeM3sNnBHE2VWBWzxnqSTn7xpiSEyEJwApPNTO19BwvbU3PDWu6Xo81/NqUvltIIfLVULE7d7HgdP/rVzs08V5q+oXNuMQzXDSJuGCQWOOKjlVWnRsfNt/xprEfaCQO4HFNz93lEoWlzF8Su7yYYhVIAAApovLiJGaK4mjLE58tyvHbpVZDullXkng8CjOYMMeVLDH41BZ6p4Xkkl8O2TOxdipYtuyfvHik8VSPH4V1AKcMYGBPpng15zbanfafEFtL2WAZG0DDAZ64yDS3Wo6nfRi3u9UuJ4C+4xMQASDxnAHGe1bKorGDpO9xFVA0YK8BemTzxVW7VVEhRAPmPBOeKtnG9epG0Z/I1SnZTDJhcZLfhWKZuV3MSkDYOgopJV+cYB+6O/tRVEneGUlM52k/rVKG6iWWcGWM/vefmH91aztJjeaW5m2ZkcoDlc547VqfZ5FCkLuGegGP1qzAnjniJVgykkZ4OasCdAVO8YPSsp1lRNynHfpxVdZpmAGeO2BigDpBOo4Djp69PeuHuHiuPEd1KDvHmYVkbI4UDr+Fa5hkkjLSRq8f9yRQ2fwIrJ0y3UajKyKqRlnKqowACx4Apgcd48UxavbITyLZT+bNXKg4PNer+KvCUeru+pG4ljaK2+6qgqAqlucmvKMcCtlojJ7iHBzUttzdRKOcuo/WosHHSrGnKW1S1X1mQf+PCmSeu+IGNobJcYZ4SWH/A2rNt7jdIoByxOeuK0PGBYXdmpPIt+o4/iasWyXDEsWBxwBSS0KbOjiuCI8dMHGQetXoJcRNGcYJBxWCsjIp7561espDuOTk9aiexcdzUc+VZkkBskVnNM56HtzVm8cjTwM87h/I1l+YOh5PtSjsNkhuSqlWG49eTiqs9wzDDcA9h2p+cg5AqnKd8yBiqktgE/Q07isTw3TxSFkOMnkgU6XUpWHzNjn+EVGIkUEFixJ9eKbsUcgD8qb1EgN3cqm2PlTnORzTodSuVfLnCgY5PSqcqSSFtnABz046VCYXyDtGB70ktRvY0ZNSkkUplju+UnsajWQooAb9elVMMGBZWAyP51Jk/h705IUWammRG4vUYdFYDr68/0rT1W2IuycH5jtz/AMBqh4dI/tJieipz9c11NxbibJJG5n/LjFZ8jZop2OP+yMkuHUgmPkelVza5gZh0Bz+GcV2NxYiNkZQG2gDjnOBWdPpLPGdh25BxmnyBznKtaOWVsHsOnfGKit4yb0q3XP8AWunXTpYrb5kLMBu6enWqq6Q4u/OYbFIGCeOSTRyi5ysmlN50WME+d0A7AjtVO9tHYFCDtTJAH1NdJGVt5FkNvOWRw3Aznrxmqk0CzM2FceYP7vuafKHOYaaTJ8rY4G7vTZrbdaoV6gAY/OulWERwBWzk5zxj8apxWA2DPZuPpkijlFznOtbSB48D+I5/OnWsGbOeQ9QQK6KWzjEZ+Ybh0HSs+OLbA0bDAbGaOUOYwNpKFSBzjB/CsvxMCFtFK44b+ldW9nHuJUr26/Sue8WW8sl1axRIXIVicfhTW4pPQq2mh6a0+nx3etx2huFjkk8y3c7FY9iucnHPO0VqWMtvbLMoZ2G4BD5fLAA88ZA/OmReHZdW12ztppfsqm1gjV3TcNwhU46jvn8a9Bh8JWthbNcXghvYUQjaJGhweehXPf1qmQkcG9xFMdnzAnpuBFZ0SFbgHA+VgcGty8udAjmZWttTgkLbdgZHUDjuQCRzVKc6RasDNfXUe7kBrUH9Q/8ASkxmzoV35MckdxEk0U8oWGNzlg5GCcntj8q0dZ03S3tZrmCBkkhAUunCscdPfGevvj6WvDWkabrPiG30eK7k+2Wu+QwyQYTG3BZuvPIxg46VqeNfD11oNjDFm38i4kOdrksxAGeCMDtUu5R5pcIyWuA2M5J/KuLrvrmBmhKpydpxj6CuMfS75DzaTfgpP8qqLJkisCQePSnAkjB6UrQTIcPC6n3UinyQtHIyhGOO+Koix2VnEbjR7eMdolI+uK6vSGMXhqMMTv8AnHPsxrF0SIwWdmzJ96IdeB0xXSC2K6NBuGCVc8d/mNYT2OmnozMvk3TocZHlW/P/AGySoVhMocYAJXPPvWxPYt5cbdR9ng4+kaim2+nbbeNu8qbuT/ntSktS4vQo2GEieby97qpwD05pI0Zbk8DgMpB49atQ2yxwswkAyuCAeeQM0kMDyuMAlSWG4fWoaLuim0GZVxkkgDj6moriMi4A5wW6YrpYdFDywruI2gZ565Jqpqdh9nu4c52sOD6mhoSauYqrnzBzww/pSBTswzAZLE59a0Y7XJdgOC4Gc9MY/wAap+WfLTqN2eaLDuJIhLqM9x+VKqnMhzkLnnFTiImfGQRkZ/I0wo3mtnP8QP6UWDmHMhWRcngrw3U1XnUrCwHdhnn6VOrOWLY+7jn0H+TROGiRQy8ZGMjrSHcrtGS7fJ3oq0pzn5AP60UtQ0OgtNKNkpP2533Y6xAKMdwM/wAzU/kSvjbeK2PSD/7Ko01OzmhMiuZUx1RSwP5U8ahbEKI33E9FHX8q2OQSSyvTgR3Vvz2aFj/7NTDp1+AP9JtmI6kW7Z/9DqU6g8ak/ZLt8DOEhYn+VRafr1rqbSi2S4YxMUk/ct8jDseODQNsvC1m8kILuMN2YQ9Pzauas8QwGaRw8pTcQFxnqeB+NdELpWXMaN5vZduDn1IPOKpQWclrbovk7yqBGJGVNVGyEzm/Eeo6ir3Frb6O8yTQbfOVZCcMvYDjjNeato2qqB/xLL30P+jv/hXuaagJ52ieCcle625KgfXp+tSpKJZNn2O9ATpiMBf1IrTmu7k20seDjR9VKk/2ZeD/ALd3/wAKvaPoeqf2xYM+nXax/aIyztAwVRuHJOOle0AXbSFFtGVSeGl2cfkx/lVmKK5AAZo+O28f4UcwuUwPGtoHvIZ0b5RGFx6Hk/1P5Vz6QHd8pbB5Oa9AvbVNQglWZ4xIygAg52kVy1xp93bSBGBZCQFdeR+Pp+NS5MtRKawExFsHPoPrV+1/du4I5wB+lXP7CvIYfM8+NyP4FPJ/OooYZt5zZzZ7t8vPH1qW2y0kiK+l/cIAMjeP5Gs/eSQR09BXRDTg1tFJIHA5JiAy36ZH/wCuqslnG5Zo4Ljb7jP9KSdhuNzFJ5xjJqKeNJMcYcng5zgjkH88VtnTmKYS0umOe/A/lT/7I81t39nXAI6ASYH6ii4rGGkrSKDgqe4HY0jFiCOa3G8NTyElbO4hbqWWQHP4GrUfhqUcixckn+KQ/wCNO4uU5rH+jHjn61VKc813H/CNusYWOyjGeWDynr+dA8MyEfMkKgj7qqv88Zqbsehw8g+Tqeo4J96aAc9hXenQip+aOBR7KP8ACl/sY4IBVeCPlTp+lNSaJaRy/h+QRX7l9wiaIjdsO3IYd/zrp31XToEjFzcCNpeVV+CfUU238PrBM8rOzh1GUCMBkd6ddaUk8YR4DgHgbDScmFkQtrGlZJjkUk9dxPNRf23p44K8n+6HNVj4eQEk2p9dwl6/rTDotnGd00ESjP8AFPj+tDdyHYuprOmRoxdyOcjKv/hVG71uwIEYkcjOSQkgxjvkDj86Wax0Reot+mSpuGz+QNJHFptm4EaQI8i5X5nbI60r2FdGfJfaUUZ/Om8w8/66QD9TxUa6jpeA5SYtnnbIxz+JNW53spHyTF/wGNsjnHf3qk95pSpyxftnbxn8jTU2O6HrqWmyZVbKaVjyBkH+bVNHqNv5MnlaY0bH5cEg4we+Diqs13Z2sSyiM7CSFdQOfpUI8RQw52RyEe4FVzMNC3JqTFBm1Cg9y9V3neQMfLU5/wBsD+lRrr6zy/JaB2wTyewySePYUsusI88cZto1WQAhgCNtHMO6RUQyLJuaI7FOSQ4IH4Ck1XddSGdCy7uojBz/APXFayPFPbNi6JII4WTp9RWTfau1ruVJN7AUlJMXMiOfUZhceRHc+WqDDMxORjrn8h+dKdfllTBcKoxkKMg8d/xrn7/U9mqy+bAwKysCVPJw2ansbxLqUosEiBuSxxx0/wAKpCNfWLuK9014YppXIAYZVsDH1GKx7mA6lqWmQeVIFknWNpGGAdzAVrBN8gUTxBXUrh9wyO/atPTdNhF9DcLO0zWxyEWRSoOOM5544px0Wo0WPDXiq08KeI9d12a0e93MUJjbaUDuDgZHPQenSt/xt4jj8Y6BDqGnQzJDbpvCzAAhs4YcE9v5VzQ8JXEumXVl5rYuJFkMkihvu544+v6Vt6Lp1zo+jS2M0aXG8kLg7QVI6N17+nrSb00MMQqlk6au7o42HUGMTLKo2gdAcMfpkf5zU0ToY1fygCRkgkEr+VdDb+DZGjBMZY+xJpX8HuMn7PID6iOlZHSjGQx8Hyn/AAxV61EUr/dkQfTOasL4PmeQANIufQj+lPk8JXtkBOPtMhQg7YyzbvbAoAtT2DKirtGEALtt+8oAbPTjncO1dNp9jbap4SgkIZWUvhj1Khz/AErlbdrye1sbPV43hea4J2EDdtJJ+YdVAJPau20rT4NG06S0tblmQfdWTn+ED9cZ+pNNqNlYLu+pvXWmW1v4Of7Nb+YViUgsuGIGOTxnIHb2rAg0mI2sKEN8i4Ubea7nTybrRIWnQL58QZl9Awz/AFrzWz8Xsplt200v5TshZZVOcHH90UO3UIt7Ivx+G4FDq4diwHIGBwMVXh8OrbSv8uSeR1wPWpk8X2pcpPZXUGR97CFR+TZ/SnL4g0qVi32mVD7oxpWj3KvIati0dyHAUAADOfQH/Gq2paYbqe3IYEKG/PH/ANatSPXNJYHN6p4/iiP+FSxXel3LAre2xwT/ABhf5kVLXYFJpmBa6aqwybkHLYwen8P+FZ1xpZW2tl8tvlGG+X6f/XruTbpMALeS3ZTzhJB/SmzaZNswIQecAqetJpopTRwkdhtvGG0gYBGR14qOKyVpX8xNpGTz7n/61dv/AGTchebfrSHSpsZFtJ06AipsyuZHDNp7eRcFeWLYUDjPSn3Vo0dwqhBjjtk9PeuxGkzyqAIJBjn7uKa2iXbYYQnJ7utKzHzo4o2alm+8vPTiiutk06aNyr25B/3f8KKLMOZDjbWaAF3GB0yR/KlSOwDbwyAg+w/mK8hn8WarcxNm4wNmSAOMjoR+VKuuarIGdb6ZkB2+YTgE9uBW2yucvMeuvdWMEwYg7z/GoJH50iNpcuShg5OT823J9fevKI9Y1AWnnvfTvkkBBnH1P+FQS6rfXMLA3EoyePnbP4c1LmwuexL9gjOVEYPT5TuqjI1tIzKtrMQe4yK8ysr2/uLhY/tUjMy5+ZyQKke/vkaVJLiR+SCHkOB0yaXM2HMelRw2sbeZ++RjgYINThIGHJlwe7HH8687smtZ9Mkmu7tVeNWABfHPGP1Jqpa6nEszQw3Yl3EkMpOOM8/lQ3ZXHznpZgXcGQZX3cGkWRITgyJHk/xPjNefy6uXSMPIFX7x3SD5jVw63ZyMXe8t1OMYEqnNMOY7PzrUNnzoHP8Av9P0pPttiPlJtm9uW/pXENr+nKVVbtSefugt6elSQ3xfGyG6cjssD8/mMUaj5mdp/adoOA8QHtG1KNYth0bj2hx/M1xE15cFTssL09z+6/8Ar0S31+kLyf2bKkacFnkUHJ46f/XpXYcx2La1AvKiU+nyKP5mo31+GNwu2Qt6HaMfpXLwPqMsaSLbQ/MMjdcj+gqPyr27vjGBaxuFDH96T+HQUXYnM6k+Ihv2rG+e370D+lK2vOLbzRGcehkNcpLHdRzhGuLVWJwcRnPT6j1qe+lNpZKDdBpZRhCsXHH4mjUXObH/AAlE5PEcZGe+4n+dIniS5lm27Y1Gf7h/qa5yweOe2UzTSnLk8bR0IAzgZHWmLKlrraYlm8vfg7jkj3zihX6i5zqv7X1MvkoEXtmPGRS3OrajC3zsUBGR8o/Sl0+50zz0WWaR2kdsk3LjaOPcZqTUYNJtrqCSWMzeY7ZLuWUeg5/ChsOZkB1PUpnQJK/zYAx0NJqV+bR7dbjUJQ8jhSqZAHOOpx9fpRfSaetpABDCpVuqoAcdjnsMZGakAtnayZpAyTevUAck46YOBzRe4uYzry/8u4RTM+VbBbzBz7jmtO6ghew8yEszrg7S4XHvz7VFrZt7dktXuNrtMuGYfdHr61n3+uRQxXKBiweMohXv26f/AK6WiFcW81Ly7KOSJwzwkLIW6KMZXp+PHt2qbRZjqmnag7KFRYD5TS4AYkc8DoOv51lI8xsVSKAPIrCRZGlbKtjqMEc4469Ku3F499Ei2lh9luUO8zNMXyfTr0oaTdxKBQ1nToFtHu0kE5kaMCOMnI+Xk9PUfrSTa3LbKsa2is6W6wj95nAHXORwTzXU2t9rGEhjtLFZAAC5VyOenG6sIeBJIzNJPfM0hckMq4JPJ/DkmqSsU7bMxE1bToNQiulsAwjxnyp12hx6Drx1we4H0q/b2WlX/mJpsE91dYOdkZMacc4H4/e47fi9/Cf9l20l357snmZYSKrBWbvyPpVK2uPscs91a3txFITzhyobkcYXA75/ClZDSRBP4a1WWQK0AUDBK52jn0GPTvUR8I6k68eVuH8JkwT+lOu79lvU/wBN8syZ+aZyd3T1zxzVoxafGm651EMzjkKcZ/Ki4znriyutMmQXCtG3TKvn9QarPNuDbm4YYJNX7y1tp5DFZXLnJ4EowM+xpD4R1CVAw2AE9Acn8atJPcTRy9wbi3c+VcS7f94111rZaeIsSWvmHA3F5nJP64qM+DpB/rZHI/i2r0q8dOubcgKHO9eFZuSPbimCRaAikhKrLcRoOMDa+PpkA/rTbbTZY4w0OpQSjHS405AfxZSTVuygcKB90nghxz0raW1tjbxqm3eBkowIzj2b3IpXKsc9Jo1yqJLcW+llOcPHLcITx6MrD9KhEFhbvkXnks7A4ikaXJ+hjT+ddTqUR/sgqcFS24BBz0HA/OuFa1W8eNo7y1jTeCRLuBABxjoetJyb0CyR1OnSyqpTzZmjLYRpEQf+gux9O1akRuACftbk9BtjmT+aAVy50Zz/AKm7tZeeNsoH86lOkakU2rAzAf3Gzn9azdrCZ1YGqNEdlwc9QTOo/mansL/UJZHt9ly7rzvC71P0IzXnWp/bbKELI9xFk/d+bn/GnaFpSX6PqGtPJFpsJ2eY6/PI+c+WgPVumT0FTbsJux6bBcaml463G4RqoCgptJOTkkcdsfrWhDfF5o0eFCCwXqe9eW/2ukuqv5MUllaRxhIIYJGTAB7sD8zc8k10UUt8G2pq2pKR6Xcn+NWnbqO51EGoo8JaSIg7cskaLx/47n9aS31vS5ZGjCSZxkhpMjH4nFYltdTpGqLIu4D+NSc/qKpG2P215gseXH3RkY9yeaOfcdzu49etVj+ziZ4kUBdmSAB7Yqj/AGX4dfcwhiQsSxZWKEk98giuUEcyymaQKQR91Dn+eKkjheQbpSTuXBHHH60c+gJm4PDWiu+6G6usr/0+FgD9GJqYeFLOQArfSj2LIf8A2WuaBWNTsMqjODtjYg/kKhe/kR3LyFV7cAfzxRzJlKTOpfwdHj5bxuD0ZVI/pVFvBs3mtjUQuTkAwn+hrLttSmbb5d5NnOCBJ0PpW15uqwRiZpy0YUHG6ldD9o1uVJPBd7n5L+EjsCjL/jUQ8K6zA2Untyc9p2Uj8CtWj4i1CPHzIR6FRmrMHiW98ve8aMCDjnb/AE9qeg1NmWdK8WQE+XJOfTy7n/EimvJ4zgQoXvzkfwyBsfrW5b+MA6fPGQRwdpyAanTxXbsxypwBwW7/AICi3mPn8jCXXvElsuHkvAQON0G79dpp6eM9cQDcTjv5lvt/XArpYdfsrgDC4JPPapDe2RYkRJk9TgGlyvoylOPVHMJ421Lbg+QT6lOv60V0n2mwbkiMH024oo5H3HzR7HzhbxmRZQ7ynBYYDds4rqLXQ7OTSJJkt58qRlvtD984JUf0rEt7aSVT5YDNkknIHv1q1HPJHKBGzYbAO3jd+VbXOQrGBI2dRvMZbgeYT3+vNAiSNjhd4B7nOavXQeGYyGOSB8EbSMY/Oq6BUIdjliTw2elZtMZ2PhTw/Y3lsbq4topHbgKyrjHtWi2kaHasWks7UK5VQGjBIz9eRXOaRrS2SsrM7IfUAhc9OmD+tWr69XyI7hJPlCZ3sCu4+mMn1PX0NPWwmb0UenadC/2OG3WdsLExVAc5wOayr7TILq9lVoo5bv5HEBJIJPXHqAR9cVhyeI5VsJYFx5kr5L56D29KzTezF1kWZt69GBINK4I7XTNU0uGGGzns0RmcBv3QAPv05FQQXumJqzSbUUKW3EAAOpY4wMemP8iuPa5keYHgFVwCO/8AnNTWhOXDABiQdxODgdeaafQGjevZ9Mdo1tLWBWVwVDkcjJ6np3H5dKfH4gltgBtQoARsj4GSc1y0z5lYRlinGD6j/P0pfMLRrHliOpHYc0N3Cx1D+LZjbGFI4w55zz68j6H+lUJNckltpY53DvKQTtAAOOc/y/WsL5nGQc444qaS1njjV2G5T0YcDPtS3HZHQWerK1iFEi/uhzyRjP8A9f0981lvfO9+8/Qt2HANVrdbhUO1GIfnITOSAalXTL6aNmEM2CO4PP14xSv2E0D30sk25mChj1Jq1NqTuFjHzKF2kkfdPqKhi0S/dwnlLHjpucf0q8mgTts3yxqhOcrn/D/PvS94LMqQyrbIoV9zHn5l6H2qB5PMYuS5fuW7/jW3beGHlm2C78z3RCSB7+lXP+EMcOVZp2HUFANuPc9P1pKLHys5yK8liOUZgw5B9D7VJJczyrG7ysGDEhT26d66SPwrBCMzI4VsYLg4HXvnHp2NaUHhuGIArFFIMEdN3X6jj60BY4VpWkdRLIB7ntSpc3PmRGNpCycKY8kgZ7Y/Ou9Tw6sagC2RST2UhvzzUraRcOOOg7DBx/Omh2OGuDf3bhpo7iReuGG3J+p6f1rNl07UCnzJyem5wOPTFelp4dkkVQZFVQc5IOf5VMPC0L8yyI2R1ZM/lVJIOVGJbSKvh22mJTCg+cRgkHoKtabd2VvA0zToImIUl224wfetmPwnp8cbLsUqeDiFc/XOCafF4a0e3G42gXAILMhyefYc0xcrsY134x01C6WzmRlwF2qeR3Oaqz+J5J4lFvBc8kjIUjPt0rq10qw+QosJGMjcgOPzqeKGKN1j8tQAeGQgUNsSgkcdez6xrFvHaxac6RMBlifv+39fwrIbwhrTPv8AIRYxhQu/OMdzxXrAKKDujkI7Ad6fGFZG2pjpgHqaLFJWPME+HNzeQ5uihbPyktnA9P0qxH8MTsRTfyIg/hEOf1z716QYGyGVmEmMAgA/zpqW05/1krkegOKdh6HCW/w0s7WdJTdTSFeQHOAD9MVsN4dhCHAdmB/iTJP611IswyhS78/7XSnJZorZ3zZ7c8fl0p2Hc5E6DHEqgJjJ/uHr+A4p39kncFxuz1Gw4x+NdY9pAG+eYgY6M+Py6Un2G2lUHYsn+0Bk/nRYLnL/ANgfMJBFtYZwThcGqd3pchV0Yhd67CxIbj6/56V2RtrQ4D2eR23Rf1qsumWkrHZp0YX+8JNpz9On60mgucfcaLf38IiF2scYz/q4s9scHJx0zWG/gHUo2xa7Wjx3Ygn9Otenx2McROYhjsoAP+fzrHudVv1uDGmlXUcYJAcuWBHqcZx69fWk4iPPpfCesW6hXtJG9CozUkPhfXWUSrA8HoZZRGfyJzXaR6pqErBYzJGqjLBlABH4/NUjpNqcRiTcqd2hTJY9/m/CpUUI4e28FSRyJLqOpQi3U/vFRzvI9ASMe2f50zXdM1K91Ly4JIGsIPktI0O1QuM8A8knPJPJNd5B4Zjy3ngSsx+9NLuZeP4c9D71oRaFZpjCbgDxuYMAfz/lSsFjytPDesqqu1hJkt82FzgfhWoI5bcKJYZUI4BkUivUo9OjWLZGCh/6Z5XH5USWTlVVZWVgOWb5s/hVcmgHnFl+/kjjzsBAyx6Cr+pW62bKsV0soGORXaHSvOXyp47WRGBG4fKy579OtVI/BNlHuMss04bs8oGPoVUVPs30Oqk8OqMlO/N0OHkaUxkqSSCKjmuZI0Xk5z1JruZfB9mifumuUBP3VdT/AOhVn3XguR49sV0VGckSJuJ/lR7NnKclDdOzkNjb9fyFK10+Qw4x2rcl8G3qNujeBj3ySOB6dapTeGdRA+aAlRgkBlJP0GalwYGU8gaQlkUgjjI6VLFduEEIyFAAwDzirL6TeoDm1mI/3DmqE1vLA21o3UdSWXFRysZL58ROZHdcfxeYf5f/AFqkaMNCSl1ON3ABKkL+gql5JZShHOMj2pqNIu2MK+QMljx296LMLk6wTxqQkqHPcjnP4GkdLkLuzCwC5OGIP4cGkLOCQwYetIs27ADYbNO7C461bfifdjB4VX5J6d8VYee6tmBjkkOXyUZc8fWqkJjhaQooG7061NJd+aqn+IdxTuFzRXXXkGXfJBI+dG7fUUVjK0hB2IMZP8PfNFPnl2HzHF29xPZSP5LvGQSflbv0/wAafbXE1vPHNFlGjIYEDGPaurFjYDBjsnYN3MRH8yKtxWloo2rp8RP95gg/qa6NCbHECQyzPJMGfeSSNxxn161KEbI2QyEEdAnA+ld0sLx58q1gU+obOf8Ax0VP5N5IQsEcYcjnEZz/AOhUBY4GOyunb5La4+uw1dm0/VJoVgSzdY1wfmIBz068flXdJp2pyMN7LGx/2FP55zU0WiXErKhu0LE5GNuTjr0UVLHZHnSeH9SZeYlUejyCrMfhu8LDLxE5ydoJr0c+GnRMmWR229N7HPt1rPFmi8SIpBOPmFT8haHFjwzcv/rLpUHOQqE/zqX/AIRcMIx9ouJCR83yqBn25NdtFCgj2xxgqO6LUohvMgx2+4HuVxkfj/jRfyDQ4uLwkj8OJd5HJZgAfrwavw+E4oHYNaeYwPBLlgf5V1v9n3r9dqnHTcMj8qU6TOznM+WP1aleXRDOcj8O20UYk+w26j+8xGQfxJqw2kQ3JiEoj2JxuXDYHbFbQ0RlUlpnLD/Z4oSxlSXY0YI9Rzn/AApNz7CKsOhxBNkMxKj0Tn9c1bGjQ5DMkpHUckduvFWPszRgMqspHGVOP61YibYgMluWzxux/MVSb6oCoNPtFxiBCeuW5/nU/kIjAJBErY/hUdfyqwhwW2KF9cdzSqCkmQSDyeOK0AiUugOMh+hGKCrs3MpUdw3T9atjDHARieM05YSR/q1x7mk7gUxA7KvJLdTyak8uVSAWIPvg1f8AIDJg4/KnR24z80hIAxgDild9QKiwkDk5OfpT1gXO7J+p5qxIIRwCemQe354qVE+UbSBkdqLoCmYY24AJPqFpfIUcFcfhVp40wBkZzng4/wD10oiLknjb2OKNBldYivUnHoTStCrJ8wB9jVsQEZwBk9/WkaFyMsARTC5RW2iBG1FOPUVYULgkYB71MsBAztyPQU8CTPEQA6ZLY/QUwK4ZM/eGM4yOf5VKq5wNnH0qYLg4whY9QeKeVf7yqpHoTj9aAKoVgxwirzxnmpAGzjcMewqV22JukVlGOSBuA/KhAhUNG4I/2TTAYeTz+HFOC5GGPHpUmzjIb6g9acv3ehzQBE0KMDt+U4xnA/qKgOnyDlJlye5QA/nV4kDrnPXgZoDA5IJo0AyjaXcTAnfIPRZM8fQ/4USMojKNbupPfbg/mP8ACtMOx7gjtxTXEjDAIA9xSEYQZ8fu5JE7AOu//A1aW3LKN9wyA+kQH8yavi0U4Jx+IzSi2Vechvz4pWYyi1grSb1lV5AMHctOKagmBHNlf7vYfnV3CLwFAHtigyYxiiwiBFvCvzyQ++F//VVramMnAPc4HNN3Z5BpyyPxyuPcZosO4oCknhSvfIPWgqq9Awz6MRQr5HzKPqKaW7gNz05FMRTuJL6Nj5bxkejAk1Xa41JV2vCrgHIKHpWlswcg5+vWgoTzx05xS1GZf9oX6J5jRLjuCxFO/tUyACSMqceoar5TqMkZ65qtNZK3IQEnuMUrsCAXUBOA+CexU1IkkTHCOpPpkfyqJtO68EDHAwMfzql9nfzMEYA6Y6mi4GoU3D7p/GonhR+DgeuRVRbW7A+Xdjth+tMYXsfBab8t1FwJJNJs5GJkggb1+UZqCTQrGQkmAqW4++Rn9aVry6ThgCP+mi4p/wDaMoQfIOT0VsUnZjM6XwtZtlgZB9D/APWqk/hAK5ZbjjOQCn/166JbiaXBa0nUf3tox/PP6VZWJiM/N9MYpWiI4mbwncoxaB0df7pOD/KqjeHL9ImbykLj+DPJ/p+teg+XIO2R7imZJYjbkjrg9KXKgsebvo+phvktJQO/A60V6KRk/dJoqrBocZ/Z8aqh2njr6Zq3FphOx1jO08gjpXRRaMq4LOzHsWq1FAqFrcLwDvUL6H/6+a00A51dMwdrAqD/ABbutP8A7OEOJEO1geGyCR7dv510n2dVOAo59aCojAVSgHvTAoQW8dwgJ3rKvVC388dquLaFeS34dqaYFDmSJFSbs3r+FLDIswLbnDDhkPY0gHiLkbm59Kzri3itb1ZyVVH6jy93PetLyyefx5/+vTJbVJYmjcKcjgjqPxolG6ERfaUK/JG2znnIH6ZzTGnDJu8yFc9DnP8AhSixtlUNJaiVgMc4xn1weKkVEyypBGqL/FgYP0pK4FL7RzgyRmInAZT/ADq35YI5HJ75oNuo4/d4PHyqKWOHyFVF3MnOSf4aEn1AY0JDYGDx6VC0cjNjeAPTH8qvgAgDpTWxjGO3Wm0gKKsY5G3AM478DIqyrF4+MD61E8eScFFx3xwfTmp7dmMO88EHnbzmoTtoBCYcliMAkemafFEEOCp59BxVlCSNwRifQimsZO0WMf3iOadwEwuSSQPapDIAu1WGT7dPxqv5o8za0bBR1wScfXjNSq24bhhh6joaSkmAoDHdufIPpTxGgIyW54yoz/8AqpgG4crgj8xU8aqy7c8/XpTAaYVYg4x+HWo/tMMc3lOJVPfI4H69KmSB94Z7ndERjGAGH4j+lTFUTAiVOuOe9LUCNJFKkqAy/wB4HjFBkDcrkmoVEs27zX2j+6gxU3lKW3EsOehNADC7jcFkBI4KnrSiSUj522iphFjkD8qVU9uDTswBGGADnPvUhXPIOPxqLykLZ6fQ1IFSNcLnHuc07MBm1w2VYH/eFPUZ5IGfUGnAjt3pGUEHK/l3osAKir1AbnPzEnH51IW46Zpg4AwufahpFU4cqv1NMBwXA/zxSAMG+6Nv97vTDdQ9gWx7VKpVxlTn+lFwHAjP3ufTvSMqPwyg/UUFFZcHpS4Jxjn6UANKhT8oA/Sg5zxxSt06dOxpAcAg7s+uaLANJ45poBb1/KnAnp1pc+hxRYBhx3x70hRc5wTmnsCR/nmmkH8KLAMODwR27UnljnBNP5zj9KRmAAzxn1pAM8zHUfjS+cB/9fijIx2+tI3K8gDv1pgPDrnkHNOwD0b86rbCc8D60m5gcEAfjSGWWURqWByewJpkYkeMO6hCRnaeSKh8wsQf50vm5O3fz6d6LATN8p59fWk38njkGmmXOACDzzmnjayAFce44pWAXch4yM1A4BBAOD2Jp4gXd746kmlEYAOBj6mlYCEHbw2Se+elCw24YOEQMP4to/nUhLDOMEenWo2YkdAR3wKdgHYBPODSMsarxz7Y6UzPPAx9DxSDOM9/WjlQCSIuCQv0quImU5jCLz0AxmrLFlzmm4GfmGKLAVHuUjYo7Rhh1BYZ/nRVjYnOF7+tFFgJgxbPb681BckxyRzAD5ThgOMg4H+FO3BQSW60yTLowP3SMHJxVAT+arY3Kw9iKGkTGRjIHrVSEllxxuXhifXvVhItmcBQo9uM0LUQ1pmyQq4P04pCpGJYwFbGCP7w9KkcseSQR6GkBx6D3osAiSgrn36EYI/Ol3c9eT71XkEiZkjzIwzwW4PvTIC2CzTb2J9MAewo5u4EzvsXe+cHrtoBy+QpVQO5zR+8Py7WIxgnAx+tNTzlAHygAY4PNLm1AlUFhken4UpDE8tg+wqtK8jSIqt5YOQX28g9qtiOYgGSbP0UDH86dwIth5zKf06flQ0WBli7j0Y5/pUvlA7RliffvS/Z0bkjP15pNAZpRY9wjLAsS2D6/wCewqaKchiu9TjnGamuLQModUwy9R7U2C13fMW+U9s81nrezC4pYyghpCFPZRjipowhXADMAP4v/r1N5SqgARQPSgx/PuBAb9PyqrMAVMHhQPQimNAsRLKV3M2TjJB/pUu0kZyR+NNKgHPeqsgBE3Lnjg9B3+lOQDkEAfWk8sHnBPORzT8HbyuRTsAMxaIfe67uOM+lKzhhwMe+akQKBgICxHdqhZ2RiNqg+wqeUBxkBY/c24/un+eaashDAcH+VRkgk5OMU9WAU4Az71VgH72DkYJHtRvIJO1/rmkycAgNu7imZfnB/CmMlRhuzxg96fv4yOnoKrqGBz6+1SBhn5unXgUASbuOfyNOznjGOOaRWG4An3pxOSMYPtigRA4csczED0HAquYBwC/zZ/Sru3na3IH8OaXaAcFQR6cVLihlbydo3Kx9OnWoGdkbBIBz1FagYhAMA47Y6Ux2XBLjAA5x0o5QK0VzMvUgj361It4rHDBlI6+lDIrgNCwOB93GcVCZX3YZfmHU45xSbaAurIH+6QaceO2PxqoqxXADZYMvpVhAx4RmIGODzimmA0gD1P40nOaeWYdfocU3IzwRmqEJgnkmk5HangKeq8+mKAGA6YycCgCNg5AGQD64qPDKPmPapWctg8kduajKE8j8jQAgLFscHjjFNdpBwAPyoIIHTApmf9r8MUgHb2GSQc0xnBB6rg+lLI6Ki7wAT/npUDSgrhV568j+VS9AJkdAMO273xilZoivAIz/ALJqoAQR1z1NHmD1HHZqaAuHJ9B7YoWXbxuwPrVDzsMw6Y75p4f5QQA2exOKALjSYOTnmlBzk5x9ap4PO58j0I4/L/8AXUg2A7cbR3wKdgJWyvA5/WmfN1J59xSbl6Ak4oJ3DGaAHFs4ySOfwpgwcc/pUbuqrudtoPc0EbdoByKQE+MjcBwPSm7uajDNnggnPUcUvyn+PB75oAeW9MYoppHP8P50U7AKIsnIbFIcr3APfnpTPnJIL4x6D6+tMZVfGWyPY4zTAkU28YLMSJnIG7PBx6+9PMg5bB69uahSFF5X+I84P+fepeC3JAXHpzSQCnOFbH3uR81Nbt0OenGacMqeFxxTG3nkAfyouAuzHOTyM+lRIjfaWABCkA4Y461LtfHc/XpSF/LdCV5+7n3rOd9AJlIB2nJP508KOOcEn86hO9DkqAeg3c04vIem0+u3/PFHPYB0kSbTnqOcZpLZnaMhwu9T09veoprbbsYYDuecn8eM0fNGRJu3Y4x3Io5tbgWscen40qbFk8zc7HGCoPyn8PX3px8vyo23MCSMYGeKZKrhfkAc/wC02B/Kq5rgKwwQUDfjTFaO3O5tqKx4470iFwgDrgj+61OZUZdjoHU9QeRRqwJsLJh15U/rQU7nj8KbAUA8lNgA+6oNOYYIyv44qkA049T0z6UwbsHI6HpmpNrHHb6UhCqw4JNOwDgx6gfjmkL8Ag/MO/XNMIyDxznpTlG4fNzQA3LZyBgn1pNpcEuzED06/lUzKvBJwKNyrgBT70DIlEbKCpyGHBz1p4wDgIee9MZfn+RSjt39T6H1qdR8u1+vtQgGkEn0B6+lPKjAHJ+goB2qccD1700MB0AOaAHGPA5wfpTNh/8A104Kc7s7R6Zp4bdwVz9KAEUBWywBoG1dxJAHXPenBExgUoXFAERuIB/GFA4y3A/OpApPIII9QaaevygfWnKTnLZyKQDtpU84HvS/J2JyaYXBPOPzxS/ePGfx4pgJtTduC4bpkcU3DDPIcEc54NKTtY8fhSKpZuOlFkA3z0T5dhTP4U8XCbck8epodMZBGV/OoPKCncmR2x1pATb0Y4DgnjgHmhosHLDOaiZVYHIx6kDPFIkuzAc8d89aL9wJTGoGSzDHZeRTc/JkEn1BxxS/a4WJVT82OB6/pURuolA3MBnsTzSuhDjIMj5gc+2DTDJzg8eueKhkuAyErtwO8n+FRbUmijGScE/NuIP0x9aTmBOZ0X5QS5xnA4FRN5kuMNs45G2neQq4YN7bSRSF4TI2Qx28Y7fnxU8zbGILcIhAz9c5pPJZiMMeO+OtSed82NoGeOtNlck4AwenvVpIRCVI4Jbr0xxSNHg/d+boARk04A7gVLdee9PABBA6n8O1FgIguWIIGT1zSvE8ajBKkdj607bnOSPpmo9xQjrweO4/zmqWgEJWYNyo/Gml2TOAcn0OP0qfzHL5wSTzwaDIz4DHJH6fSncCJZpDjcBj3oFyyqQuRuGCBzke/wCX6U/yg6nsew3GlNoBGZFbAB2kd6NBakQkQuGYBj2JOAPpUm5kJ4zzn2pBCyp90Ee1OUMG4yPbFS0hixuVwWJ/HpTwx6ttJzkbD2pNx3ZJOKUyIybigBA424GfY/40rAOJGef5UUw7eM5Ge2aKAJSmRgnmozA2wncBzgGlz82cHHY0qTQtk56DJ47dPxpsByqB60ojj3ZPJPemm8t9hO7B4AGwjJpYbpZJAioVJ7kED8zUtoCbymJwO/qamFo+3JIx7mmpLxnGCKe7hVADg5GeB09qOYBDFGmVLKTjkZHFRyKHRlC5Gc46U8DJzgU9Iz1GMetO7YFdmRCFc/QDA/nQ9v5kvynGBkt/SpkgSSTpnb6ipn2xL85Cis+R3AgNqzSZxvbBI3NjFAtysu12UNtyqggH6+ppyssw3RSErnkjHP51PtJ52jPvRysClDE8TFGclCcqe2cdKlKt2H49KlYOcoRt9DgVXWZFJZ3I2thgRjH51UdNADc/ZcD161FJErqN6K+PmAIqd5d7HYoCn1A/wpFVhzsyPXtWgDo/3YG2Pj24qRvmUkDtUbOSGBHHoBUD+bIhjD+Up4zGPnH0P/1qBk+4tIV2446+9KR3OcetNjjWKNVVzkdiOfzxzTolMjjJwG6mgBG2qCSRgUA7uQefYU6UBWKg5Xpk03kMB+dAAw4y3600bV789sVJuwMZGB0BGKCik46nGTTAaFUjBYEH1o3+Wo5ZwB0zTsBRneCfWkVSRxz/ACFADxl4gyKSp7sD1oJyCNuCO9PUlItofGeTjNNVnCYkIVj3XoaQDckHk/8A1qci45GfrTxkAAp170wo5YbSpT+6f8aAHiJs5yCD6dqeDhsA8evaolliO5FYMycOFP3T6H8KfuBB3bUGOPc0AKx3HHSmlcj1yPpTQSBwcjr1p6SDaNwwaAEAC4HQ9cYp2SwI6g9jTlKnGBTcH1z7YoAYAyk4b8GGf1oyQfQ+9O5Xt060zdnHOBQAucck8009j+tNd9gLNt2gZyOlRliXOIty4yj7/wBCMUASE/7Qx71BMit8jfMVHAA+YD69qkGSMMSM9VX/ADmk27emcL6Ci1wK0VqwYszOqngc8/iam8hdoO1T7nn86kACIAOeOhPFRlSGy3bvSUUKxE0KAEDAbvzkfWoWScZ2kKMcsASfyqzIwTLEhR3zwP8AP+FEkcyEHaoQjoGw31zzn8qlwTHYrNt8s5lJI4PIOKd5bBVCkqp6k09FG0boiGTjeyrlvfj/AOtSdfm2sP8AdFEY2CwCJY3LbiSe+aVtrIQB2OKZjkhlORQSEzkg/TFWkIQICc7x6Yxigg5OQuccCkBBYDbwfQ1J5c+3cikqemKAIWL7+vTr7fnTTz69KfufcQ4AA9uaNgBYhwNx/GgBgBXg4INBXg4JI9+hoMbA9Cc9DRtOF3c4oARvXAB/lShm3YH3fQ0KBkhQpUdPYU4YKA5U4HtmgBy7lGSAPT60ebyBzmo9mSTkk0Bj907sGgCTcsmTs/M0SKVA2kHvgGo2ZSOBgdeDmmO4XGFJJ570AIUkJ4GB7jNFKLhgACR+QP8AWilyoRJcq7WzADn0PSqUxciDYF3Ah5MK3DZ7ccDAXgYHtW0sYaJnJORSkBlx0+lS2Bky3Bllg34VUuI5crGRwGIyfcDB+h9ejreFZ5o4oo/JkcD70QQvhlbt9GP/AALHar5j5znnGelS24OMBiAB0BIH1+tK4yjNZTO7lg+eFGw/dzlW/ED5h7imLp0hmV3hlYiQlcH7qE7h+JxtPtWyFVF+UY+lTKSF5OeM0IZhpY3SRgfvHdV5fOFLAbcfQ/e+oqK6S7Z5CRiRkbaNvJbzFxgnp8pIx9a6I/NGpYk+2aeFVlyQOOegqgsc8trdrdZVZNnmF2TH3lLjA5z0XPpz371FLb3aCE3IO0tHuYnHQtuJP02/lXQz7lVWRtuAc8dRWeLUXxLSOcDnB5/nSHYzLewvbe0jG3a/lrnuc+SF/wDQ+fwpYZrpg3lAtKxIAIwQNg5Pr83f/DA04FMUTRcfI33gMZ4B/rSfKrYVQue44qkIzXiuvOZtrCPzFKhlz8uTuBHckYG768jPDI7O4Zo3khDFTG2WUMch2389yUKj8K2CxU+9PQlxwSBweKLAQwxyLDF5hywUbsnvTm9A3Hp61Mp4PHQ4pshIAXj64pgMyQBzyevWlOT16n0ojYGNTzzzjNTNaCUeY00uGxhBgBcemBn9aAK5OzLMcDrUcdw8sjRxRFgo+9nABP1qylrFDwi429zyT+dMSKNJzsRVZjywGCenX1o1ESHeMbXA+vNMEJdPmfgfeIbb+eKWzmF5GXKbCGK9c9KsAApgjPfmgZCI0iyVXDdMj+tLDcRysyIwDocFD1HvSHG7BFK0KMFyo3Do/wDEPoaBD3UcAg578UqkZK4+lRrKzM0bYyn8Q7/hQhLEr0oQyYSLtOQBio9yn5WQEGkDbsk+1PUeYpzjg+nNMByjDBd2QAAAx/rTdrFj8x/wpFixLv3Hdt29eMZ9P605F8wsdxBHTFIBoIUHn8akxHJ5ZbJ2ZAyPWmxsWiZ8AEMQcdDVXVL42EPmGMSZZRjO3rn/AAouOxaxkcdD09qEGRhgPoDmobK4+02yyhdo7KTnH48Vct13ylCflwe1DEQsSmCoOD7f/qpcu/IVseo5BpJn2BQBy3GQcYrn7zVLi41WfR0do9iKVmLlsEgn7vQ/jmk3YaVzotpBIdWXPQmoZUmKYgKBj/fGabYxGK0jBYM4GC+wLu/AcVZc8DI5zTE1YyIxeRXwUnzBJgb5ThE+gHX8wa1SvzknOKapDk5XG3A479f8Kr3LSQxyPE4Hl/NtYbgQO3qPzpAWdinnBA96DGGHGMUwTZxwR7Z+n+NVZdQka8FsiquTjeefTmgZJNc29uMPIOP4ep/IUkNxJcKVEbRxAj5pDtP4D/8AVTobePCzbQXPGSBx9Kc6KSTjkd6BDJiwl3gKM84A5GP5U0y5GN3Lccd6eMKuRwcf1puxWXcAQc4PfNMBjeYwbbgt0GScfjSQNIkY82KLefRmIodmA+RipzwcA/oaBKz53Bc8k7RgH8KAIxHyxPzZOT7flT1UqhC7Du4O4Z5/OmsVaIOFxxnrSFmRWIJBJxxQIfJasoLFo9oGeDyarqBFysZZh0xUxkZjuPQ9hxilMhU9Ac+1FrgVTKdxdiNvU7uv0pFkVMnbznOAetWpApUllBxVR9ow5XIY4IqHdAaMTRPGGGUBbGTjgjHrTWZED4GBjP3hx1/+t+dZkr+W427sgZ60C4d25xtZASMfhQpXA1VaNgfMVOUJJBGDxULNH9njKOXyTkBxkZx3qoc5UA4GD+nFMXbIxO3Bwec8/n1qwNBFhCxuRtJBI3MPf/61OV4M9U2DG7p1yP061nINzAE5BBHPanJiVRxj+EjPFAFh2j3OCYy235/r69P5VDdS8oUH73nftwR1q3HFELG4laMMynavsSBzWWY2G6QOSw/vdB9MYpK4AJB1aMEnrzRUcjrG5G0nPP3qKeoj/9k="/>
          <p:cNvSpPr>
            <a:spLocks noChangeAspect="1" noChangeArrowheads="1"/>
          </p:cNvSpPr>
          <p:nvPr/>
        </p:nvSpPr>
        <p:spPr bwMode="auto">
          <a:xfrm>
            <a:off x="1640681" y="-144463"/>
            <a:ext cx="2286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pPr>
              <a:lnSpc>
                <a:spcPct val="150000"/>
              </a:lnSpc>
            </a:pPr>
            <a:endParaRPr lang="zh-CN" altLang="en-US" sz="28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037400" y="1910716"/>
            <a:ext cx="5533311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独在异乡为异客</a:t>
            </a: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独：孤身一人；独自一人。</a:t>
            </a: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异乡：他乡、外乡。就是家乡以外的地方。</a:t>
            </a: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为异客：作他乡的客人。</a:t>
            </a: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诗意：我独自一人在外地，人地生疏，举目无亲，做外乡的客人。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870237" y="919481"/>
            <a:ext cx="180355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精细品读</a:t>
            </a:r>
          </a:p>
        </p:txBody>
      </p:sp>
      <p:pic>
        <p:nvPicPr>
          <p:cNvPr id="12291" name="Picture 3" descr="123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70712" y="1139190"/>
            <a:ext cx="2672953" cy="52197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1" dur="1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 descr="data:image/jpeg;base64,/9j/4AAQSkZJRgABAQAAAQABAAD/2wBDAAgGBgcGBQgHBwcJCQgKDBQNDAsLDBkSEw8UHRofHh0aHBwgJC4nICIsIxwcKDcpLDAxNDQ0Hyc5PTgyPC4zNDL/2wBDAQkJCQwLDBgNDRgyIRwhMjIyMjIyMjIyMjIyMjIyMjIyMjIyMjIyMjIyMjIyMjIyMjIyMjIyMjIyMjIyMjIyMjL/wAARCAFNAf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3+iiigAooooAKKKKACiiigAooooAKKKKACiimlwDjI/OgB1FIDmloACM0w5LY7D9aeaKAOd1lxGy7WeKcnaJFHXvgf57VzzMttfNAl2tyxYkuwKkdzz0//VXb3ltHIqsy7tpJ9+nr+NczdaW/losYxO77/lx8g9s9e1Q+xLRFa3k8blVckr8o24/yaZcTKHSWQguTtAJ6VUkSO2vZUjk8zawAy2A34j8qsyTotqzOGYHsCM5HsKzkmpXIOn06ctaj5tx2bmAPTjOK5a4uGF/HJFCQfMLYJyw9/wA60NJkn+yzeUGMhAKq/XGDwQf6Vl3FvqSyxrHEwE3zsw4xk9Mnv0rVtjlsdXpupm7G1gAR1JPWrlxqENtHufJyM/LzXKx3KW52CQBwMnHJH9T6VV1B5pZC9vcuZhkMwzxngjPQcGlF3GmzVvrhr1CyxvEG7uMnH0qsCq/LkAFQcZ5U+9RWYvL2OFri/ZD8qsoQb+M9cdM9v/rVpPZiK7h2sZJGGCDgcA547dPSjl1uHmbGnOhhCh9zD88dqvVWggRNrKqj2Hap2dU6kCrLHU1zhTULXKFTtYZBxyagad487wDuJwvtSuBCQTIcZKk5HOc1eiPQkEnHJzxVWQmWPMUY3A9fb1HrTopmEe0oTgdPr0/CojGwhtzqKROUVlLD9KbY3iSIS7gHPPNZk9uzy7YVHyjD7iOvXA+lU7Z2t5mLumSSeWrGU2ndiudkOlFU7CbzYexx3HejULl7a3MiKDjr9K6FK6uUTyTpEMsRT1cOoKnIPQ1zLXEt2ElO0ZByAMbiOv8AStW3niggy7jA6D+77CkpCuadFUBegtk/dHvV1Dlc9jVJ3GOopoJ7gj61FNcCNwgGWNMCeoLl5UiJiRWb3OKS5MmwCMZOeecVQmlEsTYuSpVsHnG4/wB2gTY+O8hMuWfc7DGUyVFQ3OoG2RsR8kkHHrmqsl9KYwsCCFQ2N2c5Of8AP51mXguJGLJKCAckHqTVW6GUp2NXTpvtE52oys33gxyMelbKGVZcbBs6DHpXN6GNt5iZzntg42n3rqdytxkGk1bQqm7okopjypEuXYAe5pi3MTfxgZOOtTc0JqKAciimAUUUUAFFFFABRRRQAUUUUAFFGaKAOW0TV3SJbWQNJKc46jnJz1rZh1BGmEb7lLH5dy4z+NcBr41fw1cW81nafbbXG2JivKHHQqCM9+TmsCPxVLIsV0T9nkCZIiWQruzn1/oaai2Qm1oe3UV5PpXxA1pZijwQXUIAYO8gQ/Tccf410tp8SNIlfy7uKe0cD5t67lB9Mim4sq6OzorDsfF2i6hcCCC9j8w9Ff5c/nW2rqwyrAj1BqRi0UUUAFFFFAATgVVmutjFQpJ7bec1FdzvlovJZhnjHcdaybq8l+zNG7Mkrbm8sgZA9M/j1qb32Ey22p7ZG3M6nGdpXHH4/wAqq/2nJK5YEMvIwBxnoAfx6VgyS3Fvc7bgONm3e/c5647fjxWedVdRNCSCp3BVUZGOuf5fp6UcpHMdlba2pJLY3E4xn69q1I76ORAQcZ6d68rttRb7QJgBHCCVAB6DPp1rXtNZMsuyaQMuFTI4Dc/l09KGmhKZ6LHIGXOakzXJabqoV2ff5kXUduPUD/PWugsrkzx5LfMe2Mf/AK6aZonctSDchB6Hg1zeoxgDISRF5C7cAk4689sV0x6c1jX7RwymSWZmbnbgj5amfcGcTeho55IbWJo1jbO6Rj+8bjgcejZ/M0y2mkBIlUFwSCrckfiKvX91cXTxytc+WkZGGz8xUkZYAZzjByccYrJe5gFyzoC21iryMeW564wPbt3p3ujNo6nSw95JG0ThP3ZKEDrg/TpRqUrqiNO0aSouGcMBnk9c+nb6nio9GKwrFK9yEcEKiSZ6Yxz09j+FUdeeSPU5X/1sbgkggEcgAfkD361LWhXQzFYKJLhpDkv8gPBNS22qR/ZZw/lyzcH52PTIwMdOMf5xVOZpVgcTqD5rAIgwSST/APqqWO3EsqpIAkuwYQD27n1qbojYvaQbyK8uNSaCWZ3BdoguR789uM/kK6TTruW7uopZ5oygBdVQ8oeBg559f1rCt5ZLKEI10HbIPIz0zxnv1/zipLC7ihu/NL+Y7Nk47nBzmqVRNlJnequ2PaoAqtPErnJDF+OKfbXEc0I8uTdgc+op0sojkRflG7OSfQD/APVWhoZT3SwkmQHzRgEev057VMLtWUPIpdA3B44OOKq3ksQkmPmOyk/McfdI9Kwv7QcOVLnYGzluhJrnnNrYm5vy6gVyVIBOAT14/KktbweVJL5gKIcbV45P8h05rnb+/eO3EkIc4GSV5PHtVOHXlPLwsrMxXBP4HI5pKU7XYXNS6uVlZmDbTn7oP3eMVl3Cp9rRi8hx95T09asvLFJEA20OxDBR/Cfp1qI3UcZkckYDKuWU4z/k1hG99SWdlpNwEtVBBVc7Rn1qjqa3lxMV87YhHKg4+X3wax7a+TaBIUV84wp4wDwealy9rmUyLL5nI47Z6f8A1q3U3aw76FkwR+ZiBgChGMHv/wDXqGaQvLjzWO0bRjHOPc1QgljRf9eQ27IXBHJ7e9NX5pnyyjacZ9aj3mxXOl0+SRAEuVEgY9iOPwrfUgLkEYrgftH2fdEGYEHGSf0rUttSmi8uIuxJOSe1bRnbRlJm9cX6wPwMju2axpNTM9yGJxjhecAepwag1F/Pf5pWCL93AwTj3rKuHljCyNtCv90bucc9qnmk5Ccjo3v4Lu2Akl2sgwwHc+361WgiW4LwB/KjUA/v4xk5/wA+tYqSFQpjh3gjJC8HpTIoL2RiwBCg5+Y4NbJpakuRu30wUCHbChBOdmCQO3NZlsryZeNAVzkEnANP8hWX5nRFHXbySfUmo2nht41WLjjrirUr6Izlq7s07NI0uzIWwh6jg4PrVltUa3lcyYaNxwQwHv8AWsAXkbxM0kqg9NoHOP6VTOpBg3llUI6EnvVKDsCnZaG3LqU13GCUcfMU47fj/wDXp9s4hjALE+jE8msu1uJCzCSMhDwcjt/n+dWTcwRDZjDdlzksPWsKi6FJ31Ni21wJu3qdqnHIxWimrWrKCzhSegrkXkEifIvyp0Bfj6mq97dFIlRHRA33HGflb8KmLd7Fc9jv1u4Wx+8Xnpk4qYEeorzC21a5S5ZJiZUAUFhzjOeP/r13ltb4gMyMzsyghQ2B9M1tZ9S4yualISB1NVFna3tt0zh9vU9KyZfEdgZGSS6ZJFJHlopcn6bc0DudDkHvS5rlX8ToVK22nzFo8LmVliUj+f6Vk6l45mtgvm3NjabuAozI5+mcZ/KnYLnoGRWDrPi7S9G3RySNNcD/AJYQjcc+56D8a4e+8R/aIUX7ffzySAMQjbFUH1Axj6VzF1qgfUUjttPtYIlP715Blvpn/wCuaLCudPdePPEV1OZdPtEhtiPlXash/E560Vylxrt9JO+y4cBTj5EDD8CaKu3kFz0/xTc2eo6LdXFnqmy4tI3cJEFcsccfKQT+I9a85EsQ0+BILqOSTG0qu1ow2OTgAE9exPNS+JbHwnHZT3OgyX9tqMRBSMFgDzzyef1rP0jUZm0VZ9SupnyWVVk2yMwz15XI/E/SmkkhFRoZd7RGSGKQ87s5R+eRxjB5GR9MZpyzX1rMfNUMsg2h0Rkz+Hf8DU8LWEk8bRwyRKM4WTIDd8g57exPX3zUz39pNmOBZLYH+7IWVvfHY+4p3As6eBa6hsEohZh9fM9twIZevUHmrIvNRiuBJp+oNHG5ztV32vjqCW5Dfn9RWLcy6gIi0901xFyAkr/Mo6Z5JA/LJqy9ojQFzOuFA27mA2+ijBx+hpAdvaeO7uwQNeRfaoAeSuBKo+nRq6O08b6NcbfNma2LYIE67evvXmdk8t/beXAzDaMlAeAR3xn8cikneOeEw3ESJPCcgY2kj0PI/rRyphdntkF1BcpvgmjkX1Rww/SpCa8Zs57qKOP7KpDJ1lgkwT6e/wCtbEfjO/sEVTdicrw0U0fzA/UGpcOw+Y9IlLEHaQAevrVFLd1lddqRq/Vhzn2Fc3H43tZrYPdWdzBs5aQDcoPvnBH5V0umanpl3bq1pcIyn5ueDz9amzQxl5pUt1HJCJfLiypTC5wfp/nrWBe+E2+0M8QIRm+8BzyP5ZFdqCCOCDQaQOKZ409rc2JuI5YWZlyvmDsOQCfTpiqwcWtoC5G+NgQoIJ59favZLnT7e6ikSSMfOMEjg/n+NcprHgmGUI1sCz42jf0HIJJPJxhSMe/uaCHDsc1aX1nBbRvCHaYvhFVOH468ngV0+nauwhiBdWPQBeD9Md8Vzdtp15b25EsAaLlihyCFBHPbjOMU65vZLOOKKNQhCkqCd24E+n+c1DEro7yTVlMBEbYIz3yaxrydp8tIy5XjbzkjvmsCxnnedGjIdMZ56Z9/TvWtNFLPa8Sqs3IYAnGT2+tc0276lXuYF1ejHlbC2WwEJ2j/AIEfpnj3rNM8Mk21lHKKo2+o/i69a0b6wNvCJZxlWc+Yx42D1A7iucbynuPNi3+Sh438buv+fwraG25DOptYjchUlvGAWL5UJ4HsMd/xqbV9Tecxz5UrtC7B0IA9O5+tZFlcm4mhIaNRgkr0A7dT9D+dGqAywGQ7SxO0922tnp/nOKHe9g6EzapbxRuYYg0it8rHkA+uO3f9fes5NTllkaRizMcruBxuJ4x7euR9Kqm/t7W2kV4gykAbT/Dj1AH6fnVBrqOK4jES4UjJHTn+n6U1ER1/2uzsGIVtzxqMkOCc85AznA/XntTra9W+lEtvwoPzxs3P4VlvZiaxSaN44YcblyAueMdeuc560zTJHgvf9crRpljs/u/lihRXQZ6P4fuky4UFmGBzx06n/PvV3UJXN2WAdtibcIBwSeCR17Y61z++8W1gmsyXA+YOgGSG4zj8Kzp9c8+S5IkMR2hCqjPTpwfTJFVsrFqVkampXqR7ftCSBpDnHcgetYEtwouFjRiSxycHoOtU7jUHmcK0jNITwMD24zUkUM8rJFNGE9ZDj5f85rKRLdzVlZ57JhbeX52CVYjgt/8AX9KzNI0+4s52a9MKqp3Q87m3dM7evGKvwWD2xTybh1UN2Od+BnnHTv8ApUd3bGbEkl55MajlT1OO3AHf/PrPNZWAg1HVI7Yh15xxuH8RrKl1XFszfMzZ/dY7HucHr261R1Np5QTHIJI0yTlc4+v+NYxaRcI4+U445zVwpqwO52tm+zynLb5HO9jnnp/jVxLuSZPMmG/K/J22j6cdv5Vz2mIPI8wyEY+6OpH0q7EpmUsHBHQAn0//AFUNpMm5uW0qzYBA2ghc46/lUJkj3OY3O4Z78gZ9qp2/lyqYyxypzkHJPWmxGOM4RiRu555qdhnTaTpzX8x3lhhckgH8Pap9VaLS7hIRI/zLwWwPXFR6PqUsRCxyMEP95sp7/wAxUXiG6SeRZlj3n+IOpBHGMc9s4I4qklyldBpvWuIcSzRxqBgHGSDnr1qrcWcFyzGK5Bx94k5OfoKyreZUQqI3JY4IPOcnj/CpIijTRxsyp5hOM/59qSutbkmnalUwkEmIgcli/J/Aimy6rKJWVp1WMD7o5/LinwwQwKXZY5CeAxxnH5fSsy+uok3eXCmZTwSMbRjp6U4WlIHsPmvZZCDGX2A4yTnFRPeMyFG2licg9xTbWGKWAjDKyA7iehPt+Y/WqQuFXP3cD5hnnJrvikZSTLLSZRlLLuI4yaZbxOG3qBJsGQC3G761FIznDtGCcZJxjtmmJdNEq+W6gMf4hx/nr7Vcm7aEoutrDxN5BiCgnBzzge1Zd9qCq4SB1KHJLYwR7ZxSXLTTsvzIFAyuB19RWKZQxcGTbt9e9ZKMdxmzFrEsRBwgAGNis3T8T1rXsZbi9i3CJ5s8FSm5Rj2PT6/rXMWUS3WcxfuwRlzkD6Zro1mltrVba2kunVRkKpK4J68g8CpaSZpBO+ppQSahplsy/ZbKGFjufdIQc47ck56ccCpn8TXFnCVGrW6xp1MeJPw5xg1zixmR3k88eb0aUDJUegJz9KmW2jjKN5pDA/uo48lifViT09ql2NkTXOrvcQ+ZdG5umf7gu5GjQn/cAxVO41e/83yLEJbbeWESgKi/y57dO9SXasx82Vsso/1zcqPZR/k1RVJDA0Wwv6IoZST/AHmAH9fzoQDGka/u0inmKxqdzAnJkPUAbc8UXD5u1hFuUdRuijIHy+59B79ac0kNtCBFJ5tyrf8ALVcRoP7vQ5+lUSZ423ymOCPOQI1DMx/HGB/nii4F6VxEpV3DyYyZCAMe+T/+uqMbMbdiuIol6GQkFvpwKsyBPs6vLLjYMiNdpIb3IHFVIJUlxEGVFJwPNIQZ9FBwfx5pXETRy3qxIIT5SY4GQc+/NFUJ7S2klJllikcfKW8kP0980UrjKWqCz0+dJEmjlWUZS5tS0J3DqrKQR39KYdcgNuxmuEeIjmFI9r5z1DK4P8x7VtfFXSYtN1OwRNiF7Xc8aKFw245OBxz/AErziWBkweeT0xW0Vdaieh1FlqjNOVs7i7NvI2XiuMSdPdeR+VXJtcEq+UZrUYOFM0f6ZXp9K4xVnjw6q49GFNeV2OZQ747kmr5SbndpeB2ZVdY59obYjsVbtkbsH+YrQ01o5IzHOyxBTvV36L64GP0rz+31Mww+SRuj5+VwGAz1x6fhUq3anDRzGMr0XyxgfQ9RScB3PQpYm0+8BhuIpGkb5gkxfPv90e/rn261YiS9e7MkUZYoMYiUEpx1xzxz1x3rkbfX4kRCY0DdJMg5Yegbn+VSJ4lkNwEDRiInpJGy4/4ECT+n5UuVhdHRm83TBmguC3AOBtz9cYJz9DSNdeU5YOkQdgHV5B82Prz9KpDUTbuz/bFaXrtlJkyCP7pz+YFPF5a3LebGAk3TaI3B/MnOB9AKQGwLqSPT9hYmF+0bHPToFJx16moLCK3jDxOBCx+ZH3bV59cEjn1/lVeCOaeJUJefDHMaRfMB9cDPHbini4ijU28zSiQk7GcHK/lk8e2OfTvLZRrWXiPW9OVks7mSXacmOYb8+4x2+p7V0Ft8Q72CHzL2C2nA6iBiGUepGD198VxCXM4unMlzIWU7UKqGJOemWwcdDyDn3q5/aVg1riGGQ3R4mEbKVOOpx6/ljJwCBS0YHoFp8RtIuIo5JkuLdH6O6gr1x2JP6V0tpqljfxB7a6ikBGeG5/LrXj8flLp5ijBkt5eGHlgvG3+6GBI6c9fakWeJrJ7a9urqAqmYZEBcye2GwO54JPTtSsug7nsbeSA0g2t8uMDHNeV6rZMl1JcFnAdPkMg+Ze/9R/KqSTXUVq0+narc78jzIi77Y/XAYnA/4Cfwqa68Q3p2iSGG4RztWWQGPHuWB4PTt9aynCb+ETV0XLaRLexAXKMxwAq8HHQ47cVox3kEMQbnk4JOBubr/SudnvZJ5DFJazwsMOCkm8Y/2RtGfwyQO1XrLULKSMxm4RwWK4ZgOfoetYzhJK9ibNFy5a31CxHnXBHGV2AkH6is29s7BWtPs9tLKrj5SRwR6kH2OfSkeeJbto1hzE54XGME8cH36fXHqat+bI0Q2K67PuqDnHsc9vxqY3juDszNjRJZikJHlhyq7WwpHPT8f51PehY7FpBtWHaMBl5zzzntzzmrEN8LSNY4o1jJkOGCknoOD2Hbuar6xcqbJCXCxuDvLc7vQY6mru2xNHNP5S28MzKzDJDZ7n/JxVeJFkJIRnIPKqvIq3JqCQwxxxKsjKp/ebMHntz71TEsodmRCm9WB4xgHGcenTFbolmxBdXZaOOJ9o2gALjAQdzj3z+VTm3js3jdpRLyeq8H/P8AhWPZTeRIGL4QA4PGcjtn/D+tPu7yTy4VkLEBmIyRwCemfSnbXQLnTxardJauFuSuR8oDen8hwRWHfzyvdtKqhQHOWX7rZ9+/SseS+dUwWODz8rHrmrVlfySDymLZY7uCAc9aTTEbcW2GE3Dxo+8ALjPWrbahLawrHHgNIAWkbgeoz/j/APrqvD5SwAOHfA34z93+nes64lWeTzCd0eAF5BPr0H4/lWVr7jNRNQE78TkPglYlbeoA75/wOa0o7hZYUJjZ1kIDkgjgj1OCK5BTIkk0qHAB+UDByM9/atXR3DHazlZMkud2DjPcfXNKUQuUr/Uba2knt44ZomZjkM3B9MCs/wDtE4GAoA4bA61Z1TTWk1C4LF5QDuQjBwPTrkVlBFG4mNkUHpkkVcUrFG7aOPIxG2QWyG9vSr0e5YAiHDbc4PGawbO4i2o5YrhtrDPUZ7Ct+NfNAVPNO4A7yOB7VEtGJIZasA8hKMGJzknbn2yf8a19Os5XkDgpv53ZkAwfeqsCW7TrE53FMEZORn0I/pWnYyJb3chzjDZUDAGBjr69zzmp5tRotW9ndDVsPIuwAMygHahJAwTj8cD8qqXS3d1qDWscTEhtgRAOmeuO3GeOOhrT1LWPIYtFKR5v/LQAKQcY7D0/Cs1fEd9DduEhVSVDNLkAbumfrjHfHrWjcdinYy7qe6iMdv5JWXftK7enOOvfnPelsvOiXznSIIxypJ5+o9O9Q388zBri4k3yHOCrklRz15OO36Vn3eoMI4vLm2tt3ZU/d7cj8aOS+iFY3n1NoHzsduCAeuPw+lZk+qrcT5FtETyAz9cdvxqksszENcFULNsQjB/Ifn1pZoHtRuLq0ZHUnrnvVQSRLehft5ZYi6FlwxK7g2fvZFR2pilnAYHcDyOnHr/Oo5hEIw8TlgwBZ2GcEDPT8xTLO4GLqSWXmWFiS3QHHTj863iyWiw11MWbYmVz0P8AKopVkuWyLMpjqc1GVlmVILcqRncuF+fGPQU+LSriSZ4L2ZwD8xVT1/H8/wDOabaJUW2Y9xcs77IHJz8gVRz/ACrQ03w9CxM+oTDZgHyUcBv+BHsP8a24beO0H2e2tyjklXEYDFhjPJwT/Ko7u4EETpPNBEAeA5UH2OD0/I/Wk5dEaRhbcXEaoqo0cMecKrYKr2GAT1PrVc7UkZEkfhuW8zOfrz+gptrdM0wy8igAFiI/lkyOxAIxx1zUVxfRRSiNrna5GRvUkoPcjoP0qDQmYxJKsbSyLtOfl2qx+mQcD6VJe3Dyqp+RUBIIRmyD9Vxk1h3ms29jbhy6yq7bVBfcrHnkkZA784z6+zF1+2itHaa33zBQBHE42N6YyAc+pC496LMDRdpTMY7dpVdh/rJHUt+fBH51Dcz3EWYY5BuDglmjEoBz69z9PxrBufFsrx7bq0s4hnIiRASPTkHJ/EGsi+8QG6nWZ7q4+QYSCLhR9Txn9KdmOx2IMa7izSZByZHwNo69G4qu76feP+6lbA43bvv+o4x+QNcNNrdzPGYpEZ4ifus559MnqfpnFVZL2+fCxkxRgYCITtA9MGjlCx3F74gsYJTZopcoOWjiCbfYuec/lWXd6tbIG8oBmGdgZzw3qTnGP5+lctvuigUzsq+gOP5VF9nXOSSSaLILGu2pybj59+jP6xnI/VaKy/IUfwj8TRVXCx2tz4mguZTJc/apnYAfOiMxx/tMWNUJdYV1Ki2kYc/658H/AMdCj9KwrZ3F0sgx8hzzyKuahf8A2kRoFSNVHOOcn8qq7TsFlYkkkWbA8tQuO7sf600uoAAVVUdwoH86zxJgkFjj26VE8wyRnIo1DQ0XkUgEkH/eNVXznhx9AKqiUtwMmnoTtZgM7Rk/nj+oq0rEtknO4c1Kvmfw5I+tVo3O7PepkmK54z7VdyCyt7cKmwyybCMFQxHFS2t6lvcCTa+zoyhutZ/mHJNJv555FJ6oDq314ybZ4rt42TARYkCkY6ZJBH8ulaNpqM0gjnR4XlXgtICCW56lSeSOwxnBrgnkCn92WGetMWeSMMqSOof7wB4P1rNwKuegR6i81w0VxLDHOpwv2dccnttHGfrUtrqVo6pi6y6k535GT9eADx3Oa85ilaKRZIyA6nIOK3P+Enm+yCJYmRwMAlw8Y5zwjg/zpcg7noDX5SLZNDECVwJCRuxgcEgYI/HmlgvBLHLDJBK0ePljRQIh9FIHP51w8Wv2s1li4d450GEVIECH3+Xac9fb+r9K8SBL4JLHI6knYzhQ6n1yoXJ9jn0qeRjudpDcK7IM/ZxGpUNhVkfnoefm46dKs+aBA0YRI7dv4S27c3fKkggn2496w4dSuXuUlFtcbGGFngQZ577Dgt7spIrSkntLWEJd3UMd02drT3Knef1wfqPzpAWwyTRR4MpjBzG4LBkz68YP0/8A1U6MB3MNxKrRnH7sFkSb3I4w1ZdntlDolzHLIWKtEMLkZ7HGM+5/KrscTpJM3lQ7BwVuCHZfTAPf6Z6dKQwuLULJ+4Pkxw4O1D2PX7hG8e/Whru5SE3NrdIUGAiT7VVjnnaVyT9DzzUTCO4hjFyFjRJCQPLQKGPqRnHQdQv4daPs4hfcsjhWH93aj4HA5+9+Z49uho9wsTx3tzE3mTG3eT7yRCXZk+wfHPt34xmr2m2Uuq3iRSRtHAqYcGLAxnkBskZzx+vapZrmK5h/c2lsTBErMMgELj5uTkEdcjtjv2mtNRSxs2WFVM7ErtRAPm5xnA6AD+nShQi2S0Y3i/TLWwv4E0+Hy9yElAckHOM4znHFc8/+jgnbt2MUZHGOo9T+NdnqUzakwyiTwOAzHdnGAMAqOe+c8Y67qpwpasVhEssbpyDbs6IAexww4+uDnoWokk2TyHKfa3jn8pwMqgABAIGeT+dTPPm3ICfeb5c9/wDPNdGujR3PmzQvHtU7V3RKw9+gDMOfXPsetQ3mmNcSTSqEaJ2GVD+WfcnIYAd8k49SDxSsHKzno7Q3WG3ptyDz9706flVmzs47e4DNNExU5HJOeOnFW00l4yjIsiIzHaoGVVyD1fPB/Dnj1qCbTpwCwCKiNtkZiF2t2znHqOlKVybNCvclZNzLnPICnAqXyCy/u3+bGQijkd/xpgsJDF5jb1JYgHb8o/x/Cq1x5kE6pvLFV2jJ6j2rLyQM1N625WOZCdp5IOMe596hN1FaTKyklGyDuA3cjqP/AK9V43W7KInyuiFchuv41l2d0I5xDPGUcPgluuOnP4UJAjXF9a3mJGeTOeVx2+tW5JLBUy4VQ6gE7Tk8jg4/L+lV4poLu1YLKgI749M9Rx2BqmkK3DZ2tu3D5YxjI9QD+FLQZJLLaXCtJHEoCnO0d+w5HatEy/6MhQ5XACK7E7TkVkzxPM5WGMxxMwXGMAH/ABGakdJYWEVwd3HBHPt+NDSBGxb+aV3swyp+7n5sYHvV19VtyGLJhl+VgxPzH1/U1kafdm4doUmC5XCkHP8Ak1JJp8MMe19hQqXTaSzbecMSCPTgYz7VLjfcZNNq8skUkByIm9egxUTX4VUViSAPlYAA9ayRqDyReT5Y4GQuB0qT/SJVKRRu7gZCoN348U+QSHrfyNOyIwZCDjnAz070xVE0rb9qsWCDBwfwxxTY9Pu7ltsexT6Z3EeowuSPxrUsNEngEjTXaq0fJVshQOpLHBwMc4OCf1rVRZSTM2aQxwKJHDOOUAOPxx1PpVmGKScQuUkBPV24BJPTJ/pU8mpaZaxJLZxRsEHzTOMiRuhwNyt/MelQSeMo7cCeOFEm2YSIwCFlPqWyT7/0pqI+UuDTbhoRHKyQjOQHbBweMZxg9u9LZaNLBI0klx8oAXcBhfXPfisS48WO6OsDTmVx8zvtcA9yCFBH0zWdPr8/lrCY5liIxlJWRj9CS2MnrWiTDlR3sMMSQPJ56+TGD+8jbBUe/wD9bHekTWNNt7dmMyPGgyWLsSPpzn9PxrgYrm/1JzHCocKOVdi5wPU9cVHf219b2/2i5dI4eAFiwR7YAo5Rnav4r0w2xZI0CsCxDA/N+GMfnk1zo8WfZlYukMSyffiRyScdOnH6iub/AHVzHvYzSf7xxUBVIzxEv40+VDsaMvia4eUzGUyMTlVWPAUen/1+KoRXl8901zEs6ztn94JSuPyxx7U0TSLkIwUHrtUUxm3jLOxPuc0D0J3kvRJvkvIw/ruDEfzqqYo3bdLK8mPQf405do7VLjcOlIZV3QCcRJD2zlj/AEpxJBwqKPoP8aDGP7RHOMpVgxAtjp+NGgXZVIc5y2P0pnl7jyRVtoypwAMUnlM38NIRXKKR06UohDHkdatC1kPIBzUqWUjHDKQaQykbYGitddJkK52dfU0Urgc3FKscXP3utQHzHJODzUkUiPnagFOhJlaUHGFU4/MVrexG5B5MppVtyerAYqwbdnmKbiowx4Po2Kha0O1DuYllLU1MOUdHEHdY0fc7MFVR3J4pZozFvQ/eRirexBwaRLZolWRZCJTgoAOh47/jRIrLbbm5LkHP1ppoLDVNP3AVEp4p2RVmdh+7ikJGOtCRtKwRBlicCpZrOe3I3p16Y5ouh2ZASSabQf1pM460DsAPNDHGKbkUHtQFiUAcc8nrSNgEgZxQOnIpCdxzk5NAFkm7JQiVn2nK5bOPwNWW12+WHygI42P3pApLt7Eknj2AFNUlIlfuOOao3LB5yw4BqFqymrI6bTvFEIsja6mkjxA5CQL5eRjplGXH5Grtn4siYrBHbLahXzG8tyzsnHGJCQQB/kVxKnPFBbDYB4p8qEekvrVtNi2kv7K5uU+ZJLZHR/cbjgH6gj6VetdSgyLa9tBboyFtxnV/Mx/eRlEg/DNeU5ZSDyD7U4SyCVZPMYyA53Hrn61Lgguevwavbx3MMLNcKsZHklQ5RD2AcDBHsfwI76EN81rdPutd/nHdIwkEbnC8FY+cj1xgflXkj+I9UlijiN7KkcfKxxHYufUgdatr4oaKBFgtVWYHJaQh1znOVUjC/hz70uQdz0G81CzmuSHiaOZ+FYc55HRhjNHnJJaCNXZWJIz94Mc9+Dk+55964abxYjpG/wBk33C5yXZgFPqpDbs/iB7U1dftEj+0CS4kvdwxHK5EYXuDgjI9j+NLlYXO9tdQcxLGt1JkcASR87fy6exGOK05r9UKhY3kww+7nJ9wVyQfrz79q4afxnbXNss0k4WTP/HtHD1OepYjgcDoTVu18WoY4LubUIo4kk+a2ETSSkf3s5GKVmO51Jns4bdZlMYk8zkIT5hf0GR15/8ArGrEO+eVmCrwPmYyA8Z5yMnPPt36CubGq2100IimFtDI+Vkdh+8brnkdfc9fX00ba4MgnMs7O6Al34Vhzx8gzkdOenNSBdEEM7l2MZkc4ZEZozjr/k+/pmq11pNtcyARt86PgeYQDgemCN3TqRn+tqy+0gPPJKpWU/KrDf8AN1yCB8vHr6/m6dja3EcO9DIw+XcvzZGOcnk5PHPagLHNXmkahaMskcchVMEtnIYHoMdQazirNK/nQyfO2SW5K59eOK7Mvcm5zPkI3A8o4bdnn+EE898noAfWrDyW0rKjq3XZvli3DjkjIzj+fNJpE8qOGt3t7ecQI5w+dxJ4PPWtALACDARtQ/Plhzx1x+VbN3oelysrRB1mGCwRs465xk8dOmR0qNtBsXUxpKQ7IGO3KMPqCDke+fxqHEnlZQDvsSMRSMsfzYHA3Z7dxVyGwj1EMZGmh+bC/uic8jPz9OwqBU/s+7+zSxySP1BeXGweucfyPeteHU2v7qezlgTyyvmopwfMx3wTknP1oUO41Eq2+lpFPmKKYxltv7yNVUe+dxJGc9Bg1Kmm2yOhuFZgwOVBwFJ6cjHp/wDrrVM6tD5bx7ht43rgL7H3H0/KhIR5ImdFLA8gocHtn/P86vlRVkZn9l2tncbRACpXJKpkjvklskDtnIq7BYRy5Sa3DhOQBlwO/B655+npVlI2dgDujyOI1c4P13AZ+v61FLFALrCl4CQAxVOT6YPQjPHH4k9KdwsDZjTEREcoyAikDp7Zxn8R7UjsoIY7ZMcR56jnk9v8P61JpokYyTQpM68nI5UdjnoR+A+hpxuWVztidSxwAq7VJPuR2/yKLjIrqytrm2lt2iRY5gPnUKGbBz6cj8Me9Z0XhjTIcH7GG45aS4Gcj2GOD+P1q5EskF4rSXczzHO0yjcMDsSP06n2qy8zlj9oImfqrH+fv6ZIpBdjbGzsrOJwba3UFQ6lcE4+uMj9RXJ+LsXEizBEVgAmxONgyTyDz36kCrV3em2kBZFRzykWAxJ9QAeeO+KZCbzUbvZd6Zcx20gJL3EZGSMYGTVpNagjmdN1I6XLMW34fH3WIGecZAIyPxpNT1db+F035AXgbeBz6n/PFWvF9tDba5NDEojjwu0IMAfKK5mQuq4BIU8HBrRW3Bl+0UtAPTnvUzxKM88n0qvbMBEucVdiUucAdeKhvUZSaE7sYxihYGHVT+Fav2RxyYyR/KrCWj8Ng8+oqWwMZLd2HCn86sx2zjAGPpWwtsFHPOR2Aqa2sTPN5caliQT+Qz/SlcZzS2kkuriIcNsz6Ve/s5wdrFTxV22svP8AEvlgcNDkHHOK6v8A4RpEmWOSNw3BIP8AdPT+dNgk3scObCQDpke1Sx2bg8RsVHU9K7iTTLOyQtPtRFbaWOSB+A5PftUEd7p7FPssHnxfxSLgceoXqcZ9u/WmotiOahspZGyI89ulXodIuGYbt3XA46V2MdkrxqyFWU8gg5BrD8XatD4f0iYbgLyZCIEGc+m7jpjn8RQo3FcrDSZFAGF/E0VR8M6j4i1HQoJraGC92lkkklJDBgehx1+Xac+9FLlC556beGKUrG/HYVbgsPKjZ1JfzI889vnA/pT7m3SK7wgyNncVtQ2kW9dxG3aifiGJNS5Oxooq5kw2+btRkbjuBH1kFQyWzLHEOP8AVkfzroIrGMIZAwG05B/4GTTJrGNFVfOBONq+oFRzFcpkSWLkrgHIwM/ig/xrJvCQixcYQj69K7Q2bEo/mjBckHd1+YH+lcprVq1vLludzbPyVT/7NV05XZM1oU7eEzMEDKpJ43dKm+xyA4IxziremaVc39vI1uinZ1DED8qSSwu4S6mF8oSGwDwa1b1M0hsNuUbcCVHWtg3kOMFnz67awHEsY5DL7nIzTCXCB94OTjAbkfhUuLY00iW88trt2jwVPf1qqwFI0jVGZDVoTHEcD9aZj51FL5mabnLDirJJlzVi1XNzHlNw3DIxUKbcckCrEJUOMOoP1xSYI0L6MRxAKMZb0rJmjPDEcd61bpxJHFjB4ycHNUJQd20jqPSs46FvUpYxxSfxcVZZF2+9QBR5pU+lXcmw4DLH0pRuHPccDmpkiUhjnaQPzpdgOPajmDlISN2446e9R4ye1TbXZcBSe/Soipx0p3Cw052k9getN304v+5aPHVg2fwNJGinj+dK4WEBY+9WIYn2Fuef1q3aJHgrhd2e9TyLhTj06VLmUome0bA/JlSOmOKlt725gujL5iPIfvecokD+zBshvxqwE+bsBmqFwn+kIM8k4NJSuNxsbi+I9R8to5Z5FUg7BEwjVB/dChSNv+zjFdJYeN430cQXEttGIVCvE6uTON3baMZAHfjFcg8Kr1HHSoJLePcBggkVN0w5WepDxLYPNEhkViq7llmO0Ko9G2gZ6YGMe5q0mpRX6rJp6m4cH964VsqeoB5HP0Jz6V5LbJcWlxHcW0xSSM/KeuKsPr+pi4lN3O1yZUCkSNkY7Yzx+n607X2FY9eit5ZkM0koRCQVTaBvIzgHDY/HGMninG4ltHd0wGTmWR8DB9OeT+IOcACvL4fG13Fp8cM0LTXETZSVpSFA91GAfTnOa1rHx1CRGn2cySvlnR1CpGfVCDk45OCfpg0uViOhv7rzry2UMpJQ/Iqkk8ryWOM9Bz+GRk0iSSLd28kRzhjG2EyWDEdsj/J6Vz82oQS6kLp7+2miSEeXzFFnkEfIWY5+p7c4qyuvQtbXMpkUBFBUrIoZiD0Bzn16UrAd6rwMBGib7duGXYTgj1yePr+tVhJZ/MIoVZ14BfGW78dAe3v79q8/fxp5WmhbQTC5I2/OuAq9cbg2T9azpfF96boNAqiBf+XeVhKhPc/Nk/1HrRZjPS5L2OK5UyOis3VR/D7k9u3Jqvc63bKhkTP2cZVrhI96sB97kNn8PyzXlB1S68+W4yv2mXIaXknHoO1QpcTyxBWmcx5zsHC5Ht0p8oHqEviGyt7WC6TfJ5jAxs0apuGcbvmOf8cVVfxmkkvkMpNoiZklDqrKfRcZ6+gJ7dK89knDuXmlLPjBLNk0wzRjoG/BTSsOyOun8XebdyuIofIwFjheJ5DkfxHL49eDkevNU38UXTzyzlIdzjaI/skLKo/3mUmuZmlDxgIpByDnIFSrOB0j5/3hVINDqrDxpqdjbtCiWswfvcRBmX/dZNpH4k0nh+5nvNckNxKzmaJwdxPA64BJJH51yxnftGPruq3peoyWupwzSqvlAkOB6EY7U7aCTszc8bII9YPz7vlX3/hFco/zMvua2vEd3FfzRT2xKxnI3YxnGKyYbcyfNv3bWGf1oT0B7m5punJLZxylgTjpnnrW5a6aZDuWLBHcDFafhrRY5NLtJTk5TJ5967O203aMbRjpU2uF7HI2+kuwBVC3qCKt/wBgTOASOvb0rtFsVwCEANSmxkaNtp+btnpRYLnFw+GmkU/KDnrnpW3o3h2C2jvJ5MGQWzKq/Xqfy/nW9b2YhQqDxnIHYVOESMSM+ADGV9OvvTUQTOC0LTrWHx9nbkxQgRqFyMkHJPp3/MV0+tXVvOsF7byr5ttNJDJDn7wXI/DkA/RjXH3epWmkeOFvTOj28cQ3EMMEhen54rNvfGukpfPcwgs7uzsixkj5uoGceg9uKT6o2puKknI2vFqG70aG5uPLW5sGI8lXUqVZQwwOucFfpg1Qu491np1rZShbiJ41AyMEfdIPscmuU1nxeL2OVbOwdXkdWd3UHIUAAd8DgVnt4s1p7uGdgzmIAKJgDjHQAgDAHpXZRrKEHFnHXp881KPQ9R8NajBc21xBE7O1rO0TBwQR+Zz61i/E7S4LrQF1JVC3ELJBndwVYk/nnH61x7eMdfc5+0W0HqRt/wDr1HfeJbi78MX9hfXQupp5onjZTwgXduHQdciueMtTVrqHhDxuvhrSZrNoHk3zmXK9sqo9f9miuNAY5wT+AopNK41sdne2Ttcqqbcs7gDPX5yKsSW0ySSlMHG/p6jAz+dNkubj7dCPNAAkIAKjk+c3t6VfLymGVtykskh+7/tisOhp1KYhmVZsowAYnp6Af40TwyecwZHGJlXp9B/StPNwVudqofvMCR0yVx/KnefILmVDBnE4YfMRn5jn+dFhmSpkXyxk7QhYg8fws39KxNelUSWTmNWUFyV/vcgf+y/rXXumUDSRZUxsAFf1ixg/l+tcv4ktQTZMFYGRphk+z56fiKcdyZao0/CsSXFiwQeWd2HBOd/ofbH610CacSQJQXVRwDVDwlbpFpQYgZ3kc9+BXRxyL3Ycjoab1FYyrm12lvlGOwFZVxYRtESYwfw5rqJWRRhQG55FU2hWRdoBHpSGecR21m99cxyyRwiNMpvyd59KfJYRBCxtwPz/AKV0R0GFtRaZ1wUJ/Pk8e1Q3dvtVu47Z9KpyEonJvaRbyACvsDUZtlB4b9K0poWP3R3qoykHB61pFkMlt9JmuTCsLIzS5wOmMVafwxqkaFhArgf3XH9cVs+E4hLeRA/wBz+YrtWtRtyQPxpSm0ylFNHkr6ZexZL2kwx32mqp3ICCWHsa9gS2XGByc9KYtgN5BGQeOaXtA5Dx/cxPJNA65/pXZwFVjkhS2t9vmv8AM8QY4z05praRblsiFCW5OFH+FHOPlORDkccVJHKyHO0GutbQrfyZGFtGdqk5OQeB7Utp4bs7iyhaS2kDsoYusuM5HoaXMhcrOVM52qAu3AwcGmo8SyBuRg+ldW/hS1AOPtA9CXBA/SoT4TTtO492XP8AhSuh2ZzNyUlChCv3ugBqERsGLKeB0xW5qGhNp80Pzq6OSPu4II/Go1toi6xPhcnmmmFjOhZY3/ehl4q0s8bR4MwzyDuBphiIkYDoCR196Ggib7y4+gxSdhpNE6qGYjehzz94VSu0KXqAcdMUNZgglC2AcdjURglU8MMj1OKaQmzXAbcM9aglYbzyAQOvvVASXIIxLkjplgamWWRwQ+GJqbMfMXIwfJyRznmqkyhrxPTbmg3skQ2mPjrnNQeepmDkMB9c1STE2h0qKG4yBUTpwMVO1xE4x/OqrtkduKabE7DHXbz1qSJPNjdmLZXvUTZ7H9as21tLKknlyBQvLDOM0yRgh2c7sCgbhkpx6571PHb4b94D+dR27bt+fXj2ouMUs2OSFHtRGoPBJKnoM08gKwPBAOcHvToVYrvUDnoOlAAEVTwh/E8U4Fc42rx7U4JKw5xzTltyBndj6VIyOZisRZDjBHSrKgE8kYPcioLoIlqVXjkVYhlJX94Bg9DQBKVxwpz7UOFWMttGe/FPUrjI5qN3zyR06ZoEPldn0WzbaDmWYDA9CP8AGnWCBbK4cjADoufwY/0pWL/2Vp67flJmfOO5kI/oKu6ZNJDCxR2QF+QOM8d/zptjS1PVvCtuP7Cs3CcNGpznr+tdKJYIADLJHGPV3A/rXnWneEPF+oadDJDqaw2skYZFadgQp5HAFWofhTqszBr7WkOeu0PJ/MihN22E0u52V14q0OyBE2owbx/ArgmsO8+J2kR7hZRvOw7uGQfhwc/pVmx+Euiw4a7uLm5I/hBEa/kOf1rpLDwfoGnAeRpNtkdGlXzD+bZo94PdR5sfGGv60zJplrdbW4Itbfp/wL5v6Vj63HrFrLEdYtrotNkoLi5LZx14XGOv6172sYVAqqFUdABgCvMfitE32nSmJITbIP8A0Gk1puOLTdrHKaf4Y1XVbIXNrZQRwtna2wNu7dHJrlNUi+xzmJ5J2f5gRHEFHHXoa978FxEeE9PYHgqf/QjXjPiyGMavENiF/MuMls84J9OPzpRG+pym4OdgWbjBw7Adaj2MD/qFJ54dsj2rSFuokKhVUELyE9qlig34UHn2FXoRqZarOAGVIUyOPlz9etRSC6lXy2YsCxxhRgcfWuhj0i9lIEVlcyZBxshJ7cVaHhfV3240m7zgj/V7efxoukK7OLFjcHleB2+YDP60V3o8F64ygjTmXjozpn/0KilzBqQQAy6h86DKOG/Ny39a2WuYPs6bYsEvsK47HDVTkdvOYiynDMQQVVeh5Hf3q+b60PkM0J2eaxHyekY/+vWTNkWILiF7qQlAVbYMAdehP/oQpUu7RpmZYecMT+h/rTEurL7RbJswxmAOIz/zzj/qRUaTWoig/d5zGSflIJ/doT/MUhl0SWrqqeUcKyrz3+YrXJ6/b/a10z7OCWJmJGOgIVh+hzXRSy27FCvGZUUKMjJMrY/VTWZdNA8dk1s2F8sqTnOP3UWP0IprcGYl5e3fh9odt1IqP0CjIyACTg/UUyPxlKoIa5jY/wC3F/hSeNFA0nS23Bm3SAkHuAg/pXHSLtjUnksM1ooohtp2O6Txi7JsJtST/FyD+prQg8VxshHkKWPOVm/+tXmI6daWjkFz+R7BbSNOqzFCfNywH90HP+NU76EMoULkY9elbPh6xjaxtYpCqKLdBkjp8oqbUdF+zMxWRJF9VOalopM8/uIjuIBUDpVJ7Ulu/PpXV3Nsm7AVRn0FU/syq2MU0xFzwVaMuoupAI8skZ+ort5IFJGRwOaxPClrtnjfPMkTnGPRwP6V0jR+bNsYnYp+bHAPtSeozJkkS2kw6ZY8rtHarkMcckXmfw55z2qRrLT7klBuRl5zg/yParFvbosJDLnd6d6LDueNNcXscsskBYIDub5cj7xoi8Q6hEwOIW7/ADJ/hU8bmOGWMRbgwGTuwQNxNUXCyRMu1lyuM5Bx+HFVZEts0v8AhLLm4Ty2s4lDDaShI68d66/TABptqFXP7lOR/uivNo7NbdkjU7mRiGbGMjPpz716xo6MNKsh5eQYEIPT+EUpJdATZEtuX4dee2aUWpDYxgfStcLEx+ZSD609IMj7pz6moKOH8WwCK2tGHPzt29qxoLR5GMoEZUx7smup8cIYrGzOOfOPb2rKsbbzEU+WnzxDBJ689P0qog9jKg0f7Zbyyq210JbGOo5/wptx4fljRmEgIEYkHuK6XQ4MW8iFeqyD8iP/AIqrVxFusEYr96yOTjpwKRtBq2xw0ll5E0sLSZKEYIX1Apq6Pe3G97eCSdEADMi9CegxWvqMQS8umYsB8mCo77RWz4UuGjs9VkQs6xRiXay5JwDVLYxqaSditBomiayTBafYzceWWIUnP5D61Xm8ASDO3y/wkIx+Yrm9O1HVNH1I3ti0XmjcnzICCD14P0rfj+I+vxjM1rp8v1jYH9GqlbqJW6orN4HuVDNudAuBkODnNYk+lG31X7E2ZSCB0wTkVtat43utWsRbPp1vC6yrIJI5G/hPTB/xrpfDVlDqHhoalPbQef5znzPLyy4PY9fpTsraCa10POtT0z7GisqMCx6GsktXceNIY1gi8sMSXJJbvxXFuvqAaURNCrE0kW4Y/GrVixV/Y8H6GktEzbE9uaiAI4HX1oEabW+Y9xckjtVC1BUyfKCM80z/AEvHDsR9abE9xEzKiEkfeGM0AXJMFeRTbQ/uBz/nNVmupgMNGB+BFQw25uN3zYA9qQGsJoh96RR+NJ9rt+8q/gawiwB6UbgSBgdfSjlC5pXVxDJGQr5YkcYNILxAONx9OOlF1aJDAjRq24sQe/FVERZWjVGbcxwd3ShAXUvCOin+VI16+CAp/Opo9KfAzJwcdM9/wqJrJVvo4ZJgiNgl2B+UZwaaQGhPNNFpmmoU+9C8ig88GRx/7LV3TnlfSmZzsbziPwwv+Nb5QSWrSSri3SNYLeFm4TAba0YPPTBYjAJU9c8Oe1ddJtnljIUFjGQANy56nHXknk+mO1TJ6FQWp7P4Rma78L2LFArLEqEA+gwD+IreWM45rE8H2T2WkPHIgUGZ/LGcnywcLn8BXRgYGKpMze5EE5p+32p4XpSkUXAjIA615j8WsBdJbP8AFJ/7LXqJXivM/izCXXSgvdpBx+FS3oVD4jovA6q/hCxx/tjn/eNcTpGl2eo+LdVjvLeKZImkZFcZC5cdvoa7bwCm3wlbqeSryA4/3jWB4fgC+MdaOMcycZ7bxipb0RaXvM14dB0yH/U2FrH/ALsSj+lWlsooxhEVfQKuKu+UewFHlNj+EVIyr5Cgf/qqMwL1q4Yz/e/Sk8j/AGv0oAo+SncE/nRV7yR6migDxSO5O+YL1UL+igf0qHDm1QhMkCRvTHyYpwjKyXZEbDfKAvHatGKePZGhj+ULJGSB17CqYkRwR7nDFflWQsD6/Kh/9lqFVX9ydg+RsYx1IRK1bC7iW2hVoAF8vccnnhBUEkcKQqVJIMo/AEKP6VJSIgp8tOCGEkRP4Sua56Z3XT7GNMhmCD/yFEv8wa7SS4s0XAj+UYYkn3z/AJ+tcrqcsUs1tFGu1TCudvbk4/TbTW407NMxPGMbx6bo8LgB3WRzgcZJWuUvE8oLCT8ydRiu38ZFJZ9FjJ7SL/48lcl4kjMOu3kWCNrgc/QVqtzOcm22zLB4pfWmbsU9TzVGZ9BaTbbLdVPURr+eKtT229SM9R0rPgae3UMPnQqD78flxVhNQMYJFvK7MQc4Xj6fNWVmzS5iXumyeYy7ST1rLNm6P8wz3HtXXv8AbHKslvJtZeQwXn3yGNUbu1AnjLxSpkfMNhJP0xmmguWvDMSi5t0QkiO2ZXz2Ytn+orqGt1/PnjrXLWup/YZy0drJsAYLGIH+bgDk7eeh7d6vDxK7TrG9t5eVORycHt6Y/wA/iAa/kjJzzTjAEiYj+6ePwqpHrdkQN7FT7sv+NKNWhlZo4o8pjghl6+mAaBnk9pZrLBK8jhQiAkFeepxg1nx2h5AcHK8Cty48O6tCzqltISwxldvIGff39Koro2tQsNsEowCv3CePwBoT0FZla5tmtbycOoPzqmd2cc549elel6TCzaTaYB2mBMZ+grzltM1RnUSW8rZYM37px/QetevaFNbJoNhDKURhAisGYA5x0IoY+hVRGXkrz2NXIcYLEZOMYNaSw27OFEiAt0GetH2WAHCspz3DfyqQOC+IMedLs2C4xMc/981h2UDvaoUAbbbE5AyQc11vj+GIaZaqWyPP6j/dNcBPfXllKIoshFjX8RgGhOzKSujqtGAIQgdZJFOfdQf6VZMedLteMhrA59+FriovEN5DGwUY3HceB1wPalHiS8BDMuTjbgk4x+FFzRaF7UA2yV0TLMVPHp5a/wCNafg+QyS30UipiRFVi4wQMN09+a5uXW/tJxKiRsOMKP8APoPyrd8H6jGt9c4bCSrsIA74Y9O/SnF9DOpq2zkliJkkI/vHj8DVORPlGe2K1YVKM+5SPm449jWfKAFye+eKB2KYG5wemTXrHgVFk8BzgpkLNICD7qp/rXlmAMZAz7V6x8P7iO28D3szldkLvK3rgICf0WqjuRPRHJ+MlxYQqQMCbGe/Q9a4WRa9A8Y61pmq2kC2bEuH3Nxjtj+prhpP900RBl7TIgdN+6DktnIqlrMX2CKyMQA8+He2Tk5/pWrpRjXTtpkXOScZ9ah8ZxBLPRXAAzbc+p4HWnHcmWxzX2uQf/WOKvWR3iRjnJA/rWSeRWxpkZZWA9B/WqexKHMB6mm2A+WYk1ZlQoDxVSzdEWXewX6moGZbcE0q4Dj60FTk8UqLiRc8DIqhHTBDJAGUEgn1x61yokdGBVyGHIIrtYHt7mELEyOQckHIx/8AXrh6UdgZZ+23bdbmX/vs0wySO255HZumSxNRj1pwPNUI9F00SPptjvfdGsa7V3Z2/Kfyrp5WX/hGLUTbtwWXGe3z9qxtHilfTNKjtYI5ppxFFGinBLFD970Hv6Zrp/Flh9gnjsUBKwWWXYNwSeSefes57GtN62PVNJvLZNJt2kniT5ATucDHFWG1nTFyDqFqMf8ATZf8a8FuNNvnvXfyZyrJGwzgD/VrnnPrUDaXeEHdGvtmUUnLUappq9z3s+JNGUHOp2vHX96KjbxboKg51a14/wBuvCl0qfgsIsd/3y/41G0FpHNOiybmjcIm1lCuf97tjPeldlxw7lse5P418PLkHVIDjkkZP9K4vxzrWn6w9h9hmFwsRYvsB+XOKyfC9nYyeYt1YQy3CuMZmVwVPGMbiM5rm76Nl1O9+6IhcSLGocHADEAYB4olfluKEUp2R7F4BBHhZMgg+c/X61l6DHt8U6y5UjLuB/33VzwFdW0HhdEmuIo2Er5DyAHrVbQWM3iDWHhZXHmNhhgjBYmk9kL7TOm6fwn8qTPtVeW5kQlSoyDiq8l3KsRfHQZ607MV0X8D3ox7E1ABNjmeMfjSbgD811H/AN9ipAsAexoqv5sX/PzGf+2tFAHAWmmpKiXM2PMc7iAOOtS/2XDhRtXKlDwuOhyfzotrlre0SM2cw2fLw6tx/wB9ZpE1aKdmCQT5RyjhlA2nGfX36iquSUxohJTiM4XDncQeX3ZHHPHHbrTH0mYArsibOCPmJx+ePatFNRiYnckij3Q/0p63C4BbeWyBkRt+fSqjLld7XCUXJWvYzUspcsvkB8qAuGAIxgEc9z69sH1rndSgs/tlwktxIt7AoTyWiAV888MCexzyBXcJNCpLMzD1JBrgtZ8uXxRdbGyCygnHQ7FpSlccFbQ5rx2wX+ygGOfLkY+2WH+FcfcXM1zKZZ5XlcgAs5ycAYH8q6bx0269sU/uwHj/AIEa5TBOa0jsRLcM1JGfnFRc1LEMyKPUiqJPfGcKiRkgNtPP0xUUM/7xwDztGKqXE53xb8fdP484/pUEVx/pCkAc4FZo0Z1UF8Q8UQTdhM5B7+lRLds9tLO8LO0fChTyRVC3k2yI6lc7cAnmrMcmLWUE5JYc4xQ3oJAk4Ro5GQ5ByQeoqK4vX812UvnGM7tuPypPMBXexOcj+dVJiTI20Db70LUbRTHiGeITN5gaGJiMFs7cetaFiL7Wbaa4tIUurcMFYR4YqeD069DVA2FlLJ5rRgSH5WPQH6+tQWy6hoN611o9wIGIwyYBRlJzgjpVe7bUG72sb0mmrbH97p6xSHBAeIL256ilaOJQOAox/Cdv8qqR3moalJLPeyCSVj0HCrx2A4ApjwxlgZMZVsjHesmho0rKOHarDzTtJwRK/P45q6LaNXDIZEHf96xP6ms61uEFuRkKASKsC6XaMH8KSdwaEnj8iRHTzTGBl/nGTg9OQfeqly6eZ5lu8qLgfKxU89+cVLeXC/ZmZnGQpJNY6XqOBtYYPrxTYINTke5EKSuXUNwCAOce1YuoQYuZAeyKP/Ha1JHEt1CvAb2/CotSi3XTEsBlR+e2ob1NorQ5sW53YxkbO1QOm2Qr0Fa5QoWAyPk596pyQlgGHp1p3AoMN0mcDOc8/Suh8JWgne+HmbGWP5QB14YVivGA+D09u/FWbKee2uG8qRk34zg4zz3qkyWroqm0fedoYHPUN0/I0vkOzbfmBH8WeT6/0qYQRhs8ffHQ9c5qOePZaRE54Y9+2TSuOxBNBMmfmc/X/wDVXoXg3Y3gjxDbMQMWbswPfMcnP6V55gtKM9OSCTnNaiX93Z6eYre4eJZ4DHKF/jU9Qfb/ABqouzIlG6MTylGFx1JHWrMVpBIkrFCQq8c9DzTGU7ov94/zqe3H7uTn0ouOxnm3C5ILcHgZpviSeWbTtPVzkRNIik9QMKcZq2wG1j6nv9Kp+JXhFhZRRq/mF3aRiRjsABVRepnJaHN1vacWRWCjqADzWB3FdVpMYdWYjjAqpEIiuGbDAisnYWOK37uLEj8de1ZIQlwB61IyuISMdPWpBA3BGK3bPR9mtWdtqGEjmUOykkEAjIB9Cf60mrWdvbatLDaOrRKflAOdox0zSvrYvkdrjdAjA+1OWX5Vzhh7Hp71x5611cQkht5GjYpuVlPuK5I9aqJDJKUU1VZs47DJpwB8sNjj1pknvfw0W3ZtHMjwg+UuzA+bcYz198bvwq/47Uvrt3g5Cwovt3P9a860LxDc6JZaZcxkN5IDBDjDfIRgnr3NdhNqA1SzmvnUq8oOcnJ44/oKzqP3TakveMKdU85GIXJS1JPf/VJWlpmkXeswzppUEU00J+ZztGMkjvwQcH8u1Y97vWSPgYMVsPf/AFMf/wBarPh7xLqvhmW5ntIbWSF12NG2QTjOOeg79qzdubU3TahoaGr+HrnQ7MvqMMUTzMdmxg24+4HTPP5dKpQIgYlFQYDHlRzzTNb8T614qeM3sNnBHE2VWBWzxnqSTn7xpiSEyEJwApPNTO19BwvbU3PDWu6Xo81/NqUvltIIfLVULE7d7HgdP/rVzs08V5q+oXNuMQzXDSJuGCQWOOKjlVWnRsfNt/xprEfaCQO4HFNz93lEoWlzF8Su7yYYhVIAAApovLiJGaK4mjLE58tyvHbpVZDullXkng8CjOYMMeVLDH41BZ6p4Xkkl8O2TOxdipYtuyfvHik8VSPH4V1AKcMYGBPpng15zbanfafEFtL2WAZG0DDAZ64yDS3Wo6nfRi3u9UuJ4C+4xMQASDxnAHGe1bKorGDpO9xFVA0YK8BemTzxVW7VVEhRAPmPBOeKtnG9epG0Z/I1SnZTDJhcZLfhWKZuV3MSkDYOgopJV+cYB+6O/tRVEneGUlM52k/rVKG6iWWcGWM/vefmH91aztJjeaW5m2ZkcoDlc547VqfZ5FCkLuGegGP1qzAnjniJVgykkZ4OasCdAVO8YPSsp1lRNynHfpxVdZpmAGeO2BigDpBOo4Djp69PeuHuHiuPEd1KDvHmYVkbI4UDr+Fa5hkkjLSRq8f9yRQ2fwIrJ0y3UajKyKqRlnKqowACx4Apgcd48UxavbITyLZT+bNXKg4PNer+KvCUeru+pG4ljaK2+6qgqAqlucmvKMcCtlojJ7iHBzUttzdRKOcuo/WosHHSrGnKW1S1X1mQf+PCmSeu+IGNobJcYZ4SWH/A2rNt7jdIoByxOeuK0PGBYXdmpPIt+o4/iasWyXDEsWBxwBSS0KbOjiuCI8dMHGQetXoJcRNGcYJBxWCsjIp7561espDuOTk9aiexcdzUc+VZkkBskVnNM56HtzVm8cjTwM87h/I1l+YOh5PtSjsNkhuSqlWG49eTiqs9wzDDcA9h2p+cg5AqnKd8yBiqktgE/Q07isTw3TxSFkOMnkgU6XUpWHzNjn+EVGIkUEFixJ9eKbsUcgD8qb1EgN3cqm2PlTnORzTodSuVfLnCgY5PSqcqSSFtnABz046VCYXyDtGB70ktRvY0ZNSkkUplju+UnsajWQooAb9elVMMGBZWAyP51Jk/h705IUWammRG4vUYdFYDr68/0rT1W2IuycH5jtz/AMBqh4dI/tJieipz9c11NxbibJJG5n/LjFZ8jZop2OP+yMkuHUgmPkelVza5gZh0Bz+GcV2NxYiNkZQG2gDjnOBWdPpLPGdh25BxmnyBznKtaOWVsHsOnfGKit4yb0q3XP8AWunXTpYrb5kLMBu6enWqq6Q4u/OYbFIGCeOSTRyi5ysmlN50WME+d0A7AjtVO9tHYFCDtTJAH1NdJGVt5FkNvOWRw3Aznrxmqk0CzM2FceYP7vuafKHOYaaTJ8rY4G7vTZrbdaoV6gAY/OulWERwBWzk5zxj8apxWA2DPZuPpkijlFznOtbSB48D+I5/OnWsGbOeQ9QQK6KWzjEZ+Ybh0HSs+OLbA0bDAbGaOUOYwNpKFSBzjB/CsvxMCFtFK44b+ldW9nHuJUr26/Sue8WW8sl1axRIXIVicfhTW4pPQq2mh6a0+nx3etx2huFjkk8y3c7FY9iucnHPO0VqWMtvbLMoZ2G4BD5fLAA88ZA/OmReHZdW12ztppfsqm1gjV3TcNwhU46jvn8a9Bh8JWthbNcXghvYUQjaJGhweehXPf1qmQkcG9xFMdnzAnpuBFZ0SFbgHA+VgcGty8udAjmZWttTgkLbdgZHUDjuQCRzVKc6RasDNfXUe7kBrUH9Q/8ASkxmzoV35MckdxEk0U8oWGNzlg5GCcntj8q0dZ03S3tZrmCBkkhAUunCscdPfGevvj6WvDWkabrPiG30eK7k+2Wu+QwyQYTG3BZuvPIxg46VqeNfD11oNjDFm38i4kOdrksxAGeCMDtUu5R5pcIyWuA2M5J/KuLrvrmBmhKpydpxj6CuMfS75DzaTfgpP8qqLJkisCQePSnAkjB6UrQTIcPC6n3UinyQtHIyhGOO+Koix2VnEbjR7eMdolI+uK6vSGMXhqMMTv8AnHPsxrF0SIwWdmzJ96IdeB0xXSC2K6NBuGCVc8d/mNYT2OmnozMvk3TocZHlW/P/AGySoVhMocYAJXPPvWxPYt5cbdR9ng4+kaim2+nbbeNu8qbuT/ntSktS4vQo2GEieby97qpwD05pI0Zbk8DgMpB49atQ2yxwswkAyuCAeeQM0kMDyuMAlSWG4fWoaLuim0GZVxkkgDj6moriMi4A5wW6YrpYdFDywruI2gZ565Jqpqdh9nu4c52sOD6mhoSauYqrnzBzww/pSBTswzAZLE59a0Y7XJdgOC4Gc9MY/wAap+WfLTqN2eaLDuJIhLqM9x+VKqnMhzkLnnFTiImfGQRkZ/I0wo3mtnP8QP6UWDmHMhWRcngrw3U1XnUrCwHdhnn6VOrOWLY+7jn0H+TROGiRQy8ZGMjrSHcrtGS7fJ3oq0pzn5AP60UtQ0OgtNKNkpP2533Y6xAKMdwM/wAzU/kSvjbeK2PSD/7Ko01OzmhMiuZUx1RSwP5U8ahbEKI33E9FHX8q2OQSSyvTgR3Vvz2aFj/7NTDp1+AP9JtmI6kW7Z/9DqU6g8ak/ZLt8DOEhYn+VRafr1rqbSi2S4YxMUk/ct8jDseODQNsvC1m8kILuMN2YQ9Pzauas8QwGaRw8pTcQFxnqeB+NdELpWXMaN5vZduDn1IPOKpQWclrbovk7yqBGJGVNVGyEzm/Eeo6ir3Frb6O8yTQbfOVZCcMvYDjjNeato2qqB/xLL30P+jv/hXuaagJ52ieCcle625KgfXp+tSpKJZNn2O9ATpiMBf1IrTmu7k20seDjR9VKk/2ZeD/ALd3/wAKvaPoeqf2xYM+nXax/aIyztAwVRuHJOOle0AXbSFFtGVSeGl2cfkx/lVmKK5AAZo+O28f4UcwuUwPGtoHvIZ0b5RGFx6Hk/1P5Vz6QHd8pbB5Oa9AvbVNQglWZ4xIygAg52kVy1xp93bSBGBZCQFdeR+Pp+NS5MtRKawExFsHPoPrV+1/du4I5wB+lXP7CvIYfM8+NyP4FPJ/OooYZt5zZzZ7t8vPH1qW2y0kiK+l/cIAMjeP5Gs/eSQR09BXRDTg1tFJIHA5JiAy36ZH/wCuqslnG5Zo4Ljb7jP9KSdhuNzFJ5xjJqKeNJMcYcng5zgjkH88VtnTmKYS0umOe/A/lT/7I81t39nXAI6ASYH6ii4rGGkrSKDgqe4HY0jFiCOa3G8NTyElbO4hbqWWQHP4GrUfhqUcixckn+KQ/wCNO4uU5rH+jHjn61VKc813H/CNusYWOyjGeWDynr+dA8MyEfMkKgj7qqv88Zqbsehw8g+Tqeo4J96aAc9hXenQip+aOBR7KP8ACl/sY4IBVeCPlTp+lNSaJaRy/h+QRX7l9wiaIjdsO3IYd/zrp31XToEjFzcCNpeVV+CfUU238PrBM8rOzh1GUCMBkd6ddaUk8YR4DgHgbDScmFkQtrGlZJjkUk9dxPNRf23p44K8n+6HNVj4eQEk2p9dwl6/rTDotnGd00ESjP8AFPj+tDdyHYuprOmRoxdyOcjKv/hVG71uwIEYkcjOSQkgxjvkDj86Wax0Reot+mSpuGz+QNJHFptm4EaQI8i5X5nbI60r2FdGfJfaUUZ/Om8w8/66QD9TxUa6jpeA5SYtnnbIxz+JNW53spHyTF/wGNsjnHf3qk95pSpyxftnbxn8jTU2O6HrqWmyZVbKaVjyBkH+bVNHqNv5MnlaY0bH5cEg4we+Diqs13Z2sSyiM7CSFdQOfpUI8RQw52RyEe4FVzMNC3JqTFBm1Cg9y9V3neQMfLU5/wBsD+lRrr6zy/JaB2wTyewySePYUsusI88cZto1WQAhgCNtHMO6RUQyLJuaI7FOSQ4IH4Ck1XddSGdCy7uojBz/APXFayPFPbNi6JII4WTp9RWTfau1ruVJN7AUlJMXMiOfUZhceRHc+WqDDMxORjrn8h+dKdfllTBcKoxkKMg8d/xrn7/U9mqy+bAwKysCVPJw2ansbxLqUosEiBuSxxx0/wAKpCNfWLuK9014YppXIAYZVsDH1GKx7mA6lqWmQeVIFknWNpGGAdzAVrBN8gUTxBXUrh9wyO/atPTdNhF9DcLO0zWxyEWRSoOOM5544px0Wo0WPDXiq08KeI9d12a0e93MUJjbaUDuDgZHPQenSt/xt4jj8Y6BDqGnQzJDbpvCzAAhs4YcE9v5VzQ8JXEumXVl5rYuJFkMkihvu544+v6Vt6Lp1zo+jS2M0aXG8kLg7QVI6N17+nrSb00MMQqlk6au7o42HUGMTLKo2gdAcMfpkf5zU0ToY1fygCRkgkEr+VdDb+DZGjBMZY+xJpX8HuMn7PID6iOlZHSjGQx8Hyn/AAxV61EUr/dkQfTOasL4PmeQANIufQj+lPk8JXtkBOPtMhQg7YyzbvbAoAtT2DKirtGEALtt+8oAbPTjncO1dNp9jbap4SgkIZWUvhj1Khz/AErlbdrye1sbPV43hea4J2EDdtJJ+YdVAJPau20rT4NG06S0tblmQfdWTn+ED9cZ+pNNqNlYLu+pvXWmW1v4Of7Nb+YViUgsuGIGOTxnIHb2rAg0mI2sKEN8i4Ubea7nTybrRIWnQL58QZl9Awz/AFrzWz8Xsplt200v5TshZZVOcHH90UO3UIt7Ivx+G4FDq4diwHIGBwMVXh8OrbSv8uSeR1wPWpk8X2pcpPZXUGR97CFR+TZ/SnL4g0qVi32mVD7oxpWj3KvIati0dyHAUAADOfQH/Gq2paYbqe3IYEKG/PH/ANatSPXNJYHN6p4/iiP+FSxXel3LAre2xwT/ABhf5kVLXYFJpmBa6aqwybkHLYwen8P+FZ1xpZW2tl8tvlGG+X6f/XruTbpMALeS3ZTzhJB/SmzaZNswIQecAqetJpopTRwkdhtvGG0gYBGR14qOKyVpX8xNpGTz7n/61dv/AGTchebfrSHSpsZFtJ06AipsyuZHDNp7eRcFeWLYUDjPSn3Vo0dwqhBjjtk9PeuxGkzyqAIJBjn7uKa2iXbYYQnJ7utKzHzo4o2alm+8vPTiiutk06aNyr25B/3f8KKLMOZDjbWaAF3GB0yR/KlSOwDbwyAg+w/mK8hn8WarcxNm4wNmSAOMjoR+VKuuarIGdb6ZkB2+YTgE9uBW2yucvMeuvdWMEwYg7z/GoJH50iNpcuShg5OT823J9fevKI9Y1AWnnvfTvkkBBnH1P+FQS6rfXMLA3EoyePnbP4c1LmwuexL9gjOVEYPT5TuqjI1tIzKtrMQe4yK8ysr2/uLhY/tUjMy5+ZyQKke/vkaVJLiR+SCHkOB0yaXM2HMelRw2sbeZ++RjgYINThIGHJlwe7HH8687smtZ9Mkmu7tVeNWABfHPGP1Jqpa6nEszQw3Yl3EkMpOOM8/lQ3ZXHznpZgXcGQZX3cGkWRITgyJHk/xPjNefy6uXSMPIFX7x3SD5jVw63ZyMXe8t1OMYEqnNMOY7PzrUNnzoHP8Av9P0pPttiPlJtm9uW/pXENr+nKVVbtSefugt6elSQ3xfGyG6cjssD8/mMUaj5mdp/adoOA8QHtG1KNYth0bj2hx/M1xE15cFTssL09z+6/8Ar0S31+kLyf2bKkacFnkUHJ46f/XpXYcx2La1AvKiU+nyKP5mo31+GNwu2Qt6HaMfpXLwPqMsaSLbQ/MMjdcj+gqPyr27vjGBaxuFDH96T+HQUXYnM6k+Ihv2rG+e370D+lK2vOLbzRGcehkNcpLHdRzhGuLVWJwcRnPT6j1qe+lNpZKDdBpZRhCsXHH4mjUXObH/AAlE5PEcZGe+4n+dIniS5lm27Y1Gf7h/qa5yweOe2UzTSnLk8bR0IAzgZHWmLKlrraYlm8vfg7jkj3zihX6i5zqv7X1MvkoEXtmPGRS3OrajC3zsUBGR8o/Sl0+50zz0WWaR2kdsk3LjaOPcZqTUYNJtrqCSWMzeY7ZLuWUeg5/ChsOZkB1PUpnQJK/zYAx0NJqV+bR7dbjUJQ8jhSqZAHOOpx9fpRfSaetpABDCpVuqoAcdjnsMZGakAtnayZpAyTevUAck46YOBzRe4uYzry/8u4RTM+VbBbzBz7jmtO6ghew8yEszrg7S4XHvz7VFrZt7dktXuNrtMuGYfdHr61n3+uRQxXKBiweMohXv26f/AK6WiFcW81Ly7KOSJwzwkLIW6KMZXp+PHt2qbRZjqmnag7KFRYD5TS4AYkc8DoOv51lI8xsVSKAPIrCRZGlbKtjqMEc4469Ku3F499Ei2lh9luUO8zNMXyfTr0oaTdxKBQ1nToFtHu0kE5kaMCOMnI+Xk9PUfrSTa3LbKsa2is6W6wj95nAHXORwTzXU2t9rGEhjtLFZAAC5VyOenG6sIeBJIzNJPfM0hckMq4JPJ/DkmqSsU7bMxE1bToNQiulsAwjxnyp12hx6Drx1we4H0q/b2WlX/mJpsE91dYOdkZMacc4H4/e47fi9/Cf9l20l357snmZYSKrBWbvyPpVK2uPscs91a3txFITzhyobkcYXA75/ClZDSRBP4a1WWQK0AUDBK52jn0GPTvUR8I6k68eVuH8JkwT+lOu79lvU/wBN8syZ+aZyd3T1zxzVoxafGm651EMzjkKcZ/Ki4znriyutMmQXCtG3TKvn9QarPNuDbm4YYJNX7y1tp5DFZXLnJ4EowM+xpD4R1CVAw2AE9Acn8atJPcTRy9wbi3c+VcS7f94111rZaeIsSWvmHA3F5nJP64qM+DpB/rZHI/i2r0q8dOubcgKHO9eFZuSPbimCRaAikhKrLcRoOMDa+PpkA/rTbbTZY4w0OpQSjHS405AfxZSTVuygcKB90nghxz0raW1tjbxqm3eBkowIzj2b3IpXKsc9Jo1yqJLcW+llOcPHLcITx6MrD9KhEFhbvkXnks7A4ikaXJ+hjT+ddTqUR/sgqcFS24BBz0HA/OuFa1W8eNo7y1jTeCRLuBABxjoetJyb0CyR1OnSyqpTzZmjLYRpEQf+gux9O1akRuACftbk9BtjmT+aAVy50Zz/AKm7tZeeNsoH86lOkakU2rAzAf3Gzn9azdrCZ1YGqNEdlwc9QTOo/mansL/UJZHt9ly7rzvC71P0IzXnWp/bbKELI9xFk/d+bn/GnaFpSX6PqGtPJFpsJ2eY6/PI+c+WgPVumT0FTbsJux6bBcaml463G4RqoCgptJOTkkcdsfrWhDfF5o0eFCCwXqe9eW/2ukuqv5MUllaRxhIIYJGTAB7sD8zc8k10UUt8G2pq2pKR6Xcn+NWnbqO51EGoo8JaSIg7cskaLx/47n9aS31vS5ZGjCSZxkhpMjH4nFYltdTpGqLIu4D+NSc/qKpG2P215gseXH3RkY9yeaOfcdzu49etVj+ziZ4kUBdmSAB7Yqj/AGX4dfcwhiQsSxZWKEk98giuUEcyymaQKQR91Dn+eKkjheQbpSTuXBHHH60c+gJm4PDWiu+6G6usr/0+FgD9GJqYeFLOQArfSj2LIf8A2WuaBWNTsMqjODtjYg/kKhe/kR3LyFV7cAfzxRzJlKTOpfwdHj5bxuD0ZVI/pVFvBs3mtjUQuTkAwn+hrLttSmbb5d5NnOCBJ0PpW15uqwRiZpy0YUHG6ldD9o1uVJPBd7n5L+EjsCjL/jUQ8K6zA2Untyc9p2Uj8CtWj4i1CPHzIR6FRmrMHiW98ve8aMCDjnb/AE9qeg1NmWdK8WQE+XJOfTy7n/EimvJ4zgQoXvzkfwyBsfrW5b+MA6fPGQRwdpyAanTxXbsxypwBwW7/AICi3mPn8jCXXvElsuHkvAQON0G79dpp6eM9cQDcTjv5lvt/XArpYdfsrgDC4JPPapDe2RYkRJk9TgGlyvoylOPVHMJ421Lbg+QT6lOv60V0n2mwbkiMH024oo5H3HzR7HzhbxmRZQ7ynBYYDds4rqLXQ7OTSJJkt58qRlvtD984JUf0rEt7aSVT5YDNkknIHv1q1HPJHKBGzYbAO3jd+VbXOQrGBI2dRvMZbgeYT3+vNAiSNjhd4B7nOavXQeGYyGOSB8EbSMY/Oq6BUIdjliTw2elZtMZ2PhTw/Y3lsbq4topHbgKyrjHtWi2kaHasWks7UK5VQGjBIz9eRXOaRrS2SsrM7IfUAhc9OmD+tWr69XyI7hJPlCZ3sCu4+mMn1PX0NPWwmb0UenadC/2OG3WdsLExVAc5wOayr7TILq9lVoo5bv5HEBJIJPXHqAR9cVhyeI5VsJYFx5kr5L56D29KzTezF1kWZt69GBINK4I7XTNU0uGGGzns0RmcBv3QAPv05FQQXumJqzSbUUKW3EAAOpY4wMemP8iuPa5keYHgFVwCO/8AnNTWhOXDABiQdxODgdeaafQGjevZ9Mdo1tLWBWVwVDkcjJ6np3H5dKfH4gltgBtQoARsj4GSc1y0z5lYRlinGD6j/P0pfMLRrHliOpHYc0N3Cx1D+LZjbGFI4w55zz68j6H+lUJNckltpY53DvKQTtAAOOc/y/WsL5nGQc444qaS1njjV2G5T0YcDPtS3HZHQWerK1iFEi/uhzyRjP8A9f0981lvfO9+8/Qt2HANVrdbhUO1GIfnITOSAalXTL6aNmEM2CO4PP14xSv2E0D30sk25mChj1Jq1NqTuFjHzKF2kkfdPqKhi0S/dwnlLHjpucf0q8mgTts3yxqhOcrn/D/PvS94LMqQyrbIoV9zHn5l6H2qB5PMYuS5fuW7/jW3beGHlm2C78z3RCSB7+lXP+EMcOVZp2HUFANuPc9P1pKLHys5yK8liOUZgw5B9D7VJJczyrG7ysGDEhT26d66SPwrBCMzI4VsYLg4HXvnHp2NaUHhuGIArFFIMEdN3X6jj60BY4VpWkdRLIB7ntSpc3PmRGNpCycKY8kgZ7Y/Ou9Tw6sagC2RST2UhvzzUraRcOOOg7DBx/Omh2OGuDf3bhpo7iReuGG3J+p6f1rNl07UCnzJyem5wOPTFelp4dkkVQZFVQc5IOf5VMPC0L8yyI2R1ZM/lVJIOVGJbSKvh22mJTCg+cRgkHoKtabd2VvA0zToImIUl224wfetmPwnp8cbLsUqeDiFc/XOCafF4a0e3G42gXAILMhyefYc0xcrsY134x01C6WzmRlwF2qeR3Oaqz+J5J4lFvBc8kjIUjPt0rq10qw+QosJGMjcgOPzqeKGKN1j8tQAeGQgUNsSgkcdez6xrFvHaxac6RMBlifv+39fwrIbwhrTPv8AIRYxhQu/OMdzxXrAKKDujkI7Ad6fGFZG2pjpgHqaLFJWPME+HNzeQ5uihbPyktnA9P0qxH8MTsRTfyIg/hEOf1z716QYGyGVmEmMAgA/zpqW05/1krkegOKdh6HCW/w0s7WdJTdTSFeQHOAD9MVsN4dhCHAdmB/iTJP611IswyhS78/7XSnJZorZ3zZ7c8fl0p2Hc5E6DHEqgJjJ/uHr+A4p39kncFxuz1Gw4x+NdY9pAG+eYgY6M+Py6Un2G2lUHYsn+0Bk/nRYLnL/ANgfMJBFtYZwThcGqd3pchV0Yhd67CxIbj6/56V2RtrQ4D2eR23Rf1qsumWkrHZp0YX+8JNpz9On60mgucfcaLf38IiF2scYz/q4s9scHJx0zWG/gHUo2xa7Wjx3Ygn9Otenx2McROYhjsoAP+fzrHudVv1uDGmlXUcYJAcuWBHqcZx69fWk4iPPpfCesW6hXtJG9CozUkPhfXWUSrA8HoZZRGfyJzXaR6pqErBYzJGqjLBlABH4/NUjpNqcRiTcqd2hTJY9/m/CpUUI4e28FSRyJLqOpQi3U/vFRzvI9ASMe2f50zXdM1K91Ly4JIGsIPktI0O1QuM8A8knPJPJNd5B4Zjy3ngSsx+9NLuZeP4c9D71oRaFZpjCbgDxuYMAfz/lSsFjytPDesqqu1hJkt82FzgfhWoI5bcKJYZUI4BkUivUo9OjWLZGCh/6Z5XH5USWTlVVZWVgOWb5s/hVcmgHnFl+/kjjzsBAyx6Cr+pW62bKsV0soGORXaHSvOXyp47WRGBG4fKy579OtVI/BNlHuMss04bs8oGPoVUVPs30Oqk8OqMlO/N0OHkaUxkqSSCKjmuZI0Xk5z1JruZfB9mifumuUBP3VdT/AOhVn3XguR49sV0VGckSJuJ/lR7NnKclDdOzkNjb9fyFK10+Qw4x2rcl8G3qNujeBj3ySOB6dapTeGdRA+aAlRgkBlJP0GalwYGU8gaQlkUgjjI6VLFduEEIyFAAwDzirL6TeoDm1mI/3DmqE1vLA21o3UdSWXFRysZL58ROZHdcfxeYf5f/AFqkaMNCSl1ON3ABKkL+gql5JZShHOMj2pqNIu2MK+QMljx296LMLk6wTxqQkqHPcjnP4GkdLkLuzCwC5OGIP4cGkLOCQwYetIs27ADYbNO7C461bfifdjB4VX5J6d8VYee6tmBjkkOXyUZc8fWqkJjhaQooG7061NJd+aqn+IdxTuFzRXXXkGXfJBI+dG7fUUVjK0hB2IMZP8PfNFPnl2HzHF29xPZSP5LvGQSflbv0/wAafbXE1vPHNFlGjIYEDGPaurFjYDBjsnYN3MRH8yKtxWloo2rp8RP95gg/qa6NCbHECQyzPJMGfeSSNxxn161KEbI2QyEEdAnA+ld0sLx58q1gU+obOf8Ax0VP5N5IQsEcYcjnEZz/AOhUBY4GOyunb5La4+uw1dm0/VJoVgSzdY1wfmIBz068flXdJp2pyMN7LGx/2FP55zU0WiXErKhu0LE5GNuTjr0UVLHZHnSeH9SZeYlUejyCrMfhu8LDLxE5ydoJr0c+GnRMmWR229N7HPt1rPFmi8SIpBOPmFT8haHFjwzcv/rLpUHOQqE/zqX/AIRcMIx9ouJCR83yqBn25NdtFCgj2xxgqO6LUohvMgx2+4HuVxkfj/jRfyDQ4uLwkj8OJd5HJZgAfrwavw+E4oHYNaeYwPBLlgf5V1v9n3r9dqnHTcMj8qU6TOznM+WP1aleXRDOcj8O20UYk+w26j+8xGQfxJqw2kQ3JiEoj2JxuXDYHbFbQ0RlUlpnLD/Z4oSxlSXY0YI9Rzn/AApNz7CKsOhxBNkMxKj0Tn9c1bGjQ5DMkpHUckduvFWPszRgMqspHGVOP61YibYgMluWzxux/MVSb6oCoNPtFxiBCeuW5/nU/kIjAJBErY/hUdfyqwhwW2KF9cdzSqCkmQSDyeOK0AiUugOMh+hGKCrs3MpUdw3T9atjDHARieM05YSR/q1x7mk7gUxA7KvJLdTyak8uVSAWIPvg1f8AIDJg4/KnR24z80hIAxgDild9QKiwkDk5OfpT1gXO7J+p5qxIIRwCemQe354qVE+UbSBkdqLoCmYY24AJPqFpfIUcFcfhVp40wBkZzng4/wD10oiLknjb2OKNBldYivUnHoTStCrJ8wB9jVsQEZwBk9/WkaFyMsARTC5RW2iBG1FOPUVYULgkYB71MsBAztyPQU8CTPEQA6ZLY/QUwK4ZM/eGM4yOf5VKq5wNnH0qYLg4whY9QeKeVf7yqpHoTj9aAKoVgxwirzxnmpAGzjcMewqV22JukVlGOSBuA/KhAhUNG4I/2TTAYeTz+HFOC5GGPHpUmzjIb6g9acv3ehzQBE0KMDt+U4xnA/qKgOnyDlJlye5QA/nV4kDrnPXgZoDA5IJo0AyjaXcTAnfIPRZM8fQ/4USMojKNbupPfbg/mP8ACtMOx7gjtxTXEjDAIA9xSEYQZ8fu5JE7AOu//A1aW3LKN9wyA+kQH8yavi0U4Jx+IzSi2Vechvz4pWYyi1grSb1lV5AMHctOKagmBHNlf7vYfnV3CLwFAHtigyYxiiwiBFvCvzyQ++F//VVramMnAPc4HNN3Z5BpyyPxyuPcZosO4oCknhSvfIPWgqq9Awz6MRQr5HzKPqKaW7gNz05FMRTuJL6Nj5bxkejAk1Xa41JV2vCrgHIKHpWlswcg5+vWgoTzx05xS1GZf9oX6J5jRLjuCxFO/tUyACSMqceoar5TqMkZ65qtNZK3IQEnuMUrsCAXUBOA+CexU1IkkTHCOpPpkfyqJtO68EDHAwMfzql9nfzMEYA6Y6mi4GoU3D7p/GonhR+DgeuRVRbW7A+Xdjth+tMYXsfBab8t1FwJJNJs5GJkggb1+UZqCTQrGQkmAqW4++Rn9aVry6ThgCP+mi4p/wDaMoQfIOT0VsUnZjM6XwtZtlgZB9D/APWqk/hAK5ZbjjOQCn/166JbiaXBa0nUf3tox/PP6VZWJiM/N9MYpWiI4mbwncoxaB0df7pOD/KqjeHL9ImbykLj+DPJ/p+teg+XIO2R7imZJYjbkjrg9KXKgsebvo+phvktJQO/A60V6KRk/dJoqrBocZ/Z8aqh2njr6Zq3FphOx1jO08gjpXRRaMq4LOzHsWq1FAqFrcLwDvUL6H/6+a00A51dMwdrAqD/ABbutP8A7OEOJEO1geGyCR7dv510n2dVOAo59aCojAVSgHvTAoQW8dwgJ3rKvVC388dquLaFeS34dqaYFDmSJFSbs3r+FLDIswLbnDDhkPY0gHiLkbm59Kzri3itb1ZyVVH6jy93PetLyyefx5/+vTJbVJYmjcKcjgjqPxolG6ERfaUK/JG2znnIH6ZzTGnDJu8yFc9DnP8AhSixtlUNJaiVgMc4xn1weKkVEyypBGqL/FgYP0pK4FL7RzgyRmInAZT/ADq35YI5HJ75oNuo4/d4PHyqKWOHyFVF3MnOSf4aEn1AY0JDYGDx6VC0cjNjeAPTH8qvgAgDpTWxjGO3Wm0gKKsY5G3AM478DIqyrF4+MD61E8eScFFx3xwfTmp7dmMO88EHnbzmoTtoBCYcliMAkemafFEEOCp59BxVlCSNwRifQimsZO0WMf3iOadwEwuSSQPapDIAu1WGT7dPxqv5o8za0bBR1wScfXjNSq24bhhh6joaSkmAoDHdufIPpTxGgIyW54yoz/8AqpgG4crgj8xU8aqy7c8/XpTAaYVYg4x+HWo/tMMc3lOJVPfI4H69KmSB94Z7ndERjGAGH4j+lTFUTAiVOuOe9LUCNJFKkqAy/wB4HjFBkDcrkmoVEs27zX2j+6gxU3lKW3EsOehNADC7jcFkBI4KnrSiSUj522iphFjkD8qVU9uDTswBGGADnPvUhXPIOPxqLykLZ6fQ1IFSNcLnHuc07MBm1w2VYH/eFPUZ5IGfUGnAjt3pGUEHK/l3osAKir1AbnPzEnH51IW46Zpg4AwufahpFU4cqv1NMBwXA/zxSAMG+6Nv97vTDdQ9gWx7VKpVxlTn+lFwHAjP3ufTvSMqPwyg/UUFFZcHpS4Jxjn6UANKhT8oA/Sg5zxxSt06dOxpAcAg7s+uaLANJ45poBb1/KnAnp1pc+hxRYBhx3x70hRc5wTmnsCR/nmmkH8KLAMODwR27UnljnBNP5zj9KRmAAzxn1pAM8zHUfjS+cB/9fijIx2+tI3K8gDv1pgPDrnkHNOwD0b86rbCc8D60m5gcEAfjSGWWURqWByewJpkYkeMO6hCRnaeSKh8wsQf50vm5O3fz6d6LATN8p59fWk38njkGmmXOACDzzmnjayAFce44pWAXch4yM1A4BBAOD2Jp4gXd746kmlEYAOBj6mlYCEHbw2Se+elCw24YOEQMP4to/nUhLDOMEenWo2YkdAR3wKdgHYBPODSMsarxz7Y6UzPPAx9DxSDOM9/WjlQCSIuCQv0quImU5jCLz0AxmrLFlzmm4GfmGKLAVHuUjYo7Rhh1BYZ/nRVjYnOF7+tFFgJgxbPb681BckxyRzAD5ThgOMg4H+FO3BQSW60yTLowP3SMHJxVAT+arY3Kw9iKGkTGRjIHrVSEllxxuXhifXvVhItmcBQo9uM0LUQ1pmyQq4P04pCpGJYwFbGCP7w9KkcseSQR6GkBx6D3osAiSgrn36EYI/Ol3c9eT71XkEiZkjzIwzwW4PvTIC2CzTb2J9MAewo5u4EzvsXe+cHrtoBy+QpVQO5zR+8Py7WIxgnAx+tNTzlAHygAY4PNLm1AlUFhken4UpDE8tg+wqtK8jSIqt5YOQX28g9qtiOYgGSbP0UDH86dwIth5zKf06flQ0WBli7j0Y5/pUvlA7RliffvS/Z0bkjP15pNAZpRY9wjLAsS2D6/wCewqaKchiu9TjnGamuLQModUwy9R7U2C13fMW+U9s81nrezC4pYyghpCFPZRjipowhXADMAP4v/r1N5SqgARQPSgx/PuBAb9PyqrMAVMHhQPQimNAsRLKV3M2TjJB/pUu0kZyR+NNKgHPeqsgBE3Lnjg9B3+lOQDkEAfWk8sHnBPORzT8HbyuRTsAMxaIfe67uOM+lKzhhwMe+akQKBgICxHdqhZ2RiNqg+wqeUBxkBY/c24/un+eaashDAcH+VRkgk5OMU9WAU4Az71VgH72DkYJHtRvIJO1/rmkycAgNu7imZfnB/CmMlRhuzxg96fv4yOnoKrqGBz6+1SBhn5unXgUASbuOfyNOznjGOOaRWG4An3pxOSMYPtigRA4csczED0HAquYBwC/zZ/Sru3na3IH8OaXaAcFQR6cVLihlbydo3Kx9OnWoGdkbBIBz1FagYhAMA47Y6Ux2XBLjAA5x0o5QK0VzMvUgj361It4rHDBlI6+lDIrgNCwOB93GcVCZX3YZfmHU45xSbaAurIH+6QaceO2PxqoqxXADZYMvpVhAx4RmIGODzimmA0gD1P40nOaeWYdfocU3IzwRmqEJgnkmk5HangKeq8+mKAGA6YycCgCNg5AGQD64qPDKPmPapWctg8kduajKE8j8jQAgLFscHjjFNdpBwAPyoIIHTApmf9r8MUgHb2GSQc0xnBB6rg+lLI6Ki7wAT/npUDSgrhV568j+VS9AJkdAMO273xilZoivAIz/ALJqoAQR1z1NHmD1HHZqaAuHJ9B7YoWXbxuwPrVDzsMw6Y75p4f5QQA2exOKALjSYOTnmlBzk5x9ap4PO58j0I4/L/8AXUg2A7cbR3wKdgJWyvA5/WmfN1J59xSbl6Ak4oJ3DGaAHFs4ySOfwpgwcc/pUbuqrudtoPc0EbdoByKQE+MjcBwPSm7uajDNnggnPUcUvyn+PB75oAeW9MYoppHP8P50U7AKIsnIbFIcr3APfnpTPnJIL4x6D6+tMZVfGWyPY4zTAkU28YLMSJnIG7PBx6+9PMg5bB69uahSFF5X+I84P+fepeC3JAXHpzSQCnOFbH3uR81Nbt0OenGacMqeFxxTG3nkAfyouAuzHOTyM+lRIjfaWABCkA4Y461LtfHc/XpSF/LdCV5+7n3rOd9AJlIB2nJP508KOOcEn86hO9DkqAeg3c04vIem0+u3/PFHPYB0kSbTnqOcZpLZnaMhwu9T09veoprbbsYYDuecn8eM0fNGRJu3Y4x3Io5tbgWscen40qbFk8zc7HGCoPyn8PX3px8vyo23MCSMYGeKZKrhfkAc/wC02B/Kq5rgKwwQUDfjTFaO3O5tqKx4470iFwgDrgj+61OZUZdjoHU9QeRRqwJsLJh15U/rQU7nj8KbAUA8lNgA+6oNOYYIyv44qkA049T0z6UwbsHI6HpmpNrHHb6UhCqw4JNOwDgx6gfjmkL8Ag/MO/XNMIyDxznpTlG4fNzQA3LZyBgn1pNpcEuzED06/lUzKvBJwKNyrgBT70DIlEbKCpyGHBz1p4wDgIee9MZfn+RSjt39T6H1qdR8u1+vtQgGkEn0B6+lPKjAHJ+goB2qccD1700MB0AOaAHGPA5wfpTNh/8A104Kc7s7R6Zp4bdwVz9KAEUBWywBoG1dxJAHXPenBExgUoXFAERuIB/GFA4y3A/OpApPIII9QaaevygfWnKTnLZyKQDtpU84HvS/J2JyaYXBPOPzxS/ePGfx4pgJtTduC4bpkcU3DDPIcEc54NKTtY8fhSKpZuOlFkA3z0T5dhTP4U8XCbck8epodMZBGV/OoPKCncmR2x1pATb0Y4DgnjgHmhosHLDOaiZVYHIx6kDPFIkuzAc8d89aL9wJTGoGSzDHZeRTc/JkEn1BxxS/a4WJVT82OB6/pURuolA3MBnsTzSuhDjIMj5gc+2DTDJzg8eueKhkuAyErtwO8n+FRbUmijGScE/NuIP0x9aTmBOZ0X5QS5xnA4FRN5kuMNs45G2neQq4YN7bSRSF4TI2Qx28Y7fnxU8zbGILcIhAz9c5pPJZiMMeO+OtSed82NoGeOtNlck4AwenvVpIRCVI4Jbr0xxSNHg/d+boARk04A7gVLdee9PABBA6n8O1FgIguWIIGT1zSvE8ajBKkdj607bnOSPpmo9xQjrweO4/zmqWgEJWYNyo/Gml2TOAcn0OP0qfzHL5wSTzwaDIz4DHJH6fSncCJZpDjcBj3oFyyqQuRuGCBzke/wCX6U/yg6nsew3GlNoBGZFbAB2kd6NBakQkQuGYBj2JOAPpUm5kJ4zzn2pBCyp90Ee1OUMG4yPbFS0hixuVwWJ/HpTwx6ttJzkbD2pNx3ZJOKUyIybigBA424GfY/40rAOJGef5UUw7eM5Ge2aKAJSmRgnmozA2wncBzgGlz82cHHY0qTQtk56DJ47dPxpsByqB60ojj3ZPJPemm8t9hO7B4AGwjJpYbpZJAioVJ7kED8zUtoCbymJwO/qamFo+3JIx7mmpLxnGCKe7hVADg5GeB09qOYBDFGmVLKTjkZHFRyKHRlC5Gc46U8DJzgU9Iz1GMetO7YFdmRCFc/QDA/nQ9v5kvynGBkt/SpkgSSTpnb6ipn2xL85Cis+R3AgNqzSZxvbBI3NjFAtysu12UNtyqggH6+ppyssw3RSErnkjHP51PtJ52jPvRysClDE8TFGclCcqe2cdKlKt2H49KlYOcoRt9DgVXWZFJZ3I2thgRjH51UdNADc/ZcD161FJErqN6K+PmAIqd5d7HYoCn1A/wpFVhzsyPXtWgDo/3YG2Pj24qRvmUkDtUbOSGBHHoBUD+bIhjD+Up4zGPnH0P/1qBk+4tIV2446+9KR3OcetNjjWKNVVzkdiOfzxzTolMjjJwG6mgBG2qCSRgUA7uQefYU6UBWKg5Xpk03kMB+dAAw4y3600bV789sVJuwMZGB0BGKCik46nGTTAaFUjBYEH1o3+Wo5ZwB0zTsBRneCfWkVSRxz/ACFADxl4gyKSp7sD1oJyCNuCO9PUlItofGeTjNNVnCYkIVj3XoaQDckHk/8A1qci45GfrTxkAAp170wo5YbSpT+6f8aAHiJs5yCD6dqeDhsA8evaolliO5FYMycOFP3T6H8KfuBB3bUGOPc0AKx3HHSmlcj1yPpTQSBwcjr1p6SDaNwwaAEAC4HQ9cYp2SwI6g9jTlKnGBTcH1z7YoAYAyk4b8GGf1oyQfQ+9O5Xt060zdnHOBQAucck8009j+tNd9gLNt2gZyOlRliXOIty4yj7/wBCMUASE/7Qx71BMit8jfMVHAA+YD69qkGSMMSM9VX/ADmk27emcL6Ci1wK0VqwYszOqngc8/iam8hdoO1T7nn86kACIAOeOhPFRlSGy3bvSUUKxE0KAEDAbvzkfWoWScZ2kKMcsASfyqzIwTLEhR3zwP8AP+FEkcyEHaoQjoGw31zzn8qlwTHYrNt8s5lJI4PIOKd5bBVCkqp6k09FG0boiGTjeyrlvfj/AOtSdfm2sP8AdFEY2CwCJY3LbiSe+aVtrIQB2OKZjkhlORQSEzkg/TFWkIQICc7x6Yxigg5OQuccCkBBYDbwfQ1J5c+3cikqemKAIWL7+vTr7fnTTz69KfufcQ4AA9uaNgBYhwNx/GgBgBXg4INBXg4JI9+hoMbA9Cc9DRtOF3c4oARvXAB/lShm3YH3fQ0KBkhQpUdPYU4YKA5U4HtmgBy7lGSAPT60ebyBzmo9mSTkk0Bj907sGgCTcsmTs/M0SKVA2kHvgGo2ZSOBgdeDmmO4XGFJJ570AIUkJ4GB7jNFKLhgACR+QP8AWilyoRJcq7WzADn0PSqUxciDYF3Ah5MK3DZ7ccDAXgYHtW0sYaJnJORSkBlx0+lS2Bky3Bllg34VUuI5crGRwGIyfcDB+h9ejreFZ5o4oo/JkcD70QQvhlbt9GP/AALHar5j5znnGelS24OMBiAB0BIH1+tK4yjNZTO7lg+eFGw/dzlW/ED5h7imLp0hmV3hlYiQlcH7qE7h+JxtPtWyFVF+UY+lTKSF5OeM0IZhpY3SRgfvHdV5fOFLAbcfQ/e+oqK6S7Z5CRiRkbaNvJbzFxgnp8pIx9a6I/NGpYk+2aeFVlyQOOegqgsc8trdrdZVZNnmF2TH3lLjA5z0XPpz371FLb3aCE3IO0tHuYnHQtuJP02/lXQz7lVWRtuAc8dRWeLUXxLSOcDnB5/nSHYzLewvbe0jG3a/lrnuc+SF/wDQ+fwpYZrpg3lAtKxIAIwQNg5Pr83f/DA04FMUTRcfI33gMZ4B/rSfKrYVQue44qkIzXiuvOZtrCPzFKhlz8uTuBHckYG768jPDI7O4Zo3khDFTG2WUMch2389yUKj8K2CxU+9PQlxwSBweKLAQwxyLDF5hywUbsnvTm9A3Hp61Mp4PHQ4pshIAXj64pgMyQBzyevWlOT16n0ojYGNTzzzjNTNaCUeY00uGxhBgBcemBn9aAK5OzLMcDrUcdw8sjRxRFgo+9nABP1qylrFDwi429zyT+dMSKNJzsRVZjywGCenX1o1ESHeMbXA+vNMEJdPmfgfeIbb+eKWzmF5GXKbCGK9c9KsAApgjPfmgZCI0iyVXDdMj+tLDcRysyIwDocFD1HvSHG7BFK0KMFyo3Do/wDEPoaBD3UcAg578UqkZK4+lRrKzM0bYyn8Q7/hQhLEr0oQyYSLtOQBio9yn5WQEGkDbsk+1PUeYpzjg+nNMByjDBd2QAAAx/rTdrFj8x/wpFixLv3Hdt29eMZ9P605F8wsdxBHTFIBoIUHn8akxHJ5ZbJ2ZAyPWmxsWiZ8AEMQcdDVXVL42EPmGMSZZRjO3rn/AAouOxaxkcdD09qEGRhgPoDmobK4+02yyhdo7KTnH48Vct13ylCflwe1DEQsSmCoOD7f/qpcu/IVseo5BpJn2BQBy3GQcYrn7zVLi41WfR0do9iKVmLlsEgn7vQ/jmk3YaVzotpBIdWXPQmoZUmKYgKBj/fGabYxGK0jBYM4GC+wLu/AcVZc8DI5zTE1YyIxeRXwUnzBJgb5ThE+gHX8wa1SvzknOKapDk5XG3A479f8Kr3LSQxyPE4Hl/NtYbgQO3qPzpAWdinnBA96DGGHGMUwTZxwR7Z+n+NVZdQka8FsiquTjeefTmgZJNc29uMPIOP4ep/IUkNxJcKVEbRxAj5pDtP4D/8AVTobePCzbQXPGSBx9Kc6KSTjkd6BDJiwl3gKM84A5GP5U0y5GN3Lccd6eMKuRwcf1puxWXcAQc4PfNMBjeYwbbgt0GScfjSQNIkY82KLefRmIodmA+RipzwcA/oaBKz53Bc8k7RgH8KAIxHyxPzZOT7flT1UqhC7Du4O4Z5/OmsVaIOFxxnrSFmRWIJBJxxQIfJasoLFo9oGeDyarqBFysZZh0xUxkZjuPQ9hxilMhU9Ac+1FrgVTKdxdiNvU7uv0pFkVMnbznOAetWpApUllBxVR9ow5XIY4IqHdAaMTRPGGGUBbGTjgjHrTWZED4GBjP3hx1/+t+dZkr+W427sgZ60C4d25xtZASMfhQpXA1VaNgfMVOUJJBGDxULNH9njKOXyTkBxkZx3qoc5UA4GD+nFMXbIxO3Bwec8/n1qwNBFhCxuRtJBI3MPf/61OV4M9U2DG7p1yP061nINzAE5BBHPanJiVRxj+EjPFAFh2j3OCYy235/r69P5VDdS8oUH73nftwR1q3HFELG4laMMynavsSBzWWY2G6QOSw/vdB9MYpK4AJB1aMEnrzRUcjrG5G0nPP3qKeoj/9k="/>
          <p:cNvSpPr>
            <a:spLocks noChangeAspect="1" noChangeArrowheads="1"/>
          </p:cNvSpPr>
          <p:nvPr/>
        </p:nvSpPr>
        <p:spPr bwMode="auto">
          <a:xfrm>
            <a:off x="1640681" y="-144463"/>
            <a:ext cx="2286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pPr>
              <a:lnSpc>
                <a:spcPct val="150000"/>
              </a:lnSpc>
            </a:pPr>
            <a:endParaRPr lang="zh-CN" altLang="en-US" sz="28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00" name="AutoShape 4" descr="data:image/jpeg;base64,/9j/4AAQSkZJRgABAQAAAQABAAD/2wBDAAgGBgcGBQgHBwcJCQgKDBQNDAsLDBkSEw8UHRofHh0aHBwgJC4nICIsIxwcKDcpLDAxNDQ0Hyc5PTgyPC4zNDL/2wBDAQkJCQwLDBgNDRgyIRwhMjIyMjIyMjIyMjIyMjIyMjIyMjIyMjIyMjIyMjIyMjIyMjIyMjIyMjIyMjIyMjIyMjL/wAARCAFNAf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3+iiigAooooAKKKKACiiigAooooAKKKKACiimlwDjI/OgB1FIDmloACM0w5LY7D9aeaKAOd1lxGy7WeKcnaJFHXvgf57VzzMttfNAl2tyxYkuwKkdzz0//VXb3ltHIqsy7tpJ9+nr+NczdaW/losYxO77/lx8g9s9e1Q+xLRFa3k8blVckr8o24/yaZcTKHSWQguTtAJ6VUkSO2vZUjk8zawAy2A34j8qsyTotqzOGYHsCM5HsKzkmpXIOn06ctaj5tx2bmAPTjOK5a4uGF/HJFCQfMLYJyw9/wA60NJkn+yzeUGMhAKq/XGDwQf6Vl3FvqSyxrHEwE3zsw4xk9Mnv0rVtjlsdXpupm7G1gAR1JPWrlxqENtHufJyM/LzXKx3KW52CQBwMnHJH9T6VV1B5pZC9vcuZhkMwzxngjPQcGlF3GmzVvrhr1CyxvEG7uMnH0qsCq/LkAFQcZ5U+9RWYvL2OFri/ZD8qsoQb+M9cdM9v/rVpPZiK7h2sZJGGCDgcA547dPSjl1uHmbGnOhhCh9zD88dqvVWggRNrKqj2Hap2dU6kCrLHU1zhTULXKFTtYZBxyagad487wDuJwvtSuBCQTIcZKk5HOc1eiPQkEnHJzxVWQmWPMUY3A9fb1HrTopmEe0oTgdPr0/CojGwhtzqKROUVlLD9KbY3iSIS7gHPPNZk9uzy7YVHyjD7iOvXA+lU7Z2t5mLumSSeWrGU2ndiudkOlFU7CbzYexx3HejULl7a3MiKDjr9K6FK6uUTyTpEMsRT1cOoKnIPQ1zLXEt2ElO0ZByAMbiOv8AStW3niggy7jA6D+77CkpCuadFUBegtk/dHvV1Dlc9jVJ3GOopoJ7gj61FNcCNwgGWNMCeoLl5UiJiRWb3OKS5MmwCMZOeecVQmlEsTYuSpVsHnG4/wB2gTY+O8hMuWfc7DGUyVFQ3OoG2RsR8kkHHrmqsl9KYwsCCFQ2N2c5Of8AP51mXguJGLJKCAckHqTVW6GUp2NXTpvtE52oys33gxyMelbKGVZcbBs6DHpXN6GNt5iZzntg42n3rqdytxkGk1bQqm7okopjypEuXYAe5pi3MTfxgZOOtTc0JqKAciimAUUUUAFFFFABRRRQAUUUUAFFGaKAOW0TV3SJbWQNJKc46jnJz1rZh1BGmEb7lLH5dy4z+NcBr41fw1cW81nafbbXG2JivKHHQqCM9+TmsCPxVLIsV0T9nkCZIiWQruzn1/oaai2Qm1oe3UV5PpXxA1pZijwQXUIAYO8gQ/Tccf410tp8SNIlfy7uKe0cD5t67lB9Mim4sq6OzorDsfF2i6hcCCC9j8w9Ff5c/nW2rqwyrAj1BqRi0UUUAFFFFAATgVVmutjFQpJ7bec1FdzvlovJZhnjHcdaybq8l+zNG7Mkrbm8sgZA9M/j1qb32Ey22p7ZG3M6nGdpXHH4/wAqq/2nJK5YEMvIwBxnoAfx6VgyS3Fvc7bgONm3e/c5647fjxWedVdRNCSCp3BVUZGOuf5fp6UcpHMdlba2pJLY3E4xn69q1I76ORAQcZ6d68rttRb7QJgBHCCVAB6DPp1rXtNZMsuyaQMuFTI4Dc/l09KGmhKZ6LHIGXOakzXJabqoV2ff5kXUduPUD/PWugsrkzx5LfMe2Mf/AK6aZonctSDchB6Hg1zeoxgDISRF5C7cAk4689sV0x6c1jX7RwymSWZmbnbgj5amfcGcTeho55IbWJo1jbO6Rj+8bjgcejZ/M0y2mkBIlUFwSCrckfiKvX91cXTxytc+WkZGGz8xUkZYAZzjByccYrJe5gFyzoC21iryMeW564wPbt3p3ujNo6nSw95JG0ThP3ZKEDrg/TpRqUrqiNO0aSouGcMBnk9c+nb6nio9GKwrFK9yEcEKiSZ6Yxz09j+FUdeeSPU5X/1sbgkggEcgAfkD361LWhXQzFYKJLhpDkv8gPBNS22qR/ZZw/lyzcH52PTIwMdOMf5xVOZpVgcTqD5rAIgwSST/APqqWO3EsqpIAkuwYQD27n1qbojYvaQbyK8uNSaCWZ3BdoguR789uM/kK6TTruW7uopZ5oygBdVQ8oeBg559f1rCt5ZLKEI10HbIPIz0zxnv1/zipLC7ihu/NL+Y7Nk47nBzmqVRNlJnequ2PaoAqtPErnJDF+OKfbXEc0I8uTdgc+op0sojkRflG7OSfQD/APVWhoZT3SwkmQHzRgEev057VMLtWUPIpdA3B44OOKq3ksQkmPmOyk/McfdI9Kwv7QcOVLnYGzluhJrnnNrYm5vy6gVyVIBOAT14/KktbweVJL5gKIcbV45P8h05rnb+/eO3EkIc4GSV5PHtVOHXlPLwsrMxXBP4HI5pKU7XYXNS6uVlZmDbTn7oP3eMVl3Cp9rRi8hx95T09asvLFJEA20OxDBR/Cfp1qI3UcZkckYDKuWU4z/k1hG99SWdlpNwEtVBBVc7Rn1qjqa3lxMV87YhHKg4+X3wax7a+TaBIUV84wp4wDwealy9rmUyLL5nI47Z6f8A1q3U3aw76FkwR+ZiBgChGMHv/wDXqGaQvLjzWO0bRjHOPc1QgljRf9eQ27IXBHJ7e9NX5pnyyjacZ9aj3mxXOl0+SRAEuVEgY9iOPwrfUgLkEYrgftH2fdEGYEHGSf0rUttSmi8uIuxJOSe1bRnbRlJm9cX6wPwMju2axpNTM9yGJxjhecAepwag1F/Pf5pWCL93AwTj3rKuHljCyNtCv90bucc9qnmk5Ccjo3v4Lu2Akl2sgwwHc+361WgiW4LwB/KjUA/v4xk5/wA+tYqSFQpjh3gjJC8HpTIoL2RiwBCg5+Y4NbJpakuRu30wUCHbChBOdmCQO3NZlsryZeNAVzkEnANP8hWX5nRFHXbySfUmo2nht41WLjjrirUr6Izlq7s07NI0uzIWwh6jg4PrVltUa3lcyYaNxwQwHv8AWsAXkbxM0kqg9NoHOP6VTOpBg3llUI6EnvVKDsCnZaG3LqU13GCUcfMU47fj/wDXp9s4hjALE+jE8msu1uJCzCSMhDwcjt/n+dWTcwRDZjDdlzksPWsKi6FJ31Ni21wJu3qdqnHIxWimrWrKCzhSegrkXkEifIvyp0Bfj6mq97dFIlRHRA33HGflb8KmLd7Fc9jv1u4Wx+8Xnpk4qYEeorzC21a5S5ZJiZUAUFhzjOeP/r13ltb4gMyMzsyghQ2B9M1tZ9S4yualISB1NVFna3tt0zh9vU9KyZfEdgZGSS6ZJFJHlopcn6bc0DudDkHvS5rlX8ToVK22nzFo8LmVliUj+f6Vk6l45mtgvm3NjabuAozI5+mcZ/KnYLnoGRWDrPi7S9G3RySNNcD/AJYQjcc+56D8a4e+8R/aIUX7ffzySAMQjbFUH1Axj6VzF1qgfUUjttPtYIlP715Blvpn/wCuaLCudPdePPEV1OZdPtEhtiPlXash/E560Vylxrt9JO+y4cBTj5EDD8CaKu3kFz0/xTc2eo6LdXFnqmy4tI3cJEFcsccfKQT+I9a85EsQ0+BILqOSTG0qu1ow2OTgAE9exPNS+JbHwnHZT3OgyX9tqMRBSMFgDzzyef1rP0jUZm0VZ9SupnyWVVk2yMwz15XI/E/SmkkhFRoZd7RGSGKQ87s5R+eRxjB5GR9MZpyzX1rMfNUMsg2h0Rkz+Hf8DU8LWEk8bRwyRKM4WTIDd8g57exPX3zUz39pNmOBZLYH+7IWVvfHY+4p3As6eBa6hsEohZh9fM9twIZevUHmrIvNRiuBJp+oNHG5ztV32vjqCW5Dfn9RWLcy6gIi0901xFyAkr/Mo6Z5JA/LJqy9ojQFzOuFA27mA2+ijBx+hpAdvaeO7uwQNeRfaoAeSuBKo+nRq6O08b6NcbfNma2LYIE67evvXmdk8t/beXAzDaMlAeAR3xn8cikneOeEw3ESJPCcgY2kj0PI/rRyphdntkF1BcpvgmjkX1Rww/SpCa8Zs57qKOP7KpDJ1lgkwT6e/wCtbEfjO/sEVTdicrw0U0fzA/UGpcOw+Y9IlLEHaQAevrVFLd1lddqRq/Vhzn2Fc3H43tZrYPdWdzBs5aQDcoPvnBH5V0umanpl3bq1pcIyn5ueDz9amzQxl5pUt1HJCJfLiypTC5wfp/nrWBe+E2+0M8QIRm+8BzyP5ZFdqCCOCDQaQOKZ409rc2JuI5YWZlyvmDsOQCfTpiqwcWtoC5G+NgQoIJ59favZLnT7e6ikSSMfOMEjg/n+NcprHgmGUI1sCz42jf0HIJJPJxhSMe/uaCHDsc1aX1nBbRvCHaYvhFVOH468ngV0+nauwhiBdWPQBeD9Md8Vzdtp15b25EsAaLlihyCFBHPbjOMU65vZLOOKKNQhCkqCd24E+n+c1DEro7yTVlMBEbYIz3yaxrydp8tIy5XjbzkjvmsCxnnedGjIdMZ56Z9/TvWtNFLPa8Sqs3IYAnGT2+tc0276lXuYF1ejHlbC2WwEJ2j/AIEfpnj3rNM8Mk21lHKKo2+o/i69a0b6wNvCJZxlWc+Yx42D1A7iucbynuPNi3+Sh438buv+fwraG25DOptYjchUlvGAWL5UJ4HsMd/xqbV9Tecxz5UrtC7B0IA9O5+tZFlcm4mhIaNRgkr0A7dT9D+dGqAywGQ7SxO0922tnp/nOKHe9g6EzapbxRuYYg0it8rHkA+uO3f9fes5NTllkaRizMcruBxuJ4x7euR9Kqm/t7W2kV4gykAbT/Dj1AH6fnVBrqOK4jES4UjJHTn+n6U1ER1/2uzsGIVtzxqMkOCc85AznA/XntTra9W+lEtvwoPzxs3P4VlvZiaxSaN44YcblyAueMdeuc560zTJHgvf9crRpljs/u/lihRXQZ6P4fuky4UFmGBzx06n/PvV3UJXN2WAdtibcIBwSeCR17Y61z++8W1gmsyXA+YOgGSG4zj8Kzp9c8+S5IkMR2hCqjPTpwfTJFVsrFqVkampXqR7ftCSBpDnHcgetYEtwouFjRiSxycHoOtU7jUHmcK0jNITwMD24zUkUM8rJFNGE9ZDj5f85rKRLdzVlZ57JhbeX52CVYjgt/8AX9KzNI0+4s52a9MKqp3Q87m3dM7evGKvwWD2xTybh1UN2Od+BnnHTv8ApUd3bGbEkl55MajlT1OO3AHf/PrPNZWAg1HVI7Yh15xxuH8RrKl1XFszfMzZ/dY7HucHr261R1Np5QTHIJI0yTlc4+v+NYxaRcI4+U445zVwpqwO52tm+zynLb5HO9jnnp/jVxLuSZPMmG/K/J22j6cdv5Vz2mIPI8wyEY+6OpH0q7EpmUsHBHQAn0//AFUNpMm5uW0qzYBA2ghc46/lUJkj3OY3O4Z78gZ9qp2/lyqYyxypzkHJPWmxGOM4RiRu555qdhnTaTpzX8x3lhhckgH8Pap9VaLS7hIRI/zLwWwPXFR6PqUsRCxyMEP95sp7/wAxUXiG6SeRZlj3n+IOpBHGMc9s4I4qklyldBpvWuIcSzRxqBgHGSDnr1qrcWcFyzGK5Bx94k5OfoKyreZUQqI3JY4IPOcnj/CpIijTRxsyp5hOM/59qSutbkmnalUwkEmIgcli/J/Aimy6rKJWVp1WMD7o5/LinwwQwKXZY5CeAxxnH5fSsy+uok3eXCmZTwSMbRjp6U4WlIHsPmvZZCDGX2A4yTnFRPeMyFG2licg9xTbWGKWAjDKyA7iehPt+Y/WqQuFXP3cD5hnnJrvikZSTLLSZRlLLuI4yaZbxOG3qBJsGQC3G761FIznDtGCcZJxjtmmJdNEq+W6gMf4hx/nr7Vcm7aEoutrDxN5BiCgnBzzge1Zd9qCq4SB1KHJLYwR7ZxSXLTTsvzIFAyuB19RWKZQxcGTbt9e9ZKMdxmzFrEsRBwgAGNis3T8T1rXsZbi9i3CJ5s8FSm5Rj2PT6/rXMWUS3WcxfuwRlzkD6Zro1mltrVba2kunVRkKpK4J68g8CpaSZpBO+ppQSahplsy/ZbKGFjufdIQc47ck56ccCpn8TXFnCVGrW6xp1MeJPw5xg1zixmR3k88eb0aUDJUegJz9KmW2jjKN5pDA/uo48lifViT09ql2NkTXOrvcQ+ZdG5umf7gu5GjQn/cAxVO41e/83yLEJbbeWESgKi/y57dO9SXasx82Vsso/1zcqPZR/k1RVJDA0Wwv6IoZST/AHmAH9fzoQDGka/u0inmKxqdzAnJkPUAbc8UXD5u1hFuUdRuijIHy+59B79ac0kNtCBFJ5tyrf8ALVcRoP7vQ5+lUSZ423ymOCPOQI1DMx/HGB/nii4F6VxEpV3DyYyZCAMe+T/+uqMbMbdiuIol6GQkFvpwKsyBPs6vLLjYMiNdpIb3IHFVIJUlxEGVFJwPNIQZ9FBwfx5pXETRy3qxIIT5SY4GQc+/NFUJ7S2klJllikcfKW8kP0980UrjKWqCz0+dJEmjlWUZS5tS0J3DqrKQR39KYdcgNuxmuEeIjmFI9r5z1DK4P8x7VtfFXSYtN1OwRNiF7Xc8aKFw245OBxz/AErziWBkweeT0xW0Vdaieh1FlqjNOVs7i7NvI2XiuMSdPdeR+VXJtcEq+UZrUYOFM0f6ZXp9K4xVnjw6q49GFNeV2OZQ747kmr5SbndpeB2ZVdY59obYjsVbtkbsH+YrQ01o5IzHOyxBTvV36L64GP0rz+31Mww+SRuj5+VwGAz1x6fhUq3anDRzGMr0XyxgfQ9RScB3PQpYm0+8BhuIpGkb5gkxfPv90e/rn261YiS9e7MkUZYoMYiUEpx1xzxz1x3rkbfX4kRCY0DdJMg5Yegbn+VSJ4lkNwEDRiInpJGy4/4ECT+n5UuVhdHRm83TBmguC3AOBtz9cYJz9DSNdeU5YOkQdgHV5B82Prz9KpDUTbuz/bFaXrtlJkyCP7pz+YFPF5a3LebGAk3TaI3B/MnOB9AKQGwLqSPT9hYmF+0bHPToFJx16moLCK3jDxOBCx+ZH3bV59cEjn1/lVeCOaeJUJefDHMaRfMB9cDPHbini4ijU28zSiQk7GcHK/lk8e2OfTvLZRrWXiPW9OVks7mSXacmOYb8+4x2+p7V0Ft8Q72CHzL2C2nA6iBiGUepGD198VxCXM4unMlzIWU7UKqGJOemWwcdDyDn3q5/aVg1riGGQ3R4mEbKVOOpx6/ljJwCBS0YHoFp8RtIuIo5JkuLdH6O6gr1x2JP6V0tpqljfxB7a6ikBGeG5/LrXj8flLp5ijBkt5eGHlgvG3+6GBI6c9fakWeJrJ7a9urqAqmYZEBcye2GwO54JPTtSsug7nsbeSA0g2t8uMDHNeV6rZMl1JcFnAdPkMg+Ze/9R/KqSTXUVq0+narc78jzIi77Y/XAYnA/4Cfwqa68Q3p2iSGG4RztWWQGPHuWB4PTt9aynCb+ETV0XLaRLexAXKMxwAq8HHQ47cVox3kEMQbnk4JOBubr/SudnvZJ5DFJazwsMOCkm8Y/2RtGfwyQO1XrLULKSMxm4RwWK4ZgOfoetYzhJK9ibNFy5a31CxHnXBHGV2AkH6is29s7BWtPs9tLKrj5SRwR6kH2OfSkeeJbto1hzE54XGME8cH36fXHqat+bI0Q2K67PuqDnHsc9vxqY3juDszNjRJZikJHlhyq7WwpHPT8f51PehY7FpBtWHaMBl5zzzntzzmrEN8LSNY4o1jJkOGCknoOD2Hbuar6xcqbJCXCxuDvLc7vQY6mru2xNHNP5S28MzKzDJDZ7n/JxVeJFkJIRnIPKqvIq3JqCQwxxxKsjKp/ebMHntz71TEsodmRCm9WB4xgHGcenTFbolmxBdXZaOOJ9o2gALjAQdzj3z+VTm3js3jdpRLyeq8H/P8AhWPZTeRIGL4QA4PGcjtn/D+tPu7yTy4VkLEBmIyRwCemfSnbXQLnTxardJauFuSuR8oDen8hwRWHfzyvdtKqhQHOWX7rZ9+/SseS+dUwWODz8rHrmrVlfySDymLZY7uCAc9aTTEbcW2GE3Dxo+8ALjPWrbahLawrHHgNIAWkbgeoz/j/APrqvD5SwAOHfA34z93+nes64lWeTzCd0eAF5BPr0H4/lWVr7jNRNQE78TkPglYlbeoA75/wOa0o7hZYUJjZ1kIDkgjgj1OCK5BTIkk0qHAB+UDByM9/atXR3DHazlZMkud2DjPcfXNKUQuUr/Uba2knt44ZomZjkM3B9MCs/wDtE4GAoA4bA61Z1TTWk1C4LF5QDuQjBwPTrkVlBFG4mNkUHpkkVcUrFG7aOPIxG2QWyG9vSr0e5YAiHDbc4PGawbO4i2o5YrhtrDPUZ7Ct+NfNAVPNO4A7yOB7VEtGJIZasA8hKMGJzknbn2yf8a19Os5XkDgpv53ZkAwfeqsCW7TrE53FMEZORn0I/pWnYyJb3chzjDZUDAGBjr69zzmp5tRotW9ndDVsPIuwAMygHahJAwTj8cD8qqXS3d1qDWscTEhtgRAOmeuO3GeOOhrT1LWPIYtFKR5v/LQAKQcY7D0/Cs1fEd9DduEhVSVDNLkAbumfrjHfHrWjcdinYy7qe6iMdv5JWXftK7enOOvfnPelsvOiXznSIIxypJ5+o9O9Q388zBri4k3yHOCrklRz15OO36Vn3eoMI4vLm2tt3ZU/d7cj8aOS+iFY3n1NoHzsduCAeuPw+lZk+qrcT5FtETyAz9cdvxqksszENcFULNsQjB/Ifn1pZoHtRuLq0ZHUnrnvVQSRLehft5ZYi6FlwxK7g2fvZFR2pilnAYHcDyOnHr/Oo5hEIw8TlgwBZ2GcEDPT8xTLO4GLqSWXmWFiS3QHHTj863iyWiw11MWbYmVz0P8AKopVkuWyLMpjqc1GVlmVILcqRncuF+fGPQU+LSriSZ4L2ZwD8xVT1/H8/wDOabaJUW2Y9xcs77IHJz8gVRz/ACrQ03w9CxM+oTDZgHyUcBv+BHsP8a24beO0H2e2tyjklXEYDFhjPJwT/Ko7u4EETpPNBEAeA5UH2OD0/I/Wk5dEaRhbcXEaoqo0cMecKrYKr2GAT1PrVc7UkZEkfhuW8zOfrz+gptrdM0wy8igAFiI/lkyOxAIxx1zUVxfRRSiNrna5GRvUkoPcjoP0qDQmYxJKsbSyLtOfl2qx+mQcD6VJe3Dyqp+RUBIIRmyD9Vxk1h3ms29jbhy6yq7bVBfcrHnkkZA784z6+zF1+2itHaa33zBQBHE42N6YyAc+pC496LMDRdpTMY7dpVdh/rJHUt+fBH51Dcz3EWYY5BuDglmjEoBz69z9PxrBufFsrx7bq0s4hnIiRASPTkHJ/EGsi+8QG6nWZ7q4+QYSCLhR9Txn9KdmOx2IMa7izSZByZHwNo69G4qu76feP+6lbA43bvv+o4x+QNcNNrdzPGYpEZ4ifus559MnqfpnFVZL2+fCxkxRgYCITtA9MGjlCx3F74gsYJTZopcoOWjiCbfYuec/lWXd6tbIG8oBmGdgZzw3qTnGP5+lctvuigUzsq+gOP5VF9nXOSSSaLILGu2pybj59+jP6xnI/VaKy/IUfwj8TRVXCx2tz4mguZTJc/apnYAfOiMxx/tMWNUJdYV1Ki2kYc/658H/AMdCj9KwrZ3F0sgx8hzzyKuahf8A2kRoFSNVHOOcn8qq7TsFlYkkkWbA8tQuO7sf600uoAAVVUdwoH86zxJgkFjj26VE8wyRnIo1DQ0XkUgEkH/eNVXznhx9AKqiUtwMmnoTtZgM7Rk/nj+oq0rEtknO4c1Kvmfw5I+tVo3O7PepkmK54z7VdyCyt7cKmwyybCMFQxHFS2t6lvcCTa+zoyhutZ/mHJNJv555FJ6oDq314ybZ4rt42TARYkCkY6ZJBH8ulaNpqM0gjnR4XlXgtICCW56lSeSOwxnBrgnkCn92WGetMWeSMMqSOof7wB4P1rNwKuegR6i81w0VxLDHOpwv2dccnttHGfrUtrqVo6pi6y6k535GT9eADx3Oa85ilaKRZIyA6nIOK3P+Enm+yCJYmRwMAlw8Y5zwjg/zpcg7noDX5SLZNDECVwJCRuxgcEgYI/HmlgvBLHLDJBK0ePljRQIh9FIHP51w8Wv2s1li4d450GEVIECH3+Xac9fb+r9K8SBL4JLHI6knYzhQ6n1yoXJ9jn0qeRjudpDcK7IM/ZxGpUNhVkfnoefm46dKs+aBA0YRI7dv4S27c3fKkggn2496w4dSuXuUlFtcbGGFngQZ577Dgt7spIrSkntLWEJd3UMd02drT3Knef1wfqPzpAWwyTRR4MpjBzG4LBkz68YP0/8A1U6MB3MNxKrRnH7sFkSb3I4w1ZdntlDolzHLIWKtEMLkZ7HGM+5/KrscTpJM3lQ7BwVuCHZfTAPf6Z6dKQwuLULJ+4Pkxw4O1D2PX7hG8e/Whru5SE3NrdIUGAiT7VVjnnaVyT9DzzUTCO4hjFyFjRJCQPLQKGPqRnHQdQv4daPs4hfcsjhWH93aj4HA5+9+Z49uho9wsTx3tzE3mTG3eT7yRCXZk+wfHPt34xmr2m2Uuq3iRSRtHAqYcGLAxnkBskZzx+vapZrmK5h/c2lsTBErMMgELj5uTkEdcjtjv2mtNRSxs2WFVM7ErtRAPm5xnA6AD+nShQi2S0Y3i/TLWwv4E0+Hy9yElAckHOM4znHFc8/+jgnbt2MUZHGOo9T+NdnqUzakwyiTwOAzHdnGAMAqOe+c8Y67qpwpasVhEssbpyDbs6IAexww4+uDnoWokk2TyHKfa3jn8pwMqgABAIGeT+dTPPm3ICfeb5c9/wDPNdGujR3PmzQvHtU7V3RKw9+gDMOfXPsetQ3mmNcSTSqEaJ2GVD+WfcnIYAd8k49SDxSsHKzno7Q3WG3ptyDz9706flVmzs47e4DNNExU5HJOeOnFW00l4yjIsiIzHaoGVVyD1fPB/Dnj1qCbTpwCwCKiNtkZiF2t2znHqOlKVybNCvclZNzLnPICnAqXyCy/u3+bGQijkd/xpgsJDF5jb1JYgHb8o/x/Cq1x5kE6pvLFV2jJ6j2rLyQM1N625WOZCdp5IOMe596hN1FaTKyklGyDuA3cjqP/AK9V43W7KInyuiFchuv41l2d0I5xDPGUcPgluuOnP4UJAjXF9a3mJGeTOeVx2+tW5JLBUy4VQ6gE7Tk8jg4/L+lV4poLu1YLKgI749M9Rx2BqmkK3DZ2tu3D5YxjI9QD+FLQZJLLaXCtJHEoCnO0d+w5HatEy/6MhQ5XACK7E7TkVkzxPM5WGMxxMwXGMAH/ABGakdJYWEVwd3HBHPt+NDSBGxb+aV3swyp+7n5sYHvV19VtyGLJhl+VgxPzH1/U1kafdm4doUmC5XCkHP8Ak1JJp8MMe19hQqXTaSzbecMSCPTgYz7VLjfcZNNq8skUkByIm9egxUTX4VUViSAPlYAA9ayRqDyReT5Y4GQuB0qT/SJVKRRu7gZCoN348U+QSHrfyNOyIwZCDjnAz070xVE0rb9qsWCDBwfwxxTY9Pu7ltsexT6Z3EeowuSPxrUsNEngEjTXaq0fJVshQOpLHBwMc4OCf1rVRZSTM2aQxwKJHDOOUAOPxx1PpVmGKScQuUkBPV24BJPTJ/pU8mpaZaxJLZxRsEHzTOMiRuhwNyt/MelQSeMo7cCeOFEm2YSIwCFlPqWyT7/0pqI+UuDTbhoRHKyQjOQHbBweMZxg9u9LZaNLBI0klx8oAXcBhfXPfisS48WO6OsDTmVx8zvtcA9yCFBH0zWdPr8/lrCY5liIxlJWRj9CS2MnrWiTDlR3sMMSQPJ56+TGD+8jbBUe/wD9bHekTWNNt7dmMyPGgyWLsSPpzn9PxrgYrm/1JzHCocKOVdi5wPU9cVHf219b2/2i5dI4eAFiwR7YAo5Rnav4r0w2xZI0CsCxDA/N+GMfnk1zo8WfZlYukMSyffiRyScdOnH6iub/AHVzHvYzSf7xxUBVIzxEv40+VDsaMvia4eUzGUyMTlVWPAUen/1+KoRXl8901zEs6ztn94JSuPyxx7U0TSLkIwUHrtUUxm3jLOxPuc0D0J3kvRJvkvIw/ruDEfzqqYo3bdLK8mPQf405do7VLjcOlIZV3QCcRJD2zlj/AEpxJBwqKPoP8aDGP7RHOMpVgxAtjp+NGgXZVIc5y2P0pnl7jyRVtoypwAMUnlM38NIRXKKR06UohDHkdatC1kPIBzUqWUjHDKQaQykbYGitddJkK52dfU0Urgc3FKscXP3utQHzHJODzUkUiPnagFOhJlaUHGFU4/MVrexG5B5MppVtyerAYqwbdnmKbiowx4Po2Kha0O1DuYllLU1MOUdHEHdY0fc7MFVR3J4pZozFvQ/eRirexBwaRLZolWRZCJTgoAOh47/jRIrLbbm5LkHP1ppoLDVNP3AVEp4p2RVmdh+7ikJGOtCRtKwRBlicCpZrOe3I3p16Y5ouh2ZASSabQf1pM460DsAPNDHGKbkUHtQFiUAcc8nrSNgEgZxQOnIpCdxzk5NAFkm7JQiVn2nK5bOPwNWW12+WHygI42P3pApLt7Eknj2AFNUlIlfuOOao3LB5yw4BqFqymrI6bTvFEIsja6mkjxA5CQL5eRjplGXH5Grtn4siYrBHbLahXzG8tyzsnHGJCQQB/kVxKnPFBbDYB4p8qEekvrVtNi2kv7K5uU+ZJLZHR/cbjgH6gj6VetdSgyLa9tBboyFtxnV/Mx/eRlEg/DNeU5ZSDyD7U4SyCVZPMYyA53Hrn61Lgguevwavbx3MMLNcKsZHklQ5RD2AcDBHsfwI76EN81rdPutd/nHdIwkEbnC8FY+cj1xgflXkj+I9UlijiN7KkcfKxxHYufUgdatr4oaKBFgtVWYHJaQh1znOVUjC/hz70uQdz0G81CzmuSHiaOZ+FYc55HRhjNHnJJaCNXZWJIz94Mc9+Dk+55964abxYjpG/wBk33C5yXZgFPqpDbs/iB7U1dftEj+0CS4kvdwxHK5EYXuDgjI9j+NLlYXO9tdQcxLGt1JkcASR87fy6exGOK05r9UKhY3kww+7nJ9wVyQfrz79q4afxnbXNss0k4WTP/HtHD1OepYjgcDoTVu18WoY4LubUIo4kk+a2ETSSkf3s5GKVmO51Jns4bdZlMYk8zkIT5hf0GR15/8ArGrEO+eVmCrwPmYyA8Z5yMnPPt36CubGq2100IimFtDI+Vkdh+8brnkdfc9fX00ba4MgnMs7O6Al34Vhzx8gzkdOenNSBdEEM7l2MZkc4ZEZozjr/k+/pmq11pNtcyARt86PgeYQDgemCN3TqRn+tqy+0gPPJKpWU/KrDf8AN1yCB8vHr6/m6dja3EcO9DIw+XcvzZGOcnk5PHPagLHNXmkahaMskcchVMEtnIYHoMdQazirNK/nQyfO2SW5K59eOK7Mvcm5zPkI3A8o4bdnn+EE898noAfWrDyW0rKjq3XZvli3DjkjIzj+fNJpE8qOGt3t7ecQI5w+dxJ4PPWtALACDARtQ/Plhzx1x+VbN3oelysrRB1mGCwRs465xk8dOmR0qNtBsXUxpKQ7IGO3KMPqCDke+fxqHEnlZQDvsSMRSMsfzYHA3Z7dxVyGwj1EMZGmh+bC/uic8jPz9OwqBU/s+7+zSxySP1BeXGweucfyPeteHU2v7qezlgTyyvmopwfMx3wTknP1oUO41Eq2+lpFPmKKYxltv7yNVUe+dxJGc9Bg1Kmm2yOhuFZgwOVBwFJ6cjHp/wDrrVM6tD5bx7ht43rgL7H3H0/KhIR5ImdFLA8gocHtn/P86vlRVkZn9l2tncbRACpXJKpkjvklskDtnIq7BYRy5Sa3DhOQBlwO/B655+npVlI2dgDujyOI1c4P13AZ+v61FLFALrCl4CQAxVOT6YPQjPHH4k9KdwsDZjTEREcoyAikDp7Zxn8R7UjsoIY7ZMcR56jnk9v8P61JpokYyTQpM68nI5UdjnoR+A+hpxuWVztidSxwAq7VJPuR2/yKLjIrqytrm2lt2iRY5gPnUKGbBz6cj8Me9Z0XhjTIcH7GG45aS4Gcj2GOD+P1q5EskF4rSXczzHO0yjcMDsSP06n2qy8zlj9oImfqrH+fv6ZIpBdjbGzsrOJwba3UFQ6lcE4+uMj9RXJ+LsXEizBEVgAmxONgyTyDz36kCrV3em2kBZFRzykWAxJ9QAeeO+KZCbzUbvZd6Zcx20gJL3EZGSMYGTVpNagjmdN1I6XLMW34fH3WIGecZAIyPxpNT1db+F035AXgbeBz6n/PFWvF9tDba5NDEojjwu0IMAfKK5mQuq4BIU8HBrRW3Bl+0UtAPTnvUzxKM88n0qvbMBEucVdiUucAdeKhvUZSaE7sYxihYGHVT+Fav2RxyYyR/KrCWj8Ng8+oqWwMZLd2HCn86sx2zjAGPpWwtsFHPOR2Aqa2sTPN5caliQT+Qz/SlcZzS2kkuriIcNsz6Ve/s5wdrFTxV22svP8AEvlgcNDkHHOK6v8A4RpEmWOSNw3BIP8AdPT+dNgk3scObCQDpke1Sx2bg8RsVHU9K7iTTLOyQtPtRFbaWOSB+A5PftUEd7p7FPssHnxfxSLgceoXqcZ9u/WmotiOahspZGyI89ulXodIuGYbt3XA46V2MdkrxqyFWU8gg5BrD8XatD4f0iYbgLyZCIEGc+m7jpjn8RQo3FcrDSZFAGF/E0VR8M6j4i1HQoJraGC92lkkklJDBgehx1+Xac+9FLlC556beGKUrG/HYVbgsPKjZ1JfzI889vnA/pT7m3SK7wgyNncVtQ2kW9dxG3aifiGJNS5Oxooq5kw2+btRkbjuBH1kFQyWzLHEOP8AVkfzroIrGMIZAwG05B/4GTTJrGNFVfOBONq+oFRzFcpkSWLkrgHIwM/ig/xrJvCQixcYQj69K7Q2bEo/mjBckHd1+YH+lcprVq1vLludzbPyVT/7NV05XZM1oU7eEzMEDKpJ43dKm+xyA4IxziremaVc39vI1uinZ1DED8qSSwu4S6mF8oSGwDwa1b1M0hsNuUbcCVHWtg3kOMFnz67awHEsY5DL7nIzTCXCB94OTjAbkfhUuLY00iW88trt2jwVPf1qqwFI0jVGZDVoTHEcD9aZj51FL5mabnLDirJJlzVi1XNzHlNw3DIxUKbcckCrEJUOMOoP1xSYI0L6MRxAKMZb0rJmjPDEcd61bpxJHFjB4ycHNUJQd20jqPSs46FvUpYxxSfxcVZZF2+9QBR5pU+lXcmw4DLH0pRuHPccDmpkiUhjnaQPzpdgOPajmDlISN2446e9R4ye1TbXZcBSe/Soipx0p3Cw052k9getN304v+5aPHVg2fwNJGinj+dK4WEBY+9WIYn2Fuef1q3aJHgrhd2e9TyLhTj06VLmUome0bA/JlSOmOKlt725gujL5iPIfvecokD+zBshvxqwE+bsBmqFwn+kIM8k4NJSuNxsbi+I9R8to5Z5FUg7BEwjVB/dChSNv+zjFdJYeN430cQXEttGIVCvE6uTON3baMZAHfjFcg8Kr1HHSoJLePcBggkVN0w5WepDxLYPNEhkViq7llmO0Ko9G2gZ6YGMe5q0mpRX6rJp6m4cH964VsqeoB5HP0Jz6V5LbJcWlxHcW0xSSM/KeuKsPr+pi4lN3O1yZUCkSNkY7Yzx+n607X2FY9eit5ZkM0koRCQVTaBvIzgHDY/HGMninG4ltHd0wGTmWR8DB9OeT+IOcACvL4fG13Fp8cM0LTXETZSVpSFA91GAfTnOa1rHx1CRGn2cySvlnR1CpGfVCDk45OCfpg0uViOhv7rzry2UMpJQ/Iqkk8ryWOM9Bz+GRk0iSSLd28kRzhjG2EyWDEdsj/J6Vz82oQS6kLp7+2miSEeXzFFnkEfIWY5+p7c4qyuvQtbXMpkUBFBUrIoZiD0Bzn16UrAd6rwMBGib7duGXYTgj1yePr+tVhJZ/MIoVZ14BfGW78dAe3v79q8/fxp5WmhbQTC5I2/OuAq9cbg2T9azpfF96boNAqiBf+XeVhKhPc/Nk/1HrRZjPS5L2OK5UyOis3VR/D7k9u3Jqvc63bKhkTP2cZVrhI96sB97kNn8PyzXlB1S68+W4yv2mXIaXknHoO1QpcTyxBWmcx5zsHC5Ht0p8oHqEviGyt7WC6TfJ5jAxs0apuGcbvmOf8cVVfxmkkvkMpNoiZklDqrKfRcZ6+gJ7dK89knDuXmlLPjBLNk0wzRjoG/BTSsOyOun8XebdyuIofIwFjheJ5DkfxHL49eDkevNU38UXTzyzlIdzjaI/skLKo/3mUmuZmlDxgIpByDnIFSrOB0j5/3hVINDqrDxpqdjbtCiWswfvcRBmX/dZNpH4k0nh+5nvNckNxKzmaJwdxPA64BJJH51yxnftGPruq3peoyWupwzSqvlAkOB6EY7U7aCTszc8bII9YPz7vlX3/hFco/zMvua2vEd3FfzRT2xKxnI3YxnGKyYbcyfNv3bWGf1oT0B7m5punJLZxylgTjpnnrW5a6aZDuWLBHcDFafhrRY5NLtJTk5TJ5967O203aMbRjpU2uF7HI2+kuwBVC3qCKt/wBgTOASOvb0rtFsVwCEANSmxkaNtp+btnpRYLnFw+GmkU/KDnrnpW3o3h2C2jvJ5MGQWzKq/Xqfy/nW9b2YhQqDxnIHYVOESMSM+ADGV9OvvTUQTOC0LTrWHx9nbkxQgRqFyMkHJPp3/MV0+tXVvOsF7byr5ttNJDJDn7wXI/DkA/RjXH3epWmkeOFvTOj28cQ3EMMEhen54rNvfGukpfPcwgs7uzsixkj5uoGceg9uKT6o2puKknI2vFqG70aG5uPLW5sGI8lXUqVZQwwOucFfpg1Qu491np1rZShbiJ41AyMEfdIPscmuU1nxeL2OVbOwdXkdWd3UHIUAAd8DgVnt4s1p7uGdgzmIAKJgDjHQAgDAHpXZRrKEHFnHXp881KPQ9R8NajBc21xBE7O1rO0TBwQR+Zz61i/E7S4LrQF1JVC3ELJBndwVYk/nnH61x7eMdfc5+0W0HqRt/wDr1HfeJbi78MX9hfXQupp5onjZTwgXduHQdciueMtTVrqHhDxuvhrSZrNoHk3zmXK9sqo9f9miuNAY5wT+AopNK41sdne2Ttcqqbcs7gDPX5yKsSW0ySSlMHG/p6jAz+dNkubj7dCPNAAkIAKjk+c3t6VfLymGVtykskh+7/tisOhp1KYhmVZsowAYnp6Af40TwyecwZHGJlXp9B/StPNwVudqofvMCR0yVx/KnefILmVDBnE4YfMRn5jn+dFhmSpkXyxk7QhYg8fws39KxNelUSWTmNWUFyV/vcgf+y/rXXumUDSRZUxsAFf1ixg/l+tcv4ktQTZMFYGRphk+z56fiKcdyZao0/CsSXFiwQeWd2HBOd/ofbH610CacSQJQXVRwDVDwlbpFpQYgZ3kc9+BXRxyL3Ycjoab1FYyrm12lvlGOwFZVxYRtESYwfw5rqJWRRhQG55FU2hWRdoBHpSGecR21m99cxyyRwiNMpvyd59KfJYRBCxtwPz/AKV0R0GFtRaZ1wUJ/Pk8e1Q3dvtVu47Z9KpyEonJvaRbyACvsDUZtlB4b9K0poWP3R3qoykHB61pFkMlt9JmuTCsLIzS5wOmMVafwxqkaFhArgf3XH9cVs+E4hLeRA/wBz+YrtWtRtyQPxpSm0ylFNHkr6ZexZL2kwx32mqp3ICCWHsa9gS2XGByc9KYtgN5BGQeOaXtA5Dx/cxPJNA65/pXZwFVjkhS2t9vmv8AM8QY4z05praRblsiFCW5OFH+FHOPlORDkccVJHKyHO0GutbQrfyZGFtGdqk5OQeB7Utp4bs7iyhaS2kDsoYusuM5HoaXMhcrOVM52qAu3AwcGmo8SyBuRg+ldW/hS1AOPtA9CXBA/SoT4TTtO492XP8AhSuh2ZzNyUlChCv3ugBqERsGLKeB0xW5qGhNp80Pzq6OSPu4II/Go1toi6xPhcnmmmFjOhZY3/ehl4q0s8bR4MwzyDuBphiIkYDoCR196Ggib7y4+gxSdhpNE6qGYjehzz94VSu0KXqAcdMUNZgglC2AcdjURglU8MMj1OKaQmzXAbcM9aglYbzyAQOvvVASXIIxLkjplgamWWRwQ+GJqbMfMXIwfJyRznmqkyhrxPTbmg3skQ2mPjrnNQeepmDkMB9c1STE2h0qKG4yBUTpwMVO1xE4x/OqrtkduKabE7DHXbz1qSJPNjdmLZXvUTZ7H9as21tLKknlyBQvLDOM0yRgh2c7sCgbhkpx6571PHb4b94D+dR27bt+fXj2ouMUs2OSFHtRGoPBJKnoM08gKwPBAOcHvToVYrvUDnoOlAAEVTwh/E8U4Fc42rx7U4JKw5xzTltyBndj6VIyOZisRZDjBHSrKgE8kYPcioLoIlqVXjkVYhlJX94Bg9DQBKVxwpz7UOFWMttGe/FPUrjI5qN3zyR06ZoEPldn0WzbaDmWYDA9CP8AGnWCBbK4cjADoufwY/0pWL/2Vp67flJmfOO5kI/oKu6ZNJDCxR2QF+QOM8d/zptjS1PVvCtuP7Cs3CcNGpznr+tdKJYIADLJHGPV3A/rXnWneEPF+oadDJDqaw2skYZFadgQp5HAFWofhTqszBr7WkOeu0PJ/MihN22E0u52V14q0OyBE2owbx/ArgmsO8+J2kR7hZRvOw7uGQfhwc/pVmx+Euiw4a7uLm5I/hBEa/kOf1rpLDwfoGnAeRpNtkdGlXzD+bZo94PdR5sfGGv60zJplrdbW4Itbfp/wL5v6Vj63HrFrLEdYtrotNkoLi5LZx14XGOv6172sYVAqqFUdABgCvMfitE32nSmJITbIP8A0Gk1puOLTdrHKaf4Y1XVbIXNrZQRwtna2wNu7dHJrlNUi+xzmJ5J2f5gRHEFHHXoa978FxEeE9PYHgqf/QjXjPiyGMavENiF/MuMls84J9OPzpRG+pym4OdgWbjBw7Adaj2MD/qFJ54dsj2rSFuokKhVUELyE9qlig34UHn2FXoRqZarOAGVIUyOPlz9etRSC6lXy2YsCxxhRgcfWuhj0i9lIEVlcyZBxshJ7cVaHhfV3240m7zgj/V7efxoukK7OLFjcHleB2+YDP60V3o8F64ygjTmXjozpn/0KilzBqQQAy6h86DKOG/Ny39a2WuYPs6bYsEvsK47HDVTkdvOYiynDMQQVVeh5Hf3q+b60PkM0J2eaxHyekY/+vWTNkWILiF7qQlAVbYMAdehP/oQpUu7RpmZYecMT+h/rTEurL7RbJswxmAOIz/zzj/qRUaTWoig/d5zGSflIJ/doT/MUhl0SWrqqeUcKyrz3+YrXJ6/b/a10z7OCWJmJGOgIVh+hzXRSy27FCvGZUUKMjJMrY/VTWZdNA8dk1s2F8sqTnOP3UWP0IprcGYl5e3fh9odt1IqP0CjIyACTg/UUyPxlKoIa5jY/wC3F/hSeNFA0nS23Bm3SAkHuAg/pXHSLtjUnksM1ooohtp2O6Txi7JsJtST/FyD+prQg8VxshHkKWPOVm/+tXmI6daWjkFz+R7BbSNOqzFCfNywH90HP+NU76EMoULkY9elbPh6xjaxtYpCqKLdBkjp8oqbUdF+zMxWRJF9VOalopM8/uIjuIBUDpVJ7Ulu/PpXV3Nsm7AVRn0FU/syq2MU0xFzwVaMuoupAI8skZ+ort5IFJGRwOaxPClrtnjfPMkTnGPRwP6V0jR+bNsYnYp+bHAPtSeozJkkS2kw6ZY8rtHarkMcckXmfw55z2qRrLT7klBuRl5zg/yParFvbosJDLnd6d6LDueNNcXscsskBYIDub5cj7xoi8Q6hEwOIW7/ADJ/hU8bmOGWMRbgwGTuwQNxNUXCyRMu1lyuM5Bx+HFVZEts0v8AhLLm4Ty2s4lDDaShI68d66/TABptqFXP7lOR/uivNo7NbdkjU7mRiGbGMjPpz716xo6MNKsh5eQYEIPT+EUpJdATZEtuX4dee2aUWpDYxgfStcLEx+ZSD609IMj7pz6moKOH8WwCK2tGHPzt29qxoLR5GMoEZUx7smup8cIYrGzOOfOPb2rKsbbzEU+WnzxDBJ689P0qog9jKg0f7Zbyyq210JbGOo5/wptx4fljRmEgIEYkHuK6XQ4MW8iFeqyD8iP/AIqrVxFusEYr96yOTjpwKRtBq2xw0ll5E0sLSZKEYIX1Apq6Pe3G97eCSdEADMi9CegxWvqMQS8umYsB8mCo77RWz4UuGjs9VkQs6xRiXay5JwDVLYxqaSditBomiayTBafYzceWWIUnP5D61Xm8ASDO3y/wkIx+Yrm9O1HVNH1I3ti0XmjcnzICCD14P0rfj+I+vxjM1rp8v1jYH9GqlbqJW6orN4HuVDNudAuBkODnNYk+lG31X7E2ZSCB0wTkVtat43utWsRbPp1vC6yrIJI5G/hPTB/xrpfDVlDqHhoalPbQef5znzPLyy4PY9fpTsraCa10POtT0z7GisqMCx6GsktXceNIY1gi8sMSXJJbvxXFuvqAaURNCrE0kW4Y/GrVixV/Y8H6GktEzbE9uaiAI4HX1oEabW+Y9xckjtVC1BUyfKCM80z/AEvHDsR9abE9xEzKiEkfeGM0AXJMFeRTbQ/uBz/nNVmupgMNGB+BFQw25uN3zYA9qQGsJoh96RR+NJ9rt+8q/gawiwB6UbgSBgdfSjlC5pXVxDJGQr5YkcYNILxAONx9OOlF1aJDAjRq24sQe/FVERZWjVGbcxwd3ShAXUvCOin+VI16+CAp/Opo9KfAzJwcdM9/wqJrJVvo4ZJgiNgl2B+UZwaaQGhPNNFpmmoU+9C8ig88GRx/7LV3TnlfSmZzsbziPwwv+Nb5QSWrSSri3SNYLeFm4TAba0YPPTBYjAJU9c8Oe1ddJtnljIUFjGQANy56nHXknk+mO1TJ6FQWp7P4Rma78L2LFArLEqEA+gwD+IreWM45rE8H2T2WkPHIgUGZ/LGcnywcLn8BXRgYGKpMze5EE5p+32p4XpSkUXAjIA615j8WsBdJbP8AFJ/7LXqJXivM/izCXXSgvdpBx+FS3oVD4jovA6q/hCxx/tjn/eNcTpGl2eo+LdVjvLeKZImkZFcZC5cdvoa7bwCm3wlbqeSryA4/3jWB4fgC+MdaOMcycZ7bxipb0RaXvM14dB0yH/U2FrH/ALsSj+lWlsooxhEVfQKuKu+UewFHlNj+EVIyr5Cgf/qqMwL1q4Yz/e/Sk8j/AGv0oAo+SncE/nRV7yR6migDxSO5O+YL1UL+igf0qHDm1QhMkCRvTHyYpwjKyXZEbDfKAvHatGKePZGhj+ULJGSB17CqYkRwR7nDFflWQsD6/Kh/9lqFVX9ydg+RsYx1IRK1bC7iW2hVoAF8vccnnhBUEkcKQqVJIMo/AEKP6VJSIgp8tOCGEkRP4Sua56Z3XT7GNMhmCD/yFEv8wa7SS4s0XAj+UYYkn3z/AJ+tcrqcsUs1tFGu1TCudvbk4/TbTW407NMxPGMbx6bo8LgB3WRzgcZJWuUvE8oLCT8ydRiu38ZFJZ9FjJ7SL/48lcl4kjMOu3kWCNrgc/QVqtzOcm22zLB4pfWmbsU9TzVGZ9BaTbbLdVPURr+eKtT229SM9R0rPgae3UMPnQqD78flxVhNQMYJFvK7MQc4Xj6fNWVmzS5iXumyeYy7ST1rLNm6P8wz3HtXXv8AbHKslvJtZeQwXn3yGNUbu1AnjLxSpkfMNhJP0xmmguWvDMSi5t0QkiO2ZXz2Ytn+orqGt1/PnjrXLWup/YZy0drJsAYLGIH+bgDk7eeh7d6vDxK7TrG9t5eVORycHt6Y/wA/iAa/kjJzzTjAEiYj+6ePwqpHrdkQN7FT7sv+NKNWhlZo4o8pjghl6+mAaBnk9pZrLBK8jhQiAkFeepxg1nx2h5AcHK8Cty48O6tCzqltISwxldvIGff39Koro2tQsNsEowCv3CePwBoT0FZla5tmtbycOoPzqmd2cc549elel6TCzaTaYB2mBMZ+grzltM1RnUSW8rZYM37px/QetevaFNbJoNhDKURhAisGYA5x0IoY+hVRGXkrz2NXIcYLEZOMYNaSw27OFEiAt0GetH2WAHCspz3DfyqQOC+IMedLs2C4xMc/981h2UDvaoUAbbbE5AyQc11vj+GIaZaqWyPP6j/dNcBPfXllKIoshFjX8RgGhOzKSujqtGAIQgdZJFOfdQf6VZMedLteMhrA59+FriovEN5DGwUY3HceB1wPalHiS8BDMuTjbgk4x+FFzRaF7UA2yV0TLMVPHp5a/wCNafg+QyS30UipiRFVi4wQMN09+a5uXW/tJxKiRsOMKP8APoPyrd8H6jGt9c4bCSrsIA74Y9O/SnF9DOpq2zkliJkkI/vHj8DVORPlGe2K1YVKM+5SPm449jWfKAFye+eKB2KYG5wemTXrHgVFk8BzgpkLNICD7qp/rXlmAMZAz7V6x8P7iO28D3szldkLvK3rgICf0WqjuRPRHJ+MlxYQqQMCbGe/Q9a4WRa9A8Y61pmq2kC2bEuH3Nxjtj+prhpP900RBl7TIgdN+6DktnIqlrMX2CKyMQA8+He2Tk5/pWrpRjXTtpkXOScZ9ah8ZxBLPRXAAzbc+p4HWnHcmWxzX2uQf/WOKvWR3iRjnJA/rWSeRWxpkZZWA9B/WqexKHMB6mm2A+WYk1ZlQoDxVSzdEWXewX6moGZbcE0q4Dj60FTk8UqLiRc8DIqhHTBDJAGUEgn1x61yokdGBVyGHIIrtYHt7mELEyOQckHIx/8AXrh6UdgZZ+23bdbmX/vs0wySO255HZumSxNRj1pwPNUI9F00SPptjvfdGsa7V3Z2/Kfyrp5WX/hGLUTbtwWXGe3z9qxtHilfTNKjtYI5ppxFFGinBLFD970Hv6Zrp/Flh9gnjsUBKwWWXYNwSeSefes57GtN62PVNJvLZNJt2kniT5ATucDHFWG1nTFyDqFqMf8ATZf8a8FuNNvnvXfyZyrJGwzgD/VrnnPrUDaXeEHdGvtmUUnLUappq9z3s+JNGUHOp2vHX96KjbxboKg51a14/wBuvCl0qfgsIsd/3y/41G0FpHNOiybmjcIm1lCuf97tjPeldlxw7lse5P418PLkHVIDjkkZP9K4vxzrWn6w9h9hmFwsRYvsB+XOKyfC9nYyeYt1YQy3CuMZmVwVPGMbiM5rm76Nl1O9+6IhcSLGocHADEAYB4olfluKEUp2R7F4BBHhZMgg+c/X61l6DHt8U6y5UjLuB/33VzwFdW0HhdEmuIo2Er5DyAHrVbQWM3iDWHhZXHmNhhgjBYmk9kL7TOm6fwn8qTPtVeW5kQlSoyDiq8l3KsRfHQZ607MV0X8D3ox7E1ABNjmeMfjSbgD811H/AN9ipAsAexoqv5sX/PzGf+2tFAHAWmmpKiXM2PMc7iAOOtS/2XDhRtXKlDwuOhyfzotrlre0SM2cw2fLw6tx/wB9ZpE1aKdmCQT5RyjhlA2nGfX36iquSUxohJTiM4XDncQeX3ZHHPHHbrTH0mYArsibOCPmJx+ePatFNRiYnckij3Q/0p63C4BbeWyBkRt+fSqjLld7XCUXJWvYzUspcsvkB8qAuGAIxgEc9z69sH1rndSgs/tlwktxIt7AoTyWiAV888MCexzyBXcJNCpLMzD1JBrgtZ8uXxRdbGyCygnHQ7FpSlccFbQ5rx2wX+ygGOfLkY+2WH+FcfcXM1zKZZ5XlcgAs5ycAYH8q6bx0269sU/uwHj/AIEa5TBOa0jsRLcM1JGfnFRc1LEMyKPUiqJPfGcKiRkgNtPP0xUUM/7xwDztGKqXE53xb8fdP484/pUEVx/pCkAc4FZo0Z1UF8Q8UQTdhM5B7+lRLds9tLO8LO0fChTyRVC3k2yI6lc7cAnmrMcmLWUE5JYc4xQ3oJAk4Ro5GQ5ByQeoqK4vX812UvnGM7tuPypPMBXexOcj+dVJiTI20Db70LUbRTHiGeITN5gaGJiMFs7cetaFiL7Wbaa4tIUurcMFYR4YqeD069DVA2FlLJ5rRgSH5WPQH6+tQWy6hoN611o9wIGIwyYBRlJzgjpVe7bUG72sb0mmrbH97p6xSHBAeIL256ilaOJQOAox/Cdv8qqR3moalJLPeyCSVj0HCrx2A4ApjwxlgZMZVsjHesmho0rKOHarDzTtJwRK/P45q6LaNXDIZEHf96xP6ms61uEFuRkKASKsC6XaMH8KSdwaEnj8iRHTzTGBl/nGTg9OQfeqly6eZ5lu8qLgfKxU89+cVLeXC/ZmZnGQpJNY6XqOBtYYPrxTYINTke5EKSuXUNwCAOce1YuoQYuZAeyKP/Ha1JHEt1CvAb2/CotSi3XTEsBlR+e2ob1NorQ5sW53YxkbO1QOm2Qr0Fa5QoWAyPk596pyQlgGHp1p3AoMN0mcDOc8/Suh8JWgne+HmbGWP5QB14YVivGA+D09u/FWbKee2uG8qRk34zg4zz3qkyWroqm0fedoYHPUN0/I0vkOzbfmBH8WeT6/0qYQRhs8ffHQ9c5qOePZaRE54Y9+2TSuOxBNBMmfmc/X/wDVXoXg3Y3gjxDbMQMWbswPfMcnP6V55gtKM9OSCTnNaiX93Z6eYre4eJZ4DHKF/jU9Qfb/ABqouzIlG6MTylGFx1JHWrMVpBIkrFCQq8c9DzTGU7ov94/zqe3H7uTn0ouOxnm3C5ILcHgZpviSeWbTtPVzkRNIik9QMKcZq2wG1j6nv9Kp+JXhFhZRRq/mF3aRiRjsABVRepnJaHN1vacWRWCjqADzWB3FdVpMYdWYjjAqpEIiuGbDAisnYWOK37uLEj8de1ZIQlwB61IyuISMdPWpBA3BGK3bPR9mtWdtqGEjmUOykkEAjIB9Cf60mrWdvbatLDaOrRKflAOdox0zSvrYvkdrjdAjA+1OWX5Vzhh7Hp71x5611cQkht5GjYpuVlPuK5I9aqJDJKUU1VZs47DJpwB8sNjj1pknvfw0W3ZtHMjwg+UuzA+bcYz198bvwq/47Uvrt3g5Cwovt3P9a860LxDc6JZaZcxkN5IDBDjDfIRgnr3NdhNqA1SzmvnUq8oOcnJ44/oKzqP3TakveMKdU85GIXJS1JPf/VJWlpmkXeswzppUEU00J+ZztGMkjvwQcH8u1Y97vWSPgYMVsPf/AFMf/wBarPh7xLqvhmW5ntIbWSF12NG2QTjOOeg79qzdubU3TahoaGr+HrnQ7MvqMMUTzMdmxg24+4HTPP5dKpQIgYlFQYDHlRzzTNb8T614qeM3sNnBHE2VWBWzxnqSTn7xpiSEyEJwApPNTO19BwvbU3PDWu6Xo81/NqUvltIIfLVULE7d7HgdP/rVzs08V5q+oXNuMQzXDSJuGCQWOOKjlVWnRsfNt/xprEfaCQO4HFNz93lEoWlzF8Su7yYYhVIAAApovLiJGaK4mjLE58tyvHbpVZDullXkng8CjOYMMeVLDH41BZ6p4Xkkl8O2TOxdipYtuyfvHik8VSPH4V1AKcMYGBPpng15zbanfafEFtL2WAZG0DDAZ64yDS3Wo6nfRi3u9UuJ4C+4xMQASDxnAHGe1bKorGDpO9xFVA0YK8BemTzxVW7VVEhRAPmPBOeKtnG9epG0Z/I1SnZTDJhcZLfhWKZuV3MSkDYOgopJV+cYB+6O/tRVEneGUlM52k/rVKG6iWWcGWM/vefmH91aztJjeaW5m2ZkcoDlc547VqfZ5FCkLuGegGP1qzAnjniJVgykkZ4OasCdAVO8YPSsp1lRNynHfpxVdZpmAGeO2BigDpBOo4Djp69PeuHuHiuPEd1KDvHmYVkbI4UDr+Fa5hkkjLSRq8f9yRQ2fwIrJ0y3UajKyKqRlnKqowACx4Apgcd48UxavbITyLZT+bNXKg4PNer+KvCUeru+pG4ljaK2+6qgqAqlucmvKMcCtlojJ7iHBzUttzdRKOcuo/WosHHSrGnKW1S1X1mQf+PCmSeu+IGNobJcYZ4SWH/A2rNt7jdIoByxOeuK0PGBYXdmpPIt+o4/iasWyXDEsWBxwBSS0KbOjiuCI8dMHGQetXoJcRNGcYJBxWCsjIp7561espDuOTk9aiexcdzUc+VZkkBskVnNM56HtzVm8cjTwM87h/I1l+YOh5PtSjsNkhuSqlWG49eTiqs9wzDDcA9h2p+cg5AqnKd8yBiqktgE/Q07isTw3TxSFkOMnkgU6XUpWHzNjn+EVGIkUEFixJ9eKbsUcgD8qb1EgN3cqm2PlTnORzTodSuVfLnCgY5PSqcqSSFtnABz046VCYXyDtGB70ktRvY0ZNSkkUplju+UnsajWQooAb9elVMMGBZWAyP51Jk/h705IUWammRG4vUYdFYDr68/0rT1W2IuycH5jtz/AMBqh4dI/tJieipz9c11NxbibJJG5n/LjFZ8jZop2OP+yMkuHUgmPkelVza5gZh0Bz+GcV2NxYiNkZQG2gDjnOBWdPpLPGdh25BxmnyBznKtaOWVsHsOnfGKit4yb0q3XP8AWunXTpYrb5kLMBu6enWqq6Q4u/OYbFIGCeOSTRyi5ysmlN50WME+d0A7AjtVO9tHYFCDtTJAH1NdJGVt5FkNvOWRw3Aznrxmqk0CzM2FceYP7vuafKHOYaaTJ8rY4G7vTZrbdaoV6gAY/OulWERwBWzk5zxj8apxWA2DPZuPpkijlFznOtbSB48D+I5/OnWsGbOeQ9QQK6KWzjEZ+Ybh0HSs+OLbA0bDAbGaOUOYwNpKFSBzjB/CsvxMCFtFK44b+ldW9nHuJUr26/Sue8WW8sl1axRIXIVicfhTW4pPQq2mh6a0+nx3etx2huFjkk8y3c7FY9iucnHPO0VqWMtvbLMoZ2G4BD5fLAA88ZA/OmReHZdW12ztppfsqm1gjV3TcNwhU46jvn8a9Bh8JWthbNcXghvYUQjaJGhweehXPf1qmQkcG9xFMdnzAnpuBFZ0SFbgHA+VgcGty8udAjmZWttTgkLbdgZHUDjuQCRzVKc6RasDNfXUe7kBrUH9Q/8ASkxmzoV35MckdxEk0U8oWGNzlg5GCcntj8q0dZ03S3tZrmCBkkhAUunCscdPfGevvj6WvDWkabrPiG30eK7k+2Wu+QwyQYTG3BZuvPIxg46VqeNfD11oNjDFm38i4kOdrksxAGeCMDtUu5R5pcIyWuA2M5J/KuLrvrmBmhKpydpxj6CuMfS75DzaTfgpP8qqLJkisCQePSnAkjB6UrQTIcPC6n3UinyQtHIyhGOO+Koix2VnEbjR7eMdolI+uK6vSGMXhqMMTv8AnHPsxrF0SIwWdmzJ96IdeB0xXSC2K6NBuGCVc8d/mNYT2OmnozMvk3TocZHlW/P/AGySoVhMocYAJXPPvWxPYt5cbdR9ng4+kaim2+nbbeNu8qbuT/ntSktS4vQo2GEieby97qpwD05pI0Zbk8DgMpB49atQ2yxwswkAyuCAeeQM0kMDyuMAlSWG4fWoaLuim0GZVxkkgDj6moriMi4A5wW6YrpYdFDywruI2gZ565Jqpqdh9nu4c52sOD6mhoSauYqrnzBzww/pSBTswzAZLE59a0Y7XJdgOC4Gc9MY/wAap+WfLTqN2eaLDuJIhLqM9x+VKqnMhzkLnnFTiImfGQRkZ/I0wo3mtnP8QP6UWDmHMhWRcngrw3U1XnUrCwHdhnn6VOrOWLY+7jn0H+TROGiRQy8ZGMjrSHcrtGS7fJ3oq0pzn5AP60UtQ0OgtNKNkpP2533Y6xAKMdwM/wAzU/kSvjbeK2PSD/7Ko01OzmhMiuZUx1RSwP5U8ahbEKI33E9FHX8q2OQSSyvTgR3Vvz2aFj/7NTDp1+AP9JtmI6kW7Z/9DqU6g8ak/ZLt8DOEhYn+VRafr1rqbSi2S4YxMUk/ct8jDseODQNsvC1m8kILuMN2YQ9Pzauas8QwGaRw8pTcQFxnqeB+NdELpWXMaN5vZduDn1IPOKpQWclrbovk7yqBGJGVNVGyEzm/Eeo6ir3Frb6O8yTQbfOVZCcMvYDjjNeato2qqB/xLL30P+jv/hXuaagJ52ieCcle625KgfXp+tSpKJZNn2O9ATpiMBf1IrTmu7k20seDjR9VKk/2ZeD/ALd3/wAKvaPoeqf2xYM+nXax/aIyztAwVRuHJOOle0AXbSFFtGVSeGl2cfkx/lVmKK5AAZo+O28f4UcwuUwPGtoHvIZ0b5RGFx6Hk/1P5Vz6QHd8pbB5Oa9AvbVNQglWZ4xIygAg52kVy1xp93bSBGBZCQFdeR+Pp+NS5MtRKawExFsHPoPrV+1/du4I5wB+lXP7CvIYfM8+NyP4FPJ/OooYZt5zZzZ7t8vPH1qW2y0kiK+l/cIAMjeP5Gs/eSQR09BXRDTg1tFJIHA5JiAy36ZH/wCuqslnG5Zo4Ljb7jP9KSdhuNzFJ5xjJqKeNJMcYcng5zgjkH88VtnTmKYS0umOe/A/lT/7I81t39nXAI6ASYH6ii4rGGkrSKDgqe4HY0jFiCOa3G8NTyElbO4hbqWWQHP4GrUfhqUcixckn+KQ/wCNO4uU5rH+jHjn61VKc813H/CNusYWOyjGeWDynr+dA8MyEfMkKgj7qqv88Zqbsehw8g+Tqeo4J96aAc9hXenQip+aOBR7KP8ACl/sY4IBVeCPlTp+lNSaJaRy/h+QRX7l9wiaIjdsO3IYd/zrp31XToEjFzcCNpeVV+CfUU238PrBM8rOzh1GUCMBkd6ddaUk8YR4DgHgbDScmFkQtrGlZJjkUk9dxPNRf23p44K8n+6HNVj4eQEk2p9dwl6/rTDotnGd00ESjP8AFPj+tDdyHYuprOmRoxdyOcjKv/hVG71uwIEYkcjOSQkgxjvkDj86Wax0Reot+mSpuGz+QNJHFptm4EaQI8i5X5nbI60r2FdGfJfaUUZ/Om8w8/66QD9TxUa6jpeA5SYtnnbIxz+JNW53spHyTF/wGNsjnHf3qk95pSpyxftnbxn8jTU2O6HrqWmyZVbKaVjyBkH+bVNHqNv5MnlaY0bH5cEg4we+Diqs13Z2sSyiM7CSFdQOfpUI8RQw52RyEe4FVzMNC3JqTFBm1Cg9y9V3neQMfLU5/wBsD+lRrr6zy/JaB2wTyewySePYUsusI88cZto1WQAhgCNtHMO6RUQyLJuaI7FOSQ4IH4Ck1XddSGdCy7uojBz/APXFayPFPbNi6JII4WTp9RWTfau1ruVJN7AUlJMXMiOfUZhceRHc+WqDDMxORjrn8h+dKdfllTBcKoxkKMg8d/xrn7/U9mqy+bAwKysCVPJw2ansbxLqUosEiBuSxxx0/wAKpCNfWLuK9014YppXIAYZVsDH1GKx7mA6lqWmQeVIFknWNpGGAdzAVrBN8gUTxBXUrh9wyO/atPTdNhF9DcLO0zWxyEWRSoOOM5544px0Wo0WPDXiq08KeI9d12a0e93MUJjbaUDuDgZHPQenSt/xt4jj8Y6BDqGnQzJDbpvCzAAhs4YcE9v5VzQ8JXEumXVl5rYuJFkMkihvu544+v6Vt6Lp1zo+jS2M0aXG8kLg7QVI6N17+nrSb00MMQqlk6au7o42HUGMTLKo2gdAcMfpkf5zU0ToY1fygCRkgkEr+VdDb+DZGjBMZY+xJpX8HuMn7PID6iOlZHSjGQx8Hyn/AAxV61EUr/dkQfTOasL4PmeQANIufQj+lPk8JXtkBOPtMhQg7YyzbvbAoAtT2DKirtGEALtt+8oAbPTjncO1dNp9jbap4SgkIZWUvhj1Khz/AErlbdrye1sbPV43hea4J2EDdtJJ+YdVAJPau20rT4NG06S0tblmQfdWTn+ED9cZ+pNNqNlYLu+pvXWmW1v4Of7Nb+YViUgsuGIGOTxnIHb2rAg0mI2sKEN8i4Ubea7nTybrRIWnQL58QZl9Awz/AFrzWz8Xsplt200v5TshZZVOcHH90UO3UIt7Ivx+G4FDq4diwHIGBwMVXh8OrbSv8uSeR1wPWpk8X2pcpPZXUGR97CFR+TZ/SnL4g0qVi32mVD7oxpWj3KvIati0dyHAUAADOfQH/Gq2paYbqe3IYEKG/PH/ANatSPXNJYHN6p4/iiP+FSxXel3LAre2xwT/ABhf5kVLXYFJpmBa6aqwybkHLYwen8P+FZ1xpZW2tl8tvlGG+X6f/XruTbpMALeS3ZTzhJB/SmzaZNswIQecAqetJpopTRwkdhtvGG0gYBGR14qOKyVpX8xNpGTz7n/61dv/AGTchebfrSHSpsZFtJ06AipsyuZHDNp7eRcFeWLYUDjPSn3Vo0dwqhBjjtk9PeuxGkzyqAIJBjn7uKa2iXbYYQnJ7utKzHzo4o2alm+8vPTiiutk06aNyr25B/3f8KKLMOZDjbWaAF3GB0yR/KlSOwDbwyAg+w/mK8hn8WarcxNm4wNmSAOMjoR+VKuuarIGdb6ZkB2+YTgE9uBW2yucvMeuvdWMEwYg7z/GoJH50iNpcuShg5OT823J9fevKI9Y1AWnnvfTvkkBBnH1P+FQS6rfXMLA3EoyePnbP4c1LmwuexL9gjOVEYPT5TuqjI1tIzKtrMQe4yK8ysr2/uLhY/tUjMy5+ZyQKke/vkaVJLiR+SCHkOB0yaXM2HMelRw2sbeZ++RjgYINThIGHJlwe7HH8687smtZ9Mkmu7tVeNWABfHPGP1Jqpa6nEszQw3Yl3EkMpOOM8/lQ3ZXHznpZgXcGQZX3cGkWRITgyJHk/xPjNefy6uXSMPIFX7x3SD5jVw63ZyMXe8t1OMYEqnNMOY7PzrUNnzoHP8Av9P0pPttiPlJtm9uW/pXENr+nKVVbtSefugt6elSQ3xfGyG6cjssD8/mMUaj5mdp/adoOA8QHtG1KNYth0bj2hx/M1xE15cFTssL09z+6/8Ar0S31+kLyf2bKkacFnkUHJ46f/XpXYcx2La1AvKiU+nyKP5mo31+GNwu2Qt6HaMfpXLwPqMsaSLbQ/MMjdcj+gqPyr27vjGBaxuFDH96T+HQUXYnM6k+Ihv2rG+e370D+lK2vOLbzRGcehkNcpLHdRzhGuLVWJwcRnPT6j1qe+lNpZKDdBpZRhCsXHH4mjUXObH/AAlE5PEcZGe+4n+dIniS5lm27Y1Gf7h/qa5yweOe2UzTSnLk8bR0IAzgZHWmLKlrraYlm8vfg7jkj3zihX6i5zqv7X1MvkoEXtmPGRS3OrajC3zsUBGR8o/Sl0+50zz0WWaR2kdsk3LjaOPcZqTUYNJtrqCSWMzeY7ZLuWUeg5/ChsOZkB1PUpnQJK/zYAx0NJqV+bR7dbjUJQ8jhSqZAHOOpx9fpRfSaetpABDCpVuqoAcdjnsMZGakAtnayZpAyTevUAck46YOBzRe4uYzry/8u4RTM+VbBbzBz7jmtO6ghew8yEszrg7S4XHvz7VFrZt7dktXuNrtMuGYfdHr61n3+uRQxXKBiweMohXv26f/AK6WiFcW81Ly7KOSJwzwkLIW6KMZXp+PHt2qbRZjqmnag7KFRYD5TS4AYkc8DoOv51lI8xsVSKAPIrCRZGlbKtjqMEc4469Ku3F499Ei2lh9luUO8zNMXyfTr0oaTdxKBQ1nToFtHu0kE5kaMCOMnI+Xk9PUfrSTa3LbKsa2is6W6wj95nAHXORwTzXU2t9rGEhjtLFZAAC5VyOenG6sIeBJIzNJPfM0hckMq4JPJ/DkmqSsU7bMxE1bToNQiulsAwjxnyp12hx6Drx1we4H0q/b2WlX/mJpsE91dYOdkZMacc4H4/e47fi9/Cf9l20l357snmZYSKrBWbvyPpVK2uPscs91a3txFITzhyobkcYXA75/ClZDSRBP4a1WWQK0AUDBK52jn0GPTvUR8I6k68eVuH8JkwT+lOu79lvU/wBN8syZ+aZyd3T1zxzVoxafGm651EMzjkKcZ/Ki4znriyutMmQXCtG3TKvn9QarPNuDbm4YYJNX7y1tp5DFZXLnJ4EowM+xpD4R1CVAw2AE9Acn8atJPcTRy9wbi3c+VcS7f94111rZaeIsSWvmHA3F5nJP64qM+DpB/rZHI/i2r0q8dOubcgKHO9eFZuSPbimCRaAikhKrLcRoOMDa+PpkA/rTbbTZY4w0OpQSjHS405AfxZSTVuygcKB90nghxz0raW1tjbxqm3eBkowIzj2b3IpXKsc9Jo1yqJLcW+llOcPHLcITx6MrD9KhEFhbvkXnks7A4ikaXJ+hjT+ddTqUR/sgqcFS24BBz0HA/OuFa1W8eNo7y1jTeCRLuBABxjoetJyb0CyR1OnSyqpTzZmjLYRpEQf+gux9O1akRuACftbk9BtjmT+aAVy50Zz/AKm7tZeeNsoH86lOkakU2rAzAf3Gzn9azdrCZ1YGqNEdlwc9QTOo/mansL/UJZHt9ly7rzvC71P0IzXnWp/bbKELI9xFk/d+bn/GnaFpSX6PqGtPJFpsJ2eY6/PI+c+WgPVumT0FTbsJux6bBcaml463G4RqoCgptJOTkkcdsfrWhDfF5o0eFCCwXqe9eW/2ukuqv5MUllaRxhIIYJGTAB7sD8zc8k10UUt8G2pq2pKR6Xcn+NWnbqO51EGoo8JaSIg7cskaLx/47n9aS31vS5ZGjCSZxkhpMjH4nFYltdTpGqLIu4D+NSc/qKpG2P215gseXH3RkY9yeaOfcdzu49etVj+ziZ4kUBdmSAB7Yqj/AGX4dfcwhiQsSxZWKEk98giuUEcyymaQKQR91Dn+eKkjheQbpSTuXBHHH60c+gJm4PDWiu+6G6usr/0+FgD9GJqYeFLOQArfSj2LIf8A2WuaBWNTsMqjODtjYg/kKhe/kR3LyFV7cAfzxRzJlKTOpfwdHj5bxuD0ZVI/pVFvBs3mtjUQuTkAwn+hrLttSmbb5d5NnOCBJ0PpW15uqwRiZpy0YUHG6ldD9o1uVJPBd7n5L+EjsCjL/jUQ8K6zA2Untyc9p2Uj8CtWj4i1CPHzIR6FRmrMHiW98ve8aMCDjnb/AE9qeg1NmWdK8WQE+XJOfTy7n/EimvJ4zgQoXvzkfwyBsfrW5b+MA6fPGQRwdpyAanTxXbsxypwBwW7/AICi3mPn8jCXXvElsuHkvAQON0G79dpp6eM9cQDcTjv5lvt/XArpYdfsrgDC4JPPapDe2RYkRJk9TgGlyvoylOPVHMJ421Lbg+QT6lOv60V0n2mwbkiMH024oo5H3HzR7HzhbxmRZQ7ynBYYDds4rqLXQ7OTSJJkt58qRlvtD984JUf0rEt7aSVT5YDNkknIHv1q1HPJHKBGzYbAO3jd+VbXOQrGBI2dRvMZbgeYT3+vNAiSNjhd4B7nOavXQeGYyGOSB8EbSMY/Oq6BUIdjliTw2elZtMZ2PhTw/Y3lsbq4topHbgKyrjHtWi2kaHasWks7UK5VQGjBIz9eRXOaRrS2SsrM7IfUAhc9OmD+tWr69XyI7hJPlCZ3sCu4+mMn1PX0NPWwmb0UenadC/2OG3WdsLExVAc5wOayr7TILq9lVoo5bv5HEBJIJPXHqAR9cVhyeI5VsJYFx5kr5L56D29KzTezF1kWZt69GBINK4I7XTNU0uGGGzns0RmcBv3QAPv05FQQXumJqzSbUUKW3EAAOpY4wMemP8iuPa5keYHgFVwCO/8AnNTWhOXDABiQdxODgdeaafQGjevZ9Mdo1tLWBWVwVDkcjJ6np3H5dKfH4gltgBtQoARsj4GSc1y0z5lYRlinGD6j/P0pfMLRrHliOpHYc0N3Cx1D+LZjbGFI4w55zz68j6H+lUJNckltpY53DvKQTtAAOOc/y/WsL5nGQc444qaS1njjV2G5T0YcDPtS3HZHQWerK1iFEi/uhzyRjP8A9f0981lvfO9+8/Qt2HANVrdbhUO1GIfnITOSAalXTL6aNmEM2CO4PP14xSv2E0D30sk25mChj1Jq1NqTuFjHzKF2kkfdPqKhi0S/dwnlLHjpucf0q8mgTts3yxqhOcrn/D/PvS94LMqQyrbIoV9zHn5l6H2qB5PMYuS5fuW7/jW3beGHlm2C78z3RCSB7+lXP+EMcOVZp2HUFANuPc9P1pKLHys5yK8liOUZgw5B9D7VJJczyrG7ysGDEhT26d66SPwrBCMzI4VsYLg4HXvnHp2NaUHhuGIArFFIMEdN3X6jj60BY4VpWkdRLIB7ntSpc3PmRGNpCycKY8kgZ7Y/Ou9Tw6sagC2RST2UhvzzUraRcOOOg7DBx/Omh2OGuDf3bhpo7iReuGG3J+p6f1rNl07UCnzJyem5wOPTFelp4dkkVQZFVQc5IOf5VMPC0L8yyI2R1ZM/lVJIOVGJbSKvh22mJTCg+cRgkHoKtabd2VvA0zToImIUl224wfetmPwnp8cbLsUqeDiFc/XOCafF4a0e3G42gXAILMhyefYc0xcrsY134x01C6WzmRlwF2qeR3Oaqz+J5J4lFvBc8kjIUjPt0rq10qw+QosJGMjcgOPzqeKGKN1j8tQAeGQgUNsSgkcdez6xrFvHaxac6RMBlifv+39fwrIbwhrTPv8AIRYxhQu/OMdzxXrAKKDujkI7Ad6fGFZG2pjpgHqaLFJWPME+HNzeQ5uihbPyktnA9P0qxH8MTsRTfyIg/hEOf1z716QYGyGVmEmMAgA/zpqW05/1krkegOKdh6HCW/w0s7WdJTdTSFeQHOAD9MVsN4dhCHAdmB/iTJP611IswyhS78/7XSnJZorZ3zZ7c8fl0p2Hc5E6DHEqgJjJ/uHr+A4p39kncFxuz1Gw4x+NdY9pAG+eYgY6M+Py6Un2G2lUHYsn+0Bk/nRYLnL/ANgfMJBFtYZwThcGqd3pchV0Yhd67CxIbj6/56V2RtrQ4D2eR23Rf1qsumWkrHZp0YX+8JNpz9On60mgucfcaLf38IiF2scYz/q4s9scHJx0zWG/gHUo2xa7Wjx3Ygn9Otenx2McROYhjsoAP+fzrHudVv1uDGmlXUcYJAcuWBHqcZx69fWk4iPPpfCesW6hXtJG9CozUkPhfXWUSrA8HoZZRGfyJzXaR6pqErBYzJGqjLBlABH4/NUjpNqcRiTcqd2hTJY9/m/CpUUI4e28FSRyJLqOpQi3U/vFRzvI9ASMe2f50zXdM1K91Ly4JIGsIPktI0O1QuM8A8knPJPJNd5B4Zjy3ngSsx+9NLuZeP4c9D71oRaFZpjCbgDxuYMAfz/lSsFjytPDesqqu1hJkt82FzgfhWoI5bcKJYZUI4BkUivUo9OjWLZGCh/6Z5XH5USWTlVVZWVgOWb5s/hVcmgHnFl+/kjjzsBAyx6Cr+pW62bKsV0soGORXaHSvOXyp47WRGBG4fKy579OtVI/BNlHuMss04bs8oGPoVUVPs30Oqk8OqMlO/N0OHkaUxkqSSCKjmuZI0Xk5z1JruZfB9mifumuUBP3VdT/AOhVn3XguR49sV0VGckSJuJ/lR7NnKclDdOzkNjb9fyFK10+Qw4x2rcl8G3qNujeBj3ySOB6dapTeGdRA+aAlRgkBlJP0GalwYGU8gaQlkUgjjI6VLFduEEIyFAAwDzirL6TeoDm1mI/3DmqE1vLA21o3UdSWXFRysZL58ROZHdcfxeYf5f/AFqkaMNCSl1ON3ABKkL+gql5JZShHOMj2pqNIu2MK+QMljx296LMLk6wTxqQkqHPcjnP4GkdLkLuzCwC5OGIP4cGkLOCQwYetIs27ADYbNO7C461bfifdjB4VX5J6d8VYee6tmBjkkOXyUZc8fWqkJjhaQooG7061NJd+aqn+IdxTuFzRXXXkGXfJBI+dG7fUUVjK0hB2IMZP8PfNFPnl2HzHF29xPZSP5LvGQSflbv0/wAafbXE1vPHNFlGjIYEDGPaurFjYDBjsnYN3MRH8yKtxWloo2rp8RP95gg/qa6NCbHECQyzPJMGfeSSNxxn161KEbI2QyEEdAnA+ld0sLx58q1gU+obOf8Ax0VP5N5IQsEcYcjnEZz/AOhUBY4GOyunb5La4+uw1dm0/VJoVgSzdY1wfmIBz068flXdJp2pyMN7LGx/2FP55zU0WiXErKhu0LE5GNuTjr0UVLHZHnSeH9SZeYlUejyCrMfhu8LDLxE5ydoJr0c+GnRMmWR229N7HPt1rPFmi8SIpBOPmFT8haHFjwzcv/rLpUHOQqE/zqX/AIRcMIx9ouJCR83yqBn25NdtFCgj2xxgqO6LUohvMgx2+4HuVxkfj/jRfyDQ4uLwkj8OJd5HJZgAfrwavw+E4oHYNaeYwPBLlgf5V1v9n3r9dqnHTcMj8qU6TOznM+WP1aleXRDOcj8O20UYk+w26j+8xGQfxJqw2kQ3JiEoj2JxuXDYHbFbQ0RlUlpnLD/Z4oSxlSXY0YI9Rzn/AApNz7CKsOhxBNkMxKj0Tn9c1bGjQ5DMkpHUckduvFWPszRgMqspHGVOP61YibYgMluWzxux/MVSb6oCoNPtFxiBCeuW5/nU/kIjAJBErY/hUdfyqwhwW2KF9cdzSqCkmQSDyeOK0AiUugOMh+hGKCrs3MpUdw3T9atjDHARieM05YSR/q1x7mk7gUxA7KvJLdTyak8uVSAWIPvg1f8AIDJg4/KnR24z80hIAxgDild9QKiwkDk5OfpT1gXO7J+p5qxIIRwCemQe354qVE+UbSBkdqLoCmYY24AJPqFpfIUcFcfhVp40wBkZzng4/wD10oiLknjb2OKNBldYivUnHoTStCrJ8wB9jVsQEZwBk9/WkaFyMsARTC5RW2iBG1FOPUVYULgkYB71MsBAztyPQU8CTPEQA6ZLY/QUwK4ZM/eGM4yOf5VKq5wNnH0qYLg4whY9QeKeVf7yqpHoTj9aAKoVgxwirzxnmpAGzjcMewqV22JukVlGOSBuA/KhAhUNG4I/2TTAYeTz+HFOC5GGPHpUmzjIb6g9acv3ehzQBE0KMDt+U4xnA/qKgOnyDlJlye5QA/nV4kDrnPXgZoDA5IJo0AyjaXcTAnfIPRZM8fQ/4USMojKNbupPfbg/mP8ACtMOx7gjtxTXEjDAIA9xSEYQZ8fu5JE7AOu//A1aW3LKN9wyA+kQH8yavi0U4Jx+IzSi2Vechvz4pWYyi1grSb1lV5AMHctOKagmBHNlf7vYfnV3CLwFAHtigyYxiiwiBFvCvzyQ++F//VVramMnAPc4HNN3Z5BpyyPxyuPcZosO4oCknhSvfIPWgqq9Awz6MRQr5HzKPqKaW7gNz05FMRTuJL6Nj5bxkejAk1Xa41JV2vCrgHIKHpWlswcg5+vWgoTzx05xS1GZf9oX6J5jRLjuCxFO/tUyACSMqceoar5TqMkZ65qtNZK3IQEnuMUrsCAXUBOA+CexU1IkkTHCOpPpkfyqJtO68EDHAwMfzql9nfzMEYA6Y6mi4GoU3D7p/GonhR+DgeuRVRbW7A+Xdjth+tMYXsfBab8t1FwJJNJs5GJkggb1+UZqCTQrGQkmAqW4++Rn9aVry6ThgCP+mi4p/wDaMoQfIOT0VsUnZjM6XwtZtlgZB9D/APWqk/hAK5ZbjjOQCn/166JbiaXBa0nUf3tox/PP6VZWJiM/N9MYpWiI4mbwncoxaB0df7pOD/KqjeHL9ImbykLj+DPJ/p+teg+XIO2R7imZJYjbkjrg9KXKgsebvo+phvktJQO/A60V6KRk/dJoqrBocZ/Z8aqh2njr6Zq3FphOx1jO08gjpXRRaMq4LOzHsWq1FAqFrcLwDvUL6H/6+a00A51dMwdrAqD/ABbutP8A7OEOJEO1geGyCR7dv510n2dVOAo59aCojAVSgHvTAoQW8dwgJ3rKvVC388dquLaFeS34dqaYFDmSJFSbs3r+FLDIswLbnDDhkPY0gHiLkbm59Kzri3itb1ZyVVH6jy93PetLyyefx5/+vTJbVJYmjcKcjgjqPxolG6ERfaUK/JG2znnIH6ZzTGnDJu8yFc9DnP8AhSixtlUNJaiVgMc4xn1weKkVEyypBGqL/FgYP0pK4FL7RzgyRmInAZT/ADq35YI5HJ75oNuo4/d4PHyqKWOHyFVF3MnOSf4aEn1AY0JDYGDx6VC0cjNjeAPTH8qvgAgDpTWxjGO3Wm0gKKsY5G3AM478DIqyrF4+MD61E8eScFFx3xwfTmp7dmMO88EHnbzmoTtoBCYcliMAkemafFEEOCp59BxVlCSNwRifQimsZO0WMf3iOadwEwuSSQPapDIAu1WGT7dPxqv5o8za0bBR1wScfXjNSq24bhhh6joaSkmAoDHdufIPpTxGgIyW54yoz/8AqpgG4crgj8xU8aqy7c8/XpTAaYVYg4x+HWo/tMMc3lOJVPfI4H69KmSB94Z7ndERjGAGH4j+lTFUTAiVOuOe9LUCNJFKkqAy/wB4HjFBkDcrkmoVEs27zX2j+6gxU3lKW3EsOehNADC7jcFkBI4KnrSiSUj522iphFjkD8qVU9uDTswBGGADnPvUhXPIOPxqLykLZ6fQ1IFSNcLnHuc07MBm1w2VYH/eFPUZ5IGfUGnAjt3pGUEHK/l3osAKir1AbnPzEnH51IW46Zpg4AwufahpFU4cqv1NMBwXA/zxSAMG+6Nv97vTDdQ9gWx7VKpVxlTn+lFwHAjP3ufTvSMqPwyg/UUFFZcHpS4Jxjn6UANKhT8oA/Sg5zxxSt06dOxpAcAg7s+uaLANJ45poBb1/KnAnp1pc+hxRYBhx3x70hRc5wTmnsCR/nmmkH8KLAMODwR27UnljnBNP5zj9KRmAAzxn1pAM8zHUfjS+cB/9fijIx2+tI3K8gDv1pgPDrnkHNOwD0b86rbCc8D60m5gcEAfjSGWWURqWByewJpkYkeMO6hCRnaeSKh8wsQf50vm5O3fz6d6LATN8p59fWk38njkGmmXOACDzzmnjayAFce44pWAXch4yM1A4BBAOD2Jp4gXd746kmlEYAOBj6mlYCEHbw2Se+elCw24YOEQMP4to/nUhLDOMEenWo2YkdAR3wKdgHYBPODSMsarxz7Y6UzPPAx9DxSDOM9/WjlQCSIuCQv0quImU5jCLz0AxmrLFlzmm4GfmGKLAVHuUjYo7Rhh1BYZ/nRVjYnOF7+tFFgJgxbPb681BckxyRzAD5ThgOMg4H+FO3BQSW60yTLowP3SMHJxVAT+arY3Kw9iKGkTGRjIHrVSEllxxuXhifXvVhItmcBQo9uM0LUQ1pmyQq4P04pCpGJYwFbGCP7w9KkcseSQR6GkBx6D3osAiSgrn36EYI/Ol3c9eT71XkEiZkjzIwzwW4PvTIC2CzTb2J9MAewo5u4EzvsXe+cHrtoBy+QpVQO5zR+8Py7WIxgnAx+tNTzlAHygAY4PNLm1AlUFhken4UpDE8tg+wqtK8jSIqt5YOQX28g9qtiOYgGSbP0UDH86dwIth5zKf06flQ0WBli7j0Y5/pUvlA7RliffvS/Z0bkjP15pNAZpRY9wjLAsS2D6/wCewqaKchiu9TjnGamuLQModUwy9R7U2C13fMW+U9s81nrezC4pYyghpCFPZRjipowhXADMAP4v/r1N5SqgARQPSgx/PuBAb9PyqrMAVMHhQPQimNAsRLKV3M2TjJB/pUu0kZyR+NNKgHPeqsgBE3Lnjg9B3+lOQDkEAfWk8sHnBPORzT8HbyuRTsAMxaIfe67uOM+lKzhhwMe+akQKBgICxHdqhZ2RiNqg+wqeUBxkBY/c24/un+eaashDAcH+VRkgk5OMU9WAU4Az71VgH72DkYJHtRvIJO1/rmkycAgNu7imZfnB/CmMlRhuzxg96fv4yOnoKrqGBz6+1SBhn5unXgUASbuOfyNOznjGOOaRWG4An3pxOSMYPtigRA4csczED0HAquYBwC/zZ/Sru3na3IH8OaXaAcFQR6cVLihlbydo3Kx9OnWoGdkbBIBz1FagYhAMA47Y6Ux2XBLjAA5x0o5QK0VzMvUgj361It4rHDBlI6+lDIrgNCwOB93GcVCZX3YZfmHU45xSbaAurIH+6QaceO2PxqoqxXADZYMvpVhAx4RmIGODzimmA0gD1P40nOaeWYdfocU3IzwRmqEJgnkmk5HangKeq8+mKAGA6YycCgCNg5AGQD64qPDKPmPapWctg8kduajKE8j8jQAgLFscHjjFNdpBwAPyoIIHTApmf9r8MUgHb2GSQc0xnBB6rg+lLI6Ki7wAT/npUDSgrhV568j+VS9AJkdAMO273xilZoivAIz/ALJqoAQR1z1NHmD1HHZqaAuHJ9B7YoWXbxuwPrVDzsMw6Y75p4f5QQA2exOKALjSYOTnmlBzk5x9ap4PO58j0I4/L/8AXUg2A7cbR3wKdgJWyvA5/WmfN1J59xSbl6Ak4oJ3DGaAHFs4ySOfwpgwcc/pUbuqrudtoPc0EbdoByKQE+MjcBwPSm7uajDNnggnPUcUvyn+PB75oAeW9MYoppHP8P50U7AKIsnIbFIcr3APfnpTPnJIL4x6D6+tMZVfGWyPY4zTAkU28YLMSJnIG7PBx6+9PMg5bB69uahSFF5X+I84P+fepeC3JAXHpzSQCnOFbH3uR81Nbt0OenGacMqeFxxTG3nkAfyouAuzHOTyM+lRIjfaWABCkA4Y461LtfHc/XpSF/LdCV5+7n3rOd9AJlIB2nJP508KOOcEn86hO9DkqAeg3c04vIem0+u3/PFHPYB0kSbTnqOcZpLZnaMhwu9T09veoprbbsYYDuecn8eM0fNGRJu3Y4x3Io5tbgWscen40qbFk8zc7HGCoPyn8PX3px8vyo23MCSMYGeKZKrhfkAc/wC02B/Kq5rgKwwQUDfjTFaO3O5tqKx4470iFwgDrgj+61OZUZdjoHU9QeRRqwJsLJh15U/rQU7nj8KbAUA8lNgA+6oNOYYIyv44qkA049T0z6UwbsHI6HpmpNrHHb6UhCqw4JNOwDgx6gfjmkL8Ag/MO/XNMIyDxznpTlG4fNzQA3LZyBgn1pNpcEuzED06/lUzKvBJwKNyrgBT70DIlEbKCpyGHBz1p4wDgIee9MZfn+RSjt39T6H1qdR8u1+vtQgGkEn0B6+lPKjAHJ+goB2qccD1700MB0AOaAHGPA5wfpTNh/8A104Kc7s7R6Zp4bdwVz9KAEUBWywBoG1dxJAHXPenBExgUoXFAERuIB/GFA4y3A/OpApPIII9QaaevygfWnKTnLZyKQDtpU84HvS/J2JyaYXBPOPzxS/ePGfx4pgJtTduC4bpkcU3DDPIcEc54NKTtY8fhSKpZuOlFkA3z0T5dhTP4U8XCbck8epodMZBGV/OoPKCncmR2x1pATb0Y4DgnjgHmhosHLDOaiZVYHIx6kDPFIkuzAc8d89aL9wJTGoGSzDHZeRTc/JkEn1BxxS/a4WJVT82OB6/pURuolA3MBnsTzSuhDjIMj5gc+2DTDJzg8eueKhkuAyErtwO8n+FRbUmijGScE/NuIP0x9aTmBOZ0X5QS5xnA4FRN5kuMNs45G2neQq4YN7bSRSF4TI2Qx28Y7fnxU8zbGILcIhAz9c5pPJZiMMeO+OtSed82NoGeOtNlck4AwenvVpIRCVI4Jbr0xxSNHg/d+boARk04A7gVLdee9PABBA6n8O1FgIguWIIGT1zSvE8ajBKkdj607bnOSPpmo9xQjrweO4/zmqWgEJWYNyo/Gml2TOAcn0OP0qfzHL5wSTzwaDIz4DHJH6fSncCJZpDjcBj3oFyyqQuRuGCBzke/wCX6U/yg6nsew3GlNoBGZFbAB2kd6NBakQkQuGYBj2JOAPpUm5kJ4zzn2pBCyp90Ee1OUMG4yPbFS0hixuVwWJ/HpTwx6ttJzkbD2pNx3ZJOKUyIybigBA424GfY/40rAOJGef5UUw7eM5Ge2aKAJSmRgnmozA2wncBzgGlz82cHHY0qTQtk56DJ47dPxpsByqB60ojj3ZPJPemm8t9hO7B4AGwjJpYbpZJAioVJ7kED8zUtoCbymJwO/qamFo+3JIx7mmpLxnGCKe7hVADg5GeB09qOYBDFGmVLKTjkZHFRyKHRlC5Gc46U8DJzgU9Iz1GMetO7YFdmRCFc/QDA/nQ9v5kvynGBkt/SpkgSSTpnb6ipn2xL85Cis+R3AgNqzSZxvbBI3NjFAtysu12UNtyqggH6+ppyssw3RSErnkjHP51PtJ52jPvRysClDE8TFGclCcqe2cdKlKt2H49KlYOcoRt9DgVXWZFJZ3I2thgRjH51UdNADc/ZcD161FJErqN6K+PmAIqd5d7HYoCn1A/wpFVhzsyPXtWgDo/3YG2Pj24qRvmUkDtUbOSGBHHoBUD+bIhjD+Up4zGPnH0P/1qBk+4tIV2446+9KR3OcetNjjWKNVVzkdiOfzxzTolMjjJwG6mgBG2qCSRgUA7uQefYU6UBWKg5Xpk03kMB+dAAw4y3600bV789sVJuwMZGB0BGKCik46nGTTAaFUjBYEH1o3+Wo5ZwB0zTsBRneCfWkVSRxz/ACFADxl4gyKSp7sD1oJyCNuCO9PUlItofGeTjNNVnCYkIVj3XoaQDckHk/8A1qci45GfrTxkAAp170wo5YbSpT+6f8aAHiJs5yCD6dqeDhsA8evaolliO5FYMycOFP3T6H8KfuBB3bUGOPc0AKx3HHSmlcj1yPpTQSBwcjr1p6SDaNwwaAEAC4HQ9cYp2SwI6g9jTlKnGBTcH1z7YoAYAyk4b8GGf1oyQfQ+9O5Xt060zdnHOBQAucck8009j+tNd9gLNt2gZyOlRliXOIty4yj7/wBCMUASE/7Qx71BMit8jfMVHAA+YD69qkGSMMSM9VX/ADmk27emcL6Ci1wK0VqwYszOqngc8/iam8hdoO1T7nn86kACIAOeOhPFRlSGy3bvSUUKxE0KAEDAbvzkfWoWScZ2kKMcsASfyqzIwTLEhR3zwP8AP+FEkcyEHaoQjoGw31zzn8qlwTHYrNt8s5lJI4PIOKd5bBVCkqp6k09FG0boiGTjeyrlvfj/AOtSdfm2sP8AdFEY2CwCJY3LbiSe+aVtrIQB2OKZjkhlORQSEzkg/TFWkIQICc7x6Yxigg5OQuccCkBBYDbwfQ1J5c+3cikqemKAIWL7+vTr7fnTTz69KfufcQ4AA9uaNgBYhwNx/GgBgBXg4INBXg4JI9+hoMbA9Cc9DRtOF3c4oARvXAB/lShm3YH3fQ0KBkhQpUdPYU4YKA5U4HtmgBy7lGSAPT60ebyBzmo9mSTkk0Bj907sGgCTcsmTs/M0SKVA2kHvgGo2ZSOBgdeDmmO4XGFJJ570AIUkJ4GB7jNFKLhgACR+QP8AWilyoRJcq7WzADn0PSqUxciDYF3Ah5MK3DZ7ccDAXgYHtW0sYaJnJORSkBlx0+lS2Bky3Bllg34VUuI5crGRwGIyfcDB+h9ejreFZ5o4oo/JkcD70QQvhlbt9GP/AALHar5j5znnGelS24OMBiAB0BIH1+tK4yjNZTO7lg+eFGw/dzlW/ED5h7imLp0hmV3hlYiQlcH7qE7h+JxtPtWyFVF+UY+lTKSF5OeM0IZhpY3SRgfvHdV5fOFLAbcfQ/e+oqK6S7Z5CRiRkbaNvJbzFxgnp8pIx9a6I/NGpYk+2aeFVlyQOOegqgsc8trdrdZVZNnmF2TH3lLjA5z0XPpz371FLb3aCE3IO0tHuYnHQtuJP02/lXQz7lVWRtuAc8dRWeLUXxLSOcDnB5/nSHYzLewvbe0jG3a/lrnuc+SF/wDQ+fwpYZrpg3lAtKxIAIwQNg5Pr83f/DA04FMUTRcfI33gMZ4B/rSfKrYVQue44qkIzXiuvOZtrCPzFKhlz8uTuBHckYG768jPDI7O4Zo3khDFTG2WUMch2389yUKj8K2CxU+9PQlxwSBweKLAQwxyLDF5hywUbsnvTm9A3Hp61Mp4PHQ4pshIAXj64pgMyQBzyevWlOT16n0ojYGNTzzzjNTNaCUeY00uGxhBgBcemBn9aAK5OzLMcDrUcdw8sjRxRFgo+9nABP1qylrFDwi429zyT+dMSKNJzsRVZjywGCenX1o1ESHeMbXA+vNMEJdPmfgfeIbb+eKWzmF5GXKbCGK9c9KsAApgjPfmgZCI0iyVXDdMj+tLDcRysyIwDocFD1HvSHG7BFK0KMFyo3Do/wDEPoaBD3UcAg578UqkZK4+lRrKzM0bYyn8Q7/hQhLEr0oQyYSLtOQBio9yn5WQEGkDbsk+1PUeYpzjg+nNMByjDBd2QAAAx/rTdrFj8x/wpFixLv3Hdt29eMZ9P605F8wsdxBHTFIBoIUHn8akxHJ5ZbJ2ZAyPWmxsWiZ8AEMQcdDVXVL42EPmGMSZZRjO3rn/AAouOxaxkcdD09qEGRhgPoDmobK4+02yyhdo7KTnH48Vct13ylCflwe1DEQsSmCoOD7f/qpcu/IVseo5BpJn2BQBy3GQcYrn7zVLi41WfR0do9iKVmLlsEgn7vQ/jmk3YaVzotpBIdWXPQmoZUmKYgKBj/fGabYxGK0jBYM4GC+wLu/AcVZc8DI5zTE1YyIxeRXwUnzBJgb5ThE+gHX8wa1SvzknOKapDk5XG3A479f8Kr3LSQxyPE4Hl/NtYbgQO3qPzpAWdinnBA96DGGHGMUwTZxwR7Z+n+NVZdQka8FsiquTjeefTmgZJNc29uMPIOP4ep/IUkNxJcKVEbRxAj5pDtP4D/8AVTobePCzbQXPGSBx9Kc6KSTjkd6BDJiwl3gKM84A5GP5U0y5GN3Lccd6eMKuRwcf1puxWXcAQc4PfNMBjeYwbbgt0GScfjSQNIkY82KLefRmIodmA+RipzwcA/oaBKz53Bc8k7RgH8KAIxHyxPzZOT7flT1UqhC7Du4O4Z5/OmsVaIOFxxnrSFmRWIJBJxxQIfJasoLFo9oGeDyarqBFysZZh0xUxkZjuPQ9hxilMhU9Ac+1FrgVTKdxdiNvU7uv0pFkVMnbznOAetWpApUllBxVR9ow5XIY4IqHdAaMTRPGGGUBbGTjgjHrTWZED4GBjP3hx1/+t+dZkr+W427sgZ60C4d25xtZASMfhQpXA1VaNgfMVOUJJBGDxULNH9njKOXyTkBxkZx3qoc5UA4GD+nFMXbIxO3Bwec8/n1qwNBFhCxuRtJBI3MPf/61OV4M9U2DG7p1yP061nINzAE5BBHPanJiVRxj+EjPFAFh2j3OCYy235/r69P5VDdS8oUH73nftwR1q3HFELG4laMMynavsSBzWWY2G6QOSw/vdB9MYpK4AJB1aMEnrzRUcjrG5G0nPP3qKeoj/9k="/>
          <p:cNvSpPr>
            <a:spLocks noChangeAspect="1" noChangeArrowheads="1"/>
          </p:cNvSpPr>
          <p:nvPr/>
        </p:nvSpPr>
        <p:spPr bwMode="auto">
          <a:xfrm>
            <a:off x="1640681" y="-144463"/>
            <a:ext cx="2286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pPr>
              <a:lnSpc>
                <a:spcPct val="150000"/>
              </a:lnSpc>
            </a:pPr>
            <a:endParaRPr lang="zh-CN" altLang="en-US" sz="28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" name="文本框 103"/>
          <p:cNvSpPr txBox="1"/>
          <p:nvPr/>
        </p:nvSpPr>
        <p:spPr>
          <a:xfrm>
            <a:off x="2239331" y="1800229"/>
            <a:ext cx="5507831" cy="2399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每逢佳节倍思亲</a:t>
            </a: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每：每当。</a:t>
            </a: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逢：遇到。</a:t>
            </a: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倍：格外；加倍、更加。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2870838" y="4469130"/>
            <a:ext cx="5380673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为什么这一天王维“倍思亲”？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2238852" y="5114291"/>
            <a:ext cx="6644164" cy="129266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因为他独自一个人在外地，人地生疏，举目无亲，感到寂寞。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2004060" y="923926"/>
            <a:ext cx="15697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精细品读</a:t>
            </a:r>
          </a:p>
        </p:txBody>
      </p:sp>
      <p:pic>
        <p:nvPicPr>
          <p:cNvPr id="12291" name="Picture 3" descr="123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747162" y="1139190"/>
            <a:ext cx="2672715" cy="39751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1" dur="1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 descr="data:image/jpeg;base64,/9j/4AAQSkZJRgABAQAAAQABAAD/2wBDAAgGBgcGBQgHBwcJCQgKDBQNDAsLDBkSEw8UHRofHh0aHBwgJC4nICIsIxwcKDcpLDAxNDQ0Hyc5PTgyPC4zNDL/2wBDAQkJCQwLDBgNDRgyIRwhMjIyMjIyMjIyMjIyMjIyMjIyMjIyMjIyMjIyMjIyMjIyMjIyMjIyMjIyMjIyMjIyMjL/wAARCAFNAf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3+iiigAooooAKKKKACiiigAooooAKKKKACiimlwDjI/OgB1FIDmloACM0w5LY7D9aeaKAOd1lxGy7WeKcnaJFHXvgf57VzzMttfNAl2tyxYkuwKkdzz0//VXb3ltHIqsy7tpJ9+nr+NczdaW/losYxO77/lx8g9s9e1Q+xLRFa3k8blVckr8o24/yaZcTKHSWQguTtAJ6VUkSO2vZUjk8zawAy2A34j8qsyTotqzOGYHsCM5HsKzkmpXIOn06ctaj5tx2bmAPTjOK5a4uGF/HJFCQfMLYJyw9/wA60NJkn+yzeUGMhAKq/XGDwQf6Vl3FvqSyxrHEwE3zsw4xk9Mnv0rVtjlsdXpupm7G1gAR1JPWrlxqENtHufJyM/LzXKx3KW52CQBwMnHJH9T6VV1B5pZC9vcuZhkMwzxngjPQcGlF3GmzVvrhr1CyxvEG7uMnH0qsCq/LkAFQcZ5U+9RWYvL2OFri/ZD8qsoQb+M9cdM9v/rVpPZiK7h2sZJGGCDgcA547dPSjl1uHmbGnOhhCh9zD88dqvVWggRNrKqj2Hap2dU6kCrLHU1zhTULXKFTtYZBxyagad487wDuJwvtSuBCQTIcZKk5HOc1eiPQkEnHJzxVWQmWPMUY3A9fb1HrTopmEe0oTgdPr0/CojGwhtzqKROUVlLD9KbY3iSIS7gHPPNZk9uzy7YVHyjD7iOvXA+lU7Z2t5mLumSSeWrGU2ndiudkOlFU7CbzYexx3HejULl7a3MiKDjr9K6FK6uUTyTpEMsRT1cOoKnIPQ1zLXEt2ElO0ZByAMbiOv8AStW3niggy7jA6D+77CkpCuadFUBegtk/dHvV1Dlc9jVJ3GOopoJ7gj61FNcCNwgGWNMCeoLl5UiJiRWb3OKS5MmwCMZOeecVQmlEsTYuSpVsHnG4/wB2gTY+O8hMuWfc7DGUyVFQ3OoG2RsR8kkHHrmqsl9KYwsCCFQ2N2c5Of8AP51mXguJGLJKCAckHqTVW6GUp2NXTpvtE52oys33gxyMelbKGVZcbBs6DHpXN6GNt5iZzntg42n3rqdytxkGk1bQqm7okopjypEuXYAe5pi3MTfxgZOOtTc0JqKAciimAUUUUAFFFFABRRRQAUUUUAFFGaKAOW0TV3SJbWQNJKc46jnJz1rZh1BGmEb7lLH5dy4z+NcBr41fw1cW81nafbbXG2JivKHHQqCM9+TmsCPxVLIsV0T9nkCZIiWQruzn1/oaai2Qm1oe3UV5PpXxA1pZijwQXUIAYO8gQ/Tccf410tp8SNIlfy7uKe0cD5t67lB9Mim4sq6OzorDsfF2i6hcCCC9j8w9Ff5c/nW2rqwyrAj1BqRi0UUUAFFFFAATgVVmutjFQpJ7bec1FdzvlovJZhnjHcdaybq8l+zNG7Mkrbm8sgZA9M/j1qb32Ey22p7ZG3M6nGdpXHH4/wAqq/2nJK5YEMvIwBxnoAfx6VgyS3Fvc7bgONm3e/c5647fjxWedVdRNCSCp3BVUZGOuf5fp6UcpHMdlba2pJLY3E4xn69q1I76ORAQcZ6d68rttRb7QJgBHCCVAB6DPp1rXtNZMsuyaQMuFTI4Dc/l09KGmhKZ6LHIGXOakzXJabqoV2ff5kXUduPUD/PWugsrkzx5LfMe2Mf/AK6aZonctSDchB6Hg1zeoxgDISRF5C7cAk4689sV0x6c1jX7RwymSWZmbnbgj5amfcGcTeho55IbWJo1jbO6Rj+8bjgcejZ/M0y2mkBIlUFwSCrckfiKvX91cXTxytc+WkZGGz8xUkZYAZzjByccYrJe5gFyzoC21iryMeW564wPbt3p3ujNo6nSw95JG0ThP3ZKEDrg/TpRqUrqiNO0aSouGcMBnk9c+nb6nio9GKwrFK9yEcEKiSZ6Yxz09j+FUdeeSPU5X/1sbgkggEcgAfkD361LWhXQzFYKJLhpDkv8gPBNS22qR/ZZw/lyzcH52PTIwMdOMf5xVOZpVgcTqD5rAIgwSST/APqqWO3EsqpIAkuwYQD27n1qbojYvaQbyK8uNSaCWZ3BdoguR789uM/kK6TTruW7uopZ5oygBdVQ8oeBg559f1rCt5ZLKEI10HbIPIz0zxnv1/zipLC7ihu/NL+Y7Nk47nBzmqVRNlJnequ2PaoAqtPErnJDF+OKfbXEc0I8uTdgc+op0sojkRflG7OSfQD/APVWhoZT3SwkmQHzRgEev057VMLtWUPIpdA3B44OOKq3ksQkmPmOyk/McfdI9Kwv7QcOVLnYGzluhJrnnNrYm5vy6gVyVIBOAT14/KktbweVJL5gKIcbV45P8h05rnb+/eO3EkIc4GSV5PHtVOHXlPLwsrMxXBP4HI5pKU7XYXNS6uVlZmDbTn7oP3eMVl3Cp9rRi8hx95T09asvLFJEA20OxDBR/Cfp1qI3UcZkckYDKuWU4z/k1hG99SWdlpNwEtVBBVc7Rn1qjqa3lxMV87YhHKg4+X3wax7a+TaBIUV84wp4wDwealy9rmUyLL5nI47Z6f8A1q3U3aw76FkwR+ZiBgChGMHv/wDXqGaQvLjzWO0bRjHOPc1QgljRf9eQ27IXBHJ7e9NX5pnyyjacZ9aj3mxXOl0+SRAEuVEgY9iOPwrfUgLkEYrgftH2fdEGYEHGSf0rUttSmi8uIuxJOSe1bRnbRlJm9cX6wPwMju2axpNTM9yGJxjhecAepwag1F/Pf5pWCL93AwTj3rKuHljCyNtCv90bucc9qnmk5Ccjo3v4Lu2Akl2sgwwHc+361WgiW4LwB/KjUA/v4xk5/wA+tYqSFQpjh3gjJC8HpTIoL2RiwBCg5+Y4NbJpakuRu30wUCHbChBOdmCQO3NZlsryZeNAVzkEnANP8hWX5nRFHXbySfUmo2nht41WLjjrirUr6Izlq7s07NI0uzIWwh6jg4PrVltUa3lcyYaNxwQwHv8AWsAXkbxM0kqg9NoHOP6VTOpBg3llUI6EnvVKDsCnZaG3LqU13GCUcfMU47fj/wDXp9s4hjALE+jE8msu1uJCzCSMhDwcjt/n+dWTcwRDZjDdlzksPWsKi6FJ31Ni21wJu3qdqnHIxWimrWrKCzhSegrkXkEifIvyp0Bfj6mq97dFIlRHRA33HGflb8KmLd7Fc9jv1u4Wx+8Xnpk4qYEeorzC21a5S5ZJiZUAUFhzjOeP/r13ltb4gMyMzsyghQ2B9M1tZ9S4yualISB1NVFna3tt0zh9vU9KyZfEdgZGSS6ZJFJHlopcn6bc0DudDkHvS5rlX8ToVK22nzFo8LmVliUj+f6Vk6l45mtgvm3NjabuAozI5+mcZ/KnYLnoGRWDrPi7S9G3RySNNcD/AJYQjcc+56D8a4e+8R/aIUX7ffzySAMQjbFUH1Axj6VzF1qgfUUjttPtYIlP715Blvpn/wCuaLCudPdePPEV1OZdPtEhtiPlXash/E560Vylxrt9JO+y4cBTj5EDD8CaKu3kFz0/xTc2eo6LdXFnqmy4tI3cJEFcsccfKQT+I9a85EsQ0+BILqOSTG0qu1ow2OTgAE9exPNS+JbHwnHZT3OgyX9tqMRBSMFgDzzyef1rP0jUZm0VZ9SupnyWVVk2yMwz15XI/E/SmkkhFRoZd7RGSGKQ87s5R+eRxjB5GR9MZpyzX1rMfNUMsg2h0Rkz+Hf8DU8LWEk8bRwyRKM4WTIDd8g57exPX3zUz39pNmOBZLYH+7IWVvfHY+4p3As6eBa6hsEohZh9fM9twIZevUHmrIvNRiuBJp+oNHG5ztV32vjqCW5Dfn9RWLcy6gIi0901xFyAkr/Mo6Z5JA/LJqy9ojQFzOuFA27mA2+ijBx+hpAdvaeO7uwQNeRfaoAeSuBKo+nRq6O08b6NcbfNma2LYIE67evvXmdk8t/beXAzDaMlAeAR3xn8cikneOeEw3ESJPCcgY2kj0PI/rRyphdntkF1BcpvgmjkX1Rww/SpCa8Zs57qKOP7KpDJ1lgkwT6e/wCtbEfjO/sEVTdicrw0U0fzA/UGpcOw+Y9IlLEHaQAevrVFLd1lddqRq/Vhzn2Fc3H43tZrYPdWdzBs5aQDcoPvnBH5V0umanpl3bq1pcIyn5ueDz9amzQxl5pUt1HJCJfLiypTC5wfp/nrWBe+E2+0M8QIRm+8BzyP5ZFdqCCOCDQaQOKZ409rc2JuI5YWZlyvmDsOQCfTpiqwcWtoC5G+NgQoIJ59favZLnT7e6ikSSMfOMEjg/n+NcprHgmGUI1sCz42jf0HIJJPJxhSMe/uaCHDsc1aX1nBbRvCHaYvhFVOH468ngV0+nauwhiBdWPQBeD9Md8Vzdtp15b25EsAaLlihyCFBHPbjOMU65vZLOOKKNQhCkqCd24E+n+c1DEro7yTVlMBEbYIz3yaxrydp8tIy5XjbzkjvmsCxnnedGjIdMZ56Z9/TvWtNFLPa8Sqs3IYAnGT2+tc0276lXuYF1ejHlbC2WwEJ2j/AIEfpnj3rNM8Mk21lHKKo2+o/i69a0b6wNvCJZxlWc+Yx42D1A7iucbynuPNi3+Sh438buv+fwraG25DOptYjchUlvGAWL5UJ4HsMd/xqbV9Tecxz5UrtC7B0IA9O5+tZFlcm4mhIaNRgkr0A7dT9D+dGqAywGQ7SxO0922tnp/nOKHe9g6EzapbxRuYYg0it8rHkA+uO3f9fes5NTllkaRizMcruBxuJ4x7euR9Kqm/t7W2kV4gykAbT/Dj1AH6fnVBrqOK4jES4UjJHTn+n6U1ER1/2uzsGIVtzxqMkOCc85AznA/XntTra9W+lEtvwoPzxs3P4VlvZiaxSaN44YcblyAueMdeuc560zTJHgvf9crRpljs/u/lihRXQZ6P4fuky4UFmGBzx06n/PvV3UJXN2WAdtibcIBwSeCR17Y61z++8W1gmsyXA+YOgGSG4zj8Kzp9c8+S5IkMR2hCqjPTpwfTJFVsrFqVkampXqR7ftCSBpDnHcgetYEtwouFjRiSxycHoOtU7jUHmcK0jNITwMD24zUkUM8rJFNGE9ZDj5f85rKRLdzVlZ57JhbeX52CVYjgt/8AX9KzNI0+4s52a9MKqp3Q87m3dM7evGKvwWD2xTybh1UN2Od+BnnHTv8ApUd3bGbEkl55MajlT1OO3AHf/PrPNZWAg1HVI7Yh15xxuH8RrKl1XFszfMzZ/dY7HucHr261R1Np5QTHIJI0yTlc4+v+NYxaRcI4+U445zVwpqwO52tm+zynLb5HO9jnnp/jVxLuSZPMmG/K/J22j6cdv5Vz2mIPI8wyEY+6OpH0q7EpmUsHBHQAn0//AFUNpMm5uW0qzYBA2ghc46/lUJkj3OY3O4Z78gZ9qp2/lyqYyxypzkHJPWmxGOM4RiRu555qdhnTaTpzX8x3lhhckgH8Pap9VaLS7hIRI/zLwWwPXFR6PqUsRCxyMEP95sp7/wAxUXiG6SeRZlj3n+IOpBHGMc9s4I4qklyldBpvWuIcSzRxqBgHGSDnr1qrcWcFyzGK5Bx94k5OfoKyreZUQqI3JY4IPOcnj/CpIijTRxsyp5hOM/59qSutbkmnalUwkEmIgcli/J/Aimy6rKJWVp1WMD7o5/LinwwQwKXZY5CeAxxnH5fSsy+uok3eXCmZTwSMbRjp6U4WlIHsPmvZZCDGX2A4yTnFRPeMyFG2licg9xTbWGKWAjDKyA7iehPt+Y/WqQuFXP3cD5hnnJrvikZSTLLSZRlLLuI4yaZbxOG3qBJsGQC3G761FIznDtGCcZJxjtmmJdNEq+W6gMf4hx/nr7Vcm7aEoutrDxN5BiCgnBzzge1Zd9qCq4SB1KHJLYwR7ZxSXLTTsvzIFAyuB19RWKZQxcGTbt9e9ZKMdxmzFrEsRBwgAGNis3T8T1rXsZbi9i3CJ5s8FSm5Rj2PT6/rXMWUS3WcxfuwRlzkD6Zro1mltrVba2kunVRkKpK4J68g8CpaSZpBO+ppQSahplsy/ZbKGFjufdIQc47ck56ccCpn8TXFnCVGrW6xp1MeJPw5xg1zixmR3k88eb0aUDJUegJz9KmW2jjKN5pDA/uo48lifViT09ql2NkTXOrvcQ+ZdG5umf7gu5GjQn/cAxVO41e/83yLEJbbeWESgKi/y57dO9SXasx82Vsso/1zcqPZR/k1RVJDA0Wwv6IoZST/AHmAH9fzoQDGka/u0inmKxqdzAnJkPUAbc8UXD5u1hFuUdRuijIHy+59B79ac0kNtCBFJ5tyrf8ALVcRoP7vQ5+lUSZ423ymOCPOQI1DMx/HGB/nii4F6VxEpV3DyYyZCAMe+T/+uqMbMbdiuIol6GQkFvpwKsyBPs6vLLjYMiNdpIb3IHFVIJUlxEGVFJwPNIQZ9FBwfx5pXETRy3qxIIT5SY4GQc+/NFUJ7S2klJllikcfKW8kP0980UrjKWqCz0+dJEmjlWUZS5tS0J3DqrKQR39KYdcgNuxmuEeIjmFI9r5z1DK4P8x7VtfFXSYtN1OwRNiF7Xc8aKFw245OBxz/AErziWBkweeT0xW0Vdaieh1FlqjNOVs7i7NvI2XiuMSdPdeR+VXJtcEq+UZrUYOFM0f6ZXp9K4xVnjw6q49GFNeV2OZQ747kmr5SbndpeB2ZVdY59obYjsVbtkbsH+YrQ01o5IzHOyxBTvV36L64GP0rz+31Mww+SRuj5+VwGAz1x6fhUq3anDRzGMr0XyxgfQ9RScB3PQpYm0+8BhuIpGkb5gkxfPv90e/rn261YiS9e7MkUZYoMYiUEpx1xzxz1x3rkbfX4kRCY0DdJMg5Yegbn+VSJ4lkNwEDRiInpJGy4/4ECT+n5UuVhdHRm83TBmguC3AOBtz9cYJz9DSNdeU5YOkQdgHV5B82Prz9KpDUTbuz/bFaXrtlJkyCP7pz+YFPF5a3LebGAk3TaI3B/MnOB9AKQGwLqSPT9hYmF+0bHPToFJx16moLCK3jDxOBCx+ZH3bV59cEjn1/lVeCOaeJUJefDHMaRfMB9cDPHbini4ijU28zSiQk7GcHK/lk8e2OfTvLZRrWXiPW9OVks7mSXacmOYb8+4x2+p7V0Ft8Q72CHzL2C2nA6iBiGUepGD198VxCXM4unMlzIWU7UKqGJOemWwcdDyDn3q5/aVg1riGGQ3R4mEbKVOOpx6/ljJwCBS0YHoFp8RtIuIo5JkuLdH6O6gr1x2JP6V0tpqljfxB7a6ikBGeG5/LrXj8flLp5ijBkt5eGHlgvG3+6GBI6c9fakWeJrJ7a9urqAqmYZEBcye2GwO54JPTtSsug7nsbeSA0g2t8uMDHNeV6rZMl1JcFnAdPkMg+Ze/9R/KqSTXUVq0+narc78jzIi77Y/XAYnA/4Cfwqa68Q3p2iSGG4RztWWQGPHuWB4PTt9aynCb+ETV0XLaRLexAXKMxwAq8HHQ47cVox3kEMQbnk4JOBubr/SudnvZJ5DFJazwsMOCkm8Y/2RtGfwyQO1XrLULKSMxm4RwWK4ZgOfoetYzhJK9ibNFy5a31CxHnXBHGV2AkH6is29s7BWtPs9tLKrj5SRwR6kH2OfSkeeJbto1hzE54XGME8cH36fXHqat+bI0Q2K67PuqDnHsc9vxqY3juDszNjRJZikJHlhyq7WwpHPT8f51PehY7FpBtWHaMBl5zzzntzzmrEN8LSNY4o1jJkOGCknoOD2Hbuar6xcqbJCXCxuDvLc7vQY6mru2xNHNP5S28MzKzDJDZ7n/JxVeJFkJIRnIPKqvIq3JqCQwxxxKsjKp/ebMHntz71TEsodmRCm9WB4xgHGcenTFbolmxBdXZaOOJ9o2gALjAQdzj3z+VTm3js3jdpRLyeq8H/P8AhWPZTeRIGL4QA4PGcjtn/D+tPu7yTy4VkLEBmIyRwCemfSnbXQLnTxardJauFuSuR8oDen8hwRWHfzyvdtKqhQHOWX7rZ9+/SseS+dUwWODz8rHrmrVlfySDymLZY7uCAc9aTTEbcW2GE3Dxo+8ALjPWrbahLawrHHgNIAWkbgeoz/j/APrqvD5SwAOHfA34z93+nes64lWeTzCd0eAF5BPr0H4/lWVr7jNRNQE78TkPglYlbeoA75/wOa0o7hZYUJjZ1kIDkgjgj1OCK5BTIkk0qHAB+UDByM9/atXR3DHazlZMkud2DjPcfXNKUQuUr/Uba2knt44ZomZjkM3B9MCs/wDtE4GAoA4bA61Z1TTWk1C4LF5QDuQjBwPTrkVlBFG4mNkUHpkkVcUrFG7aOPIxG2QWyG9vSr0e5YAiHDbc4PGawbO4i2o5YrhtrDPUZ7Ct+NfNAVPNO4A7yOB7VEtGJIZasA8hKMGJzknbn2yf8a19Os5XkDgpv53ZkAwfeqsCW7TrE53FMEZORn0I/pWnYyJb3chzjDZUDAGBjr69zzmp5tRotW9ndDVsPIuwAMygHahJAwTj8cD8qqXS3d1qDWscTEhtgRAOmeuO3GeOOhrT1LWPIYtFKR5v/LQAKQcY7D0/Cs1fEd9DduEhVSVDNLkAbumfrjHfHrWjcdinYy7qe6iMdv5JWXftK7enOOvfnPelsvOiXznSIIxypJ5+o9O9Q388zBri4k3yHOCrklRz15OO36Vn3eoMI4vLm2tt3ZU/d7cj8aOS+iFY3n1NoHzsduCAeuPw+lZk+qrcT5FtETyAz9cdvxqksszENcFULNsQjB/Ifn1pZoHtRuLq0ZHUnrnvVQSRLehft5ZYi6FlwxK7g2fvZFR2pilnAYHcDyOnHr/Oo5hEIw8TlgwBZ2GcEDPT8xTLO4GLqSWXmWFiS3QHHTj863iyWiw11MWbYmVz0P8AKopVkuWyLMpjqc1GVlmVILcqRncuF+fGPQU+LSriSZ4L2ZwD8xVT1/H8/wDOabaJUW2Y9xcs77IHJz8gVRz/ACrQ03w9CxM+oTDZgHyUcBv+BHsP8a24beO0H2e2tyjklXEYDFhjPJwT/Ko7u4EETpPNBEAeA5UH2OD0/I/Wk5dEaRhbcXEaoqo0cMecKrYKr2GAT1PrVc7UkZEkfhuW8zOfrz+gptrdM0wy8igAFiI/lkyOxAIxx1zUVxfRRSiNrna5GRvUkoPcjoP0qDQmYxJKsbSyLtOfl2qx+mQcD6VJe3Dyqp+RUBIIRmyD9Vxk1h3ms29jbhy6yq7bVBfcrHnkkZA784z6+zF1+2itHaa33zBQBHE42N6YyAc+pC496LMDRdpTMY7dpVdh/rJHUt+fBH51Dcz3EWYY5BuDglmjEoBz69z9PxrBufFsrx7bq0s4hnIiRASPTkHJ/EGsi+8QG6nWZ7q4+QYSCLhR9Txn9KdmOx2IMa7izSZByZHwNo69G4qu76feP+6lbA43bvv+o4x+QNcNNrdzPGYpEZ4ifus559MnqfpnFVZL2+fCxkxRgYCITtA9MGjlCx3F74gsYJTZopcoOWjiCbfYuec/lWXd6tbIG8oBmGdgZzw3qTnGP5+lctvuigUzsq+gOP5VF9nXOSSSaLILGu2pybj59+jP6xnI/VaKy/IUfwj8TRVXCx2tz4mguZTJc/apnYAfOiMxx/tMWNUJdYV1Ki2kYc/658H/AMdCj9KwrZ3F0sgx8hzzyKuahf8A2kRoFSNVHOOcn8qq7TsFlYkkkWbA8tQuO7sf600uoAAVVUdwoH86zxJgkFjj26VE8wyRnIo1DQ0XkUgEkH/eNVXznhx9AKqiUtwMmnoTtZgM7Rk/nj+oq0rEtknO4c1Kvmfw5I+tVo3O7PepkmK54z7VdyCyt7cKmwyybCMFQxHFS2t6lvcCTa+zoyhutZ/mHJNJv555FJ6oDq314ybZ4rt42TARYkCkY6ZJBH8ulaNpqM0gjnR4XlXgtICCW56lSeSOwxnBrgnkCn92WGetMWeSMMqSOof7wB4P1rNwKuegR6i81w0VxLDHOpwv2dccnttHGfrUtrqVo6pi6y6k535GT9eADx3Oa85ilaKRZIyA6nIOK3P+Enm+yCJYmRwMAlw8Y5zwjg/zpcg7noDX5SLZNDECVwJCRuxgcEgYI/HmlgvBLHLDJBK0ePljRQIh9FIHP51w8Wv2s1li4d450GEVIECH3+Xac9fb+r9K8SBL4JLHI6knYzhQ6n1yoXJ9jn0qeRjudpDcK7IM/ZxGpUNhVkfnoefm46dKs+aBA0YRI7dv4S27c3fKkggn2496w4dSuXuUlFtcbGGFngQZ577Dgt7spIrSkntLWEJd3UMd02drT3Knef1wfqPzpAWwyTRR4MpjBzG4LBkz68YP0/8A1U6MB3MNxKrRnH7sFkSb3I4w1ZdntlDolzHLIWKtEMLkZ7HGM+5/KrscTpJM3lQ7BwVuCHZfTAPf6Z6dKQwuLULJ+4Pkxw4O1D2PX7hG8e/Whru5SE3NrdIUGAiT7VVjnnaVyT9DzzUTCO4hjFyFjRJCQPLQKGPqRnHQdQv4daPs4hfcsjhWH93aj4HA5+9+Z49uho9wsTx3tzE3mTG3eT7yRCXZk+wfHPt34xmr2m2Uuq3iRSRtHAqYcGLAxnkBskZzx+vapZrmK5h/c2lsTBErMMgELj5uTkEdcjtjv2mtNRSxs2WFVM7ErtRAPm5xnA6AD+nShQi2S0Y3i/TLWwv4E0+Hy9yElAckHOM4znHFc8/+jgnbt2MUZHGOo9T+NdnqUzakwyiTwOAzHdnGAMAqOe+c8Y67qpwpasVhEssbpyDbs6IAexww4+uDnoWokk2TyHKfa3jn8pwMqgABAIGeT+dTPPm3ICfeb5c9/wDPNdGujR3PmzQvHtU7V3RKw9+gDMOfXPsetQ3mmNcSTSqEaJ2GVD+WfcnIYAd8k49SDxSsHKzno7Q3WG3ptyDz9706flVmzs47e4DNNExU5HJOeOnFW00l4yjIsiIzHaoGVVyD1fPB/Dnj1qCbTpwCwCKiNtkZiF2t2znHqOlKVybNCvclZNzLnPICnAqXyCy/u3+bGQijkd/xpgsJDF5jb1JYgHb8o/x/Cq1x5kE6pvLFV2jJ6j2rLyQM1N625WOZCdp5IOMe596hN1FaTKyklGyDuA3cjqP/AK9V43W7KInyuiFchuv41l2d0I5xDPGUcPgluuOnP4UJAjXF9a3mJGeTOeVx2+tW5JLBUy4VQ6gE7Tk8jg4/L+lV4poLu1YLKgI749M9Rx2BqmkK3DZ2tu3D5YxjI9QD+FLQZJLLaXCtJHEoCnO0d+w5HatEy/6MhQ5XACK7E7TkVkzxPM5WGMxxMwXGMAH/ABGakdJYWEVwd3HBHPt+NDSBGxb+aV3swyp+7n5sYHvV19VtyGLJhl+VgxPzH1/U1kafdm4doUmC5XCkHP8Ak1JJp8MMe19hQqXTaSzbecMSCPTgYz7VLjfcZNNq8skUkByIm9egxUTX4VUViSAPlYAA9ayRqDyReT5Y4GQuB0qT/SJVKRRu7gZCoN348U+QSHrfyNOyIwZCDjnAz070xVE0rb9qsWCDBwfwxxTY9Pu7ltsexT6Z3EeowuSPxrUsNEngEjTXaq0fJVshQOpLHBwMc4OCf1rVRZSTM2aQxwKJHDOOUAOPxx1PpVmGKScQuUkBPV24BJPTJ/pU8mpaZaxJLZxRsEHzTOMiRuhwNyt/MelQSeMo7cCeOFEm2YSIwCFlPqWyT7/0pqI+UuDTbhoRHKyQjOQHbBweMZxg9u9LZaNLBI0klx8oAXcBhfXPfisS48WO6OsDTmVx8zvtcA9yCFBH0zWdPr8/lrCY5liIxlJWRj9CS2MnrWiTDlR3sMMSQPJ56+TGD+8jbBUe/wD9bHekTWNNt7dmMyPGgyWLsSPpzn9PxrgYrm/1JzHCocKOVdi5wPU9cVHf219b2/2i5dI4eAFiwR7YAo5Rnav4r0w2xZI0CsCxDA/N+GMfnk1zo8WfZlYukMSyffiRyScdOnH6iub/AHVzHvYzSf7xxUBVIzxEv40+VDsaMvia4eUzGUyMTlVWPAUen/1+KoRXl8901zEs6ztn94JSuPyxx7U0TSLkIwUHrtUUxm3jLOxPuc0D0J3kvRJvkvIw/ruDEfzqqYo3bdLK8mPQf405do7VLjcOlIZV3QCcRJD2zlj/AEpxJBwqKPoP8aDGP7RHOMpVgxAtjp+NGgXZVIc5y2P0pnl7jyRVtoypwAMUnlM38NIRXKKR06UohDHkdatC1kPIBzUqWUjHDKQaQykbYGitddJkK52dfU0Urgc3FKscXP3utQHzHJODzUkUiPnagFOhJlaUHGFU4/MVrexG5B5MppVtyerAYqwbdnmKbiowx4Po2Kha0O1DuYllLU1MOUdHEHdY0fc7MFVR3J4pZozFvQ/eRirexBwaRLZolWRZCJTgoAOh47/jRIrLbbm5LkHP1ppoLDVNP3AVEp4p2RVmdh+7ikJGOtCRtKwRBlicCpZrOe3I3p16Y5ouh2ZASSabQf1pM460DsAPNDHGKbkUHtQFiUAcc8nrSNgEgZxQOnIpCdxzk5NAFkm7JQiVn2nK5bOPwNWW12+WHygI42P3pApLt7Eknj2AFNUlIlfuOOao3LB5yw4BqFqymrI6bTvFEIsja6mkjxA5CQL5eRjplGXH5Grtn4siYrBHbLahXzG8tyzsnHGJCQQB/kVxKnPFBbDYB4p8qEekvrVtNi2kv7K5uU+ZJLZHR/cbjgH6gj6VetdSgyLa9tBboyFtxnV/Mx/eRlEg/DNeU5ZSDyD7U4SyCVZPMYyA53Hrn61Lgguevwavbx3MMLNcKsZHklQ5RD2AcDBHsfwI76EN81rdPutd/nHdIwkEbnC8FY+cj1xgflXkj+I9UlijiN7KkcfKxxHYufUgdatr4oaKBFgtVWYHJaQh1znOVUjC/hz70uQdz0G81CzmuSHiaOZ+FYc55HRhjNHnJJaCNXZWJIz94Mc9+Dk+55964abxYjpG/wBk33C5yXZgFPqpDbs/iB7U1dftEj+0CS4kvdwxHK5EYXuDgjI9j+NLlYXO9tdQcxLGt1JkcASR87fy6exGOK05r9UKhY3kww+7nJ9wVyQfrz79q4afxnbXNss0k4WTP/HtHD1OepYjgcDoTVu18WoY4LubUIo4kk+a2ETSSkf3s5GKVmO51Jns4bdZlMYk8zkIT5hf0GR15/8ArGrEO+eVmCrwPmYyA8Z5yMnPPt36CubGq2100IimFtDI+Vkdh+8brnkdfc9fX00ba4MgnMs7O6Al34Vhzx8gzkdOenNSBdEEM7l2MZkc4ZEZozjr/k+/pmq11pNtcyARt86PgeYQDgemCN3TqRn+tqy+0gPPJKpWU/KrDf8AN1yCB8vHr6/m6dja3EcO9DIw+XcvzZGOcnk5PHPagLHNXmkahaMskcchVMEtnIYHoMdQazirNK/nQyfO2SW5K59eOK7Mvcm5zPkI3A8o4bdnn+EE898noAfWrDyW0rKjq3XZvli3DjkjIzj+fNJpE8qOGt3t7ecQI5w+dxJ4PPWtALACDARtQ/Plhzx1x+VbN3oelysrRB1mGCwRs465xk8dOmR0qNtBsXUxpKQ7IGO3KMPqCDke+fxqHEnlZQDvsSMRSMsfzYHA3Z7dxVyGwj1EMZGmh+bC/uic8jPz9OwqBU/s+7+zSxySP1BeXGweucfyPeteHU2v7qezlgTyyvmopwfMx3wTknP1oUO41Eq2+lpFPmKKYxltv7yNVUe+dxJGc9Bg1Kmm2yOhuFZgwOVBwFJ6cjHp/wDrrVM6tD5bx7ht43rgL7H3H0/KhIR5ImdFLA8gocHtn/P86vlRVkZn9l2tncbRACpXJKpkjvklskDtnIq7BYRy5Sa3DhOQBlwO/B655+npVlI2dgDujyOI1c4P13AZ+v61FLFALrCl4CQAxVOT6YPQjPHH4k9KdwsDZjTEREcoyAikDp7Zxn8R7UjsoIY7ZMcR56jnk9v8P61JpokYyTQpM68nI5UdjnoR+A+hpxuWVztidSxwAq7VJPuR2/yKLjIrqytrm2lt2iRY5gPnUKGbBz6cj8Me9Z0XhjTIcH7GG45aS4Gcj2GOD+P1q5EskF4rSXczzHO0yjcMDsSP06n2qy8zlj9oImfqrH+fv6ZIpBdjbGzsrOJwba3UFQ6lcE4+uMj9RXJ+LsXEizBEVgAmxONgyTyDz36kCrV3em2kBZFRzykWAxJ9QAeeO+KZCbzUbvZd6Zcx20gJL3EZGSMYGTVpNagjmdN1I6XLMW34fH3WIGecZAIyPxpNT1db+F035AXgbeBz6n/PFWvF9tDba5NDEojjwu0IMAfKK5mQuq4BIU8HBrRW3Bl+0UtAPTnvUzxKM88n0qvbMBEucVdiUucAdeKhvUZSaE7sYxihYGHVT+Fav2RxyYyR/KrCWj8Ng8+oqWwMZLd2HCn86sx2zjAGPpWwtsFHPOR2Aqa2sTPN5caliQT+Qz/SlcZzS2kkuriIcNsz6Ve/s5wdrFTxV22svP8AEvlgcNDkHHOK6v8A4RpEmWOSNw3BIP8AdPT+dNgk3scObCQDpke1Sx2bg8RsVHU9K7iTTLOyQtPtRFbaWOSB+A5PftUEd7p7FPssHnxfxSLgceoXqcZ9u/WmotiOahspZGyI89ulXodIuGYbt3XA46V2MdkrxqyFWU8gg5BrD8XatD4f0iYbgLyZCIEGc+m7jpjn8RQo3FcrDSZFAGF/E0VR8M6j4i1HQoJraGC92lkkklJDBgehx1+Xac+9FLlC556beGKUrG/HYVbgsPKjZ1JfzI889vnA/pT7m3SK7wgyNncVtQ2kW9dxG3aifiGJNS5Oxooq5kw2+btRkbjuBH1kFQyWzLHEOP8AVkfzroIrGMIZAwG05B/4GTTJrGNFVfOBONq+oFRzFcpkSWLkrgHIwM/ig/xrJvCQixcYQj69K7Q2bEo/mjBckHd1+YH+lcprVq1vLludzbPyVT/7NV05XZM1oU7eEzMEDKpJ43dKm+xyA4IxziremaVc39vI1uinZ1DED8qSSwu4S6mF8oSGwDwa1b1M0hsNuUbcCVHWtg3kOMFnz67awHEsY5DL7nIzTCXCB94OTjAbkfhUuLY00iW88trt2jwVPf1qqwFI0jVGZDVoTHEcD9aZj51FL5mabnLDirJJlzVi1XNzHlNw3DIxUKbcckCrEJUOMOoP1xSYI0L6MRxAKMZb0rJmjPDEcd61bpxJHFjB4ycHNUJQd20jqPSs46FvUpYxxSfxcVZZF2+9QBR5pU+lXcmw4DLH0pRuHPccDmpkiUhjnaQPzpdgOPajmDlISN2446e9R4ye1TbXZcBSe/Soipx0p3Cw052k9getN304v+5aPHVg2fwNJGinj+dK4WEBY+9WIYn2Fuef1q3aJHgrhd2e9TyLhTj06VLmUome0bA/JlSOmOKlt725gujL5iPIfvecokD+zBshvxqwE+bsBmqFwn+kIM8k4NJSuNxsbi+I9R8to5Z5FUg7BEwjVB/dChSNv+zjFdJYeN430cQXEttGIVCvE6uTON3baMZAHfjFcg8Kr1HHSoJLePcBggkVN0w5WepDxLYPNEhkViq7llmO0Ko9G2gZ6YGMe5q0mpRX6rJp6m4cH964VsqeoB5HP0Jz6V5LbJcWlxHcW0xSSM/KeuKsPr+pi4lN3O1yZUCkSNkY7Yzx+n607X2FY9eit5ZkM0koRCQVTaBvIzgHDY/HGMninG4ltHd0wGTmWR8DB9OeT+IOcACvL4fG13Fp8cM0LTXETZSVpSFA91GAfTnOa1rHx1CRGn2cySvlnR1CpGfVCDk45OCfpg0uViOhv7rzry2UMpJQ/Iqkk8ryWOM9Bz+GRk0iSSLd28kRzhjG2EyWDEdsj/J6Vz82oQS6kLp7+2miSEeXzFFnkEfIWY5+p7c4qyuvQtbXMpkUBFBUrIoZiD0Bzn16UrAd6rwMBGib7duGXYTgj1yePr+tVhJZ/MIoVZ14BfGW78dAe3v79q8/fxp5WmhbQTC5I2/OuAq9cbg2T9azpfF96boNAqiBf+XeVhKhPc/Nk/1HrRZjPS5L2OK5UyOis3VR/D7k9u3Jqvc63bKhkTP2cZVrhI96sB97kNn8PyzXlB1S68+W4yv2mXIaXknHoO1QpcTyxBWmcx5zsHC5Ht0p8oHqEviGyt7WC6TfJ5jAxs0apuGcbvmOf8cVVfxmkkvkMpNoiZklDqrKfRcZ6+gJ7dK89knDuXmlLPjBLNk0wzRjoG/BTSsOyOun8XebdyuIofIwFjheJ5DkfxHL49eDkevNU38UXTzyzlIdzjaI/skLKo/3mUmuZmlDxgIpByDnIFSrOB0j5/3hVINDqrDxpqdjbtCiWswfvcRBmX/dZNpH4k0nh+5nvNckNxKzmaJwdxPA64BJJH51yxnftGPruq3peoyWupwzSqvlAkOB6EY7U7aCTszc8bII9YPz7vlX3/hFco/zMvua2vEd3FfzRT2xKxnI3YxnGKyYbcyfNv3bWGf1oT0B7m5punJLZxylgTjpnnrW5a6aZDuWLBHcDFafhrRY5NLtJTk5TJ5967O203aMbRjpU2uF7HI2+kuwBVC3qCKt/wBgTOASOvb0rtFsVwCEANSmxkaNtp+btnpRYLnFw+GmkU/KDnrnpW3o3h2C2jvJ5MGQWzKq/Xqfy/nW9b2YhQqDxnIHYVOESMSM+ADGV9OvvTUQTOC0LTrWHx9nbkxQgRqFyMkHJPp3/MV0+tXVvOsF7byr5ttNJDJDn7wXI/DkA/RjXH3epWmkeOFvTOj28cQ3EMMEhen54rNvfGukpfPcwgs7uzsixkj5uoGceg9uKT6o2puKknI2vFqG70aG5uPLW5sGI8lXUqVZQwwOucFfpg1Qu491np1rZShbiJ41AyMEfdIPscmuU1nxeL2OVbOwdXkdWd3UHIUAAd8DgVnt4s1p7uGdgzmIAKJgDjHQAgDAHpXZRrKEHFnHXp881KPQ9R8NajBc21xBE7O1rO0TBwQR+Zz61i/E7S4LrQF1JVC3ELJBndwVYk/nnH61x7eMdfc5+0W0HqRt/wDr1HfeJbi78MX9hfXQupp5onjZTwgXduHQdciueMtTVrqHhDxuvhrSZrNoHk3zmXK9sqo9f9miuNAY5wT+AopNK41sdne2Ttcqqbcs7gDPX5yKsSW0ySSlMHG/p6jAz+dNkubj7dCPNAAkIAKjk+c3t6VfLymGVtykskh+7/tisOhp1KYhmVZsowAYnp6Af40TwyecwZHGJlXp9B/StPNwVudqofvMCR0yVx/KnefILmVDBnE4YfMRn5jn+dFhmSpkXyxk7QhYg8fws39KxNelUSWTmNWUFyV/vcgf+y/rXXumUDSRZUxsAFf1ixg/l+tcv4ktQTZMFYGRphk+z56fiKcdyZao0/CsSXFiwQeWd2HBOd/ofbH610CacSQJQXVRwDVDwlbpFpQYgZ3kc9+BXRxyL3Ycjoab1FYyrm12lvlGOwFZVxYRtESYwfw5rqJWRRhQG55FU2hWRdoBHpSGecR21m99cxyyRwiNMpvyd59KfJYRBCxtwPz/AKV0R0GFtRaZ1wUJ/Pk8e1Q3dvtVu47Z9KpyEonJvaRbyACvsDUZtlB4b9K0poWP3R3qoykHB61pFkMlt9JmuTCsLIzS5wOmMVafwxqkaFhArgf3XH9cVs+E4hLeRA/wBz+YrtWtRtyQPxpSm0ylFNHkr6ZexZL2kwx32mqp3ICCWHsa9gS2XGByc9KYtgN5BGQeOaXtA5Dx/cxPJNA65/pXZwFVjkhS2t9vmv8AM8QY4z05praRblsiFCW5OFH+FHOPlORDkccVJHKyHO0GutbQrfyZGFtGdqk5OQeB7Utp4bs7iyhaS2kDsoYusuM5HoaXMhcrOVM52qAu3AwcGmo8SyBuRg+ldW/hS1AOPtA9CXBA/SoT4TTtO492XP8AhSuh2ZzNyUlChCv3ugBqERsGLKeB0xW5qGhNp80Pzq6OSPu4II/Go1toi6xPhcnmmmFjOhZY3/ehl4q0s8bR4MwzyDuBphiIkYDoCR196Ggib7y4+gxSdhpNE6qGYjehzz94VSu0KXqAcdMUNZgglC2AcdjURglU8MMj1OKaQmzXAbcM9aglYbzyAQOvvVASXIIxLkjplgamWWRwQ+GJqbMfMXIwfJyRznmqkyhrxPTbmg3skQ2mPjrnNQeepmDkMB9c1STE2h0qKG4yBUTpwMVO1xE4x/OqrtkduKabE7DHXbz1qSJPNjdmLZXvUTZ7H9as21tLKknlyBQvLDOM0yRgh2c7sCgbhkpx6571PHb4b94D+dR27bt+fXj2ouMUs2OSFHtRGoPBJKnoM08gKwPBAOcHvToVYrvUDnoOlAAEVTwh/E8U4Fc42rx7U4JKw5xzTltyBndj6VIyOZisRZDjBHSrKgE8kYPcioLoIlqVXjkVYhlJX94Bg9DQBKVxwpz7UOFWMttGe/FPUrjI5qN3zyR06ZoEPldn0WzbaDmWYDA9CP8AGnWCBbK4cjADoufwY/0pWL/2Vp67flJmfOO5kI/oKu6ZNJDCxR2QF+QOM8d/zptjS1PVvCtuP7Cs3CcNGpznr+tdKJYIADLJHGPV3A/rXnWneEPF+oadDJDqaw2skYZFadgQp5HAFWofhTqszBr7WkOeu0PJ/MihN22E0u52V14q0OyBE2owbx/ArgmsO8+J2kR7hZRvOw7uGQfhwc/pVmx+Euiw4a7uLm5I/hBEa/kOf1rpLDwfoGnAeRpNtkdGlXzD+bZo94PdR5sfGGv60zJplrdbW4Itbfp/wL5v6Vj63HrFrLEdYtrotNkoLi5LZx14XGOv6172sYVAqqFUdABgCvMfitE32nSmJITbIP8A0Gk1puOLTdrHKaf4Y1XVbIXNrZQRwtna2wNu7dHJrlNUi+xzmJ5J2f5gRHEFHHXoa978FxEeE9PYHgqf/QjXjPiyGMavENiF/MuMls84J9OPzpRG+pym4OdgWbjBw7Adaj2MD/qFJ54dsj2rSFuokKhVUELyE9qlig34UHn2FXoRqZarOAGVIUyOPlz9etRSC6lXy2YsCxxhRgcfWuhj0i9lIEVlcyZBxshJ7cVaHhfV3240m7zgj/V7efxoukK7OLFjcHleB2+YDP60V3o8F64ygjTmXjozpn/0KilzBqQQAy6h86DKOG/Ny39a2WuYPs6bYsEvsK47HDVTkdvOYiynDMQQVVeh5Hf3q+b60PkM0J2eaxHyekY/+vWTNkWILiF7qQlAVbYMAdehP/oQpUu7RpmZYecMT+h/rTEurL7RbJswxmAOIz/zzj/qRUaTWoig/d5zGSflIJ/doT/MUhl0SWrqqeUcKyrz3+YrXJ6/b/a10z7OCWJmJGOgIVh+hzXRSy27FCvGZUUKMjJMrY/VTWZdNA8dk1s2F8sqTnOP3UWP0IprcGYl5e3fh9odt1IqP0CjIyACTg/UUyPxlKoIa5jY/wC3F/hSeNFA0nS23Bm3SAkHuAg/pXHSLtjUnksM1ooohtp2O6Txi7JsJtST/FyD+prQg8VxshHkKWPOVm/+tXmI6daWjkFz+R7BbSNOqzFCfNywH90HP+NU76EMoULkY9elbPh6xjaxtYpCqKLdBkjp8oqbUdF+zMxWRJF9VOalopM8/uIjuIBUDpVJ7Ulu/PpXV3Nsm7AVRn0FU/syq2MU0xFzwVaMuoupAI8skZ+ort5IFJGRwOaxPClrtnjfPMkTnGPRwP6V0jR+bNsYnYp+bHAPtSeozJkkS2kw6ZY8rtHarkMcckXmfw55z2qRrLT7klBuRl5zg/yParFvbosJDLnd6d6LDueNNcXscsskBYIDub5cj7xoi8Q6hEwOIW7/ADJ/hU8bmOGWMRbgwGTuwQNxNUXCyRMu1lyuM5Bx+HFVZEts0v8AhLLm4Ty2s4lDDaShI68d66/TABptqFXP7lOR/uivNo7NbdkjU7mRiGbGMjPpz716xo6MNKsh5eQYEIPT+EUpJdATZEtuX4dee2aUWpDYxgfStcLEx+ZSD609IMj7pz6moKOH8WwCK2tGHPzt29qxoLR5GMoEZUx7smup8cIYrGzOOfOPb2rKsbbzEU+WnzxDBJ689P0qog9jKg0f7Zbyyq210JbGOo5/wptx4fljRmEgIEYkHuK6XQ4MW8iFeqyD8iP/AIqrVxFusEYr96yOTjpwKRtBq2xw0ll5E0sLSZKEYIX1Apq6Pe3G97eCSdEADMi9CegxWvqMQS8umYsB8mCo77RWz4UuGjs9VkQs6xRiXay5JwDVLYxqaSditBomiayTBafYzceWWIUnP5D61Xm8ASDO3y/wkIx+Yrm9O1HVNH1I3ti0XmjcnzICCD14P0rfj+I+vxjM1rp8v1jYH9GqlbqJW6orN4HuVDNudAuBkODnNYk+lG31X7E2ZSCB0wTkVtat43utWsRbPp1vC6yrIJI5G/hPTB/xrpfDVlDqHhoalPbQef5znzPLyy4PY9fpTsraCa10POtT0z7GisqMCx6GsktXceNIY1gi8sMSXJJbvxXFuvqAaURNCrE0kW4Y/GrVixV/Y8H6GktEzbE9uaiAI4HX1oEabW+Y9xckjtVC1BUyfKCM80z/AEvHDsR9abE9xEzKiEkfeGM0AXJMFeRTbQ/uBz/nNVmupgMNGB+BFQw25uN3zYA9qQGsJoh96RR+NJ9rt+8q/gawiwB6UbgSBgdfSjlC5pXVxDJGQr5YkcYNILxAONx9OOlF1aJDAjRq24sQe/FVERZWjVGbcxwd3ShAXUvCOin+VI16+CAp/Opo9KfAzJwcdM9/wqJrJVvo4ZJgiNgl2B+UZwaaQGhPNNFpmmoU+9C8ig88GRx/7LV3TnlfSmZzsbziPwwv+Nb5QSWrSSri3SNYLeFm4TAba0YPPTBYjAJU9c8Oe1ddJtnljIUFjGQANy56nHXknk+mO1TJ6FQWp7P4Rma78L2LFArLEqEA+gwD+IreWM45rE8H2T2WkPHIgUGZ/LGcnywcLn8BXRgYGKpMze5EE5p+32p4XpSkUXAjIA615j8WsBdJbP8AFJ/7LXqJXivM/izCXXSgvdpBx+FS3oVD4jovA6q/hCxx/tjn/eNcTpGl2eo+LdVjvLeKZImkZFcZC5cdvoa7bwCm3wlbqeSryA4/3jWB4fgC+MdaOMcycZ7bxipb0RaXvM14dB0yH/U2FrH/ALsSj+lWlsooxhEVfQKuKu+UewFHlNj+EVIyr5Cgf/qqMwL1q4Yz/e/Sk8j/AGv0oAo+SncE/nRV7yR6migDxSO5O+YL1UL+igf0qHDm1QhMkCRvTHyYpwjKyXZEbDfKAvHatGKePZGhj+ULJGSB17CqYkRwR7nDFflWQsD6/Kh/9lqFVX9ydg+RsYx1IRK1bC7iW2hVoAF8vccnnhBUEkcKQqVJIMo/AEKP6VJSIgp8tOCGEkRP4Sua56Z3XT7GNMhmCD/yFEv8wa7SS4s0XAj+UYYkn3z/AJ+tcrqcsUs1tFGu1TCudvbk4/TbTW407NMxPGMbx6bo8LgB3WRzgcZJWuUvE8oLCT8ydRiu38ZFJZ9FjJ7SL/48lcl4kjMOu3kWCNrgc/QVqtzOcm22zLB4pfWmbsU9TzVGZ9BaTbbLdVPURr+eKtT229SM9R0rPgae3UMPnQqD78flxVhNQMYJFvK7MQc4Xj6fNWVmzS5iXumyeYy7ST1rLNm6P8wz3HtXXv8AbHKslvJtZeQwXn3yGNUbu1AnjLxSpkfMNhJP0xmmguWvDMSi5t0QkiO2ZXz2Ytn+orqGt1/PnjrXLWup/YZy0drJsAYLGIH+bgDk7eeh7d6vDxK7TrG9t5eVORycHt6Y/wA/iAa/kjJzzTjAEiYj+6ePwqpHrdkQN7FT7sv+NKNWhlZo4o8pjghl6+mAaBnk9pZrLBK8jhQiAkFeepxg1nx2h5AcHK8Cty48O6tCzqltISwxldvIGff39Koro2tQsNsEowCv3CePwBoT0FZla5tmtbycOoPzqmd2cc549elel6TCzaTaYB2mBMZ+grzltM1RnUSW8rZYM37px/QetevaFNbJoNhDKURhAisGYA5x0IoY+hVRGXkrz2NXIcYLEZOMYNaSw27OFEiAt0GetH2WAHCspz3DfyqQOC+IMedLs2C4xMc/981h2UDvaoUAbbbE5AyQc11vj+GIaZaqWyPP6j/dNcBPfXllKIoshFjX8RgGhOzKSujqtGAIQgdZJFOfdQf6VZMedLteMhrA59+FriovEN5DGwUY3HceB1wPalHiS8BDMuTjbgk4x+FFzRaF7UA2yV0TLMVPHp5a/wCNafg+QyS30UipiRFVi4wQMN09+a5uXW/tJxKiRsOMKP8APoPyrd8H6jGt9c4bCSrsIA74Y9O/SnF9DOpq2zkliJkkI/vHj8DVORPlGe2K1YVKM+5SPm449jWfKAFye+eKB2KYG5wemTXrHgVFk8BzgpkLNICD7qp/rXlmAMZAz7V6x8P7iO28D3szldkLvK3rgICf0WqjuRPRHJ+MlxYQqQMCbGe/Q9a4WRa9A8Y61pmq2kC2bEuH3Nxjtj+prhpP900RBl7TIgdN+6DktnIqlrMX2CKyMQA8+He2Tk5/pWrpRjXTtpkXOScZ9ah8ZxBLPRXAAzbc+p4HWnHcmWxzX2uQf/WOKvWR3iRjnJA/rWSeRWxpkZZWA9B/WqexKHMB6mm2A+WYk1ZlQoDxVSzdEWXewX6moGZbcE0q4Dj60FTk8UqLiRc8DIqhHTBDJAGUEgn1x61yokdGBVyGHIIrtYHt7mELEyOQckHIx/8AXrh6UdgZZ+23bdbmX/vs0wySO255HZumSxNRj1pwPNUI9F00SPptjvfdGsa7V3Z2/Kfyrp5WX/hGLUTbtwWXGe3z9qxtHilfTNKjtYI5ppxFFGinBLFD970Hv6Zrp/Flh9gnjsUBKwWWXYNwSeSefes57GtN62PVNJvLZNJt2kniT5ATucDHFWG1nTFyDqFqMf8ATZf8a8FuNNvnvXfyZyrJGwzgD/VrnnPrUDaXeEHdGvtmUUnLUappq9z3s+JNGUHOp2vHX96KjbxboKg51a14/wBuvCl0qfgsIsd/3y/41G0FpHNOiybmjcIm1lCuf97tjPeldlxw7lse5P418PLkHVIDjkkZP9K4vxzrWn6w9h9hmFwsRYvsB+XOKyfC9nYyeYt1YQy3CuMZmVwVPGMbiM5rm76Nl1O9+6IhcSLGocHADEAYB4olfluKEUp2R7F4BBHhZMgg+c/X61l6DHt8U6y5UjLuB/33VzwFdW0HhdEmuIo2Er5DyAHrVbQWM3iDWHhZXHmNhhgjBYmk9kL7TOm6fwn8qTPtVeW5kQlSoyDiq8l3KsRfHQZ607MV0X8D3ox7E1ABNjmeMfjSbgD811H/AN9ipAsAexoqv5sX/PzGf+2tFAHAWmmpKiXM2PMc7iAOOtS/2XDhRtXKlDwuOhyfzotrlre0SM2cw2fLw6tx/wB9ZpE1aKdmCQT5RyjhlA2nGfX36iquSUxohJTiM4XDncQeX3ZHHPHHbrTH0mYArsibOCPmJx+ePatFNRiYnckij3Q/0p63C4BbeWyBkRt+fSqjLld7XCUXJWvYzUspcsvkB8qAuGAIxgEc9z69sH1rndSgs/tlwktxIt7AoTyWiAV888MCexzyBXcJNCpLMzD1JBrgtZ8uXxRdbGyCygnHQ7FpSlccFbQ5rx2wX+ygGOfLkY+2WH+FcfcXM1zKZZ5XlcgAs5ycAYH8q6bx0269sU/uwHj/AIEa5TBOa0jsRLcM1JGfnFRc1LEMyKPUiqJPfGcKiRkgNtPP0xUUM/7xwDztGKqXE53xb8fdP484/pUEVx/pCkAc4FZo0Z1UF8Q8UQTdhM5B7+lRLds9tLO8LO0fChTyRVC3k2yI6lc7cAnmrMcmLWUE5JYc4xQ3oJAk4Ro5GQ5ByQeoqK4vX812UvnGM7tuPypPMBXexOcj+dVJiTI20Db70LUbRTHiGeITN5gaGJiMFs7cetaFiL7Wbaa4tIUurcMFYR4YqeD069DVA2FlLJ5rRgSH5WPQH6+tQWy6hoN611o9wIGIwyYBRlJzgjpVe7bUG72sb0mmrbH97p6xSHBAeIL256ilaOJQOAox/Cdv8qqR3moalJLPeyCSVj0HCrx2A4ApjwxlgZMZVsjHesmho0rKOHarDzTtJwRK/P45q6LaNXDIZEHf96xP6ms61uEFuRkKASKsC6XaMH8KSdwaEnj8iRHTzTGBl/nGTg9OQfeqly6eZ5lu8qLgfKxU89+cVLeXC/ZmZnGQpJNY6XqOBtYYPrxTYINTke5EKSuXUNwCAOce1YuoQYuZAeyKP/Ha1JHEt1CvAb2/CotSi3XTEsBlR+e2ob1NorQ5sW53YxkbO1QOm2Qr0Fa5QoWAyPk596pyQlgGHp1p3AoMN0mcDOc8/Suh8JWgne+HmbGWP5QB14YVivGA+D09u/FWbKee2uG8qRk34zg4zz3qkyWroqm0fedoYHPUN0/I0vkOzbfmBH8WeT6/0qYQRhs8ffHQ9c5qOePZaRE54Y9+2TSuOxBNBMmfmc/X/wDVXoXg3Y3gjxDbMQMWbswPfMcnP6V55gtKM9OSCTnNaiX93Z6eYre4eJZ4DHKF/jU9Qfb/ABqouzIlG6MTylGFx1JHWrMVpBIkrFCQq8c9DzTGU7ov94/zqe3H7uTn0ouOxnm3C5ILcHgZpviSeWbTtPVzkRNIik9QMKcZq2wG1j6nv9Kp+JXhFhZRRq/mF3aRiRjsABVRepnJaHN1vacWRWCjqADzWB3FdVpMYdWYjjAqpEIiuGbDAisnYWOK37uLEj8de1ZIQlwB61IyuISMdPWpBA3BGK3bPR9mtWdtqGEjmUOykkEAjIB9Cf60mrWdvbatLDaOrRKflAOdox0zSvrYvkdrjdAjA+1OWX5Vzhh7Hp71x5611cQkht5GjYpuVlPuK5I9aqJDJKUU1VZs47DJpwB8sNjj1pknvfw0W3ZtHMjwg+UuzA+bcYz198bvwq/47Uvrt3g5Cwovt3P9a860LxDc6JZaZcxkN5IDBDjDfIRgnr3NdhNqA1SzmvnUq8oOcnJ44/oKzqP3TakveMKdU85GIXJS1JPf/VJWlpmkXeswzppUEU00J+ZztGMkjvwQcH8u1Y97vWSPgYMVsPf/AFMf/wBarPh7xLqvhmW5ntIbWSF12NG2QTjOOeg79qzdubU3TahoaGr+HrnQ7MvqMMUTzMdmxg24+4HTPP5dKpQIgYlFQYDHlRzzTNb8T614qeM3sNnBHE2VWBWzxnqSTn7xpiSEyEJwApPNTO19BwvbU3PDWu6Xo81/NqUvltIIfLVULE7d7HgdP/rVzs08V5q+oXNuMQzXDSJuGCQWOOKjlVWnRsfNt/xprEfaCQO4HFNz93lEoWlzF8Su7yYYhVIAAApovLiJGaK4mjLE58tyvHbpVZDullXkng8CjOYMMeVLDH41BZ6p4Xkkl8O2TOxdipYtuyfvHik8VSPH4V1AKcMYGBPpng15zbanfafEFtL2WAZG0DDAZ64yDS3Wo6nfRi3u9UuJ4C+4xMQASDxnAHGe1bKorGDpO9xFVA0YK8BemTzxVW7VVEhRAPmPBOeKtnG9epG0Z/I1SnZTDJhcZLfhWKZuV3MSkDYOgopJV+cYB+6O/tRVEneGUlM52k/rVKG6iWWcGWM/vefmH91aztJjeaW5m2ZkcoDlc547VqfZ5FCkLuGegGP1qzAnjniJVgykkZ4OasCdAVO8YPSsp1lRNynHfpxVdZpmAGeO2BigDpBOo4Djp69PeuHuHiuPEd1KDvHmYVkbI4UDr+Fa5hkkjLSRq8f9yRQ2fwIrJ0y3UajKyKqRlnKqowACx4Apgcd48UxavbITyLZT+bNXKg4PNer+KvCUeru+pG4ljaK2+6qgqAqlucmvKMcCtlojJ7iHBzUttzdRKOcuo/WosHHSrGnKW1S1X1mQf+PCmSeu+IGNobJcYZ4SWH/A2rNt7jdIoByxOeuK0PGBYXdmpPIt+o4/iasWyXDEsWBxwBSS0KbOjiuCI8dMHGQetXoJcRNGcYJBxWCsjIp7561espDuOTk9aiexcdzUc+VZkkBskVnNM56HtzVm8cjTwM87h/I1l+YOh5PtSjsNkhuSqlWG49eTiqs9wzDDcA9h2p+cg5AqnKd8yBiqktgE/Q07isTw3TxSFkOMnkgU6XUpWHzNjn+EVGIkUEFixJ9eKbsUcgD8qb1EgN3cqm2PlTnORzTodSuVfLnCgY5PSqcqSSFtnABz046VCYXyDtGB70ktRvY0ZNSkkUplju+UnsajWQooAb9elVMMGBZWAyP51Jk/h705IUWammRG4vUYdFYDr68/0rT1W2IuycH5jtz/AMBqh4dI/tJieipz9c11NxbibJJG5n/LjFZ8jZop2OP+yMkuHUgmPkelVza5gZh0Bz+GcV2NxYiNkZQG2gDjnOBWdPpLPGdh25BxmnyBznKtaOWVsHsOnfGKit4yb0q3XP8AWunXTpYrb5kLMBu6enWqq6Q4u/OYbFIGCeOSTRyi5ysmlN50WME+d0A7AjtVO9tHYFCDtTJAH1NdJGVt5FkNvOWRw3Aznrxmqk0CzM2FceYP7vuafKHOYaaTJ8rY4G7vTZrbdaoV6gAY/OulWERwBWzk5zxj8apxWA2DPZuPpkijlFznOtbSB48D+I5/OnWsGbOeQ9QQK6KWzjEZ+Ybh0HSs+OLbA0bDAbGaOUOYwNpKFSBzjB/CsvxMCFtFK44b+ldW9nHuJUr26/Sue8WW8sl1axRIXIVicfhTW4pPQq2mh6a0+nx3etx2huFjkk8y3c7FY9iucnHPO0VqWMtvbLMoZ2G4BD5fLAA88ZA/OmReHZdW12ztppfsqm1gjV3TcNwhU46jvn8a9Bh8JWthbNcXghvYUQjaJGhweehXPf1qmQkcG9xFMdnzAnpuBFZ0SFbgHA+VgcGty8udAjmZWttTgkLbdgZHUDjuQCRzVKc6RasDNfXUe7kBrUH9Q/8ASkxmzoV35MckdxEk0U8oWGNzlg5GCcntj8q0dZ03S3tZrmCBkkhAUunCscdPfGevvj6WvDWkabrPiG30eK7k+2Wu+QwyQYTG3BZuvPIxg46VqeNfD11oNjDFm38i4kOdrksxAGeCMDtUu5R5pcIyWuA2M5J/KuLrvrmBmhKpydpxj6CuMfS75DzaTfgpP8qqLJkisCQePSnAkjB6UrQTIcPC6n3UinyQtHIyhGOO+Koix2VnEbjR7eMdolI+uK6vSGMXhqMMTv8AnHPsxrF0SIwWdmzJ96IdeB0xXSC2K6NBuGCVc8d/mNYT2OmnozMvk3TocZHlW/P/AGySoVhMocYAJXPPvWxPYt5cbdR9ng4+kaim2+nbbeNu8qbuT/ntSktS4vQo2GEieby97qpwD05pI0Zbk8DgMpB49atQ2yxwswkAyuCAeeQM0kMDyuMAlSWG4fWoaLuim0GZVxkkgDj6moriMi4A5wW6YrpYdFDywruI2gZ565Jqpqdh9nu4c52sOD6mhoSauYqrnzBzww/pSBTswzAZLE59a0Y7XJdgOC4Gc9MY/wAap+WfLTqN2eaLDuJIhLqM9x+VKqnMhzkLnnFTiImfGQRkZ/I0wo3mtnP8QP6UWDmHMhWRcngrw3U1XnUrCwHdhnn6VOrOWLY+7jn0H+TROGiRQy8ZGMjrSHcrtGS7fJ3oq0pzn5AP60UtQ0OgtNKNkpP2533Y6xAKMdwM/wAzU/kSvjbeK2PSD/7Ko01OzmhMiuZUx1RSwP5U8ahbEKI33E9FHX8q2OQSSyvTgR3Vvz2aFj/7NTDp1+AP9JtmI6kW7Z/9DqU6g8ak/ZLt8DOEhYn+VRafr1rqbSi2S4YxMUk/ct8jDseODQNsvC1m8kILuMN2YQ9Pzauas8QwGaRw8pTcQFxnqeB+NdELpWXMaN5vZduDn1IPOKpQWclrbovk7yqBGJGVNVGyEzm/Eeo6ir3Frb6O8yTQbfOVZCcMvYDjjNeato2qqB/xLL30P+jv/hXuaagJ52ieCcle625KgfXp+tSpKJZNn2O9ATpiMBf1IrTmu7k20seDjR9VKk/2ZeD/ALd3/wAKvaPoeqf2xYM+nXax/aIyztAwVRuHJOOle0AXbSFFtGVSeGl2cfkx/lVmKK5AAZo+O28f4UcwuUwPGtoHvIZ0b5RGFx6Hk/1P5Vz6QHd8pbB5Oa9AvbVNQglWZ4xIygAg52kVy1xp93bSBGBZCQFdeR+Pp+NS5MtRKawExFsHPoPrV+1/du4I5wB+lXP7CvIYfM8+NyP4FPJ/OooYZt5zZzZ7t8vPH1qW2y0kiK+l/cIAMjeP5Gs/eSQR09BXRDTg1tFJIHA5JiAy36ZH/wCuqslnG5Zo4Ljb7jP9KSdhuNzFJ5xjJqKeNJMcYcng5zgjkH88VtnTmKYS0umOe/A/lT/7I81t39nXAI6ASYH6ii4rGGkrSKDgqe4HY0jFiCOa3G8NTyElbO4hbqWWQHP4GrUfhqUcixckn+KQ/wCNO4uU5rH+jHjn61VKc813H/CNusYWOyjGeWDynr+dA8MyEfMkKgj7qqv88Zqbsehw8g+Tqeo4J96aAc9hXenQip+aOBR7KP8ACl/sY4IBVeCPlTp+lNSaJaRy/h+QRX7l9wiaIjdsO3IYd/zrp31XToEjFzcCNpeVV+CfUU238PrBM8rOzh1GUCMBkd6ddaUk8YR4DgHgbDScmFkQtrGlZJjkUk9dxPNRf23p44K8n+6HNVj4eQEk2p9dwl6/rTDotnGd00ESjP8AFPj+tDdyHYuprOmRoxdyOcjKv/hVG71uwIEYkcjOSQkgxjvkDj86Wax0Reot+mSpuGz+QNJHFptm4EaQI8i5X5nbI60r2FdGfJfaUUZ/Om8w8/66QD9TxUa6jpeA5SYtnnbIxz+JNW53spHyTF/wGNsjnHf3qk95pSpyxftnbxn8jTU2O6HrqWmyZVbKaVjyBkH+bVNHqNv5MnlaY0bH5cEg4we+Diqs13Z2sSyiM7CSFdQOfpUI8RQw52RyEe4FVzMNC3JqTFBm1Cg9y9V3neQMfLU5/wBsD+lRrr6zy/JaB2wTyewySePYUsusI88cZto1WQAhgCNtHMO6RUQyLJuaI7FOSQ4IH4Ck1XddSGdCy7uojBz/APXFayPFPbNi6JII4WTp9RWTfau1ruVJN7AUlJMXMiOfUZhceRHc+WqDDMxORjrn8h+dKdfllTBcKoxkKMg8d/xrn7/U9mqy+bAwKysCVPJw2ansbxLqUosEiBuSxxx0/wAKpCNfWLuK9014YppXIAYZVsDH1GKx7mA6lqWmQeVIFknWNpGGAdzAVrBN8gUTxBXUrh9wyO/atPTdNhF9DcLO0zWxyEWRSoOOM5544px0Wo0WPDXiq08KeI9d12a0e93MUJjbaUDuDgZHPQenSt/xt4jj8Y6BDqGnQzJDbpvCzAAhs4YcE9v5VzQ8JXEumXVl5rYuJFkMkihvu544+v6Vt6Lp1zo+jS2M0aXG8kLg7QVI6N17+nrSb00MMQqlk6au7o42HUGMTLKo2gdAcMfpkf5zU0ToY1fygCRkgkEr+VdDb+DZGjBMZY+xJpX8HuMn7PID6iOlZHSjGQx8Hyn/AAxV61EUr/dkQfTOasL4PmeQANIufQj+lPk8JXtkBOPtMhQg7YyzbvbAoAtT2DKirtGEALtt+8oAbPTjncO1dNp9jbap4SgkIZWUvhj1Khz/AErlbdrye1sbPV43hea4J2EDdtJJ+YdVAJPau20rT4NG06S0tblmQfdWTn+ED9cZ+pNNqNlYLu+pvXWmW1v4Of7Nb+YViUgsuGIGOTxnIHb2rAg0mI2sKEN8i4Ubea7nTybrRIWnQL58QZl9Awz/AFrzWz8Xsplt200v5TshZZVOcHH90UO3UIt7Ivx+G4FDq4diwHIGBwMVXh8OrbSv8uSeR1wPWpk8X2pcpPZXUGR97CFR+TZ/SnL4g0qVi32mVD7oxpWj3KvIati0dyHAUAADOfQH/Gq2paYbqe3IYEKG/PH/ANatSPXNJYHN6p4/iiP+FSxXel3LAre2xwT/ABhf5kVLXYFJpmBa6aqwybkHLYwen8P+FZ1xpZW2tl8tvlGG+X6f/XruTbpMALeS3ZTzhJB/SmzaZNswIQecAqetJpopTRwkdhtvGG0gYBGR14qOKyVpX8xNpGTz7n/61dv/AGTchebfrSHSpsZFtJ06AipsyuZHDNp7eRcFeWLYUDjPSn3Vo0dwqhBjjtk9PeuxGkzyqAIJBjn7uKa2iXbYYQnJ7utKzHzo4o2alm+8vPTiiutk06aNyr25B/3f8KKLMOZDjbWaAF3GB0yR/KlSOwDbwyAg+w/mK8hn8WarcxNm4wNmSAOMjoR+VKuuarIGdb6ZkB2+YTgE9uBW2yucvMeuvdWMEwYg7z/GoJH50iNpcuShg5OT823J9fevKI9Y1AWnnvfTvkkBBnH1P+FQS6rfXMLA3EoyePnbP4c1LmwuexL9gjOVEYPT5TuqjI1tIzKtrMQe4yK8ysr2/uLhY/tUjMy5+ZyQKke/vkaVJLiR+SCHkOB0yaXM2HMelRw2sbeZ++RjgYINThIGHJlwe7HH8687smtZ9Mkmu7tVeNWABfHPGP1Jqpa6nEszQw3Yl3EkMpOOM8/lQ3ZXHznpZgXcGQZX3cGkWRITgyJHk/xPjNefy6uXSMPIFX7x3SD5jVw63ZyMXe8t1OMYEqnNMOY7PzrUNnzoHP8Av9P0pPttiPlJtm9uW/pXENr+nKVVbtSefugt6elSQ3xfGyG6cjssD8/mMUaj5mdp/adoOA8QHtG1KNYth0bj2hx/M1xE15cFTssL09z+6/8Ar0S31+kLyf2bKkacFnkUHJ46f/XpXYcx2La1AvKiU+nyKP5mo31+GNwu2Qt6HaMfpXLwPqMsaSLbQ/MMjdcj+gqPyr27vjGBaxuFDH96T+HQUXYnM6k+Ihv2rG+e370D+lK2vOLbzRGcehkNcpLHdRzhGuLVWJwcRnPT6j1qe+lNpZKDdBpZRhCsXHH4mjUXObH/AAlE5PEcZGe+4n+dIniS5lm27Y1Gf7h/qa5yweOe2UzTSnLk8bR0IAzgZHWmLKlrraYlm8vfg7jkj3zihX6i5zqv7X1MvkoEXtmPGRS3OrajC3zsUBGR8o/Sl0+50zz0WWaR2kdsk3LjaOPcZqTUYNJtrqCSWMzeY7ZLuWUeg5/ChsOZkB1PUpnQJK/zYAx0NJqV+bR7dbjUJQ8jhSqZAHOOpx9fpRfSaetpABDCpVuqoAcdjnsMZGakAtnayZpAyTevUAck46YOBzRe4uYzry/8u4RTM+VbBbzBz7jmtO6ghew8yEszrg7S4XHvz7VFrZt7dktXuNrtMuGYfdHr61n3+uRQxXKBiweMohXv26f/AK6WiFcW81Ly7KOSJwzwkLIW6KMZXp+PHt2qbRZjqmnag7KFRYD5TS4AYkc8DoOv51lI8xsVSKAPIrCRZGlbKtjqMEc4469Ku3F499Ei2lh9luUO8zNMXyfTr0oaTdxKBQ1nToFtHu0kE5kaMCOMnI+Xk9PUfrSTa3LbKsa2is6W6wj95nAHXORwTzXU2t9rGEhjtLFZAAC5VyOenG6sIeBJIzNJPfM0hckMq4JPJ/DkmqSsU7bMxE1bToNQiulsAwjxnyp12hx6Drx1we4H0q/b2WlX/mJpsE91dYOdkZMacc4H4/e47fi9/Cf9l20l357snmZYSKrBWbvyPpVK2uPscs91a3txFITzhyobkcYXA75/ClZDSRBP4a1WWQK0AUDBK52jn0GPTvUR8I6k68eVuH8JkwT+lOu79lvU/wBN8syZ+aZyd3T1zxzVoxafGm651EMzjkKcZ/Ki4znriyutMmQXCtG3TKvn9QarPNuDbm4YYJNX7y1tp5DFZXLnJ4EowM+xpD4R1CVAw2AE9Acn8atJPcTRy9wbi3c+VcS7f94111rZaeIsSWvmHA3F5nJP64qM+DpB/rZHI/i2r0q8dOubcgKHO9eFZuSPbimCRaAikhKrLcRoOMDa+PpkA/rTbbTZY4w0OpQSjHS405AfxZSTVuygcKB90nghxz0raW1tjbxqm3eBkowIzj2b3IpXKsc9Jo1yqJLcW+llOcPHLcITx6MrD9KhEFhbvkXnks7A4ikaXJ+hjT+ddTqUR/sgqcFS24BBz0HA/OuFa1W8eNo7y1jTeCRLuBABxjoetJyb0CyR1OnSyqpTzZmjLYRpEQf+gux9O1akRuACftbk9BtjmT+aAVy50Zz/AKm7tZeeNsoH86lOkakU2rAzAf3Gzn9azdrCZ1YGqNEdlwc9QTOo/mansL/UJZHt9ly7rzvC71P0IzXnWp/bbKELI9xFk/d+bn/GnaFpSX6PqGtPJFpsJ2eY6/PI+c+WgPVumT0FTbsJux6bBcaml463G4RqoCgptJOTkkcdsfrWhDfF5o0eFCCwXqe9eW/2ukuqv5MUllaRxhIIYJGTAB7sD8zc8k10UUt8G2pq2pKR6Xcn+NWnbqO51EGoo8JaSIg7cskaLx/47n9aS31vS5ZGjCSZxkhpMjH4nFYltdTpGqLIu4D+NSc/qKpG2P215gseXH3RkY9yeaOfcdzu49etVj+ziZ4kUBdmSAB7Yqj/AGX4dfcwhiQsSxZWKEk98giuUEcyymaQKQR91Dn+eKkjheQbpSTuXBHHH60c+gJm4PDWiu+6G6usr/0+FgD9GJqYeFLOQArfSj2LIf8A2WuaBWNTsMqjODtjYg/kKhe/kR3LyFV7cAfzxRzJlKTOpfwdHj5bxuD0ZVI/pVFvBs3mtjUQuTkAwn+hrLttSmbb5d5NnOCBJ0PpW15uqwRiZpy0YUHG6ldD9o1uVJPBd7n5L+EjsCjL/jUQ8K6zA2Untyc9p2Uj8CtWj4i1CPHzIR6FRmrMHiW98ve8aMCDjnb/AE9qeg1NmWdK8WQE+XJOfTy7n/EimvJ4zgQoXvzkfwyBsfrW5b+MA6fPGQRwdpyAanTxXbsxypwBwW7/AICi3mPn8jCXXvElsuHkvAQON0G79dpp6eM9cQDcTjv5lvt/XArpYdfsrgDC4JPPapDe2RYkRJk9TgGlyvoylOPVHMJ421Lbg+QT6lOv60V0n2mwbkiMH024oo5H3HzR7HzhbxmRZQ7ynBYYDds4rqLXQ7OTSJJkt58qRlvtD984JUf0rEt7aSVT5YDNkknIHv1q1HPJHKBGzYbAO3jd+VbXOQrGBI2dRvMZbgeYT3+vNAiSNjhd4B7nOavXQeGYyGOSB8EbSMY/Oq6BUIdjliTw2elZtMZ2PhTw/Y3lsbq4topHbgKyrjHtWi2kaHasWks7UK5VQGjBIz9eRXOaRrS2SsrM7IfUAhc9OmD+tWr69XyI7hJPlCZ3sCu4+mMn1PX0NPWwmb0UenadC/2OG3WdsLExVAc5wOayr7TILq9lVoo5bv5HEBJIJPXHqAR9cVhyeI5VsJYFx5kr5L56D29KzTezF1kWZt69GBINK4I7XTNU0uGGGzns0RmcBv3QAPv05FQQXumJqzSbUUKW3EAAOpY4wMemP8iuPa5keYHgFVwCO/8AnNTWhOXDABiQdxODgdeaafQGjevZ9Mdo1tLWBWVwVDkcjJ6np3H5dKfH4gltgBtQoARsj4GSc1y0z5lYRlinGD6j/P0pfMLRrHliOpHYc0N3Cx1D+LZjbGFI4w55zz68j6H+lUJNckltpY53DvKQTtAAOOc/y/WsL5nGQc444qaS1njjV2G5T0YcDPtS3HZHQWerK1iFEi/uhzyRjP8A9f0981lvfO9+8/Qt2HANVrdbhUO1GIfnITOSAalXTL6aNmEM2CO4PP14xSv2E0D30sk25mChj1Jq1NqTuFjHzKF2kkfdPqKhi0S/dwnlLHjpucf0q8mgTts3yxqhOcrn/D/PvS94LMqQyrbIoV9zHn5l6H2qB5PMYuS5fuW7/jW3beGHlm2C78z3RCSB7+lXP+EMcOVZp2HUFANuPc9P1pKLHys5yK8liOUZgw5B9D7VJJczyrG7ysGDEhT26d66SPwrBCMzI4VsYLg4HXvnHp2NaUHhuGIArFFIMEdN3X6jj60BY4VpWkdRLIB7ntSpc3PmRGNpCycKY8kgZ7Y/Ou9Tw6sagC2RST2UhvzzUraRcOOOg7DBx/Omh2OGuDf3bhpo7iReuGG3J+p6f1rNl07UCnzJyem5wOPTFelp4dkkVQZFVQc5IOf5VMPC0L8yyI2R1ZM/lVJIOVGJbSKvh22mJTCg+cRgkHoKtabd2VvA0zToImIUl224wfetmPwnp8cbLsUqeDiFc/XOCafF4a0e3G42gXAILMhyefYc0xcrsY134x01C6WzmRlwF2qeR3Oaqz+J5J4lFvBc8kjIUjPt0rq10qw+QosJGMjcgOPzqeKGKN1j8tQAeGQgUNsSgkcdez6xrFvHaxac6RMBlifv+39fwrIbwhrTPv8AIRYxhQu/OMdzxXrAKKDujkI7Ad6fGFZG2pjpgHqaLFJWPME+HNzeQ5uihbPyktnA9P0qxH8MTsRTfyIg/hEOf1z716QYGyGVmEmMAgA/zpqW05/1krkegOKdh6HCW/w0s7WdJTdTSFeQHOAD9MVsN4dhCHAdmB/iTJP611IswyhS78/7XSnJZorZ3zZ7c8fl0p2Hc5E6DHEqgJjJ/uHr+A4p39kncFxuz1Gw4x+NdY9pAG+eYgY6M+Py6Un2G2lUHYsn+0Bk/nRYLnL/ANgfMJBFtYZwThcGqd3pchV0Yhd67CxIbj6/56V2RtrQ4D2eR23Rf1qsumWkrHZp0YX+8JNpz9On60mgucfcaLf38IiF2scYz/q4s9scHJx0zWG/gHUo2xa7Wjx3Ygn9Otenx2McROYhjsoAP+fzrHudVv1uDGmlXUcYJAcuWBHqcZx69fWk4iPPpfCesW6hXtJG9CozUkPhfXWUSrA8HoZZRGfyJzXaR6pqErBYzJGqjLBlABH4/NUjpNqcRiTcqd2hTJY9/m/CpUUI4e28FSRyJLqOpQi3U/vFRzvI9ASMe2f50zXdM1K91Ly4JIGsIPktI0O1QuM8A8knPJPJNd5B4Zjy3ngSsx+9NLuZeP4c9D71oRaFZpjCbgDxuYMAfz/lSsFjytPDesqqu1hJkt82FzgfhWoI5bcKJYZUI4BkUivUo9OjWLZGCh/6Z5XH5USWTlVVZWVgOWb5s/hVcmgHnFl+/kjjzsBAyx6Cr+pW62bKsV0soGORXaHSvOXyp47WRGBG4fKy579OtVI/BNlHuMss04bs8oGPoVUVPs30Oqk8OqMlO/N0OHkaUxkqSSCKjmuZI0Xk5z1JruZfB9mifumuUBP3VdT/AOhVn3XguR49sV0VGckSJuJ/lR7NnKclDdOzkNjb9fyFK10+Qw4x2rcl8G3qNujeBj3ySOB6dapTeGdRA+aAlRgkBlJP0GalwYGU8gaQlkUgjjI6VLFduEEIyFAAwDzirL6TeoDm1mI/3DmqE1vLA21o3UdSWXFRysZL58ROZHdcfxeYf5f/AFqkaMNCSl1ON3ABKkL+gql5JZShHOMj2pqNIu2MK+QMljx296LMLk6wTxqQkqHPcjnP4GkdLkLuzCwC5OGIP4cGkLOCQwYetIs27ADYbNO7C461bfifdjB4VX5J6d8VYee6tmBjkkOXyUZc8fWqkJjhaQooG7061NJd+aqn+IdxTuFzRXXXkGXfJBI+dG7fUUVjK0hB2IMZP8PfNFPnl2HzHF29xPZSP5LvGQSflbv0/wAafbXE1vPHNFlGjIYEDGPaurFjYDBjsnYN3MRH8yKtxWloo2rp8RP95gg/qa6NCbHECQyzPJMGfeSSNxxn161KEbI2QyEEdAnA+ld0sLx58q1gU+obOf8Ax0VP5N5IQsEcYcjnEZz/AOhUBY4GOyunb5La4+uw1dm0/VJoVgSzdY1wfmIBz068flXdJp2pyMN7LGx/2FP55zU0WiXErKhu0LE5GNuTjr0UVLHZHnSeH9SZeYlUejyCrMfhu8LDLxE5ydoJr0c+GnRMmWR229N7HPt1rPFmi8SIpBOPmFT8haHFjwzcv/rLpUHOQqE/zqX/AIRcMIx9ouJCR83yqBn25NdtFCgj2xxgqO6LUohvMgx2+4HuVxkfj/jRfyDQ4uLwkj8OJd5HJZgAfrwavw+E4oHYNaeYwPBLlgf5V1v9n3r9dqnHTcMj8qU6TOznM+WP1aleXRDOcj8O20UYk+w26j+8xGQfxJqw2kQ3JiEoj2JxuXDYHbFbQ0RlUlpnLD/Z4oSxlSXY0YI9Rzn/AApNz7CKsOhxBNkMxKj0Tn9c1bGjQ5DMkpHUckduvFWPszRgMqspHGVOP61YibYgMluWzxux/MVSb6oCoNPtFxiBCeuW5/nU/kIjAJBErY/hUdfyqwhwW2KF9cdzSqCkmQSDyeOK0AiUugOMh+hGKCrs3MpUdw3T9atjDHARieM05YSR/q1x7mk7gUxA7KvJLdTyak8uVSAWIPvg1f8AIDJg4/KnR24z80hIAxgDild9QKiwkDk5OfpT1gXO7J+p5qxIIRwCemQe354qVE+UbSBkdqLoCmYY24AJPqFpfIUcFcfhVp40wBkZzng4/wD10oiLknjb2OKNBldYivUnHoTStCrJ8wB9jVsQEZwBk9/WkaFyMsARTC5RW2iBG1FOPUVYULgkYB71MsBAztyPQU8CTPEQA6ZLY/QUwK4ZM/eGM4yOf5VKq5wNnH0qYLg4whY9QeKeVf7yqpHoTj9aAKoVgxwirzxnmpAGzjcMewqV22JukVlGOSBuA/KhAhUNG4I/2TTAYeTz+HFOC5GGPHpUmzjIb6g9acv3ehzQBE0KMDt+U4xnA/qKgOnyDlJlye5QA/nV4kDrnPXgZoDA5IJo0AyjaXcTAnfIPRZM8fQ/4USMojKNbupPfbg/mP8ACtMOx7gjtxTXEjDAIA9xSEYQZ8fu5JE7AOu//A1aW3LKN9wyA+kQH8yavi0U4Jx+IzSi2Vechvz4pWYyi1grSb1lV5AMHctOKagmBHNlf7vYfnV3CLwFAHtigyYxiiwiBFvCvzyQ++F//VVramMnAPc4HNN3Z5BpyyPxyuPcZosO4oCknhSvfIPWgqq9Awz6MRQr5HzKPqKaW7gNz05FMRTuJL6Nj5bxkejAk1Xa41JV2vCrgHIKHpWlswcg5+vWgoTzx05xS1GZf9oX6J5jRLjuCxFO/tUyACSMqceoar5TqMkZ65qtNZK3IQEnuMUrsCAXUBOA+CexU1IkkTHCOpPpkfyqJtO68EDHAwMfzql9nfzMEYA6Y6mi4GoU3D7p/GonhR+DgeuRVRbW7A+Xdjth+tMYXsfBab8t1FwJJNJs5GJkggb1+UZqCTQrGQkmAqW4++Rn9aVry6ThgCP+mi4p/wDaMoQfIOT0VsUnZjM6XwtZtlgZB9D/APWqk/hAK5ZbjjOQCn/166JbiaXBa0nUf3tox/PP6VZWJiM/N9MYpWiI4mbwncoxaB0df7pOD/KqjeHL9ImbykLj+DPJ/p+teg+XIO2R7imZJYjbkjrg9KXKgsebvo+phvktJQO/A60V6KRk/dJoqrBocZ/Z8aqh2njr6Zq3FphOx1jO08gjpXRRaMq4LOzHsWq1FAqFrcLwDvUL6H/6+a00A51dMwdrAqD/ABbutP8A7OEOJEO1geGyCR7dv510n2dVOAo59aCojAVSgHvTAoQW8dwgJ3rKvVC388dquLaFeS34dqaYFDmSJFSbs3r+FLDIswLbnDDhkPY0gHiLkbm59Kzri3itb1ZyVVH6jy93PetLyyefx5/+vTJbVJYmjcKcjgjqPxolG6ERfaUK/JG2znnIH6ZzTGnDJu8yFc9DnP8AhSixtlUNJaiVgMc4xn1weKkVEyypBGqL/FgYP0pK4FL7RzgyRmInAZT/ADq35YI5HJ75oNuo4/d4PHyqKWOHyFVF3MnOSf4aEn1AY0JDYGDx6VC0cjNjeAPTH8qvgAgDpTWxjGO3Wm0gKKsY5G3AM478DIqyrF4+MD61E8eScFFx3xwfTmp7dmMO88EHnbzmoTtoBCYcliMAkemafFEEOCp59BxVlCSNwRifQimsZO0WMf3iOadwEwuSSQPapDIAu1WGT7dPxqv5o8za0bBR1wScfXjNSq24bhhh6joaSkmAoDHdufIPpTxGgIyW54yoz/8AqpgG4crgj8xU8aqy7c8/XpTAaYVYg4x+HWo/tMMc3lOJVPfI4H69KmSB94Z7ndERjGAGH4j+lTFUTAiVOuOe9LUCNJFKkqAy/wB4HjFBkDcrkmoVEs27zX2j+6gxU3lKW3EsOehNADC7jcFkBI4KnrSiSUj522iphFjkD8qVU9uDTswBGGADnPvUhXPIOPxqLykLZ6fQ1IFSNcLnHuc07MBm1w2VYH/eFPUZ5IGfUGnAjt3pGUEHK/l3osAKir1AbnPzEnH51IW46Zpg4AwufahpFU4cqv1NMBwXA/zxSAMG+6Nv97vTDdQ9gWx7VKpVxlTn+lFwHAjP3ufTvSMqPwyg/UUFFZcHpS4Jxjn6UANKhT8oA/Sg5zxxSt06dOxpAcAg7s+uaLANJ45poBb1/KnAnp1pc+hxRYBhx3x70hRc5wTmnsCR/nmmkH8KLAMODwR27UnljnBNP5zj9KRmAAzxn1pAM8zHUfjS+cB/9fijIx2+tI3K8gDv1pgPDrnkHNOwD0b86rbCc8D60m5gcEAfjSGWWURqWByewJpkYkeMO6hCRnaeSKh8wsQf50vm5O3fz6d6LATN8p59fWk38njkGmmXOACDzzmnjayAFce44pWAXch4yM1A4BBAOD2Jp4gXd746kmlEYAOBj6mlYCEHbw2Se+elCw24YOEQMP4to/nUhLDOMEenWo2YkdAR3wKdgHYBPODSMsarxz7Y6UzPPAx9DxSDOM9/WjlQCSIuCQv0quImU5jCLz0AxmrLFlzmm4GfmGKLAVHuUjYo7Rhh1BYZ/nRVjYnOF7+tFFgJgxbPb681BckxyRzAD5ThgOMg4H+FO3BQSW60yTLowP3SMHJxVAT+arY3Kw9iKGkTGRjIHrVSEllxxuXhifXvVhItmcBQo9uM0LUQ1pmyQq4P04pCpGJYwFbGCP7w9KkcseSQR6GkBx6D3osAiSgrn36EYI/Ol3c9eT71XkEiZkjzIwzwW4PvTIC2CzTb2J9MAewo5u4EzvsXe+cHrtoBy+QpVQO5zR+8Py7WIxgnAx+tNTzlAHygAY4PNLm1AlUFhken4UpDE8tg+wqtK8jSIqt5YOQX28g9qtiOYgGSbP0UDH86dwIth5zKf06flQ0WBli7j0Y5/pUvlA7RliffvS/Z0bkjP15pNAZpRY9wjLAsS2D6/wCewqaKchiu9TjnGamuLQModUwy9R7U2C13fMW+U9s81nrezC4pYyghpCFPZRjipowhXADMAP4v/r1N5SqgARQPSgx/PuBAb9PyqrMAVMHhQPQimNAsRLKV3M2TjJB/pUu0kZyR+NNKgHPeqsgBE3Lnjg9B3+lOQDkEAfWk8sHnBPORzT8HbyuRTsAMxaIfe67uOM+lKzhhwMe+akQKBgICxHdqhZ2RiNqg+wqeUBxkBY/c24/un+eaashDAcH+VRkgk5OMU9WAU4Az71VgH72DkYJHtRvIJO1/rmkycAgNu7imZfnB/CmMlRhuzxg96fv4yOnoKrqGBz6+1SBhn5unXgUASbuOfyNOznjGOOaRWG4An3pxOSMYPtigRA4csczED0HAquYBwC/zZ/Sru3na3IH8OaXaAcFQR6cVLihlbydo3Kx9OnWoGdkbBIBz1FagYhAMA47Y6Ux2XBLjAA5x0o5QK0VzMvUgj361It4rHDBlI6+lDIrgNCwOB93GcVCZX3YZfmHU45xSbaAurIH+6QaceO2PxqoqxXADZYMvpVhAx4RmIGODzimmA0gD1P40nOaeWYdfocU3IzwRmqEJgnkmk5HangKeq8+mKAGA6YycCgCNg5AGQD64qPDKPmPapWctg8kduajKE8j8jQAgLFscHjjFNdpBwAPyoIIHTApmf9r8MUgHb2GSQc0xnBB6rg+lLI6Ki7wAT/npUDSgrhV568j+VS9AJkdAMO273xilZoivAIz/ALJqoAQR1z1NHmD1HHZqaAuHJ9B7YoWXbxuwPrVDzsMw6Y75p4f5QQA2exOKALjSYOTnmlBzk5x9ap4PO58j0I4/L/8AXUg2A7cbR3wKdgJWyvA5/WmfN1J59xSbl6Ak4oJ3DGaAHFs4ySOfwpgwcc/pUbuqrudtoPc0EbdoByKQE+MjcBwPSm7uajDNnggnPUcUvyn+PB75oAeW9MYoppHP8P50U7AKIsnIbFIcr3APfnpTPnJIL4x6D6+tMZVfGWyPY4zTAkU28YLMSJnIG7PBx6+9PMg5bB69uahSFF5X+I84P+fepeC3JAXHpzSQCnOFbH3uR81Nbt0OenGacMqeFxxTG3nkAfyouAuzHOTyM+lRIjfaWABCkA4Y461LtfHc/XpSF/LdCV5+7n3rOd9AJlIB2nJP508KOOcEn86hO9DkqAeg3c04vIem0+u3/PFHPYB0kSbTnqOcZpLZnaMhwu9T09veoprbbsYYDuecn8eM0fNGRJu3Y4x3Io5tbgWscen40qbFk8zc7HGCoPyn8PX3px8vyo23MCSMYGeKZKrhfkAc/wC02B/Kq5rgKwwQUDfjTFaO3O5tqKx4470iFwgDrgj+61OZUZdjoHU9QeRRqwJsLJh15U/rQU7nj8KbAUA8lNgA+6oNOYYIyv44qkA049T0z6UwbsHI6HpmpNrHHb6UhCqw4JNOwDgx6gfjmkL8Ag/MO/XNMIyDxznpTlG4fNzQA3LZyBgn1pNpcEuzED06/lUzKvBJwKNyrgBT70DIlEbKCpyGHBz1p4wDgIee9MZfn+RSjt39T6H1qdR8u1+vtQgGkEn0B6+lPKjAHJ+goB2qccD1700MB0AOaAHGPA5wfpTNh/8A104Kc7s7R6Zp4bdwVz9KAEUBWywBoG1dxJAHXPenBExgUoXFAERuIB/GFA4y3A/OpApPIII9QaaevygfWnKTnLZyKQDtpU84HvS/J2JyaYXBPOPzxS/ePGfx4pgJtTduC4bpkcU3DDPIcEc54NKTtY8fhSKpZuOlFkA3z0T5dhTP4U8XCbck8epodMZBGV/OoPKCncmR2x1pATb0Y4DgnjgHmhosHLDOaiZVYHIx6kDPFIkuzAc8d89aL9wJTGoGSzDHZeRTc/JkEn1BxxS/a4WJVT82OB6/pURuolA3MBnsTzSuhDjIMj5gc+2DTDJzg8eueKhkuAyErtwO8n+FRbUmijGScE/NuIP0x9aTmBOZ0X5QS5xnA4FRN5kuMNs45G2neQq4YN7bSRSF4TI2Qx28Y7fnxU8zbGILcIhAz9c5pPJZiMMeO+OtSed82NoGeOtNlck4AwenvVpIRCVI4Jbr0xxSNHg/d+boARk04A7gVLdee9PABBA6n8O1FgIguWIIGT1zSvE8ajBKkdj607bnOSPpmo9xQjrweO4/zmqWgEJWYNyo/Gml2TOAcn0OP0qfzHL5wSTzwaDIz4DHJH6fSncCJZpDjcBj3oFyyqQuRuGCBzke/wCX6U/yg6nsew3GlNoBGZFbAB2kd6NBakQkQuGYBj2JOAPpUm5kJ4zzn2pBCyp90Ee1OUMG4yPbFS0hixuVwWJ/HpTwx6ttJzkbD2pNx3ZJOKUyIybigBA424GfY/40rAOJGef5UUw7eM5Ge2aKAJSmRgnmozA2wncBzgGlz82cHHY0qTQtk56DJ47dPxpsByqB60ojj3ZPJPemm8t9hO7B4AGwjJpYbpZJAioVJ7kED8zUtoCbymJwO/qamFo+3JIx7mmpLxnGCKe7hVADg5GeB09qOYBDFGmVLKTjkZHFRyKHRlC5Gc46U8DJzgU9Iz1GMetO7YFdmRCFc/QDA/nQ9v5kvynGBkt/SpkgSSTpnb6ipn2xL85Cis+R3AgNqzSZxvbBI3NjFAtysu12UNtyqggH6+ppyssw3RSErnkjHP51PtJ52jPvRysClDE8TFGclCcqe2cdKlKt2H49KlYOcoRt9DgVXWZFJZ3I2thgRjH51UdNADc/ZcD161FJErqN6K+PmAIqd5d7HYoCn1A/wpFVhzsyPXtWgDo/3YG2Pj24qRvmUkDtUbOSGBHHoBUD+bIhjD+Up4zGPnH0P/1qBk+4tIV2446+9KR3OcetNjjWKNVVzkdiOfzxzTolMjjJwG6mgBG2qCSRgUA7uQefYU6UBWKg5Xpk03kMB+dAAw4y3600bV789sVJuwMZGB0BGKCik46nGTTAaFUjBYEH1o3+Wo5ZwB0zTsBRneCfWkVSRxz/ACFADxl4gyKSp7sD1oJyCNuCO9PUlItofGeTjNNVnCYkIVj3XoaQDckHk/8A1qci45GfrTxkAAp170wo5YbSpT+6f8aAHiJs5yCD6dqeDhsA8evaolliO5FYMycOFP3T6H8KfuBB3bUGOPc0AKx3HHSmlcj1yPpTQSBwcjr1p6SDaNwwaAEAC4HQ9cYp2SwI6g9jTlKnGBTcH1z7YoAYAyk4b8GGf1oyQfQ+9O5Xt060zdnHOBQAucck8009j+tNd9gLNt2gZyOlRliXOIty4yj7/wBCMUASE/7Qx71BMit8jfMVHAA+YD69qkGSMMSM9VX/ADmk27emcL6Ci1wK0VqwYszOqngc8/iam8hdoO1T7nn86kACIAOeOhPFRlSGy3bvSUUKxE0KAEDAbvzkfWoWScZ2kKMcsASfyqzIwTLEhR3zwP8AP+FEkcyEHaoQjoGw31zzn8qlwTHYrNt8s5lJI4PIOKd5bBVCkqp6k09FG0boiGTjeyrlvfj/AOtSdfm2sP8AdFEY2CwCJY3LbiSe+aVtrIQB2OKZjkhlORQSEzkg/TFWkIQICc7x6Yxigg5OQuccCkBBYDbwfQ1J5c+3cikqemKAIWL7+vTr7fnTTz69KfufcQ4AA9uaNgBYhwNx/GgBgBXg4INBXg4JI9+hoMbA9Cc9DRtOF3c4oARvXAB/lShm3YH3fQ0KBkhQpUdPYU4YKA5U4HtmgBy7lGSAPT60ebyBzmo9mSTkk0Bj907sGgCTcsmTs/M0SKVA2kHvgGo2ZSOBgdeDmmO4XGFJJ570AIUkJ4GB7jNFKLhgACR+QP8AWilyoRJcq7WzADn0PSqUxciDYF3Ah5MK3DZ7ccDAXgYHtW0sYaJnJORSkBlx0+lS2Bky3Bllg34VUuI5crGRwGIyfcDB+h9ejreFZ5o4oo/JkcD70QQvhlbt9GP/AALHar5j5znnGelS24OMBiAB0BIH1+tK4yjNZTO7lg+eFGw/dzlW/ED5h7imLp0hmV3hlYiQlcH7qE7h+JxtPtWyFVF+UY+lTKSF5OeM0IZhpY3SRgfvHdV5fOFLAbcfQ/e+oqK6S7Z5CRiRkbaNvJbzFxgnp8pIx9a6I/NGpYk+2aeFVlyQOOegqgsc8trdrdZVZNnmF2TH3lLjA5z0XPpz371FLb3aCE3IO0tHuYnHQtuJP02/lXQz7lVWRtuAc8dRWeLUXxLSOcDnB5/nSHYzLewvbe0jG3a/lrnuc+SF/wDQ+fwpYZrpg3lAtKxIAIwQNg5Pr83f/DA04FMUTRcfI33gMZ4B/rSfKrYVQue44qkIzXiuvOZtrCPzFKhlz8uTuBHckYG768jPDI7O4Zo3khDFTG2WUMch2389yUKj8K2CxU+9PQlxwSBweKLAQwxyLDF5hywUbsnvTm9A3Hp61Mp4PHQ4pshIAXj64pgMyQBzyevWlOT16n0ojYGNTzzzjNTNaCUeY00uGxhBgBcemBn9aAK5OzLMcDrUcdw8sjRxRFgo+9nABP1qylrFDwi429zyT+dMSKNJzsRVZjywGCenX1o1ESHeMbXA+vNMEJdPmfgfeIbb+eKWzmF5GXKbCGK9c9KsAApgjPfmgZCI0iyVXDdMj+tLDcRysyIwDocFD1HvSHG7BFK0KMFyo3Do/wDEPoaBD3UcAg578UqkZK4+lRrKzM0bYyn8Q7/hQhLEr0oQyYSLtOQBio9yn5WQEGkDbsk+1PUeYpzjg+nNMByjDBd2QAAAx/rTdrFj8x/wpFixLv3Hdt29eMZ9P605F8wsdxBHTFIBoIUHn8akxHJ5ZbJ2ZAyPWmxsWiZ8AEMQcdDVXVL42EPmGMSZZRjO3rn/AAouOxaxkcdD09qEGRhgPoDmobK4+02yyhdo7KTnH48Vct13ylCflwe1DEQsSmCoOD7f/qpcu/IVseo5BpJn2BQBy3GQcYrn7zVLi41WfR0do9iKVmLlsEgn7vQ/jmk3YaVzotpBIdWXPQmoZUmKYgKBj/fGabYxGK0jBYM4GC+wLu/AcVZc8DI5zTE1YyIxeRXwUnzBJgb5ThE+gHX8wa1SvzknOKapDk5XG3A479f8Kr3LSQxyPE4Hl/NtYbgQO3qPzpAWdinnBA96DGGHGMUwTZxwR7Z+n+NVZdQka8FsiquTjeefTmgZJNc29uMPIOP4ep/IUkNxJcKVEbRxAj5pDtP4D/8AVTobePCzbQXPGSBx9Kc6KSTjkd6BDJiwl3gKM84A5GP5U0y5GN3Lccd6eMKuRwcf1puxWXcAQc4PfNMBjeYwbbgt0GScfjSQNIkY82KLefRmIodmA+RipzwcA/oaBKz53Bc8k7RgH8KAIxHyxPzZOT7flT1UqhC7Du4O4Z5/OmsVaIOFxxnrSFmRWIJBJxxQIfJasoLFo9oGeDyarqBFysZZh0xUxkZjuPQ9hxilMhU9Ac+1FrgVTKdxdiNvU7uv0pFkVMnbznOAetWpApUllBxVR9ow5XIY4IqHdAaMTRPGGGUBbGTjgjHrTWZED4GBjP3hx1/+t+dZkr+W427sgZ60C4d25xtZASMfhQpXA1VaNgfMVOUJJBGDxULNH9njKOXyTkBxkZx3qoc5UA4GD+nFMXbIxO3Bwec8/n1qwNBFhCxuRtJBI3MPf/61OV4M9U2DG7p1yP061nINzAE5BBHPanJiVRxj+EjPFAFh2j3OCYy235/r69P5VDdS8oUH73nftwR1q3HFELG4laMMynavsSBzWWY2G6QOSw/vdB9MYpK4AJB1aMEnrzRUcjrG5G0nPP3qKeoj/9k="/>
          <p:cNvSpPr>
            <a:spLocks noChangeAspect="1" noChangeArrowheads="1"/>
          </p:cNvSpPr>
          <p:nvPr/>
        </p:nvSpPr>
        <p:spPr bwMode="auto">
          <a:xfrm>
            <a:off x="1640681" y="-144463"/>
            <a:ext cx="2286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pPr>
              <a:lnSpc>
                <a:spcPct val="150000"/>
              </a:lnSpc>
            </a:pPr>
            <a:endParaRPr lang="zh-CN" altLang="en-US" sz="28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00" name="AutoShape 4" descr="data:image/jpeg;base64,/9j/4AAQSkZJRgABAQAAAQABAAD/2wBDAAgGBgcGBQgHBwcJCQgKDBQNDAsLDBkSEw8UHRofHh0aHBwgJC4nICIsIxwcKDcpLDAxNDQ0Hyc5PTgyPC4zNDL/2wBDAQkJCQwLDBgNDRgyIRwhMjIyMjIyMjIyMjIyMjIyMjIyMjIyMjIyMjIyMjIyMjIyMjIyMjIyMjIyMjIyMjIyMjL/wAARCAFNAf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3+iiigAooooAKKKKACiiigAooooAKKKKACiimlwDjI/OgB1FIDmloACM0w5LY7D9aeaKAOd1lxGy7WeKcnaJFHXvgf57VzzMttfNAl2tyxYkuwKkdzz0//VXb3ltHIqsy7tpJ9+nr+NczdaW/losYxO77/lx8g9s9e1Q+xLRFa3k8blVckr8o24/yaZcTKHSWQguTtAJ6VUkSO2vZUjk8zawAy2A34j8qsyTotqzOGYHsCM5HsKzkmpXIOn06ctaj5tx2bmAPTjOK5a4uGF/HJFCQfMLYJyw9/wA60NJkn+yzeUGMhAKq/XGDwQf6Vl3FvqSyxrHEwE3zsw4xk9Mnv0rVtjlsdXpupm7G1gAR1JPWrlxqENtHufJyM/LzXKx3KW52CQBwMnHJH9T6VV1B5pZC9vcuZhkMwzxngjPQcGlF3GmzVvrhr1CyxvEG7uMnH0qsCq/LkAFQcZ5U+9RWYvL2OFri/ZD8qsoQb+M9cdM9v/rVpPZiK7h2sZJGGCDgcA547dPSjl1uHmbGnOhhCh9zD88dqvVWggRNrKqj2Hap2dU6kCrLHU1zhTULXKFTtYZBxyagad487wDuJwvtSuBCQTIcZKk5HOc1eiPQkEnHJzxVWQmWPMUY3A9fb1HrTopmEe0oTgdPr0/CojGwhtzqKROUVlLD9KbY3iSIS7gHPPNZk9uzy7YVHyjD7iOvXA+lU7Z2t5mLumSSeWrGU2ndiudkOlFU7CbzYexx3HejULl7a3MiKDjr9K6FK6uUTyTpEMsRT1cOoKnIPQ1zLXEt2ElO0ZByAMbiOv8AStW3niggy7jA6D+77CkpCuadFUBegtk/dHvV1Dlc9jVJ3GOopoJ7gj61FNcCNwgGWNMCeoLl5UiJiRWb3OKS5MmwCMZOeecVQmlEsTYuSpVsHnG4/wB2gTY+O8hMuWfc7DGUyVFQ3OoG2RsR8kkHHrmqsl9KYwsCCFQ2N2c5Of8AP51mXguJGLJKCAckHqTVW6GUp2NXTpvtE52oys33gxyMelbKGVZcbBs6DHpXN6GNt5iZzntg42n3rqdytxkGk1bQqm7okopjypEuXYAe5pi3MTfxgZOOtTc0JqKAciimAUUUUAFFFFABRRRQAUUUUAFFGaKAOW0TV3SJbWQNJKc46jnJz1rZh1BGmEb7lLH5dy4z+NcBr41fw1cW81nafbbXG2JivKHHQqCM9+TmsCPxVLIsV0T9nkCZIiWQruzn1/oaai2Qm1oe3UV5PpXxA1pZijwQXUIAYO8gQ/Tccf410tp8SNIlfy7uKe0cD5t67lB9Mim4sq6OzorDsfF2i6hcCCC9j8w9Ff5c/nW2rqwyrAj1BqRi0UUUAFFFFAATgVVmutjFQpJ7bec1FdzvlovJZhnjHcdaybq8l+zNG7Mkrbm8sgZA9M/j1qb32Ey22p7ZG3M6nGdpXHH4/wAqq/2nJK5YEMvIwBxnoAfx6VgyS3Fvc7bgONm3e/c5647fjxWedVdRNCSCp3BVUZGOuf5fp6UcpHMdlba2pJLY3E4xn69q1I76ORAQcZ6d68rttRb7QJgBHCCVAB6DPp1rXtNZMsuyaQMuFTI4Dc/l09KGmhKZ6LHIGXOakzXJabqoV2ff5kXUduPUD/PWugsrkzx5LfMe2Mf/AK6aZonctSDchB6Hg1zeoxgDISRF5C7cAk4689sV0x6c1jX7RwymSWZmbnbgj5amfcGcTeho55IbWJo1jbO6Rj+8bjgcejZ/M0y2mkBIlUFwSCrckfiKvX91cXTxytc+WkZGGz8xUkZYAZzjByccYrJe5gFyzoC21iryMeW564wPbt3p3ujNo6nSw95JG0ThP3ZKEDrg/TpRqUrqiNO0aSouGcMBnk9c+nb6nio9GKwrFK9yEcEKiSZ6Yxz09j+FUdeeSPU5X/1sbgkggEcgAfkD361LWhXQzFYKJLhpDkv8gPBNS22qR/ZZw/lyzcH52PTIwMdOMf5xVOZpVgcTqD5rAIgwSST/APqqWO3EsqpIAkuwYQD27n1qbojYvaQbyK8uNSaCWZ3BdoguR789uM/kK6TTruW7uopZ5oygBdVQ8oeBg559f1rCt5ZLKEI10HbIPIz0zxnv1/zipLC7ihu/NL+Y7Nk47nBzmqVRNlJnequ2PaoAqtPErnJDF+OKfbXEc0I8uTdgc+op0sojkRflG7OSfQD/APVWhoZT3SwkmQHzRgEev057VMLtWUPIpdA3B44OOKq3ksQkmPmOyk/McfdI9Kwv7QcOVLnYGzluhJrnnNrYm5vy6gVyVIBOAT14/KktbweVJL5gKIcbV45P8h05rnb+/eO3EkIc4GSV5PHtVOHXlPLwsrMxXBP4HI5pKU7XYXNS6uVlZmDbTn7oP3eMVl3Cp9rRi8hx95T09asvLFJEA20OxDBR/Cfp1qI3UcZkckYDKuWU4z/k1hG99SWdlpNwEtVBBVc7Rn1qjqa3lxMV87YhHKg4+X3wax7a+TaBIUV84wp4wDwealy9rmUyLL5nI47Z6f8A1q3U3aw76FkwR+ZiBgChGMHv/wDXqGaQvLjzWO0bRjHOPc1QgljRf9eQ27IXBHJ7e9NX5pnyyjacZ9aj3mxXOl0+SRAEuVEgY9iOPwrfUgLkEYrgftH2fdEGYEHGSf0rUttSmi8uIuxJOSe1bRnbRlJm9cX6wPwMju2axpNTM9yGJxjhecAepwag1F/Pf5pWCL93AwTj3rKuHljCyNtCv90bucc9qnmk5Ccjo3v4Lu2Akl2sgwwHc+361WgiW4LwB/KjUA/v4xk5/wA+tYqSFQpjh3gjJC8HpTIoL2RiwBCg5+Y4NbJpakuRu30wUCHbChBOdmCQO3NZlsryZeNAVzkEnANP8hWX5nRFHXbySfUmo2nht41WLjjrirUr6Izlq7s07NI0uzIWwh6jg4PrVltUa3lcyYaNxwQwHv8AWsAXkbxM0kqg9NoHOP6VTOpBg3llUI6EnvVKDsCnZaG3LqU13GCUcfMU47fj/wDXp9s4hjALE+jE8msu1uJCzCSMhDwcjt/n+dWTcwRDZjDdlzksPWsKi6FJ31Ni21wJu3qdqnHIxWimrWrKCzhSegrkXkEifIvyp0Bfj6mq97dFIlRHRA33HGflb8KmLd7Fc9jv1u4Wx+8Xnpk4qYEeorzC21a5S5ZJiZUAUFhzjOeP/r13ltb4gMyMzsyghQ2B9M1tZ9S4yualISB1NVFna3tt0zh9vU9KyZfEdgZGSS6ZJFJHlopcn6bc0DudDkHvS5rlX8ToVK22nzFo8LmVliUj+f6Vk6l45mtgvm3NjabuAozI5+mcZ/KnYLnoGRWDrPi7S9G3RySNNcD/AJYQjcc+56D8a4e+8R/aIUX7ffzySAMQjbFUH1Axj6VzF1qgfUUjttPtYIlP715Blvpn/wCuaLCudPdePPEV1OZdPtEhtiPlXash/E560Vylxrt9JO+y4cBTj5EDD8CaKu3kFz0/xTc2eo6LdXFnqmy4tI3cJEFcsccfKQT+I9a85EsQ0+BILqOSTG0qu1ow2OTgAE9exPNS+JbHwnHZT3OgyX9tqMRBSMFgDzzyef1rP0jUZm0VZ9SupnyWVVk2yMwz15XI/E/SmkkhFRoZd7RGSGKQ87s5R+eRxjB5GR9MZpyzX1rMfNUMsg2h0Rkz+Hf8DU8LWEk8bRwyRKM4WTIDd8g57exPX3zUz39pNmOBZLYH+7IWVvfHY+4p3As6eBa6hsEohZh9fM9twIZevUHmrIvNRiuBJp+oNHG5ztV32vjqCW5Dfn9RWLcy6gIi0901xFyAkr/Mo6Z5JA/LJqy9ojQFzOuFA27mA2+ijBx+hpAdvaeO7uwQNeRfaoAeSuBKo+nRq6O08b6NcbfNma2LYIE67evvXmdk8t/beXAzDaMlAeAR3xn8cikneOeEw3ESJPCcgY2kj0PI/rRyphdntkF1BcpvgmjkX1Rww/SpCa8Zs57qKOP7KpDJ1lgkwT6e/wCtbEfjO/sEVTdicrw0U0fzA/UGpcOw+Y9IlLEHaQAevrVFLd1lddqRq/Vhzn2Fc3H43tZrYPdWdzBs5aQDcoPvnBH5V0umanpl3bq1pcIyn5ueDz9amzQxl5pUt1HJCJfLiypTC5wfp/nrWBe+E2+0M8QIRm+8BzyP5ZFdqCCOCDQaQOKZ409rc2JuI5YWZlyvmDsOQCfTpiqwcWtoC5G+NgQoIJ59favZLnT7e6ikSSMfOMEjg/n+NcprHgmGUI1sCz42jf0HIJJPJxhSMe/uaCHDsc1aX1nBbRvCHaYvhFVOH468ngV0+nauwhiBdWPQBeD9Md8Vzdtp15b25EsAaLlihyCFBHPbjOMU65vZLOOKKNQhCkqCd24E+n+c1DEro7yTVlMBEbYIz3yaxrydp8tIy5XjbzkjvmsCxnnedGjIdMZ56Z9/TvWtNFLPa8Sqs3IYAnGT2+tc0276lXuYF1ejHlbC2WwEJ2j/AIEfpnj3rNM8Mk21lHKKo2+o/i69a0b6wNvCJZxlWc+Yx42D1A7iucbynuPNi3+Sh438buv+fwraG25DOptYjchUlvGAWL5UJ4HsMd/xqbV9Tecxz5UrtC7B0IA9O5+tZFlcm4mhIaNRgkr0A7dT9D+dGqAywGQ7SxO0922tnp/nOKHe9g6EzapbxRuYYg0it8rHkA+uO3f9fes5NTllkaRizMcruBxuJ4x7euR9Kqm/t7W2kV4gykAbT/Dj1AH6fnVBrqOK4jES4UjJHTn+n6U1ER1/2uzsGIVtzxqMkOCc85AznA/XntTra9W+lEtvwoPzxs3P4VlvZiaxSaN44YcblyAueMdeuc560zTJHgvf9crRpljs/u/lihRXQZ6P4fuky4UFmGBzx06n/PvV3UJXN2WAdtibcIBwSeCR17Y61z++8W1gmsyXA+YOgGSG4zj8Kzp9c8+S5IkMR2hCqjPTpwfTJFVsrFqVkampXqR7ftCSBpDnHcgetYEtwouFjRiSxycHoOtU7jUHmcK0jNITwMD24zUkUM8rJFNGE9ZDj5f85rKRLdzVlZ57JhbeX52CVYjgt/8AX9KzNI0+4s52a9MKqp3Q87m3dM7evGKvwWD2xTybh1UN2Od+BnnHTv8ApUd3bGbEkl55MajlT1OO3AHf/PrPNZWAg1HVI7Yh15xxuH8RrKl1XFszfMzZ/dY7HucHr261R1Np5QTHIJI0yTlc4+v+NYxaRcI4+U445zVwpqwO52tm+zynLb5HO9jnnp/jVxLuSZPMmG/K/J22j6cdv5Vz2mIPI8wyEY+6OpH0q7EpmUsHBHQAn0//AFUNpMm5uW0qzYBA2ghc46/lUJkj3OY3O4Z78gZ9qp2/lyqYyxypzkHJPWmxGOM4RiRu555qdhnTaTpzX8x3lhhckgH8Pap9VaLS7hIRI/zLwWwPXFR6PqUsRCxyMEP95sp7/wAxUXiG6SeRZlj3n+IOpBHGMc9s4I4qklyldBpvWuIcSzRxqBgHGSDnr1qrcWcFyzGK5Bx94k5OfoKyreZUQqI3JY4IPOcnj/CpIijTRxsyp5hOM/59qSutbkmnalUwkEmIgcli/J/Aimy6rKJWVp1WMD7o5/LinwwQwKXZY5CeAxxnH5fSsy+uok3eXCmZTwSMbRjp6U4WlIHsPmvZZCDGX2A4yTnFRPeMyFG2licg9xTbWGKWAjDKyA7iehPt+Y/WqQuFXP3cD5hnnJrvikZSTLLSZRlLLuI4yaZbxOG3qBJsGQC3G761FIznDtGCcZJxjtmmJdNEq+W6gMf4hx/nr7Vcm7aEoutrDxN5BiCgnBzzge1Zd9qCq4SB1KHJLYwR7ZxSXLTTsvzIFAyuB19RWKZQxcGTbt9e9ZKMdxmzFrEsRBwgAGNis3T8T1rXsZbi9i3CJ5s8FSm5Rj2PT6/rXMWUS3WcxfuwRlzkD6Zro1mltrVba2kunVRkKpK4J68g8CpaSZpBO+ppQSahplsy/ZbKGFjufdIQc47ck56ccCpn8TXFnCVGrW6xp1MeJPw5xg1zixmR3k88eb0aUDJUegJz9KmW2jjKN5pDA/uo48lifViT09ql2NkTXOrvcQ+ZdG5umf7gu5GjQn/cAxVO41e/83yLEJbbeWESgKi/y57dO9SXasx82Vsso/1zcqPZR/k1RVJDA0Wwv6IoZST/AHmAH9fzoQDGka/u0inmKxqdzAnJkPUAbc8UXD5u1hFuUdRuijIHy+59B79ac0kNtCBFJ5tyrf8ALVcRoP7vQ5+lUSZ423ymOCPOQI1DMx/HGB/nii4F6VxEpV3DyYyZCAMe+T/+uqMbMbdiuIol6GQkFvpwKsyBPs6vLLjYMiNdpIb3IHFVIJUlxEGVFJwPNIQZ9FBwfx5pXETRy3qxIIT5SY4GQc+/NFUJ7S2klJllikcfKW8kP0980UrjKWqCz0+dJEmjlWUZS5tS0J3DqrKQR39KYdcgNuxmuEeIjmFI9r5z1DK4P8x7VtfFXSYtN1OwRNiF7Xc8aKFw245OBxz/AErziWBkweeT0xW0Vdaieh1FlqjNOVs7i7NvI2XiuMSdPdeR+VXJtcEq+UZrUYOFM0f6ZXp9K4xVnjw6q49GFNeV2OZQ747kmr5SbndpeB2ZVdY59obYjsVbtkbsH+YrQ01o5IzHOyxBTvV36L64GP0rz+31Mww+SRuj5+VwGAz1x6fhUq3anDRzGMr0XyxgfQ9RScB3PQpYm0+8BhuIpGkb5gkxfPv90e/rn261YiS9e7MkUZYoMYiUEpx1xzxz1x3rkbfX4kRCY0DdJMg5Yegbn+VSJ4lkNwEDRiInpJGy4/4ECT+n5UuVhdHRm83TBmguC3AOBtz9cYJz9DSNdeU5YOkQdgHV5B82Prz9KpDUTbuz/bFaXrtlJkyCP7pz+YFPF5a3LebGAk3TaI3B/MnOB9AKQGwLqSPT9hYmF+0bHPToFJx16moLCK3jDxOBCx+ZH3bV59cEjn1/lVeCOaeJUJefDHMaRfMB9cDPHbini4ijU28zSiQk7GcHK/lk8e2OfTvLZRrWXiPW9OVks7mSXacmOYb8+4x2+p7V0Ft8Q72CHzL2C2nA6iBiGUepGD198VxCXM4unMlzIWU7UKqGJOemWwcdDyDn3q5/aVg1riGGQ3R4mEbKVOOpx6/ljJwCBS0YHoFp8RtIuIo5JkuLdH6O6gr1x2JP6V0tpqljfxB7a6ikBGeG5/LrXj8flLp5ijBkt5eGHlgvG3+6GBI6c9fakWeJrJ7a9urqAqmYZEBcye2GwO54JPTtSsug7nsbeSA0g2t8uMDHNeV6rZMl1JcFnAdPkMg+Ze/9R/KqSTXUVq0+narc78jzIi77Y/XAYnA/4Cfwqa68Q3p2iSGG4RztWWQGPHuWB4PTt9aynCb+ETV0XLaRLexAXKMxwAq8HHQ47cVox3kEMQbnk4JOBubr/SudnvZJ5DFJazwsMOCkm8Y/2RtGfwyQO1XrLULKSMxm4RwWK4ZgOfoetYzhJK9ibNFy5a31CxHnXBHGV2AkH6is29s7BWtPs9tLKrj5SRwR6kH2OfSkeeJbto1hzE54XGME8cH36fXHqat+bI0Q2K67PuqDnHsc9vxqY3juDszNjRJZikJHlhyq7WwpHPT8f51PehY7FpBtWHaMBl5zzzntzzmrEN8LSNY4o1jJkOGCknoOD2Hbuar6xcqbJCXCxuDvLc7vQY6mru2xNHNP5S28MzKzDJDZ7n/JxVeJFkJIRnIPKqvIq3JqCQwxxxKsjKp/ebMHntz71TEsodmRCm9WB4xgHGcenTFbolmxBdXZaOOJ9o2gALjAQdzj3z+VTm3js3jdpRLyeq8H/P8AhWPZTeRIGL4QA4PGcjtn/D+tPu7yTy4VkLEBmIyRwCemfSnbXQLnTxardJauFuSuR8oDen8hwRWHfzyvdtKqhQHOWX7rZ9+/SseS+dUwWODz8rHrmrVlfySDymLZY7uCAc9aTTEbcW2GE3Dxo+8ALjPWrbahLawrHHgNIAWkbgeoz/j/APrqvD5SwAOHfA34z93+nes64lWeTzCd0eAF5BPr0H4/lWVr7jNRNQE78TkPglYlbeoA75/wOa0o7hZYUJjZ1kIDkgjgj1OCK5BTIkk0qHAB+UDByM9/atXR3DHazlZMkud2DjPcfXNKUQuUr/Uba2knt44ZomZjkM3B9MCs/wDtE4GAoA4bA61Z1TTWk1C4LF5QDuQjBwPTrkVlBFG4mNkUHpkkVcUrFG7aOPIxG2QWyG9vSr0e5YAiHDbc4PGawbO4i2o5YrhtrDPUZ7Ct+NfNAVPNO4A7yOB7VEtGJIZasA8hKMGJzknbn2yf8a19Os5XkDgpv53ZkAwfeqsCW7TrE53FMEZORn0I/pWnYyJb3chzjDZUDAGBjr69zzmp5tRotW9ndDVsPIuwAMygHahJAwTj8cD8qqXS3d1qDWscTEhtgRAOmeuO3GeOOhrT1LWPIYtFKR5v/LQAKQcY7D0/Cs1fEd9DduEhVSVDNLkAbumfrjHfHrWjcdinYy7qe6iMdv5JWXftK7enOOvfnPelsvOiXznSIIxypJ5+o9O9Q388zBri4k3yHOCrklRz15OO36Vn3eoMI4vLm2tt3ZU/d7cj8aOS+iFY3n1NoHzsduCAeuPw+lZk+qrcT5FtETyAz9cdvxqksszENcFULNsQjB/Ifn1pZoHtRuLq0ZHUnrnvVQSRLehft5ZYi6FlwxK7g2fvZFR2pilnAYHcDyOnHr/Oo5hEIw8TlgwBZ2GcEDPT8xTLO4GLqSWXmWFiS3QHHTj863iyWiw11MWbYmVz0P8AKopVkuWyLMpjqc1GVlmVILcqRncuF+fGPQU+LSriSZ4L2ZwD8xVT1/H8/wDOabaJUW2Y9xcs77IHJz8gVRz/ACrQ03w9CxM+oTDZgHyUcBv+BHsP8a24beO0H2e2tyjklXEYDFhjPJwT/Ko7u4EETpPNBEAeA5UH2OD0/I/Wk5dEaRhbcXEaoqo0cMecKrYKr2GAT1PrVc7UkZEkfhuW8zOfrz+gptrdM0wy8igAFiI/lkyOxAIxx1zUVxfRRSiNrna5GRvUkoPcjoP0qDQmYxJKsbSyLtOfl2qx+mQcD6VJe3Dyqp+RUBIIRmyD9Vxk1h3ms29jbhy6yq7bVBfcrHnkkZA784z6+zF1+2itHaa33zBQBHE42N6YyAc+pC496LMDRdpTMY7dpVdh/rJHUt+fBH51Dcz3EWYY5BuDglmjEoBz69z9PxrBufFsrx7bq0s4hnIiRASPTkHJ/EGsi+8QG6nWZ7q4+QYSCLhR9Txn9KdmOx2IMa7izSZByZHwNo69G4qu76feP+6lbA43bvv+o4x+QNcNNrdzPGYpEZ4ifus559MnqfpnFVZL2+fCxkxRgYCITtA9MGjlCx3F74gsYJTZopcoOWjiCbfYuec/lWXd6tbIG8oBmGdgZzw3qTnGP5+lctvuigUzsq+gOP5VF9nXOSSSaLILGu2pybj59+jP6xnI/VaKy/IUfwj8TRVXCx2tz4mguZTJc/apnYAfOiMxx/tMWNUJdYV1Ki2kYc/658H/AMdCj9KwrZ3F0sgx8hzzyKuahf8A2kRoFSNVHOOcn8qq7TsFlYkkkWbA8tQuO7sf600uoAAVVUdwoH86zxJgkFjj26VE8wyRnIo1DQ0XkUgEkH/eNVXznhx9AKqiUtwMmnoTtZgM7Rk/nj+oq0rEtknO4c1Kvmfw5I+tVo3O7PepkmK54z7VdyCyt7cKmwyybCMFQxHFS2t6lvcCTa+zoyhutZ/mHJNJv555FJ6oDq314ybZ4rt42TARYkCkY6ZJBH8ulaNpqM0gjnR4XlXgtICCW56lSeSOwxnBrgnkCn92WGetMWeSMMqSOof7wB4P1rNwKuegR6i81w0VxLDHOpwv2dccnttHGfrUtrqVo6pi6y6k535GT9eADx3Oa85ilaKRZIyA6nIOK3P+Enm+yCJYmRwMAlw8Y5zwjg/zpcg7noDX5SLZNDECVwJCRuxgcEgYI/HmlgvBLHLDJBK0ePljRQIh9FIHP51w8Wv2s1li4d450GEVIECH3+Xac9fb+r9K8SBL4JLHI6knYzhQ6n1yoXJ9jn0qeRjudpDcK7IM/ZxGpUNhVkfnoefm46dKs+aBA0YRI7dv4S27c3fKkggn2496w4dSuXuUlFtcbGGFngQZ577Dgt7spIrSkntLWEJd3UMd02drT3Knef1wfqPzpAWwyTRR4MpjBzG4LBkz68YP0/8A1U6MB3MNxKrRnH7sFkSb3I4w1ZdntlDolzHLIWKtEMLkZ7HGM+5/KrscTpJM3lQ7BwVuCHZfTAPf6Z6dKQwuLULJ+4Pkxw4O1D2PX7hG8e/Whru5SE3NrdIUGAiT7VVjnnaVyT9DzzUTCO4hjFyFjRJCQPLQKGPqRnHQdQv4daPs4hfcsjhWH93aj4HA5+9+Z49uho9wsTx3tzE3mTG3eT7yRCXZk+wfHPt34xmr2m2Uuq3iRSRtHAqYcGLAxnkBskZzx+vapZrmK5h/c2lsTBErMMgELj5uTkEdcjtjv2mtNRSxs2WFVM7ErtRAPm5xnA6AD+nShQi2S0Y3i/TLWwv4E0+Hy9yElAckHOM4znHFc8/+jgnbt2MUZHGOo9T+NdnqUzakwyiTwOAzHdnGAMAqOe+c8Y67qpwpasVhEssbpyDbs6IAexww4+uDnoWokk2TyHKfa3jn8pwMqgABAIGeT+dTPPm3ICfeb5c9/wDPNdGujR3PmzQvHtU7V3RKw9+gDMOfXPsetQ3mmNcSTSqEaJ2GVD+WfcnIYAd8k49SDxSsHKzno7Q3WG3ptyDz9706flVmzs47e4DNNExU5HJOeOnFW00l4yjIsiIzHaoGVVyD1fPB/Dnj1qCbTpwCwCKiNtkZiF2t2znHqOlKVybNCvclZNzLnPICnAqXyCy/u3+bGQijkd/xpgsJDF5jb1JYgHb8o/x/Cq1x5kE6pvLFV2jJ6j2rLyQM1N625WOZCdp5IOMe596hN1FaTKyklGyDuA3cjqP/AK9V43W7KInyuiFchuv41l2d0I5xDPGUcPgluuOnP4UJAjXF9a3mJGeTOeVx2+tW5JLBUy4VQ6gE7Tk8jg4/L+lV4poLu1YLKgI749M9Rx2BqmkK3DZ2tu3D5YxjI9QD+FLQZJLLaXCtJHEoCnO0d+w5HatEy/6MhQ5XACK7E7TkVkzxPM5WGMxxMwXGMAH/ABGakdJYWEVwd3HBHPt+NDSBGxb+aV3swyp+7n5sYHvV19VtyGLJhl+VgxPzH1/U1kafdm4doUmC5XCkHP8Ak1JJp8MMe19hQqXTaSzbecMSCPTgYz7VLjfcZNNq8skUkByIm9egxUTX4VUViSAPlYAA9ayRqDyReT5Y4GQuB0qT/SJVKRRu7gZCoN348U+QSHrfyNOyIwZCDjnAz070xVE0rb9qsWCDBwfwxxTY9Pu7ltsexT6Z3EeowuSPxrUsNEngEjTXaq0fJVshQOpLHBwMc4OCf1rVRZSTM2aQxwKJHDOOUAOPxx1PpVmGKScQuUkBPV24BJPTJ/pU8mpaZaxJLZxRsEHzTOMiRuhwNyt/MelQSeMo7cCeOFEm2YSIwCFlPqWyT7/0pqI+UuDTbhoRHKyQjOQHbBweMZxg9u9LZaNLBI0klx8oAXcBhfXPfisS48WO6OsDTmVx8zvtcA9yCFBH0zWdPr8/lrCY5liIxlJWRj9CS2MnrWiTDlR3sMMSQPJ56+TGD+8jbBUe/wD9bHekTWNNt7dmMyPGgyWLsSPpzn9PxrgYrm/1JzHCocKOVdi5wPU9cVHf219b2/2i5dI4eAFiwR7YAo5Rnav4r0w2xZI0CsCxDA/N+GMfnk1zo8WfZlYukMSyffiRyScdOnH6iub/AHVzHvYzSf7xxUBVIzxEv40+VDsaMvia4eUzGUyMTlVWPAUen/1+KoRXl8901zEs6ztn94JSuPyxx7U0TSLkIwUHrtUUxm3jLOxPuc0D0J3kvRJvkvIw/ruDEfzqqYo3bdLK8mPQf405do7VLjcOlIZV3QCcRJD2zlj/AEpxJBwqKPoP8aDGP7RHOMpVgxAtjp+NGgXZVIc5y2P0pnl7jyRVtoypwAMUnlM38NIRXKKR06UohDHkdatC1kPIBzUqWUjHDKQaQykbYGitddJkK52dfU0Urgc3FKscXP3utQHzHJODzUkUiPnagFOhJlaUHGFU4/MVrexG5B5MppVtyerAYqwbdnmKbiowx4Po2Kha0O1DuYllLU1MOUdHEHdY0fc7MFVR3J4pZozFvQ/eRirexBwaRLZolWRZCJTgoAOh47/jRIrLbbm5LkHP1ppoLDVNP3AVEp4p2RVmdh+7ikJGOtCRtKwRBlicCpZrOe3I3p16Y5ouh2ZASSabQf1pM460DsAPNDHGKbkUHtQFiUAcc8nrSNgEgZxQOnIpCdxzk5NAFkm7JQiVn2nK5bOPwNWW12+WHygI42P3pApLt7Eknj2AFNUlIlfuOOao3LB5yw4BqFqymrI6bTvFEIsja6mkjxA5CQL5eRjplGXH5Grtn4siYrBHbLahXzG8tyzsnHGJCQQB/kVxKnPFBbDYB4p8qEekvrVtNi2kv7K5uU+ZJLZHR/cbjgH6gj6VetdSgyLa9tBboyFtxnV/Mx/eRlEg/DNeU5ZSDyD7U4SyCVZPMYyA53Hrn61Lgguevwavbx3MMLNcKsZHklQ5RD2AcDBHsfwI76EN81rdPutd/nHdIwkEbnC8FY+cj1xgflXkj+I9UlijiN7KkcfKxxHYufUgdatr4oaKBFgtVWYHJaQh1znOVUjC/hz70uQdz0G81CzmuSHiaOZ+FYc55HRhjNHnJJaCNXZWJIz94Mc9+Dk+55964abxYjpG/wBk33C5yXZgFPqpDbs/iB7U1dftEj+0CS4kvdwxHK5EYXuDgjI9j+NLlYXO9tdQcxLGt1JkcASR87fy6exGOK05r9UKhY3kww+7nJ9wVyQfrz79q4afxnbXNss0k4WTP/HtHD1OepYjgcDoTVu18WoY4LubUIo4kk+a2ETSSkf3s5GKVmO51Jns4bdZlMYk8zkIT5hf0GR15/8ArGrEO+eVmCrwPmYyA8Z5yMnPPt36CubGq2100IimFtDI+Vkdh+8brnkdfc9fX00ba4MgnMs7O6Al34Vhzx8gzkdOenNSBdEEM7l2MZkc4ZEZozjr/k+/pmq11pNtcyARt86PgeYQDgemCN3TqRn+tqy+0gPPJKpWU/KrDf8AN1yCB8vHr6/m6dja3EcO9DIw+XcvzZGOcnk5PHPagLHNXmkahaMskcchVMEtnIYHoMdQazirNK/nQyfO2SW5K59eOK7Mvcm5zPkI3A8o4bdnn+EE898noAfWrDyW0rKjq3XZvli3DjkjIzj+fNJpE8qOGt3t7ecQI5w+dxJ4PPWtALACDARtQ/Plhzx1x+VbN3oelysrRB1mGCwRs465xk8dOmR0qNtBsXUxpKQ7IGO3KMPqCDke+fxqHEnlZQDvsSMRSMsfzYHA3Z7dxVyGwj1EMZGmh+bC/uic8jPz9OwqBU/s+7+zSxySP1BeXGweucfyPeteHU2v7qezlgTyyvmopwfMx3wTknP1oUO41Eq2+lpFPmKKYxltv7yNVUe+dxJGc9Bg1Kmm2yOhuFZgwOVBwFJ6cjHp/wDrrVM6tD5bx7ht43rgL7H3H0/KhIR5ImdFLA8gocHtn/P86vlRVkZn9l2tncbRACpXJKpkjvklskDtnIq7BYRy5Sa3DhOQBlwO/B655+npVlI2dgDujyOI1c4P13AZ+v61FLFALrCl4CQAxVOT6YPQjPHH4k9KdwsDZjTEREcoyAikDp7Zxn8R7UjsoIY7ZMcR56jnk9v8P61JpokYyTQpM68nI5UdjnoR+A+hpxuWVztidSxwAq7VJPuR2/yKLjIrqytrm2lt2iRY5gPnUKGbBz6cj8Me9Z0XhjTIcH7GG45aS4Gcj2GOD+P1q5EskF4rSXczzHO0yjcMDsSP06n2qy8zlj9oImfqrH+fv6ZIpBdjbGzsrOJwba3UFQ6lcE4+uMj9RXJ+LsXEizBEVgAmxONgyTyDz36kCrV3em2kBZFRzykWAxJ9QAeeO+KZCbzUbvZd6Zcx20gJL3EZGSMYGTVpNagjmdN1I6XLMW34fH3WIGecZAIyPxpNT1db+F035AXgbeBz6n/PFWvF9tDba5NDEojjwu0IMAfKK5mQuq4BIU8HBrRW3Bl+0UtAPTnvUzxKM88n0qvbMBEucVdiUucAdeKhvUZSaE7sYxihYGHVT+Fav2RxyYyR/KrCWj8Ng8+oqWwMZLd2HCn86sx2zjAGPpWwtsFHPOR2Aqa2sTPN5caliQT+Qz/SlcZzS2kkuriIcNsz6Ve/s5wdrFTxV22svP8AEvlgcNDkHHOK6v8A4RpEmWOSNw3BIP8AdPT+dNgk3scObCQDpke1Sx2bg8RsVHU9K7iTTLOyQtPtRFbaWOSB+A5PftUEd7p7FPssHnxfxSLgceoXqcZ9u/WmotiOahspZGyI89ulXodIuGYbt3XA46V2MdkrxqyFWU8gg5BrD8XatD4f0iYbgLyZCIEGc+m7jpjn8RQo3FcrDSZFAGF/E0VR8M6j4i1HQoJraGC92lkkklJDBgehx1+Xac+9FLlC556beGKUrG/HYVbgsPKjZ1JfzI889vnA/pT7m3SK7wgyNncVtQ2kW9dxG3aifiGJNS5Oxooq5kw2+btRkbjuBH1kFQyWzLHEOP8AVkfzroIrGMIZAwG05B/4GTTJrGNFVfOBONq+oFRzFcpkSWLkrgHIwM/ig/xrJvCQixcYQj69K7Q2bEo/mjBckHd1+YH+lcprVq1vLludzbPyVT/7NV05XZM1oU7eEzMEDKpJ43dKm+xyA4IxziremaVc39vI1uinZ1DED8qSSwu4S6mF8oSGwDwa1b1M0hsNuUbcCVHWtg3kOMFnz67awHEsY5DL7nIzTCXCB94OTjAbkfhUuLY00iW88trt2jwVPf1qqwFI0jVGZDVoTHEcD9aZj51FL5mabnLDirJJlzVi1XNzHlNw3DIxUKbcckCrEJUOMOoP1xSYI0L6MRxAKMZb0rJmjPDEcd61bpxJHFjB4ycHNUJQd20jqPSs46FvUpYxxSfxcVZZF2+9QBR5pU+lXcmw4DLH0pRuHPccDmpkiUhjnaQPzpdgOPajmDlISN2446e9R4ye1TbXZcBSe/Soipx0p3Cw052k9getN304v+5aPHVg2fwNJGinj+dK4WEBY+9WIYn2Fuef1q3aJHgrhd2e9TyLhTj06VLmUome0bA/JlSOmOKlt725gujL5iPIfvecokD+zBshvxqwE+bsBmqFwn+kIM8k4NJSuNxsbi+I9R8to5Z5FUg7BEwjVB/dChSNv+zjFdJYeN430cQXEttGIVCvE6uTON3baMZAHfjFcg8Kr1HHSoJLePcBggkVN0w5WepDxLYPNEhkViq7llmO0Ko9G2gZ6YGMe5q0mpRX6rJp6m4cH964VsqeoB5HP0Jz6V5LbJcWlxHcW0xSSM/KeuKsPr+pi4lN3O1yZUCkSNkY7Yzx+n607X2FY9eit5ZkM0koRCQVTaBvIzgHDY/HGMninG4ltHd0wGTmWR8DB9OeT+IOcACvL4fG13Fp8cM0LTXETZSVpSFA91GAfTnOa1rHx1CRGn2cySvlnR1CpGfVCDk45OCfpg0uViOhv7rzry2UMpJQ/Iqkk8ryWOM9Bz+GRk0iSSLd28kRzhjG2EyWDEdsj/J6Vz82oQS6kLp7+2miSEeXzFFnkEfIWY5+p7c4qyuvQtbXMpkUBFBUrIoZiD0Bzn16UrAd6rwMBGib7duGXYTgj1yePr+tVhJZ/MIoVZ14BfGW78dAe3v79q8/fxp5WmhbQTC5I2/OuAq9cbg2T9azpfF96boNAqiBf+XeVhKhPc/Nk/1HrRZjPS5L2OK5UyOis3VR/D7k9u3Jqvc63bKhkTP2cZVrhI96sB97kNn8PyzXlB1S68+W4yv2mXIaXknHoO1QpcTyxBWmcx5zsHC5Ht0p8oHqEviGyt7WC6TfJ5jAxs0apuGcbvmOf8cVVfxmkkvkMpNoiZklDqrKfRcZ6+gJ7dK89knDuXmlLPjBLNk0wzRjoG/BTSsOyOun8XebdyuIofIwFjheJ5DkfxHL49eDkevNU38UXTzyzlIdzjaI/skLKo/3mUmuZmlDxgIpByDnIFSrOB0j5/3hVINDqrDxpqdjbtCiWswfvcRBmX/dZNpH4k0nh+5nvNckNxKzmaJwdxPA64BJJH51yxnftGPruq3peoyWupwzSqvlAkOB6EY7U7aCTszc8bII9YPz7vlX3/hFco/zMvua2vEd3FfzRT2xKxnI3YxnGKyYbcyfNv3bWGf1oT0B7m5punJLZxylgTjpnnrW5a6aZDuWLBHcDFafhrRY5NLtJTk5TJ5967O203aMbRjpU2uF7HI2+kuwBVC3qCKt/wBgTOASOvb0rtFsVwCEANSmxkaNtp+btnpRYLnFw+GmkU/KDnrnpW3o3h2C2jvJ5MGQWzKq/Xqfy/nW9b2YhQqDxnIHYVOESMSM+ADGV9OvvTUQTOC0LTrWHx9nbkxQgRqFyMkHJPp3/MV0+tXVvOsF7byr5ttNJDJDn7wXI/DkA/RjXH3epWmkeOFvTOj28cQ3EMMEhen54rNvfGukpfPcwgs7uzsixkj5uoGceg9uKT6o2puKknI2vFqG70aG5uPLW5sGI8lXUqVZQwwOucFfpg1Qu491np1rZShbiJ41AyMEfdIPscmuU1nxeL2OVbOwdXkdWd3UHIUAAd8DgVnt4s1p7uGdgzmIAKJgDjHQAgDAHpXZRrKEHFnHXp881KPQ9R8NajBc21xBE7O1rO0TBwQR+Zz61i/E7S4LrQF1JVC3ELJBndwVYk/nnH61x7eMdfc5+0W0HqRt/wDr1HfeJbi78MX9hfXQupp5onjZTwgXduHQdciueMtTVrqHhDxuvhrSZrNoHk3zmXK9sqo9f9miuNAY5wT+AopNK41sdne2Ttcqqbcs7gDPX5yKsSW0ySSlMHG/p6jAz+dNkubj7dCPNAAkIAKjk+c3t6VfLymGVtykskh+7/tisOhp1KYhmVZsowAYnp6Af40TwyecwZHGJlXp9B/StPNwVudqofvMCR0yVx/KnefILmVDBnE4YfMRn5jn+dFhmSpkXyxk7QhYg8fws39KxNelUSWTmNWUFyV/vcgf+y/rXXumUDSRZUxsAFf1ixg/l+tcv4ktQTZMFYGRphk+z56fiKcdyZao0/CsSXFiwQeWd2HBOd/ofbH610CacSQJQXVRwDVDwlbpFpQYgZ3kc9+BXRxyL3Ycjoab1FYyrm12lvlGOwFZVxYRtESYwfw5rqJWRRhQG55FU2hWRdoBHpSGecR21m99cxyyRwiNMpvyd59KfJYRBCxtwPz/AKV0R0GFtRaZ1wUJ/Pk8e1Q3dvtVu47Z9KpyEonJvaRbyACvsDUZtlB4b9K0poWP3R3qoykHB61pFkMlt9JmuTCsLIzS5wOmMVafwxqkaFhArgf3XH9cVs+E4hLeRA/wBz+YrtWtRtyQPxpSm0ylFNHkr6ZexZL2kwx32mqp3ICCWHsa9gS2XGByc9KYtgN5BGQeOaXtA5Dx/cxPJNA65/pXZwFVjkhS2t9vmv8AM8QY4z05praRblsiFCW5OFH+FHOPlORDkccVJHKyHO0GutbQrfyZGFtGdqk5OQeB7Utp4bs7iyhaS2kDsoYusuM5HoaXMhcrOVM52qAu3AwcGmo8SyBuRg+ldW/hS1AOPtA9CXBA/SoT4TTtO492XP8AhSuh2ZzNyUlChCv3ugBqERsGLKeB0xW5qGhNp80Pzq6OSPu4II/Go1toi6xPhcnmmmFjOhZY3/ehl4q0s8bR4MwzyDuBphiIkYDoCR196Ggib7y4+gxSdhpNE6qGYjehzz94VSu0KXqAcdMUNZgglC2AcdjURglU8MMj1OKaQmzXAbcM9aglYbzyAQOvvVASXIIxLkjplgamWWRwQ+GJqbMfMXIwfJyRznmqkyhrxPTbmg3skQ2mPjrnNQeepmDkMB9c1STE2h0qKG4yBUTpwMVO1xE4x/OqrtkduKabE7DHXbz1qSJPNjdmLZXvUTZ7H9as21tLKknlyBQvLDOM0yRgh2c7sCgbhkpx6571PHb4b94D+dR27bt+fXj2ouMUs2OSFHtRGoPBJKnoM08gKwPBAOcHvToVYrvUDnoOlAAEVTwh/E8U4Fc42rx7U4JKw5xzTltyBndj6VIyOZisRZDjBHSrKgE8kYPcioLoIlqVXjkVYhlJX94Bg9DQBKVxwpz7UOFWMttGe/FPUrjI5qN3zyR06ZoEPldn0WzbaDmWYDA9CP8AGnWCBbK4cjADoufwY/0pWL/2Vp67flJmfOO5kI/oKu6ZNJDCxR2QF+QOM8d/zptjS1PVvCtuP7Cs3CcNGpznr+tdKJYIADLJHGPV3A/rXnWneEPF+oadDJDqaw2skYZFadgQp5HAFWofhTqszBr7WkOeu0PJ/MihN22E0u52V14q0OyBE2owbx/ArgmsO8+J2kR7hZRvOw7uGQfhwc/pVmx+Euiw4a7uLm5I/hBEa/kOf1rpLDwfoGnAeRpNtkdGlXzD+bZo94PdR5sfGGv60zJplrdbW4Itbfp/wL5v6Vj63HrFrLEdYtrotNkoLi5LZx14XGOv6172sYVAqqFUdABgCvMfitE32nSmJITbIP8A0Gk1puOLTdrHKaf4Y1XVbIXNrZQRwtna2wNu7dHJrlNUi+xzmJ5J2f5gRHEFHHXoa978FxEeE9PYHgqf/QjXjPiyGMavENiF/MuMls84J9OPzpRG+pym4OdgWbjBw7Adaj2MD/qFJ54dsj2rSFuokKhVUELyE9qlig34UHn2FXoRqZarOAGVIUyOPlz9etRSC6lXy2YsCxxhRgcfWuhj0i9lIEVlcyZBxshJ7cVaHhfV3240m7zgj/V7efxoukK7OLFjcHleB2+YDP60V3o8F64ygjTmXjozpn/0KilzBqQQAy6h86DKOG/Ny39a2WuYPs6bYsEvsK47HDVTkdvOYiynDMQQVVeh5Hf3q+b60PkM0J2eaxHyekY/+vWTNkWILiF7qQlAVbYMAdehP/oQpUu7RpmZYecMT+h/rTEurL7RbJswxmAOIz/zzj/qRUaTWoig/d5zGSflIJ/doT/MUhl0SWrqqeUcKyrz3+YrXJ6/b/a10z7OCWJmJGOgIVh+hzXRSy27FCvGZUUKMjJMrY/VTWZdNA8dk1s2F8sqTnOP3UWP0IprcGYl5e3fh9odt1IqP0CjIyACTg/UUyPxlKoIa5jY/wC3F/hSeNFA0nS23Bm3SAkHuAg/pXHSLtjUnksM1ooohtp2O6Txi7JsJtST/FyD+prQg8VxshHkKWPOVm/+tXmI6daWjkFz+R7BbSNOqzFCfNywH90HP+NU76EMoULkY9elbPh6xjaxtYpCqKLdBkjp8oqbUdF+zMxWRJF9VOalopM8/uIjuIBUDpVJ7Ulu/PpXV3Nsm7AVRn0FU/syq2MU0xFzwVaMuoupAI8skZ+ort5IFJGRwOaxPClrtnjfPMkTnGPRwP6V0jR+bNsYnYp+bHAPtSeozJkkS2kw6ZY8rtHarkMcckXmfw55z2qRrLT7klBuRl5zg/yParFvbosJDLnd6d6LDueNNcXscsskBYIDub5cj7xoi8Q6hEwOIW7/ADJ/hU8bmOGWMRbgwGTuwQNxNUXCyRMu1lyuM5Bx+HFVZEts0v8AhLLm4Ty2s4lDDaShI68d66/TABptqFXP7lOR/uivNo7NbdkjU7mRiGbGMjPpz716xo6MNKsh5eQYEIPT+EUpJdATZEtuX4dee2aUWpDYxgfStcLEx+ZSD609IMj7pz6moKOH8WwCK2tGHPzt29qxoLR5GMoEZUx7smup8cIYrGzOOfOPb2rKsbbzEU+WnzxDBJ689P0qog9jKg0f7Zbyyq210JbGOo5/wptx4fljRmEgIEYkHuK6XQ4MW8iFeqyD8iP/AIqrVxFusEYr96yOTjpwKRtBq2xw0ll5E0sLSZKEYIX1Apq6Pe3G97eCSdEADMi9CegxWvqMQS8umYsB8mCo77RWz4UuGjs9VkQs6xRiXay5JwDVLYxqaSditBomiayTBafYzceWWIUnP5D61Xm8ASDO3y/wkIx+Yrm9O1HVNH1I3ti0XmjcnzICCD14P0rfj+I+vxjM1rp8v1jYH9GqlbqJW6orN4HuVDNudAuBkODnNYk+lG31X7E2ZSCB0wTkVtat43utWsRbPp1vC6yrIJI5G/hPTB/xrpfDVlDqHhoalPbQef5znzPLyy4PY9fpTsraCa10POtT0z7GisqMCx6GsktXceNIY1gi8sMSXJJbvxXFuvqAaURNCrE0kW4Y/GrVixV/Y8H6GktEzbE9uaiAI4HX1oEabW+Y9xckjtVC1BUyfKCM80z/AEvHDsR9abE9xEzKiEkfeGM0AXJMFeRTbQ/uBz/nNVmupgMNGB+BFQw25uN3zYA9qQGsJoh96RR+NJ9rt+8q/gawiwB6UbgSBgdfSjlC5pXVxDJGQr5YkcYNILxAONx9OOlF1aJDAjRq24sQe/FVERZWjVGbcxwd3ShAXUvCOin+VI16+CAp/Opo9KfAzJwcdM9/wqJrJVvo4ZJgiNgl2B+UZwaaQGhPNNFpmmoU+9C8ig88GRx/7LV3TnlfSmZzsbziPwwv+Nb5QSWrSSri3SNYLeFm4TAba0YPPTBYjAJU9c8Oe1ddJtnljIUFjGQANy56nHXknk+mO1TJ6FQWp7P4Rma78L2LFArLEqEA+gwD+IreWM45rE8H2T2WkPHIgUGZ/LGcnywcLn8BXRgYGKpMze5EE5p+32p4XpSkUXAjIA615j8WsBdJbP8AFJ/7LXqJXivM/izCXXSgvdpBx+FS3oVD4jovA6q/hCxx/tjn/eNcTpGl2eo+LdVjvLeKZImkZFcZC5cdvoa7bwCm3wlbqeSryA4/3jWB4fgC+MdaOMcycZ7bxipb0RaXvM14dB0yH/U2FrH/ALsSj+lWlsooxhEVfQKuKu+UewFHlNj+EVIyr5Cgf/qqMwL1q4Yz/e/Sk8j/AGv0oAo+SncE/nRV7yR6migDxSO5O+YL1UL+igf0qHDm1QhMkCRvTHyYpwjKyXZEbDfKAvHatGKePZGhj+ULJGSB17CqYkRwR7nDFflWQsD6/Kh/9lqFVX9ydg+RsYx1IRK1bC7iW2hVoAF8vccnnhBUEkcKQqVJIMo/AEKP6VJSIgp8tOCGEkRP4Sua56Z3XT7GNMhmCD/yFEv8wa7SS4s0XAj+UYYkn3z/AJ+tcrqcsUs1tFGu1TCudvbk4/TbTW407NMxPGMbx6bo8LgB3WRzgcZJWuUvE8oLCT8ydRiu38ZFJZ9FjJ7SL/48lcl4kjMOu3kWCNrgc/QVqtzOcm22zLB4pfWmbsU9TzVGZ9BaTbbLdVPURr+eKtT229SM9R0rPgae3UMPnQqD78flxVhNQMYJFvK7MQc4Xj6fNWVmzS5iXumyeYy7ST1rLNm6P8wz3HtXXv8AbHKslvJtZeQwXn3yGNUbu1AnjLxSpkfMNhJP0xmmguWvDMSi5t0QkiO2ZXz2Ytn+orqGt1/PnjrXLWup/YZy0drJsAYLGIH+bgDk7eeh7d6vDxK7TrG9t5eVORycHt6Y/wA/iAa/kjJzzTjAEiYj+6ePwqpHrdkQN7FT7sv+NKNWhlZo4o8pjghl6+mAaBnk9pZrLBK8jhQiAkFeepxg1nx2h5AcHK8Cty48O6tCzqltISwxldvIGff39Koro2tQsNsEowCv3CePwBoT0FZla5tmtbycOoPzqmd2cc549elel6TCzaTaYB2mBMZ+grzltM1RnUSW8rZYM37px/QetevaFNbJoNhDKURhAisGYA5x0IoY+hVRGXkrz2NXIcYLEZOMYNaSw27OFEiAt0GetH2WAHCspz3DfyqQOC+IMedLs2C4xMc/981h2UDvaoUAbbbE5AyQc11vj+GIaZaqWyPP6j/dNcBPfXllKIoshFjX8RgGhOzKSujqtGAIQgdZJFOfdQf6VZMedLteMhrA59+FriovEN5DGwUY3HceB1wPalHiS8BDMuTjbgk4x+FFzRaF7UA2yV0TLMVPHp5a/wCNafg+QyS30UipiRFVi4wQMN09+a5uXW/tJxKiRsOMKP8APoPyrd8H6jGt9c4bCSrsIA74Y9O/SnF9DOpq2zkliJkkI/vHj8DVORPlGe2K1YVKM+5SPm449jWfKAFye+eKB2KYG5wemTXrHgVFk8BzgpkLNICD7qp/rXlmAMZAz7V6x8P7iO28D3szldkLvK3rgICf0WqjuRPRHJ+MlxYQqQMCbGe/Q9a4WRa9A8Y61pmq2kC2bEuH3Nxjtj+prhpP900RBl7TIgdN+6DktnIqlrMX2CKyMQA8+He2Tk5/pWrpRjXTtpkXOScZ9ah8ZxBLPRXAAzbc+p4HWnHcmWxzX2uQf/WOKvWR3iRjnJA/rWSeRWxpkZZWA9B/WqexKHMB6mm2A+WYk1ZlQoDxVSzdEWXewX6moGZbcE0q4Dj60FTk8UqLiRc8DIqhHTBDJAGUEgn1x61yokdGBVyGHIIrtYHt7mELEyOQckHIx/8AXrh6UdgZZ+23bdbmX/vs0wySO255HZumSxNRj1pwPNUI9F00SPptjvfdGsa7V3Z2/Kfyrp5WX/hGLUTbtwWXGe3z9qxtHilfTNKjtYI5ppxFFGinBLFD970Hv6Zrp/Flh9gnjsUBKwWWXYNwSeSefes57GtN62PVNJvLZNJt2kniT5ATucDHFWG1nTFyDqFqMf8ATZf8a8FuNNvnvXfyZyrJGwzgD/VrnnPrUDaXeEHdGvtmUUnLUappq9z3s+JNGUHOp2vHX96KjbxboKg51a14/wBuvCl0qfgsIsd/3y/41G0FpHNOiybmjcIm1lCuf97tjPeldlxw7lse5P418PLkHVIDjkkZP9K4vxzrWn6w9h9hmFwsRYvsB+XOKyfC9nYyeYt1YQy3CuMZmVwVPGMbiM5rm76Nl1O9+6IhcSLGocHADEAYB4olfluKEUp2R7F4BBHhZMgg+c/X61l6DHt8U6y5UjLuB/33VzwFdW0HhdEmuIo2Er5DyAHrVbQWM3iDWHhZXHmNhhgjBYmk9kL7TOm6fwn8qTPtVeW5kQlSoyDiq8l3KsRfHQZ607MV0X8D3ox7E1ABNjmeMfjSbgD811H/AN9ipAsAexoqv5sX/PzGf+2tFAHAWmmpKiXM2PMc7iAOOtS/2XDhRtXKlDwuOhyfzotrlre0SM2cw2fLw6tx/wB9ZpE1aKdmCQT5RyjhlA2nGfX36iquSUxohJTiM4XDncQeX3ZHHPHHbrTH0mYArsibOCPmJx+ePatFNRiYnckij3Q/0p63C4BbeWyBkRt+fSqjLld7XCUXJWvYzUspcsvkB8qAuGAIxgEc9z69sH1rndSgs/tlwktxIt7AoTyWiAV888MCexzyBXcJNCpLMzD1JBrgtZ8uXxRdbGyCygnHQ7FpSlccFbQ5rx2wX+ygGOfLkY+2WH+FcfcXM1zKZZ5XlcgAs5ycAYH8q6bx0269sU/uwHj/AIEa5TBOa0jsRLcM1JGfnFRc1LEMyKPUiqJPfGcKiRkgNtPP0xUUM/7xwDztGKqXE53xb8fdP484/pUEVx/pCkAc4FZo0Z1UF8Q8UQTdhM5B7+lRLds9tLO8LO0fChTyRVC3k2yI6lc7cAnmrMcmLWUE5JYc4xQ3oJAk4Ro5GQ5ByQeoqK4vX812UvnGM7tuPypPMBXexOcj+dVJiTI20Db70LUbRTHiGeITN5gaGJiMFs7cetaFiL7Wbaa4tIUurcMFYR4YqeD069DVA2FlLJ5rRgSH5WPQH6+tQWy6hoN611o9wIGIwyYBRlJzgjpVe7bUG72sb0mmrbH97p6xSHBAeIL256ilaOJQOAox/Cdv8qqR3moalJLPeyCSVj0HCrx2A4ApjwxlgZMZVsjHesmho0rKOHarDzTtJwRK/P45q6LaNXDIZEHf96xP6ms61uEFuRkKASKsC6XaMH8KSdwaEnj8iRHTzTGBl/nGTg9OQfeqly6eZ5lu8qLgfKxU89+cVLeXC/ZmZnGQpJNY6XqOBtYYPrxTYINTke5EKSuXUNwCAOce1YuoQYuZAeyKP/Ha1JHEt1CvAb2/CotSi3XTEsBlR+e2ob1NorQ5sW53YxkbO1QOm2Qr0Fa5QoWAyPk596pyQlgGHp1p3AoMN0mcDOc8/Suh8JWgne+HmbGWP5QB14YVivGA+D09u/FWbKee2uG8qRk34zg4zz3qkyWroqm0fedoYHPUN0/I0vkOzbfmBH8WeT6/0qYQRhs8ffHQ9c5qOePZaRE54Y9+2TSuOxBNBMmfmc/X/wDVXoXg3Y3gjxDbMQMWbswPfMcnP6V55gtKM9OSCTnNaiX93Z6eYre4eJZ4DHKF/jU9Qfb/ABqouzIlG6MTylGFx1JHWrMVpBIkrFCQq8c9DzTGU7ov94/zqe3H7uTn0ouOxnm3C5ILcHgZpviSeWbTtPVzkRNIik9QMKcZq2wG1j6nv9Kp+JXhFhZRRq/mF3aRiRjsABVRepnJaHN1vacWRWCjqADzWB3FdVpMYdWYjjAqpEIiuGbDAisnYWOK37uLEj8de1ZIQlwB61IyuISMdPWpBA3BGK3bPR9mtWdtqGEjmUOykkEAjIB9Cf60mrWdvbatLDaOrRKflAOdox0zSvrYvkdrjdAjA+1OWX5Vzhh7Hp71x5611cQkht5GjYpuVlPuK5I9aqJDJKUU1VZs47DJpwB8sNjj1pknvfw0W3ZtHMjwg+UuzA+bcYz198bvwq/47Uvrt3g5Cwovt3P9a860LxDc6JZaZcxkN5IDBDjDfIRgnr3NdhNqA1SzmvnUq8oOcnJ44/oKzqP3TakveMKdU85GIXJS1JPf/VJWlpmkXeswzppUEU00J+ZztGMkjvwQcH8u1Y97vWSPgYMVsPf/AFMf/wBarPh7xLqvhmW5ntIbWSF12NG2QTjOOeg79qzdubU3TahoaGr+HrnQ7MvqMMUTzMdmxg24+4HTPP5dKpQIgYlFQYDHlRzzTNb8T614qeM3sNnBHE2VWBWzxnqSTn7xpiSEyEJwApPNTO19BwvbU3PDWu6Xo81/NqUvltIIfLVULE7d7HgdP/rVzs08V5q+oXNuMQzXDSJuGCQWOOKjlVWnRsfNt/xprEfaCQO4HFNz93lEoWlzF8Su7yYYhVIAAApovLiJGaK4mjLE58tyvHbpVZDullXkng8CjOYMMeVLDH41BZ6p4Xkkl8O2TOxdipYtuyfvHik8VSPH4V1AKcMYGBPpng15zbanfafEFtL2WAZG0DDAZ64yDS3Wo6nfRi3u9UuJ4C+4xMQASDxnAHGe1bKorGDpO9xFVA0YK8BemTzxVW7VVEhRAPmPBOeKtnG9epG0Z/I1SnZTDJhcZLfhWKZuV3MSkDYOgopJV+cYB+6O/tRVEneGUlM52k/rVKG6iWWcGWM/vefmH91aztJjeaW5m2ZkcoDlc547VqfZ5FCkLuGegGP1qzAnjniJVgykkZ4OasCdAVO8YPSsp1lRNynHfpxVdZpmAGeO2BigDpBOo4Djp69PeuHuHiuPEd1KDvHmYVkbI4UDr+Fa5hkkjLSRq8f9yRQ2fwIrJ0y3UajKyKqRlnKqowACx4Apgcd48UxavbITyLZT+bNXKg4PNer+KvCUeru+pG4ljaK2+6qgqAqlucmvKMcCtlojJ7iHBzUttzdRKOcuo/WosHHSrGnKW1S1X1mQf+PCmSeu+IGNobJcYZ4SWH/A2rNt7jdIoByxOeuK0PGBYXdmpPIt+o4/iasWyXDEsWBxwBSS0KbOjiuCI8dMHGQetXoJcRNGcYJBxWCsjIp7561espDuOTk9aiexcdzUc+VZkkBskVnNM56HtzVm8cjTwM87h/I1l+YOh5PtSjsNkhuSqlWG49eTiqs9wzDDcA9h2p+cg5AqnKd8yBiqktgE/Q07isTw3TxSFkOMnkgU6XUpWHzNjn+EVGIkUEFixJ9eKbsUcgD8qb1EgN3cqm2PlTnORzTodSuVfLnCgY5PSqcqSSFtnABz046VCYXyDtGB70ktRvY0ZNSkkUplju+UnsajWQooAb9elVMMGBZWAyP51Jk/h705IUWammRG4vUYdFYDr68/0rT1W2IuycH5jtz/AMBqh4dI/tJieipz9c11NxbibJJG5n/LjFZ8jZop2OP+yMkuHUgmPkelVza5gZh0Bz+GcV2NxYiNkZQG2gDjnOBWdPpLPGdh25BxmnyBznKtaOWVsHsOnfGKit4yb0q3XP8AWunXTpYrb5kLMBu6enWqq6Q4u/OYbFIGCeOSTRyi5ysmlN50WME+d0A7AjtVO9tHYFCDtTJAH1NdJGVt5FkNvOWRw3Aznrxmqk0CzM2FceYP7vuafKHOYaaTJ8rY4G7vTZrbdaoV6gAY/OulWERwBWzk5zxj8apxWA2DPZuPpkijlFznOtbSB48D+I5/OnWsGbOeQ9QQK6KWzjEZ+Ybh0HSs+OLbA0bDAbGaOUOYwNpKFSBzjB/CsvxMCFtFK44b+ldW9nHuJUr26/Sue8WW8sl1axRIXIVicfhTW4pPQq2mh6a0+nx3etx2huFjkk8y3c7FY9iucnHPO0VqWMtvbLMoZ2G4BD5fLAA88ZA/OmReHZdW12ztppfsqm1gjV3TcNwhU46jvn8a9Bh8JWthbNcXghvYUQjaJGhweehXPf1qmQkcG9xFMdnzAnpuBFZ0SFbgHA+VgcGty8udAjmZWttTgkLbdgZHUDjuQCRzVKc6RasDNfXUe7kBrUH9Q/8ASkxmzoV35MckdxEk0U8oWGNzlg5GCcntj8q0dZ03S3tZrmCBkkhAUunCscdPfGevvj6WvDWkabrPiG30eK7k+2Wu+QwyQYTG3BZuvPIxg46VqeNfD11oNjDFm38i4kOdrksxAGeCMDtUu5R5pcIyWuA2M5J/KuLrvrmBmhKpydpxj6CuMfS75DzaTfgpP8qqLJkisCQePSnAkjB6UrQTIcPC6n3UinyQtHIyhGOO+Koix2VnEbjR7eMdolI+uK6vSGMXhqMMTv8AnHPsxrF0SIwWdmzJ96IdeB0xXSC2K6NBuGCVc8d/mNYT2OmnozMvk3TocZHlW/P/AGySoVhMocYAJXPPvWxPYt5cbdR9ng4+kaim2+nbbeNu8qbuT/ntSktS4vQo2GEieby97qpwD05pI0Zbk8DgMpB49atQ2yxwswkAyuCAeeQM0kMDyuMAlSWG4fWoaLuim0GZVxkkgDj6moriMi4A5wW6YrpYdFDywruI2gZ565Jqpqdh9nu4c52sOD6mhoSauYqrnzBzww/pSBTswzAZLE59a0Y7XJdgOC4Gc9MY/wAap+WfLTqN2eaLDuJIhLqM9x+VKqnMhzkLnnFTiImfGQRkZ/I0wo3mtnP8QP6UWDmHMhWRcngrw3U1XnUrCwHdhnn6VOrOWLY+7jn0H+TROGiRQy8ZGMjrSHcrtGS7fJ3oq0pzn5AP60UtQ0OgtNKNkpP2533Y6xAKMdwM/wAzU/kSvjbeK2PSD/7Ko01OzmhMiuZUx1RSwP5U8ahbEKI33E9FHX8q2OQSSyvTgR3Vvz2aFj/7NTDp1+AP9JtmI6kW7Z/9DqU6g8ak/ZLt8DOEhYn+VRafr1rqbSi2S4YxMUk/ct8jDseODQNsvC1m8kILuMN2YQ9Pzauas8QwGaRw8pTcQFxnqeB+NdELpWXMaN5vZduDn1IPOKpQWclrbovk7yqBGJGVNVGyEzm/Eeo6ir3Frb6O8yTQbfOVZCcMvYDjjNeato2qqB/xLL30P+jv/hXuaagJ52ieCcle625KgfXp+tSpKJZNn2O9ATpiMBf1IrTmu7k20seDjR9VKk/2ZeD/ALd3/wAKvaPoeqf2xYM+nXax/aIyztAwVRuHJOOle0AXbSFFtGVSeGl2cfkx/lVmKK5AAZo+O28f4UcwuUwPGtoHvIZ0b5RGFx6Hk/1P5Vz6QHd8pbB5Oa9AvbVNQglWZ4xIygAg52kVy1xp93bSBGBZCQFdeR+Pp+NS5MtRKawExFsHPoPrV+1/du4I5wB+lXP7CvIYfM8+NyP4FPJ/OooYZt5zZzZ7t8vPH1qW2y0kiK+l/cIAMjeP5Gs/eSQR09BXRDTg1tFJIHA5JiAy36ZH/wCuqslnG5Zo4Ljb7jP9KSdhuNzFJ5xjJqKeNJMcYcng5zgjkH88VtnTmKYS0umOe/A/lT/7I81t39nXAI6ASYH6ii4rGGkrSKDgqe4HY0jFiCOa3G8NTyElbO4hbqWWQHP4GrUfhqUcixckn+KQ/wCNO4uU5rH+jHjn61VKc813H/CNusYWOyjGeWDynr+dA8MyEfMkKgj7qqv88Zqbsehw8g+Tqeo4J96aAc9hXenQip+aOBR7KP8ACl/sY4IBVeCPlTp+lNSaJaRy/h+QRX7l9wiaIjdsO3IYd/zrp31XToEjFzcCNpeVV+CfUU238PrBM8rOzh1GUCMBkd6ddaUk8YR4DgHgbDScmFkQtrGlZJjkUk9dxPNRf23p44K8n+6HNVj4eQEk2p9dwl6/rTDotnGd00ESjP8AFPj+tDdyHYuprOmRoxdyOcjKv/hVG71uwIEYkcjOSQkgxjvkDj86Wax0Reot+mSpuGz+QNJHFptm4EaQI8i5X5nbI60r2FdGfJfaUUZ/Om8w8/66QD9TxUa6jpeA5SYtnnbIxz+JNW53spHyTF/wGNsjnHf3qk95pSpyxftnbxn8jTU2O6HrqWmyZVbKaVjyBkH+bVNHqNv5MnlaY0bH5cEg4we+Diqs13Z2sSyiM7CSFdQOfpUI8RQw52RyEe4FVzMNC3JqTFBm1Cg9y9V3neQMfLU5/wBsD+lRrr6zy/JaB2wTyewySePYUsusI88cZto1WQAhgCNtHMO6RUQyLJuaI7FOSQ4IH4Ck1XddSGdCy7uojBz/APXFayPFPbNi6JII4WTp9RWTfau1ruVJN7AUlJMXMiOfUZhceRHc+WqDDMxORjrn8h+dKdfllTBcKoxkKMg8d/xrn7/U9mqy+bAwKysCVPJw2ansbxLqUosEiBuSxxx0/wAKpCNfWLuK9014YppXIAYZVsDH1GKx7mA6lqWmQeVIFknWNpGGAdzAVrBN8gUTxBXUrh9wyO/atPTdNhF9DcLO0zWxyEWRSoOOM5544px0Wo0WPDXiq08KeI9d12a0e93MUJjbaUDuDgZHPQenSt/xt4jj8Y6BDqGnQzJDbpvCzAAhs4YcE9v5VzQ8JXEumXVl5rYuJFkMkihvu544+v6Vt6Lp1zo+jS2M0aXG8kLg7QVI6N17+nrSb00MMQqlk6au7o42HUGMTLKo2gdAcMfpkf5zU0ToY1fygCRkgkEr+VdDb+DZGjBMZY+xJpX8HuMn7PID6iOlZHSjGQx8Hyn/AAxV61EUr/dkQfTOasL4PmeQANIufQj+lPk8JXtkBOPtMhQg7YyzbvbAoAtT2DKirtGEALtt+8oAbPTjncO1dNp9jbap4SgkIZWUvhj1Khz/AErlbdrye1sbPV43hea4J2EDdtJJ+YdVAJPau20rT4NG06S0tblmQfdWTn+ED9cZ+pNNqNlYLu+pvXWmW1v4Of7Nb+YViUgsuGIGOTxnIHb2rAg0mI2sKEN8i4Ubea7nTybrRIWnQL58QZl9Awz/AFrzWz8Xsplt200v5TshZZVOcHH90UO3UIt7Ivx+G4FDq4diwHIGBwMVXh8OrbSv8uSeR1wPWpk8X2pcpPZXUGR97CFR+TZ/SnL4g0qVi32mVD7oxpWj3KvIati0dyHAUAADOfQH/Gq2paYbqe3IYEKG/PH/ANatSPXNJYHN6p4/iiP+FSxXel3LAre2xwT/ABhf5kVLXYFJpmBa6aqwybkHLYwen8P+FZ1xpZW2tl8tvlGG+X6f/XruTbpMALeS3ZTzhJB/SmzaZNswIQecAqetJpopTRwkdhtvGG0gYBGR14qOKyVpX8xNpGTz7n/61dv/AGTchebfrSHSpsZFtJ06AipsyuZHDNp7eRcFeWLYUDjPSn3Vo0dwqhBjjtk9PeuxGkzyqAIJBjn7uKa2iXbYYQnJ7utKzHzo4o2alm+8vPTiiutk06aNyr25B/3f8KKLMOZDjbWaAF3GB0yR/KlSOwDbwyAg+w/mK8hn8WarcxNm4wNmSAOMjoR+VKuuarIGdb6ZkB2+YTgE9uBW2yucvMeuvdWMEwYg7z/GoJH50iNpcuShg5OT823J9fevKI9Y1AWnnvfTvkkBBnH1P+FQS6rfXMLA3EoyePnbP4c1LmwuexL9gjOVEYPT5TuqjI1tIzKtrMQe4yK8ysr2/uLhY/tUjMy5+ZyQKke/vkaVJLiR+SCHkOB0yaXM2HMelRw2sbeZ++RjgYINThIGHJlwe7HH8687smtZ9Mkmu7tVeNWABfHPGP1Jqpa6nEszQw3Yl3EkMpOOM8/lQ3ZXHznpZgXcGQZX3cGkWRITgyJHk/xPjNefy6uXSMPIFX7x3SD5jVw63ZyMXe8t1OMYEqnNMOY7PzrUNnzoHP8Av9P0pPttiPlJtm9uW/pXENr+nKVVbtSefugt6elSQ3xfGyG6cjssD8/mMUaj5mdp/adoOA8QHtG1KNYth0bj2hx/M1xE15cFTssL09z+6/8Ar0S31+kLyf2bKkacFnkUHJ46f/XpXYcx2La1AvKiU+nyKP5mo31+GNwu2Qt6HaMfpXLwPqMsaSLbQ/MMjdcj+gqPyr27vjGBaxuFDH96T+HQUXYnM6k+Ihv2rG+e370D+lK2vOLbzRGcehkNcpLHdRzhGuLVWJwcRnPT6j1qe+lNpZKDdBpZRhCsXHH4mjUXObH/AAlE5PEcZGe+4n+dIniS5lm27Y1Gf7h/qa5yweOe2UzTSnLk8bR0IAzgZHWmLKlrraYlm8vfg7jkj3zihX6i5zqv7X1MvkoEXtmPGRS3OrajC3zsUBGR8o/Sl0+50zz0WWaR2kdsk3LjaOPcZqTUYNJtrqCSWMzeY7ZLuWUeg5/ChsOZkB1PUpnQJK/zYAx0NJqV+bR7dbjUJQ8jhSqZAHOOpx9fpRfSaetpABDCpVuqoAcdjnsMZGakAtnayZpAyTevUAck46YOBzRe4uYzry/8u4RTM+VbBbzBz7jmtO6ghew8yEszrg7S4XHvz7VFrZt7dktXuNrtMuGYfdHr61n3+uRQxXKBiweMohXv26f/AK6WiFcW81Ly7KOSJwzwkLIW6KMZXp+PHt2qbRZjqmnag7KFRYD5TS4AYkc8DoOv51lI8xsVSKAPIrCRZGlbKtjqMEc4469Ku3F499Ei2lh9luUO8zNMXyfTr0oaTdxKBQ1nToFtHu0kE5kaMCOMnI+Xk9PUfrSTa3LbKsa2is6W6wj95nAHXORwTzXU2t9rGEhjtLFZAAC5VyOenG6sIeBJIzNJPfM0hckMq4JPJ/DkmqSsU7bMxE1bToNQiulsAwjxnyp12hx6Drx1we4H0q/b2WlX/mJpsE91dYOdkZMacc4H4/e47fi9/Cf9l20l357snmZYSKrBWbvyPpVK2uPscs91a3txFITzhyobkcYXA75/ClZDSRBP4a1WWQK0AUDBK52jn0GPTvUR8I6k68eVuH8JkwT+lOu79lvU/wBN8syZ+aZyd3T1zxzVoxafGm651EMzjkKcZ/Ki4znriyutMmQXCtG3TKvn9QarPNuDbm4YYJNX7y1tp5DFZXLnJ4EowM+xpD4R1CVAw2AE9Acn8atJPcTRy9wbi3c+VcS7f94111rZaeIsSWvmHA3F5nJP64qM+DpB/rZHI/i2r0q8dOubcgKHO9eFZuSPbimCRaAikhKrLcRoOMDa+PpkA/rTbbTZY4w0OpQSjHS405AfxZSTVuygcKB90nghxz0raW1tjbxqm3eBkowIzj2b3IpXKsc9Jo1yqJLcW+llOcPHLcITx6MrD9KhEFhbvkXnks7A4ikaXJ+hjT+ddTqUR/sgqcFS24BBz0HA/OuFa1W8eNo7y1jTeCRLuBABxjoetJyb0CyR1OnSyqpTzZmjLYRpEQf+gux9O1akRuACftbk9BtjmT+aAVy50Zz/AKm7tZeeNsoH86lOkakU2rAzAf3Gzn9azdrCZ1YGqNEdlwc9QTOo/mansL/UJZHt9ly7rzvC71P0IzXnWp/bbKELI9xFk/d+bn/GnaFpSX6PqGtPJFpsJ2eY6/PI+c+WgPVumT0FTbsJux6bBcaml463G4RqoCgptJOTkkcdsfrWhDfF5o0eFCCwXqe9eW/2ukuqv5MUllaRxhIIYJGTAB7sD8zc8k10UUt8G2pq2pKR6Xcn+NWnbqO51EGoo8JaSIg7cskaLx/47n9aS31vS5ZGjCSZxkhpMjH4nFYltdTpGqLIu4D+NSc/qKpG2P215gseXH3RkY9yeaOfcdzu49etVj+ziZ4kUBdmSAB7Yqj/AGX4dfcwhiQsSxZWKEk98giuUEcyymaQKQR91Dn+eKkjheQbpSTuXBHHH60c+gJm4PDWiu+6G6usr/0+FgD9GJqYeFLOQArfSj2LIf8A2WuaBWNTsMqjODtjYg/kKhe/kR3LyFV7cAfzxRzJlKTOpfwdHj5bxuD0ZVI/pVFvBs3mtjUQuTkAwn+hrLttSmbb5d5NnOCBJ0PpW15uqwRiZpy0YUHG6ldD9o1uVJPBd7n5L+EjsCjL/jUQ8K6zA2Untyc9p2Uj8CtWj4i1CPHzIR6FRmrMHiW98ve8aMCDjnb/AE9qeg1NmWdK8WQE+XJOfTy7n/EimvJ4zgQoXvzkfwyBsfrW5b+MA6fPGQRwdpyAanTxXbsxypwBwW7/AICi3mPn8jCXXvElsuHkvAQON0G79dpp6eM9cQDcTjv5lvt/XArpYdfsrgDC4JPPapDe2RYkRJk9TgGlyvoylOPVHMJ421Lbg+QT6lOv60V0n2mwbkiMH024oo5H3HzR7HzhbxmRZQ7ynBYYDds4rqLXQ7OTSJJkt58qRlvtD984JUf0rEt7aSVT5YDNkknIHv1q1HPJHKBGzYbAO3jd+VbXOQrGBI2dRvMZbgeYT3+vNAiSNjhd4B7nOavXQeGYyGOSB8EbSMY/Oq6BUIdjliTw2elZtMZ2PhTw/Y3lsbq4topHbgKyrjHtWi2kaHasWks7UK5VQGjBIz9eRXOaRrS2SsrM7IfUAhc9OmD+tWr69XyI7hJPlCZ3sCu4+mMn1PX0NPWwmb0UenadC/2OG3WdsLExVAc5wOayr7TILq9lVoo5bv5HEBJIJPXHqAR9cVhyeI5VsJYFx5kr5L56D29KzTezF1kWZt69GBINK4I7XTNU0uGGGzns0RmcBv3QAPv05FQQXumJqzSbUUKW3EAAOpY4wMemP8iuPa5keYHgFVwCO/8AnNTWhOXDABiQdxODgdeaafQGjevZ9Mdo1tLWBWVwVDkcjJ6np3H5dKfH4gltgBtQoARsj4GSc1y0z5lYRlinGD6j/P0pfMLRrHliOpHYc0N3Cx1D+LZjbGFI4w55zz68j6H+lUJNckltpY53DvKQTtAAOOc/y/WsL5nGQc444qaS1njjV2G5T0YcDPtS3HZHQWerK1iFEi/uhzyRjP8A9f0981lvfO9+8/Qt2HANVrdbhUO1GIfnITOSAalXTL6aNmEM2CO4PP14xSv2E0D30sk25mChj1Jq1NqTuFjHzKF2kkfdPqKhi0S/dwnlLHjpucf0q8mgTts3yxqhOcrn/D/PvS94LMqQyrbIoV9zHn5l6H2qB5PMYuS5fuW7/jW3beGHlm2C78z3RCSB7+lXP+EMcOVZp2HUFANuPc9P1pKLHys5yK8liOUZgw5B9D7VJJczyrG7ysGDEhT26d66SPwrBCMzI4VsYLg4HXvnHp2NaUHhuGIArFFIMEdN3X6jj60BY4VpWkdRLIB7ntSpc3PmRGNpCycKY8kgZ7Y/Ou9Tw6sagC2RST2UhvzzUraRcOOOg7DBx/Omh2OGuDf3bhpo7iReuGG3J+p6f1rNl07UCnzJyem5wOPTFelp4dkkVQZFVQc5IOf5VMPC0L8yyI2R1ZM/lVJIOVGJbSKvh22mJTCg+cRgkHoKtabd2VvA0zToImIUl224wfetmPwnp8cbLsUqeDiFc/XOCafF4a0e3G42gXAILMhyefYc0xcrsY134x01C6WzmRlwF2qeR3Oaqz+J5J4lFvBc8kjIUjPt0rq10qw+QosJGMjcgOPzqeKGKN1j8tQAeGQgUNsSgkcdez6xrFvHaxac6RMBlifv+39fwrIbwhrTPv8AIRYxhQu/OMdzxXrAKKDujkI7Ad6fGFZG2pjpgHqaLFJWPME+HNzeQ5uihbPyktnA9P0qxH8MTsRTfyIg/hEOf1z716QYGyGVmEmMAgA/zpqW05/1krkegOKdh6HCW/w0s7WdJTdTSFeQHOAD9MVsN4dhCHAdmB/iTJP611IswyhS78/7XSnJZorZ3zZ7c8fl0p2Hc5E6DHEqgJjJ/uHr+A4p39kncFxuz1Gw4x+NdY9pAG+eYgY6M+Py6Un2G2lUHYsn+0Bk/nRYLnL/ANgfMJBFtYZwThcGqd3pchV0Yhd67CxIbj6/56V2RtrQ4D2eR23Rf1qsumWkrHZp0YX+8JNpz9On60mgucfcaLf38IiF2scYz/q4s9scHJx0zWG/gHUo2xa7Wjx3Ygn9Otenx2McROYhjsoAP+fzrHudVv1uDGmlXUcYJAcuWBHqcZx69fWk4iPPpfCesW6hXtJG9CozUkPhfXWUSrA8HoZZRGfyJzXaR6pqErBYzJGqjLBlABH4/NUjpNqcRiTcqd2hTJY9/m/CpUUI4e28FSRyJLqOpQi3U/vFRzvI9ASMe2f50zXdM1K91Ly4JIGsIPktI0O1QuM8A8knPJPJNd5B4Zjy3ngSsx+9NLuZeP4c9D71oRaFZpjCbgDxuYMAfz/lSsFjytPDesqqu1hJkt82FzgfhWoI5bcKJYZUI4BkUivUo9OjWLZGCh/6Z5XH5USWTlVVZWVgOWb5s/hVcmgHnFl+/kjjzsBAyx6Cr+pW62bKsV0soGORXaHSvOXyp47WRGBG4fKy579OtVI/BNlHuMss04bs8oGPoVUVPs30Oqk8OqMlO/N0OHkaUxkqSSCKjmuZI0Xk5z1JruZfB9mifumuUBP3VdT/AOhVn3XguR49sV0VGckSJuJ/lR7NnKclDdOzkNjb9fyFK10+Qw4x2rcl8G3qNujeBj3ySOB6dapTeGdRA+aAlRgkBlJP0GalwYGU8gaQlkUgjjI6VLFduEEIyFAAwDzirL6TeoDm1mI/3DmqE1vLA21o3UdSWXFRysZL58ROZHdcfxeYf5f/AFqkaMNCSl1ON3ABKkL+gql5JZShHOMj2pqNIu2MK+QMljx296LMLk6wTxqQkqHPcjnP4GkdLkLuzCwC5OGIP4cGkLOCQwYetIs27ADYbNO7C461bfifdjB4VX5J6d8VYee6tmBjkkOXyUZc8fWqkJjhaQooG7061NJd+aqn+IdxTuFzRXXXkGXfJBI+dG7fUUVjK0hB2IMZP8PfNFPnl2HzHF29xPZSP5LvGQSflbv0/wAafbXE1vPHNFlGjIYEDGPaurFjYDBjsnYN3MRH8yKtxWloo2rp8RP95gg/qa6NCbHECQyzPJMGfeSSNxxn161KEbI2QyEEdAnA+ld0sLx58q1gU+obOf8Ax0VP5N5IQsEcYcjnEZz/AOhUBY4GOyunb5La4+uw1dm0/VJoVgSzdY1wfmIBz068flXdJp2pyMN7LGx/2FP55zU0WiXErKhu0LE5GNuTjr0UVLHZHnSeH9SZeYlUejyCrMfhu8LDLxE5ydoJr0c+GnRMmWR229N7HPt1rPFmi8SIpBOPmFT8haHFjwzcv/rLpUHOQqE/zqX/AIRcMIx9ouJCR83yqBn25NdtFCgj2xxgqO6LUohvMgx2+4HuVxkfj/jRfyDQ4uLwkj8OJd5HJZgAfrwavw+E4oHYNaeYwPBLlgf5V1v9n3r9dqnHTcMj8qU6TOznM+WP1aleXRDOcj8O20UYk+w26j+8xGQfxJqw2kQ3JiEoj2JxuXDYHbFbQ0RlUlpnLD/Z4oSxlSXY0YI9Rzn/AApNz7CKsOhxBNkMxKj0Tn9c1bGjQ5DMkpHUckduvFWPszRgMqspHGVOP61YibYgMluWzxux/MVSb6oCoNPtFxiBCeuW5/nU/kIjAJBErY/hUdfyqwhwW2KF9cdzSqCkmQSDyeOK0AiUugOMh+hGKCrs3MpUdw3T9atjDHARieM05YSR/q1x7mk7gUxA7KvJLdTyak8uVSAWIPvg1f8AIDJg4/KnR24z80hIAxgDild9QKiwkDk5OfpT1gXO7J+p5qxIIRwCemQe354qVE+UbSBkdqLoCmYY24AJPqFpfIUcFcfhVp40wBkZzng4/wD10oiLknjb2OKNBldYivUnHoTStCrJ8wB9jVsQEZwBk9/WkaFyMsARTC5RW2iBG1FOPUVYULgkYB71MsBAztyPQU8CTPEQA6ZLY/QUwK4ZM/eGM4yOf5VKq5wNnH0qYLg4whY9QeKeVf7yqpHoTj9aAKoVgxwirzxnmpAGzjcMewqV22JukVlGOSBuA/KhAhUNG4I/2TTAYeTz+HFOC5GGPHpUmzjIb6g9acv3ehzQBE0KMDt+U4xnA/qKgOnyDlJlye5QA/nV4kDrnPXgZoDA5IJo0AyjaXcTAnfIPRZM8fQ/4USMojKNbupPfbg/mP8ACtMOx7gjtxTXEjDAIA9xSEYQZ8fu5JE7AOu//A1aW3LKN9wyA+kQH8yavi0U4Jx+IzSi2Vechvz4pWYyi1grSb1lV5AMHctOKagmBHNlf7vYfnV3CLwFAHtigyYxiiwiBFvCvzyQ++F//VVramMnAPc4HNN3Z5BpyyPxyuPcZosO4oCknhSvfIPWgqq9Awz6MRQr5HzKPqKaW7gNz05FMRTuJL6Nj5bxkejAk1Xa41JV2vCrgHIKHpWlswcg5+vWgoTzx05xS1GZf9oX6J5jRLjuCxFO/tUyACSMqceoar5TqMkZ65qtNZK3IQEnuMUrsCAXUBOA+CexU1IkkTHCOpPpkfyqJtO68EDHAwMfzql9nfzMEYA6Y6mi4GoU3D7p/GonhR+DgeuRVRbW7A+Xdjth+tMYXsfBab8t1FwJJNJs5GJkggb1+UZqCTQrGQkmAqW4++Rn9aVry6ThgCP+mi4p/wDaMoQfIOT0VsUnZjM6XwtZtlgZB9D/APWqk/hAK5ZbjjOQCn/166JbiaXBa0nUf3tox/PP6VZWJiM/N9MYpWiI4mbwncoxaB0df7pOD/KqjeHL9ImbykLj+DPJ/p+teg+XIO2R7imZJYjbkjrg9KXKgsebvo+phvktJQO/A60V6KRk/dJoqrBocZ/Z8aqh2njr6Zq3FphOx1jO08gjpXRRaMq4LOzHsWq1FAqFrcLwDvUL6H/6+a00A51dMwdrAqD/ABbutP8A7OEOJEO1geGyCR7dv510n2dVOAo59aCojAVSgHvTAoQW8dwgJ3rKvVC388dquLaFeS34dqaYFDmSJFSbs3r+FLDIswLbnDDhkPY0gHiLkbm59Kzri3itb1ZyVVH6jy93PetLyyefx5/+vTJbVJYmjcKcjgjqPxolG6ERfaUK/JG2znnIH6ZzTGnDJu8yFc9DnP8AhSixtlUNJaiVgMc4xn1weKkVEyypBGqL/FgYP0pK4FL7RzgyRmInAZT/ADq35YI5HJ75oNuo4/d4PHyqKWOHyFVF3MnOSf4aEn1AY0JDYGDx6VC0cjNjeAPTH8qvgAgDpTWxjGO3Wm0gKKsY5G3AM478DIqyrF4+MD61E8eScFFx3xwfTmp7dmMO88EHnbzmoTtoBCYcliMAkemafFEEOCp59BxVlCSNwRifQimsZO0WMf3iOadwEwuSSQPapDIAu1WGT7dPxqv5o8za0bBR1wScfXjNSq24bhhh6joaSkmAoDHdufIPpTxGgIyW54yoz/8AqpgG4crgj8xU8aqy7c8/XpTAaYVYg4x+HWo/tMMc3lOJVPfI4H69KmSB94Z7ndERjGAGH4j+lTFUTAiVOuOe9LUCNJFKkqAy/wB4HjFBkDcrkmoVEs27zX2j+6gxU3lKW3EsOehNADC7jcFkBI4KnrSiSUj522iphFjkD8qVU9uDTswBGGADnPvUhXPIOPxqLykLZ6fQ1IFSNcLnHuc07MBm1w2VYH/eFPUZ5IGfUGnAjt3pGUEHK/l3osAKir1AbnPzEnH51IW46Zpg4AwufahpFU4cqv1NMBwXA/zxSAMG+6Nv97vTDdQ9gWx7VKpVxlTn+lFwHAjP3ufTvSMqPwyg/UUFFZcHpS4Jxjn6UANKhT8oA/Sg5zxxSt06dOxpAcAg7s+uaLANJ45poBb1/KnAnp1pc+hxRYBhx3x70hRc5wTmnsCR/nmmkH8KLAMODwR27UnljnBNP5zj9KRmAAzxn1pAM8zHUfjS+cB/9fijIx2+tI3K8gDv1pgPDrnkHNOwD0b86rbCc8D60m5gcEAfjSGWWURqWByewJpkYkeMO6hCRnaeSKh8wsQf50vm5O3fz6d6LATN8p59fWk38njkGmmXOACDzzmnjayAFce44pWAXch4yM1A4BBAOD2Jp4gXd746kmlEYAOBj6mlYCEHbw2Se+elCw24YOEQMP4to/nUhLDOMEenWo2YkdAR3wKdgHYBPODSMsarxz7Y6UzPPAx9DxSDOM9/WjlQCSIuCQv0quImU5jCLz0AxmrLFlzmm4GfmGKLAVHuUjYo7Rhh1BYZ/nRVjYnOF7+tFFgJgxbPb681BckxyRzAD5ThgOMg4H+FO3BQSW60yTLowP3SMHJxVAT+arY3Kw9iKGkTGRjIHrVSEllxxuXhifXvVhItmcBQo9uM0LUQ1pmyQq4P04pCpGJYwFbGCP7w9KkcseSQR6GkBx6D3osAiSgrn36EYI/Ol3c9eT71XkEiZkjzIwzwW4PvTIC2CzTb2J9MAewo5u4EzvsXe+cHrtoBy+QpVQO5zR+8Py7WIxgnAx+tNTzlAHygAY4PNLm1AlUFhken4UpDE8tg+wqtK8jSIqt5YOQX28g9qtiOYgGSbP0UDH86dwIth5zKf06flQ0WBli7j0Y5/pUvlA7RliffvS/Z0bkjP15pNAZpRY9wjLAsS2D6/wCewqaKchiu9TjnGamuLQModUwy9R7U2C13fMW+U9s81nrezC4pYyghpCFPZRjipowhXADMAP4v/r1N5SqgARQPSgx/PuBAb9PyqrMAVMHhQPQimNAsRLKV3M2TjJB/pUu0kZyR+NNKgHPeqsgBE3Lnjg9B3+lOQDkEAfWk8sHnBPORzT8HbyuRTsAMxaIfe67uOM+lKzhhwMe+akQKBgICxHdqhZ2RiNqg+wqeUBxkBY/c24/un+eaashDAcH+VRkgk5OMU9WAU4Az71VgH72DkYJHtRvIJO1/rmkycAgNu7imZfnB/CmMlRhuzxg96fv4yOnoKrqGBz6+1SBhn5unXgUASbuOfyNOznjGOOaRWG4An3pxOSMYPtigRA4csczED0HAquYBwC/zZ/Sru3na3IH8OaXaAcFQR6cVLihlbydo3Kx9OnWoGdkbBIBz1FagYhAMA47Y6Ux2XBLjAA5x0o5QK0VzMvUgj361It4rHDBlI6+lDIrgNCwOB93GcVCZX3YZfmHU45xSbaAurIH+6QaceO2PxqoqxXADZYMvpVhAx4RmIGODzimmA0gD1P40nOaeWYdfocU3IzwRmqEJgnkmk5HangKeq8+mKAGA6YycCgCNg5AGQD64qPDKPmPapWctg8kduajKE8j8jQAgLFscHjjFNdpBwAPyoIIHTApmf9r8MUgHb2GSQc0xnBB6rg+lLI6Ki7wAT/npUDSgrhV568j+VS9AJkdAMO273xilZoivAIz/ALJqoAQR1z1NHmD1HHZqaAuHJ9B7YoWXbxuwPrVDzsMw6Y75p4f5QQA2exOKALjSYOTnmlBzk5x9ap4PO58j0I4/L/8AXUg2A7cbR3wKdgJWyvA5/WmfN1J59xSbl6Ak4oJ3DGaAHFs4ySOfwpgwcc/pUbuqrudtoPc0EbdoByKQE+MjcBwPSm7uajDNnggnPUcUvyn+PB75oAeW9MYoppHP8P50U7AKIsnIbFIcr3APfnpTPnJIL4x6D6+tMZVfGWyPY4zTAkU28YLMSJnIG7PBx6+9PMg5bB69uahSFF5X+I84P+fepeC3JAXHpzSQCnOFbH3uR81Nbt0OenGacMqeFxxTG3nkAfyouAuzHOTyM+lRIjfaWABCkA4Y461LtfHc/XpSF/LdCV5+7n3rOd9AJlIB2nJP508KOOcEn86hO9DkqAeg3c04vIem0+u3/PFHPYB0kSbTnqOcZpLZnaMhwu9T09veoprbbsYYDuecn8eM0fNGRJu3Y4x3Io5tbgWscen40qbFk8zc7HGCoPyn8PX3px8vyo23MCSMYGeKZKrhfkAc/wC02B/Kq5rgKwwQUDfjTFaO3O5tqKx4470iFwgDrgj+61OZUZdjoHU9QeRRqwJsLJh15U/rQU7nj8KbAUA8lNgA+6oNOYYIyv44qkA049T0z6UwbsHI6HpmpNrHHb6UhCqw4JNOwDgx6gfjmkL8Ag/MO/XNMIyDxznpTlG4fNzQA3LZyBgn1pNpcEuzED06/lUzKvBJwKNyrgBT70DIlEbKCpyGHBz1p4wDgIee9MZfn+RSjt39T6H1qdR8u1+vtQgGkEn0B6+lPKjAHJ+goB2qccD1700MB0AOaAHGPA5wfpTNh/8A104Kc7s7R6Zp4bdwVz9KAEUBWywBoG1dxJAHXPenBExgUoXFAERuIB/GFA4y3A/OpApPIII9QaaevygfWnKTnLZyKQDtpU84HvS/J2JyaYXBPOPzxS/ePGfx4pgJtTduC4bpkcU3DDPIcEc54NKTtY8fhSKpZuOlFkA3z0T5dhTP4U8XCbck8epodMZBGV/OoPKCncmR2x1pATb0Y4DgnjgHmhosHLDOaiZVYHIx6kDPFIkuzAc8d89aL9wJTGoGSzDHZeRTc/JkEn1BxxS/a4WJVT82OB6/pURuolA3MBnsTzSuhDjIMj5gc+2DTDJzg8eueKhkuAyErtwO8n+FRbUmijGScE/NuIP0x9aTmBOZ0X5QS5xnA4FRN5kuMNs45G2neQq4YN7bSRSF4TI2Qx28Y7fnxU8zbGILcIhAz9c5pPJZiMMeO+OtSed82NoGeOtNlck4AwenvVpIRCVI4Jbr0xxSNHg/d+boARk04A7gVLdee9PABBA6n8O1FgIguWIIGT1zSvE8ajBKkdj607bnOSPpmo9xQjrweO4/zmqWgEJWYNyo/Gml2TOAcn0OP0qfzHL5wSTzwaDIz4DHJH6fSncCJZpDjcBj3oFyyqQuRuGCBzke/wCX6U/yg6nsew3GlNoBGZFbAB2kd6NBakQkQuGYBj2JOAPpUm5kJ4zzn2pBCyp90Ee1OUMG4yPbFS0hixuVwWJ/HpTwx6ttJzkbD2pNx3ZJOKUyIybigBA424GfY/40rAOJGef5UUw7eM5Ge2aKAJSmRgnmozA2wncBzgGlz82cHHY0qTQtk56DJ47dPxpsByqB60ojj3ZPJPemm8t9hO7B4AGwjJpYbpZJAioVJ7kED8zUtoCbymJwO/qamFo+3JIx7mmpLxnGCKe7hVADg5GeB09qOYBDFGmVLKTjkZHFRyKHRlC5Gc46U8DJzgU9Iz1GMetO7YFdmRCFc/QDA/nQ9v5kvynGBkt/SpkgSSTpnb6ipn2xL85Cis+R3AgNqzSZxvbBI3NjFAtysu12UNtyqggH6+ppyssw3RSErnkjHP51PtJ52jPvRysClDE8TFGclCcqe2cdKlKt2H49KlYOcoRt9DgVXWZFJZ3I2thgRjH51UdNADc/ZcD161FJErqN6K+PmAIqd5d7HYoCn1A/wpFVhzsyPXtWgDo/3YG2Pj24qRvmUkDtUbOSGBHHoBUD+bIhjD+Up4zGPnH0P/1qBk+4tIV2446+9KR3OcetNjjWKNVVzkdiOfzxzTolMjjJwG6mgBG2qCSRgUA7uQefYU6UBWKg5Xpk03kMB+dAAw4y3600bV789sVJuwMZGB0BGKCik46nGTTAaFUjBYEH1o3+Wo5ZwB0zTsBRneCfWkVSRxz/ACFADxl4gyKSp7sD1oJyCNuCO9PUlItofGeTjNNVnCYkIVj3XoaQDckHk/8A1qci45GfrTxkAAp170wo5YbSpT+6f8aAHiJs5yCD6dqeDhsA8evaolliO5FYMycOFP3T6H8KfuBB3bUGOPc0AKx3HHSmlcj1yPpTQSBwcjr1p6SDaNwwaAEAC4HQ9cYp2SwI6g9jTlKnGBTcH1z7YoAYAyk4b8GGf1oyQfQ+9O5Xt060zdnHOBQAucck8009j+tNd9gLNt2gZyOlRliXOIty4yj7/wBCMUASE/7Qx71BMit8jfMVHAA+YD69qkGSMMSM9VX/ADmk27emcL6Ci1wK0VqwYszOqngc8/iam8hdoO1T7nn86kACIAOeOhPFRlSGy3bvSUUKxE0KAEDAbvzkfWoWScZ2kKMcsASfyqzIwTLEhR3zwP8AP+FEkcyEHaoQjoGw31zzn8qlwTHYrNt8s5lJI4PIOKd5bBVCkqp6k09FG0boiGTjeyrlvfj/AOtSdfm2sP8AdFEY2CwCJY3LbiSe+aVtrIQB2OKZjkhlORQSEzkg/TFWkIQICc7x6Yxigg5OQuccCkBBYDbwfQ1J5c+3cikqemKAIWL7+vTr7fnTTz69KfufcQ4AA9uaNgBYhwNx/GgBgBXg4INBXg4JI9+hoMbA9Cc9DRtOF3c4oARvXAB/lShm3YH3fQ0KBkhQpUdPYU4YKA5U4HtmgBy7lGSAPT60ebyBzmo9mSTkk0Bj907sGgCTcsmTs/M0SKVA2kHvgGo2ZSOBgdeDmmO4XGFJJ570AIUkJ4GB7jNFKLhgACR+QP8AWilyoRJcq7WzADn0PSqUxciDYF3Ah5MK3DZ7ccDAXgYHtW0sYaJnJORSkBlx0+lS2Bky3Bllg34VUuI5crGRwGIyfcDB+h9ejreFZ5o4oo/JkcD70QQvhlbt9GP/AALHar5j5znnGelS24OMBiAB0BIH1+tK4yjNZTO7lg+eFGw/dzlW/ED5h7imLp0hmV3hlYiQlcH7qE7h+JxtPtWyFVF+UY+lTKSF5OeM0IZhpY3SRgfvHdV5fOFLAbcfQ/e+oqK6S7Z5CRiRkbaNvJbzFxgnp8pIx9a6I/NGpYk+2aeFVlyQOOegqgsc8trdrdZVZNnmF2TH3lLjA5z0XPpz371FLb3aCE3IO0tHuYnHQtuJP02/lXQz7lVWRtuAc8dRWeLUXxLSOcDnB5/nSHYzLewvbe0jG3a/lrnuc+SF/wDQ+fwpYZrpg3lAtKxIAIwQNg5Pr83f/DA04FMUTRcfI33gMZ4B/rSfKrYVQue44qkIzXiuvOZtrCPzFKhlz8uTuBHckYG768jPDI7O4Zo3khDFTG2WUMch2389yUKj8K2CxU+9PQlxwSBweKLAQwxyLDF5hywUbsnvTm9A3Hp61Mp4PHQ4pshIAXj64pgMyQBzyevWlOT16n0ojYGNTzzzjNTNaCUeY00uGxhBgBcemBn9aAK5OzLMcDrUcdw8sjRxRFgo+9nABP1qylrFDwi429zyT+dMSKNJzsRVZjywGCenX1o1ESHeMbXA+vNMEJdPmfgfeIbb+eKWzmF5GXKbCGK9c9KsAApgjPfmgZCI0iyVXDdMj+tLDcRysyIwDocFD1HvSHG7BFK0KMFyo3Do/wDEPoaBD3UcAg578UqkZK4+lRrKzM0bYyn8Q7/hQhLEr0oQyYSLtOQBio9yn5WQEGkDbsk+1PUeYpzjg+nNMByjDBd2QAAAx/rTdrFj8x/wpFixLv3Hdt29eMZ9P605F8wsdxBHTFIBoIUHn8akxHJ5ZbJ2ZAyPWmxsWiZ8AEMQcdDVXVL42EPmGMSZZRjO3rn/AAouOxaxkcdD09qEGRhgPoDmobK4+02yyhdo7KTnH48Vct13ylCflwe1DEQsSmCoOD7f/qpcu/IVseo5BpJn2BQBy3GQcYrn7zVLi41WfR0do9iKVmLlsEgn7vQ/jmk3YaVzotpBIdWXPQmoZUmKYgKBj/fGabYxGK0jBYM4GC+wLu/AcVZc8DI5zTE1YyIxeRXwUnzBJgb5ThE+gHX8wa1SvzknOKapDk5XG3A479f8Kr3LSQxyPE4Hl/NtYbgQO3qPzpAWdinnBA96DGGHGMUwTZxwR7Z+n+NVZdQka8FsiquTjeefTmgZJNc29uMPIOP4ep/IUkNxJcKVEbRxAj5pDtP4D/8AVTobePCzbQXPGSBx9Kc6KSTjkd6BDJiwl3gKM84A5GP5U0y5GN3Lccd6eMKuRwcf1puxWXcAQc4PfNMBjeYwbbgt0GScfjSQNIkY82KLefRmIodmA+RipzwcA/oaBKz53Bc8k7RgH8KAIxHyxPzZOT7flT1UqhC7Du4O4Z5/OmsVaIOFxxnrSFmRWIJBJxxQIfJasoLFo9oGeDyarqBFysZZh0xUxkZjuPQ9hxilMhU9Ac+1FrgVTKdxdiNvU7uv0pFkVMnbznOAetWpApUllBxVR9ow5XIY4IqHdAaMTRPGGGUBbGTjgjHrTWZED4GBjP3hx1/+t+dZkr+W427sgZ60C4d25xtZASMfhQpXA1VaNgfMVOUJJBGDxULNH9njKOXyTkBxkZx3qoc5UA4GD+nFMXbIxO3Bwec8/n1qwNBFhCxuRtJBI3MPf/61OV4M9U2DG7p1yP061nINzAE5BBHPanJiVRxj+EjPFAFh2j3OCYy235/r69P5VDdS8oUH73nftwR1q3HFELG4laMMynavsSBzWWY2G6QOSw/vdB9MYpK4AJB1aMEnrzRUcjrG5G0nPP3qKeoj/9k="/>
          <p:cNvSpPr>
            <a:spLocks noChangeAspect="1" noChangeArrowheads="1"/>
          </p:cNvSpPr>
          <p:nvPr/>
        </p:nvSpPr>
        <p:spPr bwMode="auto">
          <a:xfrm>
            <a:off x="1640681" y="-144463"/>
            <a:ext cx="2286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pPr>
              <a:lnSpc>
                <a:spcPct val="150000"/>
              </a:lnSpc>
            </a:pPr>
            <a:endParaRPr lang="zh-CN" altLang="en-US" sz="28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198421" y="1673864"/>
            <a:ext cx="629392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遥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知兄弟登高处，遍插茱萸少一人。</a:t>
            </a: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遥知：在遥远的地方猜想。 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3830005" y="2908939"/>
            <a:ext cx="3243263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为什么要登高？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2857027" y="3646174"/>
            <a:ext cx="6477953" cy="203132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古时候有这样一种习俗，就是每年农历九月初九重阳节这天，人们都要登高避灾。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2070736" y="1087124"/>
            <a:ext cx="1836896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>
                <a:latin typeface="微软雅黑" panose="020B0503020204020204" pitchFamily="34" charset="-122"/>
                <a:ea typeface="微软雅黑" panose="020B0503020204020204" pitchFamily="34" charset="-122"/>
              </a:rPr>
              <a:t>精细品读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 descr="data:image/jpeg;base64,/9j/4AAQSkZJRgABAQAAAQABAAD/2wBDAAgGBgcGBQgHBwcJCQgKDBQNDAsLDBkSEw8UHRofHh0aHBwgJC4nICIsIxwcKDcpLDAxNDQ0Hyc5PTgyPC4zNDL/2wBDAQkJCQwLDBgNDRgyIRwhMjIyMjIyMjIyMjIyMjIyMjIyMjIyMjIyMjIyMjIyMjIyMjIyMjIyMjIyMjIyMjIyMjL/wAARCAFNAf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3+iiigAooooAKKKKACiiigAooooAKKKKACiimlwDjI/OgB1FIDmloACM0w5LY7D9aeaKAOd1lxGy7WeKcnaJFHXvgf57VzzMttfNAl2tyxYkuwKkdzz0//VXb3ltHIqsy7tpJ9+nr+NczdaW/losYxO77/lx8g9s9e1Q+xLRFa3k8blVckr8o24/yaZcTKHSWQguTtAJ6VUkSO2vZUjk8zawAy2A34j8qsyTotqzOGYHsCM5HsKzkmpXIOn06ctaj5tx2bmAPTjOK5a4uGF/HJFCQfMLYJyw9/wA60NJkn+yzeUGMhAKq/XGDwQf6Vl3FvqSyxrHEwE3zsw4xk9Mnv0rVtjlsdXpupm7G1gAR1JPWrlxqENtHufJyM/LzXKx3KW52CQBwMnHJH9T6VV1B5pZC9vcuZhkMwzxngjPQcGlF3GmzVvrhr1CyxvEG7uMnH0qsCq/LkAFQcZ5U+9RWYvL2OFri/ZD8qsoQb+M9cdM9v/rVpPZiK7h2sZJGGCDgcA547dPSjl1uHmbGnOhhCh9zD88dqvVWggRNrKqj2Hap2dU6kCrLHU1zhTULXKFTtYZBxyagad487wDuJwvtSuBCQTIcZKk5HOc1eiPQkEnHJzxVWQmWPMUY3A9fb1HrTopmEe0oTgdPr0/CojGwhtzqKROUVlLD9KbY3iSIS7gHPPNZk9uzy7YVHyjD7iOvXA+lU7Z2t5mLumSSeWrGU2ndiudkOlFU7CbzYexx3HejULl7a3MiKDjr9K6FK6uUTyTpEMsRT1cOoKnIPQ1zLXEt2ElO0ZByAMbiOv8AStW3niggy7jA6D+77CkpCuadFUBegtk/dHvV1Dlc9jVJ3GOopoJ7gj61FNcCNwgGWNMCeoLl5UiJiRWb3OKS5MmwCMZOeecVQmlEsTYuSpVsHnG4/wB2gTY+O8hMuWfc7DGUyVFQ3OoG2RsR8kkHHrmqsl9KYwsCCFQ2N2c5Of8AP51mXguJGLJKCAckHqTVW6GUp2NXTpvtE52oys33gxyMelbKGVZcbBs6DHpXN6GNt5iZzntg42n3rqdytxkGk1bQqm7okopjypEuXYAe5pi3MTfxgZOOtTc0JqKAciimAUUUUAFFFFABRRRQAUUUUAFFGaKAOW0TV3SJbWQNJKc46jnJz1rZh1BGmEb7lLH5dy4z+NcBr41fw1cW81nafbbXG2JivKHHQqCM9+TmsCPxVLIsV0T9nkCZIiWQruzn1/oaai2Qm1oe3UV5PpXxA1pZijwQXUIAYO8gQ/Tccf410tp8SNIlfy7uKe0cD5t67lB9Mim4sq6OzorDsfF2i6hcCCC9j8w9Ff5c/nW2rqwyrAj1BqRi0UUUAFFFFAATgVVmutjFQpJ7bec1FdzvlovJZhnjHcdaybq8l+zNG7Mkrbm8sgZA9M/j1qb32Ey22p7ZG3M6nGdpXHH4/wAqq/2nJK5YEMvIwBxnoAfx6VgyS3Fvc7bgONm3e/c5647fjxWedVdRNCSCp3BVUZGOuf5fp6UcpHMdlba2pJLY3E4xn69q1I76ORAQcZ6d68rttRb7QJgBHCCVAB6DPp1rXtNZMsuyaQMuFTI4Dc/l09KGmhKZ6LHIGXOakzXJabqoV2ff5kXUduPUD/PWugsrkzx5LfMe2Mf/AK6aZonctSDchB6Hg1zeoxgDISRF5C7cAk4689sV0x6c1jX7RwymSWZmbnbgj5amfcGcTeho55IbWJo1jbO6Rj+8bjgcejZ/M0y2mkBIlUFwSCrckfiKvX91cXTxytc+WkZGGz8xUkZYAZzjByccYrJe5gFyzoC21iryMeW564wPbt3p3ujNo6nSw95JG0ThP3ZKEDrg/TpRqUrqiNO0aSouGcMBnk9c+nb6nio9GKwrFK9yEcEKiSZ6Yxz09j+FUdeeSPU5X/1sbgkggEcgAfkD361LWhXQzFYKJLhpDkv8gPBNS22qR/ZZw/lyzcH52PTIwMdOMf5xVOZpVgcTqD5rAIgwSST/APqqWO3EsqpIAkuwYQD27n1qbojYvaQbyK8uNSaCWZ3BdoguR789uM/kK6TTruW7uopZ5oygBdVQ8oeBg559f1rCt5ZLKEI10HbIPIz0zxnv1/zipLC7ihu/NL+Y7Nk47nBzmqVRNlJnequ2PaoAqtPErnJDF+OKfbXEc0I8uTdgc+op0sojkRflG7OSfQD/APVWhoZT3SwkmQHzRgEev057VMLtWUPIpdA3B44OOKq3ksQkmPmOyk/McfdI9Kwv7QcOVLnYGzluhJrnnNrYm5vy6gVyVIBOAT14/KktbweVJL5gKIcbV45P8h05rnb+/eO3EkIc4GSV5PHtVOHXlPLwsrMxXBP4HI5pKU7XYXNS6uVlZmDbTn7oP3eMVl3Cp9rRi8hx95T09asvLFJEA20OxDBR/Cfp1qI3UcZkckYDKuWU4z/k1hG99SWdlpNwEtVBBVc7Rn1qjqa3lxMV87YhHKg4+X3wax7a+TaBIUV84wp4wDwealy9rmUyLL5nI47Z6f8A1q3U3aw76FkwR+ZiBgChGMHv/wDXqGaQvLjzWO0bRjHOPc1QgljRf9eQ27IXBHJ7e9NX5pnyyjacZ9aj3mxXOl0+SRAEuVEgY9iOPwrfUgLkEYrgftH2fdEGYEHGSf0rUttSmi8uIuxJOSe1bRnbRlJm9cX6wPwMju2axpNTM9yGJxjhecAepwag1F/Pf5pWCL93AwTj3rKuHljCyNtCv90bucc9qnmk5Ccjo3v4Lu2Akl2sgwwHc+361WgiW4LwB/KjUA/v4xk5/wA+tYqSFQpjh3gjJC8HpTIoL2RiwBCg5+Y4NbJpakuRu30wUCHbChBOdmCQO3NZlsryZeNAVzkEnANP8hWX5nRFHXbySfUmo2nht41WLjjrirUr6Izlq7s07NI0uzIWwh6jg4PrVltUa3lcyYaNxwQwHv8AWsAXkbxM0kqg9NoHOP6VTOpBg3llUI6EnvVKDsCnZaG3LqU13GCUcfMU47fj/wDXp9s4hjALE+jE8msu1uJCzCSMhDwcjt/n+dWTcwRDZjDdlzksPWsKi6FJ31Ni21wJu3qdqnHIxWimrWrKCzhSegrkXkEifIvyp0Bfj6mq97dFIlRHRA33HGflb8KmLd7Fc9jv1u4Wx+8Xnpk4qYEeorzC21a5S5ZJiZUAUFhzjOeP/r13ltb4gMyMzsyghQ2B9M1tZ9S4yualISB1NVFna3tt0zh9vU9KyZfEdgZGSS6ZJFJHlopcn6bc0DudDkHvS5rlX8ToVK22nzFo8LmVliUj+f6Vk6l45mtgvm3NjabuAozI5+mcZ/KnYLnoGRWDrPi7S9G3RySNNcD/AJYQjcc+56D8a4e+8R/aIUX7ffzySAMQjbFUH1Axj6VzF1qgfUUjttPtYIlP715Blvpn/wCuaLCudPdePPEV1OZdPtEhtiPlXash/E560Vylxrt9JO+y4cBTj5EDD8CaKu3kFz0/xTc2eo6LdXFnqmy4tI3cJEFcsccfKQT+I9a85EsQ0+BILqOSTG0qu1ow2OTgAE9exPNS+JbHwnHZT3OgyX9tqMRBSMFgDzzyef1rP0jUZm0VZ9SupnyWVVk2yMwz15XI/E/SmkkhFRoZd7RGSGKQ87s5R+eRxjB5GR9MZpyzX1rMfNUMsg2h0Rkz+Hf8DU8LWEk8bRwyRKM4WTIDd8g57exPX3zUz39pNmOBZLYH+7IWVvfHY+4p3As6eBa6hsEohZh9fM9twIZevUHmrIvNRiuBJp+oNHG5ztV32vjqCW5Dfn9RWLcy6gIi0901xFyAkr/Mo6Z5JA/LJqy9ojQFzOuFA27mA2+ijBx+hpAdvaeO7uwQNeRfaoAeSuBKo+nRq6O08b6NcbfNma2LYIE67evvXmdk8t/beXAzDaMlAeAR3xn8cikneOeEw3ESJPCcgY2kj0PI/rRyphdntkF1BcpvgmjkX1Rww/SpCa8Zs57qKOP7KpDJ1lgkwT6e/wCtbEfjO/sEVTdicrw0U0fzA/UGpcOw+Y9IlLEHaQAevrVFLd1lddqRq/Vhzn2Fc3H43tZrYPdWdzBs5aQDcoPvnBH5V0umanpl3bq1pcIyn5ueDz9amzQxl5pUt1HJCJfLiypTC5wfp/nrWBe+E2+0M8QIRm+8BzyP5ZFdqCCOCDQaQOKZ409rc2JuI5YWZlyvmDsOQCfTpiqwcWtoC5G+NgQoIJ59favZLnT7e6ikSSMfOMEjg/n+NcprHgmGUI1sCz42jf0HIJJPJxhSMe/uaCHDsc1aX1nBbRvCHaYvhFVOH468ngV0+nauwhiBdWPQBeD9Md8Vzdtp15b25EsAaLlihyCFBHPbjOMU65vZLOOKKNQhCkqCd24E+n+c1DEro7yTVlMBEbYIz3yaxrydp8tIy5XjbzkjvmsCxnnedGjIdMZ56Z9/TvWtNFLPa8Sqs3IYAnGT2+tc0276lXuYF1ejHlbC2WwEJ2j/AIEfpnj3rNM8Mk21lHKKo2+o/i69a0b6wNvCJZxlWc+Yx42D1A7iucbynuPNi3+Sh438buv+fwraG25DOptYjchUlvGAWL5UJ4HsMd/xqbV9Tecxz5UrtC7B0IA9O5+tZFlcm4mhIaNRgkr0A7dT9D+dGqAywGQ7SxO0922tnp/nOKHe9g6EzapbxRuYYg0it8rHkA+uO3f9fes5NTllkaRizMcruBxuJ4x7euR9Kqm/t7W2kV4gykAbT/Dj1AH6fnVBrqOK4jES4UjJHTn+n6U1ER1/2uzsGIVtzxqMkOCc85AznA/XntTra9W+lEtvwoPzxs3P4VlvZiaxSaN44YcblyAueMdeuc560zTJHgvf9crRpljs/u/lihRXQZ6P4fuky4UFmGBzx06n/PvV3UJXN2WAdtibcIBwSeCR17Y61z++8W1gmsyXA+YOgGSG4zj8Kzp9c8+S5IkMR2hCqjPTpwfTJFVsrFqVkampXqR7ftCSBpDnHcgetYEtwouFjRiSxycHoOtU7jUHmcK0jNITwMD24zUkUM8rJFNGE9ZDj5f85rKRLdzVlZ57JhbeX52CVYjgt/8AX9KzNI0+4s52a9MKqp3Q87m3dM7evGKvwWD2xTybh1UN2Od+BnnHTv8ApUd3bGbEkl55MajlT1OO3AHf/PrPNZWAg1HVI7Yh15xxuH8RrKl1XFszfMzZ/dY7HucHr261R1Np5QTHIJI0yTlc4+v+NYxaRcI4+U445zVwpqwO52tm+zynLb5HO9jnnp/jVxLuSZPMmG/K/J22j6cdv5Vz2mIPI8wyEY+6OpH0q7EpmUsHBHQAn0//AFUNpMm5uW0qzYBA2ghc46/lUJkj3OY3O4Z78gZ9qp2/lyqYyxypzkHJPWmxGOM4RiRu555qdhnTaTpzX8x3lhhckgH8Pap9VaLS7hIRI/zLwWwPXFR6PqUsRCxyMEP95sp7/wAxUXiG6SeRZlj3n+IOpBHGMc9s4I4qklyldBpvWuIcSzRxqBgHGSDnr1qrcWcFyzGK5Bx94k5OfoKyreZUQqI3JY4IPOcnj/CpIijTRxsyp5hOM/59qSutbkmnalUwkEmIgcli/J/Aimy6rKJWVp1WMD7o5/LinwwQwKXZY5CeAxxnH5fSsy+uok3eXCmZTwSMbRjp6U4WlIHsPmvZZCDGX2A4yTnFRPeMyFG2licg9xTbWGKWAjDKyA7iehPt+Y/WqQuFXP3cD5hnnJrvikZSTLLSZRlLLuI4yaZbxOG3qBJsGQC3G761FIznDtGCcZJxjtmmJdNEq+W6gMf4hx/nr7Vcm7aEoutrDxN5BiCgnBzzge1Zd9qCq4SB1KHJLYwR7ZxSXLTTsvzIFAyuB19RWKZQxcGTbt9e9ZKMdxmzFrEsRBwgAGNis3T8T1rXsZbi9i3CJ5s8FSm5Rj2PT6/rXMWUS3WcxfuwRlzkD6Zro1mltrVba2kunVRkKpK4J68g8CpaSZpBO+ppQSahplsy/ZbKGFjufdIQc47ck56ccCpn8TXFnCVGrW6xp1MeJPw5xg1zixmR3k88eb0aUDJUegJz9KmW2jjKN5pDA/uo48lifViT09ql2NkTXOrvcQ+ZdG5umf7gu5GjQn/cAxVO41e/83yLEJbbeWESgKi/y57dO9SXasx82Vsso/1zcqPZR/k1RVJDA0Wwv6IoZST/AHmAH9fzoQDGka/u0inmKxqdzAnJkPUAbc8UXD5u1hFuUdRuijIHy+59B79ac0kNtCBFJ5tyrf8ALVcRoP7vQ5+lUSZ423ymOCPOQI1DMx/HGB/nii4F6VxEpV3DyYyZCAMe+T/+uqMbMbdiuIol6GQkFvpwKsyBPs6vLLjYMiNdpIb3IHFVIJUlxEGVFJwPNIQZ9FBwfx5pXETRy3qxIIT5SY4GQc+/NFUJ7S2klJllikcfKW8kP0980UrjKWqCz0+dJEmjlWUZS5tS0J3DqrKQR39KYdcgNuxmuEeIjmFI9r5z1DK4P8x7VtfFXSYtN1OwRNiF7Xc8aKFw245OBxz/AErziWBkweeT0xW0Vdaieh1FlqjNOVs7i7NvI2XiuMSdPdeR+VXJtcEq+UZrUYOFM0f6ZXp9K4xVnjw6q49GFNeV2OZQ747kmr5SbndpeB2ZVdY59obYjsVbtkbsH+YrQ01o5IzHOyxBTvV36L64GP0rz+31Mww+SRuj5+VwGAz1x6fhUq3anDRzGMr0XyxgfQ9RScB3PQpYm0+8BhuIpGkb5gkxfPv90e/rn261YiS9e7MkUZYoMYiUEpx1xzxz1x3rkbfX4kRCY0DdJMg5Yegbn+VSJ4lkNwEDRiInpJGy4/4ECT+n5UuVhdHRm83TBmguC3AOBtz9cYJz9DSNdeU5YOkQdgHV5B82Prz9KpDUTbuz/bFaXrtlJkyCP7pz+YFPF5a3LebGAk3TaI3B/MnOB9AKQGwLqSPT9hYmF+0bHPToFJx16moLCK3jDxOBCx+ZH3bV59cEjn1/lVeCOaeJUJefDHMaRfMB9cDPHbini4ijU28zSiQk7GcHK/lk8e2OfTvLZRrWXiPW9OVks7mSXacmOYb8+4x2+p7V0Ft8Q72CHzL2C2nA6iBiGUepGD198VxCXM4unMlzIWU7UKqGJOemWwcdDyDn3q5/aVg1riGGQ3R4mEbKVOOpx6/ljJwCBS0YHoFp8RtIuIo5JkuLdH6O6gr1x2JP6V0tpqljfxB7a6ikBGeG5/LrXj8flLp5ijBkt5eGHlgvG3+6GBI6c9fakWeJrJ7a9urqAqmYZEBcye2GwO54JPTtSsug7nsbeSA0g2t8uMDHNeV6rZMl1JcFnAdPkMg+Ze/9R/KqSTXUVq0+narc78jzIi77Y/XAYnA/4Cfwqa68Q3p2iSGG4RztWWQGPHuWB4PTt9aynCb+ETV0XLaRLexAXKMxwAq8HHQ47cVox3kEMQbnk4JOBubr/SudnvZJ5DFJazwsMOCkm8Y/2RtGfwyQO1XrLULKSMxm4RwWK4ZgOfoetYzhJK9ibNFy5a31CxHnXBHGV2AkH6is29s7BWtPs9tLKrj5SRwR6kH2OfSkeeJbto1hzE54XGME8cH36fXHqat+bI0Q2K67PuqDnHsc9vxqY3juDszNjRJZikJHlhyq7WwpHPT8f51PehY7FpBtWHaMBl5zzzntzzmrEN8LSNY4o1jJkOGCknoOD2Hbuar6xcqbJCXCxuDvLc7vQY6mru2xNHNP5S28MzKzDJDZ7n/JxVeJFkJIRnIPKqvIq3JqCQwxxxKsjKp/ebMHntz71TEsodmRCm9WB4xgHGcenTFbolmxBdXZaOOJ9o2gALjAQdzj3z+VTm3js3jdpRLyeq8H/P8AhWPZTeRIGL4QA4PGcjtn/D+tPu7yTy4VkLEBmIyRwCemfSnbXQLnTxardJauFuSuR8oDen8hwRWHfzyvdtKqhQHOWX7rZ9+/SseS+dUwWODz8rHrmrVlfySDymLZY7uCAc9aTTEbcW2GE3Dxo+8ALjPWrbahLawrHHgNIAWkbgeoz/j/APrqvD5SwAOHfA34z93+nes64lWeTzCd0eAF5BPr0H4/lWVr7jNRNQE78TkPglYlbeoA75/wOa0o7hZYUJjZ1kIDkgjgj1OCK5BTIkk0qHAB+UDByM9/atXR3DHazlZMkud2DjPcfXNKUQuUr/Uba2knt44ZomZjkM3B9MCs/wDtE4GAoA4bA61Z1TTWk1C4LF5QDuQjBwPTrkVlBFG4mNkUHpkkVcUrFG7aOPIxG2QWyG9vSr0e5YAiHDbc4PGawbO4i2o5YrhtrDPUZ7Ct+NfNAVPNO4A7yOB7VEtGJIZasA8hKMGJzknbn2yf8a19Os5XkDgpv53ZkAwfeqsCW7TrE53FMEZORn0I/pWnYyJb3chzjDZUDAGBjr69zzmp5tRotW9ndDVsPIuwAMygHahJAwTj8cD8qqXS3d1qDWscTEhtgRAOmeuO3GeOOhrT1LWPIYtFKR5v/LQAKQcY7D0/Cs1fEd9DduEhVSVDNLkAbumfrjHfHrWjcdinYy7qe6iMdv5JWXftK7enOOvfnPelsvOiXznSIIxypJ5+o9O9Q388zBri4k3yHOCrklRz15OO36Vn3eoMI4vLm2tt3ZU/d7cj8aOS+iFY3n1NoHzsduCAeuPw+lZk+qrcT5FtETyAz9cdvxqksszENcFULNsQjB/Ifn1pZoHtRuLq0ZHUnrnvVQSRLehft5ZYi6FlwxK7g2fvZFR2pilnAYHcDyOnHr/Oo5hEIw8TlgwBZ2GcEDPT8xTLO4GLqSWXmWFiS3QHHTj863iyWiw11MWbYmVz0P8AKopVkuWyLMpjqc1GVlmVILcqRncuF+fGPQU+LSriSZ4L2ZwD8xVT1/H8/wDOabaJUW2Y9xcs77IHJz8gVRz/ACrQ03w9CxM+oTDZgHyUcBv+BHsP8a24beO0H2e2tyjklXEYDFhjPJwT/Ko7u4EETpPNBEAeA5UH2OD0/I/Wk5dEaRhbcXEaoqo0cMecKrYKr2GAT1PrVc7UkZEkfhuW8zOfrz+gptrdM0wy8igAFiI/lkyOxAIxx1zUVxfRRSiNrna5GRvUkoPcjoP0qDQmYxJKsbSyLtOfl2qx+mQcD6VJe3Dyqp+RUBIIRmyD9Vxk1h3ms29jbhy6yq7bVBfcrHnkkZA784z6+zF1+2itHaa33zBQBHE42N6YyAc+pC496LMDRdpTMY7dpVdh/rJHUt+fBH51Dcz3EWYY5BuDglmjEoBz69z9PxrBufFsrx7bq0s4hnIiRASPTkHJ/EGsi+8QG6nWZ7q4+QYSCLhR9Txn9KdmOx2IMa7izSZByZHwNo69G4qu76feP+6lbA43bvv+o4x+QNcNNrdzPGYpEZ4ifus559MnqfpnFVZL2+fCxkxRgYCITtA9MGjlCx3F74gsYJTZopcoOWjiCbfYuec/lWXd6tbIG8oBmGdgZzw3qTnGP5+lctvuigUzsq+gOP5VF9nXOSSSaLILGu2pybj59+jP6xnI/VaKy/IUfwj8TRVXCx2tz4mguZTJc/apnYAfOiMxx/tMWNUJdYV1Ki2kYc/658H/AMdCj9KwrZ3F0sgx8hzzyKuahf8A2kRoFSNVHOOcn8qq7TsFlYkkkWbA8tQuO7sf600uoAAVVUdwoH86zxJgkFjj26VE8wyRnIo1DQ0XkUgEkH/eNVXznhx9AKqiUtwMmnoTtZgM7Rk/nj+oq0rEtknO4c1Kvmfw5I+tVo3O7PepkmK54z7VdyCyt7cKmwyybCMFQxHFS2t6lvcCTa+zoyhutZ/mHJNJv555FJ6oDq314ybZ4rt42TARYkCkY6ZJBH8ulaNpqM0gjnR4XlXgtICCW56lSeSOwxnBrgnkCn92WGetMWeSMMqSOof7wB4P1rNwKuegR6i81w0VxLDHOpwv2dccnttHGfrUtrqVo6pi6y6k535GT9eADx3Oa85ilaKRZIyA6nIOK3P+Enm+yCJYmRwMAlw8Y5zwjg/zpcg7noDX5SLZNDECVwJCRuxgcEgYI/HmlgvBLHLDJBK0ePljRQIh9FIHP51w8Wv2s1li4d450GEVIECH3+Xac9fb+r9K8SBL4JLHI6knYzhQ6n1yoXJ9jn0qeRjudpDcK7IM/ZxGpUNhVkfnoefm46dKs+aBA0YRI7dv4S27c3fKkggn2496w4dSuXuUlFtcbGGFngQZ577Dgt7spIrSkntLWEJd3UMd02drT3Knef1wfqPzpAWwyTRR4MpjBzG4LBkz68YP0/8A1U6MB3MNxKrRnH7sFkSb3I4w1ZdntlDolzHLIWKtEMLkZ7HGM+5/KrscTpJM3lQ7BwVuCHZfTAPf6Z6dKQwuLULJ+4Pkxw4O1D2PX7hG8e/Whru5SE3NrdIUGAiT7VVjnnaVyT9DzzUTCO4hjFyFjRJCQPLQKGPqRnHQdQv4daPs4hfcsjhWH93aj4HA5+9+Z49uho9wsTx3tzE3mTG3eT7yRCXZk+wfHPt34xmr2m2Uuq3iRSRtHAqYcGLAxnkBskZzx+vapZrmK5h/c2lsTBErMMgELj5uTkEdcjtjv2mtNRSxs2WFVM7ErtRAPm5xnA6AD+nShQi2S0Y3i/TLWwv4E0+Hy9yElAckHOM4znHFc8/+jgnbt2MUZHGOo9T+NdnqUzakwyiTwOAzHdnGAMAqOe+c8Y67qpwpasVhEssbpyDbs6IAexww4+uDnoWokk2TyHKfa3jn8pwMqgABAIGeT+dTPPm3ICfeb5c9/wDPNdGujR3PmzQvHtU7V3RKw9+gDMOfXPsetQ3mmNcSTSqEaJ2GVD+WfcnIYAd8k49SDxSsHKzno7Q3WG3ptyDz9706flVmzs47e4DNNExU5HJOeOnFW00l4yjIsiIzHaoGVVyD1fPB/Dnj1qCbTpwCwCKiNtkZiF2t2znHqOlKVybNCvclZNzLnPICnAqXyCy/u3+bGQijkd/xpgsJDF5jb1JYgHb8o/x/Cq1x5kE6pvLFV2jJ6j2rLyQM1N625WOZCdp5IOMe596hN1FaTKyklGyDuA3cjqP/AK9V43W7KInyuiFchuv41l2d0I5xDPGUcPgluuOnP4UJAjXF9a3mJGeTOeVx2+tW5JLBUy4VQ6gE7Tk8jg4/L+lV4poLu1YLKgI749M9Rx2BqmkK3DZ2tu3D5YxjI9QD+FLQZJLLaXCtJHEoCnO0d+w5HatEy/6MhQ5XACK7E7TkVkzxPM5WGMxxMwXGMAH/ABGakdJYWEVwd3HBHPt+NDSBGxb+aV3swyp+7n5sYHvV19VtyGLJhl+VgxPzH1/U1kafdm4doUmC5XCkHP8Ak1JJp8MMe19hQqXTaSzbecMSCPTgYz7VLjfcZNNq8skUkByIm9egxUTX4VUViSAPlYAA9ayRqDyReT5Y4GQuB0qT/SJVKRRu7gZCoN348U+QSHrfyNOyIwZCDjnAz070xVE0rb9qsWCDBwfwxxTY9Pu7ltsexT6Z3EeowuSPxrUsNEngEjTXaq0fJVshQOpLHBwMc4OCf1rVRZSTM2aQxwKJHDOOUAOPxx1PpVmGKScQuUkBPV24BJPTJ/pU8mpaZaxJLZxRsEHzTOMiRuhwNyt/MelQSeMo7cCeOFEm2YSIwCFlPqWyT7/0pqI+UuDTbhoRHKyQjOQHbBweMZxg9u9LZaNLBI0klx8oAXcBhfXPfisS48WO6OsDTmVx8zvtcA9yCFBH0zWdPr8/lrCY5liIxlJWRj9CS2MnrWiTDlR3sMMSQPJ56+TGD+8jbBUe/wD9bHekTWNNt7dmMyPGgyWLsSPpzn9PxrgYrm/1JzHCocKOVdi5wPU9cVHf219b2/2i5dI4eAFiwR7YAo5Rnav4r0w2xZI0CsCxDA/N+GMfnk1zo8WfZlYukMSyffiRyScdOnH6iub/AHVzHvYzSf7xxUBVIzxEv40+VDsaMvia4eUzGUyMTlVWPAUen/1+KoRXl8901zEs6ztn94JSuPyxx7U0TSLkIwUHrtUUxm3jLOxPuc0D0J3kvRJvkvIw/ruDEfzqqYo3bdLK8mPQf405do7VLjcOlIZV3QCcRJD2zlj/AEpxJBwqKPoP8aDGP7RHOMpVgxAtjp+NGgXZVIc5y2P0pnl7jyRVtoypwAMUnlM38NIRXKKR06UohDHkdatC1kPIBzUqWUjHDKQaQykbYGitddJkK52dfU0Urgc3FKscXP3utQHzHJODzUkUiPnagFOhJlaUHGFU4/MVrexG5B5MppVtyerAYqwbdnmKbiowx4Po2Kha0O1DuYllLU1MOUdHEHdY0fc7MFVR3J4pZozFvQ/eRirexBwaRLZolWRZCJTgoAOh47/jRIrLbbm5LkHP1ppoLDVNP3AVEp4p2RVmdh+7ikJGOtCRtKwRBlicCpZrOe3I3p16Y5ouh2ZASSabQf1pM460DsAPNDHGKbkUHtQFiUAcc8nrSNgEgZxQOnIpCdxzk5NAFkm7JQiVn2nK5bOPwNWW12+WHygI42P3pApLt7Eknj2AFNUlIlfuOOao3LB5yw4BqFqymrI6bTvFEIsja6mkjxA5CQL5eRjplGXH5Grtn4siYrBHbLahXzG8tyzsnHGJCQQB/kVxKnPFBbDYB4p8qEekvrVtNi2kv7K5uU+ZJLZHR/cbjgH6gj6VetdSgyLa9tBboyFtxnV/Mx/eRlEg/DNeU5ZSDyD7U4SyCVZPMYyA53Hrn61Lgguevwavbx3MMLNcKsZHklQ5RD2AcDBHsfwI76EN81rdPutd/nHdIwkEbnC8FY+cj1xgflXkj+I9UlijiN7KkcfKxxHYufUgdatr4oaKBFgtVWYHJaQh1znOVUjC/hz70uQdz0G81CzmuSHiaOZ+FYc55HRhjNHnJJaCNXZWJIz94Mc9+Dk+55964abxYjpG/wBk33C5yXZgFPqpDbs/iB7U1dftEj+0CS4kvdwxHK5EYXuDgjI9j+NLlYXO9tdQcxLGt1JkcASR87fy6exGOK05r9UKhY3kww+7nJ9wVyQfrz79q4afxnbXNss0k4WTP/HtHD1OepYjgcDoTVu18WoY4LubUIo4kk+a2ETSSkf3s5GKVmO51Jns4bdZlMYk8zkIT5hf0GR15/8ArGrEO+eVmCrwPmYyA8Z5yMnPPt36CubGq2100IimFtDI+Vkdh+8brnkdfc9fX00ba4MgnMs7O6Al34Vhzx8gzkdOenNSBdEEM7l2MZkc4ZEZozjr/k+/pmq11pNtcyARt86PgeYQDgemCN3TqRn+tqy+0gPPJKpWU/KrDf8AN1yCB8vHr6/m6dja3EcO9DIw+XcvzZGOcnk5PHPagLHNXmkahaMskcchVMEtnIYHoMdQazirNK/nQyfO2SW5K59eOK7Mvcm5zPkI3A8o4bdnn+EE898noAfWrDyW0rKjq3XZvli3DjkjIzj+fNJpE8qOGt3t7ecQI5w+dxJ4PPWtALACDARtQ/Plhzx1x+VbN3oelysrRB1mGCwRs465xk8dOmR0qNtBsXUxpKQ7IGO3KMPqCDke+fxqHEnlZQDvsSMRSMsfzYHA3Z7dxVyGwj1EMZGmh+bC/uic8jPz9OwqBU/s+7+zSxySP1BeXGweucfyPeteHU2v7qezlgTyyvmopwfMx3wTknP1oUO41Eq2+lpFPmKKYxltv7yNVUe+dxJGc9Bg1Kmm2yOhuFZgwOVBwFJ6cjHp/wDrrVM6tD5bx7ht43rgL7H3H0/KhIR5ImdFLA8gocHtn/P86vlRVkZn9l2tncbRACpXJKpkjvklskDtnIq7BYRy5Sa3DhOQBlwO/B655+npVlI2dgDujyOI1c4P13AZ+v61FLFALrCl4CQAxVOT6YPQjPHH4k9KdwsDZjTEREcoyAikDp7Zxn8R7UjsoIY7ZMcR56jnk9v8P61JpokYyTQpM68nI5UdjnoR+A+hpxuWVztidSxwAq7VJPuR2/yKLjIrqytrm2lt2iRY5gPnUKGbBz6cj8Me9Z0XhjTIcH7GG45aS4Gcj2GOD+P1q5EskF4rSXczzHO0yjcMDsSP06n2qy8zlj9oImfqrH+fv6ZIpBdjbGzsrOJwba3UFQ6lcE4+uMj9RXJ+LsXEizBEVgAmxONgyTyDz36kCrV3em2kBZFRzykWAxJ9QAeeO+KZCbzUbvZd6Zcx20gJL3EZGSMYGTVpNagjmdN1I6XLMW34fH3WIGecZAIyPxpNT1db+F035AXgbeBz6n/PFWvF9tDba5NDEojjwu0IMAfKK5mQuq4BIU8HBrRW3Bl+0UtAPTnvUzxKM88n0qvbMBEucVdiUucAdeKhvUZSaE7sYxihYGHVT+Fav2RxyYyR/KrCWj8Ng8+oqWwMZLd2HCn86sx2zjAGPpWwtsFHPOR2Aqa2sTPN5caliQT+Qz/SlcZzS2kkuriIcNsz6Ve/s5wdrFTxV22svP8AEvlgcNDkHHOK6v8A4RpEmWOSNw3BIP8AdPT+dNgk3scObCQDpke1Sx2bg8RsVHU9K7iTTLOyQtPtRFbaWOSB+A5PftUEd7p7FPssHnxfxSLgceoXqcZ9u/WmotiOahspZGyI89ulXodIuGYbt3XA46V2MdkrxqyFWU8gg5BrD8XatD4f0iYbgLyZCIEGc+m7jpjn8RQo3FcrDSZFAGF/E0VR8M6j4i1HQoJraGC92lkkklJDBgehx1+Xac+9FLlC556beGKUrG/HYVbgsPKjZ1JfzI889vnA/pT7m3SK7wgyNncVtQ2kW9dxG3aifiGJNS5Oxooq5kw2+btRkbjuBH1kFQyWzLHEOP8AVkfzroIrGMIZAwG05B/4GTTJrGNFVfOBONq+oFRzFcpkSWLkrgHIwM/ig/xrJvCQixcYQj69K7Q2bEo/mjBckHd1+YH+lcprVq1vLludzbPyVT/7NV05XZM1oU7eEzMEDKpJ43dKm+xyA4IxziremaVc39vI1uinZ1DED8qSSwu4S6mF8oSGwDwa1b1M0hsNuUbcCVHWtg3kOMFnz67awHEsY5DL7nIzTCXCB94OTjAbkfhUuLY00iW88trt2jwVPf1qqwFI0jVGZDVoTHEcD9aZj51FL5mabnLDirJJlzVi1XNzHlNw3DIxUKbcckCrEJUOMOoP1xSYI0L6MRxAKMZb0rJmjPDEcd61bpxJHFjB4ycHNUJQd20jqPSs46FvUpYxxSfxcVZZF2+9QBR5pU+lXcmw4DLH0pRuHPccDmpkiUhjnaQPzpdgOPajmDlISN2446e9R4ye1TbXZcBSe/Soipx0p3Cw052k9getN304v+5aPHVg2fwNJGinj+dK4WEBY+9WIYn2Fuef1q3aJHgrhd2e9TyLhTj06VLmUome0bA/JlSOmOKlt725gujL5iPIfvecokD+zBshvxqwE+bsBmqFwn+kIM8k4NJSuNxsbi+I9R8to5Z5FUg7BEwjVB/dChSNv+zjFdJYeN430cQXEttGIVCvE6uTON3baMZAHfjFcg8Kr1HHSoJLePcBggkVN0w5WepDxLYPNEhkViq7llmO0Ko9G2gZ6YGMe5q0mpRX6rJp6m4cH964VsqeoB5HP0Jz6V5LbJcWlxHcW0xSSM/KeuKsPr+pi4lN3O1yZUCkSNkY7Yzx+n607X2FY9eit5ZkM0koRCQVTaBvIzgHDY/HGMninG4ltHd0wGTmWR8DB9OeT+IOcACvL4fG13Fp8cM0LTXETZSVpSFA91GAfTnOa1rHx1CRGn2cySvlnR1CpGfVCDk45OCfpg0uViOhv7rzry2UMpJQ/Iqkk8ryWOM9Bz+GRk0iSSLd28kRzhjG2EyWDEdsj/J6Vz82oQS6kLp7+2miSEeXzFFnkEfIWY5+p7c4qyuvQtbXMpkUBFBUrIoZiD0Bzn16UrAd6rwMBGib7duGXYTgj1yePr+tVhJZ/MIoVZ14BfGW78dAe3v79q8/fxp5WmhbQTC5I2/OuAq9cbg2T9azpfF96boNAqiBf+XeVhKhPc/Nk/1HrRZjPS5L2OK5UyOis3VR/D7k9u3Jqvc63bKhkTP2cZVrhI96sB97kNn8PyzXlB1S68+W4yv2mXIaXknHoO1QpcTyxBWmcx5zsHC5Ht0p8oHqEviGyt7WC6TfJ5jAxs0apuGcbvmOf8cVVfxmkkvkMpNoiZklDqrKfRcZ6+gJ7dK89knDuXmlLPjBLNk0wzRjoG/BTSsOyOun8XebdyuIofIwFjheJ5DkfxHL49eDkevNU38UXTzyzlIdzjaI/skLKo/3mUmuZmlDxgIpByDnIFSrOB0j5/3hVINDqrDxpqdjbtCiWswfvcRBmX/dZNpH4k0nh+5nvNckNxKzmaJwdxPA64BJJH51yxnftGPruq3peoyWupwzSqvlAkOB6EY7U7aCTszc8bII9YPz7vlX3/hFco/zMvua2vEd3FfzRT2xKxnI3YxnGKyYbcyfNv3bWGf1oT0B7m5punJLZxylgTjpnnrW5a6aZDuWLBHcDFafhrRY5NLtJTk5TJ5967O203aMbRjpU2uF7HI2+kuwBVC3qCKt/wBgTOASOvb0rtFsVwCEANSmxkaNtp+btnpRYLnFw+GmkU/KDnrnpW3o3h2C2jvJ5MGQWzKq/Xqfy/nW9b2YhQqDxnIHYVOESMSM+ADGV9OvvTUQTOC0LTrWHx9nbkxQgRqFyMkHJPp3/MV0+tXVvOsF7byr5ttNJDJDn7wXI/DkA/RjXH3epWmkeOFvTOj28cQ3EMMEhen54rNvfGukpfPcwgs7uzsixkj5uoGceg9uKT6o2puKknI2vFqG70aG5uPLW5sGI8lXUqVZQwwOucFfpg1Qu491np1rZShbiJ41AyMEfdIPscmuU1nxeL2OVbOwdXkdWd3UHIUAAd8DgVnt4s1p7uGdgzmIAKJgDjHQAgDAHpXZRrKEHFnHXp881KPQ9R8NajBc21xBE7O1rO0TBwQR+Zz61i/E7S4LrQF1JVC3ELJBndwVYk/nnH61x7eMdfc5+0W0HqRt/wDr1HfeJbi78MX9hfXQupp5onjZTwgXduHQdciueMtTVrqHhDxuvhrSZrNoHk3zmXK9sqo9f9miuNAY5wT+AopNK41sdne2Ttcqqbcs7gDPX5yKsSW0ySSlMHG/p6jAz+dNkubj7dCPNAAkIAKjk+c3t6VfLymGVtykskh+7/tisOhp1KYhmVZsowAYnp6Af40TwyecwZHGJlXp9B/StPNwVudqofvMCR0yVx/KnefILmVDBnE4YfMRn5jn+dFhmSpkXyxk7QhYg8fws39KxNelUSWTmNWUFyV/vcgf+y/rXXumUDSRZUxsAFf1ixg/l+tcv4ktQTZMFYGRphk+z56fiKcdyZao0/CsSXFiwQeWd2HBOd/ofbH610CacSQJQXVRwDVDwlbpFpQYgZ3kc9+BXRxyL3Ycjoab1FYyrm12lvlGOwFZVxYRtESYwfw5rqJWRRhQG55FU2hWRdoBHpSGecR21m99cxyyRwiNMpvyd59KfJYRBCxtwPz/AKV0R0GFtRaZ1wUJ/Pk8e1Q3dvtVu47Z9KpyEonJvaRbyACvsDUZtlB4b9K0poWP3R3qoykHB61pFkMlt9JmuTCsLIzS5wOmMVafwxqkaFhArgf3XH9cVs+E4hLeRA/wBz+YrtWtRtyQPxpSm0ylFNHkr6ZexZL2kwx32mqp3ICCWHsa9gS2XGByc9KYtgN5BGQeOaXtA5Dx/cxPJNA65/pXZwFVjkhS2t9vmv8AM8QY4z05praRblsiFCW5OFH+FHOPlORDkccVJHKyHO0GutbQrfyZGFtGdqk5OQeB7Utp4bs7iyhaS2kDsoYusuM5HoaXMhcrOVM52qAu3AwcGmo8SyBuRg+ldW/hS1AOPtA9CXBA/SoT4TTtO492XP8AhSuh2ZzNyUlChCv3ugBqERsGLKeB0xW5qGhNp80Pzq6OSPu4II/Go1toi6xPhcnmmmFjOhZY3/ehl4q0s8bR4MwzyDuBphiIkYDoCR196Ggib7y4+gxSdhpNE6qGYjehzz94VSu0KXqAcdMUNZgglC2AcdjURglU8MMj1OKaQmzXAbcM9aglYbzyAQOvvVASXIIxLkjplgamWWRwQ+GJqbMfMXIwfJyRznmqkyhrxPTbmg3skQ2mPjrnNQeepmDkMB9c1STE2h0qKG4yBUTpwMVO1xE4x/OqrtkduKabE7DHXbz1qSJPNjdmLZXvUTZ7H9as21tLKknlyBQvLDOM0yRgh2c7sCgbhkpx6571PHb4b94D+dR27bt+fXj2ouMUs2OSFHtRGoPBJKnoM08gKwPBAOcHvToVYrvUDnoOlAAEVTwh/E8U4Fc42rx7U4JKw5xzTltyBndj6VIyOZisRZDjBHSrKgE8kYPcioLoIlqVXjkVYhlJX94Bg9DQBKVxwpz7UOFWMttGe/FPUrjI5qN3zyR06ZoEPldn0WzbaDmWYDA9CP8AGnWCBbK4cjADoufwY/0pWL/2Vp67flJmfOO5kI/oKu6ZNJDCxR2QF+QOM8d/zptjS1PVvCtuP7Cs3CcNGpznr+tdKJYIADLJHGPV3A/rXnWneEPF+oadDJDqaw2skYZFadgQp5HAFWofhTqszBr7WkOeu0PJ/MihN22E0u52V14q0OyBE2owbx/ArgmsO8+J2kR7hZRvOw7uGQfhwc/pVmx+Euiw4a7uLm5I/hBEa/kOf1rpLDwfoGnAeRpNtkdGlXzD+bZo94PdR5sfGGv60zJplrdbW4Itbfp/wL5v6Vj63HrFrLEdYtrotNkoLi5LZx14XGOv6172sYVAqqFUdABgCvMfitE32nSmJITbIP8A0Gk1puOLTdrHKaf4Y1XVbIXNrZQRwtna2wNu7dHJrlNUi+xzmJ5J2f5gRHEFHHXoa978FxEeE9PYHgqf/QjXjPiyGMavENiF/MuMls84J9OPzpRG+pym4OdgWbjBw7Adaj2MD/qFJ54dsj2rSFuokKhVUELyE9qlig34UHn2FXoRqZarOAGVIUyOPlz9etRSC6lXy2YsCxxhRgcfWuhj0i9lIEVlcyZBxshJ7cVaHhfV3240m7zgj/V7efxoukK7OLFjcHleB2+YDP60V3o8F64ygjTmXjozpn/0KilzBqQQAy6h86DKOG/Ny39a2WuYPs6bYsEvsK47HDVTkdvOYiynDMQQVVeh5Hf3q+b60PkM0J2eaxHyekY/+vWTNkWILiF7qQlAVbYMAdehP/oQpUu7RpmZYecMT+h/rTEurL7RbJswxmAOIz/zzj/qRUaTWoig/d5zGSflIJ/doT/MUhl0SWrqqeUcKyrz3+YrXJ6/b/a10z7OCWJmJGOgIVh+hzXRSy27FCvGZUUKMjJMrY/VTWZdNA8dk1s2F8sqTnOP3UWP0IprcGYl5e3fh9odt1IqP0CjIyACTg/UUyPxlKoIa5jY/wC3F/hSeNFA0nS23Bm3SAkHuAg/pXHSLtjUnksM1ooohtp2O6Txi7JsJtST/FyD+prQg8VxshHkKWPOVm/+tXmI6daWjkFz+R7BbSNOqzFCfNywH90HP+NU76EMoULkY9elbPh6xjaxtYpCqKLdBkjp8oqbUdF+zMxWRJF9VOalopM8/uIjuIBUDpVJ7Ulu/PpXV3Nsm7AVRn0FU/syq2MU0xFzwVaMuoupAI8skZ+ort5IFJGRwOaxPClrtnjfPMkTnGPRwP6V0jR+bNsYnYp+bHAPtSeozJkkS2kw6ZY8rtHarkMcckXmfw55z2qRrLT7klBuRl5zg/yParFvbosJDLnd6d6LDueNNcXscsskBYIDub5cj7xoi8Q6hEwOIW7/ADJ/hU8bmOGWMRbgwGTuwQNxNUXCyRMu1lyuM5Bx+HFVZEts0v8AhLLm4Ty2s4lDDaShI68d66/TABptqFXP7lOR/uivNo7NbdkjU7mRiGbGMjPpz716xo6MNKsh5eQYEIPT+EUpJdATZEtuX4dee2aUWpDYxgfStcLEx+ZSD609IMj7pz6moKOH8WwCK2tGHPzt29qxoLR5GMoEZUx7smup8cIYrGzOOfOPb2rKsbbzEU+WnzxDBJ689P0qog9jKg0f7Zbyyq210JbGOo5/wptx4fljRmEgIEYkHuK6XQ4MW8iFeqyD8iP/AIqrVxFusEYr96yOTjpwKRtBq2xw0ll5E0sLSZKEYIX1Apq6Pe3G97eCSdEADMi9CegxWvqMQS8umYsB8mCo77RWz4UuGjs9VkQs6xRiXay5JwDVLYxqaSditBomiayTBafYzceWWIUnP5D61Xm8ASDO3y/wkIx+Yrm9O1HVNH1I3ti0XmjcnzICCD14P0rfj+I+vxjM1rp8v1jYH9GqlbqJW6orN4HuVDNudAuBkODnNYk+lG31X7E2ZSCB0wTkVtat43utWsRbPp1vC6yrIJI5G/hPTB/xrpfDVlDqHhoalPbQef5znzPLyy4PY9fpTsraCa10POtT0z7GisqMCx6GsktXceNIY1gi8sMSXJJbvxXFuvqAaURNCrE0kW4Y/GrVixV/Y8H6GktEzbE9uaiAI4HX1oEabW+Y9xckjtVC1BUyfKCM80z/AEvHDsR9abE9xEzKiEkfeGM0AXJMFeRTbQ/uBz/nNVmupgMNGB+BFQw25uN3zYA9qQGsJoh96RR+NJ9rt+8q/gawiwB6UbgSBgdfSjlC5pXVxDJGQr5YkcYNILxAONx9OOlF1aJDAjRq24sQe/FVERZWjVGbcxwd3ShAXUvCOin+VI16+CAp/Opo9KfAzJwcdM9/wqJrJVvo4ZJgiNgl2B+UZwaaQGhPNNFpmmoU+9C8ig88GRx/7LV3TnlfSmZzsbziPwwv+Nb5QSWrSSri3SNYLeFm4TAba0YPPTBYjAJU9c8Oe1ddJtnljIUFjGQANy56nHXknk+mO1TJ6FQWp7P4Rma78L2LFArLEqEA+gwD+IreWM45rE8H2T2WkPHIgUGZ/LGcnywcLn8BXRgYGKpMze5EE5p+32p4XpSkUXAjIA615j8WsBdJbP8AFJ/7LXqJXivM/izCXXSgvdpBx+FS3oVD4jovA6q/hCxx/tjn/eNcTpGl2eo+LdVjvLeKZImkZFcZC5cdvoa7bwCm3wlbqeSryA4/3jWB4fgC+MdaOMcycZ7bxipb0RaXvM14dB0yH/U2FrH/ALsSj+lWlsooxhEVfQKuKu+UewFHlNj+EVIyr5Cgf/qqMwL1q4Yz/e/Sk8j/AGv0oAo+SncE/nRV7yR6migDxSO5O+YL1UL+igf0qHDm1QhMkCRvTHyYpwjKyXZEbDfKAvHatGKePZGhj+ULJGSB17CqYkRwR7nDFflWQsD6/Kh/9lqFVX9ydg+RsYx1IRK1bC7iW2hVoAF8vccnnhBUEkcKQqVJIMo/AEKP6VJSIgp8tOCGEkRP4Sua56Z3XT7GNMhmCD/yFEv8wa7SS4s0XAj+UYYkn3z/AJ+tcrqcsUs1tFGu1TCudvbk4/TbTW407NMxPGMbx6bo8LgB3WRzgcZJWuUvE8oLCT8ydRiu38ZFJZ9FjJ7SL/48lcl4kjMOu3kWCNrgc/QVqtzOcm22zLB4pfWmbsU9TzVGZ9BaTbbLdVPURr+eKtT229SM9R0rPgae3UMPnQqD78flxVhNQMYJFvK7MQc4Xj6fNWVmzS5iXumyeYy7ST1rLNm6P8wz3HtXXv8AbHKslvJtZeQwXn3yGNUbu1AnjLxSpkfMNhJP0xmmguWvDMSi5t0QkiO2ZXz2Ytn+orqGt1/PnjrXLWup/YZy0drJsAYLGIH+bgDk7eeh7d6vDxK7TrG9t5eVORycHt6Y/wA/iAa/kjJzzTjAEiYj+6ePwqpHrdkQN7FT7sv+NKNWhlZo4o8pjghl6+mAaBnk9pZrLBK8jhQiAkFeepxg1nx2h5AcHK8Cty48O6tCzqltISwxldvIGff39Koro2tQsNsEowCv3CePwBoT0FZla5tmtbycOoPzqmd2cc549elel6TCzaTaYB2mBMZ+grzltM1RnUSW8rZYM37px/QetevaFNbJoNhDKURhAisGYA5x0IoY+hVRGXkrz2NXIcYLEZOMYNaSw27OFEiAt0GetH2WAHCspz3DfyqQOC+IMedLs2C4xMc/981h2UDvaoUAbbbE5AyQc11vj+GIaZaqWyPP6j/dNcBPfXllKIoshFjX8RgGhOzKSujqtGAIQgdZJFOfdQf6VZMedLteMhrA59+FriovEN5DGwUY3HceB1wPalHiS8BDMuTjbgk4x+FFzRaF7UA2yV0TLMVPHp5a/wCNafg+QyS30UipiRFVi4wQMN09+a5uXW/tJxKiRsOMKP8APoPyrd8H6jGt9c4bCSrsIA74Y9O/SnF9DOpq2zkliJkkI/vHj8DVORPlGe2K1YVKM+5SPm449jWfKAFye+eKB2KYG5wemTXrHgVFk8BzgpkLNICD7qp/rXlmAMZAz7V6x8P7iO28D3szldkLvK3rgICf0WqjuRPRHJ+MlxYQqQMCbGe/Q9a4WRa9A8Y61pmq2kC2bEuH3Nxjtj+prhpP900RBl7TIgdN+6DktnIqlrMX2CKyMQA8+He2Tk5/pWrpRjXTtpkXOScZ9ah8ZxBLPRXAAzbc+p4HWnHcmWxzX2uQf/WOKvWR3iRjnJA/rWSeRWxpkZZWA9B/WqexKHMB6mm2A+WYk1ZlQoDxVSzdEWXewX6moGZbcE0q4Dj60FTk8UqLiRc8DIqhHTBDJAGUEgn1x61yokdGBVyGHIIrtYHt7mELEyOQckHIx/8AXrh6UdgZZ+23bdbmX/vs0wySO255HZumSxNRj1pwPNUI9F00SPptjvfdGsa7V3Z2/Kfyrp5WX/hGLUTbtwWXGe3z9qxtHilfTNKjtYI5ppxFFGinBLFD970Hv6Zrp/Flh9gnjsUBKwWWXYNwSeSefes57GtN62PVNJvLZNJt2kniT5ATucDHFWG1nTFyDqFqMf8ATZf8a8FuNNvnvXfyZyrJGwzgD/VrnnPrUDaXeEHdGvtmUUnLUappq9z3s+JNGUHOp2vHX96KjbxboKg51a14/wBuvCl0qfgsIsd/3y/41G0FpHNOiybmjcIm1lCuf97tjPeldlxw7lse5P418PLkHVIDjkkZP9K4vxzrWn6w9h9hmFwsRYvsB+XOKyfC9nYyeYt1YQy3CuMZmVwVPGMbiM5rm76Nl1O9+6IhcSLGocHADEAYB4olfluKEUp2R7F4BBHhZMgg+c/X61l6DHt8U6y5UjLuB/33VzwFdW0HhdEmuIo2Er5DyAHrVbQWM3iDWHhZXHmNhhgjBYmk9kL7TOm6fwn8qTPtVeW5kQlSoyDiq8l3KsRfHQZ607MV0X8D3ox7E1ABNjmeMfjSbgD811H/AN9ipAsAexoqv5sX/PzGf+2tFAHAWmmpKiXM2PMc7iAOOtS/2XDhRtXKlDwuOhyfzotrlre0SM2cw2fLw6tx/wB9ZpE1aKdmCQT5RyjhlA2nGfX36iquSUxohJTiM4XDncQeX3ZHHPHHbrTH0mYArsibOCPmJx+ePatFNRiYnckij3Q/0p63C4BbeWyBkRt+fSqjLld7XCUXJWvYzUspcsvkB8qAuGAIxgEc9z69sH1rndSgs/tlwktxIt7AoTyWiAV888MCexzyBXcJNCpLMzD1JBrgtZ8uXxRdbGyCygnHQ7FpSlccFbQ5rx2wX+ygGOfLkY+2WH+FcfcXM1zKZZ5XlcgAs5ycAYH8q6bx0269sU/uwHj/AIEa5TBOa0jsRLcM1JGfnFRc1LEMyKPUiqJPfGcKiRkgNtPP0xUUM/7xwDztGKqXE53xb8fdP484/pUEVx/pCkAc4FZo0Z1UF8Q8UQTdhM5B7+lRLds9tLO8LO0fChTyRVC3k2yI6lc7cAnmrMcmLWUE5JYc4xQ3oJAk4Ro5GQ5ByQeoqK4vX812UvnGM7tuPypPMBXexOcj+dVJiTI20Db70LUbRTHiGeITN5gaGJiMFs7cetaFiL7Wbaa4tIUurcMFYR4YqeD069DVA2FlLJ5rRgSH5WPQH6+tQWy6hoN611o9wIGIwyYBRlJzgjpVe7bUG72sb0mmrbH97p6xSHBAeIL256ilaOJQOAox/Cdv8qqR3moalJLPeyCSVj0HCrx2A4ApjwxlgZMZVsjHesmho0rKOHarDzTtJwRK/P45q6LaNXDIZEHf96xP6ms61uEFuRkKASKsC6XaMH8KSdwaEnj8iRHTzTGBl/nGTg9OQfeqly6eZ5lu8qLgfKxU89+cVLeXC/ZmZnGQpJNY6XqOBtYYPrxTYINTke5EKSuXUNwCAOce1YuoQYuZAeyKP/Ha1JHEt1CvAb2/CotSi3XTEsBlR+e2ob1NorQ5sW53YxkbO1QOm2Qr0Fa5QoWAyPk596pyQlgGHp1p3AoMN0mcDOc8/Suh8JWgne+HmbGWP5QB14YVivGA+D09u/FWbKee2uG8qRk34zg4zz3qkyWroqm0fedoYHPUN0/I0vkOzbfmBH8WeT6/0qYQRhs8ffHQ9c5qOePZaRE54Y9+2TSuOxBNBMmfmc/X/wDVXoXg3Y3gjxDbMQMWbswPfMcnP6V55gtKM9OSCTnNaiX93Z6eYre4eJZ4DHKF/jU9Qfb/ABqouzIlG6MTylGFx1JHWrMVpBIkrFCQq8c9DzTGU7ov94/zqe3H7uTn0ouOxnm3C5ILcHgZpviSeWbTtPVzkRNIik9QMKcZq2wG1j6nv9Kp+JXhFhZRRq/mF3aRiRjsABVRepnJaHN1vacWRWCjqADzWB3FdVpMYdWYjjAqpEIiuGbDAisnYWOK37uLEj8de1ZIQlwB61IyuISMdPWpBA3BGK3bPR9mtWdtqGEjmUOykkEAjIB9Cf60mrWdvbatLDaOrRKflAOdox0zSvrYvkdrjdAjA+1OWX5Vzhh7Hp71x5611cQkht5GjYpuVlPuK5I9aqJDJKUU1VZs47DJpwB8sNjj1pknvfw0W3ZtHMjwg+UuzA+bcYz198bvwq/47Uvrt3g5Cwovt3P9a860LxDc6JZaZcxkN5IDBDjDfIRgnr3NdhNqA1SzmvnUq8oOcnJ44/oKzqP3TakveMKdU85GIXJS1JPf/VJWlpmkXeswzppUEU00J+ZztGMkjvwQcH8u1Y97vWSPgYMVsPf/AFMf/wBarPh7xLqvhmW5ntIbWSF12NG2QTjOOeg79qzdubU3TahoaGr+HrnQ7MvqMMUTzMdmxg24+4HTPP5dKpQIgYlFQYDHlRzzTNb8T614qeM3sNnBHE2VWBWzxnqSTn7xpiSEyEJwApPNTO19BwvbU3PDWu6Xo81/NqUvltIIfLVULE7d7HgdP/rVzs08V5q+oXNuMQzXDSJuGCQWOOKjlVWnRsfNt/xprEfaCQO4HFNz93lEoWlzF8Su7yYYhVIAAApovLiJGaK4mjLE58tyvHbpVZDullXkng8CjOYMMeVLDH41BZ6p4Xkkl8O2TOxdipYtuyfvHik8VSPH4V1AKcMYGBPpng15zbanfafEFtL2WAZG0DDAZ64yDS3Wo6nfRi3u9UuJ4C+4xMQASDxnAHGe1bKorGDpO9xFVA0YK8BemTzxVW7VVEhRAPmPBOeKtnG9epG0Z/I1SnZTDJhcZLfhWKZuV3MSkDYOgopJV+cYB+6O/tRVEneGUlM52k/rVKG6iWWcGWM/vefmH91aztJjeaW5m2ZkcoDlc547VqfZ5FCkLuGegGP1qzAnjniJVgykkZ4OasCdAVO8YPSsp1lRNynHfpxVdZpmAGeO2BigDpBOo4Djp69PeuHuHiuPEd1KDvHmYVkbI4UDr+Fa5hkkjLSRq8f9yRQ2fwIrJ0y3UajKyKqRlnKqowACx4Apgcd48UxavbITyLZT+bNXKg4PNer+KvCUeru+pG4ljaK2+6qgqAqlucmvKMcCtlojJ7iHBzUttzdRKOcuo/WosHHSrGnKW1S1X1mQf+PCmSeu+IGNobJcYZ4SWH/A2rNt7jdIoByxOeuK0PGBYXdmpPIt+o4/iasWyXDEsWBxwBSS0KbOjiuCI8dMHGQetXoJcRNGcYJBxWCsjIp7561espDuOTk9aiexcdzUc+VZkkBskVnNM56HtzVm8cjTwM87h/I1l+YOh5PtSjsNkhuSqlWG49eTiqs9wzDDcA9h2p+cg5AqnKd8yBiqktgE/Q07isTw3TxSFkOMnkgU6XUpWHzNjn+EVGIkUEFixJ9eKbsUcgD8qb1EgN3cqm2PlTnORzTodSuVfLnCgY5PSqcqSSFtnABz046VCYXyDtGB70ktRvY0ZNSkkUplju+UnsajWQooAb9elVMMGBZWAyP51Jk/h705IUWammRG4vUYdFYDr68/0rT1W2IuycH5jtz/AMBqh4dI/tJieipz9c11NxbibJJG5n/LjFZ8jZop2OP+yMkuHUgmPkelVza5gZh0Bz+GcV2NxYiNkZQG2gDjnOBWdPpLPGdh25BxmnyBznKtaOWVsHsOnfGKit4yb0q3XP8AWunXTpYrb5kLMBu6enWqq6Q4u/OYbFIGCeOSTRyi5ysmlN50WME+d0A7AjtVO9tHYFCDtTJAH1NdJGVt5FkNvOWRw3Aznrxmqk0CzM2FceYP7vuafKHOYaaTJ8rY4G7vTZrbdaoV6gAY/OulWERwBWzk5zxj8apxWA2DPZuPpkijlFznOtbSB48D+I5/OnWsGbOeQ9QQK6KWzjEZ+Ybh0HSs+OLbA0bDAbGaOUOYwNpKFSBzjB/CsvxMCFtFK44b+ldW9nHuJUr26/Sue8WW8sl1axRIXIVicfhTW4pPQq2mh6a0+nx3etx2huFjkk8y3c7FY9iucnHPO0VqWMtvbLMoZ2G4BD5fLAA88ZA/OmReHZdW12ztppfsqm1gjV3TcNwhU46jvn8a9Bh8JWthbNcXghvYUQjaJGhweehXPf1qmQkcG9xFMdnzAnpuBFZ0SFbgHA+VgcGty8udAjmZWttTgkLbdgZHUDjuQCRzVKc6RasDNfXUe7kBrUH9Q/8ASkxmzoV35MckdxEk0U8oWGNzlg5GCcntj8q0dZ03S3tZrmCBkkhAUunCscdPfGevvj6WvDWkabrPiG30eK7k+2Wu+QwyQYTG3BZuvPIxg46VqeNfD11oNjDFm38i4kOdrksxAGeCMDtUu5R5pcIyWuA2M5J/KuLrvrmBmhKpydpxj6CuMfS75DzaTfgpP8qqLJkisCQePSnAkjB6UrQTIcPC6n3UinyQtHIyhGOO+Koix2VnEbjR7eMdolI+uK6vSGMXhqMMTv8AnHPsxrF0SIwWdmzJ96IdeB0xXSC2K6NBuGCVc8d/mNYT2OmnozMvk3TocZHlW/P/AGySoVhMocYAJXPPvWxPYt5cbdR9ng4+kaim2+nbbeNu8qbuT/ntSktS4vQo2GEieby97qpwD05pI0Zbk8DgMpB49atQ2yxwswkAyuCAeeQM0kMDyuMAlSWG4fWoaLuim0GZVxkkgDj6moriMi4A5wW6YrpYdFDywruI2gZ565Jqpqdh9nu4c52sOD6mhoSauYqrnzBzww/pSBTswzAZLE59a0Y7XJdgOC4Gc9MY/wAap+WfLTqN2eaLDuJIhLqM9x+VKqnMhzkLnnFTiImfGQRkZ/I0wo3mtnP8QP6UWDmHMhWRcngrw3U1XnUrCwHdhnn6VOrOWLY+7jn0H+TROGiRQy8ZGMjrSHcrtGS7fJ3oq0pzn5AP60UtQ0OgtNKNkpP2533Y6xAKMdwM/wAzU/kSvjbeK2PSD/7Ko01OzmhMiuZUx1RSwP5U8ahbEKI33E9FHX8q2OQSSyvTgR3Vvz2aFj/7NTDp1+AP9JtmI6kW7Z/9DqU6g8ak/ZLt8DOEhYn+VRafr1rqbSi2S4YxMUk/ct8jDseODQNsvC1m8kILuMN2YQ9Pzauas8QwGaRw8pTcQFxnqeB+NdELpWXMaN5vZduDn1IPOKpQWclrbovk7yqBGJGVNVGyEzm/Eeo6ir3Frb6O8yTQbfOVZCcMvYDjjNeato2qqB/xLL30P+jv/hXuaagJ52ieCcle625KgfXp+tSpKJZNn2O9ATpiMBf1IrTmu7k20seDjR9VKk/2ZeD/ALd3/wAKvaPoeqf2xYM+nXax/aIyztAwVRuHJOOle0AXbSFFtGVSeGl2cfkx/lVmKK5AAZo+O28f4UcwuUwPGtoHvIZ0b5RGFx6Hk/1P5Vz6QHd8pbB5Oa9AvbVNQglWZ4xIygAg52kVy1xp93bSBGBZCQFdeR+Pp+NS5MtRKawExFsHPoPrV+1/du4I5wB+lXP7CvIYfM8+NyP4FPJ/OooYZt5zZzZ7t8vPH1qW2y0kiK+l/cIAMjeP5Gs/eSQR09BXRDTg1tFJIHA5JiAy36ZH/wCuqslnG5Zo4Ljb7jP9KSdhuNzFJ5xjJqKeNJMcYcng5zgjkH88VtnTmKYS0umOe/A/lT/7I81t39nXAI6ASYH6ii4rGGkrSKDgqe4HY0jFiCOa3G8NTyElbO4hbqWWQHP4GrUfhqUcixckn+KQ/wCNO4uU5rH+jHjn61VKc813H/CNusYWOyjGeWDynr+dA8MyEfMkKgj7qqv88Zqbsehw8g+Tqeo4J96aAc9hXenQip+aOBR7KP8ACl/sY4IBVeCPlTp+lNSaJaRy/h+QRX7l9wiaIjdsO3IYd/zrp31XToEjFzcCNpeVV+CfUU238PrBM8rOzh1GUCMBkd6ddaUk8YR4DgHgbDScmFkQtrGlZJjkUk9dxPNRf23p44K8n+6HNVj4eQEk2p9dwl6/rTDotnGd00ESjP8AFPj+tDdyHYuprOmRoxdyOcjKv/hVG71uwIEYkcjOSQkgxjvkDj86Wax0Reot+mSpuGz+QNJHFptm4EaQI8i5X5nbI60r2FdGfJfaUUZ/Om8w8/66QD9TxUa6jpeA5SYtnnbIxz+JNW53spHyTF/wGNsjnHf3qk95pSpyxftnbxn8jTU2O6HrqWmyZVbKaVjyBkH+bVNHqNv5MnlaY0bH5cEg4we+Diqs13Z2sSyiM7CSFdQOfpUI8RQw52RyEe4FVzMNC3JqTFBm1Cg9y9V3neQMfLU5/wBsD+lRrr6zy/JaB2wTyewySePYUsusI88cZto1WQAhgCNtHMO6RUQyLJuaI7FOSQ4IH4Ck1XddSGdCy7uojBz/APXFayPFPbNi6JII4WTp9RWTfau1ruVJN7AUlJMXMiOfUZhceRHc+WqDDMxORjrn8h+dKdfllTBcKoxkKMg8d/xrn7/U9mqy+bAwKysCVPJw2ansbxLqUosEiBuSxxx0/wAKpCNfWLuK9014YppXIAYZVsDH1GKx7mA6lqWmQeVIFknWNpGGAdzAVrBN8gUTxBXUrh9wyO/atPTdNhF9DcLO0zWxyEWRSoOOM5544px0Wo0WPDXiq08KeI9d12a0e93MUJjbaUDuDgZHPQenSt/xt4jj8Y6BDqGnQzJDbpvCzAAhs4YcE9v5VzQ8JXEumXVl5rYuJFkMkihvu544+v6Vt6Lp1zo+jS2M0aXG8kLg7QVI6N17+nrSb00MMQqlk6au7o42HUGMTLKo2gdAcMfpkf5zU0ToY1fygCRkgkEr+VdDb+DZGjBMZY+xJpX8HuMn7PID6iOlZHSjGQx8Hyn/AAxV61EUr/dkQfTOasL4PmeQANIufQj+lPk8JXtkBOPtMhQg7YyzbvbAoAtT2DKirtGEALtt+8oAbPTjncO1dNp9jbap4SgkIZWUvhj1Khz/AErlbdrye1sbPV43hea4J2EDdtJJ+YdVAJPau20rT4NG06S0tblmQfdWTn+ED9cZ+pNNqNlYLu+pvXWmW1v4Of7Nb+YViUgsuGIGOTxnIHb2rAg0mI2sKEN8i4Ubea7nTybrRIWnQL58QZl9Awz/AFrzWz8Xsplt200v5TshZZVOcHH90UO3UIt7Ivx+G4FDq4diwHIGBwMVXh8OrbSv8uSeR1wPWpk8X2pcpPZXUGR97CFR+TZ/SnL4g0qVi32mVD7oxpWj3KvIati0dyHAUAADOfQH/Gq2paYbqe3IYEKG/PH/ANatSPXNJYHN6p4/iiP+FSxXel3LAre2xwT/ABhf5kVLXYFJpmBa6aqwybkHLYwen8P+FZ1xpZW2tl8tvlGG+X6f/XruTbpMALeS3ZTzhJB/SmzaZNswIQecAqetJpopTRwkdhtvGG0gYBGR14qOKyVpX8xNpGTz7n/61dv/AGTchebfrSHSpsZFtJ06AipsyuZHDNp7eRcFeWLYUDjPSn3Vo0dwqhBjjtk9PeuxGkzyqAIJBjn7uKa2iXbYYQnJ7utKzHzo4o2alm+8vPTiiutk06aNyr25B/3f8KKLMOZDjbWaAF3GB0yR/KlSOwDbwyAg+w/mK8hn8WarcxNm4wNmSAOMjoR+VKuuarIGdb6ZkB2+YTgE9uBW2yucvMeuvdWMEwYg7z/GoJH50iNpcuShg5OT823J9fevKI9Y1AWnnvfTvkkBBnH1P+FQS6rfXMLA3EoyePnbP4c1LmwuexL9gjOVEYPT5TuqjI1tIzKtrMQe4yK8ysr2/uLhY/tUjMy5+ZyQKke/vkaVJLiR+SCHkOB0yaXM2HMelRw2sbeZ++RjgYINThIGHJlwe7HH8687smtZ9Mkmu7tVeNWABfHPGP1Jqpa6nEszQw3Yl3EkMpOOM8/lQ3ZXHznpZgXcGQZX3cGkWRITgyJHk/xPjNefy6uXSMPIFX7x3SD5jVw63ZyMXe8t1OMYEqnNMOY7PzrUNnzoHP8Av9P0pPttiPlJtm9uW/pXENr+nKVVbtSefugt6elSQ3xfGyG6cjssD8/mMUaj5mdp/adoOA8QHtG1KNYth0bj2hx/M1xE15cFTssL09z+6/8Ar0S31+kLyf2bKkacFnkUHJ46f/XpXYcx2La1AvKiU+nyKP5mo31+GNwu2Qt6HaMfpXLwPqMsaSLbQ/MMjdcj+gqPyr27vjGBaxuFDH96T+HQUXYnM6k+Ihv2rG+e370D+lK2vOLbzRGcehkNcpLHdRzhGuLVWJwcRnPT6j1qe+lNpZKDdBpZRhCsXHH4mjUXObH/AAlE5PEcZGe+4n+dIniS5lm27Y1Gf7h/qa5yweOe2UzTSnLk8bR0IAzgZHWmLKlrraYlm8vfg7jkj3zihX6i5zqv7X1MvkoEXtmPGRS3OrajC3zsUBGR8o/Sl0+50zz0WWaR2kdsk3LjaOPcZqTUYNJtrqCSWMzeY7ZLuWUeg5/ChsOZkB1PUpnQJK/zYAx0NJqV+bR7dbjUJQ8jhSqZAHOOpx9fpRfSaetpABDCpVuqoAcdjnsMZGakAtnayZpAyTevUAck46YOBzRe4uYzry/8u4RTM+VbBbzBz7jmtO6ghew8yEszrg7S4XHvz7VFrZt7dktXuNrtMuGYfdHr61n3+uRQxXKBiweMohXv26f/AK6WiFcW81Ly7KOSJwzwkLIW6KMZXp+PHt2qbRZjqmnag7KFRYD5TS4AYkc8DoOv51lI8xsVSKAPIrCRZGlbKtjqMEc4469Ku3F499Ei2lh9luUO8zNMXyfTr0oaTdxKBQ1nToFtHu0kE5kaMCOMnI+Xk9PUfrSTa3LbKsa2is6W6wj95nAHXORwTzXU2t9rGEhjtLFZAAC5VyOenG6sIeBJIzNJPfM0hckMq4JPJ/DkmqSsU7bMxE1bToNQiulsAwjxnyp12hx6Drx1we4H0q/b2WlX/mJpsE91dYOdkZMacc4H4/e47fi9/Cf9l20l357snmZYSKrBWbvyPpVK2uPscs91a3txFITzhyobkcYXA75/ClZDSRBP4a1WWQK0AUDBK52jn0GPTvUR8I6k68eVuH8JkwT+lOu79lvU/wBN8syZ+aZyd3T1zxzVoxafGm651EMzjkKcZ/Ki4znriyutMmQXCtG3TKvn9QarPNuDbm4YYJNX7y1tp5DFZXLnJ4EowM+xpD4R1CVAw2AE9Acn8atJPcTRy9wbi3c+VcS7f94111rZaeIsSWvmHA3F5nJP64qM+DpB/rZHI/i2r0q8dOubcgKHO9eFZuSPbimCRaAikhKrLcRoOMDa+PpkA/rTbbTZY4w0OpQSjHS405AfxZSTVuygcKB90nghxz0raW1tjbxqm3eBkowIzj2b3IpXKsc9Jo1yqJLcW+llOcPHLcITx6MrD9KhEFhbvkXnks7A4ikaXJ+hjT+ddTqUR/sgqcFS24BBz0HA/OuFa1W8eNo7y1jTeCRLuBABxjoetJyb0CyR1OnSyqpTzZmjLYRpEQf+gux9O1akRuACftbk9BtjmT+aAVy50Zz/AKm7tZeeNsoH86lOkakU2rAzAf3Gzn9azdrCZ1YGqNEdlwc9QTOo/mansL/UJZHt9ly7rzvC71P0IzXnWp/bbKELI9xFk/d+bn/GnaFpSX6PqGtPJFpsJ2eY6/PI+c+WgPVumT0FTbsJux6bBcaml463G4RqoCgptJOTkkcdsfrWhDfF5o0eFCCwXqe9eW/2ukuqv5MUllaRxhIIYJGTAB7sD8zc8k10UUt8G2pq2pKR6Xcn+NWnbqO51EGoo8JaSIg7cskaLx/47n9aS31vS5ZGjCSZxkhpMjH4nFYltdTpGqLIu4D+NSc/qKpG2P215gseXH3RkY9yeaOfcdzu49etVj+ziZ4kUBdmSAB7Yqj/AGX4dfcwhiQsSxZWKEk98giuUEcyymaQKQR91Dn+eKkjheQbpSTuXBHHH60c+gJm4PDWiu+6G6usr/0+FgD9GJqYeFLOQArfSj2LIf8A2WuaBWNTsMqjODtjYg/kKhe/kR3LyFV7cAfzxRzJlKTOpfwdHj5bxuD0ZVI/pVFvBs3mtjUQuTkAwn+hrLttSmbb5d5NnOCBJ0PpW15uqwRiZpy0YUHG6ldD9o1uVJPBd7n5L+EjsCjL/jUQ8K6zA2Untyc9p2Uj8CtWj4i1CPHzIR6FRmrMHiW98ve8aMCDjnb/AE9qeg1NmWdK8WQE+XJOfTy7n/EimvJ4zgQoXvzkfwyBsfrW5b+MA6fPGQRwdpyAanTxXbsxypwBwW7/AICi3mPn8jCXXvElsuHkvAQON0G79dpp6eM9cQDcTjv5lvt/XArpYdfsrgDC4JPPapDe2RYkRJk9TgGlyvoylOPVHMJ421Lbg+QT6lOv60V0n2mwbkiMH024oo5H3HzR7HzhbxmRZQ7ynBYYDds4rqLXQ7OTSJJkt58qRlvtD984JUf0rEt7aSVT5YDNkknIHv1q1HPJHKBGzYbAO3jd+VbXOQrGBI2dRvMZbgeYT3+vNAiSNjhd4B7nOavXQeGYyGOSB8EbSMY/Oq6BUIdjliTw2elZtMZ2PhTw/Y3lsbq4topHbgKyrjHtWi2kaHasWks7UK5VQGjBIz9eRXOaRrS2SsrM7IfUAhc9OmD+tWr69XyI7hJPlCZ3sCu4+mMn1PX0NPWwmb0UenadC/2OG3WdsLExVAc5wOayr7TILq9lVoo5bv5HEBJIJPXHqAR9cVhyeI5VsJYFx5kr5L56D29KzTezF1kWZt69GBINK4I7XTNU0uGGGzns0RmcBv3QAPv05FQQXumJqzSbUUKW3EAAOpY4wMemP8iuPa5keYHgFVwCO/8AnNTWhOXDABiQdxODgdeaafQGjevZ9Mdo1tLWBWVwVDkcjJ6np3H5dKfH4gltgBtQoARsj4GSc1y0z5lYRlinGD6j/P0pfMLRrHliOpHYc0N3Cx1D+LZjbGFI4w55zz68j6H+lUJNckltpY53DvKQTtAAOOc/y/WsL5nGQc444qaS1njjV2G5T0YcDPtS3HZHQWerK1iFEi/uhzyRjP8A9f0981lvfO9+8/Qt2HANVrdbhUO1GIfnITOSAalXTL6aNmEM2CO4PP14xSv2E0D30sk25mChj1Jq1NqTuFjHzKF2kkfdPqKhi0S/dwnlLHjpucf0q8mgTts3yxqhOcrn/D/PvS94LMqQyrbIoV9zHn5l6H2qB5PMYuS5fuW7/jW3beGHlm2C78z3RCSB7+lXP+EMcOVZp2HUFANuPc9P1pKLHys5yK8liOUZgw5B9D7VJJczyrG7ysGDEhT26d66SPwrBCMzI4VsYLg4HXvnHp2NaUHhuGIArFFIMEdN3X6jj60BY4VpWkdRLIB7ntSpc3PmRGNpCycKY8kgZ7Y/Ou9Tw6sagC2RST2UhvzzUraRcOOOg7DBx/Omh2OGuDf3bhpo7iReuGG3J+p6f1rNl07UCnzJyem5wOPTFelp4dkkVQZFVQc5IOf5VMPC0L8yyI2R1ZM/lVJIOVGJbSKvh22mJTCg+cRgkHoKtabd2VvA0zToImIUl224wfetmPwnp8cbLsUqeDiFc/XOCafF4a0e3G42gXAILMhyefYc0xcrsY134x01C6WzmRlwF2qeR3Oaqz+J5J4lFvBc8kjIUjPt0rq10qw+QosJGMjcgOPzqeKGKN1j8tQAeGQgUNsSgkcdez6xrFvHaxac6RMBlifv+39fwrIbwhrTPv8AIRYxhQu/OMdzxXrAKKDujkI7Ad6fGFZG2pjpgHqaLFJWPME+HNzeQ5uihbPyktnA9P0qxH8MTsRTfyIg/hEOf1z716QYGyGVmEmMAgA/zpqW05/1krkegOKdh6HCW/w0s7WdJTdTSFeQHOAD9MVsN4dhCHAdmB/iTJP611IswyhS78/7XSnJZorZ3zZ7c8fl0p2Hc5E6DHEqgJjJ/uHr+A4p39kncFxuz1Gw4x+NdY9pAG+eYgY6M+Py6Un2G2lUHYsn+0Bk/nRYLnL/ANgfMJBFtYZwThcGqd3pchV0Yhd67CxIbj6/56V2RtrQ4D2eR23Rf1qsumWkrHZp0YX+8JNpz9On60mgucfcaLf38IiF2scYz/q4s9scHJx0zWG/gHUo2xa7Wjx3Ygn9Otenx2McROYhjsoAP+fzrHudVv1uDGmlXUcYJAcuWBHqcZx69fWk4iPPpfCesW6hXtJG9CozUkPhfXWUSrA8HoZZRGfyJzXaR6pqErBYzJGqjLBlABH4/NUjpNqcRiTcqd2hTJY9/m/CpUUI4e28FSRyJLqOpQi3U/vFRzvI9ASMe2f50zXdM1K91Ly4JIGsIPktI0O1QuM8A8knPJPJNd5B4Zjy3ngSsx+9NLuZeP4c9D71oRaFZpjCbgDxuYMAfz/lSsFjytPDesqqu1hJkt82FzgfhWoI5bcKJYZUI4BkUivUo9OjWLZGCh/6Z5XH5USWTlVVZWVgOWb5s/hVcmgHnFl+/kjjzsBAyx6Cr+pW62bKsV0soGORXaHSvOXyp47WRGBG4fKy579OtVI/BNlHuMss04bs8oGPoVUVPs30Oqk8OqMlO/N0OHkaUxkqSSCKjmuZI0Xk5z1JruZfB9mifumuUBP3VdT/AOhVn3XguR49sV0VGckSJuJ/lR7NnKclDdOzkNjb9fyFK10+Qw4x2rcl8G3qNujeBj3ySOB6dapTeGdRA+aAlRgkBlJP0GalwYGU8gaQlkUgjjI6VLFduEEIyFAAwDzirL6TeoDm1mI/3DmqE1vLA21o3UdSWXFRysZL58ROZHdcfxeYf5f/AFqkaMNCSl1ON3ABKkL+gql5JZShHOMj2pqNIu2MK+QMljx296LMLk6wTxqQkqHPcjnP4GkdLkLuzCwC5OGIP4cGkLOCQwYetIs27ADYbNO7C461bfifdjB4VX5J6d8VYee6tmBjkkOXyUZc8fWqkJjhaQooG7061NJd+aqn+IdxTuFzRXXXkGXfJBI+dG7fUUVjK0hB2IMZP8PfNFPnl2HzHF29xPZSP5LvGQSflbv0/wAafbXE1vPHNFlGjIYEDGPaurFjYDBjsnYN3MRH8yKtxWloo2rp8RP95gg/qa6NCbHECQyzPJMGfeSSNxxn161KEbI2QyEEdAnA+ld0sLx58q1gU+obOf8Ax0VP5N5IQsEcYcjnEZz/AOhUBY4GOyunb5La4+uw1dm0/VJoVgSzdY1wfmIBz068flXdJp2pyMN7LGx/2FP55zU0WiXErKhu0LE5GNuTjr0UVLHZHnSeH9SZeYlUejyCrMfhu8LDLxE5ydoJr0c+GnRMmWR229N7HPt1rPFmi8SIpBOPmFT8haHFjwzcv/rLpUHOQqE/zqX/AIRcMIx9ouJCR83yqBn25NdtFCgj2xxgqO6LUohvMgx2+4HuVxkfj/jRfyDQ4uLwkj8OJd5HJZgAfrwavw+E4oHYNaeYwPBLlgf5V1v9n3r9dqnHTcMj8qU6TOznM+WP1aleXRDOcj8O20UYk+w26j+8xGQfxJqw2kQ3JiEoj2JxuXDYHbFbQ0RlUlpnLD/Z4oSxlSXY0YI9Rzn/AApNz7CKsOhxBNkMxKj0Tn9c1bGjQ5DMkpHUckduvFWPszRgMqspHGVOP61YibYgMluWzxux/MVSb6oCoNPtFxiBCeuW5/nU/kIjAJBErY/hUdfyqwhwW2KF9cdzSqCkmQSDyeOK0AiUugOMh+hGKCrs3MpUdw3T9atjDHARieM05YSR/q1x7mk7gUxA7KvJLdTyak8uVSAWIPvg1f8AIDJg4/KnR24z80hIAxgDild9QKiwkDk5OfpT1gXO7J+p5qxIIRwCemQe354qVE+UbSBkdqLoCmYY24AJPqFpfIUcFcfhVp40wBkZzng4/wD10oiLknjb2OKNBldYivUnHoTStCrJ8wB9jVsQEZwBk9/WkaFyMsARTC5RW2iBG1FOPUVYULgkYB71MsBAztyPQU8CTPEQA6ZLY/QUwK4ZM/eGM4yOf5VKq5wNnH0qYLg4whY9QeKeVf7yqpHoTj9aAKoVgxwirzxnmpAGzjcMewqV22JukVlGOSBuA/KhAhUNG4I/2TTAYeTz+HFOC5GGPHpUmzjIb6g9acv3ehzQBE0KMDt+U4xnA/qKgOnyDlJlye5QA/nV4kDrnPXgZoDA5IJo0AyjaXcTAnfIPRZM8fQ/4USMojKNbupPfbg/mP8ACtMOx7gjtxTXEjDAIA9xSEYQZ8fu5JE7AOu//A1aW3LKN9wyA+kQH8yavi0U4Jx+IzSi2Vechvz4pWYyi1grSb1lV5AMHctOKagmBHNlf7vYfnV3CLwFAHtigyYxiiwiBFvCvzyQ++F//VVramMnAPc4HNN3Z5BpyyPxyuPcZosO4oCknhSvfIPWgqq9Awz6MRQr5HzKPqKaW7gNz05FMRTuJL6Nj5bxkejAk1Xa41JV2vCrgHIKHpWlswcg5+vWgoTzx05xS1GZf9oX6J5jRLjuCxFO/tUyACSMqceoar5TqMkZ65qtNZK3IQEnuMUrsCAXUBOA+CexU1IkkTHCOpPpkfyqJtO68EDHAwMfzql9nfzMEYA6Y6mi4GoU3D7p/GonhR+DgeuRVRbW7A+Xdjth+tMYXsfBab8t1FwJJNJs5GJkggb1+UZqCTQrGQkmAqW4++Rn9aVry6ThgCP+mi4p/wDaMoQfIOT0VsUnZjM6XwtZtlgZB9D/APWqk/hAK5ZbjjOQCn/166JbiaXBa0nUf3tox/PP6VZWJiM/N9MYpWiI4mbwncoxaB0df7pOD/KqjeHL9ImbykLj+DPJ/p+teg+XIO2R7imZJYjbkjrg9KXKgsebvo+phvktJQO/A60V6KRk/dJoqrBocZ/Z8aqh2njr6Zq3FphOx1jO08gjpXRRaMq4LOzHsWq1FAqFrcLwDvUL6H/6+a00A51dMwdrAqD/ABbutP8A7OEOJEO1geGyCR7dv510n2dVOAo59aCojAVSgHvTAoQW8dwgJ3rKvVC388dquLaFeS34dqaYFDmSJFSbs3r+FLDIswLbnDDhkPY0gHiLkbm59Kzri3itb1ZyVVH6jy93PetLyyefx5/+vTJbVJYmjcKcjgjqPxolG6ERfaUK/JG2znnIH6ZzTGnDJu8yFc9DnP8AhSixtlUNJaiVgMc4xn1weKkVEyypBGqL/FgYP0pK4FL7RzgyRmInAZT/ADq35YI5HJ75oNuo4/d4PHyqKWOHyFVF3MnOSf4aEn1AY0JDYGDx6VC0cjNjeAPTH8qvgAgDpTWxjGO3Wm0gKKsY5G3AM478DIqyrF4+MD61E8eScFFx3xwfTmp7dmMO88EHnbzmoTtoBCYcliMAkemafFEEOCp59BxVlCSNwRifQimsZO0WMf3iOadwEwuSSQPapDIAu1WGT7dPxqv5o8za0bBR1wScfXjNSq24bhhh6joaSkmAoDHdufIPpTxGgIyW54yoz/8AqpgG4crgj8xU8aqy7c8/XpTAaYVYg4x+HWo/tMMc3lOJVPfI4H69KmSB94Z7ndERjGAGH4j+lTFUTAiVOuOe9LUCNJFKkqAy/wB4HjFBkDcrkmoVEs27zX2j+6gxU3lKW3EsOehNADC7jcFkBI4KnrSiSUj522iphFjkD8qVU9uDTswBGGADnPvUhXPIOPxqLykLZ6fQ1IFSNcLnHuc07MBm1w2VYH/eFPUZ5IGfUGnAjt3pGUEHK/l3osAKir1AbnPzEnH51IW46Zpg4AwufahpFU4cqv1NMBwXA/zxSAMG+6Nv97vTDdQ9gWx7VKpVxlTn+lFwHAjP3ufTvSMqPwyg/UUFFZcHpS4Jxjn6UANKhT8oA/Sg5zxxSt06dOxpAcAg7s+uaLANJ45poBb1/KnAnp1pc+hxRYBhx3x70hRc5wTmnsCR/nmmkH8KLAMODwR27UnljnBNP5zj9KRmAAzxn1pAM8zHUfjS+cB/9fijIx2+tI3K8gDv1pgPDrnkHNOwD0b86rbCc8D60m5gcEAfjSGWWURqWByewJpkYkeMO6hCRnaeSKh8wsQf50vm5O3fz6d6LATN8p59fWk38njkGmmXOACDzzmnjayAFce44pWAXch4yM1A4BBAOD2Jp4gXd746kmlEYAOBj6mlYCEHbw2Se+elCw24YOEQMP4to/nUhLDOMEenWo2YkdAR3wKdgHYBPODSMsarxz7Y6UzPPAx9DxSDOM9/WjlQCSIuCQv0quImU5jCLz0AxmrLFlzmm4GfmGKLAVHuUjYo7Rhh1BYZ/nRVjYnOF7+tFFgJgxbPb681BckxyRzAD5ThgOMg4H+FO3BQSW60yTLowP3SMHJxVAT+arY3Kw9iKGkTGRjIHrVSEllxxuXhifXvVhItmcBQo9uM0LUQ1pmyQq4P04pCpGJYwFbGCP7w9KkcseSQR6GkBx6D3osAiSgrn36EYI/Ol3c9eT71XkEiZkjzIwzwW4PvTIC2CzTb2J9MAewo5u4EzvsXe+cHrtoBy+QpVQO5zR+8Py7WIxgnAx+tNTzlAHygAY4PNLm1AlUFhken4UpDE8tg+wqtK8jSIqt5YOQX28g9qtiOYgGSbP0UDH86dwIth5zKf06flQ0WBli7j0Y5/pUvlA7RliffvS/Z0bkjP15pNAZpRY9wjLAsS2D6/wCewqaKchiu9TjnGamuLQModUwy9R7U2C13fMW+U9s81nrezC4pYyghpCFPZRjipowhXADMAP4v/r1N5SqgARQPSgx/PuBAb9PyqrMAVMHhQPQimNAsRLKV3M2TjJB/pUu0kZyR+NNKgHPeqsgBE3Lnjg9B3+lOQDkEAfWk8sHnBPORzT8HbyuRTsAMxaIfe67uOM+lKzhhwMe+akQKBgICxHdqhZ2RiNqg+wqeUBxkBY/c24/un+eaashDAcH+VRkgk5OMU9WAU4Az71VgH72DkYJHtRvIJO1/rmkycAgNu7imZfnB/CmMlRhuzxg96fv4yOnoKrqGBz6+1SBhn5unXgUASbuOfyNOznjGOOaRWG4An3pxOSMYPtigRA4csczED0HAquYBwC/zZ/Sru3na3IH8OaXaAcFQR6cVLihlbydo3Kx9OnWoGdkbBIBz1FagYhAMA47Y6Ux2XBLjAA5x0o5QK0VzMvUgj361It4rHDBlI6+lDIrgNCwOB93GcVCZX3YZfmHU45xSbaAurIH+6QaceO2PxqoqxXADZYMvpVhAx4RmIGODzimmA0gD1P40nOaeWYdfocU3IzwRmqEJgnkmk5HangKeq8+mKAGA6YycCgCNg5AGQD64qPDKPmPapWctg8kduajKE8j8jQAgLFscHjjFNdpBwAPyoIIHTApmf9r8MUgHb2GSQc0xnBB6rg+lLI6Ki7wAT/npUDSgrhV568j+VS9AJkdAMO273xilZoivAIz/ALJqoAQR1z1NHmD1HHZqaAuHJ9B7YoWXbxuwPrVDzsMw6Y75p4f5QQA2exOKALjSYOTnmlBzk5x9ap4PO58j0I4/L/8AXUg2A7cbR3wKdgJWyvA5/WmfN1J59xSbl6Ak4oJ3DGaAHFs4ySOfwpgwcc/pUbuqrudtoPc0EbdoByKQE+MjcBwPSm7uajDNnggnPUcUvyn+PB75oAeW9MYoppHP8P50U7AKIsnIbFIcr3APfnpTPnJIL4x6D6+tMZVfGWyPY4zTAkU28YLMSJnIG7PBx6+9PMg5bB69uahSFF5X+I84P+fepeC3JAXHpzSQCnOFbH3uR81Nbt0OenGacMqeFxxTG3nkAfyouAuzHOTyM+lRIjfaWABCkA4Y461LtfHc/XpSF/LdCV5+7n3rOd9AJlIB2nJP508KOOcEn86hO9DkqAeg3c04vIem0+u3/PFHPYB0kSbTnqOcZpLZnaMhwu9T09veoprbbsYYDuecn8eM0fNGRJu3Y4x3Io5tbgWscen40qbFk8zc7HGCoPyn8PX3px8vyo23MCSMYGeKZKrhfkAc/wC02B/Kq5rgKwwQUDfjTFaO3O5tqKx4470iFwgDrgj+61OZUZdjoHU9QeRRqwJsLJh15U/rQU7nj8KbAUA8lNgA+6oNOYYIyv44qkA049T0z6UwbsHI6HpmpNrHHb6UhCqw4JNOwDgx6gfjmkL8Ag/MO/XNMIyDxznpTlG4fNzQA3LZyBgn1pNpcEuzED06/lUzKvBJwKNyrgBT70DIlEbKCpyGHBz1p4wDgIee9MZfn+RSjt39T6H1qdR8u1+vtQgGkEn0B6+lPKjAHJ+goB2qccD1700MB0AOaAHGPA5wfpTNh/8A104Kc7s7R6Zp4bdwVz9KAEUBWywBoG1dxJAHXPenBExgUoXFAERuIB/GFA4y3A/OpApPIII9QaaevygfWnKTnLZyKQDtpU84HvS/J2JyaYXBPOPzxS/ePGfx4pgJtTduC4bpkcU3DDPIcEc54NKTtY8fhSKpZuOlFkA3z0T5dhTP4U8XCbck8epodMZBGV/OoPKCncmR2x1pATb0Y4DgnjgHmhosHLDOaiZVYHIx6kDPFIkuzAc8d89aL9wJTGoGSzDHZeRTc/JkEn1BxxS/a4WJVT82OB6/pURuolA3MBnsTzSuhDjIMj5gc+2DTDJzg8eueKhkuAyErtwO8n+FRbUmijGScE/NuIP0x9aTmBOZ0X5QS5xnA4FRN5kuMNs45G2neQq4YN7bSRSF4TI2Qx28Y7fnxU8zbGILcIhAz9c5pPJZiMMeO+OtSed82NoGeOtNlck4AwenvVpIRCVI4Jbr0xxSNHg/d+boARk04A7gVLdee9PABBA6n8O1FgIguWIIGT1zSvE8ajBKkdj607bnOSPpmo9xQjrweO4/zmqWgEJWYNyo/Gml2TOAcn0OP0qfzHL5wSTzwaDIz4DHJH6fSncCJZpDjcBj3oFyyqQuRuGCBzke/wCX6U/yg6nsew3GlNoBGZFbAB2kd6NBakQkQuGYBj2JOAPpUm5kJ4zzn2pBCyp90Ee1OUMG4yPbFS0hixuVwWJ/HpTwx6ttJzkbD2pNx3ZJOKUyIybigBA424GfY/40rAOJGef5UUw7eM5Ge2aKAJSmRgnmozA2wncBzgGlz82cHHY0qTQtk56DJ47dPxpsByqB60ojj3ZPJPemm8t9hO7B4AGwjJpYbpZJAioVJ7kED8zUtoCbymJwO/qamFo+3JIx7mmpLxnGCKe7hVADg5GeB09qOYBDFGmVLKTjkZHFRyKHRlC5Gc46U8DJzgU9Iz1GMetO7YFdmRCFc/QDA/nQ9v5kvynGBkt/SpkgSSTpnb6ipn2xL85Cis+R3AgNqzSZxvbBI3NjFAtysu12UNtyqggH6+ppyssw3RSErnkjHP51PtJ52jPvRysClDE8TFGclCcqe2cdKlKt2H49KlYOcoRt9DgVXWZFJZ3I2thgRjH51UdNADc/ZcD161FJErqN6K+PmAIqd5d7HYoCn1A/wpFVhzsyPXtWgDo/3YG2Pj24qRvmUkDtUbOSGBHHoBUD+bIhjD+Up4zGPnH0P/1qBk+4tIV2446+9KR3OcetNjjWKNVVzkdiOfzxzTolMjjJwG6mgBG2qCSRgUA7uQefYU6UBWKg5Xpk03kMB+dAAw4y3600bV789sVJuwMZGB0BGKCik46nGTTAaFUjBYEH1o3+Wo5ZwB0zTsBRneCfWkVSRxz/ACFADxl4gyKSp7sD1oJyCNuCO9PUlItofGeTjNNVnCYkIVj3XoaQDckHk/8A1qci45GfrTxkAAp170wo5YbSpT+6f8aAHiJs5yCD6dqeDhsA8evaolliO5FYMycOFP3T6H8KfuBB3bUGOPc0AKx3HHSmlcj1yPpTQSBwcjr1p6SDaNwwaAEAC4HQ9cYp2SwI6g9jTlKnGBTcH1z7YoAYAyk4b8GGf1oyQfQ+9O5Xt060zdnHOBQAucck8009j+tNd9gLNt2gZyOlRliXOIty4yj7/wBCMUASE/7Qx71BMit8jfMVHAA+YD69qkGSMMSM9VX/ADmk27emcL6Ci1wK0VqwYszOqngc8/iam8hdoO1T7nn86kACIAOeOhPFRlSGy3bvSUUKxE0KAEDAbvzkfWoWScZ2kKMcsASfyqzIwTLEhR3zwP8AP+FEkcyEHaoQjoGw31zzn8qlwTHYrNt8s5lJI4PIOKd5bBVCkqp6k09FG0boiGTjeyrlvfj/AOtSdfm2sP8AdFEY2CwCJY3LbiSe+aVtrIQB2OKZjkhlORQSEzkg/TFWkIQICc7x6Yxigg5OQuccCkBBYDbwfQ1J5c+3cikqemKAIWL7+vTr7fnTTz69KfufcQ4AA9uaNgBYhwNx/GgBgBXg4INBXg4JI9+hoMbA9Cc9DRtOF3c4oARvXAB/lShm3YH3fQ0KBkhQpUdPYU4YKA5U4HtmgBy7lGSAPT60ebyBzmo9mSTkk0Bj907sGgCTcsmTs/M0SKVA2kHvgGo2ZSOBgdeDmmO4XGFJJ570AIUkJ4GB7jNFKLhgACR+QP8AWilyoRJcq7WzADn0PSqUxciDYF3Ah5MK3DZ7ccDAXgYHtW0sYaJnJORSkBlx0+lS2Bky3Bllg34VUuI5crGRwGIyfcDB+h9ejreFZ5o4oo/JkcD70QQvhlbt9GP/AALHar5j5znnGelS24OMBiAB0BIH1+tK4yjNZTO7lg+eFGw/dzlW/ED5h7imLp0hmV3hlYiQlcH7qE7h+JxtPtWyFVF+UY+lTKSF5OeM0IZhpY3SRgfvHdV5fOFLAbcfQ/e+oqK6S7Z5CRiRkbaNvJbzFxgnp8pIx9a6I/NGpYk+2aeFVlyQOOegqgsc8trdrdZVZNnmF2TH3lLjA5z0XPpz371FLb3aCE3IO0tHuYnHQtuJP02/lXQz7lVWRtuAc8dRWeLUXxLSOcDnB5/nSHYzLewvbe0jG3a/lrnuc+SF/wDQ+fwpYZrpg3lAtKxIAIwQNg5Pr83f/DA04FMUTRcfI33gMZ4B/rSfKrYVQue44qkIzXiuvOZtrCPzFKhlz8uTuBHckYG768jPDI7O4Zo3khDFTG2WUMch2389yUKj8K2CxU+9PQlxwSBweKLAQwxyLDF5hywUbsnvTm9A3Hp61Mp4PHQ4pshIAXj64pgMyQBzyevWlOT16n0ojYGNTzzzjNTNaCUeY00uGxhBgBcemBn9aAK5OzLMcDrUcdw8sjRxRFgo+9nABP1qylrFDwi429zyT+dMSKNJzsRVZjywGCenX1o1ESHeMbXA+vNMEJdPmfgfeIbb+eKWzmF5GXKbCGK9c9KsAApgjPfmgZCI0iyVXDdMj+tLDcRysyIwDocFD1HvSHG7BFK0KMFyo3Do/wDEPoaBD3UcAg578UqkZK4+lRrKzM0bYyn8Q7/hQhLEr0oQyYSLtOQBio9yn5WQEGkDbsk+1PUeYpzjg+nNMByjDBd2QAAAx/rTdrFj8x/wpFixLv3Hdt29eMZ9P605F8wsdxBHTFIBoIUHn8akxHJ5ZbJ2ZAyPWmxsWiZ8AEMQcdDVXVL42EPmGMSZZRjO3rn/AAouOxaxkcdD09qEGRhgPoDmobK4+02yyhdo7KTnH48Vct13ylCflwe1DEQsSmCoOD7f/qpcu/IVseo5BpJn2BQBy3GQcYrn7zVLi41WfR0do9iKVmLlsEgn7vQ/jmk3YaVzotpBIdWXPQmoZUmKYgKBj/fGabYxGK0jBYM4GC+wLu/AcVZc8DI5zTE1YyIxeRXwUnzBJgb5ThE+gHX8wa1SvzknOKapDk5XG3A479f8Kr3LSQxyPE4Hl/NtYbgQO3qPzpAWdinnBA96DGGHGMUwTZxwR7Z+n+NVZdQka8FsiquTjeefTmgZJNc29uMPIOP4ep/IUkNxJcKVEbRxAj5pDtP4D/8AVTobePCzbQXPGSBx9Kc6KSTjkd6BDJiwl3gKM84A5GP5U0y5GN3Lccd6eMKuRwcf1puxWXcAQc4PfNMBjeYwbbgt0GScfjSQNIkY82KLefRmIodmA+RipzwcA/oaBKz53Bc8k7RgH8KAIxHyxPzZOT7flT1UqhC7Du4O4Z5/OmsVaIOFxxnrSFmRWIJBJxxQIfJasoLFo9oGeDyarqBFysZZh0xUxkZjuPQ9hxilMhU9Ac+1FrgVTKdxdiNvU7uv0pFkVMnbznOAetWpApUllBxVR9ow5XIY4IqHdAaMTRPGGGUBbGTjgjHrTWZED4GBjP3hx1/+t+dZkr+W427sgZ60C4d25xtZASMfhQpXA1VaNgfMVOUJJBGDxULNH9njKOXyTkBxkZx3qoc5UA4GD+nFMXbIxO3Bwec8/n1qwNBFhCxuRtJBI3MPf/61OV4M9U2DG7p1yP061nINzAE5BBHPanJiVRxj+EjPFAFh2j3OCYy235/r69P5VDdS8oUH73nftwR1q3HFELG4laMMynavsSBzWWY2G6QOSw/vdB9MYpK4AJB1aMEnrzRUcjrG5G0nPP3qKeoj/9k="/>
          <p:cNvSpPr>
            <a:spLocks noChangeAspect="1" noChangeArrowheads="1"/>
          </p:cNvSpPr>
          <p:nvPr/>
        </p:nvSpPr>
        <p:spPr bwMode="auto">
          <a:xfrm>
            <a:off x="1640681" y="-144463"/>
            <a:ext cx="2286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pPr>
              <a:lnSpc>
                <a:spcPct val="150000"/>
              </a:lnSpc>
            </a:pPr>
            <a:endParaRPr lang="zh-CN" altLang="en-US" sz="28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00" name="AutoShape 4" descr="data:image/jpeg;base64,/9j/4AAQSkZJRgABAQAAAQABAAD/2wBDAAgGBgcGBQgHBwcJCQgKDBQNDAsLDBkSEw8UHRofHh0aHBwgJC4nICIsIxwcKDcpLDAxNDQ0Hyc5PTgyPC4zNDL/2wBDAQkJCQwLDBgNDRgyIRwhMjIyMjIyMjIyMjIyMjIyMjIyMjIyMjIyMjIyMjIyMjIyMjIyMjIyMjIyMjIyMjIyMjL/wAARCAFNAf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3+iiigAooooAKKKKACiiigAooooAKKKKACiimlwDjI/OgB1FIDmloACM0w5LY7D9aeaKAOd1lxGy7WeKcnaJFHXvgf57VzzMttfNAl2tyxYkuwKkdzz0//VXb3ltHIqsy7tpJ9+nr+NczdaW/losYxO77/lx8g9s9e1Q+xLRFa3k8blVckr8o24/yaZcTKHSWQguTtAJ6VUkSO2vZUjk8zawAy2A34j8qsyTotqzOGYHsCM5HsKzkmpXIOn06ctaj5tx2bmAPTjOK5a4uGF/HJFCQfMLYJyw9/wA60NJkn+yzeUGMhAKq/XGDwQf6Vl3FvqSyxrHEwE3zsw4xk9Mnv0rVtjlsdXpupm7G1gAR1JPWrlxqENtHufJyM/LzXKx3KW52CQBwMnHJH9T6VV1B5pZC9vcuZhkMwzxngjPQcGlF3GmzVvrhr1CyxvEG7uMnH0qsCq/LkAFQcZ5U+9RWYvL2OFri/ZD8qsoQb+M9cdM9v/rVpPZiK7h2sZJGGCDgcA547dPSjl1uHmbGnOhhCh9zD88dqvVWggRNrKqj2Hap2dU6kCrLHU1zhTULXKFTtYZBxyagad487wDuJwvtSuBCQTIcZKk5HOc1eiPQkEnHJzxVWQmWPMUY3A9fb1HrTopmEe0oTgdPr0/CojGwhtzqKROUVlLD9KbY3iSIS7gHPPNZk9uzy7YVHyjD7iOvXA+lU7Z2t5mLumSSeWrGU2ndiudkOlFU7CbzYexx3HejULl7a3MiKDjr9K6FK6uUTyTpEMsRT1cOoKnIPQ1zLXEt2ElO0ZByAMbiOv8AStW3niggy7jA6D+77CkpCuadFUBegtk/dHvV1Dlc9jVJ3GOopoJ7gj61FNcCNwgGWNMCeoLl5UiJiRWb3OKS5MmwCMZOeecVQmlEsTYuSpVsHnG4/wB2gTY+O8hMuWfc7DGUyVFQ3OoG2RsR8kkHHrmqsl9KYwsCCFQ2N2c5Of8AP51mXguJGLJKCAckHqTVW6GUp2NXTpvtE52oys33gxyMelbKGVZcbBs6DHpXN6GNt5iZzntg42n3rqdytxkGk1bQqm7okopjypEuXYAe5pi3MTfxgZOOtTc0JqKAciimAUUUUAFFFFABRRRQAUUUUAFFGaKAOW0TV3SJbWQNJKc46jnJz1rZh1BGmEb7lLH5dy4z+NcBr41fw1cW81nafbbXG2JivKHHQqCM9+TmsCPxVLIsV0T9nkCZIiWQruzn1/oaai2Qm1oe3UV5PpXxA1pZijwQXUIAYO8gQ/Tccf410tp8SNIlfy7uKe0cD5t67lB9Mim4sq6OzorDsfF2i6hcCCC9j8w9Ff5c/nW2rqwyrAj1BqRi0UUUAFFFFAATgVVmutjFQpJ7bec1FdzvlovJZhnjHcdaybq8l+zNG7Mkrbm8sgZA9M/j1qb32Ey22p7ZG3M6nGdpXHH4/wAqq/2nJK5YEMvIwBxnoAfx6VgyS3Fvc7bgONm3e/c5647fjxWedVdRNCSCp3BVUZGOuf5fp6UcpHMdlba2pJLY3E4xn69q1I76ORAQcZ6d68rttRb7QJgBHCCVAB6DPp1rXtNZMsuyaQMuFTI4Dc/l09KGmhKZ6LHIGXOakzXJabqoV2ff5kXUduPUD/PWugsrkzx5LfMe2Mf/AK6aZonctSDchB6Hg1zeoxgDISRF5C7cAk4689sV0x6c1jX7RwymSWZmbnbgj5amfcGcTeho55IbWJo1jbO6Rj+8bjgcejZ/M0y2mkBIlUFwSCrckfiKvX91cXTxytc+WkZGGz8xUkZYAZzjByccYrJe5gFyzoC21iryMeW564wPbt3p3ujNo6nSw95JG0ThP3ZKEDrg/TpRqUrqiNO0aSouGcMBnk9c+nb6nio9GKwrFK9yEcEKiSZ6Yxz09j+FUdeeSPU5X/1sbgkggEcgAfkD361LWhXQzFYKJLhpDkv8gPBNS22qR/ZZw/lyzcH52PTIwMdOMf5xVOZpVgcTqD5rAIgwSST/APqqWO3EsqpIAkuwYQD27n1qbojYvaQbyK8uNSaCWZ3BdoguR789uM/kK6TTruW7uopZ5oygBdVQ8oeBg559f1rCt5ZLKEI10HbIPIz0zxnv1/zipLC7ihu/NL+Y7Nk47nBzmqVRNlJnequ2PaoAqtPErnJDF+OKfbXEc0I8uTdgc+op0sojkRflG7OSfQD/APVWhoZT3SwkmQHzRgEev057VMLtWUPIpdA3B44OOKq3ksQkmPmOyk/McfdI9Kwv7QcOVLnYGzluhJrnnNrYm5vy6gVyVIBOAT14/KktbweVJL5gKIcbV45P8h05rnb+/eO3EkIc4GSV5PHtVOHXlPLwsrMxXBP4HI5pKU7XYXNS6uVlZmDbTn7oP3eMVl3Cp9rRi8hx95T09asvLFJEA20OxDBR/Cfp1qI3UcZkckYDKuWU4z/k1hG99SWdlpNwEtVBBVc7Rn1qjqa3lxMV87YhHKg4+X3wax7a+TaBIUV84wp4wDwealy9rmUyLL5nI47Z6f8A1q3U3aw76FkwR+ZiBgChGMHv/wDXqGaQvLjzWO0bRjHOPc1QgljRf9eQ27IXBHJ7e9NX5pnyyjacZ9aj3mxXOl0+SRAEuVEgY9iOPwrfUgLkEYrgftH2fdEGYEHGSf0rUttSmi8uIuxJOSe1bRnbRlJm9cX6wPwMju2axpNTM9yGJxjhecAepwag1F/Pf5pWCL93AwTj3rKuHljCyNtCv90bucc9qnmk5Ccjo3v4Lu2Akl2sgwwHc+361WgiW4LwB/KjUA/v4xk5/wA+tYqSFQpjh3gjJC8HpTIoL2RiwBCg5+Y4NbJpakuRu30wUCHbChBOdmCQO3NZlsryZeNAVzkEnANP8hWX5nRFHXbySfUmo2nht41WLjjrirUr6Izlq7s07NI0uzIWwh6jg4PrVltUa3lcyYaNxwQwHv8AWsAXkbxM0kqg9NoHOP6VTOpBg3llUI6EnvVKDsCnZaG3LqU13GCUcfMU47fj/wDXp9s4hjALE+jE8msu1uJCzCSMhDwcjt/n+dWTcwRDZjDdlzksPWsKi6FJ31Ni21wJu3qdqnHIxWimrWrKCzhSegrkXkEifIvyp0Bfj6mq97dFIlRHRA33HGflb8KmLd7Fc9jv1u4Wx+8Xnpk4qYEeorzC21a5S5ZJiZUAUFhzjOeP/r13ltb4gMyMzsyghQ2B9M1tZ9S4yualISB1NVFna3tt0zh9vU9KyZfEdgZGSS6ZJFJHlopcn6bc0DudDkHvS5rlX8ToVK22nzFo8LmVliUj+f6Vk6l45mtgvm3NjabuAozI5+mcZ/KnYLnoGRWDrPi7S9G3RySNNcD/AJYQjcc+56D8a4e+8R/aIUX7ffzySAMQjbFUH1Axj6VzF1qgfUUjttPtYIlP715Blvpn/wCuaLCudPdePPEV1OZdPtEhtiPlXash/E560Vylxrt9JO+y4cBTj5EDD8CaKu3kFz0/xTc2eo6LdXFnqmy4tI3cJEFcsccfKQT+I9a85EsQ0+BILqOSTG0qu1ow2OTgAE9exPNS+JbHwnHZT3OgyX9tqMRBSMFgDzzyef1rP0jUZm0VZ9SupnyWVVk2yMwz15XI/E/SmkkhFRoZd7RGSGKQ87s5R+eRxjB5GR9MZpyzX1rMfNUMsg2h0Rkz+Hf8DU8LWEk8bRwyRKM4WTIDd8g57exPX3zUz39pNmOBZLYH+7IWVvfHY+4p3As6eBa6hsEohZh9fM9twIZevUHmrIvNRiuBJp+oNHG5ztV32vjqCW5Dfn9RWLcy6gIi0901xFyAkr/Mo6Z5JA/LJqy9ojQFzOuFA27mA2+ijBx+hpAdvaeO7uwQNeRfaoAeSuBKo+nRq6O08b6NcbfNma2LYIE67evvXmdk8t/beXAzDaMlAeAR3xn8cikneOeEw3ESJPCcgY2kj0PI/rRyphdntkF1BcpvgmjkX1Rww/SpCa8Zs57qKOP7KpDJ1lgkwT6e/wCtbEfjO/sEVTdicrw0U0fzA/UGpcOw+Y9IlLEHaQAevrVFLd1lddqRq/Vhzn2Fc3H43tZrYPdWdzBs5aQDcoPvnBH5V0umanpl3bq1pcIyn5ueDz9amzQxl5pUt1HJCJfLiypTC5wfp/nrWBe+E2+0M8QIRm+8BzyP5ZFdqCCOCDQaQOKZ409rc2JuI5YWZlyvmDsOQCfTpiqwcWtoC5G+NgQoIJ59favZLnT7e6ikSSMfOMEjg/n+NcprHgmGUI1sCz42jf0HIJJPJxhSMe/uaCHDsc1aX1nBbRvCHaYvhFVOH468ngV0+nauwhiBdWPQBeD9Md8Vzdtp15b25EsAaLlihyCFBHPbjOMU65vZLOOKKNQhCkqCd24E+n+c1DEro7yTVlMBEbYIz3yaxrydp8tIy5XjbzkjvmsCxnnedGjIdMZ56Z9/TvWtNFLPa8Sqs3IYAnGT2+tc0276lXuYF1ejHlbC2WwEJ2j/AIEfpnj3rNM8Mk21lHKKo2+o/i69a0b6wNvCJZxlWc+Yx42D1A7iucbynuPNi3+Sh438buv+fwraG25DOptYjchUlvGAWL5UJ4HsMd/xqbV9Tecxz5UrtC7B0IA9O5+tZFlcm4mhIaNRgkr0A7dT9D+dGqAywGQ7SxO0922tnp/nOKHe9g6EzapbxRuYYg0it8rHkA+uO3f9fes5NTllkaRizMcruBxuJ4x7euR9Kqm/t7W2kV4gykAbT/Dj1AH6fnVBrqOK4jES4UjJHTn+n6U1ER1/2uzsGIVtzxqMkOCc85AznA/XntTra9W+lEtvwoPzxs3P4VlvZiaxSaN44YcblyAueMdeuc560zTJHgvf9crRpljs/u/lihRXQZ6P4fuky4UFmGBzx06n/PvV3UJXN2WAdtibcIBwSeCR17Y61z++8W1gmsyXA+YOgGSG4zj8Kzp9c8+S5IkMR2hCqjPTpwfTJFVsrFqVkampXqR7ftCSBpDnHcgetYEtwouFjRiSxycHoOtU7jUHmcK0jNITwMD24zUkUM8rJFNGE9ZDj5f85rKRLdzVlZ57JhbeX52CVYjgt/8AX9KzNI0+4s52a9MKqp3Q87m3dM7evGKvwWD2xTybh1UN2Od+BnnHTv8ApUd3bGbEkl55MajlT1OO3AHf/PrPNZWAg1HVI7Yh15xxuH8RrKl1XFszfMzZ/dY7HucHr261R1Np5QTHIJI0yTlc4+v+NYxaRcI4+U445zVwpqwO52tm+zynLb5HO9jnnp/jVxLuSZPMmG/K/J22j6cdv5Vz2mIPI8wyEY+6OpH0q7EpmUsHBHQAn0//AFUNpMm5uW0qzYBA2ghc46/lUJkj3OY3O4Z78gZ9qp2/lyqYyxypzkHJPWmxGOM4RiRu555qdhnTaTpzX8x3lhhckgH8Pap9VaLS7hIRI/zLwWwPXFR6PqUsRCxyMEP95sp7/wAxUXiG6SeRZlj3n+IOpBHGMc9s4I4qklyldBpvWuIcSzRxqBgHGSDnr1qrcWcFyzGK5Bx94k5OfoKyreZUQqI3JY4IPOcnj/CpIijTRxsyp5hOM/59qSutbkmnalUwkEmIgcli/J/Aimy6rKJWVp1WMD7o5/LinwwQwKXZY5CeAxxnH5fSsy+uok3eXCmZTwSMbRjp6U4WlIHsPmvZZCDGX2A4yTnFRPeMyFG2licg9xTbWGKWAjDKyA7iehPt+Y/WqQuFXP3cD5hnnJrvikZSTLLSZRlLLuI4yaZbxOG3qBJsGQC3G761FIznDtGCcZJxjtmmJdNEq+W6gMf4hx/nr7Vcm7aEoutrDxN5BiCgnBzzge1Zd9qCq4SB1KHJLYwR7ZxSXLTTsvzIFAyuB19RWKZQxcGTbt9e9ZKMdxmzFrEsRBwgAGNis3T8T1rXsZbi9i3CJ5s8FSm5Rj2PT6/rXMWUS3WcxfuwRlzkD6Zro1mltrVba2kunVRkKpK4J68g8CpaSZpBO+ppQSahplsy/ZbKGFjufdIQc47ck56ccCpn8TXFnCVGrW6xp1MeJPw5xg1zixmR3k88eb0aUDJUegJz9KmW2jjKN5pDA/uo48lifViT09ql2NkTXOrvcQ+ZdG5umf7gu5GjQn/cAxVO41e/83yLEJbbeWESgKi/y57dO9SXasx82Vsso/1zcqPZR/k1RVJDA0Wwv6IoZST/AHmAH9fzoQDGka/u0inmKxqdzAnJkPUAbc8UXD5u1hFuUdRuijIHy+59B79ac0kNtCBFJ5tyrf8ALVcRoP7vQ5+lUSZ423ymOCPOQI1DMx/HGB/nii4F6VxEpV3DyYyZCAMe+T/+uqMbMbdiuIol6GQkFvpwKsyBPs6vLLjYMiNdpIb3IHFVIJUlxEGVFJwPNIQZ9FBwfx5pXETRy3qxIIT5SY4GQc+/NFUJ7S2klJllikcfKW8kP0980UrjKWqCz0+dJEmjlWUZS5tS0J3DqrKQR39KYdcgNuxmuEeIjmFI9r5z1DK4P8x7VtfFXSYtN1OwRNiF7Xc8aKFw245OBxz/AErziWBkweeT0xW0Vdaieh1FlqjNOVs7i7NvI2XiuMSdPdeR+VXJtcEq+UZrUYOFM0f6ZXp9K4xVnjw6q49GFNeV2OZQ747kmr5SbndpeB2ZVdY59obYjsVbtkbsH+YrQ01o5IzHOyxBTvV36L64GP0rz+31Mww+SRuj5+VwGAz1x6fhUq3anDRzGMr0XyxgfQ9RScB3PQpYm0+8BhuIpGkb5gkxfPv90e/rn261YiS9e7MkUZYoMYiUEpx1xzxz1x3rkbfX4kRCY0DdJMg5Yegbn+VSJ4lkNwEDRiInpJGy4/4ECT+n5UuVhdHRm83TBmguC3AOBtz9cYJz9DSNdeU5YOkQdgHV5B82Prz9KpDUTbuz/bFaXrtlJkyCP7pz+YFPF5a3LebGAk3TaI3B/MnOB9AKQGwLqSPT9hYmF+0bHPToFJx16moLCK3jDxOBCx+ZH3bV59cEjn1/lVeCOaeJUJefDHMaRfMB9cDPHbini4ijU28zSiQk7GcHK/lk8e2OfTvLZRrWXiPW9OVks7mSXacmOYb8+4x2+p7V0Ft8Q72CHzL2C2nA6iBiGUepGD198VxCXM4unMlzIWU7UKqGJOemWwcdDyDn3q5/aVg1riGGQ3R4mEbKVOOpx6/ljJwCBS0YHoFp8RtIuIo5JkuLdH6O6gr1x2JP6V0tpqljfxB7a6ikBGeG5/LrXj8flLp5ijBkt5eGHlgvG3+6GBI6c9fakWeJrJ7a9urqAqmYZEBcye2GwO54JPTtSsug7nsbeSA0g2t8uMDHNeV6rZMl1JcFnAdPkMg+Ze/9R/KqSTXUVq0+narc78jzIi77Y/XAYnA/4Cfwqa68Q3p2iSGG4RztWWQGPHuWB4PTt9aynCb+ETV0XLaRLexAXKMxwAq8HHQ47cVox3kEMQbnk4JOBubr/SudnvZJ5DFJazwsMOCkm8Y/2RtGfwyQO1XrLULKSMxm4RwWK4ZgOfoetYzhJK9ibNFy5a31CxHnXBHGV2AkH6is29s7BWtPs9tLKrj5SRwR6kH2OfSkeeJbto1hzE54XGME8cH36fXHqat+bI0Q2K67PuqDnHsc9vxqY3juDszNjRJZikJHlhyq7WwpHPT8f51PehY7FpBtWHaMBl5zzzntzzmrEN8LSNY4o1jJkOGCknoOD2Hbuar6xcqbJCXCxuDvLc7vQY6mru2xNHNP5S28MzKzDJDZ7n/JxVeJFkJIRnIPKqvIq3JqCQwxxxKsjKp/ebMHntz71TEsodmRCm9WB4xgHGcenTFbolmxBdXZaOOJ9o2gALjAQdzj3z+VTm3js3jdpRLyeq8H/P8AhWPZTeRIGL4QA4PGcjtn/D+tPu7yTy4VkLEBmIyRwCemfSnbXQLnTxardJauFuSuR8oDen8hwRWHfzyvdtKqhQHOWX7rZ9+/SseS+dUwWODz8rHrmrVlfySDymLZY7uCAc9aTTEbcW2GE3Dxo+8ALjPWrbahLawrHHgNIAWkbgeoz/j/APrqvD5SwAOHfA34z93+nes64lWeTzCd0eAF5BPr0H4/lWVr7jNRNQE78TkPglYlbeoA75/wOa0o7hZYUJjZ1kIDkgjgj1OCK5BTIkk0qHAB+UDByM9/atXR3DHazlZMkud2DjPcfXNKUQuUr/Uba2knt44ZomZjkM3B9MCs/wDtE4GAoA4bA61Z1TTWk1C4LF5QDuQjBwPTrkVlBFG4mNkUHpkkVcUrFG7aOPIxG2QWyG9vSr0e5YAiHDbc4PGawbO4i2o5YrhtrDPUZ7Ct+NfNAVPNO4A7yOB7VEtGJIZasA8hKMGJzknbn2yf8a19Os5XkDgpv53ZkAwfeqsCW7TrE53FMEZORn0I/pWnYyJb3chzjDZUDAGBjr69zzmp5tRotW9ndDVsPIuwAMygHahJAwTj8cD8qqXS3d1qDWscTEhtgRAOmeuO3GeOOhrT1LWPIYtFKR5v/LQAKQcY7D0/Cs1fEd9DduEhVSVDNLkAbumfrjHfHrWjcdinYy7qe6iMdv5JWXftK7enOOvfnPelsvOiXznSIIxypJ5+o9O9Q388zBri4k3yHOCrklRz15OO36Vn3eoMI4vLm2tt3ZU/d7cj8aOS+iFY3n1NoHzsduCAeuPw+lZk+qrcT5FtETyAz9cdvxqksszENcFULNsQjB/Ifn1pZoHtRuLq0ZHUnrnvVQSRLehft5ZYi6FlwxK7g2fvZFR2pilnAYHcDyOnHr/Oo5hEIw8TlgwBZ2GcEDPT8xTLO4GLqSWXmWFiS3QHHTj863iyWiw11MWbYmVz0P8AKopVkuWyLMpjqc1GVlmVILcqRncuF+fGPQU+LSriSZ4L2ZwD8xVT1/H8/wDOabaJUW2Y9xcs77IHJz8gVRz/ACrQ03w9CxM+oTDZgHyUcBv+BHsP8a24beO0H2e2tyjklXEYDFhjPJwT/Ko7u4EETpPNBEAeA5UH2OD0/I/Wk5dEaRhbcXEaoqo0cMecKrYKr2GAT1PrVc7UkZEkfhuW8zOfrz+gptrdM0wy8igAFiI/lkyOxAIxx1zUVxfRRSiNrna5GRvUkoPcjoP0qDQmYxJKsbSyLtOfl2qx+mQcD6VJe3Dyqp+RUBIIRmyD9Vxk1h3ms29jbhy6yq7bVBfcrHnkkZA784z6+zF1+2itHaa33zBQBHE42N6YyAc+pC496LMDRdpTMY7dpVdh/rJHUt+fBH51Dcz3EWYY5BuDglmjEoBz69z9PxrBufFsrx7bq0s4hnIiRASPTkHJ/EGsi+8QG6nWZ7q4+QYSCLhR9Txn9KdmOx2IMa7izSZByZHwNo69G4qu76feP+6lbA43bvv+o4x+QNcNNrdzPGYpEZ4ifus559MnqfpnFVZL2+fCxkxRgYCITtA9MGjlCx3F74gsYJTZopcoOWjiCbfYuec/lWXd6tbIG8oBmGdgZzw3qTnGP5+lctvuigUzsq+gOP5VF9nXOSSSaLILGu2pybj59+jP6xnI/VaKy/IUfwj8TRVXCx2tz4mguZTJc/apnYAfOiMxx/tMWNUJdYV1Ki2kYc/658H/AMdCj9KwrZ3F0sgx8hzzyKuahf8A2kRoFSNVHOOcn8qq7TsFlYkkkWbA8tQuO7sf600uoAAVVUdwoH86zxJgkFjj26VE8wyRnIo1DQ0XkUgEkH/eNVXznhx9AKqiUtwMmnoTtZgM7Rk/nj+oq0rEtknO4c1Kvmfw5I+tVo3O7PepkmK54z7VdyCyt7cKmwyybCMFQxHFS2t6lvcCTa+zoyhutZ/mHJNJv555FJ6oDq314ybZ4rt42TARYkCkY6ZJBH8ulaNpqM0gjnR4XlXgtICCW56lSeSOwxnBrgnkCn92WGetMWeSMMqSOof7wB4P1rNwKuegR6i81w0VxLDHOpwv2dccnttHGfrUtrqVo6pi6y6k535GT9eADx3Oa85ilaKRZIyA6nIOK3P+Enm+yCJYmRwMAlw8Y5zwjg/zpcg7noDX5SLZNDECVwJCRuxgcEgYI/HmlgvBLHLDJBK0ePljRQIh9FIHP51w8Wv2s1li4d450GEVIECH3+Xac9fb+r9K8SBL4JLHI6knYzhQ6n1yoXJ9jn0qeRjudpDcK7IM/ZxGpUNhVkfnoefm46dKs+aBA0YRI7dv4S27c3fKkggn2496w4dSuXuUlFtcbGGFngQZ577Dgt7spIrSkntLWEJd3UMd02drT3Knef1wfqPzpAWwyTRR4MpjBzG4LBkz68YP0/8A1U6MB3MNxKrRnH7sFkSb3I4w1ZdntlDolzHLIWKtEMLkZ7HGM+5/KrscTpJM3lQ7BwVuCHZfTAPf6Z6dKQwuLULJ+4Pkxw4O1D2PX7hG8e/Whru5SE3NrdIUGAiT7VVjnnaVyT9DzzUTCO4hjFyFjRJCQPLQKGPqRnHQdQv4daPs4hfcsjhWH93aj4HA5+9+Z49uho9wsTx3tzE3mTG3eT7yRCXZk+wfHPt34xmr2m2Uuq3iRSRtHAqYcGLAxnkBskZzx+vapZrmK5h/c2lsTBErMMgELj5uTkEdcjtjv2mtNRSxs2WFVM7ErtRAPm5xnA6AD+nShQi2S0Y3i/TLWwv4E0+Hy9yElAckHOM4znHFc8/+jgnbt2MUZHGOo9T+NdnqUzakwyiTwOAzHdnGAMAqOe+c8Y67qpwpasVhEssbpyDbs6IAexww4+uDnoWokk2TyHKfa3jn8pwMqgABAIGeT+dTPPm3ICfeb5c9/wDPNdGujR3PmzQvHtU7V3RKw9+gDMOfXPsetQ3mmNcSTSqEaJ2GVD+WfcnIYAd8k49SDxSsHKzno7Q3WG3ptyDz9706flVmzs47e4DNNExU5HJOeOnFW00l4yjIsiIzHaoGVVyD1fPB/Dnj1qCbTpwCwCKiNtkZiF2t2znHqOlKVybNCvclZNzLnPICnAqXyCy/u3+bGQijkd/xpgsJDF5jb1JYgHb8o/x/Cq1x5kE6pvLFV2jJ6j2rLyQM1N625WOZCdp5IOMe596hN1FaTKyklGyDuA3cjqP/AK9V43W7KInyuiFchuv41l2d0I5xDPGUcPgluuOnP4UJAjXF9a3mJGeTOeVx2+tW5JLBUy4VQ6gE7Tk8jg4/L+lV4poLu1YLKgI749M9Rx2BqmkK3DZ2tu3D5YxjI9QD+FLQZJLLaXCtJHEoCnO0d+w5HatEy/6MhQ5XACK7E7TkVkzxPM5WGMxxMwXGMAH/ABGakdJYWEVwd3HBHPt+NDSBGxb+aV3swyp+7n5sYHvV19VtyGLJhl+VgxPzH1/U1kafdm4doUmC5XCkHP8Ak1JJp8MMe19hQqXTaSzbecMSCPTgYz7VLjfcZNNq8skUkByIm9egxUTX4VUViSAPlYAA9ayRqDyReT5Y4GQuB0qT/SJVKRRu7gZCoN348U+QSHrfyNOyIwZCDjnAz070xVE0rb9qsWCDBwfwxxTY9Pu7ltsexT6Z3EeowuSPxrUsNEngEjTXaq0fJVshQOpLHBwMc4OCf1rVRZSTM2aQxwKJHDOOUAOPxx1PpVmGKScQuUkBPV24BJPTJ/pU8mpaZaxJLZxRsEHzTOMiRuhwNyt/MelQSeMo7cCeOFEm2YSIwCFlPqWyT7/0pqI+UuDTbhoRHKyQjOQHbBweMZxg9u9LZaNLBI0klx8oAXcBhfXPfisS48WO6OsDTmVx8zvtcA9yCFBH0zWdPr8/lrCY5liIxlJWRj9CS2MnrWiTDlR3sMMSQPJ56+TGD+8jbBUe/wD9bHekTWNNt7dmMyPGgyWLsSPpzn9PxrgYrm/1JzHCocKOVdi5wPU9cVHf219b2/2i5dI4eAFiwR7YAo5Rnav4r0w2xZI0CsCxDA/N+GMfnk1zo8WfZlYukMSyffiRyScdOnH6iub/AHVzHvYzSf7xxUBVIzxEv40+VDsaMvia4eUzGUyMTlVWPAUen/1+KoRXl8901zEs6ztn94JSuPyxx7U0TSLkIwUHrtUUxm3jLOxPuc0D0J3kvRJvkvIw/ruDEfzqqYo3bdLK8mPQf405do7VLjcOlIZV3QCcRJD2zlj/AEpxJBwqKPoP8aDGP7RHOMpVgxAtjp+NGgXZVIc5y2P0pnl7jyRVtoypwAMUnlM38NIRXKKR06UohDHkdatC1kPIBzUqWUjHDKQaQykbYGitddJkK52dfU0Urgc3FKscXP3utQHzHJODzUkUiPnagFOhJlaUHGFU4/MVrexG5B5MppVtyerAYqwbdnmKbiowx4Po2Kha0O1DuYllLU1MOUdHEHdY0fc7MFVR3J4pZozFvQ/eRirexBwaRLZolWRZCJTgoAOh47/jRIrLbbm5LkHP1ppoLDVNP3AVEp4p2RVmdh+7ikJGOtCRtKwRBlicCpZrOe3I3p16Y5ouh2ZASSabQf1pM460DsAPNDHGKbkUHtQFiUAcc8nrSNgEgZxQOnIpCdxzk5NAFkm7JQiVn2nK5bOPwNWW12+WHygI42P3pApLt7Eknj2AFNUlIlfuOOao3LB5yw4BqFqymrI6bTvFEIsja6mkjxA5CQL5eRjplGXH5Grtn4siYrBHbLahXzG8tyzsnHGJCQQB/kVxKnPFBbDYB4p8qEekvrVtNi2kv7K5uU+ZJLZHR/cbjgH6gj6VetdSgyLa9tBboyFtxnV/Mx/eRlEg/DNeU5ZSDyD7U4SyCVZPMYyA53Hrn61Lgguevwavbx3MMLNcKsZHklQ5RD2AcDBHsfwI76EN81rdPutd/nHdIwkEbnC8FY+cj1xgflXkj+I9UlijiN7KkcfKxxHYufUgdatr4oaKBFgtVWYHJaQh1znOVUjC/hz70uQdz0G81CzmuSHiaOZ+FYc55HRhjNHnJJaCNXZWJIz94Mc9+Dk+55964abxYjpG/wBk33C5yXZgFPqpDbs/iB7U1dftEj+0CS4kvdwxHK5EYXuDgjI9j+NLlYXO9tdQcxLGt1JkcASR87fy6exGOK05r9UKhY3kww+7nJ9wVyQfrz79q4afxnbXNss0k4WTP/HtHD1OepYjgcDoTVu18WoY4LubUIo4kk+a2ETSSkf3s5GKVmO51Jns4bdZlMYk8zkIT5hf0GR15/8ArGrEO+eVmCrwPmYyA8Z5yMnPPt36CubGq2100IimFtDI+Vkdh+8brnkdfc9fX00ba4MgnMs7O6Al34Vhzx8gzkdOenNSBdEEM7l2MZkc4ZEZozjr/k+/pmq11pNtcyARt86PgeYQDgemCN3TqRn+tqy+0gPPJKpWU/KrDf8AN1yCB8vHr6/m6dja3EcO9DIw+XcvzZGOcnk5PHPagLHNXmkahaMskcchVMEtnIYHoMdQazirNK/nQyfO2SW5K59eOK7Mvcm5zPkI3A8o4bdnn+EE898noAfWrDyW0rKjq3XZvli3DjkjIzj+fNJpE8qOGt3t7ecQI5w+dxJ4PPWtALACDARtQ/Plhzx1x+VbN3oelysrRB1mGCwRs465xk8dOmR0qNtBsXUxpKQ7IGO3KMPqCDke+fxqHEnlZQDvsSMRSMsfzYHA3Z7dxVyGwj1EMZGmh+bC/uic8jPz9OwqBU/s+7+zSxySP1BeXGweucfyPeteHU2v7qezlgTyyvmopwfMx3wTknP1oUO41Eq2+lpFPmKKYxltv7yNVUe+dxJGc9Bg1Kmm2yOhuFZgwOVBwFJ6cjHp/wDrrVM6tD5bx7ht43rgL7H3H0/KhIR5ImdFLA8gocHtn/P86vlRVkZn9l2tncbRACpXJKpkjvklskDtnIq7BYRy5Sa3DhOQBlwO/B655+npVlI2dgDujyOI1c4P13AZ+v61FLFALrCl4CQAxVOT6YPQjPHH4k9KdwsDZjTEREcoyAikDp7Zxn8R7UjsoIY7ZMcR56jnk9v8P61JpokYyTQpM68nI5UdjnoR+A+hpxuWVztidSxwAq7VJPuR2/yKLjIrqytrm2lt2iRY5gPnUKGbBz6cj8Me9Z0XhjTIcH7GG45aS4Gcj2GOD+P1q5EskF4rSXczzHO0yjcMDsSP06n2qy8zlj9oImfqrH+fv6ZIpBdjbGzsrOJwba3UFQ6lcE4+uMj9RXJ+LsXEizBEVgAmxONgyTyDz36kCrV3em2kBZFRzykWAxJ9QAeeO+KZCbzUbvZd6Zcx20gJL3EZGSMYGTVpNagjmdN1I6XLMW34fH3WIGecZAIyPxpNT1db+F035AXgbeBz6n/PFWvF9tDba5NDEojjwu0IMAfKK5mQuq4BIU8HBrRW3Bl+0UtAPTnvUzxKM88n0qvbMBEucVdiUucAdeKhvUZSaE7sYxihYGHVT+Fav2RxyYyR/KrCWj8Ng8+oqWwMZLd2HCn86sx2zjAGPpWwtsFHPOR2Aqa2sTPN5caliQT+Qz/SlcZzS2kkuriIcNsz6Ve/s5wdrFTxV22svP8AEvlgcNDkHHOK6v8A4RpEmWOSNw3BIP8AdPT+dNgk3scObCQDpke1Sx2bg8RsVHU9K7iTTLOyQtPtRFbaWOSB+A5PftUEd7p7FPssHnxfxSLgceoXqcZ9u/WmotiOahspZGyI89ulXodIuGYbt3XA46V2MdkrxqyFWU8gg5BrD8XatD4f0iYbgLyZCIEGc+m7jpjn8RQo3FcrDSZFAGF/E0VR8M6j4i1HQoJraGC92lkkklJDBgehx1+Xac+9FLlC556beGKUrG/HYVbgsPKjZ1JfzI889vnA/pT7m3SK7wgyNncVtQ2kW9dxG3aifiGJNS5Oxooq5kw2+btRkbjuBH1kFQyWzLHEOP8AVkfzroIrGMIZAwG05B/4GTTJrGNFVfOBONq+oFRzFcpkSWLkrgHIwM/ig/xrJvCQixcYQj69K7Q2bEo/mjBckHd1+YH+lcprVq1vLludzbPyVT/7NV05XZM1oU7eEzMEDKpJ43dKm+xyA4IxziremaVc39vI1uinZ1DED8qSSwu4S6mF8oSGwDwa1b1M0hsNuUbcCVHWtg3kOMFnz67awHEsY5DL7nIzTCXCB94OTjAbkfhUuLY00iW88trt2jwVPf1qqwFI0jVGZDVoTHEcD9aZj51FL5mabnLDirJJlzVi1XNzHlNw3DIxUKbcckCrEJUOMOoP1xSYI0L6MRxAKMZb0rJmjPDEcd61bpxJHFjB4ycHNUJQd20jqPSs46FvUpYxxSfxcVZZF2+9QBR5pU+lXcmw4DLH0pRuHPccDmpkiUhjnaQPzpdgOPajmDlISN2446e9R4ye1TbXZcBSe/Soipx0p3Cw052k9getN304v+5aPHVg2fwNJGinj+dK4WEBY+9WIYn2Fuef1q3aJHgrhd2e9TyLhTj06VLmUome0bA/JlSOmOKlt725gujL5iPIfvecokD+zBshvxqwE+bsBmqFwn+kIM8k4NJSuNxsbi+I9R8to5Z5FUg7BEwjVB/dChSNv+zjFdJYeN430cQXEttGIVCvE6uTON3baMZAHfjFcg8Kr1HHSoJLePcBggkVN0w5WepDxLYPNEhkViq7llmO0Ko9G2gZ6YGMe5q0mpRX6rJp6m4cH964VsqeoB5HP0Jz6V5LbJcWlxHcW0xSSM/KeuKsPr+pi4lN3O1yZUCkSNkY7Yzx+n607X2FY9eit5ZkM0koRCQVTaBvIzgHDY/HGMninG4ltHd0wGTmWR8DB9OeT+IOcACvL4fG13Fp8cM0LTXETZSVpSFA91GAfTnOa1rHx1CRGn2cySvlnR1CpGfVCDk45OCfpg0uViOhv7rzry2UMpJQ/Iqkk8ryWOM9Bz+GRk0iSSLd28kRzhjG2EyWDEdsj/J6Vz82oQS6kLp7+2miSEeXzFFnkEfIWY5+p7c4qyuvQtbXMpkUBFBUrIoZiD0Bzn16UrAd6rwMBGib7duGXYTgj1yePr+tVhJZ/MIoVZ14BfGW78dAe3v79q8/fxp5WmhbQTC5I2/OuAq9cbg2T9azpfF96boNAqiBf+XeVhKhPc/Nk/1HrRZjPS5L2OK5UyOis3VR/D7k9u3Jqvc63bKhkTP2cZVrhI96sB97kNn8PyzXlB1S68+W4yv2mXIaXknHoO1QpcTyxBWmcx5zsHC5Ht0p8oHqEviGyt7WC6TfJ5jAxs0apuGcbvmOf8cVVfxmkkvkMpNoiZklDqrKfRcZ6+gJ7dK89knDuXmlLPjBLNk0wzRjoG/BTSsOyOun8XebdyuIofIwFjheJ5DkfxHL49eDkevNU38UXTzyzlIdzjaI/skLKo/3mUmuZmlDxgIpByDnIFSrOB0j5/3hVINDqrDxpqdjbtCiWswfvcRBmX/dZNpH4k0nh+5nvNckNxKzmaJwdxPA64BJJH51yxnftGPruq3peoyWupwzSqvlAkOB6EY7U7aCTszc8bII9YPz7vlX3/hFco/zMvua2vEd3FfzRT2xKxnI3YxnGKyYbcyfNv3bWGf1oT0B7m5punJLZxylgTjpnnrW5a6aZDuWLBHcDFafhrRY5NLtJTk5TJ5967O203aMbRjpU2uF7HI2+kuwBVC3qCKt/wBgTOASOvb0rtFsVwCEANSmxkaNtp+btnpRYLnFw+GmkU/KDnrnpW3o3h2C2jvJ5MGQWzKq/Xqfy/nW9b2YhQqDxnIHYVOESMSM+ADGV9OvvTUQTOC0LTrWHx9nbkxQgRqFyMkHJPp3/MV0+tXVvOsF7byr5ttNJDJDn7wXI/DkA/RjXH3epWmkeOFvTOj28cQ3EMMEhen54rNvfGukpfPcwgs7uzsixkj5uoGceg9uKT6o2puKknI2vFqG70aG5uPLW5sGI8lXUqVZQwwOucFfpg1Qu491np1rZShbiJ41AyMEfdIPscmuU1nxeL2OVbOwdXkdWd3UHIUAAd8DgVnt4s1p7uGdgzmIAKJgDjHQAgDAHpXZRrKEHFnHXp881KPQ9R8NajBc21xBE7O1rO0TBwQR+Zz61i/E7S4LrQF1JVC3ELJBndwVYk/nnH61x7eMdfc5+0W0HqRt/wDr1HfeJbi78MX9hfXQupp5onjZTwgXduHQdciueMtTVrqHhDxuvhrSZrNoHk3zmXK9sqo9f9miuNAY5wT+AopNK41sdne2Ttcqqbcs7gDPX5yKsSW0ySSlMHG/p6jAz+dNkubj7dCPNAAkIAKjk+c3t6VfLymGVtykskh+7/tisOhp1KYhmVZsowAYnp6Af40TwyecwZHGJlXp9B/StPNwVudqofvMCR0yVx/KnefILmVDBnE4YfMRn5jn+dFhmSpkXyxk7QhYg8fws39KxNelUSWTmNWUFyV/vcgf+y/rXXumUDSRZUxsAFf1ixg/l+tcv4ktQTZMFYGRphk+z56fiKcdyZao0/CsSXFiwQeWd2HBOd/ofbH610CacSQJQXVRwDVDwlbpFpQYgZ3kc9+BXRxyL3Ycjoab1FYyrm12lvlGOwFZVxYRtESYwfw5rqJWRRhQG55FU2hWRdoBHpSGecR21m99cxyyRwiNMpvyd59KfJYRBCxtwPz/AKV0R0GFtRaZ1wUJ/Pk8e1Q3dvtVu47Z9KpyEonJvaRbyACvsDUZtlB4b9K0poWP3R3qoykHB61pFkMlt9JmuTCsLIzS5wOmMVafwxqkaFhArgf3XH9cVs+E4hLeRA/wBz+YrtWtRtyQPxpSm0ylFNHkr6ZexZL2kwx32mqp3ICCWHsa9gS2XGByc9KYtgN5BGQeOaXtA5Dx/cxPJNA65/pXZwFVjkhS2t9vmv8AM8QY4z05praRblsiFCW5OFH+FHOPlORDkccVJHKyHO0GutbQrfyZGFtGdqk5OQeB7Utp4bs7iyhaS2kDsoYusuM5HoaXMhcrOVM52qAu3AwcGmo8SyBuRg+ldW/hS1AOPtA9CXBA/SoT4TTtO492XP8AhSuh2ZzNyUlChCv3ugBqERsGLKeB0xW5qGhNp80Pzq6OSPu4II/Go1toi6xPhcnmmmFjOhZY3/ehl4q0s8bR4MwzyDuBphiIkYDoCR196Ggib7y4+gxSdhpNE6qGYjehzz94VSu0KXqAcdMUNZgglC2AcdjURglU8MMj1OKaQmzXAbcM9aglYbzyAQOvvVASXIIxLkjplgamWWRwQ+GJqbMfMXIwfJyRznmqkyhrxPTbmg3skQ2mPjrnNQeepmDkMB9c1STE2h0qKG4yBUTpwMVO1xE4x/OqrtkduKabE7DHXbz1qSJPNjdmLZXvUTZ7H9as21tLKknlyBQvLDOM0yRgh2c7sCgbhkpx6571PHb4b94D+dR27bt+fXj2ouMUs2OSFHtRGoPBJKnoM08gKwPBAOcHvToVYrvUDnoOlAAEVTwh/E8U4Fc42rx7U4JKw5xzTltyBndj6VIyOZisRZDjBHSrKgE8kYPcioLoIlqVXjkVYhlJX94Bg9DQBKVxwpz7UOFWMttGe/FPUrjI5qN3zyR06ZoEPldn0WzbaDmWYDA9CP8AGnWCBbK4cjADoufwY/0pWL/2Vp67flJmfOO5kI/oKu6ZNJDCxR2QF+QOM8d/zptjS1PVvCtuP7Cs3CcNGpznr+tdKJYIADLJHGPV3A/rXnWneEPF+oadDJDqaw2skYZFadgQp5HAFWofhTqszBr7WkOeu0PJ/MihN22E0u52V14q0OyBE2owbx/ArgmsO8+J2kR7hZRvOw7uGQfhwc/pVmx+Euiw4a7uLm5I/hBEa/kOf1rpLDwfoGnAeRpNtkdGlXzD+bZo94PdR5sfGGv60zJplrdbW4Itbfp/wL5v6Vj63HrFrLEdYtrotNkoLi5LZx14XGOv6172sYVAqqFUdABgCvMfitE32nSmJITbIP8A0Gk1puOLTdrHKaf4Y1XVbIXNrZQRwtna2wNu7dHJrlNUi+xzmJ5J2f5gRHEFHHXoa978FxEeE9PYHgqf/QjXjPiyGMavENiF/MuMls84J9OPzpRG+pym4OdgWbjBw7Adaj2MD/qFJ54dsj2rSFuokKhVUELyE9qlig34UHn2FXoRqZarOAGVIUyOPlz9etRSC6lXy2YsCxxhRgcfWuhj0i9lIEVlcyZBxshJ7cVaHhfV3240m7zgj/V7efxoukK7OLFjcHleB2+YDP60V3o8F64ygjTmXjozpn/0KilzBqQQAy6h86DKOG/Ny39a2WuYPs6bYsEvsK47HDVTkdvOYiynDMQQVVeh5Hf3q+b60PkM0J2eaxHyekY/+vWTNkWILiF7qQlAVbYMAdehP/oQpUu7RpmZYecMT+h/rTEurL7RbJswxmAOIz/zzj/qRUaTWoig/d5zGSflIJ/doT/MUhl0SWrqqeUcKyrz3+YrXJ6/b/a10z7OCWJmJGOgIVh+hzXRSy27FCvGZUUKMjJMrY/VTWZdNA8dk1s2F8sqTnOP3UWP0IprcGYl5e3fh9odt1IqP0CjIyACTg/UUyPxlKoIa5jY/wC3F/hSeNFA0nS23Bm3SAkHuAg/pXHSLtjUnksM1ooohtp2O6Txi7JsJtST/FyD+prQg8VxshHkKWPOVm/+tXmI6daWjkFz+R7BbSNOqzFCfNywH90HP+NU76EMoULkY9elbPh6xjaxtYpCqKLdBkjp8oqbUdF+zMxWRJF9VOalopM8/uIjuIBUDpVJ7Ulu/PpXV3Nsm7AVRn0FU/syq2MU0xFzwVaMuoupAI8skZ+ort5IFJGRwOaxPClrtnjfPMkTnGPRwP6V0jR+bNsYnYp+bHAPtSeozJkkS2kw6ZY8rtHarkMcckXmfw55z2qRrLT7klBuRl5zg/yParFvbosJDLnd6d6LDueNNcXscsskBYIDub5cj7xoi8Q6hEwOIW7/ADJ/hU8bmOGWMRbgwGTuwQNxNUXCyRMu1lyuM5Bx+HFVZEts0v8AhLLm4Ty2s4lDDaShI68d66/TABptqFXP7lOR/uivNo7NbdkjU7mRiGbGMjPpz716xo6MNKsh5eQYEIPT+EUpJdATZEtuX4dee2aUWpDYxgfStcLEx+ZSD609IMj7pz6moKOH8WwCK2tGHPzt29qxoLR5GMoEZUx7smup8cIYrGzOOfOPb2rKsbbzEU+WnzxDBJ689P0qog9jKg0f7Zbyyq210JbGOo5/wptx4fljRmEgIEYkHuK6XQ4MW8iFeqyD8iP/AIqrVxFusEYr96yOTjpwKRtBq2xw0ll5E0sLSZKEYIX1Apq6Pe3G97eCSdEADMi9CegxWvqMQS8umYsB8mCo77RWz4UuGjs9VkQs6xRiXay5JwDVLYxqaSditBomiayTBafYzceWWIUnP5D61Xm8ASDO3y/wkIx+Yrm9O1HVNH1I3ti0XmjcnzICCD14P0rfj+I+vxjM1rp8v1jYH9GqlbqJW6orN4HuVDNudAuBkODnNYk+lG31X7E2ZSCB0wTkVtat43utWsRbPp1vC6yrIJI5G/hPTB/xrpfDVlDqHhoalPbQef5znzPLyy4PY9fpTsraCa10POtT0z7GisqMCx6GsktXceNIY1gi8sMSXJJbvxXFuvqAaURNCrE0kW4Y/GrVixV/Y8H6GktEzbE9uaiAI4HX1oEabW+Y9xckjtVC1BUyfKCM80z/AEvHDsR9abE9xEzKiEkfeGM0AXJMFeRTbQ/uBz/nNVmupgMNGB+BFQw25uN3zYA9qQGsJoh96RR+NJ9rt+8q/gawiwB6UbgSBgdfSjlC5pXVxDJGQr5YkcYNILxAONx9OOlF1aJDAjRq24sQe/FVERZWjVGbcxwd3ShAXUvCOin+VI16+CAp/Opo9KfAzJwcdM9/wqJrJVvo4ZJgiNgl2B+UZwaaQGhPNNFpmmoU+9C8ig88GRx/7LV3TnlfSmZzsbziPwwv+Nb5QSWrSSri3SNYLeFm4TAba0YPPTBYjAJU9c8Oe1ddJtnljIUFjGQANy56nHXknk+mO1TJ6FQWp7P4Rma78L2LFArLEqEA+gwD+IreWM45rE8H2T2WkPHIgUGZ/LGcnywcLn8BXRgYGKpMze5EE5p+32p4XpSkUXAjIA615j8WsBdJbP8AFJ/7LXqJXivM/izCXXSgvdpBx+FS3oVD4jovA6q/hCxx/tjn/eNcTpGl2eo+LdVjvLeKZImkZFcZC5cdvoa7bwCm3wlbqeSryA4/3jWB4fgC+MdaOMcycZ7bxipb0RaXvM14dB0yH/U2FrH/ALsSj+lWlsooxhEVfQKuKu+UewFHlNj+EVIyr5Cgf/qqMwL1q4Yz/e/Sk8j/AGv0oAo+SncE/nRV7yR6migDxSO5O+YL1UL+igf0qHDm1QhMkCRvTHyYpwjKyXZEbDfKAvHatGKePZGhj+ULJGSB17CqYkRwR7nDFflWQsD6/Kh/9lqFVX9ydg+RsYx1IRK1bC7iW2hVoAF8vccnnhBUEkcKQqVJIMo/AEKP6VJSIgp8tOCGEkRP4Sua56Z3XT7GNMhmCD/yFEv8wa7SS4s0XAj+UYYkn3z/AJ+tcrqcsUs1tFGu1TCudvbk4/TbTW407NMxPGMbx6bo8LgB3WRzgcZJWuUvE8oLCT8ydRiu38ZFJZ9FjJ7SL/48lcl4kjMOu3kWCNrgc/QVqtzOcm22zLB4pfWmbsU9TzVGZ9BaTbbLdVPURr+eKtT229SM9R0rPgae3UMPnQqD78flxVhNQMYJFvK7MQc4Xj6fNWVmzS5iXumyeYy7ST1rLNm6P8wz3HtXXv8AbHKslvJtZeQwXn3yGNUbu1AnjLxSpkfMNhJP0xmmguWvDMSi5t0QkiO2ZXz2Ytn+orqGt1/PnjrXLWup/YZy0drJsAYLGIH+bgDk7eeh7d6vDxK7TrG9t5eVORycHt6Y/wA/iAa/kjJzzTjAEiYj+6ePwqpHrdkQN7FT7sv+NKNWhlZo4o8pjghl6+mAaBnk9pZrLBK8jhQiAkFeepxg1nx2h5AcHK8Cty48O6tCzqltISwxldvIGff39Koro2tQsNsEowCv3CePwBoT0FZla5tmtbycOoPzqmd2cc549elel6TCzaTaYB2mBMZ+grzltM1RnUSW8rZYM37px/QetevaFNbJoNhDKURhAisGYA5x0IoY+hVRGXkrz2NXIcYLEZOMYNaSw27OFEiAt0GetH2WAHCspz3DfyqQOC+IMedLs2C4xMc/981h2UDvaoUAbbbE5AyQc11vj+GIaZaqWyPP6j/dNcBPfXllKIoshFjX8RgGhOzKSujqtGAIQgdZJFOfdQf6VZMedLteMhrA59+FriovEN5DGwUY3HceB1wPalHiS8BDMuTjbgk4x+FFzRaF7UA2yV0TLMVPHp5a/wCNafg+QyS30UipiRFVi4wQMN09+a5uXW/tJxKiRsOMKP8APoPyrd8H6jGt9c4bCSrsIA74Y9O/SnF9DOpq2zkliJkkI/vHj8DVORPlGe2K1YVKM+5SPm449jWfKAFye+eKB2KYG5wemTXrHgVFk8BzgpkLNICD7qp/rXlmAMZAz7V6x8P7iO28D3szldkLvK3rgICf0WqjuRPRHJ+MlxYQqQMCbGe/Q9a4WRa9A8Y61pmq2kC2bEuH3Nxjtj+prhpP900RBl7TIgdN+6DktnIqlrMX2CKyMQA8+He2Tk5/pWrpRjXTtpkXOScZ9ah8ZxBLPRXAAzbc+p4HWnHcmWxzX2uQf/WOKvWR3iRjnJA/rWSeRWxpkZZWA9B/WqexKHMB6mm2A+WYk1ZlQoDxVSzdEWXewX6moGZbcE0q4Dj60FTk8UqLiRc8DIqhHTBDJAGUEgn1x61yokdGBVyGHIIrtYHt7mELEyOQckHIx/8AXrh6UdgZZ+23bdbmX/vs0wySO255HZumSxNRj1pwPNUI9F00SPptjvfdGsa7V3Z2/Kfyrp5WX/hGLUTbtwWXGe3z9qxtHilfTNKjtYI5ppxFFGinBLFD970Hv6Zrp/Flh9gnjsUBKwWWXYNwSeSefes57GtN62PVNJvLZNJt2kniT5ATucDHFWG1nTFyDqFqMf8ATZf8a8FuNNvnvXfyZyrJGwzgD/VrnnPrUDaXeEHdGvtmUUnLUappq9z3s+JNGUHOp2vHX96KjbxboKg51a14/wBuvCl0qfgsIsd/3y/41G0FpHNOiybmjcIm1lCuf97tjPeldlxw7lse5P418PLkHVIDjkkZP9K4vxzrWn6w9h9hmFwsRYvsB+XOKyfC9nYyeYt1YQy3CuMZmVwVPGMbiM5rm76Nl1O9+6IhcSLGocHADEAYB4olfluKEUp2R7F4BBHhZMgg+c/X61l6DHt8U6y5UjLuB/33VzwFdW0HhdEmuIo2Er5DyAHrVbQWM3iDWHhZXHmNhhgjBYmk9kL7TOm6fwn8qTPtVeW5kQlSoyDiq8l3KsRfHQZ607MV0X8D3ox7E1ABNjmeMfjSbgD811H/AN9ipAsAexoqv5sX/PzGf+2tFAHAWmmpKiXM2PMc7iAOOtS/2XDhRtXKlDwuOhyfzotrlre0SM2cw2fLw6tx/wB9ZpE1aKdmCQT5RyjhlA2nGfX36iquSUxohJTiM4XDncQeX3ZHHPHHbrTH0mYArsibOCPmJx+ePatFNRiYnckij3Q/0p63C4BbeWyBkRt+fSqjLld7XCUXJWvYzUspcsvkB8qAuGAIxgEc9z69sH1rndSgs/tlwktxIt7AoTyWiAV888MCexzyBXcJNCpLMzD1JBrgtZ8uXxRdbGyCygnHQ7FpSlccFbQ5rx2wX+ygGOfLkY+2WH+FcfcXM1zKZZ5XlcgAs5ycAYH8q6bx0269sU/uwHj/AIEa5TBOa0jsRLcM1JGfnFRc1LEMyKPUiqJPfGcKiRkgNtPP0xUUM/7xwDztGKqXE53xb8fdP484/pUEVx/pCkAc4FZo0Z1UF8Q8UQTdhM5B7+lRLds9tLO8LO0fChTyRVC3k2yI6lc7cAnmrMcmLWUE5JYc4xQ3oJAk4Ro5GQ5ByQeoqK4vX812UvnGM7tuPypPMBXexOcj+dVJiTI20Db70LUbRTHiGeITN5gaGJiMFs7cetaFiL7Wbaa4tIUurcMFYR4YqeD069DVA2FlLJ5rRgSH5WPQH6+tQWy6hoN611o9wIGIwyYBRlJzgjpVe7bUG72sb0mmrbH97p6xSHBAeIL256ilaOJQOAox/Cdv8qqR3moalJLPeyCSVj0HCrx2A4ApjwxlgZMZVsjHesmho0rKOHarDzTtJwRK/P45q6LaNXDIZEHf96xP6ms61uEFuRkKASKsC6XaMH8KSdwaEnj8iRHTzTGBl/nGTg9OQfeqly6eZ5lu8qLgfKxU89+cVLeXC/ZmZnGQpJNY6XqOBtYYPrxTYINTke5EKSuXUNwCAOce1YuoQYuZAeyKP/Ha1JHEt1CvAb2/CotSi3XTEsBlR+e2ob1NorQ5sW53YxkbO1QOm2Qr0Fa5QoWAyPk596pyQlgGHp1p3AoMN0mcDOc8/Suh8JWgne+HmbGWP5QB14YVivGA+D09u/FWbKee2uG8qRk34zg4zz3qkyWroqm0fedoYHPUN0/I0vkOzbfmBH8WeT6/0qYQRhs8ffHQ9c5qOePZaRE54Y9+2TSuOxBNBMmfmc/X/wDVXoXg3Y3gjxDbMQMWbswPfMcnP6V55gtKM9OSCTnNaiX93Z6eYre4eJZ4DHKF/jU9Qfb/ABqouzIlG6MTylGFx1JHWrMVpBIkrFCQq8c9DzTGU7ov94/zqe3H7uTn0ouOxnm3C5ILcHgZpviSeWbTtPVzkRNIik9QMKcZq2wG1j6nv9Kp+JXhFhZRRq/mF3aRiRjsABVRepnJaHN1vacWRWCjqADzWB3FdVpMYdWYjjAqpEIiuGbDAisnYWOK37uLEj8de1ZIQlwB61IyuISMdPWpBA3BGK3bPR9mtWdtqGEjmUOykkEAjIB9Cf60mrWdvbatLDaOrRKflAOdox0zSvrYvkdrjdAjA+1OWX5Vzhh7Hp71x5611cQkht5GjYpuVlPuK5I9aqJDJKUU1VZs47DJpwB8sNjj1pknvfw0W3ZtHMjwg+UuzA+bcYz198bvwq/47Uvrt3g5Cwovt3P9a860LxDc6JZaZcxkN5IDBDjDfIRgnr3NdhNqA1SzmvnUq8oOcnJ44/oKzqP3TakveMKdU85GIXJS1JPf/VJWlpmkXeswzppUEU00J+ZztGMkjvwQcH8u1Y97vWSPgYMVsPf/AFMf/wBarPh7xLqvhmW5ntIbWSF12NG2QTjOOeg79qzdubU3TahoaGr+HrnQ7MvqMMUTzMdmxg24+4HTPP5dKpQIgYlFQYDHlRzzTNb8T614qeM3sNnBHE2VWBWzxnqSTn7xpiSEyEJwApPNTO19BwvbU3PDWu6Xo81/NqUvltIIfLVULE7d7HgdP/rVzs08V5q+oXNuMQzXDSJuGCQWOOKjlVWnRsfNt/xprEfaCQO4HFNz93lEoWlzF8Su7yYYhVIAAApovLiJGaK4mjLE58tyvHbpVZDullXkng8CjOYMMeVLDH41BZ6p4Xkkl8O2TOxdipYtuyfvHik8VSPH4V1AKcMYGBPpng15zbanfafEFtL2WAZG0DDAZ64yDS3Wo6nfRi3u9UuJ4C+4xMQASDxnAHGe1bKorGDpO9xFVA0YK8BemTzxVW7VVEhRAPmPBOeKtnG9epG0Z/I1SnZTDJhcZLfhWKZuV3MSkDYOgopJV+cYB+6O/tRVEneGUlM52k/rVKG6iWWcGWM/vefmH91aztJjeaW5m2ZkcoDlc547VqfZ5FCkLuGegGP1qzAnjniJVgykkZ4OasCdAVO8YPSsp1lRNynHfpxVdZpmAGeO2BigDpBOo4Djp69PeuHuHiuPEd1KDvHmYVkbI4UDr+Fa5hkkjLSRq8f9yRQ2fwIrJ0y3UajKyKqRlnKqowACx4Apgcd48UxavbITyLZT+bNXKg4PNer+KvCUeru+pG4ljaK2+6qgqAqlucmvKMcCtlojJ7iHBzUttzdRKOcuo/WosHHSrGnKW1S1X1mQf+PCmSeu+IGNobJcYZ4SWH/A2rNt7jdIoByxOeuK0PGBYXdmpPIt+o4/iasWyXDEsWBxwBSS0KbOjiuCI8dMHGQetXoJcRNGcYJBxWCsjIp7561espDuOTk9aiexcdzUc+VZkkBskVnNM56HtzVm8cjTwM87h/I1l+YOh5PtSjsNkhuSqlWG49eTiqs9wzDDcA9h2p+cg5AqnKd8yBiqktgE/Q07isTw3TxSFkOMnkgU6XUpWHzNjn+EVGIkUEFixJ9eKbsUcgD8qb1EgN3cqm2PlTnORzTodSuVfLnCgY5PSqcqSSFtnABz046VCYXyDtGB70ktRvY0ZNSkkUplju+UnsajWQooAb9elVMMGBZWAyP51Jk/h705IUWammRG4vUYdFYDr68/0rT1W2IuycH5jtz/AMBqh4dI/tJieipz9c11NxbibJJG5n/LjFZ8jZop2OP+yMkuHUgmPkelVza5gZh0Bz+GcV2NxYiNkZQG2gDjnOBWdPpLPGdh25BxmnyBznKtaOWVsHsOnfGKit4yb0q3XP8AWunXTpYrb5kLMBu6enWqq6Q4u/OYbFIGCeOSTRyi5ysmlN50WME+d0A7AjtVO9tHYFCDtTJAH1NdJGVt5FkNvOWRw3Aznrxmqk0CzM2FceYP7vuafKHOYaaTJ8rY4G7vTZrbdaoV6gAY/OulWERwBWzk5zxj8apxWA2DPZuPpkijlFznOtbSB48D+I5/OnWsGbOeQ9QQK6KWzjEZ+Ybh0HSs+OLbA0bDAbGaOUOYwNpKFSBzjB/CsvxMCFtFK44b+ldW9nHuJUr26/Sue8WW8sl1axRIXIVicfhTW4pPQq2mh6a0+nx3etx2huFjkk8y3c7FY9iucnHPO0VqWMtvbLMoZ2G4BD5fLAA88ZA/OmReHZdW12ztppfsqm1gjV3TcNwhU46jvn8a9Bh8JWthbNcXghvYUQjaJGhweehXPf1qmQkcG9xFMdnzAnpuBFZ0SFbgHA+VgcGty8udAjmZWttTgkLbdgZHUDjuQCRzVKc6RasDNfXUe7kBrUH9Q/8ASkxmzoV35MckdxEk0U8oWGNzlg5GCcntj8q0dZ03S3tZrmCBkkhAUunCscdPfGevvj6WvDWkabrPiG30eK7k+2Wu+QwyQYTG3BZuvPIxg46VqeNfD11oNjDFm38i4kOdrksxAGeCMDtUu5R5pcIyWuA2M5J/KuLrvrmBmhKpydpxj6CuMfS75DzaTfgpP8qqLJkisCQePSnAkjB6UrQTIcPC6n3UinyQtHIyhGOO+Koix2VnEbjR7eMdolI+uK6vSGMXhqMMTv8AnHPsxrF0SIwWdmzJ96IdeB0xXSC2K6NBuGCVc8d/mNYT2OmnozMvk3TocZHlW/P/AGySoVhMocYAJXPPvWxPYt5cbdR9ng4+kaim2+nbbeNu8qbuT/ntSktS4vQo2GEieby97qpwD05pI0Zbk8DgMpB49atQ2yxwswkAyuCAeeQM0kMDyuMAlSWG4fWoaLuim0GZVxkkgDj6moriMi4A5wW6YrpYdFDywruI2gZ565Jqpqdh9nu4c52sOD6mhoSauYqrnzBzww/pSBTswzAZLE59a0Y7XJdgOC4Gc9MY/wAap+WfLTqN2eaLDuJIhLqM9x+VKqnMhzkLnnFTiImfGQRkZ/I0wo3mtnP8QP6UWDmHMhWRcngrw3U1XnUrCwHdhnn6VOrOWLY+7jn0H+TROGiRQy8ZGMjrSHcrtGS7fJ3oq0pzn5AP60UtQ0OgtNKNkpP2533Y6xAKMdwM/wAzU/kSvjbeK2PSD/7Ko01OzmhMiuZUx1RSwP5U8ahbEKI33E9FHX8q2OQSSyvTgR3Vvz2aFj/7NTDp1+AP9JtmI6kW7Z/9DqU6g8ak/ZLt8DOEhYn+VRafr1rqbSi2S4YxMUk/ct8jDseODQNsvC1m8kILuMN2YQ9Pzauas8QwGaRw8pTcQFxnqeB+NdELpWXMaN5vZduDn1IPOKpQWclrbovk7yqBGJGVNVGyEzm/Eeo6ir3Frb6O8yTQbfOVZCcMvYDjjNeato2qqB/xLL30P+jv/hXuaagJ52ieCcle625KgfXp+tSpKJZNn2O9ATpiMBf1IrTmu7k20seDjR9VKk/2ZeD/ALd3/wAKvaPoeqf2xYM+nXax/aIyztAwVRuHJOOle0AXbSFFtGVSeGl2cfkx/lVmKK5AAZo+O28f4UcwuUwPGtoHvIZ0b5RGFx6Hk/1P5Vz6QHd8pbB5Oa9AvbVNQglWZ4xIygAg52kVy1xp93bSBGBZCQFdeR+Pp+NS5MtRKawExFsHPoPrV+1/du4I5wB+lXP7CvIYfM8+NyP4FPJ/OooYZt5zZzZ7t8vPH1qW2y0kiK+l/cIAMjeP5Gs/eSQR09BXRDTg1tFJIHA5JiAy36ZH/wCuqslnG5Zo4Ljb7jP9KSdhuNzFJ5xjJqKeNJMcYcng5zgjkH88VtnTmKYS0umOe/A/lT/7I81t39nXAI6ASYH6ii4rGGkrSKDgqe4HY0jFiCOa3G8NTyElbO4hbqWWQHP4GrUfhqUcixckn+KQ/wCNO4uU5rH+jHjn61VKc813H/CNusYWOyjGeWDynr+dA8MyEfMkKgj7qqv88Zqbsehw8g+Tqeo4J96aAc9hXenQip+aOBR7KP8ACl/sY4IBVeCPlTp+lNSaJaRy/h+QRX7l9wiaIjdsO3IYd/zrp31XToEjFzcCNpeVV+CfUU238PrBM8rOzh1GUCMBkd6ddaUk8YR4DgHgbDScmFkQtrGlZJjkUk9dxPNRf23p44K8n+6HNVj4eQEk2p9dwl6/rTDotnGd00ESjP8AFPj+tDdyHYuprOmRoxdyOcjKv/hVG71uwIEYkcjOSQkgxjvkDj86Wax0Reot+mSpuGz+QNJHFptm4EaQI8i5X5nbI60r2FdGfJfaUUZ/Om8w8/66QD9TxUa6jpeA5SYtnnbIxz+JNW53spHyTF/wGNsjnHf3qk95pSpyxftnbxn8jTU2O6HrqWmyZVbKaVjyBkH+bVNHqNv5MnlaY0bH5cEg4we+Diqs13Z2sSyiM7CSFdQOfpUI8RQw52RyEe4FVzMNC3JqTFBm1Cg9y9V3neQMfLU5/wBsD+lRrr6zy/JaB2wTyewySePYUsusI88cZto1WQAhgCNtHMO6RUQyLJuaI7FOSQ4IH4Ck1XddSGdCy7uojBz/APXFayPFPbNi6JII4WTp9RWTfau1ruVJN7AUlJMXMiOfUZhceRHc+WqDDMxORjrn8h+dKdfllTBcKoxkKMg8d/xrn7/U9mqy+bAwKysCVPJw2ansbxLqUosEiBuSxxx0/wAKpCNfWLuK9014YppXIAYZVsDH1GKx7mA6lqWmQeVIFknWNpGGAdzAVrBN8gUTxBXUrh9wyO/atPTdNhF9DcLO0zWxyEWRSoOOM5544px0Wo0WPDXiq08KeI9d12a0e93MUJjbaUDuDgZHPQenSt/xt4jj8Y6BDqGnQzJDbpvCzAAhs4YcE9v5VzQ8JXEumXVl5rYuJFkMkihvu544+v6Vt6Lp1zo+jS2M0aXG8kLg7QVI6N17+nrSb00MMQqlk6au7o42HUGMTLKo2gdAcMfpkf5zU0ToY1fygCRkgkEr+VdDb+DZGjBMZY+xJpX8HuMn7PID6iOlZHSjGQx8Hyn/AAxV61EUr/dkQfTOasL4PmeQANIufQj+lPk8JXtkBOPtMhQg7YyzbvbAoAtT2DKirtGEALtt+8oAbPTjncO1dNp9jbap4SgkIZWUvhj1Khz/AErlbdrye1sbPV43hea4J2EDdtJJ+YdVAJPau20rT4NG06S0tblmQfdWTn+ED9cZ+pNNqNlYLu+pvXWmW1v4Of7Nb+YViUgsuGIGOTxnIHb2rAg0mI2sKEN8i4Ubea7nTybrRIWnQL58QZl9Awz/AFrzWz8Xsplt200v5TshZZVOcHH90UO3UIt7Ivx+G4FDq4diwHIGBwMVXh8OrbSv8uSeR1wPWpk8X2pcpPZXUGR97CFR+TZ/SnL4g0qVi32mVD7oxpWj3KvIati0dyHAUAADOfQH/Gq2paYbqe3IYEKG/PH/ANatSPXNJYHN6p4/iiP+FSxXel3LAre2xwT/ABhf5kVLXYFJpmBa6aqwybkHLYwen8P+FZ1xpZW2tl8tvlGG+X6f/XruTbpMALeS3ZTzhJB/SmzaZNswIQecAqetJpopTRwkdhtvGG0gYBGR14qOKyVpX8xNpGTz7n/61dv/AGTchebfrSHSpsZFtJ06AipsyuZHDNp7eRcFeWLYUDjPSn3Vo0dwqhBjjtk9PeuxGkzyqAIJBjn7uKa2iXbYYQnJ7utKzHzo4o2alm+8vPTiiutk06aNyr25B/3f8KKLMOZDjbWaAF3GB0yR/KlSOwDbwyAg+w/mK8hn8WarcxNm4wNmSAOMjoR+VKuuarIGdb6ZkB2+YTgE9uBW2yucvMeuvdWMEwYg7z/GoJH50iNpcuShg5OT823J9fevKI9Y1AWnnvfTvkkBBnH1P+FQS6rfXMLA3EoyePnbP4c1LmwuexL9gjOVEYPT5TuqjI1tIzKtrMQe4yK8ysr2/uLhY/tUjMy5+ZyQKke/vkaVJLiR+SCHkOB0yaXM2HMelRw2sbeZ++RjgYINThIGHJlwe7HH8687smtZ9Mkmu7tVeNWABfHPGP1Jqpa6nEszQw3Yl3EkMpOOM8/lQ3ZXHznpZgXcGQZX3cGkWRITgyJHk/xPjNefy6uXSMPIFX7x3SD5jVw63ZyMXe8t1OMYEqnNMOY7PzrUNnzoHP8Av9P0pPttiPlJtm9uW/pXENr+nKVVbtSefugt6elSQ3xfGyG6cjssD8/mMUaj5mdp/adoOA8QHtG1KNYth0bj2hx/M1xE15cFTssL09z+6/8Ar0S31+kLyf2bKkacFnkUHJ46f/XpXYcx2La1AvKiU+nyKP5mo31+GNwu2Qt6HaMfpXLwPqMsaSLbQ/MMjdcj+gqPyr27vjGBaxuFDH96T+HQUXYnM6k+Ihv2rG+e370D+lK2vOLbzRGcehkNcpLHdRzhGuLVWJwcRnPT6j1qe+lNpZKDdBpZRhCsXHH4mjUXObH/AAlE5PEcZGe+4n+dIniS5lm27Y1Gf7h/qa5yweOe2UzTSnLk8bR0IAzgZHWmLKlrraYlm8vfg7jkj3zihX6i5zqv7X1MvkoEXtmPGRS3OrajC3zsUBGR8o/Sl0+50zz0WWaR2kdsk3LjaOPcZqTUYNJtrqCSWMzeY7ZLuWUeg5/ChsOZkB1PUpnQJK/zYAx0NJqV+bR7dbjUJQ8jhSqZAHOOpx9fpRfSaetpABDCpVuqoAcdjnsMZGakAtnayZpAyTevUAck46YOBzRe4uYzry/8u4RTM+VbBbzBz7jmtO6ghew8yEszrg7S4XHvz7VFrZt7dktXuNrtMuGYfdHr61n3+uRQxXKBiweMohXv26f/AK6WiFcW81Ly7KOSJwzwkLIW6KMZXp+PHt2qbRZjqmnag7KFRYD5TS4AYkc8DoOv51lI8xsVSKAPIrCRZGlbKtjqMEc4469Ku3F499Ei2lh9luUO8zNMXyfTr0oaTdxKBQ1nToFtHu0kE5kaMCOMnI+Xk9PUfrSTa3LbKsa2is6W6wj95nAHXORwTzXU2t9rGEhjtLFZAAC5VyOenG6sIeBJIzNJPfM0hckMq4JPJ/DkmqSsU7bMxE1bToNQiulsAwjxnyp12hx6Drx1we4H0q/b2WlX/mJpsE91dYOdkZMacc4H4/e47fi9/Cf9l20l357snmZYSKrBWbvyPpVK2uPscs91a3txFITzhyobkcYXA75/ClZDSRBP4a1WWQK0AUDBK52jn0GPTvUR8I6k68eVuH8JkwT+lOu79lvU/wBN8syZ+aZyd3T1zxzVoxafGm651EMzjkKcZ/Ki4znriyutMmQXCtG3TKvn9QarPNuDbm4YYJNX7y1tp5DFZXLnJ4EowM+xpD4R1CVAw2AE9Acn8atJPcTRy9wbi3c+VcS7f94111rZaeIsSWvmHA3F5nJP64qM+DpB/rZHI/i2r0q8dOubcgKHO9eFZuSPbimCRaAikhKrLcRoOMDa+PpkA/rTbbTZY4w0OpQSjHS405AfxZSTVuygcKB90nghxz0raW1tjbxqm3eBkowIzj2b3IpXKsc9Jo1yqJLcW+llOcPHLcITx6MrD9KhEFhbvkXnks7A4ikaXJ+hjT+ddTqUR/sgqcFS24BBz0HA/OuFa1W8eNo7y1jTeCRLuBABxjoetJyb0CyR1OnSyqpTzZmjLYRpEQf+gux9O1akRuACftbk9BtjmT+aAVy50Zz/AKm7tZeeNsoH86lOkakU2rAzAf3Gzn9azdrCZ1YGqNEdlwc9QTOo/mansL/UJZHt9ly7rzvC71P0IzXnWp/bbKELI9xFk/d+bn/GnaFpSX6PqGtPJFpsJ2eY6/PI+c+WgPVumT0FTbsJux6bBcaml463G4RqoCgptJOTkkcdsfrWhDfF5o0eFCCwXqe9eW/2ukuqv5MUllaRxhIIYJGTAB7sD8zc8k10UUt8G2pq2pKR6Xcn+NWnbqO51EGoo8JaSIg7cskaLx/47n9aS31vS5ZGjCSZxkhpMjH4nFYltdTpGqLIu4D+NSc/qKpG2P215gseXH3RkY9yeaOfcdzu49etVj+ziZ4kUBdmSAB7Yqj/AGX4dfcwhiQsSxZWKEk98giuUEcyymaQKQR91Dn+eKkjheQbpSTuXBHHH60c+gJm4PDWiu+6G6usr/0+FgD9GJqYeFLOQArfSj2LIf8A2WuaBWNTsMqjODtjYg/kKhe/kR3LyFV7cAfzxRzJlKTOpfwdHj5bxuD0ZVI/pVFvBs3mtjUQuTkAwn+hrLttSmbb5d5NnOCBJ0PpW15uqwRiZpy0YUHG6ldD9o1uVJPBd7n5L+EjsCjL/jUQ8K6zA2Untyc9p2Uj8CtWj4i1CPHzIR6FRmrMHiW98ve8aMCDjnb/AE9qeg1NmWdK8WQE+XJOfTy7n/EimvJ4zgQoXvzkfwyBsfrW5b+MA6fPGQRwdpyAanTxXbsxypwBwW7/AICi3mPn8jCXXvElsuHkvAQON0G79dpp6eM9cQDcTjv5lvt/XArpYdfsrgDC4JPPapDe2RYkRJk9TgGlyvoylOPVHMJ421Lbg+QT6lOv60V0n2mwbkiMH024oo5H3HzR7HzhbxmRZQ7ynBYYDds4rqLXQ7OTSJJkt58qRlvtD984JUf0rEt7aSVT5YDNkknIHv1q1HPJHKBGzYbAO3jd+VbXOQrGBI2dRvMZbgeYT3+vNAiSNjhd4B7nOavXQeGYyGOSB8EbSMY/Oq6BUIdjliTw2elZtMZ2PhTw/Y3lsbq4topHbgKyrjHtWi2kaHasWks7UK5VQGjBIz9eRXOaRrS2SsrM7IfUAhc9OmD+tWr69XyI7hJPlCZ3sCu4+mMn1PX0NPWwmb0UenadC/2OG3WdsLExVAc5wOayr7TILq9lVoo5bv5HEBJIJPXHqAR9cVhyeI5VsJYFx5kr5L56D29KzTezF1kWZt69GBINK4I7XTNU0uGGGzns0RmcBv3QAPv05FQQXumJqzSbUUKW3EAAOpY4wMemP8iuPa5keYHgFVwCO/8AnNTWhOXDABiQdxODgdeaafQGjevZ9Mdo1tLWBWVwVDkcjJ6np3H5dKfH4gltgBtQoARsj4GSc1y0z5lYRlinGD6j/P0pfMLRrHliOpHYc0N3Cx1D+LZjbGFI4w55zz68j6H+lUJNckltpY53DvKQTtAAOOc/y/WsL5nGQc444qaS1njjV2G5T0YcDPtS3HZHQWerK1iFEi/uhzyRjP8A9f0981lvfO9+8/Qt2HANVrdbhUO1GIfnITOSAalXTL6aNmEM2CO4PP14xSv2E0D30sk25mChj1Jq1NqTuFjHzKF2kkfdPqKhi0S/dwnlLHjpucf0q8mgTts3yxqhOcrn/D/PvS94LMqQyrbIoV9zHn5l6H2qB5PMYuS5fuW7/jW3beGHlm2C78z3RCSB7+lXP+EMcOVZp2HUFANuPc9P1pKLHys5yK8liOUZgw5B9D7VJJczyrG7ysGDEhT26d66SPwrBCMzI4VsYLg4HXvnHp2NaUHhuGIArFFIMEdN3X6jj60BY4VpWkdRLIB7ntSpc3PmRGNpCycKY8kgZ7Y/Ou9Tw6sagC2RST2UhvzzUraRcOOOg7DBx/Omh2OGuDf3bhpo7iReuGG3J+p6f1rNl07UCnzJyem5wOPTFelp4dkkVQZFVQc5IOf5VMPC0L8yyI2R1ZM/lVJIOVGJbSKvh22mJTCg+cRgkHoKtabd2VvA0zToImIUl224wfetmPwnp8cbLsUqeDiFc/XOCafF4a0e3G42gXAILMhyefYc0xcrsY134x01C6WzmRlwF2qeR3Oaqz+J5J4lFvBc8kjIUjPt0rq10qw+QosJGMjcgOPzqeKGKN1j8tQAeGQgUNsSgkcdez6xrFvHaxac6RMBlifv+39fwrIbwhrTPv8AIRYxhQu/OMdzxXrAKKDujkI7Ad6fGFZG2pjpgHqaLFJWPME+HNzeQ5uihbPyktnA9P0qxH8MTsRTfyIg/hEOf1z716QYGyGVmEmMAgA/zpqW05/1krkegOKdh6HCW/w0s7WdJTdTSFeQHOAD9MVsN4dhCHAdmB/iTJP611IswyhS78/7XSnJZorZ3zZ7c8fl0p2Hc5E6DHEqgJjJ/uHr+A4p39kncFxuz1Gw4x+NdY9pAG+eYgY6M+Py6Un2G2lUHYsn+0Bk/nRYLnL/ANgfMJBFtYZwThcGqd3pchV0Yhd67CxIbj6/56V2RtrQ4D2eR23Rf1qsumWkrHZp0YX+8JNpz9On60mgucfcaLf38IiF2scYz/q4s9scHJx0zWG/gHUo2xa7Wjx3Ygn9Otenx2McROYhjsoAP+fzrHudVv1uDGmlXUcYJAcuWBHqcZx69fWk4iPPpfCesW6hXtJG9CozUkPhfXWUSrA8HoZZRGfyJzXaR6pqErBYzJGqjLBlABH4/NUjpNqcRiTcqd2hTJY9/m/CpUUI4e28FSRyJLqOpQi3U/vFRzvI9ASMe2f50zXdM1K91Ly4JIGsIPktI0O1QuM8A8knPJPJNd5B4Zjy3ngSsx+9NLuZeP4c9D71oRaFZpjCbgDxuYMAfz/lSsFjytPDesqqu1hJkt82FzgfhWoI5bcKJYZUI4BkUivUo9OjWLZGCh/6Z5XH5USWTlVVZWVgOWb5s/hVcmgHnFl+/kjjzsBAyx6Cr+pW62bKsV0soGORXaHSvOXyp47WRGBG4fKy579OtVI/BNlHuMss04bs8oGPoVUVPs30Oqk8OqMlO/N0OHkaUxkqSSCKjmuZI0Xk5z1JruZfB9mifumuUBP3VdT/AOhVn3XguR49sV0VGckSJuJ/lR7NnKclDdOzkNjb9fyFK10+Qw4x2rcl8G3qNujeBj3ySOB6dapTeGdRA+aAlRgkBlJP0GalwYGU8gaQlkUgjjI6VLFduEEIyFAAwDzirL6TeoDm1mI/3DmqE1vLA21o3UdSWXFRysZL58ROZHdcfxeYf5f/AFqkaMNCSl1ON3ABKkL+gql5JZShHOMj2pqNIu2MK+QMljx296LMLk6wTxqQkqHPcjnP4GkdLkLuzCwC5OGIP4cGkLOCQwYetIs27ADYbNO7C461bfifdjB4VX5J6d8VYee6tmBjkkOXyUZc8fWqkJjhaQooG7061NJd+aqn+IdxTuFzRXXXkGXfJBI+dG7fUUVjK0hB2IMZP8PfNFPnl2HzHF29xPZSP5LvGQSflbv0/wAafbXE1vPHNFlGjIYEDGPaurFjYDBjsnYN3MRH8yKtxWloo2rp8RP95gg/qa6NCbHECQyzPJMGfeSSNxxn161KEbI2QyEEdAnA+ld0sLx58q1gU+obOf8Ax0VP5N5IQsEcYcjnEZz/AOhUBY4GOyunb5La4+uw1dm0/VJoVgSzdY1wfmIBz068flXdJp2pyMN7LGx/2FP55zU0WiXErKhu0LE5GNuTjr0UVLHZHnSeH9SZeYlUejyCrMfhu8LDLxE5ydoJr0c+GnRMmWR229N7HPt1rPFmi8SIpBOPmFT8haHFjwzcv/rLpUHOQqE/zqX/AIRcMIx9ouJCR83yqBn25NdtFCgj2xxgqO6LUohvMgx2+4HuVxkfj/jRfyDQ4uLwkj8OJd5HJZgAfrwavw+E4oHYNaeYwPBLlgf5V1v9n3r9dqnHTcMj8qU6TOznM+WP1aleXRDOcj8O20UYk+w26j+8xGQfxJqw2kQ3JiEoj2JxuXDYHbFbQ0RlUlpnLD/Z4oSxlSXY0YI9Rzn/AApNz7CKsOhxBNkMxKj0Tn9c1bGjQ5DMkpHUckduvFWPszRgMqspHGVOP61YibYgMluWzxux/MVSb6oCoNPtFxiBCeuW5/nU/kIjAJBErY/hUdfyqwhwW2KF9cdzSqCkmQSDyeOK0AiUugOMh+hGKCrs3MpUdw3T9atjDHARieM05YSR/q1x7mk7gUxA7KvJLdTyak8uVSAWIPvg1f8AIDJg4/KnR24z80hIAxgDild9QKiwkDk5OfpT1gXO7J+p5qxIIRwCemQe354qVE+UbSBkdqLoCmYY24AJPqFpfIUcFcfhVp40wBkZzng4/wD10oiLknjb2OKNBldYivUnHoTStCrJ8wB9jVsQEZwBk9/WkaFyMsARTC5RW2iBG1FOPUVYULgkYB71MsBAztyPQU8CTPEQA6ZLY/QUwK4ZM/eGM4yOf5VKq5wNnH0qYLg4whY9QeKeVf7yqpHoTj9aAKoVgxwirzxnmpAGzjcMewqV22JukVlGOSBuA/KhAhUNG4I/2TTAYeTz+HFOC5GGPHpUmzjIb6g9acv3ehzQBE0KMDt+U4xnA/qKgOnyDlJlye5QA/nV4kDrnPXgZoDA5IJo0AyjaXcTAnfIPRZM8fQ/4USMojKNbupPfbg/mP8ACtMOx7gjtxTXEjDAIA9xSEYQZ8fu5JE7AOu//A1aW3LKN9wyA+kQH8yavi0U4Jx+IzSi2Vechvz4pWYyi1grSb1lV5AMHctOKagmBHNlf7vYfnV3CLwFAHtigyYxiiwiBFvCvzyQ++F//VVramMnAPc4HNN3Z5BpyyPxyuPcZosO4oCknhSvfIPWgqq9Awz6MRQr5HzKPqKaW7gNz05FMRTuJL6Nj5bxkejAk1Xa41JV2vCrgHIKHpWlswcg5+vWgoTzx05xS1GZf9oX6J5jRLjuCxFO/tUyACSMqceoar5TqMkZ65qtNZK3IQEnuMUrsCAXUBOA+CexU1IkkTHCOpPpkfyqJtO68EDHAwMfzql9nfzMEYA6Y6mi4GoU3D7p/GonhR+DgeuRVRbW7A+Xdjth+tMYXsfBab8t1FwJJNJs5GJkggb1+UZqCTQrGQkmAqW4++Rn9aVry6ThgCP+mi4p/wDaMoQfIOT0VsUnZjM6XwtZtlgZB9D/APWqk/hAK5ZbjjOQCn/166JbiaXBa0nUf3tox/PP6VZWJiM/N9MYpWiI4mbwncoxaB0df7pOD/KqjeHL9ImbykLj+DPJ/p+teg+XIO2R7imZJYjbkjrg9KXKgsebvo+phvktJQO/A60V6KRk/dJoqrBocZ/Z8aqh2njr6Zq3FphOx1jO08gjpXRRaMq4LOzHsWq1FAqFrcLwDvUL6H/6+a00A51dMwdrAqD/ABbutP8A7OEOJEO1geGyCR7dv510n2dVOAo59aCojAVSgHvTAoQW8dwgJ3rKvVC388dquLaFeS34dqaYFDmSJFSbs3r+FLDIswLbnDDhkPY0gHiLkbm59Kzri3itb1ZyVVH6jy93PetLyyefx5/+vTJbVJYmjcKcjgjqPxolG6ERfaUK/JG2znnIH6ZzTGnDJu8yFc9DnP8AhSixtlUNJaiVgMc4xn1weKkVEyypBGqL/FgYP0pK4FL7RzgyRmInAZT/ADq35YI5HJ75oNuo4/d4PHyqKWOHyFVF3MnOSf4aEn1AY0JDYGDx6VC0cjNjeAPTH8qvgAgDpTWxjGO3Wm0gKKsY5G3AM478DIqyrF4+MD61E8eScFFx3xwfTmp7dmMO88EHnbzmoTtoBCYcliMAkemafFEEOCp59BxVlCSNwRifQimsZO0WMf3iOadwEwuSSQPapDIAu1WGT7dPxqv5o8za0bBR1wScfXjNSq24bhhh6joaSkmAoDHdufIPpTxGgIyW54yoz/8AqpgG4crgj8xU8aqy7c8/XpTAaYVYg4x+HWo/tMMc3lOJVPfI4H69KmSB94Z7ndERjGAGH4j+lTFUTAiVOuOe9LUCNJFKkqAy/wB4HjFBkDcrkmoVEs27zX2j+6gxU3lKW3EsOehNADC7jcFkBI4KnrSiSUj522iphFjkD8qVU9uDTswBGGADnPvUhXPIOPxqLykLZ6fQ1IFSNcLnHuc07MBm1w2VYH/eFPUZ5IGfUGnAjt3pGUEHK/l3osAKir1AbnPzEnH51IW46Zpg4AwufahpFU4cqv1NMBwXA/zxSAMG+6Nv97vTDdQ9gWx7VKpVxlTn+lFwHAjP3ufTvSMqPwyg/UUFFZcHpS4Jxjn6UANKhT8oA/Sg5zxxSt06dOxpAcAg7s+uaLANJ45poBb1/KnAnp1pc+hxRYBhx3x70hRc5wTmnsCR/nmmkH8KLAMODwR27UnljnBNP5zj9KRmAAzxn1pAM8zHUfjS+cB/9fijIx2+tI3K8gDv1pgPDrnkHNOwD0b86rbCc8D60m5gcEAfjSGWWURqWByewJpkYkeMO6hCRnaeSKh8wsQf50vm5O3fz6d6LATN8p59fWk38njkGmmXOACDzzmnjayAFce44pWAXch4yM1A4BBAOD2Jp4gXd746kmlEYAOBj6mlYCEHbw2Se+elCw24YOEQMP4to/nUhLDOMEenWo2YkdAR3wKdgHYBPODSMsarxz7Y6UzPPAx9DxSDOM9/WjlQCSIuCQv0quImU5jCLz0AxmrLFlzmm4GfmGKLAVHuUjYo7Rhh1BYZ/nRVjYnOF7+tFFgJgxbPb681BckxyRzAD5ThgOMg4H+FO3BQSW60yTLowP3SMHJxVAT+arY3Kw9iKGkTGRjIHrVSEllxxuXhifXvVhItmcBQo9uM0LUQ1pmyQq4P04pCpGJYwFbGCP7w9KkcseSQR6GkBx6D3osAiSgrn36EYI/Ol3c9eT71XkEiZkjzIwzwW4PvTIC2CzTb2J9MAewo5u4EzvsXe+cHrtoBy+QpVQO5zR+8Py7WIxgnAx+tNTzlAHygAY4PNLm1AlUFhken4UpDE8tg+wqtK8jSIqt5YOQX28g9qtiOYgGSbP0UDH86dwIth5zKf06flQ0WBli7j0Y5/pUvlA7RliffvS/Z0bkjP15pNAZpRY9wjLAsS2D6/wCewqaKchiu9TjnGamuLQModUwy9R7U2C13fMW+U9s81nrezC4pYyghpCFPZRjipowhXADMAP4v/r1N5SqgARQPSgx/PuBAb9PyqrMAVMHhQPQimNAsRLKV3M2TjJB/pUu0kZyR+NNKgHPeqsgBE3Lnjg9B3+lOQDkEAfWk8sHnBPORzT8HbyuRTsAMxaIfe67uOM+lKzhhwMe+akQKBgICxHdqhZ2RiNqg+wqeUBxkBY/c24/un+eaashDAcH+VRkgk5OMU9WAU4Az71VgH72DkYJHtRvIJO1/rmkycAgNu7imZfnB/CmMlRhuzxg96fv4yOnoKrqGBz6+1SBhn5unXgUASbuOfyNOznjGOOaRWG4An3pxOSMYPtigRA4csczED0HAquYBwC/zZ/Sru3na3IH8OaXaAcFQR6cVLihlbydo3Kx9OnWoGdkbBIBz1FagYhAMA47Y6Ux2XBLjAA5x0o5QK0VzMvUgj361It4rHDBlI6+lDIrgNCwOB93GcVCZX3YZfmHU45xSbaAurIH+6QaceO2PxqoqxXADZYMvpVhAx4RmIGODzimmA0gD1P40nOaeWYdfocU3IzwRmqEJgnkmk5HangKeq8+mKAGA6YycCgCNg5AGQD64qPDKPmPapWctg8kduajKE8j8jQAgLFscHjjFNdpBwAPyoIIHTApmf9r8MUgHb2GSQc0xnBB6rg+lLI6Ki7wAT/npUDSgrhV568j+VS9AJkdAMO273xilZoivAIz/ALJqoAQR1z1NHmD1HHZqaAuHJ9B7YoWXbxuwPrVDzsMw6Y75p4f5QQA2exOKALjSYOTnmlBzk5x9ap4PO58j0I4/L/8AXUg2A7cbR3wKdgJWyvA5/WmfN1J59xSbl6Ak4oJ3DGaAHFs4ySOfwpgwcc/pUbuqrudtoPc0EbdoByKQE+MjcBwPSm7uajDNnggnPUcUvyn+PB75oAeW9MYoppHP8P50U7AKIsnIbFIcr3APfnpTPnJIL4x6D6+tMZVfGWyPY4zTAkU28YLMSJnIG7PBx6+9PMg5bB69uahSFF5X+I84P+fepeC3JAXHpzSQCnOFbH3uR81Nbt0OenGacMqeFxxTG3nkAfyouAuzHOTyM+lRIjfaWABCkA4Y461LtfHc/XpSF/LdCV5+7n3rOd9AJlIB2nJP508KOOcEn86hO9DkqAeg3c04vIem0+u3/PFHPYB0kSbTnqOcZpLZnaMhwu9T09veoprbbsYYDuecn8eM0fNGRJu3Y4x3Io5tbgWscen40qbFk8zc7HGCoPyn8PX3px8vyo23MCSMYGeKZKrhfkAc/wC02B/Kq5rgKwwQUDfjTFaO3O5tqKx4470iFwgDrgj+61OZUZdjoHU9QeRRqwJsLJh15U/rQU7nj8KbAUA8lNgA+6oNOYYIyv44qkA049T0z6UwbsHI6HpmpNrHHb6UhCqw4JNOwDgx6gfjmkL8Ag/MO/XNMIyDxznpTlG4fNzQA3LZyBgn1pNpcEuzED06/lUzKvBJwKNyrgBT70DIlEbKCpyGHBz1p4wDgIee9MZfn+RSjt39T6H1qdR8u1+vtQgGkEn0B6+lPKjAHJ+goB2qccD1700MB0AOaAHGPA5wfpTNh/8A104Kc7s7R6Zp4bdwVz9KAEUBWywBoG1dxJAHXPenBExgUoXFAERuIB/GFA4y3A/OpApPIII9QaaevygfWnKTnLZyKQDtpU84HvS/J2JyaYXBPOPzxS/ePGfx4pgJtTduC4bpkcU3DDPIcEc54NKTtY8fhSKpZuOlFkA3z0T5dhTP4U8XCbck8epodMZBGV/OoPKCncmR2x1pATb0Y4DgnjgHmhosHLDOaiZVYHIx6kDPFIkuzAc8d89aL9wJTGoGSzDHZeRTc/JkEn1BxxS/a4WJVT82OB6/pURuolA3MBnsTzSuhDjIMj5gc+2DTDJzg8eueKhkuAyErtwO8n+FRbUmijGScE/NuIP0x9aTmBOZ0X5QS5xnA4FRN5kuMNs45G2neQq4YN7bSRSF4TI2Qx28Y7fnxU8zbGILcIhAz9c5pPJZiMMeO+OtSed82NoGeOtNlck4AwenvVpIRCVI4Jbr0xxSNHg/d+boARk04A7gVLdee9PABBA6n8O1FgIguWIIGT1zSvE8ajBKkdj607bnOSPpmo9xQjrweO4/zmqWgEJWYNyo/Gml2TOAcn0OP0qfzHL5wSTzwaDIz4DHJH6fSncCJZpDjcBj3oFyyqQuRuGCBzke/wCX6U/yg6nsew3GlNoBGZFbAB2kd6NBakQkQuGYBj2JOAPpUm5kJ4zzn2pBCyp90Ee1OUMG4yPbFS0hixuVwWJ/HpTwx6ttJzkbD2pNx3ZJOKUyIybigBA424GfY/40rAOJGef5UUw7eM5Ge2aKAJSmRgnmozA2wncBzgGlz82cHHY0qTQtk56DJ47dPxpsByqB60ojj3ZPJPemm8t9hO7B4AGwjJpYbpZJAioVJ7kED8zUtoCbymJwO/qamFo+3JIx7mmpLxnGCKe7hVADg5GeB09qOYBDFGmVLKTjkZHFRyKHRlC5Gc46U8DJzgU9Iz1GMetO7YFdmRCFc/QDA/nQ9v5kvynGBkt/SpkgSSTpnb6ipn2xL85Cis+R3AgNqzSZxvbBI3NjFAtysu12UNtyqggH6+ppyssw3RSErnkjHP51PtJ52jPvRysClDE8TFGclCcqe2cdKlKt2H49KlYOcoRt9DgVXWZFJZ3I2thgRjH51UdNADc/ZcD161FJErqN6K+PmAIqd5d7HYoCn1A/wpFVhzsyPXtWgDo/3YG2Pj24qRvmUkDtUbOSGBHHoBUD+bIhjD+Up4zGPnH0P/1qBk+4tIV2446+9KR3OcetNjjWKNVVzkdiOfzxzTolMjjJwG6mgBG2qCSRgUA7uQefYU6UBWKg5Xpk03kMB+dAAw4y3600bV789sVJuwMZGB0BGKCik46nGTTAaFUjBYEH1o3+Wo5ZwB0zTsBRneCfWkVSRxz/ACFADxl4gyKSp7sD1oJyCNuCO9PUlItofGeTjNNVnCYkIVj3XoaQDckHk/8A1qci45GfrTxkAAp170wo5YbSpT+6f8aAHiJs5yCD6dqeDhsA8evaolliO5FYMycOFP3T6H8KfuBB3bUGOPc0AKx3HHSmlcj1yPpTQSBwcjr1p6SDaNwwaAEAC4HQ9cYp2SwI6g9jTlKnGBTcH1z7YoAYAyk4b8GGf1oyQfQ+9O5Xt060zdnHOBQAucck8009j+tNd9gLNt2gZyOlRliXOIty4yj7/wBCMUASE/7Qx71BMit8jfMVHAA+YD69qkGSMMSM9VX/ADmk27emcL6Ci1wK0VqwYszOqngc8/iam8hdoO1T7nn86kACIAOeOhPFRlSGy3bvSUUKxE0KAEDAbvzkfWoWScZ2kKMcsASfyqzIwTLEhR3zwP8AP+FEkcyEHaoQjoGw31zzn8qlwTHYrNt8s5lJI4PIOKd5bBVCkqp6k09FG0boiGTjeyrlvfj/AOtSdfm2sP8AdFEY2CwCJY3LbiSe+aVtrIQB2OKZjkhlORQSEzkg/TFWkIQICc7x6Yxigg5OQuccCkBBYDbwfQ1J5c+3cikqemKAIWL7+vTr7fnTTz69KfufcQ4AA9uaNgBYhwNx/GgBgBXg4INBXg4JI9+hoMbA9Cc9DRtOF3c4oARvXAB/lShm3YH3fQ0KBkhQpUdPYU4YKA5U4HtmgBy7lGSAPT60ebyBzmo9mSTkk0Bj907sGgCTcsmTs/M0SKVA2kHvgGo2ZSOBgdeDmmO4XGFJJ570AIUkJ4GB7jNFKLhgACR+QP8AWilyoRJcq7WzADn0PSqUxciDYF3Ah5MK3DZ7ccDAXgYHtW0sYaJnJORSkBlx0+lS2Bky3Bllg34VUuI5crGRwGIyfcDB+h9ejreFZ5o4oo/JkcD70QQvhlbt9GP/AALHar5j5znnGelS24OMBiAB0BIH1+tK4yjNZTO7lg+eFGw/dzlW/ED5h7imLp0hmV3hlYiQlcH7qE7h+JxtPtWyFVF+UY+lTKSF5OeM0IZhpY3SRgfvHdV5fOFLAbcfQ/e+oqK6S7Z5CRiRkbaNvJbzFxgnp8pIx9a6I/NGpYk+2aeFVlyQOOegqgsc8trdrdZVZNnmF2TH3lLjA5z0XPpz371FLb3aCE3IO0tHuYnHQtuJP02/lXQz7lVWRtuAc8dRWeLUXxLSOcDnB5/nSHYzLewvbe0jG3a/lrnuc+SF/wDQ+fwpYZrpg3lAtKxIAIwQNg5Pr83f/DA04FMUTRcfI33gMZ4B/rSfKrYVQue44qkIzXiuvOZtrCPzFKhlz8uTuBHckYG768jPDI7O4Zo3khDFTG2WUMch2389yUKj8K2CxU+9PQlxwSBweKLAQwxyLDF5hywUbsnvTm9A3Hp61Mp4PHQ4pshIAXj64pgMyQBzyevWlOT16n0ojYGNTzzzjNTNaCUeY00uGxhBgBcemBn9aAK5OzLMcDrUcdw8sjRxRFgo+9nABP1qylrFDwi429zyT+dMSKNJzsRVZjywGCenX1o1ESHeMbXA+vNMEJdPmfgfeIbb+eKWzmF5GXKbCGK9c9KsAApgjPfmgZCI0iyVXDdMj+tLDcRysyIwDocFD1HvSHG7BFK0KMFyo3Do/wDEPoaBD3UcAg578UqkZK4+lRrKzM0bYyn8Q7/hQhLEr0oQyYSLtOQBio9yn5WQEGkDbsk+1PUeYpzjg+nNMByjDBd2QAAAx/rTdrFj8x/wpFixLv3Hdt29eMZ9P605F8wsdxBHTFIBoIUHn8akxHJ5ZbJ2ZAyPWmxsWiZ8AEMQcdDVXVL42EPmGMSZZRjO3rn/AAouOxaxkcdD09qEGRhgPoDmobK4+02yyhdo7KTnH48Vct13ylCflwe1DEQsSmCoOD7f/qpcu/IVseo5BpJn2BQBy3GQcYrn7zVLi41WfR0do9iKVmLlsEgn7vQ/jmk3YaVzotpBIdWXPQmoZUmKYgKBj/fGabYxGK0jBYM4GC+wLu/AcVZc8DI5zTE1YyIxeRXwUnzBJgb5ThE+gHX8wa1SvzknOKapDk5XG3A479f8Kr3LSQxyPE4Hl/NtYbgQO3qPzpAWdinnBA96DGGHGMUwTZxwR7Z+n+NVZdQka8FsiquTjeefTmgZJNc29uMPIOP4ep/IUkNxJcKVEbRxAj5pDtP4D/8AVTobePCzbQXPGSBx9Kc6KSTjkd6BDJiwl3gKM84A5GP5U0y5GN3Lccd6eMKuRwcf1puxWXcAQc4PfNMBjeYwbbgt0GScfjSQNIkY82KLefRmIodmA+RipzwcA/oaBKz53Bc8k7RgH8KAIxHyxPzZOT7flT1UqhC7Du4O4Z5/OmsVaIOFxxnrSFmRWIJBJxxQIfJasoLFo9oGeDyarqBFysZZh0xUxkZjuPQ9hxilMhU9Ac+1FrgVTKdxdiNvU7uv0pFkVMnbznOAetWpApUllBxVR9ow5XIY4IqHdAaMTRPGGGUBbGTjgjHrTWZED4GBjP3hx1/+t+dZkr+W427sgZ60C4d25xtZASMfhQpXA1VaNgfMVOUJJBGDxULNH9njKOXyTkBxkZx3qoc5UA4GD+nFMXbIxO3Bwec8/n1qwNBFhCxuRtJBI3MPf/61OV4M9U2DG7p1yP061nINzAE5BBHPanJiVRxj+EjPFAFh2j3OCYy235/r69P5VDdS8oUH73nftwR1q3HFELG4laMMynavsSBzWWY2G6QOSw/vdB9MYpK4AJB1aMEnrzRUcjrG5G0nPP3qKeoj/9k="/>
          <p:cNvSpPr>
            <a:spLocks noChangeAspect="1" noChangeArrowheads="1"/>
          </p:cNvSpPr>
          <p:nvPr/>
        </p:nvSpPr>
        <p:spPr bwMode="auto">
          <a:xfrm>
            <a:off x="1640681" y="-144463"/>
            <a:ext cx="2286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pPr>
              <a:lnSpc>
                <a:spcPct val="150000"/>
              </a:lnSpc>
            </a:pPr>
            <a:endParaRPr lang="zh-CN" altLang="en-US" sz="28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435" name="Text Box 3"/>
          <p:cNvSpPr txBox="1"/>
          <p:nvPr/>
        </p:nvSpPr>
        <p:spPr>
          <a:xfrm>
            <a:off x="5355435" y="1188085"/>
            <a:ext cx="1259681" cy="73866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FF00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茱萸</a:t>
            </a:r>
          </a:p>
        </p:txBody>
      </p:sp>
      <p:sp>
        <p:nvSpPr>
          <p:cNvPr id="106" name="文本框 105"/>
          <p:cNvSpPr txBox="1"/>
          <p:nvPr/>
        </p:nvSpPr>
        <p:spPr>
          <a:xfrm>
            <a:off x="2462154" y="1951994"/>
            <a:ext cx="7130953" cy="203132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</a:pP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一种有浓烈香气的植物（一种香草）古时候每年的农历九月九日重阳节这天，人们都喜欢插戴茱萸，据说这样可以避邪、消灾。</a:t>
            </a:r>
          </a:p>
        </p:txBody>
      </p:sp>
      <p:pic>
        <p:nvPicPr>
          <p:cNvPr id="19458" name="Picture 2" descr="《九月九日忆山东兄弟》图片：茱萸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2289" y="4232275"/>
            <a:ext cx="5698331" cy="214122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/>
      <p:bldP spid="106" grpId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主题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38100" cap="rnd" cmpd="sng">
          <a:gradFill flip="none" rotWithShape="1">
            <a:gsLst>
              <a:gs pos="0">
                <a:srgbClr val="A603AB"/>
              </a:gs>
              <a:gs pos="0">
                <a:srgbClr val="0819FB"/>
              </a:gs>
              <a:gs pos="0">
                <a:srgbClr val="1A8D48"/>
              </a:gs>
              <a:gs pos="100000">
                <a:srgbClr val="FFFF00"/>
              </a:gs>
              <a:gs pos="100000">
                <a:srgbClr val="EE3F17"/>
              </a:gs>
              <a:gs pos="100000">
                <a:srgbClr val="E81766"/>
              </a:gs>
              <a:gs pos="100000">
                <a:srgbClr val="A603AB"/>
              </a:gs>
            </a:gsLst>
            <a:path path="circle">
              <a:fillToRect l="100000" t="100000"/>
            </a:path>
            <a:tileRect r="-100000" b="-100000"/>
          </a:gradFill>
          <a:prstDash val="solid"/>
          <a:round/>
          <a:headEnd type="none" w="sm" len="sm"/>
          <a:tailEnd type="diamond"/>
        </a:ln>
      </a:spPr>
      <a:bodyPr/>
      <a:lstStyle/>
      <a:style>
        <a:lnRef idx="1">
          <a:schemeClr val="accent3"/>
        </a:lnRef>
        <a:fillRef idx="0">
          <a:schemeClr val="accent3"/>
        </a:fillRef>
        <a:effectRef idx="0">
          <a:schemeClr val="accent3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主题1" id="{A991310E-C503-4AB9-B520-F39A7251349B}" vid="{DDB6C7A9-F015-4982-A3DD-389105A0D67A}"/>
    </a:ext>
  </a:extLst>
</a:theme>
</file>

<file path=ppt/theme/theme3.xml><?xml version="1.0" encoding="utf-8"?>
<a:theme xmlns:a="http://schemas.openxmlformats.org/drawingml/2006/main" name="第一PPT模板网-WWW.1PPT.COM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938</Words>
  <Application>Microsoft Office PowerPoint</Application>
  <PresentationFormat>宽屏</PresentationFormat>
  <Paragraphs>80</Paragraphs>
  <Slides>17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4</vt:i4>
      </vt:variant>
      <vt:variant>
        <vt:lpstr>幻灯片标题</vt:lpstr>
      </vt:variant>
      <vt:variant>
        <vt:i4>17</vt:i4>
      </vt:variant>
    </vt:vector>
  </HeadingPairs>
  <TitlesOfParts>
    <vt:vector size="27" baseType="lpstr">
      <vt:lpstr>Meiryo</vt:lpstr>
      <vt:lpstr>宋体</vt:lpstr>
      <vt:lpstr>微软雅黑</vt:lpstr>
      <vt:lpstr>Arial</vt:lpstr>
      <vt:lpstr>Calibri</vt:lpstr>
      <vt:lpstr>Calibri Light</vt:lpstr>
      <vt:lpstr>第一PPT模板网-WWW.1PPT.COM</vt:lpstr>
      <vt:lpstr>主题1</vt:lpstr>
      <vt:lpstr>第一PPT模板网-WWW.1PPT.COM 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182</cp:revision>
  <dcterms:created xsi:type="dcterms:W3CDTF">2013-07-01T03:05:00Z</dcterms:created>
  <dcterms:modified xsi:type="dcterms:W3CDTF">2021-08-15T04:16:22Z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2052-10.1.0.7566</vt:lpwstr>
  </property>
</Properties>
</file>