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5741" r:id="rId1"/>
    <p:sldMasterId id="2147485792" r:id="rId2"/>
  </p:sldMasterIdLst>
  <p:notesMasterIdLst>
    <p:notesMasterId r:id="rId23"/>
  </p:notesMasterIdLst>
  <p:sldIdLst>
    <p:sldId id="259" r:id="rId3"/>
    <p:sldId id="542" r:id="rId4"/>
    <p:sldId id="537" r:id="rId5"/>
    <p:sldId id="576" r:id="rId6"/>
    <p:sldId id="591" r:id="rId7"/>
    <p:sldId id="543" r:id="rId8"/>
    <p:sldId id="592" r:id="rId9"/>
    <p:sldId id="593" r:id="rId10"/>
    <p:sldId id="595" r:id="rId11"/>
    <p:sldId id="596" r:id="rId12"/>
    <p:sldId id="597" r:id="rId13"/>
    <p:sldId id="598" r:id="rId14"/>
    <p:sldId id="582" r:id="rId15"/>
    <p:sldId id="583" r:id="rId16"/>
    <p:sldId id="587" r:id="rId17"/>
    <p:sldId id="584" r:id="rId18"/>
    <p:sldId id="586" r:id="rId19"/>
    <p:sldId id="588" r:id="rId20"/>
    <p:sldId id="600" r:id="rId21"/>
    <p:sldId id="601" r:id="rId22"/>
  </p:sldIdLst>
  <p:sldSz cx="9144000" cy="5143500" type="screen16x9"/>
  <p:notesSz cx="6858000" cy="9144000"/>
  <p:custDataLst>
    <p:tags r:id="rId24"/>
  </p:custDataLst>
  <p:defaultTextStyle>
    <a:defPPr>
      <a:defRPr lang="zh-CN"/>
    </a:defPPr>
    <a:lvl1pPr marL="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1pPr>
    <a:lvl2pPr marL="4572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2pPr>
    <a:lvl3pPr marL="9144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3pPr>
    <a:lvl4pPr marL="13716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4pPr>
    <a:lvl5pPr marL="18288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5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1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60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rtlCol="0">
            <a:noAutofit/>
          </a:bodyPr>
          <a:lstStyle>
            <a:defPPr>
              <a:defRPr lang="zh-CN"/>
            </a:defPPr>
            <a:lvl1pPr mar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lang="zh-CN" altLang="en-US" sz="1200"/>
          </a:p>
        </p:txBody>
      </p:sp>
      <p:sp>
        <p:nvSpPr>
          <p:cNvPr id="6147" name="日期占位符 2"/>
          <p:cNvSpPr>
            <a:spLocks noGrp="1"/>
          </p:cNvSpPr>
          <p:nvPr>
            <p:ph type="dt" idx="1"/>
          </p:nvPr>
        </p:nvSpPr>
        <p:spPr>
          <a:xfrm>
            <a:off x="3884612" y="0"/>
            <a:ext cx="2971800" cy="45720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eaLnBrk="1" hangingPunct="1"/>
            <a:fld id="{C5F92C5B-8861-4404-9E68-8C87AA8FFFFE}" type="datetime1">
              <a:rPr lang="zh-CN" altLang="en-US" sz="1200"/>
              <a:t>2021/8/14</a:t>
            </a:fld>
            <a:endParaRPr lang="zh-CN" altLang="en-US" sz="1200"/>
          </a:p>
        </p:txBody>
      </p:sp>
      <p:sp>
        <p:nvSpPr>
          <p:cNvPr id="6148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6149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6150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2"/>
            <a:ext cx="2971800" cy="457200"/>
          </a:xfrm>
          <a:prstGeom prst="rect">
            <a:avLst/>
          </a:prstGeom>
        </p:spPr>
        <p:txBody>
          <a:bodyPr rtlCol="0"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 sz="1200"/>
          </a:p>
        </p:txBody>
      </p:sp>
      <p:sp>
        <p:nvSpPr>
          <p:cNvPr id="6151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</p:spPr>
        <p:txBody>
          <a:bodyPr numCol="1" anchor="b" anchorCtr="0" compatLnSpc="1">
            <a:prstTxWarp prst="textNoShape">
              <a:avLst/>
            </a:prstTxWarp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eaLnBrk="1" hangingPunct="1">
              <a:buFont typeface=""/>
            </a:pPr>
            <a:fld id="{9197C8B5-5C3B-4F07-80C9-2222AB73C978}" type="slidenum">
              <a:rPr lang="zh-CN" altLang="en-US" sz="1200"/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704489883"/>
      </p:ext>
    </p:extLst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8195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8196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5475CD49-11B8-4314-B8F2-E9177744505D}" type="slidenum">
              <a:rPr lang="zh-CN" altLang="en-US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37714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10243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10244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427D48E3-E46F-4DDA-AB9E-AB1DD29E9D6B}" type="slidenum">
              <a:rPr lang="zh-CN" altLang="en-US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34661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12291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12292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0F2619E0-87BE-410F-A1D8-0A2951FDCD12}" type="slidenum">
              <a:rPr lang="zh-CN" altLang="en-US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86216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17411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17412" name="灯片编号占位符 3"/>
          <p:cNvSpPr>
            <a:spLocks noGrp="1"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340473C3-FA10-4DCB-9016-44EDE4E982C7}" type="slidenum">
              <a:rPr lang="zh-CN" altLang="en-US"/>
              <a:t>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787501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19459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19460" name="灯片编号占位符 3"/>
          <p:cNvSpPr>
            <a:spLocks noGrp="1"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A15082B0-E3E9-45AA-905B-DE0944712B9B}" type="slidenum">
              <a:rPr lang="zh-CN" altLang="en-US"/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642900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lvl="0" indent="0" algn="r" eaLnBrk="1" hangingPunct="1">
              <a:buFont typeface=""/>
            </a:pPr>
            <a:fld id="{9197C8B5-5C3B-4F07-80C9-2222AB73C978}" type="slidenum">
              <a:rPr lang="zh-CN" altLang="en-US" sz="1200" smtClean="0"/>
              <a:t>10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1997681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27652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DBEFE7AB-A828-4833-9F99-77D136D3288E}" type="slidenum">
              <a:rPr lang="zh-CN" altLang="en-US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83985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1316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矩形 1"/>
          <p:cNvSpPr/>
          <p:nvPr/>
        </p:nvSpPr>
        <p:spPr>
          <a:xfrm>
            <a:off x="0" y="0"/>
            <a:ext cx="9144000" cy="313213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B7E0EC"/>
              </a:gs>
            </a:gsLst>
            <a:lin ang="16200000" scaled="1"/>
          </a:gradFill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kumimoji="1" lang="zh-CN" altLang="en-US">
              <a:solidFill>
                <a:srgbClr val="FFFFFF"/>
              </a:solidFill>
            </a:endParaRPr>
          </a:p>
        </p:txBody>
      </p:sp>
      <p:pic>
        <p:nvPicPr>
          <p:cNvPr id="1028" name="Picture 39" descr="구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5838" y="134938"/>
            <a:ext cx="682625" cy="2730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029" name="Picture 40" descr="구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5825" y="377825"/>
            <a:ext cx="1042988" cy="4159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030" name="图片 9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0162" y="3187700"/>
            <a:ext cx="9223375" cy="2012950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9" name="矩形 8"/>
          <p:cNvSpPr/>
          <p:nvPr userDrawn="1"/>
        </p:nvSpPr>
        <p:spPr>
          <a:xfrm>
            <a:off x="5580112" y="1887565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923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914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857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472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1187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6381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91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矩形 1"/>
          <p:cNvSpPr/>
          <p:nvPr/>
        </p:nvSpPr>
        <p:spPr>
          <a:xfrm>
            <a:off x="0" y="0"/>
            <a:ext cx="9144000" cy="29591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B7E0EC"/>
              </a:gs>
            </a:gsLst>
            <a:lin ang="16200000" scaled="1"/>
          </a:gradFill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defTabSz="914400" eaLnBrk="1" hangingPunct="1"/>
            <a:endParaRPr kumimoji="1" lang="zh-CN" altLang="en-US">
              <a:solidFill>
                <a:srgbClr val="FFFFFF"/>
              </a:solidFill>
            </a:endParaRPr>
          </a:p>
        </p:txBody>
      </p:sp>
      <p:pic>
        <p:nvPicPr>
          <p:cNvPr id="2051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73438"/>
            <a:ext cx="9144000" cy="20113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2" name="图片 8" descr="荣德基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38" y="90488"/>
            <a:ext cx="1292225" cy="5048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3" name="Picture 39" descr="구름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5838" y="134938"/>
            <a:ext cx="682625" cy="2730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4" name="Picture 40" descr="구름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5825" y="377825"/>
            <a:ext cx="1042988" cy="4159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5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9144000" cy="5384800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宽屏语文绿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3075" name="图片 8" descr="荣德基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38" y="90488"/>
            <a:ext cx="1292225" cy="5048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3076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1"/>
          <p:cNvSpPr/>
          <p:nvPr/>
        </p:nvSpPr>
        <p:spPr>
          <a:xfrm>
            <a:off x="0" y="0"/>
            <a:ext cx="9144000" cy="538321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B7E0EC"/>
              </a:gs>
            </a:gsLst>
            <a:lin ang="16200000" scaled="1"/>
          </a:gradFill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kumimoji="1" lang="zh-CN" altLang="en-US">
              <a:solidFill>
                <a:srgbClr val="FFFFFF"/>
              </a:solidFill>
            </a:endParaRPr>
          </a:p>
        </p:txBody>
      </p:sp>
      <p:pic>
        <p:nvPicPr>
          <p:cNvPr id="4099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73438"/>
            <a:ext cx="9144000" cy="20113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4100" name="Picture 39" descr="구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5838" y="179388"/>
            <a:ext cx="682625" cy="36353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4101" name="Picture 40" descr="구름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5825" y="503238"/>
            <a:ext cx="1042988" cy="555625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4102" name="组合 5"/>
          <p:cNvGrpSpPr/>
          <p:nvPr/>
        </p:nvGrpSpPr>
        <p:grpSpPr>
          <a:xfrm>
            <a:off x="2371725" y="2062162"/>
            <a:ext cx="4398962" cy="3019425"/>
            <a:chOff x="2371725" y="2061566"/>
            <a:chExt cx="4398963" cy="3019838"/>
          </a:xfrm>
        </p:grpSpPr>
        <p:sp>
          <p:nvSpPr>
            <p:cNvPr id="4107" name="Oval 17"/>
            <p:cNvSpPr/>
            <p:nvPr/>
          </p:nvSpPr>
          <p:spPr>
            <a:xfrm>
              <a:off x="2371725" y="4338352"/>
              <a:ext cx="4398963" cy="743052"/>
            </a:xfrm>
            <a:prstGeom prst="ellipse">
              <a:avLst/>
            </a:prstGeom>
            <a:gradFill rotWithShape="1">
              <a:gsLst>
                <a:gs pos="0">
                  <a:srgbClr val="0E320D"/>
                </a:gs>
                <a:gs pos="100000">
                  <a:srgbClr val="1F6B1B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  <a:miter lim="800000"/>
            </a:ln>
          </p:spPr>
          <p:txBody>
            <a:bodyPr wrap="none"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endParaRPr lang="ko-KR" altLang="en-US">
                <a:ea typeface="Malgun Gothic" pitchFamily="34" charset="-127"/>
              </a:endParaRPr>
            </a:p>
          </p:txBody>
        </p:sp>
        <p:pic>
          <p:nvPicPr>
            <p:cNvPr id="4108" name="Picture 16" descr="꽃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32510" y="2061566"/>
              <a:ext cx="2845692" cy="2745981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</p:grpSp>
      <p:sp>
        <p:nvSpPr>
          <p:cNvPr id="4103" name="矩形 3"/>
          <p:cNvSpPr>
            <a:spLocks noChangeArrowheads="1"/>
          </p:cNvSpPr>
          <p:nvPr/>
        </p:nvSpPr>
        <p:spPr bwMode="auto">
          <a:xfrm>
            <a:off x="5580063" y="5080000"/>
            <a:ext cx="214845" cy="259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lvl="0" indent="0" eaLnBrk="1" hangingPunct="1"/>
            <a:r>
              <a:rPr lang="zh-CN" altLang="en-US" sz="1100">
                <a:solidFill>
                  <a:srgbClr val="414141"/>
                </a:solidFill>
              </a:rPr>
              <a:t> </a:t>
            </a:r>
          </a:p>
        </p:txBody>
      </p:sp>
      <p:sp>
        <p:nvSpPr>
          <p:cNvPr id="4104" name="TextBox 3"/>
          <p:cNvSpPr>
            <a:spLocks noChangeArrowheads="1"/>
          </p:cNvSpPr>
          <p:nvPr/>
        </p:nvSpPr>
        <p:spPr bwMode="auto">
          <a:xfrm>
            <a:off x="2087562" y="1006475"/>
            <a:ext cx="49688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lvl="0" indent="0" defTabSz="914400" eaLnBrk="1" hangingPunct="1"/>
            <a:r>
              <a:rPr lang="zh-CN" altLang="en-US" sz="2800">
                <a:solidFill>
                  <a:srgbClr val="014079"/>
                </a:solidFill>
                <a:ea typeface="微软雅黑" pitchFamily="34" charset="-122"/>
                <a:sym typeface="Calibri" pitchFamily="34" charset="0"/>
              </a:rPr>
              <a:t>感受美好自然，培养语文素养！</a:t>
            </a:r>
            <a:endParaRPr lang="zh-CN" altLang="en-US" sz="2800">
              <a:solidFill>
                <a:srgbClr val="014079"/>
              </a:solidFill>
            </a:endParaRPr>
          </a:p>
        </p:txBody>
      </p:sp>
      <p:sp>
        <p:nvSpPr>
          <p:cNvPr id="4105" name="TextBox 3"/>
          <p:cNvSpPr>
            <a:spLocks noChangeArrowheads="1"/>
          </p:cNvSpPr>
          <p:nvPr/>
        </p:nvSpPr>
        <p:spPr bwMode="auto">
          <a:xfrm>
            <a:off x="1833562" y="1471612"/>
            <a:ext cx="539908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lvl="0" indent="0" algn="ctr" defTabSz="914400" eaLnBrk="1" hangingPunct="1"/>
            <a:r>
              <a:rPr lang="en-US" altLang="zh-CN" sz="1600">
                <a:solidFill>
                  <a:srgbClr val="014079"/>
                </a:solidFill>
              </a:rPr>
              <a:t>GAN SHOU MEI HAO ZI RAN</a:t>
            </a:r>
            <a:r>
              <a:rPr lang="zh-CN" altLang="en-US" sz="1600">
                <a:solidFill>
                  <a:srgbClr val="014079"/>
                </a:solidFill>
              </a:rPr>
              <a:t>   </a:t>
            </a:r>
            <a:r>
              <a:rPr lang="en-US" altLang="zh-CN" sz="1600">
                <a:solidFill>
                  <a:srgbClr val="014079"/>
                </a:solidFill>
              </a:rPr>
              <a:t> PEI YANG YU WEN SU YANG</a:t>
            </a:r>
            <a:endParaRPr lang="zh-CN" altLang="en-US" sz="1600">
              <a:solidFill>
                <a:srgbClr val="014079"/>
              </a:solidFill>
            </a:endParaRPr>
          </a:p>
        </p:txBody>
      </p:sp>
      <p:pic>
        <p:nvPicPr>
          <p:cNvPr id="4106" name="图片 8" descr="荣德基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38" y="90488"/>
            <a:ext cx="1292225" cy="5048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88"/>
            <a:ext cx="9144000" cy="5143500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005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613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351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625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783" r:id="rId1"/>
    <p:sldLayoutId id="2147485785" r:id="rId2"/>
    <p:sldLayoutId id="2147485787" r:id="rId3"/>
    <p:sldLayoutId id="2147485789" r:id="rId4"/>
    <p:sldLayoutId id="2147485791" r:id="rId5"/>
  </p:sldLayoutIdLst>
  <p:transition/>
  <p:txStyles>
    <p:titleStyle>
      <a:lvl1pPr marL="0" indent="0" algn="ctr" defTabSz="4572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2021/8/14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5694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93" r:id="rId1"/>
    <p:sldLayoutId id="2147485794" r:id="rId2"/>
    <p:sldLayoutId id="2147485795" r:id="rId3"/>
    <p:sldLayoutId id="2147485796" r:id="rId4"/>
    <p:sldLayoutId id="2147485797" r:id="rId5"/>
    <p:sldLayoutId id="2147485798" r:id="rId6"/>
    <p:sldLayoutId id="2147485799" r:id="rId7"/>
    <p:sldLayoutId id="2147485800" r:id="rId8"/>
    <p:sldLayoutId id="2147485801" r:id="rId9"/>
    <p:sldLayoutId id="2147485802" r:id="rId10"/>
    <p:sldLayoutId id="214748580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圆角矩形 66"/>
          <p:cNvSpPr/>
          <p:nvPr/>
        </p:nvSpPr>
        <p:spPr>
          <a:xfrm>
            <a:off x="958850" y="1414462"/>
            <a:ext cx="7226300" cy="101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69434"/>
              </a:gs>
              <a:gs pos="100000">
                <a:srgbClr val="89C270"/>
              </a:gs>
            </a:gsLst>
            <a:lin ang="16200000" scaled="1"/>
          </a:gradFill>
          <a:ln>
            <a:solidFill>
              <a:srgbClr val="539F36"/>
            </a:solidFill>
            <a:miter lim="800000"/>
          </a:ln>
          <a:effectLst>
            <a:outerShdw blurRad="40000" dist="23000" dir="5400000">
              <a:srgbClr val="000000">
                <a:alpha val="25000"/>
              </a:srgbClr>
            </a:outerShdw>
          </a:effectLst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kumimoji="1" lang="zh-CN" altLang="en-US">
              <a:solidFill>
                <a:srgbClr val="FFFFFF"/>
              </a:solidFill>
            </a:endParaRPr>
          </a:p>
        </p:txBody>
      </p:sp>
      <p:grpSp>
        <p:nvGrpSpPr>
          <p:cNvPr id="7171" name="组合 13338"/>
          <p:cNvGrpSpPr/>
          <p:nvPr/>
        </p:nvGrpSpPr>
        <p:grpSpPr>
          <a:xfrm>
            <a:off x="2398712" y="471488"/>
            <a:ext cx="5954573" cy="1108075"/>
            <a:chOff x="2393789" y="767831"/>
            <a:chExt cx="5954432" cy="1479711"/>
          </a:xfrm>
        </p:grpSpPr>
        <p:sp>
          <p:nvSpPr>
            <p:cNvPr id="7175" name="Text Box 2"/>
            <p:cNvSpPr txBox="1">
              <a:spLocks noChangeArrowheads="1"/>
            </p:cNvSpPr>
            <p:nvPr/>
          </p:nvSpPr>
          <p:spPr bwMode="auto">
            <a:xfrm>
              <a:off x="3720908" y="872604"/>
              <a:ext cx="4627313" cy="122230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  <a:lvl6pPr>
                <a:defRPr lang="zh-CN" altLang="en-US"/>
              </a:lvl6pPr>
              <a:lvl7pPr>
                <a:defRPr lang="zh-CN" altLang="en-US"/>
              </a:lvl7pPr>
              <a:lvl8pPr>
                <a:defRPr lang="zh-CN" altLang="en-US"/>
              </a:lvl8pPr>
              <a:lvl9pPr>
                <a:defRPr lang="zh-CN" altLang="en-US"/>
              </a:lvl9pPr>
            </a:lstStyle>
            <a:p>
              <a:pPr marL="0" marR="0" lvl="0" indent="0" eaLnBrk="1" hangingPunct="1">
                <a:spcBef>
                  <a:spcPct val="50000"/>
                </a:spcBef>
              </a:pPr>
              <a:r>
                <a:rPr lang="zh-CN" altLang="en-US" sz="5400" b="1" dirty="0">
                  <a:solidFill>
                    <a:srgbClr val="CC0000"/>
                  </a:solidFill>
                  <a:ea typeface="黑体" pitchFamily="49" charset="-122"/>
                </a:rPr>
                <a:t>古诗三首</a:t>
              </a:r>
            </a:p>
          </p:txBody>
        </p:sp>
        <p:grpSp>
          <p:nvGrpSpPr>
            <p:cNvPr id="7176" name="组合 13337"/>
            <p:cNvGrpSpPr/>
            <p:nvPr/>
          </p:nvGrpSpPr>
          <p:grpSpPr>
            <a:xfrm>
              <a:off x="2393789" y="767831"/>
              <a:ext cx="1181117" cy="1479711"/>
              <a:chOff x="2548164" y="599206"/>
              <a:chExt cx="1181117" cy="1479711"/>
            </a:xfrm>
          </p:grpSpPr>
          <p:sp>
            <p:nvSpPr>
              <p:cNvPr id="7177" name="AutoShape 11"/>
              <p:cNvSpPr/>
              <p:nvPr/>
            </p:nvSpPr>
            <p:spPr bwMode="gray">
              <a:xfrm>
                <a:off x="2548164" y="636033"/>
                <a:ext cx="1181117" cy="1428873"/>
              </a:xfrm>
              <a:prstGeom prst="diamond">
                <a:avLst/>
              </a:prstGeom>
              <a:solidFill>
                <a:srgbClr val="236B2A"/>
              </a:solidFill>
              <a:ln w="38100">
                <a:solidFill>
                  <a:schemeClr val="bg1"/>
                </a:solidFill>
                <a:miter lim="800000"/>
              </a:ln>
              <a:effectLst>
                <a:outerShdw sy="50000">
                  <a:srgbClr val="808080">
                    <a:alpha val="50000"/>
                  </a:srgbClr>
                </a:outerShdw>
              </a:effectLst>
            </p:spPr>
            <p:txBody>
              <a:bodyPr wrap="none" anchor="ctr" anchorCtr="0">
                <a:no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algn="ctr"/>
                <a:endParaRPr lang="en-US" altLang="ko-KR" sz="2800" b="1">
                  <a:solidFill>
                    <a:srgbClr val="FFFFFF"/>
                  </a:solidFill>
                  <a:ea typeface="Gulim" pitchFamily="34" charset="-127"/>
                </a:endParaRPr>
              </a:p>
            </p:txBody>
          </p:sp>
          <p:sp>
            <p:nvSpPr>
              <p:cNvPr id="7178" name="文本框 13"/>
              <p:cNvSpPr/>
              <p:nvPr/>
            </p:nvSpPr>
            <p:spPr>
              <a:xfrm>
                <a:off x="2825802" y="599206"/>
                <a:ext cx="657561" cy="1479711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eaLnBrk="1" hangingPunct="1">
                  <a:buFont typeface=""/>
                </a:pPr>
                <a:r>
                  <a:rPr lang="en-US" altLang="zh-CN" sz="6600" b="1">
                    <a:solidFill>
                      <a:schemeClr val="bg1"/>
                    </a:solidFill>
                    <a:latin typeface="方正大黑简体" pitchFamily="65" charset="-122"/>
                    <a:ea typeface="方正大黑简体" pitchFamily="65" charset="-122"/>
                  </a:rPr>
                  <a:t>9</a:t>
                </a:r>
                <a:endParaRPr lang="zh-CN" altLang="en-US" sz="6600" b="1">
                  <a:solidFill>
                    <a:schemeClr val="bg1"/>
                  </a:solidFill>
                  <a:latin typeface="方正大黑简体" pitchFamily="65" charset="-122"/>
                  <a:ea typeface="方正大黑简体" pitchFamily="65" charset="-122"/>
                </a:endParaRPr>
              </a:p>
            </p:txBody>
          </p:sp>
        </p:grpSp>
      </p:grpSp>
      <p:pic>
        <p:nvPicPr>
          <p:cNvPr id="7173" name="图片 46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3312" y="1779662"/>
            <a:ext cx="1058862" cy="101441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7174" name="矩形 34"/>
          <p:cNvSpPr/>
          <p:nvPr/>
        </p:nvSpPr>
        <p:spPr bwMode="auto">
          <a:xfrm>
            <a:off x="2962680" y="1995686"/>
            <a:ext cx="3186112" cy="114108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lvl="0" algn="ctr" eaLnBrk="1" hangingPunct="1">
              <a:lnSpc>
                <a:spcPct val="125000"/>
              </a:lnSpc>
            </a:pPr>
            <a:r>
              <a:rPr lang="zh-CN" altLang="en-US" sz="6000" b="1" dirty="0" smtClean="0">
                <a:solidFill>
                  <a:srgbClr val="0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微软雅黑" pitchFamily="34" charset="-122"/>
                <a:ea typeface="微软雅黑" pitchFamily="34" charset="-122"/>
              </a:rPr>
              <a:t>元 日</a:t>
            </a:r>
            <a:endParaRPr lang="zh-CN" altLang="en-US" sz="6000" dirty="0">
              <a:solidFill>
                <a:srgbClr val="00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0" y="4371950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组合 26"/>
          <p:cNvGrpSpPr/>
          <p:nvPr/>
        </p:nvGrpSpPr>
        <p:grpSpPr>
          <a:xfrm>
            <a:off x="930275" y="1308100"/>
            <a:ext cx="4111625" cy="254000"/>
            <a:chOff x="816045" y="1645721"/>
            <a:chExt cx="3501956" cy="340070"/>
          </a:xfrm>
        </p:grpSpPr>
        <p:sp>
          <p:nvSpPr>
            <p:cNvPr id="21508" name="燕尾形箭头 2"/>
            <p:cNvSpPr/>
            <p:nvPr/>
          </p:nvSpPr>
          <p:spPr>
            <a:xfrm>
              <a:off x="816045" y="1792377"/>
              <a:ext cx="3501956" cy="193414"/>
            </a:xfrm>
            <a:prstGeom prst="notchedRightArrow">
              <a:avLst>
                <a:gd name="adj1" fmla="val 50000"/>
                <a:gd name="adj2" fmla="val 49959"/>
              </a:avLst>
            </a:prstGeom>
            <a:solidFill>
              <a:srgbClr val="E8D0D0"/>
            </a:solidFill>
            <a:ln>
              <a:noFill/>
              <a:miter lim="800000"/>
            </a:ln>
          </p:spPr>
        </p:sp>
        <p:sp>
          <p:nvSpPr>
            <p:cNvPr id="21509" name="任意多边形 3"/>
            <p:cNvSpPr/>
            <p:nvPr/>
          </p:nvSpPr>
          <p:spPr>
            <a:xfrm>
              <a:off x="818100" y="1028834"/>
              <a:ext cx="3151598" cy="808006"/>
            </a:xfrm>
            <a:custGeom>
              <a:avLst/>
              <a:gdLst>
                <a:gd name="connsiteX0" fmla="*/ 0 w 3151760"/>
                <a:gd name="connsiteY0" fmla="*/ 0 h 194326"/>
                <a:gd name="connsiteX1" fmla="*/ 3151760 w 3151760"/>
                <a:gd name="connsiteY1" fmla="*/ 0 h 194326"/>
                <a:gd name="connsiteX2" fmla="*/ 3151760 w 3151760"/>
                <a:gd name="connsiteY2" fmla="*/ 194326 h 194326"/>
                <a:gd name="connsiteX3" fmla="*/ 0 w 3151760"/>
                <a:gd name="connsiteY3" fmla="*/ 194326 h 194326"/>
                <a:gd name="connsiteX4" fmla="*/ 0 w 3151760"/>
                <a:gd name="connsiteY4" fmla="*/ 0 h 194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51760" h="194326">
                  <a:moveTo>
                    <a:pt x="0" y="0"/>
                  </a:moveTo>
                  <a:lnTo>
                    <a:pt x="3151760" y="0"/>
                  </a:lnTo>
                  <a:lnTo>
                    <a:pt x="3151760" y="194326"/>
                  </a:lnTo>
                  <a:lnTo>
                    <a:pt x="0" y="19432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27584" tIns="227584" rIns="227584" bIns="227584" anchor="b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marL="0" marR="0" lvl="0" indent="0" algn="ctr" defTabSz="1422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1" i="0" u="none" strike="noStrike" kern="1200" cap="none" spc="50" normalizeH="0" baseline="0" noProof="0" dirty="0">
                  <a:ln w="11430"/>
                  <a:gradFill>
                    <a:gsLst>
                      <a:gs pos="25000">
                        <a:srgbClr val="C0504D">
                          <a:satMod val="155000"/>
                        </a:srgbClr>
                      </a:gs>
                      <a:gs pos="100000">
                        <a:srgbClr val="C0504D">
                          <a:shade val="45000"/>
                          <a:satMod val="165000"/>
                        </a:srgb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检查自读情况   </a:t>
              </a:r>
            </a:p>
          </p:txBody>
        </p:sp>
        <p:sp>
          <p:nvSpPr>
            <p:cNvPr id="21510" name="椭圆 4"/>
            <p:cNvSpPr/>
            <p:nvPr/>
          </p:nvSpPr>
          <p:spPr>
            <a:xfrm>
              <a:off x="2368263" y="1864642"/>
              <a:ext cx="47324" cy="4888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/>
            </a:p>
          </p:txBody>
        </p:sp>
      </p:grpSp>
      <p:sp>
        <p:nvSpPr>
          <p:cNvPr id="21507" name="任意多边形 5"/>
          <p:cNvSpPr/>
          <p:nvPr/>
        </p:nvSpPr>
        <p:spPr>
          <a:xfrm>
            <a:off x="1262062" y="2211388"/>
            <a:ext cx="6797675" cy="863600"/>
          </a:xfrm>
          <a:custGeom>
            <a:avLst/>
            <a:gdLst>
              <a:gd name="connsiteX0" fmla="*/ 0 w 6799134"/>
              <a:gd name="connsiteY0" fmla="*/ 0 h 976260"/>
              <a:gd name="connsiteX1" fmla="*/ 6799134 w 6799134"/>
              <a:gd name="connsiteY1" fmla="*/ 0 h 976260"/>
              <a:gd name="connsiteX2" fmla="*/ 6799134 w 6799134"/>
              <a:gd name="connsiteY2" fmla="*/ 976260 h 976260"/>
              <a:gd name="connsiteX3" fmla="*/ 0 w 6799134"/>
              <a:gd name="connsiteY3" fmla="*/ 976260 h 976260"/>
              <a:gd name="connsiteX4" fmla="*/ 0 w 6799134"/>
              <a:gd name="connsiteY4" fmla="*/ 0 h 976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99134" h="976259">
                <a:moveTo>
                  <a:pt x="0" y="0"/>
                </a:moveTo>
                <a:lnTo>
                  <a:pt x="6799134" y="0"/>
                </a:lnTo>
                <a:lnTo>
                  <a:pt x="6799134" y="976260"/>
                </a:lnTo>
                <a:lnTo>
                  <a:pt x="0" y="97626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137160" tIns="137160" rIns="137160" bIns="13716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812800" defTabSz="1600200" eaLnBrk="1" hangingPunct="1">
              <a:lnSpc>
                <a:spcPct val="150000"/>
              </a:lnSpc>
              <a:spcAft>
                <a:spcPct val="35000"/>
              </a:spcAft>
            </a:pPr>
            <a:r>
              <a:rPr lang="zh-CN" altLang="en-US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指名读诗词，同学互评：字音是否正确，句子是否通顺。  </a:t>
            </a:r>
            <a:endParaRPr lang="zh-CN" altLang="en-US" sz="3200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60000" flipH="1">
            <a:off x="5943600" y="884238"/>
            <a:ext cx="827088" cy="63976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2531" name="圆角矩形 2">
            <a:extLst>
              <a:ext uri="{FF2B5EF4-FFF2-40B4-BE49-F238E27FC236}"/>
            </a:extLst>
          </p:cNvPr>
          <p:cNvSpPr/>
          <p:nvPr/>
        </p:nvSpPr>
        <p:spPr>
          <a:xfrm>
            <a:off x="2833688" y="1204912"/>
            <a:ext cx="3302000" cy="517525"/>
          </a:xfrm>
          <a:prstGeom prst="roundRect">
            <a:avLst>
              <a:gd name="adj" fmla="val 17864"/>
            </a:avLst>
          </a:prstGeom>
          <a:solidFill>
            <a:schemeClr val="bg1"/>
          </a:solidFill>
          <a:ln w="38100">
            <a:solidFill>
              <a:srgbClr val="F26F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532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2941638" y="1282700"/>
            <a:ext cx="3194050" cy="447675"/>
          </a:xfrm>
          <a:prstGeom prst="rect">
            <a:avLst/>
          </a:prstGeom>
          <a:noFill/>
          <a:ln>
            <a:noFill/>
          </a:ln>
          <a:effectLst>
            <a:outerShdw dist="19050" sx="1000" sy="1000" algn="ctr" rotWithShape="0">
              <a:srgbClr val="808080"/>
            </a:outerShdw>
          </a:effectLst>
        </p:spPr>
        <p:txBody>
          <a:bodyPr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>
              <a:lnSpc>
                <a:spcPct val="90000"/>
              </a:lnSpc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品读释疑</a:t>
            </a:r>
          </a:p>
        </p:txBody>
      </p:sp>
      <p:sp>
        <p:nvSpPr>
          <p:cNvPr id="22533" name="图文框 4"/>
          <p:cNvSpPr/>
          <p:nvPr/>
        </p:nvSpPr>
        <p:spPr>
          <a:xfrm>
            <a:off x="1722438" y="2308225"/>
            <a:ext cx="5634038" cy="681038"/>
          </a:xfrm>
          <a:prstGeom prst="fram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81367" tIns="181367" rIns="181367" bIns="181367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defTabSz="1600200" eaLnBrk="1" hangingPunct="1">
              <a:lnSpc>
                <a:spcPct val="90000"/>
              </a:lnSpc>
              <a:spcAft>
                <a:spcPct val="35000"/>
              </a:spcAft>
            </a:pPr>
            <a:r>
              <a:rPr lang="zh-CN" altLang="en-US" sz="3200" b="1" dirty="0">
                <a:latin typeface="微软雅黑" pitchFamily="34" charset="-122"/>
                <a:ea typeface="微软雅黑" pitchFamily="34" charset="-122"/>
              </a:rPr>
              <a:t>带着问题，听录音回顾古诗。</a:t>
            </a:r>
            <a:endParaRPr sz="32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内容占位符 2"/>
          <p:cNvSpPr txBox="1">
            <a:spLocks noChangeArrowheads="1"/>
          </p:cNvSpPr>
          <p:nvPr/>
        </p:nvSpPr>
        <p:spPr bwMode="auto">
          <a:xfrm>
            <a:off x="592138" y="963612"/>
            <a:ext cx="7886700" cy="304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342900" marR="0" lvl="0" indent="-342900" eaLnBrk="1" hangingPunct="1"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zh-CN" sz="22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  <a:sym typeface="Calibri" pitchFamily="34" charset="0"/>
              </a:rPr>
              <a:t>核心问题：</a:t>
            </a:r>
            <a:endParaRPr lang="en-US" altLang="zh-CN" sz="2200" b="1" dirty="0">
              <a:solidFill>
                <a:srgbClr val="C00000"/>
              </a:solidFill>
              <a:latin typeface="黑体" pitchFamily="49" charset="-122"/>
              <a:ea typeface="黑体" pitchFamily="49" charset="-122"/>
              <a:sym typeface="Calibri" pitchFamily="34" charset="0"/>
            </a:endParaRPr>
          </a:p>
          <a:p>
            <a:pPr marL="361950" marR="0" lvl="0" indent="363538" eaLnBrk="1" hangingPunct="1">
              <a:lnSpc>
                <a:spcPct val="150000"/>
              </a:lnSpc>
            </a:pPr>
            <a:r>
              <a:rPr lang="zh-CN" altLang="en-US" sz="2200" b="1" dirty="0">
                <a:solidFill>
                  <a:srgbClr val="000000"/>
                </a:solidFill>
                <a:latin typeface="宋体" pitchFamily="2" charset="-122"/>
                <a:sym typeface="Calibri" pitchFamily="34" charset="0"/>
              </a:rPr>
              <a:t>这首诗写的是哪个传统节日？写出了什么样的节日情景？</a:t>
            </a:r>
          </a:p>
          <a:p>
            <a:pPr marL="342900" marR="0" lvl="0" indent="-342900" eaLnBrk="1" hangingPunct="1"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zh-CN" sz="22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  <a:sym typeface="Calibri" pitchFamily="34" charset="0"/>
              </a:rPr>
              <a:t>串珠问题：</a:t>
            </a:r>
            <a:endParaRPr lang="en-US" altLang="zh-CN" sz="2200" b="1" dirty="0">
              <a:solidFill>
                <a:srgbClr val="C00000"/>
              </a:solidFill>
              <a:latin typeface="黑体" pitchFamily="49" charset="-122"/>
              <a:ea typeface="黑体" pitchFamily="49" charset="-122"/>
              <a:sym typeface="Calibri" pitchFamily="34" charset="0"/>
            </a:endParaRPr>
          </a:p>
          <a:p>
            <a:pPr marL="0" marR="0" lvl="0" indent="0" eaLnBrk="1" hangingPunct="1">
              <a:lnSpc>
                <a:spcPct val="150000"/>
              </a:lnSpc>
              <a:buFont typeface=""/>
            </a:pPr>
            <a:r>
              <a:rPr lang="zh-CN" altLang="en-US" sz="2200" b="1" dirty="0">
                <a:latin typeface="宋体" pitchFamily="2" charset="-122"/>
              </a:rPr>
              <a:t>     这首诗写出这个节日有什么习俗？</a:t>
            </a:r>
            <a:endParaRPr lang="en-US" altLang="zh-CN" sz="2200" b="1" dirty="0">
              <a:latin typeface="宋体" pitchFamily="2" charset="-122"/>
            </a:endParaRPr>
          </a:p>
          <a:p>
            <a:pPr marL="0" marR="0" lvl="0" indent="0" eaLnBrk="1" hangingPunct="1">
              <a:lnSpc>
                <a:spcPct val="150000"/>
              </a:lnSpc>
              <a:buFont typeface=""/>
            </a:pPr>
            <a:endParaRPr lang="zh-CN" altLang="zh-CN" sz="2200" b="1" dirty="0">
              <a:latin typeface="宋体" pitchFamily="2" charset="-122"/>
              <a:sym typeface="Calibri" pitchFamily="34" charset="0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3"/>
          <p:cNvSpPr>
            <a:spLocks noChangeArrowheads="1"/>
          </p:cNvSpPr>
          <p:nvPr/>
        </p:nvSpPr>
        <p:spPr bwMode="auto">
          <a:xfrm>
            <a:off x="649288" y="3365500"/>
            <a:ext cx="7921600" cy="146450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536575" eaLnBrk="1" hangingPunct="1">
              <a:lnSpc>
                <a:spcPct val="150000"/>
              </a:lnSpc>
            </a:pPr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诗意：</a:t>
            </a:r>
            <a:r>
              <a:rPr lang="zh-CN" altLang="en-US" sz="2000" b="1" dirty="0">
                <a:latin typeface="宋体" pitchFamily="2" charset="-122"/>
              </a:rPr>
              <a:t>阵阵轰鸣的爆竹声中，旧的一年已经过去，和暖的春风吹来了新年，人们欢乐地畅饮着美味的屠苏酒。初升的太阳照耀着千家万户，每家每户都在新年的时候取下了旧春联换上了新春联。</a:t>
            </a:r>
          </a:p>
        </p:txBody>
      </p:sp>
      <p:pic>
        <p:nvPicPr>
          <p:cNvPr id="24579" name="Picture 6" descr="http://www.zxxk.com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8050" y="1455738"/>
            <a:ext cx="2401888" cy="159861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4580" name="Rectangle 10"/>
          <p:cNvSpPr/>
          <p:nvPr/>
        </p:nvSpPr>
        <p:spPr>
          <a:xfrm>
            <a:off x="788988" y="1587500"/>
            <a:ext cx="1677988" cy="16684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>
              <a:lnSpc>
                <a:spcPct val="150000"/>
              </a:lnSpc>
            </a:pPr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放鞭炮</a:t>
            </a:r>
            <a:endParaRPr lang="en-US" altLang="zh-CN" sz="24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 marL="0" lvl="0" indent="0" algn="ctr">
              <a:lnSpc>
                <a:spcPct val="150000"/>
              </a:lnSpc>
            </a:pPr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喝屠苏酒</a:t>
            </a:r>
            <a:endParaRPr lang="en-US" altLang="zh-CN" sz="24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 marL="0" lvl="0" indent="0" algn="ctr">
              <a:lnSpc>
                <a:spcPct val="150000"/>
              </a:lnSpc>
            </a:pPr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贴新对联</a:t>
            </a:r>
            <a:endParaRPr lang="zh-CN" altLang="zh-CN" sz="24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4581" name="矩形 4"/>
          <p:cNvSpPr/>
          <p:nvPr/>
        </p:nvSpPr>
        <p:spPr>
          <a:xfrm>
            <a:off x="3079750" y="700088"/>
            <a:ext cx="2838450" cy="27860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>
              <a:lnSpc>
                <a:spcPct val="125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元日</a:t>
            </a:r>
            <a:endParaRPr lang="zh-CN" altLang="en-US" sz="2400" dirty="0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pPr marL="0" lvl="0" indent="0" algn="ctr" eaLnBrk="1" hangingPunct="1">
              <a:lnSpc>
                <a:spcPct val="125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【</a:t>
            </a:r>
            <a:r>
              <a:rPr lang="zh-CN" altLang="en-US" sz="20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宋</a:t>
            </a:r>
            <a:r>
              <a:rPr lang="en-US" altLang="zh-CN" sz="20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】</a:t>
            </a:r>
            <a:r>
              <a:rPr lang="zh-CN" altLang="en-US" sz="20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王安石</a:t>
            </a:r>
            <a:endParaRPr lang="en-US" altLang="zh-CN" sz="2000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marL="0" lvl="0" indent="0" algn="ctr" eaLnBrk="1" hangingPunct="1">
              <a:lnSpc>
                <a:spcPct val="125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爆竹声中一岁除，</a:t>
            </a:r>
            <a:endParaRPr lang="zh-CN" altLang="en-US" sz="2400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marL="0" lvl="0" indent="0" algn="ctr" eaLnBrk="1" hangingPunct="1">
              <a:lnSpc>
                <a:spcPct val="125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春风送暖入屠苏。</a:t>
            </a:r>
            <a:endParaRPr lang="zh-CN" altLang="en-US" sz="2400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marL="0" lvl="0" indent="0" algn="ctr" eaLnBrk="1" hangingPunct="1">
              <a:lnSpc>
                <a:spcPct val="125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千门万户曈曈日，</a:t>
            </a:r>
            <a:endParaRPr lang="zh-CN" altLang="en-US" sz="2400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marL="0" lvl="0" indent="0" algn="ctr" eaLnBrk="1" hangingPunct="1">
              <a:lnSpc>
                <a:spcPct val="125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总把新桃换旧符。</a:t>
            </a:r>
            <a:endParaRPr lang="zh-CN" altLang="en-US" sz="2000" dirty="0"/>
          </a:p>
        </p:txBody>
      </p:sp>
      <p:sp>
        <p:nvSpPr>
          <p:cNvPr id="24582" name="圆角矩形标注 13"/>
          <p:cNvSpPr/>
          <p:nvPr/>
        </p:nvSpPr>
        <p:spPr>
          <a:xfrm>
            <a:off x="317500" y="709612"/>
            <a:ext cx="2967038" cy="774700"/>
          </a:xfrm>
          <a:prstGeom prst="wedgeRoundRectCallout">
            <a:avLst>
              <a:gd name="adj1" fmla="val 42829"/>
              <a:gd name="adj2" fmla="val 78315"/>
              <a:gd name="adj3" fmla="val 16667"/>
            </a:avLst>
          </a:prstGeom>
          <a:solidFill>
            <a:srgbClr val="DCE6F2"/>
          </a:solidFill>
          <a:ln>
            <a:solidFill>
              <a:srgbClr val="4A7EBB"/>
            </a:solidFill>
            <a:miter lim="800000"/>
          </a:ln>
          <a:effectLst>
            <a:outerShdw blurRad="40000" dist="23000" dir="5400000">
              <a:srgbClr val="000000">
                <a:alpha val="34999"/>
              </a:srgbClr>
            </a:outerShdw>
          </a:effectLst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/>
            <a:r>
              <a:rPr lang="zh-CN" altLang="en-US" sz="2000" b="1">
                <a:latin typeface="黑体" pitchFamily="49" charset="-122"/>
                <a:ea typeface="黑体" pitchFamily="49" charset="-122"/>
              </a:rPr>
              <a:t>这首诗写出这个节日有什么习俗？</a:t>
            </a:r>
            <a:r>
              <a:rPr lang="en-US" altLang="zh-CN" sz="2000" b="1">
                <a:solidFill>
                  <a:srgbClr val="376092"/>
                </a:solidFill>
                <a:latin typeface="仿宋" pitchFamily="49" charset="-122"/>
                <a:ea typeface="仿宋" pitchFamily="49" charset="-122"/>
              </a:rPr>
              <a:t>(</a:t>
            </a:r>
            <a:r>
              <a:rPr lang="zh-CN" altLang="en-US" sz="2000" b="1">
                <a:solidFill>
                  <a:srgbClr val="376092"/>
                </a:solidFill>
                <a:latin typeface="仿宋" pitchFamily="49" charset="-122"/>
                <a:ea typeface="仿宋" pitchFamily="49" charset="-122"/>
              </a:rPr>
              <a:t>串珠问题</a:t>
            </a:r>
            <a:r>
              <a:rPr lang="en-US" altLang="zh-CN" sz="2000" b="1">
                <a:solidFill>
                  <a:srgbClr val="376092"/>
                </a:solidFill>
                <a:latin typeface="仿宋" pitchFamily="49" charset="-122"/>
                <a:ea typeface="仿宋" pitchFamily="49" charset="-122"/>
              </a:rPr>
              <a:t>1)</a:t>
            </a:r>
            <a:endParaRPr lang="zh-CN" altLang="en-US" sz="2000" b="1">
              <a:solidFill>
                <a:srgbClr val="376092"/>
              </a:solidFill>
              <a:latin typeface="仿宋" pitchFamily="49" charset="-122"/>
              <a:ea typeface="仿宋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 fill="hold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nimBg="1"/>
      <p:bldP spid="24580" grpId="0" build="p"/>
      <p:bldP spid="2458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7"/>
          <p:cNvSpPr>
            <a:spLocks noChangeArrowheads="1"/>
          </p:cNvSpPr>
          <p:nvPr/>
        </p:nvSpPr>
        <p:spPr bwMode="auto">
          <a:xfrm>
            <a:off x="563563" y="1154113"/>
            <a:ext cx="7950204" cy="3661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457200" eaLnBrk="1" hangingPunct="1">
              <a:lnSpc>
                <a:spcPct val="130000"/>
              </a:lnSpc>
            </a:pPr>
            <a:r>
              <a:rPr lang="zh-CN" altLang="en-US" sz="2000" b="1" dirty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</a:rPr>
              <a:t>诗的前两句：</a:t>
            </a:r>
            <a:r>
              <a:rPr lang="zh-CN" altLang="en-US" sz="2000" b="1" dirty="0">
                <a:latin typeface="Times New Roman" pitchFamily="18" charset="0"/>
                <a:ea typeface="Times New Roman" pitchFamily="18" charset="0"/>
              </a:rPr>
              <a:t>这两句写“元日”</a:t>
            </a:r>
            <a:r>
              <a:rPr lang="en-US" altLang="zh-CN" sz="2000" b="1" dirty="0">
                <a:latin typeface="Times New Roman" pitchFamily="18" charset="0"/>
                <a:ea typeface="Times New Roman" pitchFamily="18" charset="0"/>
              </a:rPr>
              <a:t>(</a:t>
            </a:r>
            <a:r>
              <a:rPr lang="zh-CN" altLang="en-US" sz="2000" b="1" dirty="0">
                <a:latin typeface="Times New Roman" pitchFamily="18" charset="0"/>
                <a:ea typeface="Times New Roman" pitchFamily="18" charset="0"/>
              </a:rPr>
              <a:t>春节</a:t>
            </a:r>
            <a:r>
              <a:rPr lang="en-US" altLang="zh-CN" sz="2000" b="1" dirty="0">
                <a:latin typeface="Times New Roman" pitchFamily="18" charset="0"/>
                <a:ea typeface="Times New Roman" pitchFamily="18" charset="0"/>
              </a:rPr>
              <a:t>)</a:t>
            </a:r>
            <a:r>
              <a:rPr lang="zh-CN" altLang="en-US" sz="2000" b="1" dirty="0">
                <a:latin typeface="Times New Roman" pitchFamily="18" charset="0"/>
                <a:ea typeface="Times New Roman" pitchFamily="18" charset="0"/>
              </a:rPr>
              <a:t>的传统习俗有放爆竹、喝屠苏酒，用来渲染春节祥和欢乐的气氛。</a:t>
            </a:r>
            <a:endParaRPr lang="en-US" altLang="zh-CN" sz="2000" b="1" dirty="0">
              <a:latin typeface="Times New Roman" pitchFamily="18" charset="0"/>
              <a:ea typeface="Times New Roman" pitchFamily="18" charset="0"/>
            </a:endParaRPr>
          </a:p>
          <a:p>
            <a:pPr marL="0" marR="0" lvl="0" indent="457200" eaLnBrk="1" hangingPunct="1">
              <a:lnSpc>
                <a:spcPct val="130000"/>
              </a:lnSpc>
            </a:pPr>
            <a:r>
              <a:rPr lang="zh-CN" altLang="en-US" sz="2000" b="1" dirty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</a:rPr>
              <a:t>诗的后两句：</a:t>
            </a:r>
            <a:r>
              <a:rPr lang="zh-CN" altLang="en-US" sz="2000" b="1" dirty="0">
                <a:latin typeface="Times New Roman" pitchFamily="18" charset="0"/>
                <a:ea typeface="Times New Roman" pitchFamily="18" charset="0"/>
              </a:rPr>
              <a:t>“曈曈”是太阳刚出来时光辉灿烂的样子，象征无限光明美好的前景。“千门万户曈曈日”，承接前面诗意，是说家家户户都沐浴在初春朝阳的光照之中。“曈曈日”，指由暗转明的朝阳。结尾一句描述转发议论。“总把新桃换旧符”，是个压缩省略的句式，“新桃”省略了“符”字，“旧符”省略了“桃”字，交替运用，这是因为七绝每句字数限制的缘故。意思是：都是用新桃符替换了旧桃符。以桃符的更换揭示出“除旧布新”的主题。</a:t>
            </a:r>
            <a:endParaRPr lang="zh-CN" altLang="en-US" sz="2400" b="1" dirty="0">
              <a:latin typeface="Times New Roman" pitchFamily="18" charset="0"/>
              <a:ea typeface="Times New Roman" pitchFamily="18" charset="0"/>
            </a:endParaRPr>
          </a:p>
        </p:txBody>
      </p:sp>
      <p:grpSp>
        <p:nvGrpSpPr>
          <p:cNvPr id="25603" name="组合 1"/>
          <p:cNvGrpSpPr/>
          <p:nvPr/>
        </p:nvGrpSpPr>
        <p:grpSpPr>
          <a:xfrm>
            <a:off x="496888" y="552450"/>
            <a:ext cx="2593975" cy="666750"/>
            <a:chOff x="3711597" y="1189830"/>
            <a:chExt cx="2593669" cy="666750"/>
          </a:xfrm>
        </p:grpSpPr>
        <p:sp>
          <p:nvSpPr>
            <p:cNvPr id="25604" name="圆角矩形 9"/>
            <p:cNvSpPr/>
            <p:nvPr/>
          </p:nvSpPr>
          <p:spPr>
            <a:xfrm>
              <a:off x="4527476" y="1327943"/>
              <a:ext cx="1777790" cy="4492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ADDBE9"/>
                </a:gs>
                <a:gs pos="100000">
                  <a:schemeClr val="bg1"/>
                </a:gs>
              </a:gsLst>
              <a:lin ang="16200000" scaled="1"/>
            </a:gradFill>
            <a:ln>
              <a:solidFill>
                <a:srgbClr val="8FCEE4"/>
              </a:solidFill>
              <a:miter lim="800000"/>
            </a:ln>
            <a:effectLst>
              <a:outerShdw blurRad="40000" dist="20000" dir="5400000">
                <a:srgbClr val="000000">
                  <a:alpha val="37999"/>
                </a:srgbClr>
              </a:outerShdw>
            </a:effectLst>
          </p:spPr>
          <p:txBody>
            <a:bodyPr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algn="ctr" eaLnBrk="1" hangingPunct="1"/>
              <a:endParaRPr kumimoji="1" lang="zh-CN" altLang="en-US">
                <a:solidFill>
                  <a:srgbClr val="000000"/>
                </a:solidFill>
              </a:endParaRPr>
            </a:p>
          </p:txBody>
        </p:sp>
        <p:pic>
          <p:nvPicPr>
            <p:cNvPr id="25605" name="图片 9" descr="book.gif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11597" y="1189830"/>
              <a:ext cx="1087277" cy="666750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5606" name="文本框 16"/>
            <p:cNvSpPr/>
            <p:nvPr/>
          </p:nvSpPr>
          <p:spPr>
            <a:xfrm>
              <a:off x="4786874" y="1346993"/>
              <a:ext cx="1518392" cy="46166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kumimoji="1" lang="zh-CN" altLang="en-US" sz="2400" b="1" dirty="0">
                  <a:latin typeface="Adobe 黑体 Std R" pitchFamily="34" charset="-122"/>
                  <a:ea typeface="Adobe 黑体 Std R" pitchFamily="34" charset="-122"/>
                </a:rPr>
                <a:t>整体感知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1"/>
          <p:cNvSpPr/>
          <p:nvPr/>
        </p:nvSpPr>
        <p:spPr>
          <a:xfrm>
            <a:off x="911225" y="1025525"/>
            <a:ext cx="7304088" cy="1130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Calibri" pitchFamily="34" charset="0"/>
              </a:rPr>
              <a:t>    这首诗写的是哪个传统节日？写出了什么样的节日情景？</a:t>
            </a:r>
            <a:r>
              <a:rPr lang="en-US" altLang="zh-CN" sz="2400" b="1" dirty="0">
                <a:solidFill>
                  <a:srgbClr val="0070C0"/>
                </a:solidFill>
                <a:latin typeface="Times New Roman" pitchFamily="18" charset="0"/>
                <a:ea typeface="仿宋" pitchFamily="49" charset="-122"/>
              </a:rPr>
              <a:t>(</a:t>
            </a:r>
            <a:r>
              <a:rPr lang="zh-CN" altLang="en-US" sz="2400" b="1" dirty="0">
                <a:solidFill>
                  <a:srgbClr val="0070C0"/>
                </a:solidFill>
                <a:latin typeface="Times New Roman" pitchFamily="18" charset="0"/>
                <a:ea typeface="仿宋" pitchFamily="49" charset="-122"/>
              </a:rPr>
              <a:t>核心问题</a:t>
            </a:r>
            <a:r>
              <a:rPr lang="en-US" altLang="zh-CN" sz="2400" b="1" dirty="0">
                <a:solidFill>
                  <a:srgbClr val="0070C0"/>
                </a:solidFill>
                <a:latin typeface="Times New Roman" pitchFamily="18" charset="0"/>
                <a:ea typeface="仿宋" pitchFamily="49" charset="-122"/>
              </a:rPr>
              <a:t>)</a:t>
            </a:r>
          </a:p>
        </p:txBody>
      </p:sp>
      <p:grpSp>
        <p:nvGrpSpPr>
          <p:cNvPr id="26627" name="组合 4"/>
          <p:cNvGrpSpPr/>
          <p:nvPr/>
        </p:nvGrpSpPr>
        <p:grpSpPr>
          <a:xfrm>
            <a:off x="6802438" y="3935412"/>
            <a:ext cx="2185988" cy="644525"/>
            <a:chOff x="6685397" y="735569"/>
            <a:chExt cx="2185553" cy="643411"/>
          </a:xfrm>
        </p:grpSpPr>
        <p:pic>
          <p:nvPicPr>
            <p:cNvPr id="26629" name="Picture 12" descr="C:\Users\Administrator\Desktop\81c83b3069976615a5dcb33b58b7eb2a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85397" y="735569"/>
              <a:ext cx="2095639" cy="643411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6630" name="矩形 7"/>
            <p:cNvSpPr/>
            <p:nvPr/>
          </p:nvSpPr>
          <p:spPr>
            <a:xfrm>
              <a:off x="6709781" y="882133"/>
              <a:ext cx="2161169" cy="36933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这是课后第</a:t>
              </a:r>
              <a:r>
                <a:rPr lang="en-US" altLang="zh-CN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2</a:t>
              </a:r>
              <a:r>
                <a:rPr lang="zh-CN" altLang="en-US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题哦！</a:t>
              </a:r>
            </a:p>
          </p:txBody>
        </p:sp>
      </p:grpSp>
      <p:sp>
        <p:nvSpPr>
          <p:cNvPr id="26628" name="Rectangle 1"/>
          <p:cNvSpPr>
            <a:spLocks noChangeArrowheads="1"/>
          </p:cNvSpPr>
          <p:nvPr/>
        </p:nvSpPr>
        <p:spPr bwMode="auto">
          <a:xfrm>
            <a:off x="998538" y="2341921"/>
            <a:ext cx="7382901" cy="1189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    这首诗写的春节。写出了一片喜庆，人们放鞭炮、喝屠苏酒、贴新对联欢度春节的情景。</a:t>
            </a:r>
            <a:endParaRPr lang="zh-CN" altLang="zh-CN" sz="4800" b="1" dirty="0">
              <a:solidFill>
                <a:srgbClr val="FF0000"/>
              </a:solidFill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"/>
          <p:cNvSpPr/>
          <p:nvPr/>
        </p:nvSpPr>
        <p:spPr>
          <a:xfrm>
            <a:off x="-619125" y="-3444875"/>
            <a:ext cx="91440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28675" name="矩形 9"/>
          <p:cNvSpPr/>
          <p:nvPr/>
        </p:nvSpPr>
        <p:spPr>
          <a:xfrm>
            <a:off x="820738" y="2065338"/>
            <a:ext cx="7718425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示例：剪贴窗花、拜年、发压岁钱、除尘</a:t>
            </a:r>
            <a:r>
              <a:rPr lang="en-US" altLang="zh-CN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……</a:t>
            </a:r>
          </a:p>
        </p:txBody>
      </p:sp>
      <p:pic>
        <p:nvPicPr>
          <p:cNvPr id="28676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6112" y="2801938"/>
            <a:ext cx="2982912" cy="17399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8677" name="矩形 3"/>
          <p:cNvSpPr/>
          <p:nvPr/>
        </p:nvSpPr>
        <p:spPr>
          <a:xfrm>
            <a:off x="820738" y="1208088"/>
            <a:ext cx="7408862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你知道春节还有哪些传统习俗吗？</a:t>
            </a:r>
          </a:p>
        </p:txBody>
      </p:sp>
      <p:sp>
        <p:nvSpPr>
          <p:cNvPr id="28678" name="矩形 4"/>
          <p:cNvSpPr/>
          <p:nvPr/>
        </p:nvSpPr>
        <p:spPr>
          <a:xfrm>
            <a:off x="4016375" y="646112"/>
            <a:ext cx="1111250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3600" b="1" dirty="0">
                <a:solidFill>
                  <a:srgbClr val="0066FF"/>
                </a:solidFill>
                <a:latin typeface="隶书" pitchFamily="49" charset="-122"/>
                <a:ea typeface="隶书" pitchFamily="49" charset="-122"/>
              </a:rPr>
              <a:t>积累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" dur="1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内容占位符 2"/>
          <p:cNvSpPr txBox="1">
            <a:spLocks noChangeArrowheads="1"/>
          </p:cNvSpPr>
          <p:nvPr/>
        </p:nvSpPr>
        <p:spPr bwMode="auto">
          <a:xfrm>
            <a:off x="949325" y="1673225"/>
            <a:ext cx="7018338" cy="223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622300" eaLnBrk="1" hangingPunct="1">
              <a:lnSpc>
                <a:spcPct val="150000"/>
              </a:lnSpc>
              <a:spcBef>
                <a:spcPct val="20000"/>
              </a:spcBef>
              <a:buFont typeface=""/>
            </a:pP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  <a:sym typeface="Calibri" pitchFamily="34" charset="0"/>
              </a:rPr>
              <a:t>《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sym typeface="Calibri" pitchFamily="34" charset="0"/>
              </a:rPr>
              <a:t>元日</a:t>
            </a: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  <a:sym typeface="Calibri" pitchFamily="34" charset="0"/>
              </a:rPr>
              <a:t>》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sym typeface="Calibri" pitchFamily="34" charset="0"/>
              </a:rPr>
              <a:t>是北宋政治家王安石创作的一首七言绝句。这首诗描写新年元日热闹、欢乐和万象更新的动人景象，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  <a:sym typeface="Calibri" pitchFamily="34" charset="0"/>
              </a:rPr>
              <a:t>抒发了作者革新政治的思想感情，充满欢快及积极向上的奋发精神。</a:t>
            </a:r>
          </a:p>
        </p:txBody>
      </p:sp>
      <p:pic>
        <p:nvPicPr>
          <p:cNvPr id="29699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60000" flipH="1">
            <a:off x="6053138" y="195262"/>
            <a:ext cx="827088" cy="852488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9700" name="圆角矩形 10">
            <a:extLst>
              <a:ext uri="{FF2B5EF4-FFF2-40B4-BE49-F238E27FC236}"/>
            </a:extLst>
          </p:cNvPr>
          <p:cNvSpPr/>
          <p:nvPr/>
        </p:nvSpPr>
        <p:spPr>
          <a:xfrm>
            <a:off x="2943225" y="620712"/>
            <a:ext cx="3303588" cy="690562"/>
          </a:xfrm>
          <a:prstGeom prst="roundRect">
            <a:avLst>
              <a:gd name="adj" fmla="val 17864"/>
            </a:avLst>
          </a:prstGeom>
          <a:solidFill>
            <a:schemeClr val="bg1"/>
          </a:solidFill>
          <a:ln w="38100">
            <a:solidFill>
              <a:srgbClr val="F26F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701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3052762" y="620712"/>
            <a:ext cx="3194050" cy="598488"/>
          </a:xfrm>
          <a:prstGeom prst="rect">
            <a:avLst/>
          </a:prstGeom>
          <a:noFill/>
          <a:ln>
            <a:noFill/>
          </a:ln>
          <a:effectLst>
            <a:outerShdw dist="19050" sx="1000" sy="1000" algn="ctr" rotWithShape="0">
              <a:srgbClr val="808080"/>
            </a:outerShdw>
          </a:effectLst>
        </p:spPr>
        <p:txBody>
          <a:bodyPr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>
              <a:lnSpc>
                <a:spcPct val="90000"/>
              </a:lnSpc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本课小结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矩形 1"/>
          <p:cNvSpPr>
            <a:spLocks noChangeArrowheads="1"/>
          </p:cNvSpPr>
          <p:nvPr/>
        </p:nvSpPr>
        <p:spPr bwMode="auto">
          <a:xfrm>
            <a:off x="1131888" y="1531938"/>
            <a:ext cx="7177907" cy="283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>
              <a:lnSpc>
                <a:spcPct val="150000"/>
              </a:lnSpc>
            </a:pPr>
            <a:r>
              <a:rPr lang="zh-CN" altLang="en-US" sz="2400" b="1" dirty="0">
                <a:latin typeface="宋体" pitchFamily="2" charset="-122"/>
              </a:rPr>
              <a:t>    </a:t>
            </a:r>
            <a:r>
              <a:rPr lang="en-US" altLang="zh-CN" sz="2400" b="1" dirty="0">
                <a:latin typeface="宋体" pitchFamily="2" charset="-122"/>
              </a:rPr>
              <a:t>《</a:t>
            </a:r>
            <a:r>
              <a:rPr lang="zh-CN" altLang="en-US" sz="2400" b="1" dirty="0">
                <a:latin typeface="宋体" pitchFamily="2" charset="-122"/>
              </a:rPr>
              <a:t>元日</a:t>
            </a:r>
            <a:r>
              <a:rPr lang="en-US" altLang="zh-CN" sz="2400" b="1" dirty="0">
                <a:latin typeface="宋体" pitchFamily="2" charset="-122"/>
              </a:rPr>
              <a:t>》</a:t>
            </a:r>
            <a:r>
              <a:rPr lang="zh-CN" altLang="en-US" sz="2400" b="1" dirty="0">
                <a:latin typeface="宋体" pitchFamily="2" charset="-122"/>
              </a:rPr>
              <a:t>这首诗将叙事与写景结合。通过对“爆竹声”“屠苏酒”“换桃符”以及开春送暖的春风等新年特有景物的描绘，展现了人们在春节这一天的热闹景象，流露出诗人在除旧迎新时无比喜悦的心情。</a:t>
            </a:r>
          </a:p>
        </p:txBody>
      </p:sp>
      <p:grpSp>
        <p:nvGrpSpPr>
          <p:cNvPr id="30723" name="组合 3"/>
          <p:cNvGrpSpPr/>
          <p:nvPr/>
        </p:nvGrpSpPr>
        <p:grpSpPr>
          <a:xfrm>
            <a:off x="3468625" y="914400"/>
            <a:ext cx="2138426" cy="522288"/>
            <a:chOff x="625411" y="996434"/>
            <a:chExt cx="2138461" cy="523220"/>
          </a:xfrm>
        </p:grpSpPr>
        <p:sp>
          <p:nvSpPr>
            <p:cNvPr id="30724" name="矩形 2"/>
            <p:cNvSpPr/>
            <p:nvPr/>
          </p:nvSpPr>
          <p:spPr>
            <a:xfrm>
              <a:off x="1142915" y="996434"/>
              <a:ext cx="1620957" cy="523220"/>
            </a:xfrm>
            <a:prstGeom prst="rect">
              <a:avLst/>
            </a:prstGeom>
            <a:solidFill>
              <a:srgbClr val="FFFFFF"/>
            </a:solidFill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2800" b="1" dirty="0">
                  <a:latin typeface="微软雅黑" pitchFamily="34" charset="-122"/>
                  <a:ea typeface="微软雅黑" pitchFamily="34" charset="-122"/>
                </a:rPr>
                <a:t>课堂小结</a:t>
              </a:r>
            </a:p>
          </p:txBody>
        </p:sp>
        <p:grpSp>
          <p:nvGrpSpPr>
            <p:cNvPr id="30727" name="圆角矩形 4"/>
            <p:cNvGrpSpPr/>
            <p:nvPr/>
          </p:nvGrpSpPr>
          <p:grpSpPr>
            <a:xfrm>
              <a:off x="625411" y="1008648"/>
              <a:ext cx="615706" cy="476336"/>
              <a:chOff x="3468624" y="926592"/>
              <a:chExt cx="615696" cy="475488"/>
            </a:xfrm>
          </p:grpSpPr>
          <p:pic>
            <p:nvPicPr>
              <p:cNvPr id="30725" name="圆角矩形 4"/>
              <p:cNvPicPr/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68624" y="926592"/>
                <a:ext cx="615696" cy="475488"/>
              </a:xfrm>
              <a:prstGeom prst="rect">
                <a:avLst/>
              </a:prstGeom>
              <a:noFill/>
              <a:ln>
                <a:miter lim="800000"/>
              </a:ln>
            </p:spPr>
          </p:pic>
          <p:sp>
            <p:nvSpPr>
              <p:cNvPr id="30726" name="矩形 30725"/>
              <p:cNvSpPr/>
              <p:nvPr/>
            </p:nvSpPr>
            <p:spPr>
              <a:xfrm>
                <a:off x="3494539" y="953936"/>
                <a:ext cx="564153" cy="422715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1"/>
          <p:cNvSpPr/>
          <p:nvPr/>
        </p:nvSpPr>
        <p:spPr>
          <a:xfrm>
            <a:off x="3090862" y="1657350"/>
            <a:ext cx="2622550" cy="23082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  <a:buFont typeface=""/>
            </a:pPr>
            <a:r>
              <a:rPr lang="zh-CN" altLang="en-US" sz="32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爆竹   除岁</a:t>
            </a:r>
          </a:p>
          <a:p>
            <a:pPr marL="0" lvl="0" indent="0" eaLnBrk="1" hangingPunct="1">
              <a:lnSpc>
                <a:spcPct val="150000"/>
              </a:lnSpc>
              <a:buFont typeface=""/>
            </a:pPr>
            <a:r>
              <a:rPr lang="zh-CN" altLang="en-US" sz="32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屠苏   入暖      　　　　 　新桃   换旧</a:t>
            </a:r>
          </a:p>
        </p:txBody>
      </p:sp>
      <p:sp>
        <p:nvSpPr>
          <p:cNvPr id="31747" name="矩形 1"/>
          <p:cNvSpPr/>
          <p:nvPr/>
        </p:nvSpPr>
        <p:spPr>
          <a:xfrm>
            <a:off x="1654175" y="2438400"/>
            <a:ext cx="1214438" cy="7080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元日</a:t>
            </a:r>
          </a:p>
        </p:txBody>
      </p:sp>
      <p:sp>
        <p:nvSpPr>
          <p:cNvPr id="31748" name="矩形 4"/>
          <p:cNvSpPr/>
          <p:nvPr/>
        </p:nvSpPr>
        <p:spPr>
          <a:xfrm>
            <a:off x="5997575" y="1993900"/>
            <a:ext cx="1831975" cy="1568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喜庆  </a:t>
            </a:r>
            <a:endParaRPr lang="en-US" altLang="zh-CN" sz="32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marL="0" lvl="0" indent="0" eaLnBrk="1" hangingPunct="1"/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热闹  </a:t>
            </a:r>
            <a:endParaRPr lang="en-US" altLang="zh-CN" sz="32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marL="0" lvl="0" indent="0" eaLnBrk="1" hangingPunct="1"/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万象更新</a:t>
            </a:r>
          </a:p>
        </p:txBody>
      </p:sp>
      <p:sp>
        <p:nvSpPr>
          <p:cNvPr id="31749" name="左大括号 5"/>
          <p:cNvSpPr/>
          <p:nvPr/>
        </p:nvSpPr>
        <p:spPr>
          <a:xfrm rot="10800000">
            <a:off x="5699125" y="1792288"/>
            <a:ext cx="222250" cy="2039938"/>
          </a:xfrm>
          <a:prstGeom prst="leftBrace">
            <a:avLst>
              <a:gd name="adj1" fmla="val 8329"/>
              <a:gd name="adj2" fmla="val 50000"/>
            </a:avLst>
          </a:prstGeom>
          <a:noFill/>
          <a:ln w="12700">
            <a:solidFill>
              <a:srgbClr val="000000"/>
            </a:solidFill>
            <a:round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lang="zh-CN" altLang="en-US"/>
          </a:p>
        </p:txBody>
      </p:sp>
      <p:sp>
        <p:nvSpPr>
          <p:cNvPr id="31750" name="左大括号 15"/>
          <p:cNvSpPr/>
          <p:nvPr/>
        </p:nvSpPr>
        <p:spPr>
          <a:xfrm>
            <a:off x="2816225" y="1797050"/>
            <a:ext cx="223838" cy="2039938"/>
          </a:xfrm>
          <a:prstGeom prst="leftBrace">
            <a:avLst>
              <a:gd name="adj1" fmla="val 8354"/>
              <a:gd name="adj2" fmla="val 50000"/>
            </a:avLst>
          </a:prstGeom>
          <a:noFill/>
          <a:ln w="12700">
            <a:solidFill>
              <a:srgbClr val="000000"/>
            </a:solidFill>
            <a:round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lang="zh-CN" altLang="en-US"/>
          </a:p>
        </p:txBody>
      </p:sp>
      <p:grpSp>
        <p:nvGrpSpPr>
          <p:cNvPr id="31751" name="组合 3"/>
          <p:cNvGrpSpPr/>
          <p:nvPr/>
        </p:nvGrpSpPr>
        <p:grpSpPr>
          <a:xfrm>
            <a:off x="558800" y="857250"/>
            <a:ext cx="2593975" cy="666750"/>
            <a:chOff x="3711597" y="1189830"/>
            <a:chExt cx="2593669" cy="666750"/>
          </a:xfrm>
        </p:grpSpPr>
        <p:sp>
          <p:nvSpPr>
            <p:cNvPr id="31752" name="圆角矩形 10"/>
            <p:cNvSpPr/>
            <p:nvPr/>
          </p:nvSpPr>
          <p:spPr>
            <a:xfrm>
              <a:off x="4527476" y="1327943"/>
              <a:ext cx="1777790" cy="4492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ADDBE9"/>
                </a:gs>
                <a:gs pos="100000">
                  <a:schemeClr val="bg1"/>
                </a:gs>
              </a:gsLst>
              <a:lin ang="16200000" scaled="1"/>
            </a:gradFill>
            <a:ln>
              <a:solidFill>
                <a:srgbClr val="8FCEE4"/>
              </a:solidFill>
              <a:miter lim="800000"/>
            </a:ln>
            <a:effectLst>
              <a:outerShdw blurRad="40000" dist="20000" dir="5400000">
                <a:srgbClr val="000000">
                  <a:alpha val="37999"/>
                </a:srgbClr>
              </a:outerShdw>
            </a:effectLst>
          </p:spPr>
          <p:txBody>
            <a:bodyPr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algn="ctr" eaLnBrk="1" hangingPunct="1"/>
              <a:endParaRPr kumimoji="1" lang="zh-CN" altLang="en-US">
                <a:solidFill>
                  <a:srgbClr val="000000"/>
                </a:solidFill>
              </a:endParaRPr>
            </a:p>
          </p:txBody>
        </p:sp>
        <p:pic>
          <p:nvPicPr>
            <p:cNvPr id="31753" name="图片 9" descr="book.gif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11597" y="1189830"/>
              <a:ext cx="1087277" cy="666750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31754" name="文本框 16"/>
            <p:cNvSpPr/>
            <p:nvPr/>
          </p:nvSpPr>
          <p:spPr>
            <a:xfrm>
              <a:off x="4786874" y="1346993"/>
              <a:ext cx="1518392" cy="461963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kumimoji="1" lang="zh-CN" altLang="en-US" sz="2400" b="1">
                  <a:latin typeface="Adobe 黑体 Std R" pitchFamily="34" charset="-122"/>
                  <a:ea typeface="Adobe 黑体 Std R" pitchFamily="34" charset="-122"/>
                </a:rPr>
                <a:t>结构图示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7" grpId="0"/>
      <p:bldP spid="31748" grpId="0"/>
      <p:bldP spid="31749" grpId="0" animBg="1"/>
      <p:bldP spid="3175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21"/>
          <p:cNvSpPr/>
          <p:nvPr/>
        </p:nvSpPr>
        <p:spPr>
          <a:xfrm>
            <a:off x="1738087" y="1080379"/>
            <a:ext cx="57246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solidFill>
                    <a:schemeClr val="bg1"/>
                  </a:solidFill>
                </a:ln>
                <a:solidFill>
                  <a:srgbClr val="0066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过春节时我们会做些什么？</a:t>
            </a:r>
          </a:p>
        </p:txBody>
      </p:sp>
      <p:pic>
        <p:nvPicPr>
          <p:cNvPr id="9219" name="Picture 8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5350" y="1627188"/>
            <a:ext cx="4832350" cy="298767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9220" name="Picture 9" descr="http://www.zxxk.com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5350" y="1698625"/>
            <a:ext cx="4832350" cy="291623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9221" name="Picture 10" descr="http://www.zxxk.com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5350" y="1739900"/>
            <a:ext cx="4832350" cy="28749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9222" name="Picture 11" descr="http://www.zxxk.com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5350" y="1771650"/>
            <a:ext cx="4832350" cy="284321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9223" name="Picture 12" descr="http://www.zxxk.com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5350" y="1698625"/>
            <a:ext cx="4832350" cy="291623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9224" name="图片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60000" flipH="1">
            <a:off x="5943600" y="6350"/>
            <a:ext cx="827088" cy="852488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9225" name="圆角矩形 9">
            <a:extLst>
              <a:ext uri="{FF2B5EF4-FFF2-40B4-BE49-F238E27FC236}"/>
            </a:extLst>
          </p:cNvPr>
          <p:cNvSpPr/>
          <p:nvPr/>
        </p:nvSpPr>
        <p:spPr>
          <a:xfrm>
            <a:off x="2833688" y="431800"/>
            <a:ext cx="3303588" cy="690562"/>
          </a:xfrm>
          <a:prstGeom prst="roundRect">
            <a:avLst>
              <a:gd name="adj" fmla="val 17864"/>
            </a:avLst>
          </a:prstGeom>
          <a:solidFill>
            <a:schemeClr val="bg1"/>
          </a:solidFill>
          <a:ln w="38100">
            <a:solidFill>
              <a:srgbClr val="F26F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26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2943225" y="431800"/>
            <a:ext cx="3194050" cy="598488"/>
          </a:xfrm>
          <a:prstGeom prst="rect">
            <a:avLst/>
          </a:prstGeom>
          <a:noFill/>
          <a:ln>
            <a:noFill/>
          </a:ln>
          <a:effectLst>
            <a:outerShdw dist="19050" sx="1000" sy="1000" algn="ctr" rotWithShape="0">
              <a:srgbClr val="808080"/>
            </a:outerShdw>
          </a:effectLst>
        </p:spPr>
        <p:txBody>
          <a:bodyPr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>
              <a:lnSpc>
                <a:spcPct val="90000"/>
              </a:lnSpc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激趣导入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kern="12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3"/>
              </a:rPr>
              <a:t>www.ypppt.com/moban/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节日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4"/>
              </a:rPr>
              <a:t>www.ypppt.com/jieri/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背景图片：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5"/>
              </a:rPr>
              <a:t>www.ypppt.com/beijing/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图表下载：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6"/>
              </a:rPr>
              <a:t>www.ypppt.com/tubiao/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素材下载：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7"/>
              </a:rPr>
              <a:t>www.ypppt.com/sucai/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教程下载：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www.ypppt.com/jiaocheng/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字体下载：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9"/>
              </a:rPr>
              <a:t>www.ypppt.com/ziti/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绘本故事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0"/>
              </a:rPr>
              <a:t>www.ypppt.com/gushi/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课件：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1"/>
              </a:rPr>
              <a:t>www.ypppt.com/kejian/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179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1"/>
          <p:cNvSpPr/>
          <p:nvPr/>
        </p:nvSpPr>
        <p:spPr>
          <a:xfrm>
            <a:off x="673100" y="3989388"/>
            <a:ext cx="7845425" cy="5984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2600" b="1" dirty="0">
                <a:latin typeface="黑体" pitchFamily="49" charset="-122"/>
                <a:ea typeface="黑体" pitchFamily="49" charset="-122"/>
              </a:rPr>
              <a:t>今天我们也来学习一首描写宋朝老百姓过春节的古诗。</a:t>
            </a:r>
          </a:p>
        </p:txBody>
      </p:sp>
      <p:pic>
        <p:nvPicPr>
          <p:cNvPr id="11267" name="Picture 6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1362" y="828675"/>
            <a:ext cx="5018088" cy="3163888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2" name="文本框 1"/>
          <p:cNvSpPr txBox="1"/>
          <p:nvPr/>
        </p:nvSpPr>
        <p:spPr>
          <a:xfrm>
            <a:off x="539552" y="339502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/>
          <p:nvPr/>
        </p:nvSpPr>
        <p:spPr>
          <a:xfrm>
            <a:off x="3730625" y="1484312"/>
            <a:ext cx="4637088" cy="28622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2400" b="1" dirty="0">
                <a:latin typeface="Times New Roman" pitchFamily="18" charset="0"/>
                <a:ea typeface="Times New Roman" pitchFamily="18" charset="0"/>
              </a:rPr>
              <a:t>王安石：</a:t>
            </a:r>
            <a:r>
              <a:rPr lang="en-US" altLang="zh-CN" sz="2400" b="1" dirty="0">
                <a:latin typeface="Times New Roman" pitchFamily="18" charset="0"/>
                <a:ea typeface="Times New Roman" pitchFamily="18" charset="0"/>
              </a:rPr>
              <a:t>(1021</a:t>
            </a:r>
            <a:r>
              <a:rPr lang="zh-CN" altLang="en-US" sz="2400" b="1" dirty="0">
                <a:latin typeface="Times New Roman" pitchFamily="18" charset="0"/>
                <a:ea typeface="Times New Roman" pitchFamily="18" charset="0"/>
              </a:rPr>
              <a:t>～</a:t>
            </a:r>
            <a:r>
              <a:rPr lang="en-US" altLang="zh-CN" sz="2400" b="1" dirty="0">
                <a:latin typeface="Times New Roman" pitchFamily="18" charset="0"/>
                <a:ea typeface="Times New Roman" pitchFamily="18" charset="0"/>
              </a:rPr>
              <a:t>1086)</a:t>
            </a:r>
          </a:p>
          <a:p>
            <a:pPr marL="0" lvl="0" indent="0" eaLnBrk="1" hangingPunct="1">
              <a:lnSpc>
                <a:spcPct val="150000"/>
              </a:lnSpc>
            </a:pPr>
            <a:r>
              <a:rPr lang="en-US" altLang="zh-CN" sz="2400" b="1" dirty="0">
                <a:latin typeface="Times New Roman" pitchFamily="18" charset="0"/>
                <a:ea typeface="楷体" pitchFamily="49" charset="-122"/>
              </a:rPr>
              <a:t>      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</a:rPr>
              <a:t>字介甫</a:t>
            </a:r>
            <a:r>
              <a:rPr lang="en-US" altLang="zh-CN" sz="2400" b="1" dirty="0">
                <a:latin typeface="Times New Roman" pitchFamily="18" charset="0"/>
                <a:ea typeface="楷体" pitchFamily="49" charset="-122"/>
              </a:rPr>
              <a:t>, </a:t>
            </a:r>
            <a:r>
              <a:rPr lang="zh-CN" altLang="en-US" sz="2400" b="1" dirty="0">
                <a:latin typeface="Times New Roman" pitchFamily="18" charset="0"/>
                <a:ea typeface="楷体" pitchFamily="49" charset="-122"/>
              </a:rPr>
              <a:t>晚号半山，封荆国公。汉族。北宋政治家、思想家、文学家、改革家。他主写散文，是“唐宋八大家”之一。</a:t>
            </a:r>
          </a:p>
        </p:txBody>
      </p:sp>
      <p:pic>
        <p:nvPicPr>
          <p:cNvPr id="13315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988" y="1487488"/>
            <a:ext cx="2370138" cy="3121025"/>
          </a:xfrm>
          <a:prstGeom prst="rect">
            <a:avLst/>
          </a:prstGeom>
          <a:noFill/>
          <a:ln>
            <a:miter lim="800000"/>
          </a:ln>
        </p:spPr>
      </p:pic>
      <p:grpSp>
        <p:nvGrpSpPr>
          <p:cNvPr id="13316" name="组合 2"/>
          <p:cNvGrpSpPr/>
          <p:nvPr/>
        </p:nvGrpSpPr>
        <p:grpSpPr>
          <a:xfrm>
            <a:off x="647700" y="627062"/>
            <a:ext cx="2905125" cy="666750"/>
            <a:chOff x="730521" y="1200116"/>
            <a:chExt cx="2904854" cy="666750"/>
          </a:xfrm>
        </p:grpSpPr>
        <p:sp>
          <p:nvSpPr>
            <p:cNvPr id="13317" name="圆角矩形 10"/>
            <p:cNvSpPr/>
            <p:nvPr/>
          </p:nvSpPr>
          <p:spPr>
            <a:xfrm>
              <a:off x="1546420" y="1338228"/>
              <a:ext cx="2088955" cy="44926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ADDBE9"/>
                </a:gs>
                <a:gs pos="100000">
                  <a:schemeClr val="bg1"/>
                </a:gs>
              </a:gsLst>
              <a:lin ang="16200000" scaled="1"/>
            </a:gradFill>
            <a:ln>
              <a:solidFill>
                <a:srgbClr val="8FCEE4"/>
              </a:solidFill>
              <a:miter lim="800000"/>
            </a:ln>
            <a:effectLst>
              <a:outerShdw blurRad="40000" dist="20000" dir="5400000">
                <a:srgbClr val="000000">
                  <a:alpha val="37999"/>
                </a:srgbClr>
              </a:outerShdw>
            </a:effectLst>
          </p:spPr>
          <p:txBody>
            <a:bodyPr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algn="ctr" eaLnBrk="1" hangingPunct="1"/>
              <a:endParaRPr kumimoji="1" lang="zh-CN" altLang="en-US">
                <a:solidFill>
                  <a:srgbClr val="000000"/>
                </a:solidFill>
              </a:endParaRPr>
            </a:p>
          </p:txBody>
        </p:sp>
        <p:pic>
          <p:nvPicPr>
            <p:cNvPr id="13318" name="图片 9" descr="book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0521" y="1200116"/>
              <a:ext cx="1087277" cy="666750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13319" name="文本框 16"/>
            <p:cNvSpPr/>
            <p:nvPr/>
          </p:nvSpPr>
          <p:spPr>
            <a:xfrm>
              <a:off x="1805798" y="1357279"/>
              <a:ext cx="1752600" cy="46166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algn="ctr" eaLnBrk="1" hangingPunct="1"/>
              <a:r>
                <a:rPr kumimoji="1" lang="zh-CN" altLang="en-US" sz="2400" b="1" dirty="0">
                  <a:latin typeface="Adobe 黑体 Std R" pitchFamily="34" charset="-122"/>
                  <a:ea typeface="Adobe 黑体 Std R" pitchFamily="34" charset="-122"/>
                </a:rPr>
                <a:t>走近作者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8"/>
          <p:cNvSpPr/>
          <p:nvPr/>
        </p:nvSpPr>
        <p:spPr>
          <a:xfrm>
            <a:off x="2500312" y="2924175"/>
            <a:ext cx="1819275" cy="7699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 屠刀</a:t>
            </a:r>
          </a:p>
        </p:txBody>
      </p:sp>
      <p:sp>
        <p:nvSpPr>
          <p:cNvPr id="14339" name="TextBox 40"/>
          <p:cNvSpPr/>
          <p:nvPr/>
        </p:nvSpPr>
        <p:spPr>
          <a:xfrm>
            <a:off x="2241550" y="3670300"/>
            <a:ext cx="2686050" cy="768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屠龙之技</a:t>
            </a:r>
          </a:p>
        </p:txBody>
      </p:sp>
      <p:sp>
        <p:nvSpPr>
          <p:cNvPr id="14340" name="矩形 19"/>
          <p:cNvSpPr/>
          <p:nvPr/>
        </p:nvSpPr>
        <p:spPr>
          <a:xfrm>
            <a:off x="1160462" y="2347912"/>
            <a:ext cx="627062" cy="7699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tú</a:t>
            </a:r>
          </a:p>
        </p:txBody>
      </p:sp>
      <p:sp>
        <p:nvSpPr>
          <p:cNvPr id="14341" name="AutoShape 3" descr="http://www.zxxk.com"/>
          <p:cNvSpPr>
            <a:spLocks noChangeAspect="1"/>
          </p:cNvSpPr>
          <p:nvPr/>
        </p:nvSpPr>
        <p:spPr>
          <a:xfrm>
            <a:off x="44450" y="-144462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 b="1"/>
          </a:p>
        </p:txBody>
      </p:sp>
      <p:sp>
        <p:nvSpPr>
          <p:cNvPr id="14342" name="TextBox 44"/>
          <p:cNvSpPr/>
          <p:nvPr/>
        </p:nvSpPr>
        <p:spPr>
          <a:xfrm>
            <a:off x="1731962" y="1708150"/>
            <a:ext cx="2097088" cy="9239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5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屠</a:t>
            </a:r>
            <a:r>
              <a:rPr lang="zh-CN" altLang="en-US" sz="5400" b="1">
                <a:latin typeface="楷体" pitchFamily="49" charset="-122"/>
                <a:ea typeface="楷体" pitchFamily="49" charset="-122"/>
              </a:rPr>
              <a:t>宰</a:t>
            </a:r>
          </a:p>
        </p:txBody>
      </p:sp>
      <p:sp>
        <p:nvSpPr>
          <p:cNvPr id="14343" name="TextBox 14"/>
          <p:cNvSpPr/>
          <p:nvPr/>
        </p:nvSpPr>
        <p:spPr>
          <a:xfrm>
            <a:off x="6972300" y="2916238"/>
            <a:ext cx="1436688" cy="7699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紫苏</a:t>
            </a:r>
          </a:p>
        </p:txBody>
      </p:sp>
      <p:sp>
        <p:nvSpPr>
          <p:cNvPr id="14344" name="TextBox 15"/>
          <p:cNvSpPr/>
          <p:nvPr/>
        </p:nvSpPr>
        <p:spPr>
          <a:xfrm>
            <a:off x="6457950" y="3641725"/>
            <a:ext cx="2544762" cy="7699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苏打饼干</a:t>
            </a:r>
          </a:p>
        </p:txBody>
      </p:sp>
      <p:sp>
        <p:nvSpPr>
          <p:cNvPr id="14345" name="矩形 16"/>
          <p:cNvSpPr/>
          <p:nvPr/>
        </p:nvSpPr>
        <p:spPr>
          <a:xfrm>
            <a:off x="5354638" y="2309812"/>
            <a:ext cx="720725" cy="768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4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sū</a:t>
            </a:r>
          </a:p>
        </p:txBody>
      </p:sp>
      <p:sp>
        <p:nvSpPr>
          <p:cNvPr id="14346" name="TextBox 44"/>
          <p:cNvSpPr/>
          <p:nvPr/>
        </p:nvSpPr>
        <p:spPr>
          <a:xfrm>
            <a:off x="5984875" y="1693862"/>
            <a:ext cx="1843088" cy="9239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5400" b="1">
                <a:latin typeface="楷体" pitchFamily="49" charset="-122"/>
                <a:ea typeface="楷体" pitchFamily="49" charset="-122"/>
              </a:rPr>
              <a:t>屠</a:t>
            </a:r>
            <a:r>
              <a:rPr lang="zh-CN" altLang="en-US" sz="5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苏</a:t>
            </a:r>
            <a:endParaRPr lang="zh-CN" altLang="en-US" sz="5400" b="1"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14347" name="Group 47"/>
          <p:cNvGraphicFramePr>
            <a:graphicFrameLocks noGrp="1"/>
          </p:cNvGraphicFramePr>
          <p:nvPr/>
        </p:nvGraphicFramePr>
        <p:xfrm>
          <a:off x="912812" y="3114675"/>
          <a:ext cx="1223963" cy="1225550"/>
        </p:xfrm>
        <a:graphic>
          <a:graphicData uri="http://schemas.openxmlformats.org/drawingml/2006/table">
            <a:tbl>
              <a:tblPr/>
              <a:tblGrid>
                <a:gridCol w="612775"/>
                <a:gridCol w="611188"/>
              </a:tblGrid>
              <a:tr h="612775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623" marR="91623" marT="34321" marB="34321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623" marR="91623" marT="34321" marB="34321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612775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623" marR="91623" marT="34321" marB="34321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623" marR="91623" marT="34321" marB="34321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4358" name="TextBox 26"/>
          <p:cNvSpPr/>
          <p:nvPr/>
        </p:nvSpPr>
        <p:spPr>
          <a:xfrm>
            <a:off x="947738" y="3119438"/>
            <a:ext cx="1150938" cy="12001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en-US" sz="7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屠</a:t>
            </a:r>
          </a:p>
        </p:txBody>
      </p:sp>
      <p:graphicFrame>
        <p:nvGraphicFramePr>
          <p:cNvPr id="14359" name="Group 47"/>
          <p:cNvGraphicFramePr>
            <a:graphicFrameLocks noGrp="1"/>
          </p:cNvGraphicFramePr>
          <p:nvPr/>
        </p:nvGraphicFramePr>
        <p:xfrm>
          <a:off x="5148262" y="3127375"/>
          <a:ext cx="1223963" cy="1225550"/>
        </p:xfrm>
        <a:graphic>
          <a:graphicData uri="http://schemas.openxmlformats.org/drawingml/2006/table">
            <a:tbl>
              <a:tblPr/>
              <a:tblGrid>
                <a:gridCol w="612775"/>
                <a:gridCol w="611188"/>
              </a:tblGrid>
              <a:tr h="612775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623" marR="91623" marT="34321" marB="34321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623" marR="91623" marT="34321" marB="34321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612775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623" marR="91623" marT="34321" marB="34321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623" marR="91623" marT="34321" marB="34321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4370" name="TextBox 26"/>
          <p:cNvSpPr/>
          <p:nvPr/>
        </p:nvSpPr>
        <p:spPr>
          <a:xfrm>
            <a:off x="5183188" y="3132138"/>
            <a:ext cx="1150938" cy="12001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en-US" sz="7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苏</a:t>
            </a:r>
          </a:p>
        </p:txBody>
      </p:sp>
      <p:pic>
        <p:nvPicPr>
          <p:cNvPr id="14371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60000" flipH="1">
            <a:off x="6121400" y="82550"/>
            <a:ext cx="827088" cy="852488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4372" name="圆角矩形 20">
            <a:extLst>
              <a:ext uri="{FF2B5EF4-FFF2-40B4-BE49-F238E27FC236}"/>
            </a:extLst>
          </p:cNvPr>
          <p:cNvSpPr/>
          <p:nvPr/>
        </p:nvSpPr>
        <p:spPr>
          <a:xfrm>
            <a:off x="3011488" y="508000"/>
            <a:ext cx="3302000" cy="690562"/>
          </a:xfrm>
          <a:prstGeom prst="roundRect">
            <a:avLst>
              <a:gd name="adj" fmla="val 17864"/>
            </a:avLst>
          </a:prstGeom>
          <a:solidFill>
            <a:schemeClr val="bg1"/>
          </a:solidFill>
          <a:ln w="38100">
            <a:solidFill>
              <a:srgbClr val="F26F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373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3119438" y="506412"/>
            <a:ext cx="3194050" cy="600075"/>
          </a:xfrm>
          <a:prstGeom prst="rect">
            <a:avLst/>
          </a:prstGeom>
          <a:noFill/>
          <a:ln>
            <a:noFill/>
          </a:ln>
          <a:effectLst>
            <a:outerShdw dist="19050" sx="1000" sy="1000" algn="ctr" rotWithShape="0">
              <a:srgbClr val="808080"/>
            </a:outerShdw>
          </a:effectLst>
        </p:spPr>
        <p:txBody>
          <a:bodyPr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>
              <a:lnSpc>
                <a:spcPct val="90000"/>
              </a:lnSpc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学习字词</a:t>
            </a:r>
          </a:p>
        </p:txBody>
      </p:sp>
      <p:grpSp>
        <p:nvGrpSpPr>
          <p:cNvPr id="14374" name="组合 1"/>
          <p:cNvGrpSpPr/>
          <p:nvPr/>
        </p:nvGrpSpPr>
        <p:grpSpPr>
          <a:xfrm>
            <a:off x="496888" y="1016000"/>
            <a:ext cx="2593975" cy="666750"/>
            <a:chOff x="3711597" y="1189830"/>
            <a:chExt cx="2593669" cy="666750"/>
          </a:xfrm>
        </p:grpSpPr>
        <p:sp>
          <p:nvSpPr>
            <p:cNvPr id="14375" name="圆角矩形 23"/>
            <p:cNvSpPr/>
            <p:nvPr/>
          </p:nvSpPr>
          <p:spPr>
            <a:xfrm>
              <a:off x="4527476" y="1327943"/>
              <a:ext cx="1777790" cy="4492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ADDBE9"/>
                </a:gs>
                <a:gs pos="100000">
                  <a:schemeClr val="bg1"/>
                </a:gs>
              </a:gsLst>
              <a:lin ang="16200000" scaled="1"/>
            </a:gradFill>
            <a:ln>
              <a:solidFill>
                <a:srgbClr val="8FCEE4"/>
              </a:solidFill>
              <a:miter lim="800000"/>
            </a:ln>
            <a:effectLst>
              <a:outerShdw blurRad="40000" dist="20000" dir="5400000">
                <a:srgbClr val="000000">
                  <a:alpha val="37999"/>
                </a:srgbClr>
              </a:outerShdw>
            </a:effectLst>
          </p:spPr>
          <p:txBody>
            <a:bodyPr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algn="ctr" eaLnBrk="1" hangingPunct="1"/>
              <a:endParaRPr kumimoji="1" lang="zh-CN" altLang="en-US">
                <a:solidFill>
                  <a:srgbClr val="000000"/>
                </a:solidFill>
              </a:endParaRPr>
            </a:p>
          </p:txBody>
        </p:sp>
        <p:pic>
          <p:nvPicPr>
            <p:cNvPr id="14376" name="图片 9" descr="book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11597" y="1189830"/>
              <a:ext cx="1087277" cy="666750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14377" name="文本框 16"/>
            <p:cNvSpPr/>
            <p:nvPr/>
          </p:nvSpPr>
          <p:spPr>
            <a:xfrm>
              <a:off x="4786874" y="1346993"/>
              <a:ext cx="1518392" cy="46166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kumimoji="1" lang="zh-CN" altLang="en-US" sz="2400" b="1">
                  <a:latin typeface="Adobe 黑体 Std R" pitchFamily="34" charset="-122"/>
                  <a:ea typeface="Adobe 黑体 Std R" pitchFamily="34" charset="-122"/>
                </a:rPr>
                <a:t>我会认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/>
      <p:bldP spid="14340" grpId="0"/>
      <p:bldP spid="14343" grpId="0"/>
      <p:bldP spid="14344" grpId="0"/>
      <p:bldP spid="14345" grpId="0"/>
      <p:bldP spid="14358" grpId="0"/>
      <p:bldP spid="143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5"/>
          <p:cNvSpPr/>
          <p:nvPr/>
        </p:nvSpPr>
        <p:spPr>
          <a:xfrm>
            <a:off x="3470275" y="2830512"/>
            <a:ext cx="5218112" cy="4000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000" b="1">
                <a:latin typeface="黑体" pitchFamily="49" charset="-122"/>
                <a:ea typeface="黑体" pitchFamily="49" charset="-122"/>
              </a:rPr>
              <a:t>送来暖暖春意。</a:t>
            </a:r>
          </a:p>
        </p:txBody>
      </p:sp>
      <p:sp>
        <p:nvSpPr>
          <p:cNvPr id="15363" name="矩形 4"/>
          <p:cNvSpPr/>
          <p:nvPr/>
        </p:nvSpPr>
        <p:spPr>
          <a:xfrm>
            <a:off x="971550" y="1241425"/>
            <a:ext cx="1927225" cy="3683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ts val="4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爆竹</a:t>
            </a: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 marL="0" lvl="0" indent="0" eaLnBrk="1" hangingPunct="1">
              <a:lnSpc>
                <a:spcPts val="4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岁</a:t>
            </a: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 marL="0" lvl="0" indent="0" eaLnBrk="1" hangingPunct="1">
              <a:lnSpc>
                <a:spcPts val="4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除</a:t>
            </a: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  <a:endParaRPr lang="zh-CN" altLang="en-US" sz="20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 marL="0" lvl="0" indent="0" eaLnBrk="1" hangingPunct="1">
              <a:lnSpc>
                <a:spcPts val="4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一岁除</a:t>
            </a: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 marL="0" lvl="0" indent="0" eaLnBrk="1" hangingPunct="1">
              <a:lnSpc>
                <a:spcPts val="4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送暖</a:t>
            </a: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 marL="0" lvl="0" indent="0" eaLnBrk="1" hangingPunct="1">
              <a:lnSpc>
                <a:spcPts val="4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千门万户</a:t>
            </a: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 marL="0" lvl="0" indent="0" eaLnBrk="1" hangingPunct="1">
              <a:lnSpc>
                <a:spcPts val="4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日</a:t>
            </a: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</p:txBody>
      </p:sp>
      <p:cxnSp>
        <p:nvCxnSpPr>
          <p:cNvPr id="15364" name="直接连接符 3"/>
          <p:cNvCxnSpPr/>
          <p:nvPr/>
        </p:nvCxnSpPr>
        <p:spPr>
          <a:xfrm>
            <a:off x="2095500" y="1582738"/>
            <a:ext cx="1435100" cy="487362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</a:ln>
        </p:spPr>
      </p:cxnSp>
      <p:cxnSp>
        <p:nvCxnSpPr>
          <p:cNvPr id="15365" name="直接连接符 4"/>
          <p:cNvCxnSpPr/>
          <p:nvPr/>
        </p:nvCxnSpPr>
        <p:spPr>
          <a:xfrm>
            <a:off x="1782762" y="2087562"/>
            <a:ext cx="1687512" cy="573088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</a:ln>
        </p:spPr>
      </p:cxnSp>
      <p:cxnSp>
        <p:nvCxnSpPr>
          <p:cNvPr id="15366" name="直接连接符 5"/>
          <p:cNvCxnSpPr/>
          <p:nvPr/>
        </p:nvCxnSpPr>
        <p:spPr>
          <a:xfrm flipV="1">
            <a:off x="1768475" y="1582738"/>
            <a:ext cx="1747838" cy="1066800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</a:ln>
        </p:spPr>
      </p:cxnSp>
      <p:sp>
        <p:nvSpPr>
          <p:cNvPr id="15367" name="矩形 5"/>
          <p:cNvSpPr/>
          <p:nvPr/>
        </p:nvSpPr>
        <p:spPr>
          <a:xfrm>
            <a:off x="4513262" y="806450"/>
            <a:ext cx="5227638" cy="4857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ts val="3500"/>
              </a:lnSpc>
            </a:pPr>
            <a:endParaRPr lang="zh-CN" altLang="en-US" sz="2600" b="1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5368" name="矩形 5"/>
          <p:cNvSpPr/>
          <p:nvPr/>
        </p:nvSpPr>
        <p:spPr>
          <a:xfrm>
            <a:off x="3470275" y="1778000"/>
            <a:ext cx="4738688" cy="6477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b="1">
                <a:latin typeface="黑体" pitchFamily="49" charset="-122"/>
                <a:ea typeface="黑体" pitchFamily="49" charset="-122"/>
              </a:rPr>
              <a:t>古人烧竹子时发出的爆裂声。用来驱鬼避邪，后来演变成放鞭炮</a:t>
            </a:r>
            <a:r>
              <a:rPr lang="en-US" altLang="zh-CN" b="1">
                <a:latin typeface="黑体" pitchFamily="49" charset="-122"/>
                <a:ea typeface="黑体" pitchFamily="49" charset="-122"/>
              </a:rPr>
              <a:t>(</a:t>
            </a:r>
            <a:r>
              <a:rPr lang="zh-CN" altLang="en-US" b="1">
                <a:latin typeface="黑体" pitchFamily="49" charset="-122"/>
                <a:ea typeface="黑体" pitchFamily="49" charset="-122"/>
              </a:rPr>
              <a:t>鞭炮</a:t>
            </a:r>
            <a:r>
              <a:rPr lang="en-US" altLang="zh-CN" b="1">
                <a:latin typeface="黑体" pitchFamily="49" charset="-122"/>
                <a:ea typeface="黑体" pitchFamily="49" charset="-122"/>
              </a:rPr>
              <a:t>)</a:t>
            </a:r>
            <a:r>
              <a:rPr lang="zh-CN" altLang="en-US" b="1">
                <a:latin typeface="黑体" pitchFamily="49" charset="-122"/>
                <a:ea typeface="黑体" pitchFamily="49" charset="-122"/>
              </a:rPr>
              <a:t>。</a:t>
            </a:r>
          </a:p>
        </p:txBody>
      </p:sp>
      <p:sp>
        <p:nvSpPr>
          <p:cNvPr id="15369" name="矩形 5"/>
          <p:cNvSpPr/>
          <p:nvPr/>
        </p:nvSpPr>
        <p:spPr>
          <a:xfrm>
            <a:off x="3470275" y="2441575"/>
            <a:ext cx="5218112" cy="4000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000" b="1">
                <a:latin typeface="黑体" pitchFamily="49" charset="-122"/>
                <a:ea typeface="黑体" pitchFamily="49" charset="-122"/>
              </a:rPr>
              <a:t>年。</a:t>
            </a:r>
          </a:p>
        </p:txBody>
      </p:sp>
      <p:sp>
        <p:nvSpPr>
          <p:cNvPr id="15370" name="矩形 5"/>
          <p:cNvSpPr/>
          <p:nvPr/>
        </p:nvSpPr>
        <p:spPr>
          <a:xfrm>
            <a:off x="3470275" y="1355725"/>
            <a:ext cx="5218112" cy="4000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000" b="1">
                <a:latin typeface="黑体" pitchFamily="49" charset="-122"/>
                <a:ea typeface="黑体" pitchFamily="49" charset="-122"/>
              </a:rPr>
              <a:t>过去了。</a:t>
            </a:r>
          </a:p>
        </p:txBody>
      </p:sp>
      <p:cxnSp>
        <p:nvCxnSpPr>
          <p:cNvPr id="15371" name="直接连接符 24"/>
          <p:cNvCxnSpPr/>
          <p:nvPr/>
        </p:nvCxnSpPr>
        <p:spPr>
          <a:xfrm>
            <a:off x="2276475" y="3168650"/>
            <a:ext cx="1222375" cy="1404938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</a:ln>
        </p:spPr>
      </p:cxnSp>
      <p:grpSp>
        <p:nvGrpSpPr>
          <p:cNvPr id="15372" name="组合 25"/>
          <p:cNvGrpSpPr/>
          <p:nvPr/>
        </p:nvGrpSpPr>
        <p:grpSpPr>
          <a:xfrm>
            <a:off x="3552825" y="722312"/>
            <a:ext cx="3990975" cy="576262"/>
            <a:chOff x="3124895" y="845680"/>
            <a:chExt cx="3989649" cy="575978"/>
          </a:xfrm>
        </p:grpSpPr>
        <p:pic>
          <p:nvPicPr>
            <p:cNvPr id="15383" name="Picture 16" descr="C:\Users\Administrator\Desktop\对话框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24895" y="845680"/>
              <a:ext cx="3885506" cy="575978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15384" name="矩形 12"/>
            <p:cNvSpPr/>
            <p:nvPr/>
          </p:nvSpPr>
          <p:spPr>
            <a:xfrm>
              <a:off x="3236559" y="878359"/>
              <a:ext cx="3877985" cy="46166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2400" b="1">
                  <a:latin typeface="黑体" pitchFamily="49" charset="-122"/>
                  <a:ea typeface="黑体" pitchFamily="49" charset="-122"/>
                </a:rPr>
                <a:t>试着把词语和意思连起来！</a:t>
              </a:r>
            </a:p>
          </p:txBody>
        </p:sp>
      </p:grpSp>
      <p:sp>
        <p:nvSpPr>
          <p:cNvPr id="15373" name="矩形 5"/>
          <p:cNvSpPr/>
          <p:nvPr/>
        </p:nvSpPr>
        <p:spPr>
          <a:xfrm>
            <a:off x="3470275" y="3370262"/>
            <a:ext cx="5218112" cy="4000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000" b="1">
                <a:latin typeface="黑体" pitchFamily="49" charset="-122"/>
                <a:ea typeface="黑体" pitchFamily="49" charset="-122"/>
              </a:rPr>
              <a:t>家家户户。</a:t>
            </a:r>
          </a:p>
        </p:txBody>
      </p:sp>
      <p:sp>
        <p:nvSpPr>
          <p:cNvPr id="15374" name="矩形 5"/>
          <p:cNvSpPr/>
          <p:nvPr/>
        </p:nvSpPr>
        <p:spPr>
          <a:xfrm>
            <a:off x="3470275" y="3884612"/>
            <a:ext cx="5218112" cy="4000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000" b="1">
                <a:latin typeface="黑体" pitchFamily="49" charset="-122"/>
                <a:ea typeface="黑体" pitchFamily="49" charset="-122"/>
              </a:rPr>
              <a:t>大年初一。</a:t>
            </a:r>
          </a:p>
        </p:txBody>
      </p:sp>
      <p:sp>
        <p:nvSpPr>
          <p:cNvPr id="15375" name="矩形 5"/>
          <p:cNvSpPr/>
          <p:nvPr/>
        </p:nvSpPr>
        <p:spPr>
          <a:xfrm>
            <a:off x="3470275" y="4373562"/>
            <a:ext cx="5218112" cy="4000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000" b="1">
                <a:latin typeface="黑体" pitchFamily="49" charset="-122"/>
                <a:ea typeface="黑体" pitchFamily="49" charset="-122"/>
              </a:rPr>
              <a:t>一年已尽。</a:t>
            </a:r>
          </a:p>
        </p:txBody>
      </p:sp>
      <p:cxnSp>
        <p:nvCxnSpPr>
          <p:cNvPr id="15376" name="直接连接符 25"/>
          <p:cNvCxnSpPr/>
          <p:nvPr/>
        </p:nvCxnSpPr>
        <p:spPr>
          <a:xfrm flipV="1">
            <a:off x="2008188" y="3101975"/>
            <a:ext cx="1522412" cy="496888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</a:ln>
        </p:spPr>
      </p:cxnSp>
      <p:cxnSp>
        <p:nvCxnSpPr>
          <p:cNvPr id="15377" name="直接连接符 27"/>
          <p:cNvCxnSpPr/>
          <p:nvPr/>
        </p:nvCxnSpPr>
        <p:spPr>
          <a:xfrm flipV="1">
            <a:off x="2514600" y="3598862"/>
            <a:ext cx="1016000" cy="525462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</a:ln>
        </p:spPr>
      </p:cxnSp>
      <p:cxnSp>
        <p:nvCxnSpPr>
          <p:cNvPr id="15378" name="直接连接符 29"/>
          <p:cNvCxnSpPr/>
          <p:nvPr/>
        </p:nvCxnSpPr>
        <p:spPr>
          <a:xfrm flipV="1">
            <a:off x="1833562" y="4124325"/>
            <a:ext cx="1697038" cy="501650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</a:ln>
        </p:spPr>
      </p:cxnSp>
      <p:grpSp>
        <p:nvGrpSpPr>
          <p:cNvPr id="15379" name="组合 1"/>
          <p:cNvGrpSpPr/>
          <p:nvPr/>
        </p:nvGrpSpPr>
        <p:grpSpPr>
          <a:xfrm>
            <a:off x="485775" y="644525"/>
            <a:ext cx="2593975" cy="666750"/>
            <a:chOff x="3711597" y="1189830"/>
            <a:chExt cx="2593669" cy="666750"/>
          </a:xfrm>
        </p:grpSpPr>
        <p:sp>
          <p:nvSpPr>
            <p:cNvPr id="15380" name="圆角矩形 28"/>
            <p:cNvSpPr/>
            <p:nvPr/>
          </p:nvSpPr>
          <p:spPr>
            <a:xfrm>
              <a:off x="4527476" y="1327943"/>
              <a:ext cx="1777790" cy="4492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ADDBE9"/>
                </a:gs>
                <a:gs pos="100000">
                  <a:schemeClr val="bg1"/>
                </a:gs>
              </a:gsLst>
              <a:lin ang="16200000" scaled="1"/>
            </a:gradFill>
            <a:ln>
              <a:solidFill>
                <a:srgbClr val="8FCEE4"/>
              </a:solidFill>
              <a:miter lim="800000"/>
            </a:ln>
            <a:effectLst>
              <a:outerShdw blurRad="40000" dist="20000" dir="5400000">
                <a:srgbClr val="000000">
                  <a:alpha val="37999"/>
                </a:srgbClr>
              </a:outerShdw>
            </a:effectLst>
          </p:spPr>
          <p:txBody>
            <a:bodyPr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algn="ctr" eaLnBrk="1" hangingPunct="1"/>
              <a:endParaRPr kumimoji="1" lang="zh-CN" altLang="en-US">
                <a:solidFill>
                  <a:srgbClr val="000000"/>
                </a:solidFill>
              </a:endParaRPr>
            </a:p>
          </p:txBody>
        </p:sp>
        <p:pic>
          <p:nvPicPr>
            <p:cNvPr id="15381" name="图片 9" descr="book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11597" y="1189830"/>
              <a:ext cx="1087277" cy="666750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15382" name="文本框 16"/>
            <p:cNvSpPr/>
            <p:nvPr/>
          </p:nvSpPr>
          <p:spPr>
            <a:xfrm>
              <a:off x="4786874" y="1346993"/>
              <a:ext cx="1518392" cy="46166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kumimoji="1" lang="zh-CN" altLang="en-US" sz="2400" b="1" dirty="0">
                  <a:latin typeface="Adobe 黑体 Std R" pitchFamily="34" charset="-122"/>
                  <a:ea typeface="Adobe 黑体 Std R" pitchFamily="34" charset="-122"/>
                </a:rPr>
                <a:t>理解词语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Group 47"/>
          <p:cNvGraphicFramePr>
            <a:graphicFrameLocks noGrp="1"/>
          </p:cNvGraphicFramePr>
          <p:nvPr/>
        </p:nvGraphicFramePr>
        <p:xfrm>
          <a:off x="5478462" y="1339850"/>
          <a:ext cx="2590800" cy="2279650"/>
        </p:xfrm>
        <a:graphic>
          <a:graphicData uri="http://schemas.openxmlformats.org/drawingml/2006/table">
            <a:tbl>
              <a:tblPr/>
              <a:tblGrid>
                <a:gridCol w="1284288"/>
                <a:gridCol w="1306512"/>
              </a:tblGrid>
              <a:tr h="113506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299" marB="34299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299" marB="34299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1144588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299" marB="34299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299" marB="34299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6397" name="Rectangle 32"/>
          <p:cNvSpPr/>
          <p:nvPr/>
        </p:nvSpPr>
        <p:spPr>
          <a:xfrm>
            <a:off x="6073775" y="1647825"/>
            <a:ext cx="31750" cy="1524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0" tIns="0" rIns="0" bIns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just" eaLnBrk="1" hangingPunct="1"/>
            <a:r>
              <a:rPr lang="zh-CN" altLang="en-US" sz="10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zh-CN" altLang="en-US"/>
          </a:p>
        </p:txBody>
      </p:sp>
      <p:sp>
        <p:nvSpPr>
          <p:cNvPr id="16398" name="Freeform 36"/>
          <p:cNvSpPr/>
          <p:nvPr/>
        </p:nvSpPr>
        <p:spPr bwMode="auto">
          <a:xfrm>
            <a:off x="6469062" y="1992312"/>
            <a:ext cx="161925" cy="11207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</a:cxnLst>
            <a:rect l="l" t="t" r="GT0" b="GT1"/>
            <a:pathLst>
              <a:path w="255" h="1765">
                <a:moveTo>
                  <a:pt x="61" y="10"/>
                </a:moveTo>
                <a:lnTo>
                  <a:pt x="81" y="10"/>
                </a:lnTo>
                <a:lnTo>
                  <a:pt x="92" y="20"/>
                </a:lnTo>
                <a:lnTo>
                  <a:pt x="132" y="20"/>
                </a:lnTo>
                <a:lnTo>
                  <a:pt x="173" y="30"/>
                </a:lnTo>
                <a:lnTo>
                  <a:pt x="224" y="30"/>
                </a:lnTo>
                <a:lnTo>
                  <a:pt x="224" y="51"/>
                </a:lnTo>
                <a:lnTo>
                  <a:pt x="224" y="71"/>
                </a:lnTo>
                <a:lnTo>
                  <a:pt x="224" y="91"/>
                </a:lnTo>
                <a:lnTo>
                  <a:pt x="224" y="122"/>
                </a:lnTo>
                <a:lnTo>
                  <a:pt x="224" y="153"/>
                </a:lnTo>
                <a:lnTo>
                  <a:pt x="224" y="183"/>
                </a:lnTo>
                <a:lnTo>
                  <a:pt x="224" y="214"/>
                </a:lnTo>
                <a:lnTo>
                  <a:pt x="234" y="255"/>
                </a:lnTo>
                <a:lnTo>
                  <a:pt x="234" y="295"/>
                </a:lnTo>
                <a:lnTo>
                  <a:pt x="234" y="336"/>
                </a:lnTo>
                <a:lnTo>
                  <a:pt x="234" y="387"/>
                </a:lnTo>
                <a:lnTo>
                  <a:pt x="234" y="428"/>
                </a:lnTo>
                <a:lnTo>
                  <a:pt x="234" y="479"/>
                </a:lnTo>
                <a:lnTo>
                  <a:pt x="244" y="540"/>
                </a:lnTo>
                <a:lnTo>
                  <a:pt x="244" y="591"/>
                </a:lnTo>
                <a:lnTo>
                  <a:pt x="244" y="652"/>
                </a:lnTo>
                <a:lnTo>
                  <a:pt x="244" y="714"/>
                </a:lnTo>
                <a:lnTo>
                  <a:pt x="244" y="775"/>
                </a:lnTo>
                <a:lnTo>
                  <a:pt x="255" y="836"/>
                </a:lnTo>
                <a:lnTo>
                  <a:pt x="255" y="897"/>
                </a:lnTo>
                <a:lnTo>
                  <a:pt x="255" y="948"/>
                </a:lnTo>
                <a:lnTo>
                  <a:pt x="255" y="999"/>
                </a:lnTo>
                <a:lnTo>
                  <a:pt x="255" y="1050"/>
                </a:lnTo>
                <a:lnTo>
                  <a:pt x="255" y="1091"/>
                </a:lnTo>
                <a:lnTo>
                  <a:pt x="255" y="1142"/>
                </a:lnTo>
                <a:lnTo>
                  <a:pt x="255" y="1183"/>
                </a:lnTo>
                <a:lnTo>
                  <a:pt x="255" y="1224"/>
                </a:lnTo>
                <a:lnTo>
                  <a:pt x="255" y="1265"/>
                </a:lnTo>
                <a:lnTo>
                  <a:pt x="255" y="1295"/>
                </a:lnTo>
                <a:lnTo>
                  <a:pt x="255" y="1336"/>
                </a:lnTo>
                <a:lnTo>
                  <a:pt x="255" y="1367"/>
                </a:lnTo>
                <a:lnTo>
                  <a:pt x="255" y="1397"/>
                </a:lnTo>
                <a:lnTo>
                  <a:pt x="255" y="1448"/>
                </a:lnTo>
                <a:lnTo>
                  <a:pt x="255" y="1499"/>
                </a:lnTo>
                <a:lnTo>
                  <a:pt x="255" y="1550"/>
                </a:lnTo>
                <a:lnTo>
                  <a:pt x="255" y="1591"/>
                </a:lnTo>
                <a:lnTo>
                  <a:pt x="255" y="1622"/>
                </a:lnTo>
                <a:lnTo>
                  <a:pt x="255" y="1652"/>
                </a:lnTo>
                <a:lnTo>
                  <a:pt x="244" y="1683"/>
                </a:lnTo>
                <a:lnTo>
                  <a:pt x="244" y="1703"/>
                </a:lnTo>
                <a:lnTo>
                  <a:pt x="244" y="1713"/>
                </a:lnTo>
                <a:lnTo>
                  <a:pt x="234" y="1734"/>
                </a:lnTo>
                <a:lnTo>
                  <a:pt x="234" y="1744"/>
                </a:lnTo>
                <a:lnTo>
                  <a:pt x="224" y="1754"/>
                </a:lnTo>
                <a:lnTo>
                  <a:pt x="224" y="1765"/>
                </a:lnTo>
                <a:lnTo>
                  <a:pt x="214" y="1765"/>
                </a:lnTo>
                <a:lnTo>
                  <a:pt x="214" y="1754"/>
                </a:lnTo>
                <a:lnTo>
                  <a:pt x="204" y="1754"/>
                </a:lnTo>
                <a:lnTo>
                  <a:pt x="194" y="1744"/>
                </a:lnTo>
                <a:lnTo>
                  <a:pt x="183" y="1734"/>
                </a:lnTo>
                <a:lnTo>
                  <a:pt x="183" y="1724"/>
                </a:lnTo>
                <a:lnTo>
                  <a:pt x="173" y="1703"/>
                </a:lnTo>
                <a:lnTo>
                  <a:pt x="163" y="1683"/>
                </a:lnTo>
                <a:lnTo>
                  <a:pt x="153" y="1662"/>
                </a:lnTo>
                <a:lnTo>
                  <a:pt x="132" y="1622"/>
                </a:lnTo>
                <a:lnTo>
                  <a:pt x="122" y="1581"/>
                </a:lnTo>
                <a:lnTo>
                  <a:pt x="112" y="1550"/>
                </a:lnTo>
                <a:lnTo>
                  <a:pt x="112" y="1520"/>
                </a:lnTo>
                <a:lnTo>
                  <a:pt x="112" y="1509"/>
                </a:lnTo>
                <a:lnTo>
                  <a:pt x="112" y="1489"/>
                </a:lnTo>
                <a:lnTo>
                  <a:pt x="112" y="1458"/>
                </a:lnTo>
                <a:lnTo>
                  <a:pt x="112" y="1418"/>
                </a:lnTo>
                <a:lnTo>
                  <a:pt x="112" y="1377"/>
                </a:lnTo>
                <a:lnTo>
                  <a:pt x="112" y="1336"/>
                </a:lnTo>
                <a:lnTo>
                  <a:pt x="112" y="1285"/>
                </a:lnTo>
                <a:lnTo>
                  <a:pt x="122" y="1234"/>
                </a:lnTo>
                <a:lnTo>
                  <a:pt x="122" y="1173"/>
                </a:lnTo>
                <a:lnTo>
                  <a:pt x="122" y="1101"/>
                </a:lnTo>
                <a:lnTo>
                  <a:pt x="122" y="1030"/>
                </a:lnTo>
                <a:lnTo>
                  <a:pt x="122" y="959"/>
                </a:lnTo>
                <a:lnTo>
                  <a:pt x="122" y="877"/>
                </a:lnTo>
                <a:lnTo>
                  <a:pt x="112" y="785"/>
                </a:lnTo>
                <a:lnTo>
                  <a:pt x="112" y="693"/>
                </a:lnTo>
                <a:lnTo>
                  <a:pt x="112" y="601"/>
                </a:lnTo>
                <a:lnTo>
                  <a:pt x="102" y="550"/>
                </a:lnTo>
                <a:lnTo>
                  <a:pt x="102" y="499"/>
                </a:lnTo>
                <a:lnTo>
                  <a:pt x="92" y="459"/>
                </a:lnTo>
                <a:lnTo>
                  <a:pt x="92" y="418"/>
                </a:lnTo>
                <a:lnTo>
                  <a:pt x="92" y="377"/>
                </a:lnTo>
                <a:lnTo>
                  <a:pt x="81" y="346"/>
                </a:lnTo>
                <a:lnTo>
                  <a:pt x="81" y="306"/>
                </a:lnTo>
                <a:lnTo>
                  <a:pt x="71" y="275"/>
                </a:lnTo>
                <a:lnTo>
                  <a:pt x="71" y="244"/>
                </a:lnTo>
                <a:lnTo>
                  <a:pt x="61" y="224"/>
                </a:lnTo>
                <a:lnTo>
                  <a:pt x="61" y="204"/>
                </a:lnTo>
                <a:lnTo>
                  <a:pt x="51" y="173"/>
                </a:lnTo>
                <a:lnTo>
                  <a:pt x="51" y="163"/>
                </a:lnTo>
                <a:lnTo>
                  <a:pt x="41" y="142"/>
                </a:lnTo>
                <a:lnTo>
                  <a:pt x="41" y="132"/>
                </a:lnTo>
                <a:lnTo>
                  <a:pt x="30" y="112"/>
                </a:lnTo>
                <a:lnTo>
                  <a:pt x="20" y="102"/>
                </a:lnTo>
                <a:lnTo>
                  <a:pt x="10" y="81"/>
                </a:lnTo>
                <a:lnTo>
                  <a:pt x="0" y="71"/>
                </a:lnTo>
                <a:lnTo>
                  <a:pt x="0" y="51"/>
                </a:lnTo>
                <a:lnTo>
                  <a:pt x="0" y="30"/>
                </a:lnTo>
                <a:lnTo>
                  <a:pt x="10" y="10"/>
                </a:lnTo>
                <a:lnTo>
                  <a:pt x="20" y="0"/>
                </a:lnTo>
                <a:lnTo>
                  <a:pt x="30" y="0"/>
                </a:lnTo>
                <a:lnTo>
                  <a:pt x="41" y="0"/>
                </a:lnTo>
                <a:lnTo>
                  <a:pt x="61" y="1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</a:ln>
        </p:spPr>
      </p:sp>
      <p:sp>
        <p:nvSpPr>
          <p:cNvPr id="16399" name="Freeform 37"/>
          <p:cNvSpPr/>
          <p:nvPr/>
        </p:nvSpPr>
        <p:spPr bwMode="auto">
          <a:xfrm>
            <a:off x="6513512" y="1893888"/>
            <a:ext cx="893762" cy="12509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407" h="1970">
                <a:moveTo>
                  <a:pt x="1244" y="1398"/>
                </a:moveTo>
                <a:lnTo>
                  <a:pt x="1224" y="1480"/>
                </a:lnTo>
                <a:lnTo>
                  <a:pt x="1214" y="1551"/>
                </a:lnTo>
                <a:lnTo>
                  <a:pt x="1203" y="1612"/>
                </a:lnTo>
                <a:lnTo>
                  <a:pt x="1183" y="1674"/>
                </a:lnTo>
                <a:lnTo>
                  <a:pt x="1173" y="1725"/>
                </a:lnTo>
                <a:lnTo>
                  <a:pt x="1163" y="1765"/>
                </a:lnTo>
                <a:lnTo>
                  <a:pt x="1142" y="1806"/>
                </a:lnTo>
                <a:lnTo>
                  <a:pt x="1122" y="1837"/>
                </a:lnTo>
                <a:lnTo>
                  <a:pt x="1112" y="1867"/>
                </a:lnTo>
                <a:lnTo>
                  <a:pt x="1091" y="1898"/>
                </a:lnTo>
                <a:lnTo>
                  <a:pt x="1081" y="1919"/>
                </a:lnTo>
                <a:lnTo>
                  <a:pt x="1071" y="1939"/>
                </a:lnTo>
                <a:lnTo>
                  <a:pt x="1050" y="1949"/>
                </a:lnTo>
                <a:lnTo>
                  <a:pt x="1040" y="1959"/>
                </a:lnTo>
                <a:lnTo>
                  <a:pt x="1030" y="1970"/>
                </a:lnTo>
                <a:lnTo>
                  <a:pt x="1020" y="1970"/>
                </a:lnTo>
                <a:lnTo>
                  <a:pt x="1010" y="1970"/>
                </a:lnTo>
                <a:lnTo>
                  <a:pt x="999" y="1959"/>
                </a:lnTo>
                <a:lnTo>
                  <a:pt x="999" y="1949"/>
                </a:lnTo>
                <a:lnTo>
                  <a:pt x="999" y="1939"/>
                </a:lnTo>
                <a:lnTo>
                  <a:pt x="989" y="1929"/>
                </a:lnTo>
                <a:lnTo>
                  <a:pt x="989" y="1919"/>
                </a:lnTo>
                <a:lnTo>
                  <a:pt x="989" y="1898"/>
                </a:lnTo>
                <a:lnTo>
                  <a:pt x="989" y="1878"/>
                </a:lnTo>
                <a:lnTo>
                  <a:pt x="979" y="1847"/>
                </a:lnTo>
                <a:lnTo>
                  <a:pt x="979" y="1816"/>
                </a:lnTo>
                <a:lnTo>
                  <a:pt x="959" y="1776"/>
                </a:lnTo>
                <a:lnTo>
                  <a:pt x="948" y="1735"/>
                </a:lnTo>
                <a:lnTo>
                  <a:pt x="928" y="1684"/>
                </a:lnTo>
                <a:lnTo>
                  <a:pt x="908" y="1623"/>
                </a:lnTo>
                <a:lnTo>
                  <a:pt x="877" y="1561"/>
                </a:lnTo>
                <a:lnTo>
                  <a:pt x="897" y="1582"/>
                </a:lnTo>
                <a:lnTo>
                  <a:pt x="928" y="1592"/>
                </a:lnTo>
                <a:lnTo>
                  <a:pt x="938" y="1602"/>
                </a:lnTo>
                <a:lnTo>
                  <a:pt x="959" y="1602"/>
                </a:lnTo>
                <a:lnTo>
                  <a:pt x="979" y="1602"/>
                </a:lnTo>
                <a:lnTo>
                  <a:pt x="989" y="1602"/>
                </a:lnTo>
                <a:lnTo>
                  <a:pt x="999" y="1592"/>
                </a:lnTo>
                <a:lnTo>
                  <a:pt x="999" y="1582"/>
                </a:lnTo>
                <a:lnTo>
                  <a:pt x="999" y="1572"/>
                </a:lnTo>
                <a:lnTo>
                  <a:pt x="1010" y="1561"/>
                </a:lnTo>
                <a:lnTo>
                  <a:pt x="1010" y="1551"/>
                </a:lnTo>
                <a:lnTo>
                  <a:pt x="1010" y="1541"/>
                </a:lnTo>
                <a:lnTo>
                  <a:pt x="1020" y="1521"/>
                </a:lnTo>
                <a:lnTo>
                  <a:pt x="1020" y="1500"/>
                </a:lnTo>
                <a:lnTo>
                  <a:pt x="1020" y="1480"/>
                </a:lnTo>
                <a:lnTo>
                  <a:pt x="1030" y="1459"/>
                </a:lnTo>
                <a:lnTo>
                  <a:pt x="1030" y="1429"/>
                </a:lnTo>
                <a:lnTo>
                  <a:pt x="1030" y="1408"/>
                </a:lnTo>
                <a:lnTo>
                  <a:pt x="1040" y="1378"/>
                </a:lnTo>
                <a:lnTo>
                  <a:pt x="1040" y="1337"/>
                </a:lnTo>
                <a:lnTo>
                  <a:pt x="1050" y="1306"/>
                </a:lnTo>
                <a:lnTo>
                  <a:pt x="1050" y="1266"/>
                </a:lnTo>
                <a:lnTo>
                  <a:pt x="1050" y="1225"/>
                </a:lnTo>
                <a:lnTo>
                  <a:pt x="1061" y="1184"/>
                </a:lnTo>
                <a:lnTo>
                  <a:pt x="1071" y="1021"/>
                </a:lnTo>
                <a:lnTo>
                  <a:pt x="1081" y="857"/>
                </a:lnTo>
                <a:lnTo>
                  <a:pt x="1091" y="694"/>
                </a:lnTo>
                <a:lnTo>
                  <a:pt x="1091" y="613"/>
                </a:lnTo>
                <a:lnTo>
                  <a:pt x="1091" y="541"/>
                </a:lnTo>
                <a:lnTo>
                  <a:pt x="1091" y="500"/>
                </a:lnTo>
                <a:lnTo>
                  <a:pt x="1091" y="470"/>
                </a:lnTo>
                <a:lnTo>
                  <a:pt x="1091" y="439"/>
                </a:lnTo>
                <a:lnTo>
                  <a:pt x="1091" y="409"/>
                </a:lnTo>
                <a:lnTo>
                  <a:pt x="1091" y="358"/>
                </a:lnTo>
                <a:lnTo>
                  <a:pt x="1081" y="307"/>
                </a:lnTo>
                <a:lnTo>
                  <a:pt x="1081" y="276"/>
                </a:lnTo>
                <a:lnTo>
                  <a:pt x="1081" y="245"/>
                </a:lnTo>
                <a:lnTo>
                  <a:pt x="1071" y="225"/>
                </a:lnTo>
                <a:lnTo>
                  <a:pt x="1071" y="215"/>
                </a:lnTo>
                <a:lnTo>
                  <a:pt x="1050" y="205"/>
                </a:lnTo>
                <a:lnTo>
                  <a:pt x="1020" y="194"/>
                </a:lnTo>
                <a:lnTo>
                  <a:pt x="989" y="194"/>
                </a:lnTo>
                <a:lnTo>
                  <a:pt x="948" y="184"/>
                </a:lnTo>
                <a:lnTo>
                  <a:pt x="918" y="184"/>
                </a:lnTo>
                <a:lnTo>
                  <a:pt x="887" y="194"/>
                </a:lnTo>
                <a:lnTo>
                  <a:pt x="846" y="194"/>
                </a:lnTo>
                <a:lnTo>
                  <a:pt x="806" y="194"/>
                </a:lnTo>
                <a:lnTo>
                  <a:pt x="744" y="205"/>
                </a:lnTo>
                <a:lnTo>
                  <a:pt x="683" y="215"/>
                </a:lnTo>
                <a:lnTo>
                  <a:pt x="622" y="225"/>
                </a:lnTo>
                <a:lnTo>
                  <a:pt x="551" y="235"/>
                </a:lnTo>
                <a:lnTo>
                  <a:pt x="469" y="245"/>
                </a:lnTo>
                <a:lnTo>
                  <a:pt x="398" y="256"/>
                </a:lnTo>
                <a:lnTo>
                  <a:pt x="255" y="276"/>
                </a:lnTo>
                <a:lnTo>
                  <a:pt x="123" y="276"/>
                </a:lnTo>
                <a:lnTo>
                  <a:pt x="0" y="286"/>
                </a:lnTo>
                <a:lnTo>
                  <a:pt x="0" y="184"/>
                </a:lnTo>
                <a:lnTo>
                  <a:pt x="61" y="184"/>
                </a:lnTo>
                <a:lnTo>
                  <a:pt x="102" y="184"/>
                </a:lnTo>
                <a:lnTo>
                  <a:pt x="153" y="184"/>
                </a:lnTo>
                <a:lnTo>
                  <a:pt x="194" y="184"/>
                </a:lnTo>
                <a:lnTo>
                  <a:pt x="224" y="174"/>
                </a:lnTo>
                <a:lnTo>
                  <a:pt x="255" y="174"/>
                </a:lnTo>
                <a:lnTo>
                  <a:pt x="286" y="174"/>
                </a:lnTo>
                <a:lnTo>
                  <a:pt x="306" y="164"/>
                </a:lnTo>
                <a:lnTo>
                  <a:pt x="337" y="164"/>
                </a:lnTo>
                <a:lnTo>
                  <a:pt x="367" y="154"/>
                </a:lnTo>
                <a:lnTo>
                  <a:pt x="408" y="154"/>
                </a:lnTo>
                <a:lnTo>
                  <a:pt x="449" y="143"/>
                </a:lnTo>
                <a:lnTo>
                  <a:pt x="500" y="133"/>
                </a:lnTo>
                <a:lnTo>
                  <a:pt x="561" y="133"/>
                </a:lnTo>
                <a:lnTo>
                  <a:pt x="622" y="123"/>
                </a:lnTo>
                <a:lnTo>
                  <a:pt x="694" y="103"/>
                </a:lnTo>
                <a:lnTo>
                  <a:pt x="765" y="92"/>
                </a:lnTo>
                <a:lnTo>
                  <a:pt x="826" y="92"/>
                </a:lnTo>
                <a:lnTo>
                  <a:pt x="877" y="82"/>
                </a:lnTo>
                <a:lnTo>
                  <a:pt x="928" y="72"/>
                </a:lnTo>
                <a:lnTo>
                  <a:pt x="959" y="62"/>
                </a:lnTo>
                <a:lnTo>
                  <a:pt x="989" y="52"/>
                </a:lnTo>
                <a:lnTo>
                  <a:pt x="1010" y="41"/>
                </a:lnTo>
                <a:lnTo>
                  <a:pt x="1020" y="31"/>
                </a:lnTo>
                <a:lnTo>
                  <a:pt x="1040" y="21"/>
                </a:lnTo>
                <a:lnTo>
                  <a:pt x="1061" y="11"/>
                </a:lnTo>
                <a:lnTo>
                  <a:pt x="1081" y="0"/>
                </a:lnTo>
                <a:lnTo>
                  <a:pt x="1101" y="0"/>
                </a:lnTo>
                <a:lnTo>
                  <a:pt x="1112" y="0"/>
                </a:lnTo>
                <a:lnTo>
                  <a:pt x="1132" y="0"/>
                </a:lnTo>
                <a:lnTo>
                  <a:pt x="1142" y="11"/>
                </a:lnTo>
                <a:lnTo>
                  <a:pt x="1163" y="21"/>
                </a:lnTo>
                <a:lnTo>
                  <a:pt x="1183" y="31"/>
                </a:lnTo>
                <a:lnTo>
                  <a:pt x="1214" y="41"/>
                </a:lnTo>
                <a:lnTo>
                  <a:pt x="1244" y="62"/>
                </a:lnTo>
                <a:lnTo>
                  <a:pt x="1275" y="82"/>
                </a:lnTo>
                <a:lnTo>
                  <a:pt x="1305" y="103"/>
                </a:lnTo>
                <a:lnTo>
                  <a:pt x="1326" y="123"/>
                </a:lnTo>
                <a:lnTo>
                  <a:pt x="1346" y="143"/>
                </a:lnTo>
                <a:lnTo>
                  <a:pt x="1366" y="164"/>
                </a:lnTo>
                <a:lnTo>
                  <a:pt x="1387" y="174"/>
                </a:lnTo>
                <a:lnTo>
                  <a:pt x="1397" y="194"/>
                </a:lnTo>
                <a:lnTo>
                  <a:pt x="1407" y="205"/>
                </a:lnTo>
                <a:lnTo>
                  <a:pt x="1407" y="215"/>
                </a:lnTo>
                <a:lnTo>
                  <a:pt x="1407" y="225"/>
                </a:lnTo>
                <a:lnTo>
                  <a:pt x="1397" y="245"/>
                </a:lnTo>
                <a:lnTo>
                  <a:pt x="1377" y="256"/>
                </a:lnTo>
                <a:lnTo>
                  <a:pt x="1356" y="266"/>
                </a:lnTo>
                <a:lnTo>
                  <a:pt x="1346" y="276"/>
                </a:lnTo>
                <a:lnTo>
                  <a:pt x="1336" y="276"/>
                </a:lnTo>
                <a:lnTo>
                  <a:pt x="1326" y="286"/>
                </a:lnTo>
                <a:lnTo>
                  <a:pt x="1326" y="307"/>
                </a:lnTo>
                <a:lnTo>
                  <a:pt x="1315" y="317"/>
                </a:lnTo>
                <a:lnTo>
                  <a:pt x="1315" y="337"/>
                </a:lnTo>
                <a:lnTo>
                  <a:pt x="1305" y="358"/>
                </a:lnTo>
                <a:lnTo>
                  <a:pt x="1305" y="378"/>
                </a:lnTo>
                <a:lnTo>
                  <a:pt x="1295" y="409"/>
                </a:lnTo>
                <a:lnTo>
                  <a:pt x="1295" y="439"/>
                </a:lnTo>
                <a:lnTo>
                  <a:pt x="1295" y="470"/>
                </a:lnTo>
                <a:lnTo>
                  <a:pt x="1285" y="511"/>
                </a:lnTo>
                <a:lnTo>
                  <a:pt x="1285" y="551"/>
                </a:lnTo>
                <a:lnTo>
                  <a:pt x="1285" y="592"/>
                </a:lnTo>
                <a:lnTo>
                  <a:pt x="1285" y="633"/>
                </a:lnTo>
                <a:lnTo>
                  <a:pt x="1285" y="684"/>
                </a:lnTo>
                <a:lnTo>
                  <a:pt x="1285" y="776"/>
                </a:lnTo>
                <a:lnTo>
                  <a:pt x="1285" y="868"/>
                </a:lnTo>
                <a:lnTo>
                  <a:pt x="1275" y="1051"/>
                </a:lnTo>
                <a:lnTo>
                  <a:pt x="1264" y="1225"/>
                </a:lnTo>
                <a:lnTo>
                  <a:pt x="1244" y="1398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</a:ln>
        </p:spPr>
      </p:sp>
      <p:sp>
        <p:nvSpPr>
          <p:cNvPr id="16400" name="Freeform 38"/>
          <p:cNvSpPr/>
          <p:nvPr/>
        </p:nvSpPr>
        <p:spPr bwMode="auto">
          <a:xfrm>
            <a:off x="6572250" y="2354262"/>
            <a:ext cx="511175" cy="1428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</a:cxnLst>
            <a:rect l="l" t="t" r="GT0" b="GT1"/>
            <a:pathLst>
              <a:path w="805" h="224">
                <a:moveTo>
                  <a:pt x="0" y="122"/>
                </a:moveTo>
                <a:lnTo>
                  <a:pt x="41" y="122"/>
                </a:lnTo>
                <a:lnTo>
                  <a:pt x="81" y="112"/>
                </a:lnTo>
                <a:lnTo>
                  <a:pt x="122" y="112"/>
                </a:lnTo>
                <a:lnTo>
                  <a:pt x="173" y="102"/>
                </a:lnTo>
                <a:lnTo>
                  <a:pt x="224" y="92"/>
                </a:lnTo>
                <a:lnTo>
                  <a:pt x="275" y="81"/>
                </a:lnTo>
                <a:lnTo>
                  <a:pt x="326" y="61"/>
                </a:lnTo>
                <a:lnTo>
                  <a:pt x="377" y="51"/>
                </a:lnTo>
                <a:lnTo>
                  <a:pt x="428" y="41"/>
                </a:lnTo>
                <a:lnTo>
                  <a:pt x="479" y="20"/>
                </a:lnTo>
                <a:lnTo>
                  <a:pt x="530" y="20"/>
                </a:lnTo>
                <a:lnTo>
                  <a:pt x="571" y="10"/>
                </a:lnTo>
                <a:lnTo>
                  <a:pt x="612" y="0"/>
                </a:lnTo>
                <a:lnTo>
                  <a:pt x="642" y="0"/>
                </a:lnTo>
                <a:lnTo>
                  <a:pt x="673" y="0"/>
                </a:lnTo>
                <a:lnTo>
                  <a:pt x="693" y="0"/>
                </a:lnTo>
                <a:lnTo>
                  <a:pt x="734" y="10"/>
                </a:lnTo>
                <a:lnTo>
                  <a:pt x="765" y="30"/>
                </a:lnTo>
                <a:lnTo>
                  <a:pt x="785" y="30"/>
                </a:lnTo>
                <a:lnTo>
                  <a:pt x="795" y="41"/>
                </a:lnTo>
                <a:lnTo>
                  <a:pt x="805" y="51"/>
                </a:lnTo>
                <a:lnTo>
                  <a:pt x="805" y="61"/>
                </a:lnTo>
                <a:lnTo>
                  <a:pt x="805" y="71"/>
                </a:lnTo>
                <a:lnTo>
                  <a:pt x="795" y="81"/>
                </a:lnTo>
                <a:lnTo>
                  <a:pt x="785" y="81"/>
                </a:lnTo>
                <a:lnTo>
                  <a:pt x="775" y="92"/>
                </a:lnTo>
                <a:lnTo>
                  <a:pt x="754" y="102"/>
                </a:lnTo>
                <a:lnTo>
                  <a:pt x="744" y="102"/>
                </a:lnTo>
                <a:lnTo>
                  <a:pt x="724" y="112"/>
                </a:lnTo>
                <a:lnTo>
                  <a:pt x="703" y="112"/>
                </a:lnTo>
                <a:lnTo>
                  <a:pt x="673" y="122"/>
                </a:lnTo>
                <a:lnTo>
                  <a:pt x="652" y="132"/>
                </a:lnTo>
                <a:lnTo>
                  <a:pt x="622" y="132"/>
                </a:lnTo>
                <a:lnTo>
                  <a:pt x="591" y="143"/>
                </a:lnTo>
                <a:lnTo>
                  <a:pt x="561" y="153"/>
                </a:lnTo>
                <a:lnTo>
                  <a:pt x="520" y="153"/>
                </a:lnTo>
                <a:lnTo>
                  <a:pt x="449" y="173"/>
                </a:lnTo>
                <a:lnTo>
                  <a:pt x="377" y="183"/>
                </a:lnTo>
                <a:lnTo>
                  <a:pt x="306" y="194"/>
                </a:lnTo>
                <a:lnTo>
                  <a:pt x="245" y="204"/>
                </a:lnTo>
                <a:lnTo>
                  <a:pt x="183" y="214"/>
                </a:lnTo>
                <a:lnTo>
                  <a:pt x="122" y="224"/>
                </a:lnTo>
                <a:lnTo>
                  <a:pt x="61" y="224"/>
                </a:lnTo>
                <a:lnTo>
                  <a:pt x="0" y="224"/>
                </a:lnTo>
                <a:lnTo>
                  <a:pt x="0" y="12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</a:ln>
        </p:spPr>
      </p:sp>
      <p:sp>
        <p:nvSpPr>
          <p:cNvPr id="16401" name="Freeform 39"/>
          <p:cNvSpPr/>
          <p:nvPr/>
        </p:nvSpPr>
        <p:spPr bwMode="auto">
          <a:xfrm>
            <a:off x="6572250" y="2860675"/>
            <a:ext cx="542925" cy="1285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856" h="204">
                <a:moveTo>
                  <a:pt x="856" y="142"/>
                </a:moveTo>
                <a:lnTo>
                  <a:pt x="0" y="204"/>
                </a:lnTo>
                <a:lnTo>
                  <a:pt x="0" y="102"/>
                </a:lnTo>
                <a:lnTo>
                  <a:pt x="20" y="102"/>
                </a:lnTo>
                <a:lnTo>
                  <a:pt x="41" y="91"/>
                </a:lnTo>
                <a:lnTo>
                  <a:pt x="81" y="91"/>
                </a:lnTo>
                <a:lnTo>
                  <a:pt x="122" y="91"/>
                </a:lnTo>
                <a:lnTo>
                  <a:pt x="163" y="81"/>
                </a:lnTo>
                <a:lnTo>
                  <a:pt x="224" y="71"/>
                </a:lnTo>
                <a:lnTo>
                  <a:pt x="285" y="61"/>
                </a:lnTo>
                <a:lnTo>
                  <a:pt x="357" y="51"/>
                </a:lnTo>
                <a:lnTo>
                  <a:pt x="418" y="40"/>
                </a:lnTo>
                <a:lnTo>
                  <a:pt x="479" y="30"/>
                </a:lnTo>
                <a:lnTo>
                  <a:pt x="540" y="20"/>
                </a:lnTo>
                <a:lnTo>
                  <a:pt x="581" y="10"/>
                </a:lnTo>
                <a:lnTo>
                  <a:pt x="622" y="10"/>
                </a:lnTo>
                <a:lnTo>
                  <a:pt x="663" y="10"/>
                </a:lnTo>
                <a:lnTo>
                  <a:pt x="683" y="0"/>
                </a:lnTo>
                <a:lnTo>
                  <a:pt x="703" y="0"/>
                </a:lnTo>
                <a:lnTo>
                  <a:pt x="724" y="10"/>
                </a:lnTo>
                <a:lnTo>
                  <a:pt x="734" y="10"/>
                </a:lnTo>
                <a:lnTo>
                  <a:pt x="754" y="20"/>
                </a:lnTo>
                <a:lnTo>
                  <a:pt x="775" y="40"/>
                </a:lnTo>
                <a:lnTo>
                  <a:pt x="795" y="61"/>
                </a:lnTo>
                <a:lnTo>
                  <a:pt x="816" y="81"/>
                </a:lnTo>
                <a:lnTo>
                  <a:pt x="836" y="112"/>
                </a:lnTo>
                <a:lnTo>
                  <a:pt x="856" y="14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</a:ln>
        </p:spPr>
      </p:sp>
      <p:sp>
        <p:nvSpPr>
          <p:cNvPr id="16402" name="Freeform 40"/>
          <p:cNvSpPr/>
          <p:nvPr/>
        </p:nvSpPr>
        <p:spPr bwMode="auto">
          <a:xfrm>
            <a:off x="6092825" y="2005012"/>
            <a:ext cx="180975" cy="102393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</a:cxnLst>
            <a:rect l="l" t="t" r="GT0" b="GT1"/>
            <a:pathLst>
              <a:path w="286" h="1612">
                <a:moveTo>
                  <a:pt x="21" y="10"/>
                </a:moveTo>
                <a:lnTo>
                  <a:pt x="31" y="10"/>
                </a:lnTo>
                <a:lnTo>
                  <a:pt x="51" y="0"/>
                </a:lnTo>
                <a:lnTo>
                  <a:pt x="62" y="0"/>
                </a:lnTo>
                <a:lnTo>
                  <a:pt x="82" y="0"/>
                </a:lnTo>
                <a:lnTo>
                  <a:pt x="102" y="10"/>
                </a:lnTo>
                <a:lnTo>
                  <a:pt x="123" y="10"/>
                </a:lnTo>
                <a:lnTo>
                  <a:pt x="143" y="20"/>
                </a:lnTo>
                <a:lnTo>
                  <a:pt x="164" y="41"/>
                </a:lnTo>
                <a:lnTo>
                  <a:pt x="194" y="51"/>
                </a:lnTo>
                <a:lnTo>
                  <a:pt x="215" y="61"/>
                </a:lnTo>
                <a:lnTo>
                  <a:pt x="235" y="71"/>
                </a:lnTo>
                <a:lnTo>
                  <a:pt x="245" y="92"/>
                </a:lnTo>
                <a:lnTo>
                  <a:pt x="255" y="102"/>
                </a:lnTo>
                <a:lnTo>
                  <a:pt x="265" y="102"/>
                </a:lnTo>
                <a:lnTo>
                  <a:pt x="276" y="112"/>
                </a:lnTo>
                <a:lnTo>
                  <a:pt x="286" y="122"/>
                </a:lnTo>
                <a:lnTo>
                  <a:pt x="286" y="133"/>
                </a:lnTo>
                <a:lnTo>
                  <a:pt x="276" y="153"/>
                </a:lnTo>
                <a:lnTo>
                  <a:pt x="276" y="184"/>
                </a:lnTo>
                <a:lnTo>
                  <a:pt x="265" y="214"/>
                </a:lnTo>
                <a:lnTo>
                  <a:pt x="265" y="224"/>
                </a:lnTo>
                <a:lnTo>
                  <a:pt x="265" y="245"/>
                </a:lnTo>
                <a:lnTo>
                  <a:pt x="265" y="255"/>
                </a:lnTo>
                <a:lnTo>
                  <a:pt x="265" y="286"/>
                </a:lnTo>
                <a:lnTo>
                  <a:pt x="265" y="306"/>
                </a:lnTo>
                <a:lnTo>
                  <a:pt x="265" y="337"/>
                </a:lnTo>
                <a:lnTo>
                  <a:pt x="265" y="367"/>
                </a:lnTo>
                <a:lnTo>
                  <a:pt x="265" y="398"/>
                </a:lnTo>
                <a:lnTo>
                  <a:pt x="265" y="439"/>
                </a:lnTo>
                <a:lnTo>
                  <a:pt x="265" y="479"/>
                </a:lnTo>
                <a:lnTo>
                  <a:pt x="265" y="520"/>
                </a:lnTo>
                <a:lnTo>
                  <a:pt x="265" y="571"/>
                </a:lnTo>
                <a:lnTo>
                  <a:pt x="265" y="622"/>
                </a:lnTo>
                <a:lnTo>
                  <a:pt x="265" y="673"/>
                </a:lnTo>
                <a:lnTo>
                  <a:pt x="265" y="724"/>
                </a:lnTo>
                <a:lnTo>
                  <a:pt x="265" y="786"/>
                </a:lnTo>
                <a:lnTo>
                  <a:pt x="276" y="847"/>
                </a:lnTo>
                <a:lnTo>
                  <a:pt x="276" y="908"/>
                </a:lnTo>
                <a:lnTo>
                  <a:pt x="276" y="959"/>
                </a:lnTo>
                <a:lnTo>
                  <a:pt x="276" y="1010"/>
                </a:lnTo>
                <a:lnTo>
                  <a:pt x="276" y="1061"/>
                </a:lnTo>
                <a:lnTo>
                  <a:pt x="276" y="1112"/>
                </a:lnTo>
                <a:lnTo>
                  <a:pt x="276" y="1153"/>
                </a:lnTo>
                <a:lnTo>
                  <a:pt x="276" y="1183"/>
                </a:lnTo>
                <a:lnTo>
                  <a:pt x="276" y="1224"/>
                </a:lnTo>
                <a:lnTo>
                  <a:pt x="286" y="1255"/>
                </a:lnTo>
                <a:lnTo>
                  <a:pt x="286" y="1285"/>
                </a:lnTo>
                <a:lnTo>
                  <a:pt x="286" y="1306"/>
                </a:lnTo>
                <a:lnTo>
                  <a:pt x="286" y="1326"/>
                </a:lnTo>
                <a:lnTo>
                  <a:pt x="286" y="1347"/>
                </a:lnTo>
                <a:lnTo>
                  <a:pt x="286" y="1357"/>
                </a:lnTo>
                <a:lnTo>
                  <a:pt x="286" y="1377"/>
                </a:lnTo>
                <a:lnTo>
                  <a:pt x="276" y="1418"/>
                </a:lnTo>
                <a:lnTo>
                  <a:pt x="265" y="1459"/>
                </a:lnTo>
                <a:lnTo>
                  <a:pt x="255" y="1500"/>
                </a:lnTo>
                <a:lnTo>
                  <a:pt x="245" y="1540"/>
                </a:lnTo>
                <a:lnTo>
                  <a:pt x="245" y="1551"/>
                </a:lnTo>
                <a:lnTo>
                  <a:pt x="235" y="1571"/>
                </a:lnTo>
                <a:lnTo>
                  <a:pt x="235" y="1581"/>
                </a:lnTo>
                <a:lnTo>
                  <a:pt x="235" y="1591"/>
                </a:lnTo>
                <a:lnTo>
                  <a:pt x="225" y="1602"/>
                </a:lnTo>
                <a:lnTo>
                  <a:pt x="215" y="1612"/>
                </a:lnTo>
                <a:lnTo>
                  <a:pt x="204" y="1612"/>
                </a:lnTo>
                <a:lnTo>
                  <a:pt x="204" y="1602"/>
                </a:lnTo>
                <a:lnTo>
                  <a:pt x="194" y="1591"/>
                </a:lnTo>
                <a:lnTo>
                  <a:pt x="174" y="1571"/>
                </a:lnTo>
                <a:lnTo>
                  <a:pt x="164" y="1551"/>
                </a:lnTo>
                <a:lnTo>
                  <a:pt x="153" y="1520"/>
                </a:lnTo>
                <a:lnTo>
                  <a:pt x="143" y="1500"/>
                </a:lnTo>
                <a:lnTo>
                  <a:pt x="133" y="1459"/>
                </a:lnTo>
                <a:lnTo>
                  <a:pt x="123" y="1438"/>
                </a:lnTo>
                <a:lnTo>
                  <a:pt x="123" y="1418"/>
                </a:lnTo>
                <a:lnTo>
                  <a:pt x="113" y="1377"/>
                </a:lnTo>
                <a:lnTo>
                  <a:pt x="113" y="1326"/>
                </a:lnTo>
                <a:lnTo>
                  <a:pt x="113" y="1265"/>
                </a:lnTo>
                <a:lnTo>
                  <a:pt x="123" y="1214"/>
                </a:lnTo>
                <a:lnTo>
                  <a:pt x="133" y="1153"/>
                </a:lnTo>
                <a:lnTo>
                  <a:pt x="133" y="1092"/>
                </a:lnTo>
                <a:lnTo>
                  <a:pt x="133" y="1030"/>
                </a:lnTo>
                <a:lnTo>
                  <a:pt x="133" y="979"/>
                </a:lnTo>
                <a:lnTo>
                  <a:pt x="133" y="949"/>
                </a:lnTo>
                <a:lnTo>
                  <a:pt x="133" y="908"/>
                </a:lnTo>
                <a:lnTo>
                  <a:pt x="133" y="857"/>
                </a:lnTo>
                <a:lnTo>
                  <a:pt x="133" y="806"/>
                </a:lnTo>
                <a:lnTo>
                  <a:pt x="133" y="745"/>
                </a:lnTo>
                <a:lnTo>
                  <a:pt x="133" y="673"/>
                </a:lnTo>
                <a:lnTo>
                  <a:pt x="133" y="632"/>
                </a:lnTo>
                <a:lnTo>
                  <a:pt x="123" y="592"/>
                </a:lnTo>
                <a:lnTo>
                  <a:pt x="123" y="551"/>
                </a:lnTo>
                <a:lnTo>
                  <a:pt x="123" y="510"/>
                </a:lnTo>
                <a:lnTo>
                  <a:pt x="123" y="459"/>
                </a:lnTo>
                <a:lnTo>
                  <a:pt x="123" y="418"/>
                </a:lnTo>
                <a:lnTo>
                  <a:pt x="113" y="377"/>
                </a:lnTo>
                <a:lnTo>
                  <a:pt x="113" y="337"/>
                </a:lnTo>
                <a:lnTo>
                  <a:pt x="102" y="306"/>
                </a:lnTo>
                <a:lnTo>
                  <a:pt x="102" y="275"/>
                </a:lnTo>
                <a:lnTo>
                  <a:pt x="92" y="245"/>
                </a:lnTo>
                <a:lnTo>
                  <a:pt x="92" y="214"/>
                </a:lnTo>
                <a:lnTo>
                  <a:pt x="82" y="194"/>
                </a:lnTo>
                <a:lnTo>
                  <a:pt x="82" y="173"/>
                </a:lnTo>
                <a:lnTo>
                  <a:pt x="72" y="153"/>
                </a:lnTo>
                <a:lnTo>
                  <a:pt x="72" y="133"/>
                </a:lnTo>
                <a:lnTo>
                  <a:pt x="62" y="112"/>
                </a:lnTo>
                <a:lnTo>
                  <a:pt x="51" y="102"/>
                </a:lnTo>
                <a:lnTo>
                  <a:pt x="51" y="92"/>
                </a:lnTo>
                <a:lnTo>
                  <a:pt x="41" y="82"/>
                </a:lnTo>
                <a:lnTo>
                  <a:pt x="31" y="71"/>
                </a:lnTo>
                <a:lnTo>
                  <a:pt x="21" y="61"/>
                </a:lnTo>
                <a:lnTo>
                  <a:pt x="11" y="51"/>
                </a:lnTo>
                <a:lnTo>
                  <a:pt x="0" y="41"/>
                </a:lnTo>
                <a:lnTo>
                  <a:pt x="0" y="31"/>
                </a:lnTo>
                <a:lnTo>
                  <a:pt x="0" y="20"/>
                </a:lnTo>
                <a:lnTo>
                  <a:pt x="11" y="20"/>
                </a:lnTo>
                <a:lnTo>
                  <a:pt x="21" y="10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</a:ln>
        </p:spPr>
      </p:sp>
      <p:sp>
        <p:nvSpPr>
          <p:cNvPr id="16403" name="TextBox 2"/>
          <p:cNvSpPr/>
          <p:nvPr/>
        </p:nvSpPr>
        <p:spPr>
          <a:xfrm>
            <a:off x="604838" y="1752600"/>
            <a:ext cx="2043112" cy="10064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6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旧</a:t>
            </a:r>
            <a:r>
              <a:rPr lang="zh-CN" altLang="en-US" sz="6000">
                <a:latin typeface="楷体" pitchFamily="49" charset="-122"/>
                <a:ea typeface="楷体" pitchFamily="49" charset="-122"/>
              </a:rPr>
              <a:t>符</a:t>
            </a:r>
          </a:p>
        </p:txBody>
      </p:sp>
      <p:sp>
        <p:nvSpPr>
          <p:cNvPr id="16404" name="矩形 2"/>
          <p:cNvSpPr>
            <a:spLocks noChangeArrowheads="1"/>
          </p:cNvSpPr>
          <p:nvPr/>
        </p:nvSpPr>
        <p:spPr bwMode="auto">
          <a:xfrm>
            <a:off x="4862512" y="3683000"/>
            <a:ext cx="3745480" cy="915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b="1" dirty="0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b="1" dirty="0">
                <a:latin typeface="宋体" pitchFamily="2" charset="-122"/>
              </a:rPr>
              <a:t>一竖在左边、不要写错位置，日字的横折起笔稍轻、转折时要顿笔、竖要重、往稍左收。</a:t>
            </a:r>
          </a:p>
        </p:txBody>
      </p:sp>
      <p:sp>
        <p:nvSpPr>
          <p:cNvPr id="16405" name="矩形 4"/>
          <p:cNvSpPr/>
          <p:nvPr/>
        </p:nvSpPr>
        <p:spPr>
          <a:xfrm>
            <a:off x="2803525" y="1914525"/>
            <a:ext cx="1201738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8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旧</a:t>
            </a:r>
          </a:p>
        </p:txBody>
      </p:sp>
      <p:sp>
        <p:nvSpPr>
          <p:cNvPr id="16406" name="矩形 37"/>
          <p:cNvSpPr/>
          <p:nvPr/>
        </p:nvSpPr>
        <p:spPr>
          <a:xfrm>
            <a:off x="2719388" y="1189038"/>
            <a:ext cx="2232025" cy="8239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 jiù</a:t>
            </a:r>
          </a:p>
        </p:txBody>
      </p:sp>
      <p:sp>
        <p:nvSpPr>
          <p:cNvPr id="16407" name="TextBox 38"/>
          <p:cNvSpPr/>
          <p:nvPr/>
        </p:nvSpPr>
        <p:spPr>
          <a:xfrm>
            <a:off x="701675" y="2965450"/>
            <a:ext cx="2339975" cy="427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结构：</a:t>
            </a:r>
            <a:r>
              <a:rPr lang="zh-CN" altLang="en-US" sz="2200" b="1" dirty="0">
                <a:latin typeface="宋体" pitchFamily="2" charset="-122"/>
              </a:rPr>
              <a:t>左右</a:t>
            </a:r>
          </a:p>
        </p:txBody>
      </p:sp>
      <p:sp>
        <p:nvSpPr>
          <p:cNvPr id="16408" name="TextBox 39"/>
          <p:cNvSpPr/>
          <p:nvPr/>
        </p:nvSpPr>
        <p:spPr>
          <a:xfrm>
            <a:off x="701675" y="3708400"/>
            <a:ext cx="3497262" cy="4302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200" b="1" dirty="0">
                <a:latin typeface="宋体" pitchFamily="2" charset="-122"/>
              </a:rPr>
              <a:t>破旧   喜新厌旧</a:t>
            </a:r>
          </a:p>
        </p:txBody>
      </p:sp>
      <p:sp>
        <p:nvSpPr>
          <p:cNvPr id="16409" name="TextBox 40"/>
          <p:cNvSpPr/>
          <p:nvPr/>
        </p:nvSpPr>
        <p:spPr>
          <a:xfrm>
            <a:off x="701675" y="4083050"/>
            <a:ext cx="3303588" cy="7699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200" b="1" dirty="0">
                <a:latin typeface="宋体" pitchFamily="2" charset="-122"/>
              </a:rPr>
              <a:t>妈妈这件衣服已经陈旧了。 </a:t>
            </a:r>
          </a:p>
        </p:txBody>
      </p:sp>
      <p:sp>
        <p:nvSpPr>
          <p:cNvPr id="16410" name="TextBox 41"/>
          <p:cNvSpPr/>
          <p:nvPr/>
        </p:nvSpPr>
        <p:spPr>
          <a:xfrm>
            <a:off x="701675" y="3336925"/>
            <a:ext cx="2905125" cy="427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200" b="1" dirty="0">
                <a:latin typeface="宋体" pitchFamily="2" charset="-122"/>
              </a:rPr>
              <a:t>J   </a:t>
            </a:r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200" b="1" dirty="0">
                <a:latin typeface="宋体" pitchFamily="2" charset="-122"/>
              </a:rPr>
              <a:t>日</a:t>
            </a:r>
          </a:p>
        </p:txBody>
      </p:sp>
      <p:grpSp>
        <p:nvGrpSpPr>
          <p:cNvPr id="16411" name="组合 2"/>
          <p:cNvGrpSpPr/>
          <p:nvPr/>
        </p:nvGrpSpPr>
        <p:grpSpPr>
          <a:xfrm>
            <a:off x="447675" y="609600"/>
            <a:ext cx="2905125" cy="666750"/>
            <a:chOff x="730521" y="1200116"/>
            <a:chExt cx="2904854" cy="666750"/>
          </a:xfrm>
        </p:grpSpPr>
        <p:sp>
          <p:nvSpPr>
            <p:cNvPr id="16412" name="圆角矩形 21"/>
            <p:cNvSpPr/>
            <p:nvPr/>
          </p:nvSpPr>
          <p:spPr>
            <a:xfrm>
              <a:off x="1546420" y="1338229"/>
              <a:ext cx="2088955" cy="44926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ADDBE9"/>
                </a:gs>
                <a:gs pos="100000">
                  <a:schemeClr val="bg1"/>
                </a:gs>
              </a:gsLst>
              <a:lin ang="16200000" scaled="1"/>
            </a:gradFill>
            <a:ln>
              <a:solidFill>
                <a:srgbClr val="8FCEE4"/>
              </a:solidFill>
              <a:miter lim="800000"/>
            </a:ln>
            <a:effectLst>
              <a:outerShdw blurRad="40000" dist="20000" dir="5400000">
                <a:srgbClr val="000000">
                  <a:alpha val="37999"/>
                </a:srgbClr>
              </a:outerShdw>
            </a:effectLst>
          </p:spPr>
          <p:txBody>
            <a:bodyPr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algn="ctr" eaLnBrk="1" hangingPunct="1"/>
              <a:endParaRPr kumimoji="1" lang="zh-CN" altLang="en-US">
                <a:solidFill>
                  <a:srgbClr val="000000"/>
                </a:solidFill>
              </a:endParaRPr>
            </a:p>
          </p:txBody>
        </p:sp>
        <p:pic>
          <p:nvPicPr>
            <p:cNvPr id="16413" name="图片 9" descr="book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0521" y="1200116"/>
              <a:ext cx="1087277" cy="666750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16414" name="文本框 16"/>
            <p:cNvSpPr/>
            <p:nvPr/>
          </p:nvSpPr>
          <p:spPr>
            <a:xfrm>
              <a:off x="1805798" y="1357279"/>
              <a:ext cx="1752600" cy="46166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algn="ctr" eaLnBrk="1" hangingPunct="1"/>
              <a:r>
                <a:rPr kumimoji="1" lang="zh-CN" altLang="en-US" sz="2400" b="1" dirty="0">
                  <a:latin typeface="Adobe 黑体 Std R" pitchFamily="34" charset="-122"/>
                  <a:ea typeface="Adobe 黑体 Std R" pitchFamily="34" charset="-122"/>
                </a:rPr>
                <a:t>我会写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16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4" grpId="0"/>
      <p:bldP spid="16405" grpId="0"/>
      <p:bldP spid="16406" grpId="0"/>
      <p:bldP spid="16407" grpId="0"/>
      <p:bldP spid="16408" grpId="0"/>
      <p:bldP spid="16409" grpId="0"/>
      <p:bldP spid="164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Group 47"/>
          <p:cNvGraphicFramePr>
            <a:graphicFrameLocks noGrp="1"/>
          </p:cNvGraphicFramePr>
          <p:nvPr/>
        </p:nvGraphicFramePr>
        <p:xfrm>
          <a:off x="5478462" y="1339850"/>
          <a:ext cx="2590800" cy="2279650"/>
        </p:xfrm>
        <a:graphic>
          <a:graphicData uri="http://schemas.openxmlformats.org/drawingml/2006/table">
            <a:tbl>
              <a:tblPr/>
              <a:tblGrid>
                <a:gridCol w="1284288"/>
                <a:gridCol w="1306512"/>
              </a:tblGrid>
              <a:tr h="113506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299" marB="34299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299" marB="34299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1144588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299" marB="34299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299" marB="34299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8445" name="Rectangle 24"/>
          <p:cNvSpPr/>
          <p:nvPr/>
        </p:nvSpPr>
        <p:spPr>
          <a:xfrm>
            <a:off x="5975350" y="1620838"/>
            <a:ext cx="31750" cy="1524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lIns="0" tIns="0" rIns="0" bIns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just" eaLnBrk="1" hangingPunct="1"/>
            <a:r>
              <a:rPr lang="zh-CN" altLang="en-US" sz="10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zh-CN" altLang="en-US"/>
          </a:p>
        </p:txBody>
      </p:sp>
      <p:sp>
        <p:nvSpPr>
          <p:cNvPr id="18446" name="Freeform 67"/>
          <p:cNvSpPr/>
          <p:nvPr/>
        </p:nvSpPr>
        <p:spPr bwMode="auto">
          <a:xfrm>
            <a:off x="5916612" y="2228850"/>
            <a:ext cx="660400" cy="6985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040" h="1101">
                <a:moveTo>
                  <a:pt x="846" y="449"/>
                </a:moveTo>
                <a:lnTo>
                  <a:pt x="755" y="540"/>
                </a:lnTo>
                <a:lnTo>
                  <a:pt x="663" y="632"/>
                </a:lnTo>
                <a:lnTo>
                  <a:pt x="581" y="714"/>
                </a:lnTo>
                <a:lnTo>
                  <a:pt x="490" y="795"/>
                </a:lnTo>
                <a:lnTo>
                  <a:pt x="439" y="836"/>
                </a:lnTo>
                <a:lnTo>
                  <a:pt x="398" y="877"/>
                </a:lnTo>
                <a:lnTo>
                  <a:pt x="347" y="908"/>
                </a:lnTo>
                <a:lnTo>
                  <a:pt x="306" y="938"/>
                </a:lnTo>
                <a:lnTo>
                  <a:pt x="265" y="959"/>
                </a:lnTo>
                <a:lnTo>
                  <a:pt x="224" y="989"/>
                </a:lnTo>
                <a:lnTo>
                  <a:pt x="194" y="1010"/>
                </a:lnTo>
                <a:lnTo>
                  <a:pt x="153" y="1030"/>
                </a:lnTo>
                <a:lnTo>
                  <a:pt x="122" y="1050"/>
                </a:lnTo>
                <a:lnTo>
                  <a:pt x="92" y="1071"/>
                </a:lnTo>
                <a:lnTo>
                  <a:pt x="61" y="1081"/>
                </a:lnTo>
                <a:lnTo>
                  <a:pt x="41" y="1091"/>
                </a:lnTo>
                <a:lnTo>
                  <a:pt x="31" y="1091"/>
                </a:lnTo>
                <a:lnTo>
                  <a:pt x="10" y="1101"/>
                </a:lnTo>
                <a:lnTo>
                  <a:pt x="0" y="1091"/>
                </a:lnTo>
                <a:lnTo>
                  <a:pt x="0" y="1081"/>
                </a:lnTo>
                <a:lnTo>
                  <a:pt x="10" y="1071"/>
                </a:lnTo>
                <a:lnTo>
                  <a:pt x="20" y="1050"/>
                </a:lnTo>
                <a:lnTo>
                  <a:pt x="51" y="1020"/>
                </a:lnTo>
                <a:lnTo>
                  <a:pt x="82" y="989"/>
                </a:lnTo>
                <a:lnTo>
                  <a:pt x="122" y="948"/>
                </a:lnTo>
                <a:lnTo>
                  <a:pt x="173" y="897"/>
                </a:lnTo>
                <a:lnTo>
                  <a:pt x="235" y="846"/>
                </a:lnTo>
                <a:lnTo>
                  <a:pt x="296" y="795"/>
                </a:lnTo>
                <a:lnTo>
                  <a:pt x="357" y="744"/>
                </a:lnTo>
                <a:lnTo>
                  <a:pt x="408" y="693"/>
                </a:lnTo>
                <a:lnTo>
                  <a:pt x="459" y="642"/>
                </a:lnTo>
                <a:lnTo>
                  <a:pt x="500" y="602"/>
                </a:lnTo>
                <a:lnTo>
                  <a:pt x="540" y="551"/>
                </a:lnTo>
                <a:lnTo>
                  <a:pt x="581" y="510"/>
                </a:lnTo>
                <a:lnTo>
                  <a:pt x="612" y="469"/>
                </a:lnTo>
                <a:lnTo>
                  <a:pt x="642" y="428"/>
                </a:lnTo>
                <a:lnTo>
                  <a:pt x="663" y="398"/>
                </a:lnTo>
                <a:lnTo>
                  <a:pt x="714" y="326"/>
                </a:lnTo>
                <a:lnTo>
                  <a:pt x="755" y="265"/>
                </a:lnTo>
                <a:lnTo>
                  <a:pt x="795" y="214"/>
                </a:lnTo>
                <a:lnTo>
                  <a:pt x="806" y="183"/>
                </a:lnTo>
                <a:lnTo>
                  <a:pt x="816" y="163"/>
                </a:lnTo>
                <a:lnTo>
                  <a:pt x="826" y="122"/>
                </a:lnTo>
                <a:lnTo>
                  <a:pt x="826" y="91"/>
                </a:lnTo>
                <a:lnTo>
                  <a:pt x="826" y="71"/>
                </a:lnTo>
                <a:lnTo>
                  <a:pt x="826" y="61"/>
                </a:lnTo>
                <a:lnTo>
                  <a:pt x="826" y="51"/>
                </a:lnTo>
                <a:lnTo>
                  <a:pt x="816" y="40"/>
                </a:lnTo>
                <a:lnTo>
                  <a:pt x="816" y="20"/>
                </a:lnTo>
                <a:lnTo>
                  <a:pt x="826" y="20"/>
                </a:lnTo>
                <a:lnTo>
                  <a:pt x="826" y="10"/>
                </a:lnTo>
                <a:lnTo>
                  <a:pt x="836" y="10"/>
                </a:lnTo>
                <a:lnTo>
                  <a:pt x="846" y="0"/>
                </a:lnTo>
                <a:lnTo>
                  <a:pt x="877" y="10"/>
                </a:lnTo>
                <a:lnTo>
                  <a:pt x="897" y="20"/>
                </a:lnTo>
                <a:lnTo>
                  <a:pt x="938" y="40"/>
                </a:lnTo>
                <a:lnTo>
                  <a:pt x="969" y="61"/>
                </a:lnTo>
                <a:lnTo>
                  <a:pt x="999" y="91"/>
                </a:lnTo>
                <a:lnTo>
                  <a:pt x="1020" y="122"/>
                </a:lnTo>
                <a:lnTo>
                  <a:pt x="1040" y="153"/>
                </a:lnTo>
                <a:lnTo>
                  <a:pt x="1040" y="163"/>
                </a:lnTo>
                <a:lnTo>
                  <a:pt x="1040" y="173"/>
                </a:lnTo>
                <a:lnTo>
                  <a:pt x="1040" y="193"/>
                </a:lnTo>
                <a:lnTo>
                  <a:pt x="1030" y="214"/>
                </a:lnTo>
                <a:lnTo>
                  <a:pt x="1010" y="244"/>
                </a:lnTo>
                <a:lnTo>
                  <a:pt x="989" y="275"/>
                </a:lnTo>
                <a:lnTo>
                  <a:pt x="959" y="306"/>
                </a:lnTo>
                <a:lnTo>
                  <a:pt x="928" y="346"/>
                </a:lnTo>
                <a:lnTo>
                  <a:pt x="887" y="398"/>
                </a:lnTo>
                <a:lnTo>
                  <a:pt x="846" y="449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</a:ln>
        </p:spPr>
      </p:sp>
      <p:sp>
        <p:nvSpPr>
          <p:cNvPr id="18447" name="Freeform 68"/>
          <p:cNvSpPr/>
          <p:nvPr/>
        </p:nvSpPr>
        <p:spPr bwMode="auto">
          <a:xfrm>
            <a:off x="6337300" y="2468562"/>
            <a:ext cx="122238" cy="77628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94" h="1224">
                <a:moveTo>
                  <a:pt x="41" y="775"/>
                </a:moveTo>
                <a:lnTo>
                  <a:pt x="51" y="653"/>
                </a:lnTo>
                <a:lnTo>
                  <a:pt x="61" y="531"/>
                </a:lnTo>
                <a:lnTo>
                  <a:pt x="61" y="408"/>
                </a:lnTo>
                <a:lnTo>
                  <a:pt x="61" y="286"/>
                </a:lnTo>
                <a:lnTo>
                  <a:pt x="61" y="225"/>
                </a:lnTo>
                <a:lnTo>
                  <a:pt x="51" y="174"/>
                </a:lnTo>
                <a:lnTo>
                  <a:pt x="51" y="123"/>
                </a:lnTo>
                <a:lnTo>
                  <a:pt x="51" y="92"/>
                </a:lnTo>
                <a:lnTo>
                  <a:pt x="51" y="51"/>
                </a:lnTo>
                <a:lnTo>
                  <a:pt x="51" y="31"/>
                </a:lnTo>
                <a:lnTo>
                  <a:pt x="51" y="10"/>
                </a:lnTo>
                <a:lnTo>
                  <a:pt x="51" y="0"/>
                </a:lnTo>
                <a:lnTo>
                  <a:pt x="81" y="51"/>
                </a:lnTo>
                <a:lnTo>
                  <a:pt x="112" y="92"/>
                </a:lnTo>
                <a:lnTo>
                  <a:pt x="143" y="133"/>
                </a:lnTo>
                <a:lnTo>
                  <a:pt x="163" y="174"/>
                </a:lnTo>
                <a:lnTo>
                  <a:pt x="173" y="204"/>
                </a:lnTo>
                <a:lnTo>
                  <a:pt x="183" y="235"/>
                </a:lnTo>
                <a:lnTo>
                  <a:pt x="194" y="265"/>
                </a:lnTo>
                <a:lnTo>
                  <a:pt x="194" y="296"/>
                </a:lnTo>
                <a:lnTo>
                  <a:pt x="194" y="327"/>
                </a:lnTo>
                <a:lnTo>
                  <a:pt x="194" y="367"/>
                </a:lnTo>
                <a:lnTo>
                  <a:pt x="194" y="418"/>
                </a:lnTo>
                <a:lnTo>
                  <a:pt x="194" y="449"/>
                </a:lnTo>
                <a:lnTo>
                  <a:pt x="194" y="480"/>
                </a:lnTo>
                <a:lnTo>
                  <a:pt x="194" y="510"/>
                </a:lnTo>
                <a:lnTo>
                  <a:pt x="194" y="551"/>
                </a:lnTo>
                <a:lnTo>
                  <a:pt x="194" y="582"/>
                </a:lnTo>
                <a:lnTo>
                  <a:pt x="194" y="622"/>
                </a:lnTo>
                <a:lnTo>
                  <a:pt x="194" y="663"/>
                </a:lnTo>
                <a:lnTo>
                  <a:pt x="183" y="714"/>
                </a:lnTo>
                <a:lnTo>
                  <a:pt x="183" y="755"/>
                </a:lnTo>
                <a:lnTo>
                  <a:pt x="183" y="806"/>
                </a:lnTo>
                <a:lnTo>
                  <a:pt x="183" y="857"/>
                </a:lnTo>
                <a:lnTo>
                  <a:pt x="183" y="908"/>
                </a:lnTo>
                <a:lnTo>
                  <a:pt x="173" y="949"/>
                </a:lnTo>
                <a:lnTo>
                  <a:pt x="173" y="990"/>
                </a:lnTo>
                <a:lnTo>
                  <a:pt x="173" y="1031"/>
                </a:lnTo>
                <a:lnTo>
                  <a:pt x="163" y="1061"/>
                </a:lnTo>
                <a:lnTo>
                  <a:pt x="163" y="1092"/>
                </a:lnTo>
                <a:lnTo>
                  <a:pt x="163" y="1122"/>
                </a:lnTo>
                <a:lnTo>
                  <a:pt x="153" y="1143"/>
                </a:lnTo>
                <a:lnTo>
                  <a:pt x="153" y="1163"/>
                </a:lnTo>
                <a:lnTo>
                  <a:pt x="153" y="1184"/>
                </a:lnTo>
                <a:lnTo>
                  <a:pt x="143" y="1194"/>
                </a:lnTo>
                <a:lnTo>
                  <a:pt x="143" y="1204"/>
                </a:lnTo>
                <a:lnTo>
                  <a:pt x="132" y="1214"/>
                </a:lnTo>
                <a:lnTo>
                  <a:pt x="132" y="1224"/>
                </a:lnTo>
                <a:lnTo>
                  <a:pt x="122" y="1214"/>
                </a:lnTo>
                <a:lnTo>
                  <a:pt x="112" y="1214"/>
                </a:lnTo>
                <a:lnTo>
                  <a:pt x="92" y="1204"/>
                </a:lnTo>
                <a:lnTo>
                  <a:pt x="71" y="1184"/>
                </a:lnTo>
                <a:lnTo>
                  <a:pt x="51" y="1163"/>
                </a:lnTo>
                <a:lnTo>
                  <a:pt x="30" y="1122"/>
                </a:lnTo>
                <a:lnTo>
                  <a:pt x="10" y="1102"/>
                </a:lnTo>
                <a:lnTo>
                  <a:pt x="10" y="1071"/>
                </a:lnTo>
                <a:lnTo>
                  <a:pt x="0" y="1041"/>
                </a:lnTo>
                <a:lnTo>
                  <a:pt x="0" y="1031"/>
                </a:lnTo>
                <a:lnTo>
                  <a:pt x="10" y="1010"/>
                </a:lnTo>
                <a:lnTo>
                  <a:pt x="10" y="990"/>
                </a:lnTo>
                <a:lnTo>
                  <a:pt x="10" y="959"/>
                </a:lnTo>
                <a:lnTo>
                  <a:pt x="20" y="918"/>
                </a:lnTo>
                <a:lnTo>
                  <a:pt x="20" y="877"/>
                </a:lnTo>
                <a:lnTo>
                  <a:pt x="30" y="826"/>
                </a:lnTo>
                <a:lnTo>
                  <a:pt x="41" y="775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</a:ln>
        </p:spPr>
      </p:sp>
      <p:sp>
        <p:nvSpPr>
          <p:cNvPr id="18448" name="Freeform 69"/>
          <p:cNvSpPr/>
          <p:nvPr/>
        </p:nvSpPr>
        <p:spPr bwMode="auto">
          <a:xfrm>
            <a:off x="6499225" y="2378075"/>
            <a:ext cx="1112838" cy="2254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</a:cxnLst>
            <a:rect l="l" t="t" r="GT0" b="GT1"/>
            <a:pathLst>
              <a:path w="1754" h="357">
                <a:moveTo>
                  <a:pt x="0" y="255"/>
                </a:moveTo>
                <a:lnTo>
                  <a:pt x="0" y="255"/>
                </a:lnTo>
                <a:lnTo>
                  <a:pt x="10" y="245"/>
                </a:lnTo>
                <a:lnTo>
                  <a:pt x="41" y="235"/>
                </a:lnTo>
                <a:lnTo>
                  <a:pt x="61" y="235"/>
                </a:lnTo>
                <a:lnTo>
                  <a:pt x="81" y="235"/>
                </a:lnTo>
                <a:lnTo>
                  <a:pt x="102" y="235"/>
                </a:lnTo>
                <a:lnTo>
                  <a:pt x="132" y="235"/>
                </a:lnTo>
                <a:lnTo>
                  <a:pt x="163" y="225"/>
                </a:lnTo>
                <a:lnTo>
                  <a:pt x="193" y="225"/>
                </a:lnTo>
                <a:lnTo>
                  <a:pt x="234" y="215"/>
                </a:lnTo>
                <a:lnTo>
                  <a:pt x="285" y="215"/>
                </a:lnTo>
                <a:lnTo>
                  <a:pt x="336" y="204"/>
                </a:lnTo>
                <a:lnTo>
                  <a:pt x="438" y="184"/>
                </a:lnTo>
                <a:lnTo>
                  <a:pt x="550" y="164"/>
                </a:lnTo>
                <a:lnTo>
                  <a:pt x="663" y="153"/>
                </a:lnTo>
                <a:lnTo>
                  <a:pt x="764" y="133"/>
                </a:lnTo>
                <a:lnTo>
                  <a:pt x="877" y="123"/>
                </a:lnTo>
                <a:lnTo>
                  <a:pt x="989" y="102"/>
                </a:lnTo>
                <a:lnTo>
                  <a:pt x="1111" y="72"/>
                </a:lnTo>
                <a:lnTo>
                  <a:pt x="1234" y="51"/>
                </a:lnTo>
                <a:lnTo>
                  <a:pt x="1295" y="41"/>
                </a:lnTo>
                <a:lnTo>
                  <a:pt x="1346" y="21"/>
                </a:lnTo>
                <a:lnTo>
                  <a:pt x="1397" y="10"/>
                </a:lnTo>
                <a:lnTo>
                  <a:pt x="1448" y="10"/>
                </a:lnTo>
                <a:lnTo>
                  <a:pt x="1488" y="0"/>
                </a:lnTo>
                <a:lnTo>
                  <a:pt x="1519" y="0"/>
                </a:lnTo>
                <a:lnTo>
                  <a:pt x="1550" y="0"/>
                </a:lnTo>
                <a:lnTo>
                  <a:pt x="1570" y="0"/>
                </a:lnTo>
                <a:lnTo>
                  <a:pt x="1611" y="10"/>
                </a:lnTo>
                <a:lnTo>
                  <a:pt x="1652" y="31"/>
                </a:lnTo>
                <a:lnTo>
                  <a:pt x="1682" y="51"/>
                </a:lnTo>
                <a:lnTo>
                  <a:pt x="1713" y="72"/>
                </a:lnTo>
                <a:lnTo>
                  <a:pt x="1723" y="82"/>
                </a:lnTo>
                <a:lnTo>
                  <a:pt x="1733" y="92"/>
                </a:lnTo>
                <a:lnTo>
                  <a:pt x="1743" y="112"/>
                </a:lnTo>
                <a:lnTo>
                  <a:pt x="1754" y="123"/>
                </a:lnTo>
                <a:lnTo>
                  <a:pt x="1754" y="133"/>
                </a:lnTo>
                <a:lnTo>
                  <a:pt x="1754" y="143"/>
                </a:lnTo>
                <a:lnTo>
                  <a:pt x="1743" y="153"/>
                </a:lnTo>
                <a:lnTo>
                  <a:pt x="1733" y="164"/>
                </a:lnTo>
                <a:lnTo>
                  <a:pt x="1723" y="164"/>
                </a:lnTo>
                <a:lnTo>
                  <a:pt x="1703" y="164"/>
                </a:lnTo>
                <a:lnTo>
                  <a:pt x="1672" y="174"/>
                </a:lnTo>
                <a:lnTo>
                  <a:pt x="1631" y="174"/>
                </a:lnTo>
                <a:lnTo>
                  <a:pt x="1590" y="174"/>
                </a:lnTo>
                <a:lnTo>
                  <a:pt x="1550" y="174"/>
                </a:lnTo>
                <a:lnTo>
                  <a:pt x="1499" y="174"/>
                </a:lnTo>
                <a:lnTo>
                  <a:pt x="1468" y="174"/>
                </a:lnTo>
                <a:lnTo>
                  <a:pt x="1437" y="184"/>
                </a:lnTo>
                <a:lnTo>
                  <a:pt x="1397" y="184"/>
                </a:lnTo>
                <a:lnTo>
                  <a:pt x="1366" y="184"/>
                </a:lnTo>
                <a:lnTo>
                  <a:pt x="1325" y="184"/>
                </a:lnTo>
                <a:lnTo>
                  <a:pt x="1284" y="184"/>
                </a:lnTo>
                <a:lnTo>
                  <a:pt x="1244" y="194"/>
                </a:lnTo>
                <a:lnTo>
                  <a:pt x="1193" y="194"/>
                </a:lnTo>
                <a:lnTo>
                  <a:pt x="1152" y="204"/>
                </a:lnTo>
                <a:lnTo>
                  <a:pt x="1101" y="204"/>
                </a:lnTo>
                <a:lnTo>
                  <a:pt x="1050" y="215"/>
                </a:lnTo>
                <a:lnTo>
                  <a:pt x="989" y="225"/>
                </a:lnTo>
                <a:lnTo>
                  <a:pt x="928" y="235"/>
                </a:lnTo>
                <a:lnTo>
                  <a:pt x="877" y="235"/>
                </a:lnTo>
                <a:lnTo>
                  <a:pt x="805" y="245"/>
                </a:lnTo>
                <a:lnTo>
                  <a:pt x="744" y="255"/>
                </a:lnTo>
                <a:lnTo>
                  <a:pt x="683" y="276"/>
                </a:lnTo>
                <a:lnTo>
                  <a:pt x="622" y="286"/>
                </a:lnTo>
                <a:lnTo>
                  <a:pt x="561" y="286"/>
                </a:lnTo>
                <a:lnTo>
                  <a:pt x="510" y="296"/>
                </a:lnTo>
                <a:lnTo>
                  <a:pt x="459" y="306"/>
                </a:lnTo>
                <a:lnTo>
                  <a:pt x="418" y="317"/>
                </a:lnTo>
                <a:lnTo>
                  <a:pt x="377" y="327"/>
                </a:lnTo>
                <a:lnTo>
                  <a:pt x="336" y="327"/>
                </a:lnTo>
                <a:lnTo>
                  <a:pt x="306" y="337"/>
                </a:lnTo>
                <a:lnTo>
                  <a:pt x="275" y="337"/>
                </a:lnTo>
                <a:lnTo>
                  <a:pt x="244" y="347"/>
                </a:lnTo>
                <a:lnTo>
                  <a:pt x="224" y="347"/>
                </a:lnTo>
                <a:lnTo>
                  <a:pt x="204" y="347"/>
                </a:lnTo>
                <a:lnTo>
                  <a:pt x="183" y="347"/>
                </a:lnTo>
                <a:lnTo>
                  <a:pt x="173" y="357"/>
                </a:lnTo>
                <a:lnTo>
                  <a:pt x="163" y="357"/>
                </a:lnTo>
                <a:lnTo>
                  <a:pt x="142" y="347"/>
                </a:lnTo>
                <a:lnTo>
                  <a:pt x="112" y="347"/>
                </a:lnTo>
                <a:lnTo>
                  <a:pt x="92" y="327"/>
                </a:lnTo>
                <a:lnTo>
                  <a:pt x="81" y="317"/>
                </a:lnTo>
                <a:lnTo>
                  <a:pt x="61" y="306"/>
                </a:lnTo>
                <a:lnTo>
                  <a:pt x="41" y="296"/>
                </a:lnTo>
                <a:lnTo>
                  <a:pt x="10" y="276"/>
                </a:lnTo>
                <a:lnTo>
                  <a:pt x="0" y="266"/>
                </a:lnTo>
                <a:lnTo>
                  <a:pt x="0" y="255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</a:ln>
        </p:spPr>
      </p:sp>
      <p:sp>
        <p:nvSpPr>
          <p:cNvPr id="18449" name="Freeform 70"/>
          <p:cNvSpPr/>
          <p:nvPr/>
        </p:nvSpPr>
        <p:spPr bwMode="auto">
          <a:xfrm>
            <a:off x="6661150" y="2636838"/>
            <a:ext cx="200025" cy="24606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</a:cxnLst>
            <a:rect l="l" t="t" r="GT0" b="GT1"/>
            <a:pathLst>
              <a:path w="316" h="388">
                <a:moveTo>
                  <a:pt x="0" y="72"/>
                </a:moveTo>
                <a:lnTo>
                  <a:pt x="10" y="51"/>
                </a:lnTo>
                <a:lnTo>
                  <a:pt x="10" y="31"/>
                </a:lnTo>
                <a:lnTo>
                  <a:pt x="20" y="11"/>
                </a:lnTo>
                <a:lnTo>
                  <a:pt x="30" y="0"/>
                </a:lnTo>
                <a:lnTo>
                  <a:pt x="40" y="11"/>
                </a:lnTo>
                <a:lnTo>
                  <a:pt x="51" y="11"/>
                </a:lnTo>
                <a:lnTo>
                  <a:pt x="71" y="21"/>
                </a:lnTo>
                <a:lnTo>
                  <a:pt x="91" y="31"/>
                </a:lnTo>
                <a:lnTo>
                  <a:pt x="112" y="41"/>
                </a:lnTo>
                <a:lnTo>
                  <a:pt x="132" y="51"/>
                </a:lnTo>
                <a:lnTo>
                  <a:pt x="163" y="62"/>
                </a:lnTo>
                <a:lnTo>
                  <a:pt x="193" y="72"/>
                </a:lnTo>
                <a:lnTo>
                  <a:pt x="214" y="92"/>
                </a:lnTo>
                <a:lnTo>
                  <a:pt x="234" y="102"/>
                </a:lnTo>
                <a:lnTo>
                  <a:pt x="255" y="123"/>
                </a:lnTo>
                <a:lnTo>
                  <a:pt x="275" y="133"/>
                </a:lnTo>
                <a:lnTo>
                  <a:pt x="285" y="153"/>
                </a:lnTo>
                <a:lnTo>
                  <a:pt x="295" y="164"/>
                </a:lnTo>
                <a:lnTo>
                  <a:pt x="295" y="184"/>
                </a:lnTo>
                <a:lnTo>
                  <a:pt x="306" y="204"/>
                </a:lnTo>
                <a:lnTo>
                  <a:pt x="316" y="235"/>
                </a:lnTo>
                <a:lnTo>
                  <a:pt x="316" y="245"/>
                </a:lnTo>
                <a:lnTo>
                  <a:pt x="316" y="255"/>
                </a:lnTo>
                <a:lnTo>
                  <a:pt x="316" y="266"/>
                </a:lnTo>
                <a:lnTo>
                  <a:pt x="316" y="276"/>
                </a:lnTo>
                <a:lnTo>
                  <a:pt x="316" y="296"/>
                </a:lnTo>
                <a:lnTo>
                  <a:pt x="316" y="317"/>
                </a:lnTo>
                <a:lnTo>
                  <a:pt x="306" y="347"/>
                </a:lnTo>
                <a:lnTo>
                  <a:pt x="306" y="357"/>
                </a:lnTo>
                <a:lnTo>
                  <a:pt x="306" y="368"/>
                </a:lnTo>
                <a:lnTo>
                  <a:pt x="295" y="378"/>
                </a:lnTo>
                <a:lnTo>
                  <a:pt x="285" y="388"/>
                </a:lnTo>
                <a:lnTo>
                  <a:pt x="275" y="388"/>
                </a:lnTo>
                <a:lnTo>
                  <a:pt x="265" y="388"/>
                </a:lnTo>
                <a:lnTo>
                  <a:pt x="255" y="388"/>
                </a:lnTo>
                <a:lnTo>
                  <a:pt x="244" y="368"/>
                </a:lnTo>
                <a:lnTo>
                  <a:pt x="224" y="357"/>
                </a:lnTo>
                <a:lnTo>
                  <a:pt x="204" y="337"/>
                </a:lnTo>
                <a:lnTo>
                  <a:pt x="183" y="317"/>
                </a:lnTo>
                <a:lnTo>
                  <a:pt x="153" y="296"/>
                </a:lnTo>
                <a:lnTo>
                  <a:pt x="132" y="266"/>
                </a:lnTo>
                <a:lnTo>
                  <a:pt x="102" y="235"/>
                </a:lnTo>
                <a:lnTo>
                  <a:pt x="71" y="204"/>
                </a:lnTo>
                <a:lnTo>
                  <a:pt x="51" y="174"/>
                </a:lnTo>
                <a:lnTo>
                  <a:pt x="40" y="153"/>
                </a:lnTo>
                <a:lnTo>
                  <a:pt x="20" y="123"/>
                </a:lnTo>
                <a:lnTo>
                  <a:pt x="10" y="102"/>
                </a:lnTo>
                <a:lnTo>
                  <a:pt x="10" y="92"/>
                </a:lnTo>
                <a:lnTo>
                  <a:pt x="0" y="7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</a:ln>
        </p:spPr>
      </p:sp>
      <p:sp>
        <p:nvSpPr>
          <p:cNvPr id="18450" name="Freeform 72"/>
          <p:cNvSpPr/>
          <p:nvPr/>
        </p:nvSpPr>
        <p:spPr bwMode="auto">
          <a:xfrm>
            <a:off x="6402388" y="2020888"/>
            <a:ext cx="231775" cy="18256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367" h="286">
                <a:moveTo>
                  <a:pt x="295" y="286"/>
                </a:moveTo>
                <a:lnTo>
                  <a:pt x="295" y="276"/>
                </a:lnTo>
                <a:lnTo>
                  <a:pt x="285" y="265"/>
                </a:lnTo>
                <a:lnTo>
                  <a:pt x="275" y="265"/>
                </a:lnTo>
                <a:lnTo>
                  <a:pt x="255" y="255"/>
                </a:lnTo>
                <a:lnTo>
                  <a:pt x="224" y="235"/>
                </a:lnTo>
                <a:lnTo>
                  <a:pt x="204" y="214"/>
                </a:lnTo>
                <a:lnTo>
                  <a:pt x="183" y="204"/>
                </a:lnTo>
                <a:lnTo>
                  <a:pt x="143" y="174"/>
                </a:lnTo>
                <a:lnTo>
                  <a:pt x="112" y="143"/>
                </a:lnTo>
                <a:lnTo>
                  <a:pt x="71" y="112"/>
                </a:lnTo>
                <a:lnTo>
                  <a:pt x="51" y="82"/>
                </a:lnTo>
                <a:lnTo>
                  <a:pt x="41" y="72"/>
                </a:lnTo>
                <a:lnTo>
                  <a:pt x="30" y="61"/>
                </a:lnTo>
                <a:lnTo>
                  <a:pt x="10" y="41"/>
                </a:lnTo>
                <a:lnTo>
                  <a:pt x="0" y="41"/>
                </a:lnTo>
                <a:lnTo>
                  <a:pt x="0" y="31"/>
                </a:lnTo>
                <a:lnTo>
                  <a:pt x="0" y="21"/>
                </a:lnTo>
                <a:lnTo>
                  <a:pt x="10" y="21"/>
                </a:lnTo>
                <a:lnTo>
                  <a:pt x="10" y="10"/>
                </a:lnTo>
                <a:lnTo>
                  <a:pt x="20" y="10"/>
                </a:lnTo>
                <a:lnTo>
                  <a:pt x="41" y="0"/>
                </a:lnTo>
                <a:lnTo>
                  <a:pt x="51" y="0"/>
                </a:lnTo>
                <a:lnTo>
                  <a:pt x="61" y="0"/>
                </a:lnTo>
                <a:lnTo>
                  <a:pt x="81" y="0"/>
                </a:lnTo>
                <a:lnTo>
                  <a:pt x="102" y="0"/>
                </a:lnTo>
                <a:lnTo>
                  <a:pt x="122" y="0"/>
                </a:lnTo>
                <a:lnTo>
                  <a:pt x="143" y="10"/>
                </a:lnTo>
                <a:lnTo>
                  <a:pt x="173" y="21"/>
                </a:lnTo>
                <a:lnTo>
                  <a:pt x="204" y="31"/>
                </a:lnTo>
                <a:lnTo>
                  <a:pt x="234" y="51"/>
                </a:lnTo>
                <a:lnTo>
                  <a:pt x="265" y="61"/>
                </a:lnTo>
                <a:lnTo>
                  <a:pt x="285" y="72"/>
                </a:lnTo>
                <a:lnTo>
                  <a:pt x="306" y="92"/>
                </a:lnTo>
                <a:lnTo>
                  <a:pt x="326" y="102"/>
                </a:lnTo>
                <a:lnTo>
                  <a:pt x="336" y="123"/>
                </a:lnTo>
                <a:lnTo>
                  <a:pt x="346" y="133"/>
                </a:lnTo>
                <a:lnTo>
                  <a:pt x="357" y="153"/>
                </a:lnTo>
                <a:lnTo>
                  <a:pt x="357" y="184"/>
                </a:lnTo>
                <a:lnTo>
                  <a:pt x="367" y="214"/>
                </a:lnTo>
                <a:lnTo>
                  <a:pt x="357" y="235"/>
                </a:lnTo>
                <a:lnTo>
                  <a:pt x="357" y="245"/>
                </a:lnTo>
                <a:lnTo>
                  <a:pt x="346" y="265"/>
                </a:lnTo>
                <a:lnTo>
                  <a:pt x="326" y="276"/>
                </a:lnTo>
                <a:lnTo>
                  <a:pt x="316" y="276"/>
                </a:lnTo>
                <a:lnTo>
                  <a:pt x="295" y="28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</a:ln>
        </p:spPr>
      </p:sp>
      <p:sp>
        <p:nvSpPr>
          <p:cNvPr id="18451" name="Freeform 73"/>
          <p:cNvSpPr/>
          <p:nvPr/>
        </p:nvSpPr>
        <p:spPr bwMode="auto">
          <a:xfrm>
            <a:off x="6732588" y="1606550"/>
            <a:ext cx="393700" cy="55721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</a:cxnLst>
            <a:rect l="l" t="t" r="GT0" b="GT1"/>
            <a:pathLst>
              <a:path w="622" h="878">
                <a:moveTo>
                  <a:pt x="0" y="878"/>
                </a:moveTo>
                <a:lnTo>
                  <a:pt x="0" y="867"/>
                </a:lnTo>
                <a:lnTo>
                  <a:pt x="10" y="857"/>
                </a:lnTo>
                <a:lnTo>
                  <a:pt x="10" y="847"/>
                </a:lnTo>
                <a:lnTo>
                  <a:pt x="30" y="827"/>
                </a:lnTo>
                <a:lnTo>
                  <a:pt x="41" y="796"/>
                </a:lnTo>
                <a:lnTo>
                  <a:pt x="61" y="765"/>
                </a:lnTo>
                <a:lnTo>
                  <a:pt x="92" y="735"/>
                </a:lnTo>
                <a:lnTo>
                  <a:pt x="122" y="704"/>
                </a:lnTo>
                <a:lnTo>
                  <a:pt x="173" y="623"/>
                </a:lnTo>
                <a:lnTo>
                  <a:pt x="224" y="551"/>
                </a:lnTo>
                <a:lnTo>
                  <a:pt x="265" y="470"/>
                </a:lnTo>
                <a:lnTo>
                  <a:pt x="306" y="398"/>
                </a:lnTo>
                <a:lnTo>
                  <a:pt x="326" y="357"/>
                </a:lnTo>
                <a:lnTo>
                  <a:pt x="346" y="327"/>
                </a:lnTo>
                <a:lnTo>
                  <a:pt x="357" y="286"/>
                </a:lnTo>
                <a:lnTo>
                  <a:pt x="367" y="255"/>
                </a:lnTo>
                <a:lnTo>
                  <a:pt x="377" y="235"/>
                </a:lnTo>
                <a:lnTo>
                  <a:pt x="387" y="204"/>
                </a:lnTo>
                <a:lnTo>
                  <a:pt x="397" y="184"/>
                </a:lnTo>
                <a:lnTo>
                  <a:pt x="397" y="163"/>
                </a:lnTo>
                <a:lnTo>
                  <a:pt x="408" y="143"/>
                </a:lnTo>
                <a:lnTo>
                  <a:pt x="408" y="123"/>
                </a:lnTo>
                <a:lnTo>
                  <a:pt x="408" y="102"/>
                </a:lnTo>
                <a:lnTo>
                  <a:pt x="408" y="92"/>
                </a:lnTo>
                <a:lnTo>
                  <a:pt x="397" y="82"/>
                </a:lnTo>
                <a:lnTo>
                  <a:pt x="397" y="72"/>
                </a:lnTo>
                <a:lnTo>
                  <a:pt x="397" y="61"/>
                </a:lnTo>
                <a:lnTo>
                  <a:pt x="387" y="51"/>
                </a:lnTo>
                <a:lnTo>
                  <a:pt x="377" y="41"/>
                </a:lnTo>
                <a:lnTo>
                  <a:pt x="377" y="31"/>
                </a:lnTo>
                <a:lnTo>
                  <a:pt x="377" y="21"/>
                </a:lnTo>
                <a:lnTo>
                  <a:pt x="387" y="10"/>
                </a:lnTo>
                <a:lnTo>
                  <a:pt x="397" y="0"/>
                </a:lnTo>
                <a:lnTo>
                  <a:pt x="408" y="0"/>
                </a:lnTo>
                <a:lnTo>
                  <a:pt x="418" y="0"/>
                </a:lnTo>
                <a:lnTo>
                  <a:pt x="428" y="0"/>
                </a:lnTo>
                <a:lnTo>
                  <a:pt x="459" y="0"/>
                </a:lnTo>
                <a:lnTo>
                  <a:pt x="499" y="10"/>
                </a:lnTo>
                <a:lnTo>
                  <a:pt x="540" y="21"/>
                </a:lnTo>
                <a:lnTo>
                  <a:pt x="581" y="41"/>
                </a:lnTo>
                <a:lnTo>
                  <a:pt x="591" y="51"/>
                </a:lnTo>
                <a:lnTo>
                  <a:pt x="601" y="61"/>
                </a:lnTo>
                <a:lnTo>
                  <a:pt x="612" y="82"/>
                </a:lnTo>
                <a:lnTo>
                  <a:pt x="612" y="92"/>
                </a:lnTo>
                <a:lnTo>
                  <a:pt x="622" y="102"/>
                </a:lnTo>
                <a:lnTo>
                  <a:pt x="622" y="123"/>
                </a:lnTo>
                <a:lnTo>
                  <a:pt x="612" y="143"/>
                </a:lnTo>
                <a:lnTo>
                  <a:pt x="612" y="163"/>
                </a:lnTo>
                <a:lnTo>
                  <a:pt x="601" y="194"/>
                </a:lnTo>
                <a:lnTo>
                  <a:pt x="581" y="225"/>
                </a:lnTo>
                <a:lnTo>
                  <a:pt x="571" y="255"/>
                </a:lnTo>
                <a:lnTo>
                  <a:pt x="550" y="286"/>
                </a:lnTo>
                <a:lnTo>
                  <a:pt x="499" y="367"/>
                </a:lnTo>
                <a:lnTo>
                  <a:pt x="459" y="439"/>
                </a:lnTo>
                <a:lnTo>
                  <a:pt x="408" y="510"/>
                </a:lnTo>
                <a:lnTo>
                  <a:pt x="357" y="572"/>
                </a:lnTo>
                <a:lnTo>
                  <a:pt x="296" y="643"/>
                </a:lnTo>
                <a:lnTo>
                  <a:pt x="245" y="704"/>
                </a:lnTo>
                <a:lnTo>
                  <a:pt x="194" y="755"/>
                </a:lnTo>
                <a:lnTo>
                  <a:pt x="143" y="806"/>
                </a:lnTo>
                <a:lnTo>
                  <a:pt x="112" y="827"/>
                </a:lnTo>
                <a:lnTo>
                  <a:pt x="92" y="847"/>
                </a:lnTo>
                <a:lnTo>
                  <a:pt x="61" y="857"/>
                </a:lnTo>
                <a:lnTo>
                  <a:pt x="51" y="867"/>
                </a:lnTo>
                <a:lnTo>
                  <a:pt x="30" y="878"/>
                </a:lnTo>
                <a:lnTo>
                  <a:pt x="20" y="878"/>
                </a:lnTo>
                <a:lnTo>
                  <a:pt x="10" y="878"/>
                </a:lnTo>
                <a:lnTo>
                  <a:pt x="0" y="878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</a:ln>
        </p:spPr>
      </p:sp>
      <p:sp>
        <p:nvSpPr>
          <p:cNvPr id="18452" name="Freeform 74"/>
          <p:cNvSpPr/>
          <p:nvPr/>
        </p:nvSpPr>
        <p:spPr bwMode="auto">
          <a:xfrm>
            <a:off x="6964362" y="1768475"/>
            <a:ext cx="498475" cy="1238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785" h="194">
                <a:moveTo>
                  <a:pt x="601" y="163"/>
                </a:moveTo>
                <a:lnTo>
                  <a:pt x="550" y="174"/>
                </a:lnTo>
                <a:lnTo>
                  <a:pt x="500" y="184"/>
                </a:lnTo>
                <a:lnTo>
                  <a:pt x="428" y="184"/>
                </a:lnTo>
                <a:lnTo>
                  <a:pt x="357" y="194"/>
                </a:lnTo>
                <a:lnTo>
                  <a:pt x="285" y="194"/>
                </a:lnTo>
                <a:lnTo>
                  <a:pt x="194" y="194"/>
                </a:lnTo>
                <a:lnTo>
                  <a:pt x="102" y="194"/>
                </a:lnTo>
                <a:lnTo>
                  <a:pt x="0" y="194"/>
                </a:lnTo>
                <a:lnTo>
                  <a:pt x="0" y="112"/>
                </a:lnTo>
                <a:lnTo>
                  <a:pt x="112" y="102"/>
                </a:lnTo>
                <a:lnTo>
                  <a:pt x="214" y="92"/>
                </a:lnTo>
                <a:lnTo>
                  <a:pt x="326" y="72"/>
                </a:lnTo>
                <a:lnTo>
                  <a:pt x="418" y="41"/>
                </a:lnTo>
                <a:lnTo>
                  <a:pt x="469" y="31"/>
                </a:lnTo>
                <a:lnTo>
                  <a:pt x="500" y="21"/>
                </a:lnTo>
                <a:lnTo>
                  <a:pt x="540" y="21"/>
                </a:lnTo>
                <a:lnTo>
                  <a:pt x="561" y="10"/>
                </a:lnTo>
                <a:lnTo>
                  <a:pt x="591" y="0"/>
                </a:lnTo>
                <a:lnTo>
                  <a:pt x="612" y="0"/>
                </a:lnTo>
                <a:lnTo>
                  <a:pt x="622" y="0"/>
                </a:lnTo>
                <a:lnTo>
                  <a:pt x="632" y="0"/>
                </a:lnTo>
                <a:lnTo>
                  <a:pt x="652" y="0"/>
                </a:lnTo>
                <a:lnTo>
                  <a:pt x="673" y="10"/>
                </a:lnTo>
                <a:lnTo>
                  <a:pt x="703" y="21"/>
                </a:lnTo>
                <a:lnTo>
                  <a:pt x="724" y="31"/>
                </a:lnTo>
                <a:lnTo>
                  <a:pt x="744" y="51"/>
                </a:lnTo>
                <a:lnTo>
                  <a:pt x="765" y="72"/>
                </a:lnTo>
                <a:lnTo>
                  <a:pt x="775" y="82"/>
                </a:lnTo>
                <a:lnTo>
                  <a:pt x="785" y="92"/>
                </a:lnTo>
                <a:lnTo>
                  <a:pt x="775" y="102"/>
                </a:lnTo>
                <a:lnTo>
                  <a:pt x="754" y="112"/>
                </a:lnTo>
                <a:lnTo>
                  <a:pt x="734" y="123"/>
                </a:lnTo>
                <a:lnTo>
                  <a:pt x="714" y="133"/>
                </a:lnTo>
                <a:lnTo>
                  <a:pt x="683" y="143"/>
                </a:lnTo>
                <a:lnTo>
                  <a:pt x="642" y="153"/>
                </a:lnTo>
                <a:lnTo>
                  <a:pt x="601" y="163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</a:ln>
        </p:spPr>
      </p:sp>
      <p:sp>
        <p:nvSpPr>
          <p:cNvPr id="18453" name="Freeform 75"/>
          <p:cNvSpPr/>
          <p:nvPr/>
        </p:nvSpPr>
        <p:spPr bwMode="auto">
          <a:xfrm>
            <a:off x="7004050" y="1982788"/>
            <a:ext cx="193675" cy="1682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306" h="265">
                <a:moveTo>
                  <a:pt x="214" y="51"/>
                </a:moveTo>
                <a:lnTo>
                  <a:pt x="235" y="61"/>
                </a:lnTo>
                <a:lnTo>
                  <a:pt x="265" y="82"/>
                </a:lnTo>
                <a:lnTo>
                  <a:pt x="275" y="92"/>
                </a:lnTo>
                <a:lnTo>
                  <a:pt x="286" y="112"/>
                </a:lnTo>
                <a:lnTo>
                  <a:pt x="296" y="122"/>
                </a:lnTo>
                <a:lnTo>
                  <a:pt x="306" y="143"/>
                </a:lnTo>
                <a:lnTo>
                  <a:pt x="306" y="163"/>
                </a:lnTo>
                <a:lnTo>
                  <a:pt x="306" y="173"/>
                </a:lnTo>
                <a:lnTo>
                  <a:pt x="296" y="194"/>
                </a:lnTo>
                <a:lnTo>
                  <a:pt x="296" y="214"/>
                </a:lnTo>
                <a:lnTo>
                  <a:pt x="286" y="235"/>
                </a:lnTo>
                <a:lnTo>
                  <a:pt x="275" y="245"/>
                </a:lnTo>
                <a:lnTo>
                  <a:pt x="265" y="255"/>
                </a:lnTo>
                <a:lnTo>
                  <a:pt x="255" y="265"/>
                </a:lnTo>
                <a:lnTo>
                  <a:pt x="245" y="255"/>
                </a:lnTo>
                <a:lnTo>
                  <a:pt x="235" y="255"/>
                </a:lnTo>
                <a:lnTo>
                  <a:pt x="224" y="245"/>
                </a:lnTo>
                <a:lnTo>
                  <a:pt x="204" y="235"/>
                </a:lnTo>
                <a:lnTo>
                  <a:pt x="184" y="224"/>
                </a:lnTo>
                <a:lnTo>
                  <a:pt x="163" y="204"/>
                </a:lnTo>
                <a:lnTo>
                  <a:pt x="133" y="184"/>
                </a:lnTo>
                <a:lnTo>
                  <a:pt x="112" y="153"/>
                </a:lnTo>
                <a:lnTo>
                  <a:pt x="82" y="133"/>
                </a:lnTo>
                <a:lnTo>
                  <a:pt x="61" y="102"/>
                </a:lnTo>
                <a:lnTo>
                  <a:pt x="41" y="82"/>
                </a:lnTo>
                <a:lnTo>
                  <a:pt x="20" y="71"/>
                </a:lnTo>
                <a:lnTo>
                  <a:pt x="10" y="51"/>
                </a:lnTo>
                <a:lnTo>
                  <a:pt x="0" y="41"/>
                </a:lnTo>
                <a:lnTo>
                  <a:pt x="0" y="31"/>
                </a:lnTo>
                <a:lnTo>
                  <a:pt x="0" y="20"/>
                </a:lnTo>
                <a:lnTo>
                  <a:pt x="10" y="10"/>
                </a:lnTo>
                <a:lnTo>
                  <a:pt x="31" y="10"/>
                </a:lnTo>
                <a:lnTo>
                  <a:pt x="51" y="0"/>
                </a:lnTo>
                <a:lnTo>
                  <a:pt x="71" y="0"/>
                </a:lnTo>
                <a:lnTo>
                  <a:pt x="82" y="0"/>
                </a:lnTo>
                <a:lnTo>
                  <a:pt x="102" y="0"/>
                </a:lnTo>
                <a:lnTo>
                  <a:pt x="122" y="10"/>
                </a:lnTo>
                <a:lnTo>
                  <a:pt x="143" y="20"/>
                </a:lnTo>
                <a:lnTo>
                  <a:pt x="163" y="20"/>
                </a:lnTo>
                <a:lnTo>
                  <a:pt x="214" y="51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</a:ln>
        </p:spPr>
      </p:sp>
      <p:sp>
        <p:nvSpPr>
          <p:cNvPr id="18454" name="Freeform 76"/>
          <p:cNvSpPr/>
          <p:nvPr/>
        </p:nvSpPr>
        <p:spPr bwMode="auto">
          <a:xfrm>
            <a:off x="6148388" y="1658938"/>
            <a:ext cx="369888" cy="550862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581" h="867">
                <a:moveTo>
                  <a:pt x="102" y="796"/>
                </a:moveTo>
                <a:lnTo>
                  <a:pt x="82" y="816"/>
                </a:lnTo>
                <a:lnTo>
                  <a:pt x="72" y="826"/>
                </a:lnTo>
                <a:lnTo>
                  <a:pt x="51" y="847"/>
                </a:lnTo>
                <a:lnTo>
                  <a:pt x="41" y="857"/>
                </a:lnTo>
                <a:lnTo>
                  <a:pt x="31" y="867"/>
                </a:lnTo>
                <a:lnTo>
                  <a:pt x="21" y="867"/>
                </a:lnTo>
                <a:lnTo>
                  <a:pt x="10" y="867"/>
                </a:lnTo>
                <a:lnTo>
                  <a:pt x="0" y="867"/>
                </a:lnTo>
                <a:lnTo>
                  <a:pt x="0" y="857"/>
                </a:lnTo>
                <a:lnTo>
                  <a:pt x="0" y="847"/>
                </a:lnTo>
                <a:lnTo>
                  <a:pt x="10" y="826"/>
                </a:lnTo>
                <a:lnTo>
                  <a:pt x="21" y="806"/>
                </a:lnTo>
                <a:lnTo>
                  <a:pt x="41" y="775"/>
                </a:lnTo>
                <a:lnTo>
                  <a:pt x="61" y="734"/>
                </a:lnTo>
                <a:lnTo>
                  <a:pt x="92" y="704"/>
                </a:lnTo>
                <a:lnTo>
                  <a:pt x="133" y="653"/>
                </a:lnTo>
                <a:lnTo>
                  <a:pt x="194" y="561"/>
                </a:lnTo>
                <a:lnTo>
                  <a:pt x="245" y="459"/>
                </a:lnTo>
                <a:lnTo>
                  <a:pt x="275" y="418"/>
                </a:lnTo>
                <a:lnTo>
                  <a:pt x="296" y="367"/>
                </a:lnTo>
                <a:lnTo>
                  <a:pt x="316" y="326"/>
                </a:lnTo>
                <a:lnTo>
                  <a:pt x="337" y="275"/>
                </a:lnTo>
                <a:lnTo>
                  <a:pt x="347" y="245"/>
                </a:lnTo>
                <a:lnTo>
                  <a:pt x="357" y="204"/>
                </a:lnTo>
                <a:lnTo>
                  <a:pt x="367" y="173"/>
                </a:lnTo>
                <a:lnTo>
                  <a:pt x="377" y="143"/>
                </a:lnTo>
                <a:lnTo>
                  <a:pt x="377" y="122"/>
                </a:lnTo>
                <a:lnTo>
                  <a:pt x="377" y="102"/>
                </a:lnTo>
                <a:lnTo>
                  <a:pt x="377" y="92"/>
                </a:lnTo>
                <a:lnTo>
                  <a:pt x="377" y="81"/>
                </a:lnTo>
                <a:lnTo>
                  <a:pt x="367" y="61"/>
                </a:lnTo>
                <a:lnTo>
                  <a:pt x="357" y="41"/>
                </a:lnTo>
                <a:lnTo>
                  <a:pt x="367" y="30"/>
                </a:lnTo>
                <a:lnTo>
                  <a:pt x="377" y="10"/>
                </a:lnTo>
                <a:lnTo>
                  <a:pt x="388" y="0"/>
                </a:lnTo>
                <a:lnTo>
                  <a:pt x="398" y="0"/>
                </a:lnTo>
                <a:lnTo>
                  <a:pt x="408" y="0"/>
                </a:lnTo>
                <a:lnTo>
                  <a:pt x="428" y="0"/>
                </a:lnTo>
                <a:lnTo>
                  <a:pt x="449" y="10"/>
                </a:lnTo>
                <a:lnTo>
                  <a:pt x="459" y="10"/>
                </a:lnTo>
                <a:lnTo>
                  <a:pt x="479" y="20"/>
                </a:lnTo>
                <a:lnTo>
                  <a:pt x="500" y="30"/>
                </a:lnTo>
                <a:lnTo>
                  <a:pt x="520" y="41"/>
                </a:lnTo>
                <a:lnTo>
                  <a:pt x="541" y="61"/>
                </a:lnTo>
                <a:lnTo>
                  <a:pt x="551" y="71"/>
                </a:lnTo>
                <a:lnTo>
                  <a:pt x="561" y="81"/>
                </a:lnTo>
                <a:lnTo>
                  <a:pt x="571" y="92"/>
                </a:lnTo>
                <a:lnTo>
                  <a:pt x="581" y="102"/>
                </a:lnTo>
                <a:lnTo>
                  <a:pt x="581" y="112"/>
                </a:lnTo>
                <a:lnTo>
                  <a:pt x="581" y="122"/>
                </a:lnTo>
                <a:lnTo>
                  <a:pt x="571" y="143"/>
                </a:lnTo>
                <a:lnTo>
                  <a:pt x="571" y="163"/>
                </a:lnTo>
                <a:lnTo>
                  <a:pt x="561" y="183"/>
                </a:lnTo>
                <a:lnTo>
                  <a:pt x="541" y="214"/>
                </a:lnTo>
                <a:lnTo>
                  <a:pt x="530" y="245"/>
                </a:lnTo>
                <a:lnTo>
                  <a:pt x="510" y="275"/>
                </a:lnTo>
                <a:lnTo>
                  <a:pt x="490" y="316"/>
                </a:lnTo>
                <a:lnTo>
                  <a:pt x="469" y="357"/>
                </a:lnTo>
                <a:lnTo>
                  <a:pt x="449" y="398"/>
                </a:lnTo>
                <a:lnTo>
                  <a:pt x="428" y="439"/>
                </a:lnTo>
                <a:lnTo>
                  <a:pt x="398" y="469"/>
                </a:lnTo>
                <a:lnTo>
                  <a:pt x="377" y="510"/>
                </a:lnTo>
                <a:lnTo>
                  <a:pt x="357" y="541"/>
                </a:lnTo>
                <a:lnTo>
                  <a:pt x="306" y="592"/>
                </a:lnTo>
                <a:lnTo>
                  <a:pt x="286" y="622"/>
                </a:lnTo>
                <a:lnTo>
                  <a:pt x="255" y="653"/>
                </a:lnTo>
                <a:lnTo>
                  <a:pt x="204" y="704"/>
                </a:lnTo>
                <a:lnTo>
                  <a:pt x="153" y="745"/>
                </a:lnTo>
                <a:lnTo>
                  <a:pt x="102" y="796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</a:ln>
        </p:spPr>
      </p:sp>
      <p:sp>
        <p:nvSpPr>
          <p:cNvPr id="18455" name="Freeform 77"/>
          <p:cNvSpPr/>
          <p:nvPr/>
        </p:nvSpPr>
        <p:spPr bwMode="auto">
          <a:xfrm>
            <a:off x="6861175" y="2197100"/>
            <a:ext cx="336550" cy="11588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530" h="1826">
                <a:moveTo>
                  <a:pt x="306" y="1438"/>
                </a:moveTo>
                <a:lnTo>
                  <a:pt x="316" y="1428"/>
                </a:lnTo>
                <a:lnTo>
                  <a:pt x="326" y="1408"/>
                </a:lnTo>
                <a:lnTo>
                  <a:pt x="336" y="1387"/>
                </a:lnTo>
                <a:lnTo>
                  <a:pt x="336" y="1356"/>
                </a:lnTo>
                <a:lnTo>
                  <a:pt x="346" y="1326"/>
                </a:lnTo>
                <a:lnTo>
                  <a:pt x="346" y="1285"/>
                </a:lnTo>
                <a:lnTo>
                  <a:pt x="357" y="1244"/>
                </a:lnTo>
                <a:lnTo>
                  <a:pt x="357" y="1193"/>
                </a:lnTo>
                <a:lnTo>
                  <a:pt x="367" y="1091"/>
                </a:lnTo>
                <a:lnTo>
                  <a:pt x="367" y="1050"/>
                </a:lnTo>
                <a:lnTo>
                  <a:pt x="367" y="1010"/>
                </a:lnTo>
                <a:lnTo>
                  <a:pt x="367" y="969"/>
                </a:lnTo>
                <a:lnTo>
                  <a:pt x="367" y="928"/>
                </a:lnTo>
                <a:lnTo>
                  <a:pt x="367" y="897"/>
                </a:lnTo>
                <a:lnTo>
                  <a:pt x="367" y="857"/>
                </a:lnTo>
                <a:lnTo>
                  <a:pt x="367" y="826"/>
                </a:lnTo>
                <a:lnTo>
                  <a:pt x="367" y="795"/>
                </a:lnTo>
                <a:lnTo>
                  <a:pt x="367" y="755"/>
                </a:lnTo>
                <a:lnTo>
                  <a:pt x="367" y="714"/>
                </a:lnTo>
                <a:lnTo>
                  <a:pt x="367" y="663"/>
                </a:lnTo>
                <a:lnTo>
                  <a:pt x="367" y="612"/>
                </a:lnTo>
                <a:lnTo>
                  <a:pt x="357" y="561"/>
                </a:lnTo>
                <a:lnTo>
                  <a:pt x="357" y="500"/>
                </a:lnTo>
                <a:lnTo>
                  <a:pt x="357" y="438"/>
                </a:lnTo>
                <a:lnTo>
                  <a:pt x="346" y="387"/>
                </a:lnTo>
                <a:lnTo>
                  <a:pt x="346" y="346"/>
                </a:lnTo>
                <a:lnTo>
                  <a:pt x="336" y="306"/>
                </a:lnTo>
                <a:lnTo>
                  <a:pt x="336" y="265"/>
                </a:lnTo>
                <a:lnTo>
                  <a:pt x="326" y="234"/>
                </a:lnTo>
                <a:lnTo>
                  <a:pt x="326" y="204"/>
                </a:lnTo>
                <a:lnTo>
                  <a:pt x="326" y="183"/>
                </a:lnTo>
                <a:lnTo>
                  <a:pt x="316" y="153"/>
                </a:lnTo>
                <a:lnTo>
                  <a:pt x="295" y="122"/>
                </a:lnTo>
                <a:lnTo>
                  <a:pt x="285" y="102"/>
                </a:lnTo>
                <a:lnTo>
                  <a:pt x="275" y="91"/>
                </a:lnTo>
                <a:lnTo>
                  <a:pt x="265" y="91"/>
                </a:lnTo>
                <a:lnTo>
                  <a:pt x="255" y="81"/>
                </a:lnTo>
                <a:lnTo>
                  <a:pt x="244" y="61"/>
                </a:lnTo>
                <a:lnTo>
                  <a:pt x="234" y="51"/>
                </a:lnTo>
                <a:lnTo>
                  <a:pt x="234" y="30"/>
                </a:lnTo>
                <a:lnTo>
                  <a:pt x="234" y="20"/>
                </a:lnTo>
                <a:lnTo>
                  <a:pt x="234" y="10"/>
                </a:lnTo>
                <a:lnTo>
                  <a:pt x="244" y="10"/>
                </a:lnTo>
                <a:lnTo>
                  <a:pt x="255" y="0"/>
                </a:lnTo>
                <a:lnTo>
                  <a:pt x="265" y="0"/>
                </a:lnTo>
                <a:lnTo>
                  <a:pt x="285" y="0"/>
                </a:lnTo>
                <a:lnTo>
                  <a:pt x="306" y="0"/>
                </a:lnTo>
                <a:lnTo>
                  <a:pt x="326" y="10"/>
                </a:lnTo>
                <a:lnTo>
                  <a:pt x="367" y="20"/>
                </a:lnTo>
                <a:lnTo>
                  <a:pt x="408" y="30"/>
                </a:lnTo>
                <a:lnTo>
                  <a:pt x="448" y="40"/>
                </a:lnTo>
                <a:lnTo>
                  <a:pt x="479" y="51"/>
                </a:lnTo>
                <a:lnTo>
                  <a:pt x="499" y="71"/>
                </a:lnTo>
                <a:lnTo>
                  <a:pt x="520" y="91"/>
                </a:lnTo>
                <a:lnTo>
                  <a:pt x="530" y="102"/>
                </a:lnTo>
                <a:lnTo>
                  <a:pt x="530" y="112"/>
                </a:lnTo>
                <a:lnTo>
                  <a:pt x="530" y="122"/>
                </a:lnTo>
                <a:lnTo>
                  <a:pt x="530" y="132"/>
                </a:lnTo>
                <a:lnTo>
                  <a:pt x="520" y="163"/>
                </a:lnTo>
                <a:lnTo>
                  <a:pt x="510" y="193"/>
                </a:lnTo>
                <a:lnTo>
                  <a:pt x="510" y="224"/>
                </a:lnTo>
                <a:lnTo>
                  <a:pt x="499" y="255"/>
                </a:lnTo>
                <a:lnTo>
                  <a:pt x="499" y="265"/>
                </a:lnTo>
                <a:lnTo>
                  <a:pt x="499" y="285"/>
                </a:lnTo>
                <a:lnTo>
                  <a:pt x="499" y="306"/>
                </a:lnTo>
                <a:lnTo>
                  <a:pt x="489" y="326"/>
                </a:lnTo>
                <a:lnTo>
                  <a:pt x="489" y="357"/>
                </a:lnTo>
                <a:lnTo>
                  <a:pt x="489" y="387"/>
                </a:lnTo>
                <a:lnTo>
                  <a:pt x="489" y="418"/>
                </a:lnTo>
                <a:lnTo>
                  <a:pt x="489" y="449"/>
                </a:lnTo>
                <a:lnTo>
                  <a:pt x="489" y="489"/>
                </a:lnTo>
                <a:lnTo>
                  <a:pt x="489" y="530"/>
                </a:lnTo>
                <a:lnTo>
                  <a:pt x="489" y="581"/>
                </a:lnTo>
                <a:lnTo>
                  <a:pt x="489" y="642"/>
                </a:lnTo>
                <a:lnTo>
                  <a:pt x="499" y="704"/>
                </a:lnTo>
                <a:lnTo>
                  <a:pt x="499" y="775"/>
                </a:lnTo>
                <a:lnTo>
                  <a:pt x="499" y="846"/>
                </a:lnTo>
                <a:lnTo>
                  <a:pt x="499" y="928"/>
                </a:lnTo>
                <a:lnTo>
                  <a:pt x="510" y="1010"/>
                </a:lnTo>
                <a:lnTo>
                  <a:pt x="510" y="1091"/>
                </a:lnTo>
                <a:lnTo>
                  <a:pt x="510" y="1163"/>
                </a:lnTo>
                <a:lnTo>
                  <a:pt x="510" y="1234"/>
                </a:lnTo>
                <a:lnTo>
                  <a:pt x="510" y="1295"/>
                </a:lnTo>
                <a:lnTo>
                  <a:pt x="510" y="1346"/>
                </a:lnTo>
                <a:lnTo>
                  <a:pt x="510" y="1397"/>
                </a:lnTo>
                <a:lnTo>
                  <a:pt x="499" y="1448"/>
                </a:lnTo>
                <a:lnTo>
                  <a:pt x="499" y="1499"/>
                </a:lnTo>
                <a:lnTo>
                  <a:pt x="489" y="1540"/>
                </a:lnTo>
                <a:lnTo>
                  <a:pt x="489" y="1581"/>
                </a:lnTo>
                <a:lnTo>
                  <a:pt x="479" y="1612"/>
                </a:lnTo>
                <a:lnTo>
                  <a:pt x="469" y="1652"/>
                </a:lnTo>
                <a:lnTo>
                  <a:pt x="459" y="1683"/>
                </a:lnTo>
                <a:lnTo>
                  <a:pt x="448" y="1703"/>
                </a:lnTo>
                <a:lnTo>
                  <a:pt x="438" y="1734"/>
                </a:lnTo>
                <a:lnTo>
                  <a:pt x="418" y="1754"/>
                </a:lnTo>
                <a:lnTo>
                  <a:pt x="408" y="1765"/>
                </a:lnTo>
                <a:lnTo>
                  <a:pt x="397" y="1785"/>
                </a:lnTo>
                <a:lnTo>
                  <a:pt x="387" y="1795"/>
                </a:lnTo>
                <a:lnTo>
                  <a:pt x="377" y="1805"/>
                </a:lnTo>
                <a:lnTo>
                  <a:pt x="367" y="1816"/>
                </a:lnTo>
                <a:lnTo>
                  <a:pt x="346" y="1826"/>
                </a:lnTo>
                <a:lnTo>
                  <a:pt x="336" y="1826"/>
                </a:lnTo>
                <a:lnTo>
                  <a:pt x="326" y="1816"/>
                </a:lnTo>
                <a:lnTo>
                  <a:pt x="316" y="1805"/>
                </a:lnTo>
                <a:lnTo>
                  <a:pt x="306" y="1795"/>
                </a:lnTo>
                <a:lnTo>
                  <a:pt x="306" y="1785"/>
                </a:lnTo>
                <a:lnTo>
                  <a:pt x="295" y="1765"/>
                </a:lnTo>
                <a:lnTo>
                  <a:pt x="285" y="1754"/>
                </a:lnTo>
                <a:lnTo>
                  <a:pt x="275" y="1734"/>
                </a:lnTo>
                <a:lnTo>
                  <a:pt x="265" y="1703"/>
                </a:lnTo>
                <a:lnTo>
                  <a:pt x="255" y="1673"/>
                </a:lnTo>
                <a:lnTo>
                  <a:pt x="234" y="1652"/>
                </a:lnTo>
                <a:lnTo>
                  <a:pt x="214" y="1622"/>
                </a:lnTo>
                <a:lnTo>
                  <a:pt x="193" y="1601"/>
                </a:lnTo>
                <a:lnTo>
                  <a:pt x="173" y="1581"/>
                </a:lnTo>
                <a:lnTo>
                  <a:pt x="142" y="1550"/>
                </a:lnTo>
                <a:lnTo>
                  <a:pt x="122" y="1530"/>
                </a:lnTo>
                <a:lnTo>
                  <a:pt x="92" y="1510"/>
                </a:lnTo>
                <a:lnTo>
                  <a:pt x="61" y="1489"/>
                </a:lnTo>
                <a:lnTo>
                  <a:pt x="41" y="1469"/>
                </a:lnTo>
                <a:lnTo>
                  <a:pt x="30" y="1459"/>
                </a:lnTo>
                <a:lnTo>
                  <a:pt x="10" y="1438"/>
                </a:lnTo>
                <a:lnTo>
                  <a:pt x="10" y="1428"/>
                </a:lnTo>
                <a:lnTo>
                  <a:pt x="0" y="1418"/>
                </a:lnTo>
                <a:lnTo>
                  <a:pt x="10" y="1408"/>
                </a:lnTo>
                <a:lnTo>
                  <a:pt x="20" y="1408"/>
                </a:lnTo>
                <a:lnTo>
                  <a:pt x="41" y="1408"/>
                </a:lnTo>
                <a:lnTo>
                  <a:pt x="61" y="1418"/>
                </a:lnTo>
                <a:lnTo>
                  <a:pt x="81" y="1418"/>
                </a:lnTo>
                <a:lnTo>
                  <a:pt x="112" y="1428"/>
                </a:lnTo>
                <a:lnTo>
                  <a:pt x="142" y="1438"/>
                </a:lnTo>
                <a:lnTo>
                  <a:pt x="173" y="1448"/>
                </a:lnTo>
                <a:lnTo>
                  <a:pt x="204" y="1448"/>
                </a:lnTo>
                <a:lnTo>
                  <a:pt x="224" y="1448"/>
                </a:lnTo>
                <a:lnTo>
                  <a:pt x="255" y="1459"/>
                </a:lnTo>
                <a:lnTo>
                  <a:pt x="275" y="1448"/>
                </a:lnTo>
                <a:lnTo>
                  <a:pt x="285" y="1448"/>
                </a:lnTo>
                <a:lnTo>
                  <a:pt x="306" y="1448"/>
                </a:lnTo>
                <a:lnTo>
                  <a:pt x="306" y="1438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</a:ln>
        </p:spPr>
      </p:sp>
      <p:sp>
        <p:nvSpPr>
          <p:cNvPr id="18456" name="Freeform 71"/>
          <p:cNvSpPr/>
          <p:nvPr/>
        </p:nvSpPr>
        <p:spPr bwMode="auto">
          <a:xfrm>
            <a:off x="6381750" y="1833562"/>
            <a:ext cx="427038" cy="122238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</a:cxnLst>
            <a:rect l="l" t="t" r="GT0" b="GT1"/>
            <a:pathLst>
              <a:path w="673" h="194">
                <a:moveTo>
                  <a:pt x="0" y="92"/>
                </a:moveTo>
                <a:lnTo>
                  <a:pt x="31" y="92"/>
                </a:lnTo>
                <a:lnTo>
                  <a:pt x="61" y="92"/>
                </a:lnTo>
                <a:lnTo>
                  <a:pt x="102" y="92"/>
                </a:lnTo>
                <a:lnTo>
                  <a:pt x="143" y="82"/>
                </a:lnTo>
                <a:lnTo>
                  <a:pt x="225" y="72"/>
                </a:lnTo>
                <a:lnTo>
                  <a:pt x="276" y="61"/>
                </a:lnTo>
                <a:lnTo>
                  <a:pt x="316" y="51"/>
                </a:lnTo>
                <a:lnTo>
                  <a:pt x="367" y="41"/>
                </a:lnTo>
                <a:lnTo>
                  <a:pt x="398" y="31"/>
                </a:lnTo>
                <a:lnTo>
                  <a:pt x="439" y="21"/>
                </a:lnTo>
                <a:lnTo>
                  <a:pt x="469" y="10"/>
                </a:lnTo>
                <a:lnTo>
                  <a:pt x="500" y="10"/>
                </a:lnTo>
                <a:lnTo>
                  <a:pt x="520" y="0"/>
                </a:lnTo>
                <a:lnTo>
                  <a:pt x="530" y="0"/>
                </a:lnTo>
                <a:lnTo>
                  <a:pt x="541" y="0"/>
                </a:lnTo>
                <a:lnTo>
                  <a:pt x="561" y="0"/>
                </a:lnTo>
                <a:lnTo>
                  <a:pt x="581" y="0"/>
                </a:lnTo>
                <a:lnTo>
                  <a:pt x="602" y="10"/>
                </a:lnTo>
                <a:lnTo>
                  <a:pt x="622" y="10"/>
                </a:lnTo>
                <a:lnTo>
                  <a:pt x="643" y="21"/>
                </a:lnTo>
                <a:lnTo>
                  <a:pt x="663" y="41"/>
                </a:lnTo>
                <a:lnTo>
                  <a:pt x="663" y="51"/>
                </a:lnTo>
                <a:lnTo>
                  <a:pt x="673" y="61"/>
                </a:lnTo>
                <a:lnTo>
                  <a:pt x="663" y="72"/>
                </a:lnTo>
                <a:lnTo>
                  <a:pt x="653" y="82"/>
                </a:lnTo>
                <a:lnTo>
                  <a:pt x="643" y="92"/>
                </a:lnTo>
                <a:lnTo>
                  <a:pt x="622" y="102"/>
                </a:lnTo>
                <a:lnTo>
                  <a:pt x="592" y="113"/>
                </a:lnTo>
                <a:lnTo>
                  <a:pt x="561" y="123"/>
                </a:lnTo>
                <a:lnTo>
                  <a:pt x="520" y="133"/>
                </a:lnTo>
                <a:lnTo>
                  <a:pt x="479" y="143"/>
                </a:lnTo>
                <a:lnTo>
                  <a:pt x="428" y="153"/>
                </a:lnTo>
                <a:lnTo>
                  <a:pt x="367" y="164"/>
                </a:lnTo>
                <a:lnTo>
                  <a:pt x="255" y="184"/>
                </a:lnTo>
                <a:lnTo>
                  <a:pt x="133" y="184"/>
                </a:lnTo>
                <a:lnTo>
                  <a:pt x="0" y="194"/>
                </a:lnTo>
                <a:lnTo>
                  <a:pt x="0" y="92"/>
                </a:lnTo>
              </a:path>
            </a:pathLst>
          </a:custGeom>
          <a:solidFill>
            <a:srgbClr val="FF0000"/>
          </a:solidFill>
          <a:ln w="12700">
            <a:solidFill>
              <a:srgbClr val="000000"/>
            </a:solidFill>
            <a:round/>
          </a:ln>
        </p:spPr>
      </p:sp>
      <p:sp>
        <p:nvSpPr>
          <p:cNvPr id="18457" name="TextBox 2"/>
          <p:cNvSpPr/>
          <p:nvPr/>
        </p:nvSpPr>
        <p:spPr>
          <a:xfrm>
            <a:off x="646112" y="1484312"/>
            <a:ext cx="2043112" cy="10064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6000">
                <a:latin typeface="楷体" pitchFamily="49" charset="-122"/>
                <a:ea typeface="楷体" pitchFamily="49" charset="-122"/>
              </a:rPr>
              <a:t>旧</a:t>
            </a:r>
            <a:r>
              <a:rPr lang="zh-CN" altLang="en-US" sz="6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符</a:t>
            </a:r>
          </a:p>
        </p:txBody>
      </p:sp>
      <p:sp>
        <p:nvSpPr>
          <p:cNvPr id="18458" name="矩形 2"/>
          <p:cNvSpPr>
            <a:spLocks noChangeArrowheads="1"/>
          </p:cNvSpPr>
          <p:nvPr/>
        </p:nvSpPr>
        <p:spPr bwMode="auto">
          <a:xfrm>
            <a:off x="5029200" y="3673475"/>
            <a:ext cx="3348208" cy="10068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sz="2000" b="1" dirty="0">
                <a:latin typeface="宋体" pitchFamily="2" charset="-122"/>
              </a:rPr>
              <a:t>竹字头要扁小，亻的撇稍长竖要短，寸字的横要长、收笔稍向上拉。</a:t>
            </a:r>
          </a:p>
        </p:txBody>
      </p:sp>
      <p:sp>
        <p:nvSpPr>
          <p:cNvPr id="18459" name="矩形 4"/>
          <p:cNvSpPr/>
          <p:nvPr/>
        </p:nvSpPr>
        <p:spPr>
          <a:xfrm>
            <a:off x="2730500" y="1550988"/>
            <a:ext cx="1201738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8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符</a:t>
            </a:r>
          </a:p>
        </p:txBody>
      </p:sp>
      <p:sp>
        <p:nvSpPr>
          <p:cNvPr id="18460" name="矩形 37"/>
          <p:cNvSpPr/>
          <p:nvPr/>
        </p:nvSpPr>
        <p:spPr>
          <a:xfrm>
            <a:off x="2655888" y="874712"/>
            <a:ext cx="2232025" cy="8302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 fú</a:t>
            </a:r>
          </a:p>
        </p:txBody>
      </p:sp>
      <p:sp>
        <p:nvSpPr>
          <p:cNvPr id="18461" name="TextBox 38"/>
          <p:cNvSpPr/>
          <p:nvPr/>
        </p:nvSpPr>
        <p:spPr>
          <a:xfrm>
            <a:off x="687388" y="2678112"/>
            <a:ext cx="2339975" cy="427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结构：</a:t>
            </a:r>
            <a:r>
              <a:rPr lang="zh-CN" altLang="en-US" sz="2200" b="1" dirty="0">
                <a:latin typeface="宋体" pitchFamily="2" charset="-122"/>
              </a:rPr>
              <a:t>上下</a:t>
            </a:r>
          </a:p>
        </p:txBody>
      </p:sp>
      <p:sp>
        <p:nvSpPr>
          <p:cNvPr id="18462" name="TextBox 39"/>
          <p:cNvSpPr/>
          <p:nvPr/>
        </p:nvSpPr>
        <p:spPr>
          <a:xfrm>
            <a:off x="646112" y="3562350"/>
            <a:ext cx="3497262" cy="427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200" b="1" dirty="0">
                <a:latin typeface="宋体" pitchFamily="2" charset="-122"/>
              </a:rPr>
              <a:t>符咒  护身符</a:t>
            </a:r>
          </a:p>
        </p:txBody>
      </p:sp>
      <p:sp>
        <p:nvSpPr>
          <p:cNvPr id="18463" name="TextBox 40"/>
          <p:cNvSpPr/>
          <p:nvPr/>
        </p:nvSpPr>
        <p:spPr>
          <a:xfrm>
            <a:off x="663575" y="3989388"/>
            <a:ext cx="3787775" cy="7699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200" b="1" dirty="0">
                <a:latin typeface="宋体" pitchFamily="2" charset="-122"/>
              </a:rPr>
              <a:t>古代人们用桃符挂在门口祈求平安。 </a:t>
            </a:r>
          </a:p>
        </p:txBody>
      </p:sp>
      <p:sp>
        <p:nvSpPr>
          <p:cNvPr id="18464" name="TextBox 41"/>
          <p:cNvSpPr/>
          <p:nvPr/>
        </p:nvSpPr>
        <p:spPr>
          <a:xfrm>
            <a:off x="646112" y="3141662"/>
            <a:ext cx="2905125" cy="427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200" b="1" dirty="0">
                <a:latin typeface="宋体" pitchFamily="2" charset="-122"/>
              </a:rPr>
              <a:t>F   </a:t>
            </a:r>
            <a:r>
              <a:rPr lang="zh-CN" altLang="en-US" sz="2200" b="1" dirty="0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200" b="1" dirty="0">
                <a:latin typeface="宋体" pitchFamily="2" charset="-122"/>
              </a:rPr>
              <a:t>竹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18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18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18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18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8" grpId="0"/>
      <p:bldP spid="18459" grpId="0"/>
      <p:bldP spid="18460" grpId="0"/>
      <p:bldP spid="18461" grpId="0"/>
      <p:bldP spid="18462" grpId="0"/>
      <p:bldP spid="18463" grpId="0"/>
      <p:bldP spid="1846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组合 5"/>
          <p:cNvGrpSpPr/>
          <p:nvPr/>
        </p:nvGrpSpPr>
        <p:grpSpPr>
          <a:xfrm>
            <a:off x="971550" y="1992312"/>
            <a:ext cx="7150100" cy="2535238"/>
            <a:chOff x="971201" y="1796883"/>
            <a:chExt cx="7150138" cy="4099401"/>
          </a:xfrm>
        </p:grpSpPr>
        <p:sp>
          <p:nvSpPr>
            <p:cNvPr id="20486" name="任意多边形 6"/>
            <p:cNvSpPr/>
            <p:nvPr/>
          </p:nvSpPr>
          <p:spPr>
            <a:xfrm>
              <a:off x="926243" y="142644"/>
              <a:ext cx="7235990" cy="5864943"/>
            </a:xfrm>
            <a:custGeom>
              <a:avLst/>
              <a:gdLst>
                <a:gd name="connsiteX0" fmla="*/ 0 w 7150138"/>
                <a:gd name="connsiteY0" fmla="*/ 451959 h 4519594"/>
                <a:gd name="connsiteX1" fmla="*/ 451959 w 7150138"/>
                <a:gd name="connsiteY1" fmla="*/ 0 h 4519594"/>
                <a:gd name="connsiteX2" fmla="*/ 6698179 w 7150138"/>
                <a:gd name="connsiteY2" fmla="*/ 0 h 4519594"/>
                <a:gd name="connsiteX3" fmla="*/ 7150138 w 7150138"/>
                <a:gd name="connsiteY3" fmla="*/ 451959 h 4519594"/>
                <a:gd name="connsiteX4" fmla="*/ 7150138 w 7150138"/>
                <a:gd name="connsiteY4" fmla="*/ 4067635 h 4519594"/>
                <a:gd name="connsiteX5" fmla="*/ 6698179 w 7150138"/>
                <a:gd name="connsiteY5" fmla="*/ 4519594 h 4519594"/>
                <a:gd name="connsiteX6" fmla="*/ 451959 w 7150138"/>
                <a:gd name="connsiteY6" fmla="*/ 4519594 h 4519594"/>
                <a:gd name="connsiteX7" fmla="*/ 0 w 7150138"/>
                <a:gd name="connsiteY7" fmla="*/ 4067635 h 4519594"/>
                <a:gd name="connsiteX8" fmla="*/ 0 w 7150138"/>
                <a:gd name="connsiteY8" fmla="*/ 451959 h 4519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50138" h="4519594">
                  <a:moveTo>
                    <a:pt x="0" y="451959"/>
                  </a:moveTo>
                  <a:cubicBezTo>
                    <a:pt x="0" y="202349"/>
                    <a:pt x="202349" y="0"/>
                    <a:pt x="451959" y="0"/>
                  </a:cubicBezTo>
                  <a:lnTo>
                    <a:pt x="6698179" y="0"/>
                  </a:lnTo>
                  <a:cubicBezTo>
                    <a:pt x="6947789" y="0"/>
                    <a:pt x="7150138" y="202349"/>
                    <a:pt x="7150138" y="451959"/>
                  </a:cubicBezTo>
                  <a:lnTo>
                    <a:pt x="7150138" y="4067635"/>
                  </a:lnTo>
                  <a:cubicBezTo>
                    <a:pt x="7150138" y="4317245"/>
                    <a:pt x="6947789" y="4519594"/>
                    <a:pt x="6698179" y="4519594"/>
                  </a:cubicBezTo>
                  <a:lnTo>
                    <a:pt x="451959" y="4519594"/>
                  </a:lnTo>
                  <a:cubicBezTo>
                    <a:pt x="202349" y="4519594"/>
                    <a:pt x="0" y="4317245"/>
                    <a:pt x="0" y="4067635"/>
                  </a:cubicBezTo>
                  <a:lnTo>
                    <a:pt x="0" y="451959"/>
                  </a:lnTo>
                  <a:close/>
                </a:path>
              </a:pathLst>
            </a:custGeom>
          </p:spPr>
          <p:style>
            <a:lnRef idx="0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56032" tIns="256032" rIns="256032" bIns="3419748" anchor="ctr">
              <a:scene3d>
                <a:camera prst="isometricOffAxis1Right"/>
                <a:lightRig rig="threePt" dir="t"/>
              </a:scene3d>
            </a:bodyPr>
            <a:lstStyle/>
            <a:p>
              <a:pPr marL="0" marR="0" lvl="0" indent="0" algn="l" defTabSz="16002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prstClr val="white">
                        <a:alpha val="60000"/>
                      </a:prstClr>
                    </a:glow>
                  </a:effectLst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自读提示：</a:t>
              </a:r>
              <a:endPara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>
                  <a:glow rad="101600">
                    <a:prstClr val="white">
                      <a:alpha val="60000"/>
                    </a:prstClr>
                  </a:glow>
                </a:effectLst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487" name="任意多边形 7"/>
            <p:cNvSpPr/>
            <p:nvPr/>
          </p:nvSpPr>
          <p:spPr>
            <a:xfrm>
              <a:off x="1125190" y="2248664"/>
              <a:ext cx="6826286" cy="2980216"/>
            </a:xfrm>
            <a:custGeom>
              <a:avLst/>
              <a:gdLst>
                <a:gd name="GT0" fmla="+- l w 0"/>
                <a:gd name="GT1" fmla="+- t h 0"/>
              </a:gdLst>
              <a:ahLst/>
              <a:cxnLst>
                <a:cxn ang="0">
                  <a:pos x="0" y="298021"/>
                </a:cxn>
                <a:cxn ang="0">
                  <a:pos x="297914" y="0"/>
                </a:cxn>
                <a:cxn ang="0">
                  <a:pos x="6528372" y="0"/>
                </a:cxn>
                <a:cxn ang="0">
                  <a:pos x="6826286" y="298021"/>
                </a:cxn>
                <a:cxn ang="0">
                  <a:pos x="6826286" y="2682195"/>
                </a:cxn>
                <a:cxn ang="0">
                  <a:pos x="6528372" y="2980216"/>
                </a:cxn>
                <a:cxn ang="0">
                  <a:pos x="297914" y="2980216"/>
                </a:cxn>
                <a:cxn ang="0">
                  <a:pos x="0" y="2682195"/>
                </a:cxn>
                <a:cxn ang="0">
                  <a:pos x="0" y="298021"/>
                </a:cxn>
              </a:cxnLst>
              <a:rect l="l" t="t" r="GT0" b="GT1"/>
              <a:pathLst>
                <a:path w="6826475" h="2979224">
                  <a:moveTo>
                    <a:pt x="0" y="297922"/>
                  </a:moveTo>
                  <a:cubicBezTo>
                    <a:pt x="0" y="133384"/>
                    <a:pt x="133384" y="0"/>
                    <a:pt x="297922" y="0"/>
                  </a:cubicBezTo>
                  <a:lnTo>
                    <a:pt x="6528553" y="0"/>
                  </a:lnTo>
                  <a:cubicBezTo>
                    <a:pt x="6693091" y="0"/>
                    <a:pt x="6826475" y="133384"/>
                    <a:pt x="6826475" y="297922"/>
                  </a:cubicBezTo>
                  <a:lnTo>
                    <a:pt x="6826475" y="2681302"/>
                  </a:lnTo>
                  <a:cubicBezTo>
                    <a:pt x="6826475" y="2845840"/>
                    <a:pt x="6693091" y="2979224"/>
                    <a:pt x="6528553" y="2979224"/>
                  </a:cubicBezTo>
                  <a:lnTo>
                    <a:pt x="297922" y="2979224"/>
                  </a:lnTo>
                  <a:cubicBezTo>
                    <a:pt x="133384" y="2979224"/>
                    <a:pt x="0" y="2845840"/>
                    <a:pt x="0" y="2681302"/>
                  </a:cubicBezTo>
                  <a:lnTo>
                    <a:pt x="0" y="297922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16200000" scaled="1"/>
            </a:gradFill>
            <a:ln>
              <a:noFill/>
              <a:round/>
            </a:ln>
            <a:effectLst>
              <a:outerShdw blurRad="40000" dist="23000" dir="5400000">
                <a:srgbClr val="000000">
                  <a:alpha val="34999"/>
                </a:srgbClr>
              </a:outerShdw>
            </a:effectLst>
          </p:spPr>
          <p:txBody>
            <a:bodyPr lIns="105038" tIns="105038" rIns="105038" bIns="105038"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268605" marR="0" lvl="0" indent="-268605" defTabSz="1244600" eaLnBrk="1" hangingPunct="1">
                <a:lnSpc>
                  <a:spcPts val="3000"/>
                </a:lnSpc>
                <a:spcAft>
                  <a:spcPct val="35000"/>
                </a:spcAft>
              </a:pPr>
              <a:r>
                <a:rPr lang="en-US" altLang="zh-CN" sz="2400" b="1" dirty="0">
                  <a:solidFill>
                    <a:srgbClr val="000000"/>
                  </a:solidFill>
                  <a:latin typeface="Times New Roman" pitchFamily="18" charset="0"/>
                  <a:ea typeface="Times New Roman" pitchFamily="18" charset="0"/>
                </a:rPr>
                <a:t>1.</a:t>
              </a:r>
              <a:r>
                <a:rPr lang="zh-CN" altLang="en-US" sz="2400" b="1" dirty="0">
                  <a:solidFill>
                    <a:srgbClr val="000000"/>
                  </a:solidFill>
                  <a:latin typeface="Times New Roman" pitchFamily="18" charset="0"/>
                  <a:ea typeface="Times New Roman" pitchFamily="18" charset="0"/>
                </a:rPr>
                <a:t>请同学们自由朗读古诗，</a:t>
              </a:r>
              <a:r>
                <a:rPr lang="zh-CN" altLang="zh-CN" sz="2400" b="1" dirty="0">
                  <a:solidFill>
                    <a:srgbClr val="000000"/>
                  </a:solidFill>
                  <a:latin typeface="Times New Roman" pitchFamily="18" charset="0"/>
                  <a:ea typeface="Times New Roman" pitchFamily="18" charset="0"/>
                </a:rPr>
                <a:t>努力读准字音、读通句子。</a:t>
              </a:r>
              <a:endParaRPr lang="en-US" altLang="zh-CN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</a:endParaRPr>
            </a:p>
            <a:p>
              <a:pPr marL="268605" marR="0" lvl="0" indent="-268605" defTabSz="1244600" eaLnBrk="1" hangingPunct="1">
                <a:lnSpc>
                  <a:spcPts val="3000"/>
                </a:lnSpc>
                <a:spcAft>
                  <a:spcPct val="35000"/>
                </a:spcAft>
              </a:pPr>
              <a:r>
                <a:rPr lang="en-US" altLang="zh-CN" sz="2400" b="1" dirty="0">
                  <a:solidFill>
                    <a:srgbClr val="000000"/>
                  </a:solidFill>
                  <a:latin typeface="Times New Roman" pitchFamily="18" charset="0"/>
                  <a:ea typeface="Times New Roman" pitchFamily="18" charset="0"/>
                </a:rPr>
                <a:t>2.</a:t>
              </a:r>
              <a:r>
                <a:rPr lang="zh-CN" altLang="en-US" sz="2400" b="1" dirty="0">
                  <a:solidFill>
                    <a:srgbClr val="000000"/>
                  </a:solidFill>
                  <a:latin typeface="Times New Roman" pitchFamily="18" charset="0"/>
                  <a:ea typeface="Times New Roman" pitchFamily="18" charset="0"/>
                </a:rPr>
                <a:t>标注有疑惑的地方，批注感受深刻的地方。</a:t>
              </a:r>
              <a:endParaRPr lang="en-US" altLang="zh-CN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</a:endParaRPr>
            </a:p>
          </p:txBody>
        </p:sp>
      </p:grpSp>
      <p:pic>
        <p:nvPicPr>
          <p:cNvPr id="20483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60000" flipH="1">
            <a:off x="5888038" y="438150"/>
            <a:ext cx="828675" cy="63976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0484" name="圆角矩形 11">
            <a:extLst>
              <a:ext uri="{FF2B5EF4-FFF2-40B4-BE49-F238E27FC236}"/>
            </a:extLst>
          </p:cNvPr>
          <p:cNvSpPr/>
          <p:nvPr/>
        </p:nvSpPr>
        <p:spPr>
          <a:xfrm>
            <a:off x="2833688" y="722312"/>
            <a:ext cx="3302000" cy="517525"/>
          </a:xfrm>
          <a:prstGeom prst="roundRect">
            <a:avLst>
              <a:gd name="adj" fmla="val 17864"/>
            </a:avLst>
          </a:prstGeom>
          <a:solidFill>
            <a:schemeClr val="bg1"/>
          </a:solidFill>
          <a:ln w="38100">
            <a:solidFill>
              <a:srgbClr val="F26F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485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2887662" y="757238"/>
            <a:ext cx="3194050" cy="449262"/>
          </a:xfrm>
          <a:prstGeom prst="rect">
            <a:avLst/>
          </a:prstGeom>
          <a:noFill/>
          <a:ln>
            <a:noFill/>
          </a:ln>
          <a:effectLst>
            <a:outerShdw dist="19050" sx="1000" sy="1000" algn="ctr" rotWithShape="0">
              <a:srgbClr val="808080"/>
            </a:outerShdw>
          </a:effectLst>
        </p:spPr>
        <p:txBody>
          <a:bodyPr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>
              <a:lnSpc>
                <a:spcPct val="9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初读感知</a:t>
            </a:r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8.10.10"/>
  <p:tag name="AS_TITLE" val="Aspose.Slides for .NET 4.0 Client Profile"/>
  <p:tag name="AS_VERSION" val="18.10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6123</TotalTime>
  <Words>984</Words>
  <Application>Microsoft Office PowerPoint</Application>
  <PresentationFormat>全屏显示(16:9)</PresentationFormat>
  <Paragraphs>118</Paragraphs>
  <Slides>20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9" baseType="lpstr">
      <vt:lpstr>Adobe 黑体 Std R</vt:lpstr>
      <vt:lpstr>Gulim</vt:lpstr>
      <vt:lpstr>Malgun Gothic</vt:lpstr>
      <vt:lpstr>Meiryo</vt:lpstr>
      <vt:lpstr>方正大黑简体</vt:lpstr>
      <vt:lpstr>方正姚体</vt:lpstr>
      <vt:lpstr>仿宋</vt:lpstr>
      <vt:lpstr>黑体</vt:lpstr>
      <vt:lpstr>楷体</vt:lpstr>
      <vt:lpstr>隶书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647</cp:revision>
  <dcterms:created xsi:type="dcterms:W3CDTF">2015-12-30T08:03:25Z</dcterms:created>
  <dcterms:modified xsi:type="dcterms:W3CDTF">2021-08-14T14:53:11Z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