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6" r:id="rId1"/>
    <p:sldMasterId id="2147483925" r:id="rId2"/>
  </p:sldMasterIdLst>
  <p:notesMasterIdLst>
    <p:notesMasterId r:id="rId21"/>
  </p:notesMasterIdLst>
  <p:handoutMasterIdLst>
    <p:handoutMasterId r:id="rId22"/>
  </p:handoutMasterIdLst>
  <p:sldIdLst>
    <p:sldId id="454" r:id="rId3"/>
    <p:sldId id="406" r:id="rId4"/>
    <p:sldId id="452" r:id="rId5"/>
    <p:sldId id="453" r:id="rId6"/>
    <p:sldId id="476" r:id="rId7"/>
    <p:sldId id="489" r:id="rId8"/>
    <p:sldId id="477" r:id="rId9"/>
    <p:sldId id="478" r:id="rId10"/>
    <p:sldId id="484" r:id="rId11"/>
    <p:sldId id="485" r:id="rId12"/>
    <p:sldId id="479" r:id="rId13"/>
    <p:sldId id="480" r:id="rId14"/>
    <p:sldId id="481" r:id="rId15"/>
    <p:sldId id="482" r:id="rId16"/>
    <p:sldId id="486" r:id="rId17"/>
    <p:sldId id="487" r:id="rId18"/>
    <p:sldId id="488" r:id="rId19"/>
    <p:sldId id="490" r:id="rId20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F2FB"/>
    <a:srgbClr val="6B9EAA"/>
    <a:srgbClr val="BF6161"/>
    <a:srgbClr val="FCFCEE"/>
    <a:srgbClr val="FEFFE5"/>
    <a:srgbClr val="FFFEE5"/>
    <a:srgbClr val="C77373"/>
    <a:srgbClr val="CF8787"/>
    <a:srgbClr val="C349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5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696" y="13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defRPr sz="1200"/>
            </a:lvl1pPr>
          </a:lstStyle>
          <a:p>
            <a:pPr>
              <a:defRPr/>
            </a:pPr>
            <a:r>
              <a:rPr lang="zh-CN" altLang="en-US"/>
              <a:t>   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defRPr sz="1200"/>
            </a:lvl1pPr>
          </a:lstStyle>
          <a:p>
            <a:pPr>
              <a:defRPr/>
            </a:pPr>
            <a:fld id="{1B61BB02-8F2B-479C-AF9F-C82461A083AA}" type="datetimeFigureOut">
              <a:rPr lang="zh-CN" altLang="en-US"/>
              <a:pPr>
                <a:defRPr/>
              </a:pPr>
              <a:t>2021/8/8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defRPr sz="1200"/>
            </a:lvl1pPr>
          </a:lstStyle>
          <a:p>
            <a:pPr>
              <a:defRPr/>
            </a:pPr>
            <a:r>
              <a:rPr lang="zh-CN" altLang="en-US"/>
              <a:t>   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8304AC53-E78A-4CF2-BBEC-68FA20A9FB6D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8561404"/>
      </p:ext>
    </p:extLst>
  </p:cSld>
  <p:clrMap bg1="lt1" tx1="dk1" bg2="lt2" tx2="dk2" accent1="accent1" accent2="accent2" accent3="accent3" accent4="accent4" accent5="accent5" accent6="accent6" hlink="hlink" folHlink="folHlink"/>
  <p:hf sldNum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defRPr sz="1200"/>
            </a:lvl1pPr>
          </a:lstStyle>
          <a:p>
            <a:pPr>
              <a:defRPr/>
            </a:pPr>
            <a:r>
              <a:rPr lang="zh-CN" altLang="en-US"/>
              <a:t>   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defRPr sz="1200"/>
            </a:lvl1pPr>
          </a:lstStyle>
          <a:p>
            <a:pPr>
              <a:defRPr/>
            </a:pPr>
            <a:fld id="{211F0B35-9F37-427D-8460-81AD5F25D2C6}" type="datetimeFigureOut">
              <a:rPr lang="zh-CN" altLang="en-US"/>
              <a:pPr>
                <a:defRPr/>
              </a:pPr>
              <a:t>2021/8/8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defRPr sz="1200"/>
            </a:lvl1pPr>
          </a:lstStyle>
          <a:p>
            <a:pPr>
              <a:defRPr/>
            </a:pPr>
            <a:r>
              <a:rPr lang="zh-CN" altLang="en-US"/>
              <a:t>   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EDAC8FC7-A3CD-43F8-9361-84DFCE9890F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21320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C8FC7-A3CD-43F8-9361-84DFCE9890F8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2504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262218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9.png"/><Relationship Id="rId7" Type="http://schemas.openxmlformats.org/officeDocument/2006/relationships/image" Target="../media/image1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10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5"/>
          <p:cNvGrpSpPr>
            <a:grpSpLocks/>
          </p:cNvGrpSpPr>
          <p:nvPr userDrawn="1"/>
        </p:nvGrpSpPr>
        <p:grpSpPr bwMode="auto">
          <a:xfrm>
            <a:off x="0" y="3398838"/>
            <a:ext cx="9144000" cy="1744662"/>
            <a:chOff x="1" y="4546271"/>
            <a:chExt cx="12191999" cy="2326243"/>
          </a:xfrm>
        </p:grpSpPr>
        <p:sp>
          <p:nvSpPr>
            <p:cNvPr id="3" name="任意多边形 2"/>
            <p:cNvSpPr/>
            <p:nvPr/>
          </p:nvSpPr>
          <p:spPr>
            <a:xfrm>
              <a:off x="1" y="4546271"/>
              <a:ext cx="12191999" cy="2311427"/>
            </a:xfrm>
            <a:custGeom>
              <a:avLst/>
              <a:gdLst>
                <a:gd name="connsiteX0" fmla="*/ 12191999 w 12191999"/>
                <a:gd name="connsiteY0" fmla="*/ 0 h 2311729"/>
                <a:gd name="connsiteX1" fmla="*/ 12191999 w 12191999"/>
                <a:gd name="connsiteY1" fmla="*/ 2311729 h 2311729"/>
                <a:gd name="connsiteX2" fmla="*/ 0 w 12191999"/>
                <a:gd name="connsiteY2" fmla="*/ 2311729 h 2311729"/>
                <a:gd name="connsiteX3" fmla="*/ 0 w 12191999"/>
                <a:gd name="connsiteY3" fmla="*/ 2020458 h 2311729"/>
                <a:gd name="connsiteX4" fmla="*/ 0 w 12191999"/>
                <a:gd name="connsiteY4" fmla="*/ 237172 h 2311729"/>
                <a:gd name="connsiteX5" fmla="*/ 63480 w 12191999"/>
                <a:gd name="connsiteY5" fmla="*/ 213939 h 2311729"/>
                <a:gd name="connsiteX6" fmla="*/ 348343 w 12191999"/>
                <a:gd name="connsiteY6" fmla="*/ 170871 h 2311729"/>
                <a:gd name="connsiteX7" fmla="*/ 1306287 w 12191999"/>
                <a:gd name="connsiteY7" fmla="*/ 1128815 h 2311729"/>
                <a:gd name="connsiteX8" fmla="*/ 1286825 w 12191999"/>
                <a:gd name="connsiteY8" fmla="*/ 1321874 h 2311729"/>
                <a:gd name="connsiteX9" fmla="*/ 1256605 w 12191999"/>
                <a:gd name="connsiteY9" fmla="*/ 1419229 h 2311729"/>
                <a:gd name="connsiteX10" fmla="*/ 1344679 w 12191999"/>
                <a:gd name="connsiteY10" fmla="*/ 1371424 h 2311729"/>
                <a:gd name="connsiteX11" fmla="*/ 1683656 w 12191999"/>
                <a:gd name="connsiteY11" fmla="*/ 1302987 h 2311729"/>
                <a:gd name="connsiteX12" fmla="*/ 2299446 w 12191999"/>
                <a:gd name="connsiteY12" fmla="*/ 1558056 h 2311729"/>
                <a:gd name="connsiteX13" fmla="*/ 2381189 w 12191999"/>
                <a:gd name="connsiteY13" fmla="*/ 1657129 h 2311729"/>
                <a:gd name="connsiteX14" fmla="*/ 2427737 w 12191999"/>
                <a:gd name="connsiteY14" fmla="*/ 1596410 h 2311729"/>
                <a:gd name="connsiteX15" fmla="*/ 3069771 w 12191999"/>
                <a:gd name="connsiteY15" fmla="*/ 1302987 h 2311729"/>
                <a:gd name="connsiteX16" fmla="*/ 3544503 w 12191999"/>
                <a:gd name="connsiteY16" fmla="*/ 1447998 h 2311729"/>
                <a:gd name="connsiteX17" fmla="*/ 3657745 w 12191999"/>
                <a:gd name="connsiteY17" fmla="*/ 1541431 h 2311729"/>
                <a:gd name="connsiteX18" fmla="*/ 3713651 w 12191999"/>
                <a:gd name="connsiteY18" fmla="*/ 1519404 h 2311729"/>
                <a:gd name="connsiteX19" fmla="*/ 3897086 w 12191999"/>
                <a:gd name="connsiteY19" fmla="*/ 1491671 h 2311729"/>
                <a:gd name="connsiteX20" fmla="*/ 4241977 w 12191999"/>
                <a:gd name="connsiteY20" fmla="*/ 1597020 h 2311729"/>
                <a:gd name="connsiteX21" fmla="*/ 4317999 w 12191999"/>
                <a:gd name="connsiteY21" fmla="*/ 1659743 h 2311729"/>
                <a:gd name="connsiteX22" fmla="*/ 4359994 w 12191999"/>
                <a:gd name="connsiteY22" fmla="*/ 1582372 h 2311729"/>
                <a:gd name="connsiteX23" fmla="*/ 5021945 w 12191999"/>
                <a:gd name="connsiteY23" fmla="*/ 1230415 h 2311729"/>
                <a:gd name="connsiteX24" fmla="*/ 5757498 w 12191999"/>
                <a:gd name="connsiteY24" fmla="*/ 1717972 h 2311729"/>
                <a:gd name="connsiteX25" fmla="*/ 5775109 w 12191999"/>
                <a:gd name="connsiteY25" fmla="*/ 1774705 h 2311729"/>
                <a:gd name="connsiteX26" fmla="*/ 5877396 w 12191999"/>
                <a:gd name="connsiteY26" fmla="*/ 1742952 h 2311729"/>
                <a:gd name="connsiteX27" fmla="*/ 5994403 w 12191999"/>
                <a:gd name="connsiteY27" fmla="*/ 1731157 h 2311729"/>
                <a:gd name="connsiteX28" fmla="*/ 6319003 w 12191999"/>
                <a:gd name="connsiteY28" fmla="*/ 1830310 h 2311729"/>
                <a:gd name="connsiteX29" fmla="*/ 6349718 w 12191999"/>
                <a:gd name="connsiteY29" fmla="*/ 1855653 h 2311729"/>
                <a:gd name="connsiteX30" fmla="*/ 6372196 w 12191999"/>
                <a:gd name="connsiteY30" fmla="*/ 1783240 h 2311729"/>
                <a:gd name="connsiteX31" fmla="*/ 7228113 w 12191999"/>
                <a:gd name="connsiteY31" fmla="*/ 1215901 h 2311729"/>
                <a:gd name="connsiteX32" fmla="*/ 7884955 w 12191999"/>
                <a:gd name="connsiteY32" fmla="*/ 1487974 h 2311729"/>
                <a:gd name="connsiteX33" fmla="*/ 7933395 w 12191999"/>
                <a:gd name="connsiteY33" fmla="*/ 1546684 h 2311729"/>
                <a:gd name="connsiteX34" fmla="*/ 8036368 w 12191999"/>
                <a:gd name="connsiteY34" fmla="*/ 1487498 h 2311729"/>
                <a:gd name="connsiteX35" fmla="*/ 8432799 w 12191999"/>
                <a:gd name="connsiteY35" fmla="*/ 1397328 h 2311729"/>
                <a:gd name="connsiteX36" fmla="*/ 9191035 w 12191999"/>
                <a:gd name="connsiteY36" fmla="*/ 1800479 h 2311729"/>
                <a:gd name="connsiteX37" fmla="*/ 9210518 w 12191999"/>
                <a:gd name="connsiteY37" fmla="*/ 1836373 h 2311729"/>
                <a:gd name="connsiteX38" fmla="*/ 9258709 w 12191999"/>
                <a:gd name="connsiteY38" fmla="*/ 1810216 h 2311729"/>
                <a:gd name="connsiteX39" fmla="*/ 9470570 w 12191999"/>
                <a:gd name="connsiteY39" fmla="*/ 1767443 h 2311729"/>
                <a:gd name="connsiteX40" fmla="*/ 9682431 w 12191999"/>
                <a:gd name="connsiteY40" fmla="*/ 1810216 h 2311729"/>
                <a:gd name="connsiteX41" fmla="*/ 9768141 w 12191999"/>
                <a:gd name="connsiteY41" fmla="*/ 1856738 h 2311729"/>
                <a:gd name="connsiteX42" fmla="*/ 9791010 w 12191999"/>
                <a:gd name="connsiteY42" fmla="*/ 1783067 h 2311729"/>
                <a:gd name="connsiteX43" fmla="*/ 10570028 w 12191999"/>
                <a:gd name="connsiteY43" fmla="*/ 1266699 h 2311729"/>
                <a:gd name="connsiteX44" fmla="*/ 10821441 w 12191999"/>
                <a:gd name="connsiteY44" fmla="*/ 1304709 h 2311729"/>
                <a:gd name="connsiteX45" fmla="*/ 10893902 w 12191999"/>
                <a:gd name="connsiteY45" fmla="*/ 1333259 h 2311729"/>
                <a:gd name="connsiteX46" fmla="*/ 10916253 w 12191999"/>
                <a:gd name="connsiteY46" fmla="*/ 1261255 h 2311729"/>
                <a:gd name="connsiteX47" fmla="*/ 11444514 w 12191999"/>
                <a:gd name="connsiteY47" fmla="*/ 911100 h 2311729"/>
                <a:gd name="connsiteX48" fmla="*/ 11446790 w 12191999"/>
                <a:gd name="connsiteY48" fmla="*/ 911330 h 2311729"/>
                <a:gd name="connsiteX49" fmla="*/ 11437256 w 12191999"/>
                <a:gd name="connsiteY49" fmla="*/ 816759 h 2311729"/>
                <a:gd name="connsiteX50" fmla="*/ 12173467 w 12191999"/>
                <a:gd name="connsiteY50" fmla="*/ 936 h 2311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12191999" h="2311729">
                  <a:moveTo>
                    <a:pt x="12191999" y="0"/>
                  </a:moveTo>
                  <a:lnTo>
                    <a:pt x="12191999" y="2311729"/>
                  </a:lnTo>
                  <a:lnTo>
                    <a:pt x="0" y="2311729"/>
                  </a:lnTo>
                  <a:lnTo>
                    <a:pt x="0" y="2020458"/>
                  </a:lnTo>
                  <a:lnTo>
                    <a:pt x="0" y="237172"/>
                  </a:lnTo>
                  <a:lnTo>
                    <a:pt x="63480" y="213939"/>
                  </a:lnTo>
                  <a:cubicBezTo>
                    <a:pt x="153468" y="185949"/>
                    <a:pt x="249145" y="170871"/>
                    <a:pt x="348343" y="170871"/>
                  </a:cubicBezTo>
                  <a:cubicBezTo>
                    <a:pt x="877401" y="170871"/>
                    <a:pt x="1306287" y="599757"/>
                    <a:pt x="1306287" y="1128815"/>
                  </a:cubicBezTo>
                  <a:cubicBezTo>
                    <a:pt x="1306287" y="1194948"/>
                    <a:pt x="1299586" y="1259515"/>
                    <a:pt x="1286825" y="1321874"/>
                  </a:cubicBezTo>
                  <a:lnTo>
                    <a:pt x="1256605" y="1419229"/>
                  </a:lnTo>
                  <a:lnTo>
                    <a:pt x="1344679" y="1371424"/>
                  </a:lnTo>
                  <a:cubicBezTo>
                    <a:pt x="1448867" y="1327356"/>
                    <a:pt x="1563416" y="1302987"/>
                    <a:pt x="1683656" y="1302987"/>
                  </a:cubicBezTo>
                  <a:cubicBezTo>
                    <a:pt x="1924137" y="1302987"/>
                    <a:pt x="2141852" y="1400461"/>
                    <a:pt x="2299446" y="1558056"/>
                  </a:cubicBezTo>
                  <a:lnTo>
                    <a:pt x="2381189" y="1657129"/>
                  </a:lnTo>
                  <a:lnTo>
                    <a:pt x="2427737" y="1596410"/>
                  </a:lnTo>
                  <a:cubicBezTo>
                    <a:pt x="2583425" y="1416679"/>
                    <a:pt x="2813321" y="1302987"/>
                    <a:pt x="3069771" y="1302987"/>
                  </a:cubicBezTo>
                  <a:cubicBezTo>
                    <a:pt x="3245622" y="1302987"/>
                    <a:pt x="3408987" y="1356446"/>
                    <a:pt x="3544503" y="1447998"/>
                  </a:cubicBezTo>
                  <a:lnTo>
                    <a:pt x="3657745" y="1541431"/>
                  </a:lnTo>
                  <a:lnTo>
                    <a:pt x="3713651" y="1519404"/>
                  </a:lnTo>
                  <a:cubicBezTo>
                    <a:pt x="3771598" y="1501381"/>
                    <a:pt x="3833208" y="1491671"/>
                    <a:pt x="3897086" y="1491671"/>
                  </a:cubicBezTo>
                  <a:cubicBezTo>
                    <a:pt x="4024841" y="1491671"/>
                    <a:pt x="4143526" y="1530508"/>
                    <a:pt x="4241977" y="1597020"/>
                  </a:cubicBezTo>
                  <a:lnTo>
                    <a:pt x="4317999" y="1659743"/>
                  </a:lnTo>
                  <a:lnTo>
                    <a:pt x="4359994" y="1582372"/>
                  </a:lnTo>
                  <a:cubicBezTo>
                    <a:pt x="4503453" y="1370026"/>
                    <a:pt x="4746395" y="1230415"/>
                    <a:pt x="5021945" y="1230415"/>
                  </a:cubicBezTo>
                  <a:cubicBezTo>
                    <a:pt x="5352605" y="1230415"/>
                    <a:pt x="5636309" y="1431455"/>
                    <a:pt x="5757498" y="1717972"/>
                  </a:cubicBezTo>
                  <a:lnTo>
                    <a:pt x="5775109" y="1774705"/>
                  </a:lnTo>
                  <a:lnTo>
                    <a:pt x="5877396" y="1742952"/>
                  </a:lnTo>
                  <a:cubicBezTo>
                    <a:pt x="5915189" y="1735219"/>
                    <a:pt x="5954321" y="1731157"/>
                    <a:pt x="5994403" y="1731157"/>
                  </a:cubicBezTo>
                  <a:cubicBezTo>
                    <a:pt x="6114640" y="1731157"/>
                    <a:pt x="6226343" y="1767710"/>
                    <a:pt x="6319003" y="1830310"/>
                  </a:cubicBezTo>
                  <a:lnTo>
                    <a:pt x="6349718" y="1855653"/>
                  </a:lnTo>
                  <a:lnTo>
                    <a:pt x="6372196" y="1783240"/>
                  </a:lnTo>
                  <a:cubicBezTo>
                    <a:pt x="6513213" y="1449839"/>
                    <a:pt x="6843343" y="1215901"/>
                    <a:pt x="7228113" y="1215901"/>
                  </a:cubicBezTo>
                  <a:cubicBezTo>
                    <a:pt x="7484626" y="1215901"/>
                    <a:pt x="7716855" y="1319874"/>
                    <a:pt x="7884955" y="1487974"/>
                  </a:cubicBezTo>
                  <a:lnTo>
                    <a:pt x="7933395" y="1546684"/>
                  </a:lnTo>
                  <a:lnTo>
                    <a:pt x="8036368" y="1487498"/>
                  </a:lnTo>
                  <a:cubicBezTo>
                    <a:pt x="8156294" y="1429711"/>
                    <a:pt x="8290765" y="1397328"/>
                    <a:pt x="8432799" y="1397328"/>
                  </a:cubicBezTo>
                  <a:cubicBezTo>
                    <a:pt x="8748430" y="1397328"/>
                    <a:pt x="9026710" y="1557246"/>
                    <a:pt x="9191035" y="1800479"/>
                  </a:cubicBezTo>
                  <a:lnTo>
                    <a:pt x="9210518" y="1836373"/>
                  </a:lnTo>
                  <a:lnTo>
                    <a:pt x="9258709" y="1810216"/>
                  </a:lnTo>
                  <a:cubicBezTo>
                    <a:pt x="9323827" y="1782674"/>
                    <a:pt x="9395420" y="1767443"/>
                    <a:pt x="9470570" y="1767443"/>
                  </a:cubicBezTo>
                  <a:cubicBezTo>
                    <a:pt x="9545720" y="1767443"/>
                    <a:pt x="9617313" y="1782674"/>
                    <a:pt x="9682431" y="1810216"/>
                  </a:cubicBezTo>
                  <a:lnTo>
                    <a:pt x="9768141" y="1856738"/>
                  </a:lnTo>
                  <a:lnTo>
                    <a:pt x="9791010" y="1783067"/>
                  </a:lnTo>
                  <a:cubicBezTo>
                    <a:pt x="9919358" y="1479619"/>
                    <a:pt x="10219827" y="1266699"/>
                    <a:pt x="10570028" y="1266699"/>
                  </a:cubicBezTo>
                  <a:cubicBezTo>
                    <a:pt x="10657578" y="1266699"/>
                    <a:pt x="10742020" y="1280007"/>
                    <a:pt x="10821441" y="1304709"/>
                  </a:cubicBezTo>
                  <a:lnTo>
                    <a:pt x="10893902" y="1333259"/>
                  </a:lnTo>
                  <a:lnTo>
                    <a:pt x="10916253" y="1261255"/>
                  </a:lnTo>
                  <a:cubicBezTo>
                    <a:pt x="11003287" y="1055484"/>
                    <a:pt x="11207039" y="911100"/>
                    <a:pt x="11444514" y="911100"/>
                  </a:cubicBezTo>
                  <a:lnTo>
                    <a:pt x="11446790" y="911330"/>
                  </a:lnTo>
                  <a:lnTo>
                    <a:pt x="11437256" y="816759"/>
                  </a:lnTo>
                  <a:cubicBezTo>
                    <a:pt x="11437256" y="392161"/>
                    <a:pt x="11759948" y="42931"/>
                    <a:pt x="12173467" y="93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90500" dir="16200000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rgbClr val="FFFFFF"/>
                </a:solidFill>
                <a:latin typeface="宋体" panose="02010600030101010101" pitchFamily="2" charset="-122"/>
              </a:endParaRPr>
            </a:p>
          </p:txBody>
        </p:sp>
        <p:sp>
          <p:nvSpPr>
            <p:cNvPr id="4" name="任意多边形 3"/>
            <p:cNvSpPr/>
            <p:nvPr/>
          </p:nvSpPr>
          <p:spPr>
            <a:xfrm>
              <a:off x="1" y="4560785"/>
              <a:ext cx="12191999" cy="2311729"/>
            </a:xfrm>
            <a:custGeom>
              <a:avLst/>
              <a:gdLst>
                <a:gd name="connsiteX0" fmla="*/ 12191999 w 12191999"/>
                <a:gd name="connsiteY0" fmla="*/ 0 h 2311729"/>
                <a:gd name="connsiteX1" fmla="*/ 12191999 w 12191999"/>
                <a:gd name="connsiteY1" fmla="*/ 2311729 h 2311729"/>
                <a:gd name="connsiteX2" fmla="*/ 0 w 12191999"/>
                <a:gd name="connsiteY2" fmla="*/ 2311729 h 2311729"/>
                <a:gd name="connsiteX3" fmla="*/ 0 w 12191999"/>
                <a:gd name="connsiteY3" fmla="*/ 2020458 h 2311729"/>
                <a:gd name="connsiteX4" fmla="*/ 0 w 12191999"/>
                <a:gd name="connsiteY4" fmla="*/ 237172 h 2311729"/>
                <a:gd name="connsiteX5" fmla="*/ 63480 w 12191999"/>
                <a:gd name="connsiteY5" fmla="*/ 213939 h 2311729"/>
                <a:gd name="connsiteX6" fmla="*/ 348343 w 12191999"/>
                <a:gd name="connsiteY6" fmla="*/ 170871 h 2311729"/>
                <a:gd name="connsiteX7" fmla="*/ 1306287 w 12191999"/>
                <a:gd name="connsiteY7" fmla="*/ 1128815 h 2311729"/>
                <a:gd name="connsiteX8" fmla="*/ 1286825 w 12191999"/>
                <a:gd name="connsiteY8" fmla="*/ 1321874 h 2311729"/>
                <a:gd name="connsiteX9" fmla="*/ 1256605 w 12191999"/>
                <a:gd name="connsiteY9" fmla="*/ 1419229 h 2311729"/>
                <a:gd name="connsiteX10" fmla="*/ 1344679 w 12191999"/>
                <a:gd name="connsiteY10" fmla="*/ 1371424 h 2311729"/>
                <a:gd name="connsiteX11" fmla="*/ 1683656 w 12191999"/>
                <a:gd name="connsiteY11" fmla="*/ 1302987 h 2311729"/>
                <a:gd name="connsiteX12" fmla="*/ 2299446 w 12191999"/>
                <a:gd name="connsiteY12" fmla="*/ 1558056 h 2311729"/>
                <a:gd name="connsiteX13" fmla="*/ 2381189 w 12191999"/>
                <a:gd name="connsiteY13" fmla="*/ 1657129 h 2311729"/>
                <a:gd name="connsiteX14" fmla="*/ 2427737 w 12191999"/>
                <a:gd name="connsiteY14" fmla="*/ 1596410 h 2311729"/>
                <a:gd name="connsiteX15" fmla="*/ 3069771 w 12191999"/>
                <a:gd name="connsiteY15" fmla="*/ 1302987 h 2311729"/>
                <a:gd name="connsiteX16" fmla="*/ 3544503 w 12191999"/>
                <a:gd name="connsiteY16" fmla="*/ 1447998 h 2311729"/>
                <a:gd name="connsiteX17" fmla="*/ 3657745 w 12191999"/>
                <a:gd name="connsiteY17" fmla="*/ 1541431 h 2311729"/>
                <a:gd name="connsiteX18" fmla="*/ 3713651 w 12191999"/>
                <a:gd name="connsiteY18" fmla="*/ 1519404 h 2311729"/>
                <a:gd name="connsiteX19" fmla="*/ 3897086 w 12191999"/>
                <a:gd name="connsiteY19" fmla="*/ 1491671 h 2311729"/>
                <a:gd name="connsiteX20" fmla="*/ 4241977 w 12191999"/>
                <a:gd name="connsiteY20" fmla="*/ 1597020 h 2311729"/>
                <a:gd name="connsiteX21" fmla="*/ 4317999 w 12191999"/>
                <a:gd name="connsiteY21" fmla="*/ 1659743 h 2311729"/>
                <a:gd name="connsiteX22" fmla="*/ 4359994 w 12191999"/>
                <a:gd name="connsiteY22" fmla="*/ 1582372 h 2311729"/>
                <a:gd name="connsiteX23" fmla="*/ 5021945 w 12191999"/>
                <a:gd name="connsiteY23" fmla="*/ 1230415 h 2311729"/>
                <a:gd name="connsiteX24" fmla="*/ 5757498 w 12191999"/>
                <a:gd name="connsiteY24" fmla="*/ 1717972 h 2311729"/>
                <a:gd name="connsiteX25" fmla="*/ 5775109 w 12191999"/>
                <a:gd name="connsiteY25" fmla="*/ 1774705 h 2311729"/>
                <a:gd name="connsiteX26" fmla="*/ 5877396 w 12191999"/>
                <a:gd name="connsiteY26" fmla="*/ 1742952 h 2311729"/>
                <a:gd name="connsiteX27" fmla="*/ 5994403 w 12191999"/>
                <a:gd name="connsiteY27" fmla="*/ 1731157 h 2311729"/>
                <a:gd name="connsiteX28" fmla="*/ 6319003 w 12191999"/>
                <a:gd name="connsiteY28" fmla="*/ 1830310 h 2311729"/>
                <a:gd name="connsiteX29" fmla="*/ 6349718 w 12191999"/>
                <a:gd name="connsiteY29" fmla="*/ 1855653 h 2311729"/>
                <a:gd name="connsiteX30" fmla="*/ 6372196 w 12191999"/>
                <a:gd name="connsiteY30" fmla="*/ 1783240 h 2311729"/>
                <a:gd name="connsiteX31" fmla="*/ 7228113 w 12191999"/>
                <a:gd name="connsiteY31" fmla="*/ 1215901 h 2311729"/>
                <a:gd name="connsiteX32" fmla="*/ 7884955 w 12191999"/>
                <a:gd name="connsiteY32" fmla="*/ 1487974 h 2311729"/>
                <a:gd name="connsiteX33" fmla="*/ 7933395 w 12191999"/>
                <a:gd name="connsiteY33" fmla="*/ 1546684 h 2311729"/>
                <a:gd name="connsiteX34" fmla="*/ 8036368 w 12191999"/>
                <a:gd name="connsiteY34" fmla="*/ 1487498 h 2311729"/>
                <a:gd name="connsiteX35" fmla="*/ 8432799 w 12191999"/>
                <a:gd name="connsiteY35" fmla="*/ 1397328 h 2311729"/>
                <a:gd name="connsiteX36" fmla="*/ 9191035 w 12191999"/>
                <a:gd name="connsiteY36" fmla="*/ 1800479 h 2311729"/>
                <a:gd name="connsiteX37" fmla="*/ 9210518 w 12191999"/>
                <a:gd name="connsiteY37" fmla="*/ 1836373 h 2311729"/>
                <a:gd name="connsiteX38" fmla="*/ 9258709 w 12191999"/>
                <a:gd name="connsiteY38" fmla="*/ 1810216 h 2311729"/>
                <a:gd name="connsiteX39" fmla="*/ 9470570 w 12191999"/>
                <a:gd name="connsiteY39" fmla="*/ 1767443 h 2311729"/>
                <a:gd name="connsiteX40" fmla="*/ 9682431 w 12191999"/>
                <a:gd name="connsiteY40" fmla="*/ 1810216 h 2311729"/>
                <a:gd name="connsiteX41" fmla="*/ 9768141 w 12191999"/>
                <a:gd name="connsiteY41" fmla="*/ 1856738 h 2311729"/>
                <a:gd name="connsiteX42" fmla="*/ 9791010 w 12191999"/>
                <a:gd name="connsiteY42" fmla="*/ 1783067 h 2311729"/>
                <a:gd name="connsiteX43" fmla="*/ 10570028 w 12191999"/>
                <a:gd name="connsiteY43" fmla="*/ 1266699 h 2311729"/>
                <a:gd name="connsiteX44" fmla="*/ 10821441 w 12191999"/>
                <a:gd name="connsiteY44" fmla="*/ 1304709 h 2311729"/>
                <a:gd name="connsiteX45" fmla="*/ 10893902 w 12191999"/>
                <a:gd name="connsiteY45" fmla="*/ 1333259 h 2311729"/>
                <a:gd name="connsiteX46" fmla="*/ 10916253 w 12191999"/>
                <a:gd name="connsiteY46" fmla="*/ 1261255 h 2311729"/>
                <a:gd name="connsiteX47" fmla="*/ 11444514 w 12191999"/>
                <a:gd name="connsiteY47" fmla="*/ 911100 h 2311729"/>
                <a:gd name="connsiteX48" fmla="*/ 11446790 w 12191999"/>
                <a:gd name="connsiteY48" fmla="*/ 911330 h 2311729"/>
                <a:gd name="connsiteX49" fmla="*/ 11437256 w 12191999"/>
                <a:gd name="connsiteY49" fmla="*/ 816759 h 2311729"/>
                <a:gd name="connsiteX50" fmla="*/ 12173467 w 12191999"/>
                <a:gd name="connsiteY50" fmla="*/ 936 h 2311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12191999" h="2311729">
                  <a:moveTo>
                    <a:pt x="12191999" y="0"/>
                  </a:moveTo>
                  <a:lnTo>
                    <a:pt x="12191999" y="2311729"/>
                  </a:lnTo>
                  <a:lnTo>
                    <a:pt x="0" y="2311729"/>
                  </a:lnTo>
                  <a:lnTo>
                    <a:pt x="0" y="2020458"/>
                  </a:lnTo>
                  <a:lnTo>
                    <a:pt x="0" y="237172"/>
                  </a:lnTo>
                  <a:lnTo>
                    <a:pt x="63480" y="213939"/>
                  </a:lnTo>
                  <a:cubicBezTo>
                    <a:pt x="153468" y="185949"/>
                    <a:pt x="249145" y="170871"/>
                    <a:pt x="348343" y="170871"/>
                  </a:cubicBezTo>
                  <a:cubicBezTo>
                    <a:pt x="877401" y="170871"/>
                    <a:pt x="1306287" y="599757"/>
                    <a:pt x="1306287" y="1128815"/>
                  </a:cubicBezTo>
                  <a:cubicBezTo>
                    <a:pt x="1306287" y="1194948"/>
                    <a:pt x="1299586" y="1259515"/>
                    <a:pt x="1286825" y="1321874"/>
                  </a:cubicBezTo>
                  <a:lnTo>
                    <a:pt x="1256605" y="1419229"/>
                  </a:lnTo>
                  <a:lnTo>
                    <a:pt x="1344679" y="1371424"/>
                  </a:lnTo>
                  <a:cubicBezTo>
                    <a:pt x="1448867" y="1327356"/>
                    <a:pt x="1563416" y="1302987"/>
                    <a:pt x="1683656" y="1302987"/>
                  </a:cubicBezTo>
                  <a:cubicBezTo>
                    <a:pt x="1924137" y="1302987"/>
                    <a:pt x="2141852" y="1400461"/>
                    <a:pt x="2299446" y="1558056"/>
                  </a:cubicBezTo>
                  <a:lnTo>
                    <a:pt x="2381189" y="1657129"/>
                  </a:lnTo>
                  <a:lnTo>
                    <a:pt x="2427737" y="1596410"/>
                  </a:lnTo>
                  <a:cubicBezTo>
                    <a:pt x="2583425" y="1416679"/>
                    <a:pt x="2813321" y="1302987"/>
                    <a:pt x="3069771" y="1302987"/>
                  </a:cubicBezTo>
                  <a:cubicBezTo>
                    <a:pt x="3245622" y="1302987"/>
                    <a:pt x="3408987" y="1356446"/>
                    <a:pt x="3544503" y="1447998"/>
                  </a:cubicBezTo>
                  <a:lnTo>
                    <a:pt x="3657745" y="1541431"/>
                  </a:lnTo>
                  <a:lnTo>
                    <a:pt x="3713651" y="1519404"/>
                  </a:lnTo>
                  <a:cubicBezTo>
                    <a:pt x="3771598" y="1501381"/>
                    <a:pt x="3833208" y="1491671"/>
                    <a:pt x="3897086" y="1491671"/>
                  </a:cubicBezTo>
                  <a:cubicBezTo>
                    <a:pt x="4024841" y="1491671"/>
                    <a:pt x="4143526" y="1530508"/>
                    <a:pt x="4241977" y="1597020"/>
                  </a:cubicBezTo>
                  <a:lnTo>
                    <a:pt x="4317999" y="1659743"/>
                  </a:lnTo>
                  <a:lnTo>
                    <a:pt x="4359994" y="1582372"/>
                  </a:lnTo>
                  <a:cubicBezTo>
                    <a:pt x="4503453" y="1370026"/>
                    <a:pt x="4746395" y="1230415"/>
                    <a:pt x="5021945" y="1230415"/>
                  </a:cubicBezTo>
                  <a:cubicBezTo>
                    <a:pt x="5352605" y="1230415"/>
                    <a:pt x="5636309" y="1431455"/>
                    <a:pt x="5757498" y="1717972"/>
                  </a:cubicBezTo>
                  <a:lnTo>
                    <a:pt x="5775109" y="1774705"/>
                  </a:lnTo>
                  <a:lnTo>
                    <a:pt x="5877396" y="1742952"/>
                  </a:lnTo>
                  <a:cubicBezTo>
                    <a:pt x="5915189" y="1735219"/>
                    <a:pt x="5954321" y="1731157"/>
                    <a:pt x="5994403" y="1731157"/>
                  </a:cubicBezTo>
                  <a:cubicBezTo>
                    <a:pt x="6114640" y="1731157"/>
                    <a:pt x="6226343" y="1767710"/>
                    <a:pt x="6319003" y="1830310"/>
                  </a:cubicBezTo>
                  <a:lnTo>
                    <a:pt x="6349718" y="1855653"/>
                  </a:lnTo>
                  <a:lnTo>
                    <a:pt x="6372196" y="1783240"/>
                  </a:lnTo>
                  <a:cubicBezTo>
                    <a:pt x="6513213" y="1449839"/>
                    <a:pt x="6843343" y="1215901"/>
                    <a:pt x="7228113" y="1215901"/>
                  </a:cubicBezTo>
                  <a:cubicBezTo>
                    <a:pt x="7484626" y="1215901"/>
                    <a:pt x="7716855" y="1319874"/>
                    <a:pt x="7884955" y="1487974"/>
                  </a:cubicBezTo>
                  <a:lnTo>
                    <a:pt x="7933395" y="1546684"/>
                  </a:lnTo>
                  <a:lnTo>
                    <a:pt x="8036368" y="1487498"/>
                  </a:lnTo>
                  <a:cubicBezTo>
                    <a:pt x="8156294" y="1429711"/>
                    <a:pt x="8290765" y="1397328"/>
                    <a:pt x="8432799" y="1397328"/>
                  </a:cubicBezTo>
                  <a:cubicBezTo>
                    <a:pt x="8748430" y="1397328"/>
                    <a:pt x="9026710" y="1557246"/>
                    <a:pt x="9191035" y="1800479"/>
                  </a:cubicBezTo>
                  <a:lnTo>
                    <a:pt x="9210518" y="1836373"/>
                  </a:lnTo>
                  <a:lnTo>
                    <a:pt x="9258709" y="1810216"/>
                  </a:lnTo>
                  <a:cubicBezTo>
                    <a:pt x="9323827" y="1782674"/>
                    <a:pt x="9395420" y="1767443"/>
                    <a:pt x="9470570" y="1767443"/>
                  </a:cubicBezTo>
                  <a:cubicBezTo>
                    <a:pt x="9545720" y="1767443"/>
                    <a:pt x="9617313" y="1782674"/>
                    <a:pt x="9682431" y="1810216"/>
                  </a:cubicBezTo>
                  <a:lnTo>
                    <a:pt x="9768141" y="1856738"/>
                  </a:lnTo>
                  <a:lnTo>
                    <a:pt x="9791010" y="1783067"/>
                  </a:lnTo>
                  <a:cubicBezTo>
                    <a:pt x="9919358" y="1479619"/>
                    <a:pt x="10219827" y="1266699"/>
                    <a:pt x="10570028" y="1266699"/>
                  </a:cubicBezTo>
                  <a:cubicBezTo>
                    <a:pt x="10657578" y="1266699"/>
                    <a:pt x="10742020" y="1280007"/>
                    <a:pt x="10821441" y="1304709"/>
                  </a:cubicBezTo>
                  <a:lnTo>
                    <a:pt x="10893902" y="1333259"/>
                  </a:lnTo>
                  <a:lnTo>
                    <a:pt x="10916253" y="1261255"/>
                  </a:lnTo>
                  <a:cubicBezTo>
                    <a:pt x="11003287" y="1055484"/>
                    <a:pt x="11207039" y="911100"/>
                    <a:pt x="11444514" y="911100"/>
                  </a:cubicBezTo>
                  <a:lnTo>
                    <a:pt x="11446790" y="911330"/>
                  </a:lnTo>
                  <a:lnTo>
                    <a:pt x="11437256" y="816759"/>
                  </a:lnTo>
                  <a:cubicBezTo>
                    <a:pt x="11437256" y="392161"/>
                    <a:pt x="11759948" y="42931"/>
                    <a:pt x="12173467" y="936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bg1"/>
              </a:solidFill>
            </a:ln>
            <a:effectLst>
              <a:innerShdw blurRad="266700" dist="139700" dir="16200000">
                <a:srgbClr val="00B0F0">
                  <a:alpha val="30000"/>
                </a:srgb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rgbClr val="FFFFFF"/>
                </a:solidFill>
                <a:latin typeface="宋体" panose="02010600030101010101" pitchFamily="2" charset="-122"/>
              </a:endParaRPr>
            </a:p>
          </p:txBody>
        </p:sp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16950" y="627063"/>
            <a:ext cx="1038225" cy="831850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srgbClr val="000000">
                <a:alpha val="18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725" y="-93663"/>
            <a:ext cx="877888" cy="703263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srgbClr val="000000">
                <a:alpha val="18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330399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25576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34195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36700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91175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66955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44897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99596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435057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938104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3830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5"/>
          <p:cNvGrpSpPr>
            <a:grpSpLocks/>
          </p:cNvGrpSpPr>
          <p:nvPr userDrawn="1"/>
        </p:nvGrpSpPr>
        <p:grpSpPr bwMode="auto">
          <a:xfrm>
            <a:off x="0" y="3351213"/>
            <a:ext cx="9144000" cy="1744662"/>
            <a:chOff x="1" y="4546271"/>
            <a:chExt cx="12191999" cy="2326243"/>
          </a:xfrm>
        </p:grpSpPr>
        <p:sp>
          <p:nvSpPr>
            <p:cNvPr id="3" name="任意多边形 2"/>
            <p:cNvSpPr/>
            <p:nvPr/>
          </p:nvSpPr>
          <p:spPr>
            <a:xfrm>
              <a:off x="1" y="4546271"/>
              <a:ext cx="12191999" cy="2311427"/>
            </a:xfrm>
            <a:custGeom>
              <a:avLst/>
              <a:gdLst>
                <a:gd name="connsiteX0" fmla="*/ 12191999 w 12191999"/>
                <a:gd name="connsiteY0" fmla="*/ 0 h 2311729"/>
                <a:gd name="connsiteX1" fmla="*/ 12191999 w 12191999"/>
                <a:gd name="connsiteY1" fmla="*/ 2311729 h 2311729"/>
                <a:gd name="connsiteX2" fmla="*/ 0 w 12191999"/>
                <a:gd name="connsiteY2" fmla="*/ 2311729 h 2311729"/>
                <a:gd name="connsiteX3" fmla="*/ 0 w 12191999"/>
                <a:gd name="connsiteY3" fmla="*/ 2020458 h 2311729"/>
                <a:gd name="connsiteX4" fmla="*/ 0 w 12191999"/>
                <a:gd name="connsiteY4" fmla="*/ 237172 h 2311729"/>
                <a:gd name="connsiteX5" fmla="*/ 63480 w 12191999"/>
                <a:gd name="connsiteY5" fmla="*/ 213939 h 2311729"/>
                <a:gd name="connsiteX6" fmla="*/ 348343 w 12191999"/>
                <a:gd name="connsiteY6" fmla="*/ 170871 h 2311729"/>
                <a:gd name="connsiteX7" fmla="*/ 1306287 w 12191999"/>
                <a:gd name="connsiteY7" fmla="*/ 1128815 h 2311729"/>
                <a:gd name="connsiteX8" fmla="*/ 1286825 w 12191999"/>
                <a:gd name="connsiteY8" fmla="*/ 1321874 h 2311729"/>
                <a:gd name="connsiteX9" fmla="*/ 1256605 w 12191999"/>
                <a:gd name="connsiteY9" fmla="*/ 1419229 h 2311729"/>
                <a:gd name="connsiteX10" fmla="*/ 1344679 w 12191999"/>
                <a:gd name="connsiteY10" fmla="*/ 1371424 h 2311729"/>
                <a:gd name="connsiteX11" fmla="*/ 1683656 w 12191999"/>
                <a:gd name="connsiteY11" fmla="*/ 1302987 h 2311729"/>
                <a:gd name="connsiteX12" fmla="*/ 2299446 w 12191999"/>
                <a:gd name="connsiteY12" fmla="*/ 1558056 h 2311729"/>
                <a:gd name="connsiteX13" fmla="*/ 2381189 w 12191999"/>
                <a:gd name="connsiteY13" fmla="*/ 1657129 h 2311729"/>
                <a:gd name="connsiteX14" fmla="*/ 2427737 w 12191999"/>
                <a:gd name="connsiteY14" fmla="*/ 1596410 h 2311729"/>
                <a:gd name="connsiteX15" fmla="*/ 3069771 w 12191999"/>
                <a:gd name="connsiteY15" fmla="*/ 1302987 h 2311729"/>
                <a:gd name="connsiteX16" fmla="*/ 3544503 w 12191999"/>
                <a:gd name="connsiteY16" fmla="*/ 1447998 h 2311729"/>
                <a:gd name="connsiteX17" fmla="*/ 3657745 w 12191999"/>
                <a:gd name="connsiteY17" fmla="*/ 1541431 h 2311729"/>
                <a:gd name="connsiteX18" fmla="*/ 3713651 w 12191999"/>
                <a:gd name="connsiteY18" fmla="*/ 1519404 h 2311729"/>
                <a:gd name="connsiteX19" fmla="*/ 3897086 w 12191999"/>
                <a:gd name="connsiteY19" fmla="*/ 1491671 h 2311729"/>
                <a:gd name="connsiteX20" fmla="*/ 4241977 w 12191999"/>
                <a:gd name="connsiteY20" fmla="*/ 1597020 h 2311729"/>
                <a:gd name="connsiteX21" fmla="*/ 4317999 w 12191999"/>
                <a:gd name="connsiteY21" fmla="*/ 1659743 h 2311729"/>
                <a:gd name="connsiteX22" fmla="*/ 4359994 w 12191999"/>
                <a:gd name="connsiteY22" fmla="*/ 1582372 h 2311729"/>
                <a:gd name="connsiteX23" fmla="*/ 5021945 w 12191999"/>
                <a:gd name="connsiteY23" fmla="*/ 1230415 h 2311729"/>
                <a:gd name="connsiteX24" fmla="*/ 5757498 w 12191999"/>
                <a:gd name="connsiteY24" fmla="*/ 1717972 h 2311729"/>
                <a:gd name="connsiteX25" fmla="*/ 5775109 w 12191999"/>
                <a:gd name="connsiteY25" fmla="*/ 1774705 h 2311729"/>
                <a:gd name="connsiteX26" fmla="*/ 5877396 w 12191999"/>
                <a:gd name="connsiteY26" fmla="*/ 1742952 h 2311729"/>
                <a:gd name="connsiteX27" fmla="*/ 5994403 w 12191999"/>
                <a:gd name="connsiteY27" fmla="*/ 1731157 h 2311729"/>
                <a:gd name="connsiteX28" fmla="*/ 6319003 w 12191999"/>
                <a:gd name="connsiteY28" fmla="*/ 1830310 h 2311729"/>
                <a:gd name="connsiteX29" fmla="*/ 6349718 w 12191999"/>
                <a:gd name="connsiteY29" fmla="*/ 1855653 h 2311729"/>
                <a:gd name="connsiteX30" fmla="*/ 6372196 w 12191999"/>
                <a:gd name="connsiteY30" fmla="*/ 1783240 h 2311729"/>
                <a:gd name="connsiteX31" fmla="*/ 7228113 w 12191999"/>
                <a:gd name="connsiteY31" fmla="*/ 1215901 h 2311729"/>
                <a:gd name="connsiteX32" fmla="*/ 7884955 w 12191999"/>
                <a:gd name="connsiteY32" fmla="*/ 1487974 h 2311729"/>
                <a:gd name="connsiteX33" fmla="*/ 7933395 w 12191999"/>
                <a:gd name="connsiteY33" fmla="*/ 1546684 h 2311729"/>
                <a:gd name="connsiteX34" fmla="*/ 8036368 w 12191999"/>
                <a:gd name="connsiteY34" fmla="*/ 1487498 h 2311729"/>
                <a:gd name="connsiteX35" fmla="*/ 8432799 w 12191999"/>
                <a:gd name="connsiteY35" fmla="*/ 1397328 h 2311729"/>
                <a:gd name="connsiteX36" fmla="*/ 9191035 w 12191999"/>
                <a:gd name="connsiteY36" fmla="*/ 1800479 h 2311729"/>
                <a:gd name="connsiteX37" fmla="*/ 9210518 w 12191999"/>
                <a:gd name="connsiteY37" fmla="*/ 1836373 h 2311729"/>
                <a:gd name="connsiteX38" fmla="*/ 9258709 w 12191999"/>
                <a:gd name="connsiteY38" fmla="*/ 1810216 h 2311729"/>
                <a:gd name="connsiteX39" fmla="*/ 9470570 w 12191999"/>
                <a:gd name="connsiteY39" fmla="*/ 1767443 h 2311729"/>
                <a:gd name="connsiteX40" fmla="*/ 9682431 w 12191999"/>
                <a:gd name="connsiteY40" fmla="*/ 1810216 h 2311729"/>
                <a:gd name="connsiteX41" fmla="*/ 9768141 w 12191999"/>
                <a:gd name="connsiteY41" fmla="*/ 1856738 h 2311729"/>
                <a:gd name="connsiteX42" fmla="*/ 9791010 w 12191999"/>
                <a:gd name="connsiteY42" fmla="*/ 1783067 h 2311729"/>
                <a:gd name="connsiteX43" fmla="*/ 10570028 w 12191999"/>
                <a:gd name="connsiteY43" fmla="*/ 1266699 h 2311729"/>
                <a:gd name="connsiteX44" fmla="*/ 10821441 w 12191999"/>
                <a:gd name="connsiteY44" fmla="*/ 1304709 h 2311729"/>
                <a:gd name="connsiteX45" fmla="*/ 10893902 w 12191999"/>
                <a:gd name="connsiteY45" fmla="*/ 1333259 h 2311729"/>
                <a:gd name="connsiteX46" fmla="*/ 10916253 w 12191999"/>
                <a:gd name="connsiteY46" fmla="*/ 1261255 h 2311729"/>
                <a:gd name="connsiteX47" fmla="*/ 11444514 w 12191999"/>
                <a:gd name="connsiteY47" fmla="*/ 911100 h 2311729"/>
                <a:gd name="connsiteX48" fmla="*/ 11446790 w 12191999"/>
                <a:gd name="connsiteY48" fmla="*/ 911330 h 2311729"/>
                <a:gd name="connsiteX49" fmla="*/ 11437256 w 12191999"/>
                <a:gd name="connsiteY49" fmla="*/ 816759 h 2311729"/>
                <a:gd name="connsiteX50" fmla="*/ 12173467 w 12191999"/>
                <a:gd name="connsiteY50" fmla="*/ 936 h 2311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12191999" h="2311729">
                  <a:moveTo>
                    <a:pt x="12191999" y="0"/>
                  </a:moveTo>
                  <a:lnTo>
                    <a:pt x="12191999" y="2311729"/>
                  </a:lnTo>
                  <a:lnTo>
                    <a:pt x="0" y="2311729"/>
                  </a:lnTo>
                  <a:lnTo>
                    <a:pt x="0" y="2020458"/>
                  </a:lnTo>
                  <a:lnTo>
                    <a:pt x="0" y="237172"/>
                  </a:lnTo>
                  <a:lnTo>
                    <a:pt x="63480" y="213939"/>
                  </a:lnTo>
                  <a:cubicBezTo>
                    <a:pt x="153468" y="185949"/>
                    <a:pt x="249145" y="170871"/>
                    <a:pt x="348343" y="170871"/>
                  </a:cubicBezTo>
                  <a:cubicBezTo>
                    <a:pt x="877401" y="170871"/>
                    <a:pt x="1306287" y="599757"/>
                    <a:pt x="1306287" y="1128815"/>
                  </a:cubicBezTo>
                  <a:cubicBezTo>
                    <a:pt x="1306287" y="1194948"/>
                    <a:pt x="1299586" y="1259515"/>
                    <a:pt x="1286825" y="1321874"/>
                  </a:cubicBezTo>
                  <a:lnTo>
                    <a:pt x="1256605" y="1419229"/>
                  </a:lnTo>
                  <a:lnTo>
                    <a:pt x="1344679" y="1371424"/>
                  </a:lnTo>
                  <a:cubicBezTo>
                    <a:pt x="1448867" y="1327356"/>
                    <a:pt x="1563416" y="1302987"/>
                    <a:pt x="1683656" y="1302987"/>
                  </a:cubicBezTo>
                  <a:cubicBezTo>
                    <a:pt x="1924137" y="1302987"/>
                    <a:pt x="2141852" y="1400461"/>
                    <a:pt x="2299446" y="1558056"/>
                  </a:cubicBezTo>
                  <a:lnTo>
                    <a:pt x="2381189" y="1657129"/>
                  </a:lnTo>
                  <a:lnTo>
                    <a:pt x="2427737" y="1596410"/>
                  </a:lnTo>
                  <a:cubicBezTo>
                    <a:pt x="2583425" y="1416679"/>
                    <a:pt x="2813321" y="1302987"/>
                    <a:pt x="3069771" y="1302987"/>
                  </a:cubicBezTo>
                  <a:cubicBezTo>
                    <a:pt x="3245622" y="1302987"/>
                    <a:pt x="3408987" y="1356446"/>
                    <a:pt x="3544503" y="1447998"/>
                  </a:cubicBezTo>
                  <a:lnTo>
                    <a:pt x="3657745" y="1541431"/>
                  </a:lnTo>
                  <a:lnTo>
                    <a:pt x="3713651" y="1519404"/>
                  </a:lnTo>
                  <a:cubicBezTo>
                    <a:pt x="3771598" y="1501381"/>
                    <a:pt x="3833208" y="1491671"/>
                    <a:pt x="3897086" y="1491671"/>
                  </a:cubicBezTo>
                  <a:cubicBezTo>
                    <a:pt x="4024841" y="1491671"/>
                    <a:pt x="4143526" y="1530508"/>
                    <a:pt x="4241977" y="1597020"/>
                  </a:cubicBezTo>
                  <a:lnTo>
                    <a:pt x="4317999" y="1659743"/>
                  </a:lnTo>
                  <a:lnTo>
                    <a:pt x="4359994" y="1582372"/>
                  </a:lnTo>
                  <a:cubicBezTo>
                    <a:pt x="4503453" y="1370026"/>
                    <a:pt x="4746395" y="1230415"/>
                    <a:pt x="5021945" y="1230415"/>
                  </a:cubicBezTo>
                  <a:cubicBezTo>
                    <a:pt x="5352605" y="1230415"/>
                    <a:pt x="5636309" y="1431455"/>
                    <a:pt x="5757498" y="1717972"/>
                  </a:cubicBezTo>
                  <a:lnTo>
                    <a:pt x="5775109" y="1774705"/>
                  </a:lnTo>
                  <a:lnTo>
                    <a:pt x="5877396" y="1742952"/>
                  </a:lnTo>
                  <a:cubicBezTo>
                    <a:pt x="5915189" y="1735219"/>
                    <a:pt x="5954321" y="1731157"/>
                    <a:pt x="5994403" y="1731157"/>
                  </a:cubicBezTo>
                  <a:cubicBezTo>
                    <a:pt x="6114640" y="1731157"/>
                    <a:pt x="6226343" y="1767710"/>
                    <a:pt x="6319003" y="1830310"/>
                  </a:cubicBezTo>
                  <a:lnTo>
                    <a:pt x="6349718" y="1855653"/>
                  </a:lnTo>
                  <a:lnTo>
                    <a:pt x="6372196" y="1783240"/>
                  </a:lnTo>
                  <a:cubicBezTo>
                    <a:pt x="6513213" y="1449839"/>
                    <a:pt x="6843343" y="1215901"/>
                    <a:pt x="7228113" y="1215901"/>
                  </a:cubicBezTo>
                  <a:cubicBezTo>
                    <a:pt x="7484626" y="1215901"/>
                    <a:pt x="7716855" y="1319874"/>
                    <a:pt x="7884955" y="1487974"/>
                  </a:cubicBezTo>
                  <a:lnTo>
                    <a:pt x="7933395" y="1546684"/>
                  </a:lnTo>
                  <a:lnTo>
                    <a:pt x="8036368" y="1487498"/>
                  </a:lnTo>
                  <a:cubicBezTo>
                    <a:pt x="8156294" y="1429711"/>
                    <a:pt x="8290765" y="1397328"/>
                    <a:pt x="8432799" y="1397328"/>
                  </a:cubicBezTo>
                  <a:cubicBezTo>
                    <a:pt x="8748430" y="1397328"/>
                    <a:pt x="9026710" y="1557246"/>
                    <a:pt x="9191035" y="1800479"/>
                  </a:cubicBezTo>
                  <a:lnTo>
                    <a:pt x="9210518" y="1836373"/>
                  </a:lnTo>
                  <a:lnTo>
                    <a:pt x="9258709" y="1810216"/>
                  </a:lnTo>
                  <a:cubicBezTo>
                    <a:pt x="9323827" y="1782674"/>
                    <a:pt x="9395420" y="1767443"/>
                    <a:pt x="9470570" y="1767443"/>
                  </a:cubicBezTo>
                  <a:cubicBezTo>
                    <a:pt x="9545720" y="1767443"/>
                    <a:pt x="9617313" y="1782674"/>
                    <a:pt x="9682431" y="1810216"/>
                  </a:cubicBezTo>
                  <a:lnTo>
                    <a:pt x="9768141" y="1856738"/>
                  </a:lnTo>
                  <a:lnTo>
                    <a:pt x="9791010" y="1783067"/>
                  </a:lnTo>
                  <a:cubicBezTo>
                    <a:pt x="9919358" y="1479619"/>
                    <a:pt x="10219827" y="1266699"/>
                    <a:pt x="10570028" y="1266699"/>
                  </a:cubicBezTo>
                  <a:cubicBezTo>
                    <a:pt x="10657578" y="1266699"/>
                    <a:pt x="10742020" y="1280007"/>
                    <a:pt x="10821441" y="1304709"/>
                  </a:cubicBezTo>
                  <a:lnTo>
                    <a:pt x="10893902" y="1333259"/>
                  </a:lnTo>
                  <a:lnTo>
                    <a:pt x="10916253" y="1261255"/>
                  </a:lnTo>
                  <a:cubicBezTo>
                    <a:pt x="11003287" y="1055484"/>
                    <a:pt x="11207039" y="911100"/>
                    <a:pt x="11444514" y="911100"/>
                  </a:cubicBezTo>
                  <a:lnTo>
                    <a:pt x="11446790" y="911330"/>
                  </a:lnTo>
                  <a:lnTo>
                    <a:pt x="11437256" y="816759"/>
                  </a:lnTo>
                  <a:cubicBezTo>
                    <a:pt x="11437256" y="392161"/>
                    <a:pt x="11759948" y="42931"/>
                    <a:pt x="12173467" y="93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90500" dir="16200000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rgbClr val="FFFFFF"/>
                </a:solidFill>
                <a:latin typeface="宋体" panose="02010600030101010101" pitchFamily="2" charset="-122"/>
              </a:endParaRPr>
            </a:p>
          </p:txBody>
        </p:sp>
        <p:sp>
          <p:nvSpPr>
            <p:cNvPr id="4" name="任意多边形 3"/>
            <p:cNvSpPr/>
            <p:nvPr/>
          </p:nvSpPr>
          <p:spPr>
            <a:xfrm>
              <a:off x="1" y="4560785"/>
              <a:ext cx="12181415" cy="2311729"/>
            </a:xfrm>
            <a:custGeom>
              <a:avLst/>
              <a:gdLst>
                <a:gd name="connsiteX0" fmla="*/ 12191999 w 12191999"/>
                <a:gd name="connsiteY0" fmla="*/ 0 h 2311729"/>
                <a:gd name="connsiteX1" fmla="*/ 12191999 w 12191999"/>
                <a:gd name="connsiteY1" fmla="*/ 2311729 h 2311729"/>
                <a:gd name="connsiteX2" fmla="*/ 0 w 12191999"/>
                <a:gd name="connsiteY2" fmla="*/ 2311729 h 2311729"/>
                <a:gd name="connsiteX3" fmla="*/ 0 w 12191999"/>
                <a:gd name="connsiteY3" fmla="*/ 2020458 h 2311729"/>
                <a:gd name="connsiteX4" fmla="*/ 0 w 12191999"/>
                <a:gd name="connsiteY4" fmla="*/ 237172 h 2311729"/>
                <a:gd name="connsiteX5" fmla="*/ 63480 w 12191999"/>
                <a:gd name="connsiteY5" fmla="*/ 213939 h 2311729"/>
                <a:gd name="connsiteX6" fmla="*/ 348343 w 12191999"/>
                <a:gd name="connsiteY6" fmla="*/ 170871 h 2311729"/>
                <a:gd name="connsiteX7" fmla="*/ 1306287 w 12191999"/>
                <a:gd name="connsiteY7" fmla="*/ 1128815 h 2311729"/>
                <a:gd name="connsiteX8" fmla="*/ 1286825 w 12191999"/>
                <a:gd name="connsiteY8" fmla="*/ 1321874 h 2311729"/>
                <a:gd name="connsiteX9" fmla="*/ 1256605 w 12191999"/>
                <a:gd name="connsiteY9" fmla="*/ 1419229 h 2311729"/>
                <a:gd name="connsiteX10" fmla="*/ 1344679 w 12191999"/>
                <a:gd name="connsiteY10" fmla="*/ 1371424 h 2311729"/>
                <a:gd name="connsiteX11" fmla="*/ 1683656 w 12191999"/>
                <a:gd name="connsiteY11" fmla="*/ 1302987 h 2311729"/>
                <a:gd name="connsiteX12" fmla="*/ 2299446 w 12191999"/>
                <a:gd name="connsiteY12" fmla="*/ 1558056 h 2311729"/>
                <a:gd name="connsiteX13" fmla="*/ 2381189 w 12191999"/>
                <a:gd name="connsiteY13" fmla="*/ 1657129 h 2311729"/>
                <a:gd name="connsiteX14" fmla="*/ 2427737 w 12191999"/>
                <a:gd name="connsiteY14" fmla="*/ 1596410 h 2311729"/>
                <a:gd name="connsiteX15" fmla="*/ 3069771 w 12191999"/>
                <a:gd name="connsiteY15" fmla="*/ 1302987 h 2311729"/>
                <a:gd name="connsiteX16" fmla="*/ 3544503 w 12191999"/>
                <a:gd name="connsiteY16" fmla="*/ 1447998 h 2311729"/>
                <a:gd name="connsiteX17" fmla="*/ 3657745 w 12191999"/>
                <a:gd name="connsiteY17" fmla="*/ 1541431 h 2311729"/>
                <a:gd name="connsiteX18" fmla="*/ 3713651 w 12191999"/>
                <a:gd name="connsiteY18" fmla="*/ 1519404 h 2311729"/>
                <a:gd name="connsiteX19" fmla="*/ 3897086 w 12191999"/>
                <a:gd name="connsiteY19" fmla="*/ 1491671 h 2311729"/>
                <a:gd name="connsiteX20" fmla="*/ 4241977 w 12191999"/>
                <a:gd name="connsiteY20" fmla="*/ 1597020 h 2311729"/>
                <a:gd name="connsiteX21" fmla="*/ 4317999 w 12191999"/>
                <a:gd name="connsiteY21" fmla="*/ 1659743 h 2311729"/>
                <a:gd name="connsiteX22" fmla="*/ 4359994 w 12191999"/>
                <a:gd name="connsiteY22" fmla="*/ 1582372 h 2311729"/>
                <a:gd name="connsiteX23" fmla="*/ 5021945 w 12191999"/>
                <a:gd name="connsiteY23" fmla="*/ 1230415 h 2311729"/>
                <a:gd name="connsiteX24" fmla="*/ 5757498 w 12191999"/>
                <a:gd name="connsiteY24" fmla="*/ 1717972 h 2311729"/>
                <a:gd name="connsiteX25" fmla="*/ 5775109 w 12191999"/>
                <a:gd name="connsiteY25" fmla="*/ 1774705 h 2311729"/>
                <a:gd name="connsiteX26" fmla="*/ 5877396 w 12191999"/>
                <a:gd name="connsiteY26" fmla="*/ 1742952 h 2311729"/>
                <a:gd name="connsiteX27" fmla="*/ 5994403 w 12191999"/>
                <a:gd name="connsiteY27" fmla="*/ 1731157 h 2311729"/>
                <a:gd name="connsiteX28" fmla="*/ 6319003 w 12191999"/>
                <a:gd name="connsiteY28" fmla="*/ 1830310 h 2311729"/>
                <a:gd name="connsiteX29" fmla="*/ 6349718 w 12191999"/>
                <a:gd name="connsiteY29" fmla="*/ 1855653 h 2311729"/>
                <a:gd name="connsiteX30" fmla="*/ 6372196 w 12191999"/>
                <a:gd name="connsiteY30" fmla="*/ 1783240 h 2311729"/>
                <a:gd name="connsiteX31" fmla="*/ 7228113 w 12191999"/>
                <a:gd name="connsiteY31" fmla="*/ 1215901 h 2311729"/>
                <a:gd name="connsiteX32" fmla="*/ 7884955 w 12191999"/>
                <a:gd name="connsiteY32" fmla="*/ 1487974 h 2311729"/>
                <a:gd name="connsiteX33" fmla="*/ 7933395 w 12191999"/>
                <a:gd name="connsiteY33" fmla="*/ 1546684 h 2311729"/>
                <a:gd name="connsiteX34" fmla="*/ 8036368 w 12191999"/>
                <a:gd name="connsiteY34" fmla="*/ 1487498 h 2311729"/>
                <a:gd name="connsiteX35" fmla="*/ 8432799 w 12191999"/>
                <a:gd name="connsiteY35" fmla="*/ 1397328 h 2311729"/>
                <a:gd name="connsiteX36" fmla="*/ 9191035 w 12191999"/>
                <a:gd name="connsiteY36" fmla="*/ 1800479 h 2311729"/>
                <a:gd name="connsiteX37" fmla="*/ 9210518 w 12191999"/>
                <a:gd name="connsiteY37" fmla="*/ 1836373 h 2311729"/>
                <a:gd name="connsiteX38" fmla="*/ 9258709 w 12191999"/>
                <a:gd name="connsiteY38" fmla="*/ 1810216 h 2311729"/>
                <a:gd name="connsiteX39" fmla="*/ 9470570 w 12191999"/>
                <a:gd name="connsiteY39" fmla="*/ 1767443 h 2311729"/>
                <a:gd name="connsiteX40" fmla="*/ 9682431 w 12191999"/>
                <a:gd name="connsiteY40" fmla="*/ 1810216 h 2311729"/>
                <a:gd name="connsiteX41" fmla="*/ 9768141 w 12191999"/>
                <a:gd name="connsiteY41" fmla="*/ 1856738 h 2311729"/>
                <a:gd name="connsiteX42" fmla="*/ 9791010 w 12191999"/>
                <a:gd name="connsiteY42" fmla="*/ 1783067 h 2311729"/>
                <a:gd name="connsiteX43" fmla="*/ 10570028 w 12191999"/>
                <a:gd name="connsiteY43" fmla="*/ 1266699 h 2311729"/>
                <a:gd name="connsiteX44" fmla="*/ 10821441 w 12191999"/>
                <a:gd name="connsiteY44" fmla="*/ 1304709 h 2311729"/>
                <a:gd name="connsiteX45" fmla="*/ 10893902 w 12191999"/>
                <a:gd name="connsiteY45" fmla="*/ 1333259 h 2311729"/>
                <a:gd name="connsiteX46" fmla="*/ 10916253 w 12191999"/>
                <a:gd name="connsiteY46" fmla="*/ 1261255 h 2311729"/>
                <a:gd name="connsiteX47" fmla="*/ 11444514 w 12191999"/>
                <a:gd name="connsiteY47" fmla="*/ 911100 h 2311729"/>
                <a:gd name="connsiteX48" fmla="*/ 11446790 w 12191999"/>
                <a:gd name="connsiteY48" fmla="*/ 911330 h 2311729"/>
                <a:gd name="connsiteX49" fmla="*/ 11437256 w 12191999"/>
                <a:gd name="connsiteY49" fmla="*/ 816759 h 2311729"/>
                <a:gd name="connsiteX50" fmla="*/ 12173467 w 12191999"/>
                <a:gd name="connsiteY50" fmla="*/ 936 h 2311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12191999" h="2311729">
                  <a:moveTo>
                    <a:pt x="12191999" y="0"/>
                  </a:moveTo>
                  <a:lnTo>
                    <a:pt x="12191999" y="2311729"/>
                  </a:lnTo>
                  <a:lnTo>
                    <a:pt x="0" y="2311729"/>
                  </a:lnTo>
                  <a:lnTo>
                    <a:pt x="0" y="2020458"/>
                  </a:lnTo>
                  <a:lnTo>
                    <a:pt x="0" y="237172"/>
                  </a:lnTo>
                  <a:lnTo>
                    <a:pt x="63480" y="213939"/>
                  </a:lnTo>
                  <a:cubicBezTo>
                    <a:pt x="153468" y="185949"/>
                    <a:pt x="249145" y="170871"/>
                    <a:pt x="348343" y="170871"/>
                  </a:cubicBezTo>
                  <a:cubicBezTo>
                    <a:pt x="877401" y="170871"/>
                    <a:pt x="1306287" y="599757"/>
                    <a:pt x="1306287" y="1128815"/>
                  </a:cubicBezTo>
                  <a:cubicBezTo>
                    <a:pt x="1306287" y="1194948"/>
                    <a:pt x="1299586" y="1259515"/>
                    <a:pt x="1286825" y="1321874"/>
                  </a:cubicBezTo>
                  <a:lnTo>
                    <a:pt x="1256605" y="1419229"/>
                  </a:lnTo>
                  <a:lnTo>
                    <a:pt x="1344679" y="1371424"/>
                  </a:lnTo>
                  <a:cubicBezTo>
                    <a:pt x="1448867" y="1327356"/>
                    <a:pt x="1563416" y="1302987"/>
                    <a:pt x="1683656" y="1302987"/>
                  </a:cubicBezTo>
                  <a:cubicBezTo>
                    <a:pt x="1924137" y="1302987"/>
                    <a:pt x="2141852" y="1400461"/>
                    <a:pt x="2299446" y="1558056"/>
                  </a:cubicBezTo>
                  <a:lnTo>
                    <a:pt x="2381189" y="1657129"/>
                  </a:lnTo>
                  <a:lnTo>
                    <a:pt x="2427737" y="1596410"/>
                  </a:lnTo>
                  <a:cubicBezTo>
                    <a:pt x="2583425" y="1416679"/>
                    <a:pt x="2813321" y="1302987"/>
                    <a:pt x="3069771" y="1302987"/>
                  </a:cubicBezTo>
                  <a:cubicBezTo>
                    <a:pt x="3245622" y="1302987"/>
                    <a:pt x="3408987" y="1356446"/>
                    <a:pt x="3544503" y="1447998"/>
                  </a:cubicBezTo>
                  <a:lnTo>
                    <a:pt x="3657745" y="1541431"/>
                  </a:lnTo>
                  <a:lnTo>
                    <a:pt x="3713651" y="1519404"/>
                  </a:lnTo>
                  <a:cubicBezTo>
                    <a:pt x="3771598" y="1501381"/>
                    <a:pt x="3833208" y="1491671"/>
                    <a:pt x="3897086" y="1491671"/>
                  </a:cubicBezTo>
                  <a:cubicBezTo>
                    <a:pt x="4024841" y="1491671"/>
                    <a:pt x="4143526" y="1530508"/>
                    <a:pt x="4241977" y="1597020"/>
                  </a:cubicBezTo>
                  <a:lnTo>
                    <a:pt x="4317999" y="1659743"/>
                  </a:lnTo>
                  <a:lnTo>
                    <a:pt x="4359994" y="1582372"/>
                  </a:lnTo>
                  <a:cubicBezTo>
                    <a:pt x="4503453" y="1370026"/>
                    <a:pt x="4746395" y="1230415"/>
                    <a:pt x="5021945" y="1230415"/>
                  </a:cubicBezTo>
                  <a:cubicBezTo>
                    <a:pt x="5352605" y="1230415"/>
                    <a:pt x="5636309" y="1431455"/>
                    <a:pt x="5757498" y="1717972"/>
                  </a:cubicBezTo>
                  <a:lnTo>
                    <a:pt x="5775109" y="1774705"/>
                  </a:lnTo>
                  <a:lnTo>
                    <a:pt x="5877396" y="1742952"/>
                  </a:lnTo>
                  <a:cubicBezTo>
                    <a:pt x="5915189" y="1735219"/>
                    <a:pt x="5954321" y="1731157"/>
                    <a:pt x="5994403" y="1731157"/>
                  </a:cubicBezTo>
                  <a:cubicBezTo>
                    <a:pt x="6114640" y="1731157"/>
                    <a:pt x="6226343" y="1767710"/>
                    <a:pt x="6319003" y="1830310"/>
                  </a:cubicBezTo>
                  <a:lnTo>
                    <a:pt x="6349718" y="1855653"/>
                  </a:lnTo>
                  <a:lnTo>
                    <a:pt x="6372196" y="1783240"/>
                  </a:lnTo>
                  <a:cubicBezTo>
                    <a:pt x="6513213" y="1449839"/>
                    <a:pt x="6843343" y="1215901"/>
                    <a:pt x="7228113" y="1215901"/>
                  </a:cubicBezTo>
                  <a:cubicBezTo>
                    <a:pt x="7484626" y="1215901"/>
                    <a:pt x="7716855" y="1319874"/>
                    <a:pt x="7884955" y="1487974"/>
                  </a:cubicBezTo>
                  <a:lnTo>
                    <a:pt x="7933395" y="1546684"/>
                  </a:lnTo>
                  <a:lnTo>
                    <a:pt x="8036368" y="1487498"/>
                  </a:lnTo>
                  <a:cubicBezTo>
                    <a:pt x="8156294" y="1429711"/>
                    <a:pt x="8290765" y="1397328"/>
                    <a:pt x="8432799" y="1397328"/>
                  </a:cubicBezTo>
                  <a:cubicBezTo>
                    <a:pt x="8748430" y="1397328"/>
                    <a:pt x="9026710" y="1557246"/>
                    <a:pt x="9191035" y="1800479"/>
                  </a:cubicBezTo>
                  <a:lnTo>
                    <a:pt x="9210518" y="1836373"/>
                  </a:lnTo>
                  <a:lnTo>
                    <a:pt x="9258709" y="1810216"/>
                  </a:lnTo>
                  <a:cubicBezTo>
                    <a:pt x="9323827" y="1782674"/>
                    <a:pt x="9395420" y="1767443"/>
                    <a:pt x="9470570" y="1767443"/>
                  </a:cubicBezTo>
                  <a:cubicBezTo>
                    <a:pt x="9545720" y="1767443"/>
                    <a:pt x="9617313" y="1782674"/>
                    <a:pt x="9682431" y="1810216"/>
                  </a:cubicBezTo>
                  <a:lnTo>
                    <a:pt x="9768141" y="1856738"/>
                  </a:lnTo>
                  <a:lnTo>
                    <a:pt x="9791010" y="1783067"/>
                  </a:lnTo>
                  <a:cubicBezTo>
                    <a:pt x="9919358" y="1479619"/>
                    <a:pt x="10219827" y="1266699"/>
                    <a:pt x="10570028" y="1266699"/>
                  </a:cubicBezTo>
                  <a:cubicBezTo>
                    <a:pt x="10657578" y="1266699"/>
                    <a:pt x="10742020" y="1280007"/>
                    <a:pt x="10821441" y="1304709"/>
                  </a:cubicBezTo>
                  <a:lnTo>
                    <a:pt x="10893902" y="1333259"/>
                  </a:lnTo>
                  <a:lnTo>
                    <a:pt x="10916253" y="1261255"/>
                  </a:lnTo>
                  <a:cubicBezTo>
                    <a:pt x="11003287" y="1055484"/>
                    <a:pt x="11207039" y="911100"/>
                    <a:pt x="11444514" y="911100"/>
                  </a:cubicBezTo>
                  <a:lnTo>
                    <a:pt x="11446790" y="911330"/>
                  </a:lnTo>
                  <a:lnTo>
                    <a:pt x="11437256" y="816759"/>
                  </a:lnTo>
                  <a:cubicBezTo>
                    <a:pt x="11437256" y="392161"/>
                    <a:pt x="11759948" y="42931"/>
                    <a:pt x="12173467" y="936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bg1"/>
              </a:solidFill>
            </a:ln>
            <a:effectLst>
              <a:innerShdw blurRad="266700" dist="139700" dir="16200000">
                <a:srgbClr val="00B0F0">
                  <a:alpha val="30000"/>
                </a:srgb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rgbClr val="FFFFFF"/>
                </a:solidFill>
                <a:latin typeface="宋体" panose="02010600030101010101" pitchFamily="2" charset="-122"/>
              </a:endParaRPr>
            </a:p>
          </p:txBody>
        </p:sp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7950" y="7938"/>
            <a:ext cx="1733550" cy="955675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srgbClr val="000000">
                <a:alpha val="18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16950" y="627063"/>
            <a:ext cx="1038225" cy="831850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srgbClr val="000000">
                <a:alpha val="18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725" y="-93663"/>
            <a:ext cx="877888" cy="703263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srgbClr val="000000">
                <a:alpha val="18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矩形 8"/>
          <p:cNvSpPr/>
          <p:nvPr userDrawn="1"/>
        </p:nvSpPr>
        <p:spPr>
          <a:xfrm>
            <a:off x="3074324" y="2042947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个人简历：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www.1ppt.com/jianli/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www.1ppt.com/jiaoan/  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手抄报：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www.1ppt.com/shouchaobao/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www.1ppt.com/kejian/shuxue/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www.1ppt.com/kejian/meishu/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www.1ppt.com/kejian/wuli/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www.1ppt.com/kejian/shengwu/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www.1ppt.com/kejian/lishi/ </a:t>
            </a:r>
          </a:p>
        </p:txBody>
      </p:sp>
    </p:spTree>
    <p:extLst>
      <p:ext uri="{BB962C8B-B14F-4D97-AF65-F5344CB8AC3E}">
        <p14:creationId xmlns:p14="http://schemas.microsoft.com/office/powerpoint/2010/main" val="300172498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10227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12537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7950" y="7938"/>
            <a:ext cx="1733550" cy="955675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srgbClr val="000000">
                <a:alpha val="18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16950" y="627063"/>
            <a:ext cx="1038225" cy="831850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srgbClr val="000000">
                <a:alpha val="18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725" y="-93663"/>
            <a:ext cx="877888" cy="703263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srgbClr val="000000">
                <a:alpha val="18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802030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5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椭圆 2"/>
          <p:cNvSpPr/>
          <p:nvPr/>
        </p:nvSpPr>
        <p:spPr>
          <a:xfrm>
            <a:off x="6892925" y="-1676400"/>
            <a:ext cx="3781425" cy="3779838"/>
          </a:xfrm>
          <a:prstGeom prst="ellipse">
            <a:avLst/>
          </a:prstGeom>
          <a:solidFill>
            <a:srgbClr val="6BB0C2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pic>
        <p:nvPicPr>
          <p:cNvPr id="4" name="图片 8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0688" y="700088"/>
            <a:ext cx="3162300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801582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5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6513" y="2449513"/>
            <a:ext cx="9172576" cy="269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6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6513" y="2449513"/>
            <a:ext cx="9172576" cy="269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7950" y="7938"/>
            <a:ext cx="1733550" cy="955675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srgbClr val="000000">
                <a:alpha val="18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829944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5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6513" y="2449513"/>
            <a:ext cx="9172576" cy="269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6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6513" y="2449513"/>
            <a:ext cx="9172576" cy="269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7950" y="7938"/>
            <a:ext cx="1733550" cy="955675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srgbClr val="000000">
                <a:alpha val="18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组合 11"/>
          <p:cNvGrpSpPr>
            <a:grpSpLocks/>
          </p:cNvGrpSpPr>
          <p:nvPr userDrawn="1"/>
        </p:nvGrpSpPr>
        <p:grpSpPr bwMode="auto">
          <a:xfrm>
            <a:off x="250825" y="979488"/>
            <a:ext cx="8785225" cy="3897312"/>
            <a:chOff x="251520" y="980207"/>
            <a:chExt cx="8784976" cy="3895800"/>
          </a:xfrm>
        </p:grpSpPr>
        <p:sp>
          <p:nvSpPr>
            <p:cNvPr id="6" name="圆角矩形 5"/>
            <p:cNvSpPr/>
            <p:nvPr/>
          </p:nvSpPr>
          <p:spPr>
            <a:xfrm>
              <a:off x="251520" y="980207"/>
              <a:ext cx="8784976" cy="3895800"/>
            </a:xfrm>
            <a:prstGeom prst="roundRect">
              <a:avLst>
                <a:gd name="adj" fmla="val 11033"/>
              </a:avLst>
            </a:prstGeom>
            <a:solidFill>
              <a:srgbClr val="B6DDE8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7" name="圆角矩形 6"/>
            <p:cNvSpPr/>
            <p:nvPr/>
          </p:nvSpPr>
          <p:spPr>
            <a:xfrm>
              <a:off x="376929" y="1089702"/>
              <a:ext cx="8534158" cy="3676811"/>
            </a:xfrm>
            <a:prstGeom prst="roundRect">
              <a:avLst>
                <a:gd name="adj" fmla="val 11033"/>
              </a:avLst>
            </a:prstGeom>
            <a:noFill/>
            <a:ln w="25400">
              <a:solidFill>
                <a:schemeClr val="bg1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6850585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7950" y="7938"/>
            <a:ext cx="1733550" cy="955675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srgbClr val="000000">
                <a:alpha val="18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50" y="0"/>
            <a:ext cx="9144000" cy="51435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19000"/>
              </a:prstClr>
            </a:outerShdw>
          </a:effectLst>
        </p:spPr>
      </p:pic>
      <p:pic>
        <p:nvPicPr>
          <p:cNvPr id="4" name="图片 7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8100" y="3516313"/>
            <a:ext cx="1636713" cy="163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11"/>
          <p:cNvPicPr>
            <a:picLocks noChangeAspect="1" noChangeArrowheads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24775" y="3940175"/>
            <a:ext cx="1449388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图片 13"/>
          <p:cNvPicPr>
            <a:picLocks noChangeAspect="1" noChangeArrowheads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025" y="4564063"/>
            <a:ext cx="1027113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004092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7950" y="7938"/>
            <a:ext cx="1733550" cy="955675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srgbClr val="000000">
                <a:alpha val="18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50" y="0"/>
            <a:ext cx="9144000" cy="51435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19000"/>
              </a:prstClr>
            </a:outerShdw>
          </a:effectLst>
        </p:spPr>
      </p:pic>
      <p:pic>
        <p:nvPicPr>
          <p:cNvPr id="4" name="图片 11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24775" y="3940175"/>
            <a:ext cx="1449388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13"/>
          <p:cNvPicPr>
            <a:picLocks noChangeAspect="1" noChangeArrowheads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025" y="4564063"/>
            <a:ext cx="1027113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组合 14"/>
          <p:cNvGrpSpPr>
            <a:grpSpLocks/>
          </p:cNvGrpSpPr>
          <p:nvPr userDrawn="1"/>
        </p:nvGrpSpPr>
        <p:grpSpPr bwMode="auto">
          <a:xfrm>
            <a:off x="2911475" y="-17463"/>
            <a:ext cx="3321050" cy="1430338"/>
            <a:chOff x="2699791" y="-11763"/>
            <a:chExt cx="3321465" cy="1431385"/>
          </a:xfrm>
        </p:grpSpPr>
        <p:pic>
          <p:nvPicPr>
            <p:cNvPr id="7" name="图片 15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23665" y="0"/>
              <a:ext cx="504056" cy="6431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图片 16"/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43808" y="-11763"/>
              <a:ext cx="1008112" cy="6431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图片 17"/>
            <p:cNvPicPr>
              <a:picLocks noChangeAspect="1"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99791" y="104946"/>
              <a:ext cx="3321465" cy="13146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0" name="图片 15"/>
          <p:cNvPicPr>
            <a:picLocks noChangeAspect="1" noChangeArrowheads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8100" y="3516313"/>
            <a:ext cx="1636713" cy="163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313097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394267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7"/>
          <p:cNvPicPr>
            <a:picLocks noChangeAspect="1" noChangeArrowheads="1"/>
          </p:cNvPicPr>
          <p:nvPr userDrawn="1"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图片 9"/>
          <p:cNvPicPr>
            <a:picLocks noChangeAspect="1" noChangeArrowheads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矩形 10"/>
          <p:cNvSpPr/>
          <p:nvPr userDrawn="1"/>
        </p:nvSpPr>
        <p:spPr>
          <a:xfrm>
            <a:off x="0" y="0"/>
            <a:ext cx="9143999" cy="5143500"/>
          </a:xfrm>
          <a:prstGeom prst="rect">
            <a:avLst/>
          </a:prstGeom>
          <a:solidFill>
            <a:srgbClr val="FFFFFF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 dirty="0">
              <a:latin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7" r:id="rId1"/>
    <p:sldLayoutId id="2147483918" r:id="rId2"/>
    <p:sldLayoutId id="2147483919" r:id="rId3"/>
    <p:sldLayoutId id="2147483920" r:id="rId4"/>
    <p:sldLayoutId id="2147483921" r:id="rId5"/>
    <p:sldLayoutId id="2147483922" r:id="rId6"/>
    <p:sldLayoutId id="2147483923" r:id="rId7"/>
    <p:sldLayoutId id="2147483924" r:id="rId8"/>
    <p:sldLayoutId id="2147483916" r:id="rId9"/>
    <p:sldLayoutId id="2147483915" r:id="rId10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anose="02040503050406030204" pitchFamily="18" charset="0"/>
          <a:ea typeface="黑体" panose="02010609060101010101" pitchFamily="49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anose="02040503050406030204" pitchFamily="18" charset="0"/>
          <a:ea typeface="黑体" panose="02010609060101010101" pitchFamily="49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anose="02040503050406030204" pitchFamily="18" charset="0"/>
          <a:ea typeface="黑体" panose="02010609060101010101" pitchFamily="49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anose="02040503050406030204" pitchFamily="18" charset="0"/>
          <a:ea typeface="黑体" panose="02010609060101010101" pitchFamily="49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2021/8/8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294161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6" r:id="rId1"/>
    <p:sldLayoutId id="2147483927" r:id="rId2"/>
    <p:sldLayoutId id="2147483928" r:id="rId3"/>
    <p:sldLayoutId id="2147483929" r:id="rId4"/>
    <p:sldLayoutId id="2147483930" r:id="rId5"/>
    <p:sldLayoutId id="2147483931" r:id="rId6"/>
    <p:sldLayoutId id="2147483932" r:id="rId7"/>
    <p:sldLayoutId id="2147483933" r:id="rId8"/>
    <p:sldLayoutId id="2147483934" r:id="rId9"/>
    <p:sldLayoutId id="2147483935" r:id="rId10"/>
    <p:sldLayoutId id="2147483936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图片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62063" y="2566988"/>
            <a:ext cx="6900862" cy="207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5362" name="组合 26"/>
          <p:cNvGrpSpPr>
            <a:grpSpLocks/>
          </p:cNvGrpSpPr>
          <p:nvPr/>
        </p:nvGrpSpPr>
        <p:grpSpPr bwMode="auto">
          <a:xfrm>
            <a:off x="1352550" y="555625"/>
            <a:ext cx="6523038" cy="1879600"/>
            <a:chOff x="63467" y="1087421"/>
            <a:chExt cx="6522294" cy="1880128"/>
          </a:xfrm>
        </p:grpSpPr>
        <p:grpSp>
          <p:nvGrpSpPr>
            <p:cNvPr id="15363" name="组合 24"/>
            <p:cNvGrpSpPr>
              <a:grpSpLocks/>
            </p:cNvGrpSpPr>
            <p:nvPr/>
          </p:nvGrpSpPr>
          <p:grpSpPr bwMode="auto">
            <a:xfrm>
              <a:off x="63467" y="2071947"/>
              <a:ext cx="928656" cy="752686"/>
              <a:chOff x="-56479" y="1028836"/>
              <a:chExt cx="1252920" cy="1015506"/>
            </a:xfrm>
          </p:grpSpPr>
          <p:cxnSp>
            <p:nvCxnSpPr>
              <p:cNvPr id="21" name="直接连接符 20"/>
              <p:cNvCxnSpPr/>
              <p:nvPr/>
            </p:nvCxnSpPr>
            <p:spPr>
              <a:xfrm flipH="1">
                <a:off x="-2939" y="1028836"/>
                <a:ext cx="1199280" cy="961946"/>
              </a:xfrm>
              <a:prstGeom prst="line">
                <a:avLst/>
              </a:prstGeom>
              <a:ln w="19050">
                <a:solidFill>
                  <a:srgbClr val="29708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椭圆 21"/>
              <p:cNvSpPr/>
              <p:nvPr/>
            </p:nvSpPr>
            <p:spPr>
              <a:xfrm>
                <a:off x="-56479" y="1947934"/>
                <a:ext cx="94229" cy="96408"/>
              </a:xfrm>
              <a:prstGeom prst="ellipse">
                <a:avLst/>
              </a:prstGeom>
              <a:solidFill>
                <a:srgbClr val="29708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defRPr/>
                </a:pPr>
                <a:endParaRPr lang="zh-CN" altLang="en-US" dirty="0">
                  <a:latin typeface="宋体" panose="02010600030101010101" pitchFamily="2" charset="-122"/>
                </a:endParaRPr>
              </a:p>
            </p:txBody>
          </p:sp>
        </p:grpSp>
        <p:sp>
          <p:nvSpPr>
            <p:cNvPr id="15366" name="矩形 2"/>
            <p:cNvSpPr>
              <a:spLocks noChangeArrowheads="1"/>
            </p:cNvSpPr>
            <p:nvPr/>
          </p:nvSpPr>
          <p:spPr bwMode="auto">
            <a:xfrm>
              <a:off x="385546" y="1309733"/>
              <a:ext cx="6200215" cy="7696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4400" b="1">
                  <a:solidFill>
                    <a:srgbClr val="297083"/>
                  </a:solidFill>
                  <a:latin typeface="楷体" pitchFamily="49" charset="-122"/>
                  <a:ea typeface="楷体" pitchFamily="49" charset="-122"/>
                </a:rPr>
                <a:t>习作：那次玩得真高兴</a:t>
              </a:r>
            </a:p>
          </p:txBody>
        </p:sp>
        <p:grpSp>
          <p:nvGrpSpPr>
            <p:cNvPr id="15367" name="组合 7"/>
            <p:cNvGrpSpPr>
              <a:grpSpLocks/>
            </p:cNvGrpSpPr>
            <p:nvPr/>
          </p:nvGrpSpPr>
          <p:grpSpPr bwMode="auto">
            <a:xfrm>
              <a:off x="261898" y="1087421"/>
              <a:ext cx="1233445" cy="1472027"/>
              <a:chOff x="441448" y="1779662"/>
              <a:chExt cx="1233445" cy="1511448"/>
            </a:xfrm>
          </p:grpSpPr>
          <p:cxnSp>
            <p:nvCxnSpPr>
              <p:cNvPr id="19" name="直接连接符 18"/>
              <p:cNvCxnSpPr/>
              <p:nvPr/>
            </p:nvCxnSpPr>
            <p:spPr>
              <a:xfrm flipH="1">
                <a:off x="441432" y="1779662"/>
                <a:ext cx="1233346" cy="0"/>
              </a:xfrm>
              <a:prstGeom prst="line">
                <a:avLst/>
              </a:prstGeom>
              <a:ln w="19050">
                <a:solidFill>
                  <a:srgbClr val="297083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0" name="直接连接符 19"/>
              <p:cNvCxnSpPr/>
              <p:nvPr/>
            </p:nvCxnSpPr>
            <p:spPr>
              <a:xfrm>
                <a:off x="441432" y="1779662"/>
                <a:ext cx="0" cy="1511447"/>
              </a:xfrm>
              <a:prstGeom prst="line">
                <a:avLst/>
              </a:prstGeom>
              <a:ln w="19050">
                <a:solidFill>
                  <a:srgbClr val="297083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5370" name="组合 11"/>
            <p:cNvGrpSpPr>
              <a:grpSpLocks/>
            </p:cNvGrpSpPr>
            <p:nvPr/>
          </p:nvGrpSpPr>
          <p:grpSpPr bwMode="auto">
            <a:xfrm flipH="1">
              <a:off x="5160309" y="1087421"/>
              <a:ext cx="1232049" cy="1472027"/>
              <a:chOff x="-541067" y="1779662"/>
              <a:chExt cx="1232049" cy="1511448"/>
            </a:xfrm>
          </p:grpSpPr>
          <p:cxnSp>
            <p:nvCxnSpPr>
              <p:cNvPr id="17" name="直接连接符 16"/>
              <p:cNvCxnSpPr/>
              <p:nvPr/>
            </p:nvCxnSpPr>
            <p:spPr>
              <a:xfrm flipH="1">
                <a:off x="-540817" y="1779662"/>
                <a:ext cx="1231759" cy="0"/>
              </a:xfrm>
              <a:prstGeom prst="line">
                <a:avLst/>
              </a:prstGeom>
              <a:ln w="19050">
                <a:solidFill>
                  <a:srgbClr val="297083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8" name="直接连接符 17"/>
              <p:cNvCxnSpPr/>
              <p:nvPr/>
            </p:nvCxnSpPr>
            <p:spPr>
              <a:xfrm>
                <a:off x="-540817" y="1779662"/>
                <a:ext cx="0" cy="1511447"/>
              </a:xfrm>
              <a:prstGeom prst="line">
                <a:avLst/>
              </a:prstGeom>
              <a:ln w="19050">
                <a:solidFill>
                  <a:srgbClr val="297083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0" name="矩形 9"/>
            <p:cNvSpPr/>
            <p:nvPr/>
          </p:nvSpPr>
          <p:spPr bwMode="auto">
            <a:xfrm>
              <a:off x="479345" y="2427647"/>
              <a:ext cx="5782603" cy="489087"/>
            </a:xfrm>
            <a:prstGeom prst="rect">
              <a:avLst/>
            </a:prstGeom>
            <a:solidFill>
              <a:srgbClr val="1E52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 dirty="0">
                <a:latin typeface="宋体" panose="02010600030101010101" pitchFamily="2" charset="-122"/>
              </a:endParaRPr>
            </a:p>
          </p:txBody>
        </p:sp>
        <p:grpSp>
          <p:nvGrpSpPr>
            <p:cNvPr id="15374" name="组合 15"/>
            <p:cNvGrpSpPr>
              <a:grpSpLocks/>
            </p:cNvGrpSpPr>
            <p:nvPr/>
          </p:nvGrpSpPr>
          <p:grpSpPr bwMode="auto">
            <a:xfrm flipV="1">
              <a:off x="261898" y="2832574"/>
              <a:ext cx="112708" cy="134975"/>
              <a:chOff x="-3277587" y="1779662"/>
              <a:chExt cx="1226161" cy="1507732"/>
            </a:xfrm>
          </p:grpSpPr>
          <p:cxnSp>
            <p:nvCxnSpPr>
              <p:cNvPr id="15" name="直接连接符 14"/>
              <p:cNvCxnSpPr/>
              <p:nvPr/>
            </p:nvCxnSpPr>
            <p:spPr>
              <a:xfrm flipH="1">
                <a:off x="-3277761" y="1779662"/>
                <a:ext cx="1226063" cy="0"/>
              </a:xfrm>
              <a:prstGeom prst="line">
                <a:avLst/>
              </a:prstGeom>
              <a:ln w="19050">
                <a:solidFill>
                  <a:srgbClr val="297083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6" name="直接连接符 15"/>
              <p:cNvCxnSpPr/>
              <p:nvPr/>
            </p:nvCxnSpPr>
            <p:spPr>
              <a:xfrm>
                <a:off x="-3277761" y="1779662"/>
                <a:ext cx="0" cy="1507732"/>
              </a:xfrm>
              <a:prstGeom prst="line">
                <a:avLst/>
              </a:prstGeom>
              <a:ln w="19050">
                <a:solidFill>
                  <a:srgbClr val="297083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5377" name="组合 19"/>
            <p:cNvGrpSpPr>
              <a:grpSpLocks/>
            </p:cNvGrpSpPr>
            <p:nvPr/>
          </p:nvGrpSpPr>
          <p:grpSpPr bwMode="auto">
            <a:xfrm flipH="1" flipV="1">
              <a:off x="6279635" y="2832574"/>
              <a:ext cx="112730" cy="134975"/>
              <a:chOff x="-13975275" y="1779662"/>
              <a:chExt cx="1226397" cy="1507732"/>
            </a:xfrm>
          </p:grpSpPr>
          <p:cxnSp>
            <p:nvCxnSpPr>
              <p:cNvPr id="13" name="直接连接符 12"/>
              <p:cNvCxnSpPr/>
              <p:nvPr/>
            </p:nvCxnSpPr>
            <p:spPr>
              <a:xfrm flipH="1">
                <a:off x="-13972479" y="1779662"/>
                <a:ext cx="1226071" cy="0"/>
              </a:xfrm>
              <a:prstGeom prst="line">
                <a:avLst/>
              </a:prstGeom>
              <a:ln w="19050">
                <a:solidFill>
                  <a:srgbClr val="297083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4" name="直接连接符 13"/>
              <p:cNvCxnSpPr/>
              <p:nvPr/>
            </p:nvCxnSpPr>
            <p:spPr>
              <a:xfrm>
                <a:off x="-13972479" y="1779662"/>
                <a:ext cx="0" cy="1507732"/>
              </a:xfrm>
              <a:prstGeom prst="line">
                <a:avLst/>
              </a:prstGeom>
              <a:ln w="19050">
                <a:solidFill>
                  <a:srgbClr val="297083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0376995">
            <a:off x="268288" y="3154363"/>
            <a:ext cx="2335212" cy="143827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5381" name="图片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213" y="1897063"/>
            <a:ext cx="3863975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2"/>
          <p:cNvSpPr>
            <a:spLocks noChangeArrowheads="1"/>
          </p:cNvSpPr>
          <p:nvPr/>
        </p:nvSpPr>
        <p:spPr bwMode="auto">
          <a:xfrm>
            <a:off x="549275" y="1039813"/>
            <a:ext cx="8283575" cy="380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>
              <a:lnSpc>
                <a:spcPct val="120000"/>
              </a:lnSpc>
            </a:pPr>
            <a:r>
              <a:rPr lang="en-US" altLang="zh-CN" sz="3400" b="1" dirty="0">
                <a:latin typeface="宋体" pitchFamily="2" charset="-122"/>
                <a:ea typeface="楷体" pitchFamily="49" charset="-122"/>
              </a:rPr>
              <a:t>(1)</a:t>
            </a:r>
            <a:r>
              <a:rPr lang="zh-CN" altLang="en-US" sz="3400" b="1" dirty="0">
                <a:latin typeface="宋体" pitchFamily="2" charset="-122"/>
                <a:ea typeface="楷体" pitchFamily="49" charset="-122"/>
              </a:rPr>
              <a:t>把玩的过程讲得清楚明白，关注有详</a:t>
            </a:r>
            <a:endParaRPr lang="en-US" altLang="zh-CN" sz="3400" b="1" dirty="0">
              <a:latin typeface="宋体" pitchFamily="2" charset="-122"/>
              <a:ea typeface="楷体" pitchFamily="49" charset="-122"/>
            </a:endParaRPr>
          </a:p>
          <a:p>
            <a:pPr eaLnBrk="0">
              <a:lnSpc>
                <a:spcPct val="120000"/>
              </a:lnSpc>
            </a:pPr>
            <a:r>
              <a:rPr lang="en-US" altLang="zh-CN" sz="3400" b="1" dirty="0">
                <a:latin typeface="宋体" pitchFamily="2" charset="-122"/>
                <a:ea typeface="楷体" pitchFamily="49" charset="-122"/>
              </a:rPr>
              <a:t>   </a:t>
            </a:r>
            <a:r>
              <a:rPr lang="zh-CN" altLang="en-US" sz="3400" b="1" dirty="0">
                <a:latin typeface="宋体" pitchFamily="2" charset="-122"/>
                <a:ea typeface="楷体" pitchFamily="49" charset="-122"/>
              </a:rPr>
              <a:t>有略的表达。</a:t>
            </a:r>
          </a:p>
          <a:p>
            <a:pPr eaLnBrk="0">
              <a:lnSpc>
                <a:spcPct val="120000"/>
              </a:lnSpc>
            </a:pPr>
            <a:r>
              <a:rPr lang="en-US" altLang="zh-CN" sz="3400" b="1" dirty="0">
                <a:latin typeface="宋体" pitchFamily="2" charset="-122"/>
                <a:ea typeface="楷体" pitchFamily="49" charset="-122"/>
              </a:rPr>
              <a:t>(2)</a:t>
            </a:r>
            <a:r>
              <a:rPr lang="zh-CN" altLang="en-US" sz="3400" b="1" dirty="0">
                <a:latin typeface="宋体" pitchFamily="2" charset="-122"/>
                <a:ea typeface="楷体" pitchFamily="49" charset="-122"/>
              </a:rPr>
              <a:t>表达出快乐的心情，能运用语言描写、</a:t>
            </a:r>
            <a:endParaRPr lang="en-US" altLang="zh-CN" sz="3400" b="1" dirty="0">
              <a:latin typeface="宋体" pitchFamily="2" charset="-122"/>
              <a:ea typeface="楷体" pitchFamily="49" charset="-122"/>
            </a:endParaRPr>
          </a:p>
          <a:p>
            <a:pPr eaLnBrk="0">
              <a:lnSpc>
                <a:spcPct val="120000"/>
              </a:lnSpc>
            </a:pPr>
            <a:r>
              <a:rPr lang="en-US" altLang="zh-CN" sz="3400" b="1" dirty="0">
                <a:latin typeface="宋体" pitchFamily="2" charset="-122"/>
                <a:ea typeface="楷体" pitchFamily="49" charset="-122"/>
              </a:rPr>
              <a:t>   </a:t>
            </a:r>
            <a:r>
              <a:rPr lang="zh-CN" altLang="en-US" sz="3400" b="1" dirty="0">
                <a:latin typeface="宋体" pitchFamily="2" charset="-122"/>
                <a:ea typeface="楷体" pitchFamily="49" charset="-122"/>
              </a:rPr>
              <a:t>动作描写、神态描写、心理描写等。</a:t>
            </a:r>
          </a:p>
          <a:p>
            <a:pPr eaLnBrk="0" hangingPunct="0">
              <a:lnSpc>
                <a:spcPct val="120000"/>
              </a:lnSpc>
            </a:pPr>
            <a:r>
              <a:rPr lang="en-US" altLang="zh-CN" sz="3400" b="1" dirty="0">
                <a:latin typeface="宋体" pitchFamily="2" charset="-122"/>
                <a:ea typeface="楷体" pitchFamily="49" charset="-122"/>
              </a:rPr>
              <a:t>(3)</a:t>
            </a:r>
            <a:r>
              <a:rPr lang="zh-CN" altLang="en-US" sz="3400" b="1" dirty="0">
                <a:latin typeface="宋体" pitchFamily="2" charset="-122"/>
                <a:ea typeface="楷体" pitchFamily="49" charset="-122"/>
              </a:rPr>
              <a:t>是否正确使用标点符号，语句要通顺，</a:t>
            </a:r>
            <a:endParaRPr lang="en-US" altLang="zh-CN" sz="3400" b="1" dirty="0">
              <a:latin typeface="宋体" pitchFamily="2" charset="-122"/>
              <a:ea typeface="楷体" pitchFamily="49" charset="-122"/>
            </a:endParaRPr>
          </a:p>
          <a:p>
            <a:pPr eaLnBrk="0" hangingPunct="0">
              <a:lnSpc>
                <a:spcPct val="120000"/>
              </a:lnSpc>
            </a:pPr>
            <a:r>
              <a:rPr lang="en-US" altLang="zh-CN" sz="3400" b="1" dirty="0">
                <a:latin typeface="宋体" pitchFamily="2" charset="-122"/>
                <a:ea typeface="楷体" pitchFamily="49" charset="-122"/>
              </a:rPr>
              <a:t>   </a:t>
            </a:r>
            <a:r>
              <a:rPr lang="zh-CN" altLang="en-US" sz="3400" b="1" dirty="0">
                <a:latin typeface="宋体" pitchFamily="2" charset="-122"/>
                <a:ea typeface="楷体" pitchFamily="49" charset="-122"/>
              </a:rPr>
              <a:t>意思要连贯。</a:t>
            </a:r>
          </a:p>
        </p:txBody>
      </p:sp>
      <p:sp>
        <p:nvSpPr>
          <p:cNvPr id="4" name="标题 1"/>
          <p:cNvSpPr txBox="1">
            <a:spLocks noChangeArrowheads="1"/>
          </p:cNvSpPr>
          <p:nvPr/>
        </p:nvSpPr>
        <p:spPr bwMode="auto">
          <a:xfrm>
            <a:off x="1690687" y="221105"/>
            <a:ext cx="1860233" cy="584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>
              <a:defRPr sz="3200" b="1">
                <a:ln w="9525">
                  <a:solidFill>
                    <a:srgbClr val="297083"/>
                  </a:solidFill>
                </a:ln>
                <a:solidFill>
                  <a:srgbClr val="297083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 sz="1600"/>
            </a:lvl2pPr>
            <a:lvl3pPr marL="1143000" indent="-228600">
              <a:defRPr sz="1600"/>
            </a:lvl3pPr>
            <a:lvl4pPr marL="1600200" indent="-228600">
              <a:defRPr sz="1600"/>
            </a:lvl4pPr>
            <a:lvl5pPr marL="2057400" indent="-228600">
              <a:defRPr sz="1600"/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/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/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/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/>
            </a:lvl9pPr>
          </a:lstStyle>
          <a:p>
            <a:pPr eaLnBrk="0" hangingPunct="0">
              <a:defRPr/>
            </a:pPr>
            <a:r>
              <a:rPr lang="zh-CN" altLang="en-US" dirty="0"/>
              <a:t>评价标准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矩形 2"/>
          <p:cNvSpPr>
            <a:spLocks noChangeArrowheads="1"/>
          </p:cNvSpPr>
          <p:nvPr/>
        </p:nvSpPr>
        <p:spPr bwMode="auto">
          <a:xfrm>
            <a:off x="919163" y="1781175"/>
            <a:ext cx="7140575" cy="153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30000"/>
              </a:lnSpc>
            </a:pPr>
            <a:r>
              <a:rPr lang="zh-CN" altLang="en-US" sz="3600" b="1" dirty="0">
                <a:latin typeface="宋体" pitchFamily="2" charset="-122"/>
              </a:rPr>
              <a:t>    </a:t>
            </a:r>
            <a:r>
              <a:rPr lang="zh-CN" altLang="en-US" sz="3600" b="1" dirty="0">
                <a:latin typeface="楷体" pitchFamily="49" charset="-122"/>
                <a:ea typeface="楷体" pitchFamily="49" charset="-122"/>
              </a:rPr>
              <a:t>每个同学发言，其他同学仔细听，说的不好的地方给予补充。</a:t>
            </a:r>
          </a:p>
        </p:txBody>
      </p:sp>
      <p:sp>
        <p:nvSpPr>
          <p:cNvPr id="4" name="标题 1"/>
          <p:cNvSpPr txBox="1">
            <a:spLocks noChangeArrowheads="1"/>
          </p:cNvSpPr>
          <p:nvPr/>
        </p:nvSpPr>
        <p:spPr bwMode="auto">
          <a:xfrm>
            <a:off x="3527425" y="160338"/>
            <a:ext cx="2089150" cy="647700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>
              <a:defRPr sz="3600" b="1">
                <a:ln w="6350">
                  <a:noFill/>
                </a:ln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 sz="1600"/>
            </a:lvl2pPr>
            <a:lvl3pPr marL="1143000" indent="-228600">
              <a:defRPr sz="1600"/>
            </a:lvl3pPr>
            <a:lvl4pPr marL="1600200" indent="-228600">
              <a:defRPr sz="1600"/>
            </a:lvl4pPr>
            <a:lvl5pPr marL="2057400" indent="-228600">
              <a:defRPr sz="1600"/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/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/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/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/>
            </a:lvl9pPr>
          </a:lstStyle>
          <a:p>
            <a:pPr eaLnBrk="0" hangingPunct="0">
              <a:defRPr/>
            </a:pPr>
            <a:r>
              <a:rPr lang="zh-CN" altLang="en-US" dirty="0"/>
              <a:t>相互交流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矩形 2"/>
          <p:cNvSpPr>
            <a:spLocks noChangeArrowheads="1"/>
          </p:cNvSpPr>
          <p:nvPr/>
        </p:nvSpPr>
        <p:spPr bwMode="auto">
          <a:xfrm>
            <a:off x="950913" y="1585913"/>
            <a:ext cx="7847012" cy="2151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30000"/>
              </a:lnSpc>
            </a:pPr>
            <a:r>
              <a:rPr lang="zh-CN" altLang="en-US" sz="3600" b="1" dirty="0">
                <a:latin typeface="宋体" pitchFamily="2" charset="-122"/>
                <a:ea typeface="楷体" pitchFamily="49" charset="-122"/>
              </a:rPr>
              <a:t>（</a:t>
            </a:r>
            <a:r>
              <a:rPr lang="en-US" altLang="zh-CN" sz="3600" b="1" dirty="0">
                <a:latin typeface="宋体" pitchFamily="2" charset="-122"/>
                <a:ea typeface="楷体" pitchFamily="49" charset="-122"/>
              </a:rPr>
              <a:t>1</a:t>
            </a:r>
            <a:r>
              <a:rPr lang="zh-CN" altLang="en-US" sz="3600" b="1" dirty="0">
                <a:latin typeface="宋体" pitchFamily="2" charset="-122"/>
                <a:ea typeface="楷体" pitchFamily="49" charset="-122"/>
              </a:rPr>
              <a:t>）要把想说的事情写清楚。</a:t>
            </a:r>
          </a:p>
          <a:p>
            <a:pPr eaLnBrk="0" hangingPunct="0">
              <a:lnSpc>
                <a:spcPct val="130000"/>
              </a:lnSpc>
            </a:pPr>
            <a:r>
              <a:rPr lang="zh-CN" altLang="en-US" sz="3600" b="1" dirty="0">
                <a:latin typeface="宋体" pitchFamily="2" charset="-122"/>
                <a:ea typeface="楷体" pitchFamily="49" charset="-122"/>
              </a:rPr>
              <a:t>（</a:t>
            </a:r>
            <a:r>
              <a:rPr lang="en-US" altLang="zh-CN" sz="3600" b="1" dirty="0">
                <a:latin typeface="宋体" pitchFamily="2" charset="-122"/>
                <a:ea typeface="楷体" pitchFamily="49" charset="-122"/>
              </a:rPr>
              <a:t>2</a:t>
            </a:r>
            <a:r>
              <a:rPr lang="zh-CN" altLang="en-US" sz="3600" b="1" dirty="0">
                <a:latin typeface="宋体" pitchFamily="2" charset="-122"/>
                <a:ea typeface="楷体" pitchFamily="49" charset="-122"/>
              </a:rPr>
              <a:t>）要把语句写通顺。</a:t>
            </a:r>
          </a:p>
          <a:p>
            <a:pPr eaLnBrk="0" hangingPunct="0">
              <a:lnSpc>
                <a:spcPct val="130000"/>
              </a:lnSpc>
            </a:pPr>
            <a:r>
              <a:rPr lang="zh-CN" altLang="en-US" sz="3600" b="1" dirty="0">
                <a:latin typeface="宋体" pitchFamily="2" charset="-122"/>
                <a:ea typeface="楷体" pitchFamily="49" charset="-122"/>
              </a:rPr>
              <a:t>（</a:t>
            </a:r>
            <a:r>
              <a:rPr lang="en-US" altLang="zh-CN" sz="3600" b="1" dirty="0">
                <a:latin typeface="宋体" pitchFamily="2" charset="-122"/>
                <a:ea typeface="楷体" pitchFamily="49" charset="-122"/>
              </a:rPr>
              <a:t>3</a:t>
            </a:r>
            <a:r>
              <a:rPr lang="zh-CN" altLang="en-US" sz="3600" b="1" dirty="0">
                <a:latin typeface="宋体" pitchFamily="2" charset="-122"/>
                <a:ea typeface="楷体" pitchFamily="49" charset="-122"/>
              </a:rPr>
              <a:t>）把字写端正。</a:t>
            </a:r>
            <a:endParaRPr lang="en-US" altLang="zh-CN" sz="3600" b="1" dirty="0">
              <a:latin typeface="宋体" pitchFamily="2" charset="-122"/>
              <a:ea typeface="楷体" pitchFamily="49" charset="-122"/>
            </a:endParaRPr>
          </a:p>
        </p:txBody>
      </p:sp>
      <p:sp>
        <p:nvSpPr>
          <p:cNvPr id="4" name="标题 1"/>
          <p:cNvSpPr txBox="1">
            <a:spLocks noChangeArrowheads="1"/>
          </p:cNvSpPr>
          <p:nvPr/>
        </p:nvSpPr>
        <p:spPr bwMode="auto">
          <a:xfrm>
            <a:off x="3527425" y="160338"/>
            <a:ext cx="2089150" cy="647700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>
              <a:defRPr sz="3600" b="1">
                <a:ln w="6350">
                  <a:noFill/>
                </a:ln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 sz="1600"/>
            </a:lvl2pPr>
            <a:lvl3pPr marL="1143000" indent="-228600">
              <a:defRPr sz="1600"/>
            </a:lvl3pPr>
            <a:lvl4pPr marL="1600200" indent="-228600">
              <a:defRPr sz="1600"/>
            </a:lvl4pPr>
            <a:lvl5pPr marL="2057400" indent="-228600">
              <a:defRPr sz="1600"/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/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/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/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/>
            </a:lvl9pPr>
          </a:lstStyle>
          <a:p>
            <a:pPr eaLnBrk="0" hangingPunct="0">
              <a:defRPr/>
            </a:pPr>
            <a:r>
              <a:rPr lang="zh-CN" altLang="en-US" dirty="0"/>
              <a:t>习作要求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矩形 2"/>
          <p:cNvSpPr>
            <a:spLocks noChangeArrowheads="1"/>
          </p:cNvSpPr>
          <p:nvPr/>
        </p:nvSpPr>
        <p:spPr bwMode="auto">
          <a:xfrm>
            <a:off x="866775" y="1936750"/>
            <a:ext cx="7654925" cy="256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30000"/>
              </a:lnSpc>
            </a:pP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    想起上周五下午放学后和妈妈打羽毛球的事我就忍不住想笑，因为最近这一段时间一直在和同学练习打羽毛球，我对自己的球技还挺自信，所以一放假我就给妈</a:t>
            </a:r>
          </a:p>
        </p:txBody>
      </p:sp>
      <p:sp>
        <p:nvSpPr>
          <p:cNvPr id="24578" name="矩形 2"/>
          <p:cNvSpPr>
            <a:spLocks noChangeArrowheads="1"/>
          </p:cNvSpPr>
          <p:nvPr/>
        </p:nvSpPr>
        <p:spPr bwMode="auto">
          <a:xfrm>
            <a:off x="577850" y="223838"/>
            <a:ext cx="2519363" cy="79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en-US" sz="3600" b="1">
                <a:solidFill>
                  <a:srgbClr val="FF0000"/>
                </a:solidFill>
                <a:latin typeface="宋体" pitchFamily="2" charset="-122"/>
              </a:rPr>
              <a:t> </a:t>
            </a:r>
            <a:endParaRPr lang="zh-CN" altLang="en-US" sz="3600" b="1">
              <a:solidFill>
                <a:srgbClr val="E3047C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24579" name="矩形 1"/>
          <p:cNvSpPr>
            <a:spLocks noChangeArrowheads="1"/>
          </p:cNvSpPr>
          <p:nvPr/>
        </p:nvSpPr>
        <p:spPr bwMode="auto">
          <a:xfrm>
            <a:off x="3097213" y="1119188"/>
            <a:ext cx="3068637" cy="71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那次玩得真高兴</a:t>
            </a:r>
          </a:p>
        </p:txBody>
      </p:sp>
      <p:sp>
        <p:nvSpPr>
          <p:cNvPr id="5" name="标题 1"/>
          <p:cNvSpPr txBox="1">
            <a:spLocks noChangeArrowheads="1"/>
          </p:cNvSpPr>
          <p:nvPr/>
        </p:nvSpPr>
        <p:spPr bwMode="auto">
          <a:xfrm>
            <a:off x="1690687" y="221105"/>
            <a:ext cx="1860233" cy="584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>
              <a:defRPr sz="3200" b="1">
                <a:ln w="9525">
                  <a:solidFill>
                    <a:srgbClr val="297083"/>
                  </a:solidFill>
                </a:ln>
                <a:solidFill>
                  <a:srgbClr val="297083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 sz="1600"/>
            </a:lvl2pPr>
            <a:lvl3pPr marL="1143000" indent="-228600">
              <a:defRPr sz="1600"/>
            </a:lvl3pPr>
            <a:lvl4pPr marL="1600200" indent="-228600">
              <a:defRPr sz="1600"/>
            </a:lvl4pPr>
            <a:lvl5pPr marL="2057400" indent="-228600">
              <a:defRPr sz="1600"/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/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/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/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/>
            </a:lvl9pPr>
          </a:lstStyle>
          <a:p>
            <a:pPr eaLnBrk="0" hangingPunct="0">
              <a:defRPr/>
            </a:pPr>
            <a:r>
              <a:rPr lang="zh-CN" altLang="en-US" dirty="0"/>
              <a:t>阅读范文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矩形 2"/>
          <p:cNvSpPr>
            <a:spLocks noChangeArrowheads="1"/>
          </p:cNvSpPr>
          <p:nvPr/>
        </p:nvSpPr>
        <p:spPr bwMode="auto">
          <a:xfrm>
            <a:off x="962025" y="679450"/>
            <a:ext cx="7654925" cy="329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30000"/>
              </a:lnSpc>
            </a:pP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妈下了战书，妈妈微笑着接受了挑战。</a:t>
            </a:r>
          </a:p>
          <a:p>
            <a:pPr eaLnBrk="0" hangingPunct="0">
              <a:lnSpc>
                <a:spcPct val="130000"/>
              </a:lnSpc>
            </a:pP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    比赛开始了，我先发球，可是我一发球就掉下来了，但妈妈不一样，只见妈妈把球往空中一抛，另一只手对准球一扣，羽毛球如同箭一般射了过来。我觉得很奇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矩形 2"/>
          <p:cNvSpPr>
            <a:spLocks noChangeArrowheads="1"/>
          </p:cNvSpPr>
          <p:nvPr/>
        </p:nvSpPr>
        <p:spPr bwMode="auto">
          <a:xfrm>
            <a:off x="865188" y="704850"/>
            <a:ext cx="7656512" cy="320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>
              <a:lnSpc>
                <a:spcPct val="130000"/>
              </a:lnSpc>
            </a:pP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怪，心里想：“为什么羽毛球这么听妈妈的话呢？”我问妈妈：“妈妈，你给羽毛球施了魔法吗？”妈妈听了哈哈大笑，说：“以后你要记住，做任何事都不能太盲目自信。”听了妈妈的话，我似懂非懂。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矩形 2"/>
          <p:cNvSpPr>
            <a:spLocks noChangeArrowheads="1"/>
          </p:cNvSpPr>
          <p:nvPr/>
        </p:nvSpPr>
        <p:spPr bwMode="auto">
          <a:xfrm>
            <a:off x="827088" y="1016000"/>
            <a:ext cx="7656512" cy="3294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30000"/>
              </a:lnSpc>
            </a:pP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    比赛继续，在妈妈的指导照顾下，我感觉自己的球技似乎提高了不少，能比较稳的回扣球，来回打了十几分钟，最后还是以我的失败而告终。</a:t>
            </a:r>
          </a:p>
          <a:p>
            <a:pPr eaLnBrk="0" hangingPunct="0">
              <a:lnSpc>
                <a:spcPct val="130000"/>
              </a:lnSpc>
            </a:pPr>
            <a:endParaRPr lang="zh-CN" altLang="en-US" sz="3200" b="1" dirty="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矩形 2"/>
          <p:cNvSpPr>
            <a:spLocks noChangeArrowheads="1"/>
          </p:cNvSpPr>
          <p:nvPr/>
        </p:nvSpPr>
        <p:spPr bwMode="auto">
          <a:xfrm>
            <a:off x="828675" y="1243013"/>
            <a:ext cx="7656513" cy="201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30000"/>
              </a:lnSpc>
            </a:pP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    这次打羽毛球我真高兴啊，有这样一位球技高超，又能让我明白道理的妈妈，你们说，我能不高兴吗？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09479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矩形 2"/>
          <p:cNvSpPr>
            <a:spLocks noChangeArrowheads="1"/>
          </p:cNvSpPr>
          <p:nvPr/>
        </p:nvSpPr>
        <p:spPr bwMode="auto">
          <a:xfrm>
            <a:off x="533400" y="1098550"/>
            <a:ext cx="9593263" cy="65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lnSpc>
                <a:spcPct val="130000"/>
              </a:lnSpc>
              <a:defRPr/>
            </a:pPr>
            <a:r>
              <a:rPr lang="zh-CN" altLang="en-US" sz="2800" b="1" spc="-300" dirty="0">
                <a:latin typeface="宋体" panose="02010600030101010101" pitchFamily="2" charset="-122"/>
              </a:rPr>
              <a:t>在你的生活中一定有很多像下面这些快乐而又难忘的场面</a:t>
            </a:r>
            <a:r>
              <a:rPr lang="zh-CN" altLang="en-US" sz="2800" b="1" dirty="0">
                <a:latin typeface="宋体" panose="02010600030101010101" pitchFamily="2" charset="-122"/>
              </a:rPr>
              <a:t>。</a:t>
            </a:r>
          </a:p>
        </p:txBody>
      </p:sp>
      <p:pic>
        <p:nvPicPr>
          <p:cNvPr id="5" name="图片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49575" y="1751013"/>
            <a:ext cx="3530600" cy="273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图片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59013" y="1751013"/>
            <a:ext cx="4743450" cy="273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59013" y="1751013"/>
            <a:ext cx="4743450" cy="287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59013" y="1751013"/>
            <a:ext cx="4822825" cy="287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标题 1"/>
          <p:cNvSpPr txBox="1">
            <a:spLocks noChangeArrowheads="1"/>
          </p:cNvSpPr>
          <p:nvPr/>
        </p:nvSpPr>
        <p:spPr bwMode="auto">
          <a:xfrm>
            <a:off x="1690687" y="221105"/>
            <a:ext cx="1860233" cy="584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>
              <a:defRPr sz="3200" b="1">
                <a:ln w="9525">
                  <a:solidFill>
                    <a:srgbClr val="297083"/>
                  </a:solidFill>
                </a:ln>
                <a:solidFill>
                  <a:srgbClr val="297083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 sz="1600"/>
            </a:lvl2pPr>
            <a:lvl3pPr marL="1143000" indent="-228600">
              <a:defRPr sz="1600"/>
            </a:lvl3pPr>
            <a:lvl4pPr marL="1600200" indent="-228600">
              <a:defRPr sz="1600"/>
            </a:lvl4pPr>
            <a:lvl5pPr marL="2057400" indent="-228600">
              <a:defRPr sz="1600"/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/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/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/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/>
            </a:lvl9pPr>
          </a:lstStyle>
          <a:p>
            <a:pPr eaLnBrk="0" hangingPunct="0">
              <a:defRPr/>
            </a:pPr>
            <a:r>
              <a:rPr lang="zh-CN" altLang="en-US" dirty="0"/>
              <a:t>情景导入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矩形 2"/>
          <p:cNvSpPr>
            <a:spLocks noChangeArrowheads="1"/>
          </p:cNvSpPr>
          <p:nvPr/>
        </p:nvSpPr>
        <p:spPr bwMode="auto">
          <a:xfrm>
            <a:off x="1206500" y="1693863"/>
            <a:ext cx="6789738" cy="153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30000"/>
              </a:lnSpc>
            </a:pPr>
            <a:r>
              <a:rPr lang="zh-CN" altLang="en-US" sz="3600" b="1" dirty="0">
                <a:latin typeface="宋体" pitchFamily="2" charset="-122"/>
              </a:rPr>
              <a:t>    根据出示的情景图片，你能用自己的话描述一下吗？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848823" y="881028"/>
            <a:ext cx="27231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E5F2FB"/>
                </a:solidFill>
              </a:rPr>
              <a:t>https://www.ypppt.com/</a:t>
            </a:r>
            <a:endParaRPr lang="zh-CN" altLang="en-US" dirty="0">
              <a:solidFill>
                <a:srgbClr val="E5F2FB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矩形 2"/>
          <p:cNvSpPr>
            <a:spLocks noChangeArrowheads="1"/>
          </p:cNvSpPr>
          <p:nvPr/>
        </p:nvSpPr>
        <p:spPr bwMode="auto">
          <a:xfrm>
            <a:off x="812800" y="931863"/>
            <a:ext cx="7672388" cy="2973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30000"/>
              </a:lnSpc>
            </a:pPr>
            <a:r>
              <a:rPr lang="zh-CN" altLang="en-US" sz="3600" b="1" dirty="0">
                <a:latin typeface="宋体" pitchFamily="2" charset="-122"/>
              </a:rPr>
              <a:t>    培根说过“把快乐告诉别人，你就能得到双倍的快乐”。这节课，我们就打开心扉，释放心中的快乐，一起来说一说“</a:t>
            </a:r>
            <a:r>
              <a:rPr lang="zh-CN" altLang="en-US" sz="40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那次玩得真高兴</a:t>
            </a:r>
            <a:r>
              <a:rPr lang="zh-CN" altLang="en-US" sz="3600" b="1" dirty="0">
                <a:latin typeface="宋体" pitchFamily="2" charset="-122"/>
              </a:rPr>
              <a:t>”。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2"/>
          <p:cNvSpPr>
            <a:spLocks noChangeArrowheads="1"/>
          </p:cNvSpPr>
          <p:nvPr/>
        </p:nvSpPr>
        <p:spPr bwMode="auto">
          <a:xfrm>
            <a:off x="709613" y="1312863"/>
            <a:ext cx="8081962" cy="219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en-US" altLang="zh-CN" sz="3200" b="1" dirty="0">
                <a:latin typeface="宋体" pitchFamily="2" charset="-122"/>
              </a:rPr>
              <a:t>1</a:t>
            </a:r>
            <a:r>
              <a:rPr lang="zh-CN" altLang="en-US" sz="3200" b="1" dirty="0">
                <a:latin typeface="宋体" pitchFamily="2" charset="-122"/>
              </a:rPr>
              <a:t>．回忆快乐。</a:t>
            </a:r>
          </a:p>
          <a:p>
            <a:pPr eaLnBrk="0" hangingPunct="0">
              <a:lnSpc>
                <a:spcPct val="150000"/>
              </a:lnSpc>
            </a:pPr>
            <a:r>
              <a:rPr lang="zh-CN" altLang="en-US" sz="3200" b="1" dirty="0">
                <a:latin typeface="宋体" pitchFamily="2" charset="-122"/>
              </a:rPr>
              <a:t>（</a:t>
            </a:r>
            <a:r>
              <a:rPr lang="en-US" altLang="zh-CN" sz="3200" b="1" dirty="0">
                <a:latin typeface="宋体" pitchFamily="2" charset="-122"/>
              </a:rPr>
              <a:t>1</a:t>
            </a:r>
            <a:r>
              <a:rPr lang="zh-CN" altLang="en-US" sz="3200" b="1" dirty="0">
                <a:latin typeface="宋体" pitchFamily="2" charset="-122"/>
              </a:rPr>
              <a:t>）大家玩得开心的时候有很多，请你好好回忆一下那难忘的一幕吧。</a:t>
            </a:r>
          </a:p>
        </p:txBody>
      </p:sp>
      <p:sp>
        <p:nvSpPr>
          <p:cNvPr id="4" name="标题 1"/>
          <p:cNvSpPr txBox="1">
            <a:spLocks noChangeArrowheads="1"/>
          </p:cNvSpPr>
          <p:nvPr/>
        </p:nvSpPr>
        <p:spPr bwMode="auto">
          <a:xfrm>
            <a:off x="1690687" y="221105"/>
            <a:ext cx="1860233" cy="584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>
              <a:defRPr sz="3200" b="1">
                <a:ln w="9525">
                  <a:solidFill>
                    <a:srgbClr val="297083"/>
                  </a:solidFill>
                </a:ln>
                <a:solidFill>
                  <a:srgbClr val="297083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 sz="1600"/>
            </a:lvl2pPr>
            <a:lvl3pPr marL="1143000" indent="-228600">
              <a:defRPr sz="1600"/>
            </a:lvl3pPr>
            <a:lvl4pPr marL="1600200" indent="-228600">
              <a:defRPr sz="1600"/>
            </a:lvl4pPr>
            <a:lvl5pPr marL="2057400" indent="-228600">
              <a:defRPr sz="1600"/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/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/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/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/>
            </a:lvl9pPr>
          </a:lstStyle>
          <a:p>
            <a:pPr eaLnBrk="0" hangingPunct="0">
              <a:defRPr/>
            </a:pPr>
            <a:r>
              <a:rPr lang="zh-CN" altLang="en-US" dirty="0"/>
              <a:t>畅所欲言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矩形 1"/>
          <p:cNvSpPr>
            <a:spLocks noChangeArrowheads="1"/>
          </p:cNvSpPr>
          <p:nvPr/>
        </p:nvSpPr>
        <p:spPr bwMode="auto">
          <a:xfrm>
            <a:off x="728663" y="1343025"/>
            <a:ext cx="7993062" cy="293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en-US" sz="3200" b="1" dirty="0">
                <a:latin typeface="宋体" pitchFamily="2" charset="-122"/>
              </a:rPr>
              <a:t>（</a:t>
            </a:r>
            <a:r>
              <a:rPr lang="en-US" altLang="zh-CN" sz="3200" b="1" dirty="0">
                <a:latin typeface="宋体" pitchFamily="2" charset="-122"/>
              </a:rPr>
              <a:t>2</a:t>
            </a:r>
            <a:r>
              <a:rPr lang="zh-CN" altLang="en-US" sz="3200" b="1" dirty="0">
                <a:latin typeface="宋体" pitchFamily="2" charset="-122"/>
              </a:rPr>
              <a:t>）校园生活丰富多彩，课堂上有故事，下课后也有故事。有些故事与老师有关，有些故事中只有同学，有些故事发生在集体活动之中，有些故事发生在一两个人之间。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矩形 2"/>
          <p:cNvSpPr>
            <a:spLocks noChangeArrowheads="1"/>
          </p:cNvSpPr>
          <p:nvPr/>
        </p:nvSpPr>
        <p:spPr bwMode="auto">
          <a:xfrm>
            <a:off x="209550" y="396875"/>
            <a:ext cx="8723313" cy="47412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>
              <a:lnSpc>
                <a:spcPct val="120000"/>
              </a:lnSpc>
            </a:pPr>
            <a:r>
              <a:rPr lang="en-US" altLang="zh-CN" sz="3200" b="1" dirty="0">
                <a:latin typeface="宋体" pitchFamily="2" charset="-122"/>
              </a:rPr>
              <a:t>2</a:t>
            </a:r>
            <a:r>
              <a:rPr lang="zh-CN" altLang="en-US" sz="3200" b="1" dirty="0">
                <a:latin typeface="宋体" pitchFamily="2" charset="-122"/>
              </a:rPr>
              <a:t>．分享快乐。</a:t>
            </a:r>
          </a:p>
          <a:p>
            <a:pPr eaLnBrk="0">
              <a:lnSpc>
                <a:spcPct val="120000"/>
              </a:lnSpc>
            </a:pPr>
            <a:r>
              <a:rPr lang="zh-CN" altLang="en-US" sz="3200" b="1" dirty="0">
                <a:latin typeface="宋体" pitchFamily="2" charset="-122"/>
              </a:rPr>
              <a:t>    下面我们就把自己玩得最高</a:t>
            </a:r>
            <a:endParaRPr lang="en-US" altLang="zh-CN" sz="3200" b="1" dirty="0">
              <a:latin typeface="宋体" pitchFamily="2" charset="-122"/>
            </a:endParaRPr>
          </a:p>
          <a:p>
            <a:pPr eaLnBrk="0">
              <a:lnSpc>
                <a:spcPct val="120000"/>
              </a:lnSpc>
            </a:pPr>
            <a:r>
              <a:rPr lang="zh-CN" altLang="en-US" sz="3200" b="1" dirty="0">
                <a:latin typeface="宋体" pitchFamily="2" charset="-122"/>
              </a:rPr>
              <a:t>兴的事情告诉大家吧。请同桌互</a:t>
            </a:r>
            <a:endParaRPr lang="en-US" altLang="zh-CN" sz="3200" b="1" dirty="0">
              <a:latin typeface="宋体" pitchFamily="2" charset="-122"/>
            </a:endParaRPr>
          </a:p>
          <a:p>
            <a:pPr eaLnBrk="0">
              <a:lnSpc>
                <a:spcPct val="120000"/>
              </a:lnSpc>
            </a:pPr>
            <a:r>
              <a:rPr lang="zh-CN" altLang="en-US" sz="3200" b="1" dirty="0">
                <a:latin typeface="宋体" pitchFamily="2" charset="-122"/>
              </a:rPr>
              <a:t>相说一说，有一个要求，大家听</a:t>
            </a:r>
            <a:endParaRPr lang="en-US" altLang="zh-CN" sz="3200" b="1" dirty="0">
              <a:latin typeface="宋体" pitchFamily="2" charset="-122"/>
            </a:endParaRPr>
          </a:p>
          <a:p>
            <a:pPr eaLnBrk="0">
              <a:lnSpc>
                <a:spcPct val="120000"/>
              </a:lnSpc>
            </a:pPr>
            <a:r>
              <a:rPr lang="zh-CN" altLang="en-US" sz="3200" b="1" dirty="0">
                <a:latin typeface="宋体" pitchFamily="2" charset="-122"/>
              </a:rPr>
              <a:t>清楚：一个同学在说的时候，另一个同学</a:t>
            </a:r>
            <a:endParaRPr lang="en-US" altLang="zh-CN" sz="3200" b="1" dirty="0">
              <a:latin typeface="宋体" pitchFamily="2" charset="-122"/>
            </a:endParaRPr>
          </a:p>
          <a:p>
            <a:pPr eaLnBrk="0">
              <a:lnSpc>
                <a:spcPct val="120000"/>
              </a:lnSpc>
            </a:pPr>
            <a:r>
              <a:rPr lang="zh-CN" altLang="en-US" sz="3200" b="1" dirty="0">
                <a:latin typeface="宋体" pitchFamily="2" charset="-122"/>
              </a:rPr>
              <a:t>仔细听、认真听，看看他有没有把玩的过程讲明白。同时，如果你在听的时候感受到他的快乐，他就成功了</a:t>
            </a:r>
            <a:r>
              <a:rPr lang="zh-CN" altLang="en-US" sz="3200" b="1" dirty="0" smtClean="0">
                <a:latin typeface="宋体" pitchFamily="2" charset="-122"/>
              </a:rPr>
              <a:t>。</a:t>
            </a:r>
            <a:endParaRPr lang="zh-CN" altLang="en-US" sz="3200" b="1" dirty="0">
              <a:latin typeface="宋体" pitchFamily="2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2"/>
          <p:cNvSpPr>
            <a:spLocks noChangeArrowheads="1"/>
          </p:cNvSpPr>
          <p:nvPr/>
        </p:nvSpPr>
        <p:spPr bwMode="auto">
          <a:xfrm>
            <a:off x="277813" y="1111250"/>
            <a:ext cx="8770937" cy="3396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>
              <a:lnSpc>
                <a:spcPct val="130000"/>
              </a:lnSpc>
            </a:pPr>
            <a:r>
              <a:rPr lang="zh-CN" altLang="en-US" sz="3400" b="1" dirty="0">
                <a:latin typeface="宋体" pitchFamily="2" charset="-122"/>
                <a:ea typeface="楷体" pitchFamily="49" charset="-122"/>
              </a:rPr>
              <a:t>（</a:t>
            </a:r>
            <a:r>
              <a:rPr lang="en-US" altLang="zh-CN" sz="3400" b="1" dirty="0">
                <a:latin typeface="宋体" pitchFamily="2" charset="-122"/>
                <a:ea typeface="楷体" pitchFamily="49" charset="-122"/>
              </a:rPr>
              <a:t>1</a:t>
            </a:r>
            <a:r>
              <a:rPr lang="zh-CN" altLang="en-US" sz="3400" b="1" dirty="0">
                <a:latin typeface="宋体" pitchFamily="2" charset="-122"/>
                <a:ea typeface="楷体" pitchFamily="49" charset="-122"/>
              </a:rPr>
              <a:t>）</a:t>
            </a:r>
            <a:r>
              <a:rPr lang="zh-CN" altLang="en-US" sz="3400" b="1" dirty="0">
                <a:solidFill>
                  <a:srgbClr val="FF0000"/>
                </a:solidFill>
                <a:latin typeface="宋体" pitchFamily="2" charset="-122"/>
                <a:ea typeface="楷体" pitchFamily="49" charset="-122"/>
              </a:rPr>
              <a:t>地点</a:t>
            </a:r>
            <a:r>
              <a:rPr lang="zh-CN" altLang="en-US" sz="3400" b="1" dirty="0">
                <a:latin typeface="宋体" pitchFamily="2" charset="-122"/>
                <a:ea typeface="楷体" pitchFamily="49" charset="-122"/>
              </a:rPr>
              <a:t>：校园、家里、野外、公园</a:t>
            </a:r>
            <a:r>
              <a:rPr lang="en-US" altLang="zh-CN" sz="3400" b="1" dirty="0">
                <a:latin typeface="宋体" pitchFamily="2" charset="-122"/>
                <a:ea typeface="楷体" pitchFamily="49" charset="-122"/>
              </a:rPr>
              <a:t>……</a:t>
            </a:r>
          </a:p>
          <a:p>
            <a:pPr eaLnBrk="0">
              <a:lnSpc>
                <a:spcPct val="130000"/>
              </a:lnSpc>
            </a:pPr>
            <a:r>
              <a:rPr lang="zh-CN" altLang="en-US" sz="3400" b="1" dirty="0">
                <a:latin typeface="宋体" pitchFamily="2" charset="-122"/>
                <a:ea typeface="楷体" pitchFamily="49" charset="-122"/>
              </a:rPr>
              <a:t>（</a:t>
            </a:r>
            <a:r>
              <a:rPr lang="en-US" altLang="zh-CN" sz="3400" b="1" dirty="0">
                <a:latin typeface="宋体" pitchFamily="2" charset="-122"/>
                <a:ea typeface="楷体" pitchFamily="49" charset="-122"/>
              </a:rPr>
              <a:t>2</a:t>
            </a:r>
            <a:r>
              <a:rPr lang="zh-CN" altLang="en-US" sz="3400" b="1" dirty="0">
                <a:latin typeface="宋体" pitchFamily="2" charset="-122"/>
                <a:ea typeface="楷体" pitchFamily="49" charset="-122"/>
              </a:rPr>
              <a:t>）</a:t>
            </a:r>
            <a:r>
              <a:rPr lang="zh-CN" altLang="en-US" sz="3400" b="1" dirty="0">
                <a:solidFill>
                  <a:srgbClr val="FF0000"/>
                </a:solidFill>
                <a:latin typeface="宋体" pitchFamily="2" charset="-122"/>
                <a:ea typeface="楷体" pitchFamily="49" charset="-122"/>
              </a:rPr>
              <a:t>空间</a:t>
            </a:r>
            <a:r>
              <a:rPr lang="zh-CN" altLang="en-US" sz="3400" b="1" dirty="0">
                <a:latin typeface="宋体" pitchFamily="2" charset="-122"/>
                <a:ea typeface="楷体" pitchFamily="49" charset="-122"/>
              </a:rPr>
              <a:t>：教室内、操场上、动物园、游</a:t>
            </a:r>
            <a:endParaRPr lang="en-US" altLang="zh-CN" sz="3400" b="1" dirty="0">
              <a:latin typeface="宋体" pitchFamily="2" charset="-122"/>
              <a:ea typeface="楷体" pitchFamily="49" charset="-122"/>
            </a:endParaRPr>
          </a:p>
          <a:p>
            <a:pPr eaLnBrk="0">
              <a:lnSpc>
                <a:spcPct val="130000"/>
              </a:lnSpc>
            </a:pPr>
            <a:r>
              <a:rPr lang="en-US" altLang="zh-CN" sz="3400" b="1" dirty="0">
                <a:latin typeface="宋体" pitchFamily="2" charset="-122"/>
                <a:ea typeface="楷体" pitchFamily="49" charset="-122"/>
              </a:rPr>
              <a:t>     </a:t>
            </a:r>
            <a:r>
              <a:rPr lang="zh-CN" altLang="en-US" sz="3400" b="1" dirty="0">
                <a:latin typeface="宋体" pitchFamily="2" charset="-122"/>
                <a:ea typeface="楷体" pitchFamily="49" charset="-122"/>
              </a:rPr>
              <a:t>乐场</a:t>
            </a:r>
            <a:r>
              <a:rPr lang="en-US" altLang="zh-CN" sz="3400" b="1" dirty="0">
                <a:latin typeface="宋体" pitchFamily="2" charset="-122"/>
                <a:ea typeface="楷体" pitchFamily="49" charset="-122"/>
              </a:rPr>
              <a:t>……</a:t>
            </a:r>
          </a:p>
          <a:p>
            <a:pPr eaLnBrk="0">
              <a:lnSpc>
                <a:spcPct val="130000"/>
              </a:lnSpc>
            </a:pPr>
            <a:r>
              <a:rPr lang="zh-CN" altLang="en-US" sz="3400" b="1" dirty="0">
                <a:latin typeface="宋体" pitchFamily="2" charset="-122"/>
                <a:ea typeface="楷体" pitchFamily="49" charset="-122"/>
              </a:rPr>
              <a:t>（</a:t>
            </a:r>
            <a:r>
              <a:rPr lang="en-US" altLang="zh-CN" sz="3400" b="1" dirty="0">
                <a:latin typeface="宋体" pitchFamily="2" charset="-122"/>
                <a:ea typeface="楷体" pitchFamily="49" charset="-122"/>
              </a:rPr>
              <a:t>3</a:t>
            </a:r>
            <a:r>
              <a:rPr lang="zh-CN" altLang="en-US" sz="3400" b="1" dirty="0">
                <a:latin typeface="宋体" pitchFamily="2" charset="-122"/>
                <a:ea typeface="楷体" pitchFamily="49" charset="-122"/>
              </a:rPr>
              <a:t>）</a:t>
            </a:r>
            <a:r>
              <a:rPr lang="zh-CN" altLang="en-US" sz="3400" b="1" dirty="0">
                <a:solidFill>
                  <a:srgbClr val="FF0000"/>
                </a:solidFill>
                <a:latin typeface="宋体" pitchFamily="2" charset="-122"/>
                <a:ea typeface="楷体" pitchFamily="49" charset="-122"/>
              </a:rPr>
              <a:t>时间</a:t>
            </a:r>
            <a:r>
              <a:rPr lang="zh-CN" altLang="en-US" sz="3400" b="1" dirty="0">
                <a:latin typeface="宋体" pitchFamily="2" charset="-122"/>
                <a:ea typeface="楷体" pitchFamily="49" charset="-122"/>
              </a:rPr>
              <a:t>：课间休息、周末、假期</a:t>
            </a:r>
            <a:r>
              <a:rPr lang="en-US" altLang="zh-CN" sz="3400" b="1" dirty="0">
                <a:latin typeface="宋体" pitchFamily="2" charset="-122"/>
                <a:ea typeface="楷体" pitchFamily="49" charset="-122"/>
              </a:rPr>
              <a:t>……</a:t>
            </a:r>
          </a:p>
          <a:p>
            <a:pPr eaLnBrk="0">
              <a:lnSpc>
                <a:spcPct val="130000"/>
              </a:lnSpc>
            </a:pPr>
            <a:r>
              <a:rPr lang="zh-CN" altLang="en-US" sz="3400" b="1" dirty="0">
                <a:latin typeface="宋体" pitchFamily="2" charset="-122"/>
                <a:ea typeface="楷体" pitchFamily="49" charset="-122"/>
              </a:rPr>
              <a:t>（</a:t>
            </a:r>
            <a:r>
              <a:rPr lang="en-US" altLang="zh-CN" sz="3400" b="1" dirty="0">
                <a:latin typeface="宋体" pitchFamily="2" charset="-122"/>
                <a:ea typeface="楷体" pitchFamily="49" charset="-122"/>
              </a:rPr>
              <a:t>4</a:t>
            </a:r>
            <a:r>
              <a:rPr lang="zh-CN" altLang="en-US" sz="3400" b="1" dirty="0">
                <a:latin typeface="宋体" pitchFamily="2" charset="-122"/>
                <a:ea typeface="楷体" pitchFamily="49" charset="-122"/>
              </a:rPr>
              <a:t>）</a:t>
            </a:r>
            <a:r>
              <a:rPr lang="zh-CN" altLang="en-US" sz="3400" b="1" dirty="0">
                <a:solidFill>
                  <a:srgbClr val="FF0000"/>
                </a:solidFill>
                <a:latin typeface="宋体" pitchFamily="2" charset="-122"/>
                <a:ea typeface="楷体" pitchFamily="49" charset="-122"/>
              </a:rPr>
              <a:t>人物</a:t>
            </a:r>
            <a:r>
              <a:rPr lang="zh-CN" altLang="en-US" sz="3400" b="1" dirty="0">
                <a:latin typeface="宋体" pitchFamily="2" charset="-122"/>
                <a:ea typeface="楷体" pitchFamily="49" charset="-122"/>
              </a:rPr>
              <a:t>：同学、老师、家长、陌生人</a:t>
            </a:r>
            <a:r>
              <a:rPr lang="en-US" altLang="zh-CN" sz="3400" b="1" dirty="0" smtClean="0">
                <a:latin typeface="宋体" pitchFamily="2" charset="-122"/>
                <a:ea typeface="楷体" pitchFamily="49" charset="-122"/>
              </a:rPr>
              <a:t>……</a:t>
            </a:r>
            <a:endParaRPr lang="en-US" altLang="zh-CN" sz="3400" b="1" dirty="0">
              <a:latin typeface="宋体" pitchFamily="2" charset="-122"/>
              <a:ea typeface="楷体" pitchFamily="49" charset="-122"/>
            </a:endParaRPr>
          </a:p>
        </p:txBody>
      </p:sp>
      <p:sp>
        <p:nvSpPr>
          <p:cNvPr id="4" name="标题 1"/>
          <p:cNvSpPr txBox="1">
            <a:spLocks noChangeArrowheads="1"/>
          </p:cNvSpPr>
          <p:nvPr/>
        </p:nvSpPr>
        <p:spPr bwMode="auto">
          <a:xfrm>
            <a:off x="1690687" y="221105"/>
            <a:ext cx="1860233" cy="584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>
              <a:defRPr sz="3200" b="1">
                <a:ln w="9525">
                  <a:solidFill>
                    <a:srgbClr val="297083"/>
                  </a:solidFill>
                </a:ln>
                <a:solidFill>
                  <a:srgbClr val="297083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 sz="1600"/>
            </a:lvl2pPr>
            <a:lvl3pPr marL="1143000" indent="-228600">
              <a:defRPr sz="1600"/>
            </a:lvl3pPr>
            <a:lvl4pPr marL="1600200" indent="-228600">
              <a:defRPr sz="1600"/>
            </a:lvl4pPr>
            <a:lvl5pPr marL="2057400" indent="-228600">
              <a:defRPr sz="1600"/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/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/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/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/>
            </a:lvl9pPr>
          </a:lstStyle>
          <a:p>
            <a:pPr eaLnBrk="0" hangingPunct="0">
              <a:defRPr/>
            </a:pPr>
            <a:r>
              <a:rPr lang="zh-CN" altLang="en-US" dirty="0"/>
              <a:t>选材指导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2"/>
          <p:cNvSpPr>
            <a:spLocks noChangeArrowheads="1"/>
          </p:cNvSpPr>
          <p:nvPr/>
        </p:nvSpPr>
        <p:spPr bwMode="auto">
          <a:xfrm>
            <a:off x="881063" y="714375"/>
            <a:ext cx="7578725" cy="407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>
              <a:lnSpc>
                <a:spcPct val="130000"/>
              </a:lnSpc>
            </a:pPr>
            <a:r>
              <a:rPr lang="zh-CN" altLang="en-US" sz="3400" b="1" dirty="0">
                <a:latin typeface="宋体" pitchFamily="2" charset="-122"/>
                <a:ea typeface="楷体" pitchFamily="49" charset="-122"/>
              </a:rPr>
              <a:t>（</a:t>
            </a:r>
            <a:r>
              <a:rPr lang="en-US" altLang="zh-CN" sz="3400" b="1" dirty="0">
                <a:latin typeface="宋体" pitchFamily="2" charset="-122"/>
                <a:ea typeface="楷体" pitchFamily="49" charset="-122"/>
              </a:rPr>
              <a:t>5</a:t>
            </a:r>
            <a:r>
              <a:rPr lang="zh-CN" altLang="en-US" sz="3400" b="1" dirty="0">
                <a:latin typeface="宋体" pitchFamily="2" charset="-122"/>
                <a:ea typeface="楷体" pitchFamily="49" charset="-122"/>
              </a:rPr>
              <a:t>）</a:t>
            </a:r>
            <a:r>
              <a:rPr lang="zh-CN" altLang="en-US" sz="3400" b="1" dirty="0">
                <a:solidFill>
                  <a:srgbClr val="FF0000"/>
                </a:solidFill>
                <a:latin typeface="宋体" pitchFamily="2" charset="-122"/>
                <a:ea typeface="楷体" pitchFamily="49" charset="-122"/>
              </a:rPr>
              <a:t>事件</a:t>
            </a:r>
            <a:r>
              <a:rPr lang="zh-CN" altLang="en-US" sz="3400" b="1" dirty="0">
                <a:latin typeface="宋体" pitchFamily="2" charset="-122"/>
                <a:ea typeface="楷体" pitchFamily="49" charset="-122"/>
              </a:rPr>
              <a:t>：讲故事、猜谜语、书法比</a:t>
            </a:r>
            <a:endParaRPr lang="en-US" altLang="zh-CN" sz="3400" b="1" dirty="0">
              <a:latin typeface="宋体" pitchFamily="2" charset="-122"/>
              <a:ea typeface="楷体" pitchFamily="49" charset="-122"/>
            </a:endParaRPr>
          </a:p>
          <a:p>
            <a:pPr eaLnBrk="0">
              <a:lnSpc>
                <a:spcPct val="130000"/>
              </a:lnSpc>
            </a:pPr>
            <a:r>
              <a:rPr lang="en-US" altLang="zh-CN" sz="3400" b="1" dirty="0">
                <a:latin typeface="宋体" pitchFamily="2" charset="-122"/>
                <a:ea typeface="楷体" pitchFamily="49" charset="-122"/>
              </a:rPr>
              <a:t>     </a:t>
            </a:r>
            <a:r>
              <a:rPr lang="zh-CN" altLang="en-US" sz="3400" b="1" dirty="0">
                <a:latin typeface="宋体" pitchFamily="2" charset="-122"/>
                <a:ea typeface="楷体" pitchFamily="49" charset="-122"/>
              </a:rPr>
              <a:t>赛、歌咏比赛、掰手腕、拔河比</a:t>
            </a:r>
            <a:endParaRPr lang="en-US" altLang="zh-CN" sz="3400" b="1" dirty="0">
              <a:latin typeface="宋体" pitchFamily="2" charset="-122"/>
              <a:ea typeface="楷体" pitchFamily="49" charset="-122"/>
            </a:endParaRPr>
          </a:p>
          <a:p>
            <a:pPr eaLnBrk="0">
              <a:lnSpc>
                <a:spcPct val="130000"/>
              </a:lnSpc>
            </a:pPr>
            <a:r>
              <a:rPr lang="en-US" altLang="zh-CN" sz="3400" b="1" dirty="0">
                <a:latin typeface="宋体" pitchFamily="2" charset="-122"/>
                <a:ea typeface="楷体" pitchFamily="49" charset="-122"/>
              </a:rPr>
              <a:t>     </a:t>
            </a:r>
            <a:r>
              <a:rPr lang="zh-CN" altLang="en-US" sz="3400" b="1" dirty="0">
                <a:latin typeface="宋体" pitchFamily="2" charset="-122"/>
                <a:ea typeface="楷体" pitchFamily="49" charset="-122"/>
              </a:rPr>
              <a:t>赛、踢毽子比赛、运动会、旅游、</a:t>
            </a:r>
            <a:endParaRPr lang="en-US" altLang="zh-CN" sz="3400" b="1" dirty="0">
              <a:latin typeface="宋体" pitchFamily="2" charset="-122"/>
              <a:ea typeface="楷体" pitchFamily="49" charset="-122"/>
            </a:endParaRPr>
          </a:p>
          <a:p>
            <a:pPr eaLnBrk="0">
              <a:lnSpc>
                <a:spcPct val="130000"/>
              </a:lnSpc>
            </a:pPr>
            <a:r>
              <a:rPr lang="en-US" altLang="zh-CN" sz="3400" b="1" dirty="0">
                <a:latin typeface="宋体" pitchFamily="2" charset="-122"/>
                <a:ea typeface="楷体" pitchFamily="49" charset="-122"/>
              </a:rPr>
              <a:t>     </a:t>
            </a:r>
            <a:r>
              <a:rPr lang="zh-CN" altLang="en-US" sz="3400" b="1" dirty="0">
                <a:latin typeface="宋体" pitchFamily="2" charset="-122"/>
                <a:ea typeface="楷体" pitchFamily="49" charset="-122"/>
              </a:rPr>
              <a:t>野炊</a:t>
            </a:r>
            <a:r>
              <a:rPr lang="en-US" altLang="zh-CN" sz="3400" b="1" dirty="0">
                <a:latin typeface="宋体" pitchFamily="2" charset="-122"/>
                <a:ea typeface="楷体" pitchFamily="49" charset="-122"/>
              </a:rPr>
              <a:t>……</a:t>
            </a:r>
          </a:p>
          <a:p>
            <a:pPr eaLnBrk="0">
              <a:lnSpc>
                <a:spcPct val="130000"/>
              </a:lnSpc>
            </a:pPr>
            <a:r>
              <a:rPr lang="zh-CN" altLang="en-US" sz="3400" b="1" dirty="0">
                <a:latin typeface="宋体" pitchFamily="2" charset="-122"/>
                <a:ea typeface="楷体" pitchFamily="49" charset="-122"/>
              </a:rPr>
              <a:t>（</a:t>
            </a:r>
            <a:r>
              <a:rPr lang="en-US" altLang="zh-CN" sz="3400" b="1" dirty="0">
                <a:latin typeface="宋体" pitchFamily="2" charset="-122"/>
                <a:ea typeface="楷体" pitchFamily="49" charset="-122"/>
              </a:rPr>
              <a:t>6</a:t>
            </a:r>
            <a:r>
              <a:rPr lang="zh-CN" altLang="en-US" sz="3400" b="1" dirty="0">
                <a:latin typeface="宋体" pitchFamily="2" charset="-122"/>
                <a:ea typeface="楷体" pitchFamily="49" charset="-122"/>
              </a:rPr>
              <a:t>）</a:t>
            </a:r>
            <a:r>
              <a:rPr lang="zh-CN" altLang="en-US" sz="3400" b="1" dirty="0">
                <a:solidFill>
                  <a:srgbClr val="FF0000"/>
                </a:solidFill>
                <a:latin typeface="宋体" pitchFamily="2" charset="-122"/>
                <a:ea typeface="楷体" pitchFamily="49" charset="-122"/>
              </a:rPr>
              <a:t>感受</a:t>
            </a:r>
            <a:r>
              <a:rPr lang="zh-CN" altLang="en-US" sz="3400" b="1" dirty="0">
                <a:latin typeface="宋体" pitchFamily="2" charset="-122"/>
                <a:ea typeface="楷体" pitchFamily="49" charset="-122"/>
              </a:rPr>
              <a:t>：开心、快乐、喜悦、明白</a:t>
            </a:r>
            <a:endParaRPr lang="en-US" altLang="zh-CN" sz="3400" b="1" dirty="0">
              <a:latin typeface="宋体" pitchFamily="2" charset="-122"/>
              <a:ea typeface="楷体" pitchFamily="49" charset="-122"/>
            </a:endParaRPr>
          </a:p>
          <a:p>
            <a:pPr eaLnBrk="0">
              <a:lnSpc>
                <a:spcPct val="130000"/>
              </a:lnSpc>
            </a:pPr>
            <a:r>
              <a:rPr lang="en-US" altLang="zh-CN" sz="3400" b="1" dirty="0">
                <a:latin typeface="宋体" pitchFamily="2" charset="-122"/>
                <a:ea typeface="楷体" pitchFamily="49" charset="-122"/>
              </a:rPr>
              <a:t>     </a:t>
            </a:r>
            <a:r>
              <a:rPr lang="zh-CN" altLang="en-US" sz="3400" b="1" dirty="0">
                <a:latin typeface="宋体" pitchFamily="2" charset="-122"/>
                <a:ea typeface="楷体" pitchFamily="49" charset="-122"/>
              </a:rPr>
              <a:t>了</a:t>
            </a:r>
            <a:r>
              <a:rPr lang="en-US" altLang="zh-CN" sz="3400" b="1" dirty="0">
                <a:latin typeface="宋体" pitchFamily="2" charset="-122"/>
                <a:ea typeface="楷体" pitchFamily="49" charset="-122"/>
              </a:rPr>
              <a:t>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-Calibri">
      <a:majorFont>
        <a:latin typeface="Cambria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819</Words>
  <Application>Microsoft Office PowerPoint</Application>
  <PresentationFormat>全屏显示(16:9)</PresentationFormat>
  <Paragraphs>61</Paragraphs>
  <Slides>18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18</vt:i4>
      </vt:variant>
    </vt:vector>
  </HeadingPairs>
  <TitlesOfParts>
    <vt:vector size="31" baseType="lpstr">
      <vt:lpstr>Meiryo</vt:lpstr>
      <vt:lpstr>等线</vt:lpstr>
      <vt:lpstr>等线 Light</vt:lpstr>
      <vt:lpstr>黑体</vt:lpstr>
      <vt:lpstr>楷体</vt:lpstr>
      <vt:lpstr>宋体</vt:lpstr>
      <vt:lpstr>微软雅黑</vt:lpstr>
      <vt:lpstr>Arial</vt:lpstr>
      <vt:lpstr>Calibri</vt:lpstr>
      <vt:lpstr>Calibri Light</vt:lpstr>
      <vt:lpstr>Cambria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479</cp:revision>
  <dcterms:created xsi:type="dcterms:W3CDTF">2016-01-14T05:53:56Z</dcterms:created>
  <dcterms:modified xsi:type="dcterms:W3CDTF">2021-08-08T08:18:55Z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2052-11.1.0.8976</vt:lpwstr>
  </property>
</Properties>
</file>