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9" r:id="rId2"/>
  </p:sldMasterIdLst>
  <p:notesMasterIdLst>
    <p:notesMasterId r:id="rId23"/>
  </p:notesMasterIdLst>
  <p:sldIdLst>
    <p:sldId id="256" r:id="rId3"/>
    <p:sldId id="290" r:id="rId4"/>
    <p:sldId id="270" r:id="rId5"/>
    <p:sldId id="277" r:id="rId6"/>
    <p:sldId id="278" r:id="rId7"/>
    <p:sldId id="279" r:id="rId8"/>
    <p:sldId id="291" r:id="rId9"/>
    <p:sldId id="295" r:id="rId10"/>
    <p:sldId id="272" r:id="rId11"/>
    <p:sldId id="273" r:id="rId12"/>
    <p:sldId id="268" r:id="rId13"/>
    <p:sldId id="296" r:id="rId14"/>
    <p:sldId id="293" r:id="rId15"/>
    <p:sldId id="283" r:id="rId16"/>
    <p:sldId id="294" r:id="rId17"/>
    <p:sldId id="284" r:id="rId18"/>
    <p:sldId id="297" r:id="rId19"/>
    <p:sldId id="285" r:id="rId20"/>
    <p:sldId id="298" r:id="rId21"/>
    <p:sldId id="299" r:id="rId22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E042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9622D-FF12-4A08-A05C-13AABD45948D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CDD95B-CFB7-4CBB-B4B8-0C6F8043AC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100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DD95B-CFB7-4CBB-B4B8-0C6F8043AC0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2656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7923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396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1906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9749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9242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6899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7770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6797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7805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088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868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894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1.xml"/><Relationship Id="rId27" Type="http://schemas.openxmlformats.org/officeDocument/2006/relationships/tags" Target="../tags/tag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2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3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4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5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6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459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0" y="972792"/>
            <a:ext cx="914400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口语交际</a:t>
            </a:r>
          </a:p>
        </p:txBody>
      </p:sp>
      <p:sp>
        <p:nvSpPr>
          <p:cNvPr id="24" name="矩形 23"/>
          <p:cNvSpPr/>
          <p:nvPr/>
        </p:nvSpPr>
        <p:spPr>
          <a:xfrm>
            <a:off x="3656365" y="3194372"/>
            <a:ext cx="1831271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统编版语文三年级（上）</a:t>
            </a: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-4" y="1967013"/>
            <a:ext cx="9144000" cy="700088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800" b="1" u="none" strike="noStrike" kern="1200" cap="none" spc="200" normalizeH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4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身边的“小事”</a:t>
            </a:r>
            <a:endParaRPr lang="zh-CN" altLang="en-US" sz="4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4" y="4315509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75064" y="730778"/>
            <a:ext cx="8028545" cy="19389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在小组内交流自己发现的不文明行为或者令人感到温暖的行为，并用简要的话清楚地表达自己的看法 。</a:t>
            </a:r>
            <a:endParaRPr lang="en-US" altLang="zh-CN" sz="27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Picture 12" descr="https://ss1.bdstatic.com/70cFvXSh_Q1YnxGkpoWK1HF6hhy/it/u=4291482252,4078242179&amp;fm=26&amp;gp=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9FBFD"/>
              </a:clrFrom>
              <a:clrTo>
                <a:srgbClr val="E9FB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7023" y="2466834"/>
            <a:ext cx="3615034" cy="22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75064" y="730778"/>
            <a:ext cx="8028545" cy="13157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汇总小组同学谈到的“小事”，和其他小组交流。在汇总小组意见时，尽可能反映每个人的想法。</a:t>
            </a:r>
            <a:endParaRPr lang="en-US" altLang="zh-CN" sz="27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Picture 12" descr="https://ss1.bdstatic.com/70cFvXSh_Q1YnxGkpoWK1HF6hhy/it/u=4291482252,4078242179&amp;fm=26&amp;gp=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9FBFD"/>
              </a:clrFrom>
              <a:clrTo>
                <a:srgbClr val="E9FB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7023" y="2466834"/>
            <a:ext cx="3143870" cy="22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乘车文明公交车拥挤高清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4788" y="65673"/>
            <a:ext cx="5077828" cy="5077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921527" y="1117506"/>
            <a:ext cx="6714628" cy="28392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张宁：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每天早上我乘公交车去上学，总会遇到一些人不排队上车，车一停就拼命往上挤，有一次还差点儿把我挤倒了。我觉得这种行为太不文明了。大家以后看到这种不文明行为也要严厉制止，让那些不文明的人认识到自己的错误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8356" y="733772"/>
            <a:ext cx="947801" cy="15995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3220" y="723034"/>
            <a:ext cx="5237560" cy="39624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958895" y="1461759"/>
            <a:ext cx="7052961" cy="22852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李娟：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有些人旅游时喜欢在景点乱写乱画，作为自己来过该景点的纪念。我觉得这种行为很不文明。我们要做有素质的游客，文明旅游，保护好名胜景点和古建筑，让更多的人来欣赏、参观。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535" b="8843"/>
          <a:stretch>
            <a:fillRect/>
          </a:stretch>
        </p:blipFill>
        <p:spPr bwMode="auto">
          <a:xfrm>
            <a:off x="1755444" y="676116"/>
            <a:ext cx="5440339" cy="408354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"/>
          <p:cNvSpPr>
            <a:spLocks noChangeArrowheads="1"/>
          </p:cNvSpPr>
          <p:nvPr/>
        </p:nvSpPr>
        <p:spPr bwMode="auto">
          <a:xfrm>
            <a:off x="794670" y="1583601"/>
            <a:ext cx="7198111" cy="22852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韩磊：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其实有时候他人一个小小的举动也会让我们感到十分温暖。一次我看到一个小男孩为一位双手拎着东西的阿姨开门，并向这位阿姨讲解门是怎样打开的。我当时觉得这个小男孩很有爱心。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429" y="608362"/>
            <a:ext cx="5371288" cy="402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1042014" y="1172030"/>
            <a:ext cx="6741746" cy="22845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李冰：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我们小区很多人养狗，他们出来遛狗时，会拉上狗绳，而且还会带上铲子以方便及时清理狗狗的粪便。他们这样做维护了小区的环境，真是文明养狗的典范。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1142164" y="2120503"/>
            <a:ext cx="7298531" cy="1241822"/>
          </a:xfrm>
        </p:spPr>
        <p:txBody>
          <a:bodyPr>
            <a:noAutofit/>
          </a:bodyPr>
          <a:lstStyle/>
          <a:p>
            <a:pPr marL="0" indent="0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1600" dirty="0" smtClean="0"/>
              <a:t>1.</a:t>
            </a:r>
            <a:r>
              <a:rPr lang="zh-CN" altLang="en-US" sz="1600" dirty="0" smtClean="0"/>
              <a:t>能在小组中简单讲述身边的不文明或令人感到温暖的行为，并清楚地表达自己的看法。</a:t>
            </a:r>
            <a:endParaRPr lang="en-US" altLang="zh-CN" sz="1600" dirty="0" smtClean="0"/>
          </a:p>
          <a:p>
            <a:pPr marL="0" indent="0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1600" dirty="0" smtClean="0"/>
              <a:t>2.</a:t>
            </a:r>
            <a:r>
              <a:rPr lang="zh-CN" altLang="en-US" sz="1600" dirty="0" smtClean="0"/>
              <a:t>能汇总小组意见，汇总意见时能尽量反映每个人的想法 。</a:t>
            </a:r>
            <a:endParaRPr lang="en-US" altLang="zh-CN" sz="1600" dirty="0" smtClean="0"/>
          </a:p>
          <a:p>
            <a:pPr marL="0" indent="0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1600" dirty="0" smtClean="0"/>
              <a:t/>
            </a:r>
            <a:br>
              <a:rPr lang="zh-CN" altLang="en-US" sz="1600" dirty="0" smtClean="0"/>
            </a:br>
            <a:r>
              <a:rPr lang="zh-CN" altLang="en-US" sz="1600" dirty="0" smtClean="0"/>
              <a:t/>
            </a:r>
            <a:br>
              <a:rPr lang="zh-CN" altLang="en-US" sz="1600" dirty="0" smtClean="0"/>
            </a:br>
            <a:r>
              <a:rPr lang="zh-CN" altLang="en-US" sz="1600" dirty="0" smtClean="0"/>
              <a:t/>
            </a:r>
            <a:br>
              <a:rPr lang="zh-CN" altLang="en-US" sz="1600" dirty="0" smtClean="0"/>
            </a:br>
            <a:endParaRPr lang="zh-CN" altLang="en-US" sz="1600" dirty="0" smtClean="0"/>
          </a:p>
          <a:p>
            <a:pPr marL="266700" indent="-266700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en-US" altLang="zh-CN" sz="1600" spc="0" dirty="0">
              <a:solidFill>
                <a:srgbClr val="FF0000"/>
              </a:solidFill>
              <a:latin typeface="楷体" panose="02010609060101010101" pitchFamily="49" charset="-122"/>
            </a:endParaRPr>
          </a:p>
          <a:p>
            <a:endParaRPr lang="zh-CN" altLang="en-US" sz="1600" dirty="0"/>
          </a:p>
        </p:txBody>
      </p:sp>
      <p:sp>
        <p:nvSpPr>
          <p:cNvPr id="8" name="圆角矩形 7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本课目标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40514" y="667445"/>
            <a:ext cx="25563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EFEFE"/>
                </a:solidFill>
              </a:rPr>
              <a:t>https://www.ypppt.com/</a:t>
            </a:r>
            <a:endParaRPr lang="zh-CN" altLang="en-US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771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329416" y="1319636"/>
            <a:ext cx="6596250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我们的身边每天都在发生各种各样的“小事”，每件事都以不同的方式影响着我们的生活。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618227" y="533971"/>
            <a:ext cx="1083362" cy="6093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比如</a:t>
            </a:r>
            <a:endParaRPr lang="en-US" altLang="zh-CN" sz="2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Picture 2" descr="创建文明城市——保护环境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4670" y="742642"/>
            <a:ext cx="5014661" cy="3852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6829" y="785907"/>
            <a:ext cx="5453199" cy="385092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618227" y="533971"/>
            <a:ext cx="1083362" cy="6093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比如</a:t>
            </a:r>
            <a:endParaRPr lang="en-US" altLang="zh-CN" sz="2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100"/>
          <a:stretch>
            <a:fillRect/>
          </a:stretch>
        </p:blipFill>
        <p:spPr bwMode="auto">
          <a:xfrm>
            <a:off x="1455845" y="1121831"/>
            <a:ext cx="6356723" cy="342580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618227" y="533971"/>
            <a:ext cx="1083362" cy="6093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比如</a:t>
            </a:r>
            <a:endParaRPr lang="en-US" altLang="zh-CN" sz="2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5674" y="805594"/>
            <a:ext cx="5986711" cy="368793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618227" y="533971"/>
            <a:ext cx="1083362" cy="6093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比如</a:t>
            </a:r>
            <a:endParaRPr lang="en-US" altLang="zh-CN" sz="2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07528" y="1144147"/>
            <a:ext cx="5742296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你的身边有哪些类似这样的“小事”？和小组同学进行交流。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75065" y="730778"/>
            <a:ext cx="8110431" cy="13149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在交际前，留心观察生活，特别是自己周围的人和事，收集同学们都感兴趣的话题交流。 </a:t>
            </a:r>
            <a:endParaRPr lang="en-US" altLang="zh-CN" sz="27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521</Words>
  <Application>Microsoft Office PowerPoint</Application>
  <PresentationFormat>全屏显示(16:9)</PresentationFormat>
  <Paragraphs>33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Meiryo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</cp:revision>
  <dcterms:created xsi:type="dcterms:W3CDTF">2019-06-20T23:19:43Z</dcterms:created>
  <dcterms:modified xsi:type="dcterms:W3CDTF">2021-08-05T17:28:23Z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2052-11.1.0.8696</vt:lpwstr>
  </property>
</Properties>
</file>