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781" r:id="rId2"/>
  </p:sldMasterIdLst>
  <p:notesMasterIdLst>
    <p:notesMasterId r:id="rId21"/>
  </p:notesMasterIdLst>
  <p:sldIdLst>
    <p:sldId id="287" r:id="rId3"/>
    <p:sldId id="309" r:id="rId4"/>
    <p:sldId id="289" r:id="rId5"/>
    <p:sldId id="288" r:id="rId6"/>
    <p:sldId id="294" r:id="rId7"/>
    <p:sldId id="296" r:id="rId8"/>
    <p:sldId id="297" r:id="rId9"/>
    <p:sldId id="308" r:id="rId10"/>
    <p:sldId id="298" r:id="rId11"/>
    <p:sldId id="299" r:id="rId12"/>
    <p:sldId id="300" r:id="rId13"/>
    <p:sldId id="301" r:id="rId14"/>
    <p:sldId id="256" r:id="rId15"/>
    <p:sldId id="303" r:id="rId16"/>
    <p:sldId id="304" r:id="rId17"/>
    <p:sldId id="302" r:id="rId18"/>
    <p:sldId id="306" r:id="rId19"/>
    <p:sldId id="310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ppy" initials="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E2E5"/>
    <a:srgbClr val="549A6A"/>
    <a:srgbClr val="74B388"/>
    <a:srgbClr val="289A78"/>
    <a:srgbClr val="8D8F9E"/>
    <a:srgbClr val="A8C2C1"/>
    <a:srgbClr val="D7C2D5"/>
    <a:srgbClr val="D5E2D9"/>
    <a:srgbClr val="63515F"/>
    <a:srgbClr val="0861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6314" autoAdjust="0"/>
  </p:normalViewPr>
  <p:slideViewPr>
    <p:cSldViewPr snapToGrid="0">
      <p:cViewPr varScale="1">
        <p:scale>
          <a:sx n="140" d="100"/>
          <a:sy n="140" d="100"/>
        </p:scale>
        <p:origin x="1548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666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1820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692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 dirty="0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  <a:t>10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866684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535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985232" y="1541984"/>
            <a:ext cx="6063995" cy="5143500"/>
            <a:chOff x="-2646976" y="2055979"/>
            <a:chExt cx="8085327" cy="6858000"/>
          </a:xfrm>
        </p:grpSpPr>
        <p:pic>
          <p:nvPicPr>
            <p:cNvPr id="4" name="图片 3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2646976" y="2055979"/>
              <a:ext cx="7863191" cy="6858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437351">
              <a:off x="3386265" y="2446040"/>
              <a:ext cx="2052086" cy="18204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82" name="文本框 81"/>
          <p:cNvSpPr txBox="1"/>
          <p:nvPr userDrawn="1"/>
        </p:nvSpPr>
        <p:spPr>
          <a:xfrm>
            <a:off x="5296459" y="1555001"/>
            <a:ext cx="502428" cy="583605"/>
          </a:xfrm>
          <a:custGeom>
            <a:avLst/>
            <a:gdLst/>
            <a:ahLst/>
            <a:cxnLst/>
            <a:rect l="l" t="t" r="r" b="b"/>
            <a:pathLst>
              <a:path w="669904" h="778140">
                <a:moveTo>
                  <a:pt x="293901" y="668119"/>
                </a:moveTo>
                <a:lnTo>
                  <a:pt x="294033" y="668579"/>
                </a:lnTo>
                <a:cubicBezTo>
                  <a:pt x="293693" y="669089"/>
                  <a:pt x="293608" y="669046"/>
                  <a:pt x="293778" y="668451"/>
                </a:cubicBezTo>
                <a:close/>
                <a:moveTo>
                  <a:pt x="305371" y="629978"/>
                </a:moveTo>
                <a:cubicBezTo>
                  <a:pt x="305456" y="630063"/>
                  <a:pt x="305583" y="630700"/>
                  <a:pt x="305753" y="631889"/>
                </a:cubicBezTo>
                <a:cubicBezTo>
                  <a:pt x="305923" y="633078"/>
                  <a:pt x="305966" y="633545"/>
                  <a:pt x="305881" y="633290"/>
                </a:cubicBezTo>
                <a:lnTo>
                  <a:pt x="305309" y="630660"/>
                </a:lnTo>
                <a:close/>
                <a:moveTo>
                  <a:pt x="372509" y="593670"/>
                </a:moveTo>
                <a:cubicBezTo>
                  <a:pt x="372509" y="597067"/>
                  <a:pt x="372339" y="598426"/>
                  <a:pt x="372000" y="597746"/>
                </a:cubicBezTo>
                <a:cubicBezTo>
                  <a:pt x="371660" y="597067"/>
                  <a:pt x="372509" y="597407"/>
                  <a:pt x="374548" y="598765"/>
                </a:cubicBezTo>
                <a:cubicBezTo>
                  <a:pt x="373868" y="596727"/>
                  <a:pt x="373189" y="595028"/>
                  <a:pt x="372509" y="593670"/>
                </a:cubicBezTo>
                <a:close/>
                <a:moveTo>
                  <a:pt x="377605" y="458374"/>
                </a:moveTo>
                <a:cubicBezTo>
                  <a:pt x="377605" y="458204"/>
                  <a:pt x="377945" y="458459"/>
                  <a:pt x="378624" y="459138"/>
                </a:cubicBezTo>
                <a:lnTo>
                  <a:pt x="379304" y="460837"/>
                </a:lnTo>
                <a:lnTo>
                  <a:pt x="378624" y="460158"/>
                </a:lnTo>
                <a:cubicBezTo>
                  <a:pt x="377945" y="459138"/>
                  <a:pt x="377605" y="458544"/>
                  <a:pt x="377605" y="458374"/>
                </a:cubicBezTo>
                <a:close/>
                <a:moveTo>
                  <a:pt x="448947" y="384739"/>
                </a:moveTo>
                <a:cubicBezTo>
                  <a:pt x="452345" y="384059"/>
                  <a:pt x="454723" y="384059"/>
                  <a:pt x="456082" y="384739"/>
                </a:cubicBezTo>
                <a:cubicBezTo>
                  <a:pt x="461517" y="386097"/>
                  <a:pt x="464575" y="386777"/>
                  <a:pt x="465254" y="386777"/>
                </a:cubicBezTo>
                <a:cubicBezTo>
                  <a:pt x="465934" y="386777"/>
                  <a:pt x="467292" y="387117"/>
                  <a:pt x="469331" y="387796"/>
                </a:cubicBezTo>
                <a:cubicBezTo>
                  <a:pt x="473408" y="389155"/>
                  <a:pt x="475276" y="389834"/>
                  <a:pt x="474936" y="389834"/>
                </a:cubicBezTo>
                <a:cubicBezTo>
                  <a:pt x="474597" y="389834"/>
                  <a:pt x="475106" y="390854"/>
                  <a:pt x="476465" y="392892"/>
                </a:cubicBezTo>
                <a:lnTo>
                  <a:pt x="481561" y="396969"/>
                </a:lnTo>
                <a:lnTo>
                  <a:pt x="483599" y="396969"/>
                </a:lnTo>
                <a:cubicBezTo>
                  <a:pt x="487676" y="400366"/>
                  <a:pt x="489375" y="402404"/>
                  <a:pt x="488695" y="403084"/>
                </a:cubicBezTo>
                <a:cubicBezTo>
                  <a:pt x="488016" y="403763"/>
                  <a:pt x="488695" y="406481"/>
                  <a:pt x="490734" y="411237"/>
                </a:cubicBezTo>
                <a:cubicBezTo>
                  <a:pt x="492092" y="414634"/>
                  <a:pt x="494301" y="417352"/>
                  <a:pt x="497358" y="419391"/>
                </a:cubicBezTo>
                <a:cubicBezTo>
                  <a:pt x="500416" y="421429"/>
                  <a:pt x="502964" y="424147"/>
                  <a:pt x="505002" y="427544"/>
                </a:cubicBezTo>
                <a:cubicBezTo>
                  <a:pt x="505681" y="429243"/>
                  <a:pt x="506064" y="430389"/>
                  <a:pt x="506149" y="430984"/>
                </a:cubicBezTo>
                <a:lnTo>
                  <a:pt x="505830" y="431047"/>
                </a:lnTo>
                <a:lnTo>
                  <a:pt x="508059" y="432640"/>
                </a:lnTo>
                <a:cubicBezTo>
                  <a:pt x="509418" y="433999"/>
                  <a:pt x="510438" y="434508"/>
                  <a:pt x="511117" y="434169"/>
                </a:cubicBezTo>
                <a:cubicBezTo>
                  <a:pt x="511796" y="433829"/>
                  <a:pt x="512816" y="435018"/>
                  <a:pt x="514175" y="437736"/>
                </a:cubicBezTo>
                <a:cubicBezTo>
                  <a:pt x="514854" y="439095"/>
                  <a:pt x="516213" y="440793"/>
                  <a:pt x="518251" y="442832"/>
                </a:cubicBezTo>
                <a:cubicBezTo>
                  <a:pt x="516892" y="447588"/>
                  <a:pt x="516553" y="449626"/>
                  <a:pt x="517232" y="448947"/>
                </a:cubicBezTo>
                <a:cubicBezTo>
                  <a:pt x="517911" y="448267"/>
                  <a:pt x="519270" y="449626"/>
                  <a:pt x="521309" y="453023"/>
                </a:cubicBezTo>
                <a:lnTo>
                  <a:pt x="524366" y="466273"/>
                </a:lnTo>
                <a:cubicBezTo>
                  <a:pt x="525725" y="467632"/>
                  <a:pt x="526235" y="468481"/>
                  <a:pt x="525895" y="468821"/>
                </a:cubicBezTo>
                <a:cubicBezTo>
                  <a:pt x="525555" y="469160"/>
                  <a:pt x="525385" y="469670"/>
                  <a:pt x="525385" y="470349"/>
                </a:cubicBezTo>
                <a:cubicBezTo>
                  <a:pt x="524706" y="475785"/>
                  <a:pt x="524876" y="477314"/>
                  <a:pt x="525895" y="474936"/>
                </a:cubicBezTo>
                <a:cubicBezTo>
                  <a:pt x="526914" y="472558"/>
                  <a:pt x="526744" y="475106"/>
                  <a:pt x="525385" y="482579"/>
                </a:cubicBezTo>
                <a:cubicBezTo>
                  <a:pt x="523347" y="489374"/>
                  <a:pt x="522158" y="493451"/>
                  <a:pt x="521818" y="494810"/>
                </a:cubicBezTo>
                <a:cubicBezTo>
                  <a:pt x="521479" y="496168"/>
                  <a:pt x="523347" y="499905"/>
                  <a:pt x="527424" y="506020"/>
                </a:cubicBezTo>
                <a:cubicBezTo>
                  <a:pt x="528783" y="507379"/>
                  <a:pt x="530142" y="510437"/>
                  <a:pt x="531500" y="515193"/>
                </a:cubicBezTo>
                <a:cubicBezTo>
                  <a:pt x="532180" y="517231"/>
                  <a:pt x="532690" y="519270"/>
                  <a:pt x="533029" y="521308"/>
                </a:cubicBezTo>
                <a:cubicBezTo>
                  <a:pt x="533369" y="523346"/>
                  <a:pt x="534218" y="525725"/>
                  <a:pt x="535577" y="528442"/>
                </a:cubicBezTo>
                <a:cubicBezTo>
                  <a:pt x="534218" y="529122"/>
                  <a:pt x="533539" y="529292"/>
                  <a:pt x="533539" y="528952"/>
                </a:cubicBezTo>
                <a:cubicBezTo>
                  <a:pt x="533539" y="528612"/>
                  <a:pt x="532859" y="529461"/>
                  <a:pt x="531500" y="531500"/>
                </a:cubicBezTo>
                <a:cubicBezTo>
                  <a:pt x="526744" y="530141"/>
                  <a:pt x="523347" y="529801"/>
                  <a:pt x="521309" y="530481"/>
                </a:cubicBezTo>
                <a:cubicBezTo>
                  <a:pt x="516553" y="532519"/>
                  <a:pt x="513325" y="534557"/>
                  <a:pt x="511627" y="536596"/>
                </a:cubicBezTo>
                <a:cubicBezTo>
                  <a:pt x="509928" y="538634"/>
                  <a:pt x="508739" y="539823"/>
                  <a:pt x="508059" y="540163"/>
                </a:cubicBezTo>
                <a:cubicBezTo>
                  <a:pt x="507380" y="540503"/>
                  <a:pt x="505851" y="539993"/>
                  <a:pt x="503473" y="538634"/>
                </a:cubicBezTo>
                <a:cubicBezTo>
                  <a:pt x="501095" y="537275"/>
                  <a:pt x="495829" y="534557"/>
                  <a:pt x="487676" y="530481"/>
                </a:cubicBezTo>
                <a:lnTo>
                  <a:pt x="476465" y="525385"/>
                </a:lnTo>
                <a:cubicBezTo>
                  <a:pt x="475786" y="524705"/>
                  <a:pt x="475446" y="524535"/>
                  <a:pt x="475446" y="524875"/>
                </a:cubicBezTo>
                <a:cubicBezTo>
                  <a:pt x="475446" y="525215"/>
                  <a:pt x="474766" y="525045"/>
                  <a:pt x="473408" y="524366"/>
                </a:cubicBezTo>
                <a:lnTo>
                  <a:pt x="468312" y="523346"/>
                </a:lnTo>
                <a:cubicBezTo>
                  <a:pt x="465594" y="522667"/>
                  <a:pt x="460498" y="519949"/>
                  <a:pt x="453024" y="515193"/>
                </a:cubicBezTo>
                <a:cubicBezTo>
                  <a:pt x="445550" y="510437"/>
                  <a:pt x="440794" y="506700"/>
                  <a:pt x="438756" y="503982"/>
                </a:cubicBezTo>
                <a:lnTo>
                  <a:pt x="431621" y="498886"/>
                </a:lnTo>
                <a:cubicBezTo>
                  <a:pt x="430262" y="497527"/>
                  <a:pt x="429753" y="497188"/>
                  <a:pt x="430093" y="497867"/>
                </a:cubicBezTo>
                <a:cubicBezTo>
                  <a:pt x="430432" y="498547"/>
                  <a:pt x="429923" y="497867"/>
                  <a:pt x="428564" y="495829"/>
                </a:cubicBezTo>
                <a:cubicBezTo>
                  <a:pt x="425846" y="495149"/>
                  <a:pt x="424317" y="494300"/>
                  <a:pt x="423978" y="493281"/>
                </a:cubicBezTo>
                <a:cubicBezTo>
                  <a:pt x="423638" y="492262"/>
                  <a:pt x="422109" y="490733"/>
                  <a:pt x="419391" y="488694"/>
                </a:cubicBezTo>
                <a:lnTo>
                  <a:pt x="419391" y="487675"/>
                </a:lnTo>
                <a:cubicBezTo>
                  <a:pt x="418712" y="486996"/>
                  <a:pt x="418372" y="486316"/>
                  <a:pt x="418372" y="485637"/>
                </a:cubicBezTo>
                <a:cubicBezTo>
                  <a:pt x="418372" y="484958"/>
                  <a:pt x="417693" y="484278"/>
                  <a:pt x="416334" y="483599"/>
                </a:cubicBezTo>
                <a:cubicBezTo>
                  <a:pt x="414975" y="482240"/>
                  <a:pt x="414635" y="481730"/>
                  <a:pt x="415315" y="482070"/>
                </a:cubicBezTo>
                <a:cubicBezTo>
                  <a:pt x="415994" y="482410"/>
                  <a:pt x="415654" y="482240"/>
                  <a:pt x="414295" y="481560"/>
                </a:cubicBezTo>
                <a:cubicBezTo>
                  <a:pt x="411578" y="480201"/>
                  <a:pt x="407501" y="479182"/>
                  <a:pt x="402065" y="478503"/>
                </a:cubicBezTo>
                <a:lnTo>
                  <a:pt x="399008" y="477484"/>
                </a:lnTo>
                <a:cubicBezTo>
                  <a:pt x="399008" y="473407"/>
                  <a:pt x="397819" y="470859"/>
                  <a:pt x="395441" y="469840"/>
                </a:cubicBezTo>
                <a:cubicBezTo>
                  <a:pt x="393063" y="468821"/>
                  <a:pt x="389495" y="467632"/>
                  <a:pt x="384739" y="466273"/>
                </a:cubicBezTo>
                <a:cubicBezTo>
                  <a:pt x="383380" y="464914"/>
                  <a:pt x="382871" y="464234"/>
                  <a:pt x="383211" y="464234"/>
                </a:cubicBezTo>
                <a:cubicBezTo>
                  <a:pt x="383550" y="464234"/>
                  <a:pt x="383720" y="463555"/>
                  <a:pt x="383720" y="462196"/>
                </a:cubicBezTo>
                <a:cubicBezTo>
                  <a:pt x="380323" y="461517"/>
                  <a:pt x="378964" y="461347"/>
                  <a:pt x="379643" y="461686"/>
                </a:cubicBezTo>
                <a:lnTo>
                  <a:pt x="379304" y="460837"/>
                </a:lnTo>
                <a:lnTo>
                  <a:pt x="379643" y="461177"/>
                </a:lnTo>
                <a:cubicBezTo>
                  <a:pt x="379643" y="460837"/>
                  <a:pt x="379304" y="459818"/>
                  <a:pt x="378624" y="458119"/>
                </a:cubicBezTo>
                <a:cubicBezTo>
                  <a:pt x="375906" y="455401"/>
                  <a:pt x="374378" y="454382"/>
                  <a:pt x="374038" y="455062"/>
                </a:cubicBezTo>
                <a:cubicBezTo>
                  <a:pt x="373698" y="455741"/>
                  <a:pt x="372849" y="455062"/>
                  <a:pt x="371490" y="453023"/>
                </a:cubicBezTo>
                <a:cubicBezTo>
                  <a:pt x="370131" y="451664"/>
                  <a:pt x="369112" y="449286"/>
                  <a:pt x="368432" y="445889"/>
                </a:cubicBezTo>
                <a:cubicBezTo>
                  <a:pt x="368432" y="445210"/>
                  <a:pt x="368602" y="444870"/>
                  <a:pt x="368942" y="444870"/>
                </a:cubicBezTo>
                <a:cubicBezTo>
                  <a:pt x="369282" y="444870"/>
                  <a:pt x="369452" y="444530"/>
                  <a:pt x="369452" y="443851"/>
                </a:cubicBezTo>
                <a:lnTo>
                  <a:pt x="369452" y="442832"/>
                </a:lnTo>
                <a:lnTo>
                  <a:pt x="369452" y="439774"/>
                </a:lnTo>
                <a:lnTo>
                  <a:pt x="369452" y="438245"/>
                </a:lnTo>
                <a:cubicBezTo>
                  <a:pt x="369452" y="440623"/>
                  <a:pt x="370131" y="440114"/>
                  <a:pt x="371490" y="436717"/>
                </a:cubicBezTo>
                <a:cubicBezTo>
                  <a:pt x="372170" y="433319"/>
                  <a:pt x="372170" y="431281"/>
                  <a:pt x="371490" y="430602"/>
                </a:cubicBezTo>
                <a:cubicBezTo>
                  <a:pt x="370131" y="430602"/>
                  <a:pt x="370811" y="428563"/>
                  <a:pt x="373528" y="424486"/>
                </a:cubicBezTo>
                <a:lnTo>
                  <a:pt x="373528" y="422448"/>
                </a:lnTo>
                <a:cubicBezTo>
                  <a:pt x="377605" y="417013"/>
                  <a:pt x="379474" y="414804"/>
                  <a:pt x="379134" y="415824"/>
                </a:cubicBezTo>
                <a:cubicBezTo>
                  <a:pt x="378794" y="416843"/>
                  <a:pt x="379643" y="417013"/>
                  <a:pt x="381682" y="416333"/>
                </a:cubicBezTo>
                <a:cubicBezTo>
                  <a:pt x="383041" y="414974"/>
                  <a:pt x="383380" y="414295"/>
                  <a:pt x="382701" y="414295"/>
                </a:cubicBezTo>
                <a:cubicBezTo>
                  <a:pt x="382021" y="414295"/>
                  <a:pt x="382701" y="412596"/>
                  <a:pt x="384739" y="409199"/>
                </a:cubicBezTo>
                <a:cubicBezTo>
                  <a:pt x="385419" y="407840"/>
                  <a:pt x="386778" y="406141"/>
                  <a:pt x="388816" y="404103"/>
                </a:cubicBezTo>
                <a:lnTo>
                  <a:pt x="389835" y="402065"/>
                </a:lnTo>
                <a:cubicBezTo>
                  <a:pt x="393912" y="397988"/>
                  <a:pt x="399347" y="394930"/>
                  <a:pt x="406142" y="392892"/>
                </a:cubicBezTo>
                <a:cubicBezTo>
                  <a:pt x="412937" y="392213"/>
                  <a:pt x="419221" y="391873"/>
                  <a:pt x="424997" y="391873"/>
                </a:cubicBezTo>
                <a:cubicBezTo>
                  <a:pt x="430772" y="391873"/>
                  <a:pt x="436378" y="390854"/>
                  <a:pt x="441813" y="388815"/>
                </a:cubicBezTo>
                <a:cubicBezTo>
                  <a:pt x="445210" y="387456"/>
                  <a:pt x="446739" y="386947"/>
                  <a:pt x="446399" y="387287"/>
                </a:cubicBezTo>
                <a:cubicBezTo>
                  <a:pt x="446060" y="387626"/>
                  <a:pt x="446909" y="386777"/>
                  <a:pt x="448947" y="384739"/>
                </a:cubicBezTo>
                <a:close/>
                <a:moveTo>
                  <a:pt x="250208" y="334799"/>
                </a:moveTo>
                <a:cubicBezTo>
                  <a:pt x="248849" y="335478"/>
                  <a:pt x="248510" y="335648"/>
                  <a:pt x="249189" y="335309"/>
                </a:cubicBezTo>
                <a:cubicBezTo>
                  <a:pt x="249868" y="334969"/>
                  <a:pt x="249529" y="335139"/>
                  <a:pt x="248170" y="335818"/>
                </a:cubicBezTo>
                <a:cubicBezTo>
                  <a:pt x="246132" y="337177"/>
                  <a:pt x="244773" y="337517"/>
                  <a:pt x="244093" y="336837"/>
                </a:cubicBezTo>
                <a:cubicBezTo>
                  <a:pt x="243414" y="336158"/>
                  <a:pt x="242055" y="336498"/>
                  <a:pt x="240016" y="337857"/>
                </a:cubicBezTo>
                <a:cubicBezTo>
                  <a:pt x="238658" y="338536"/>
                  <a:pt x="236619" y="339385"/>
                  <a:pt x="233901" y="340405"/>
                </a:cubicBezTo>
                <a:cubicBezTo>
                  <a:pt x="231184" y="341424"/>
                  <a:pt x="229145" y="340235"/>
                  <a:pt x="227786" y="336837"/>
                </a:cubicBezTo>
                <a:cubicBezTo>
                  <a:pt x="223710" y="337517"/>
                  <a:pt x="221841" y="338876"/>
                  <a:pt x="222181" y="340914"/>
                </a:cubicBezTo>
                <a:cubicBezTo>
                  <a:pt x="222521" y="342952"/>
                  <a:pt x="221671" y="344651"/>
                  <a:pt x="219633" y="346010"/>
                </a:cubicBezTo>
                <a:cubicBezTo>
                  <a:pt x="218274" y="346689"/>
                  <a:pt x="217255" y="346859"/>
                  <a:pt x="216575" y="346520"/>
                </a:cubicBezTo>
                <a:cubicBezTo>
                  <a:pt x="215896" y="346180"/>
                  <a:pt x="214537" y="347029"/>
                  <a:pt x="212499" y="349067"/>
                </a:cubicBezTo>
                <a:lnTo>
                  <a:pt x="203326" y="356202"/>
                </a:lnTo>
                <a:cubicBezTo>
                  <a:pt x="201288" y="358240"/>
                  <a:pt x="198910" y="360109"/>
                  <a:pt x="196192" y="361807"/>
                </a:cubicBezTo>
                <a:cubicBezTo>
                  <a:pt x="193474" y="363506"/>
                  <a:pt x="191436" y="366054"/>
                  <a:pt x="190077" y="369451"/>
                </a:cubicBezTo>
                <a:cubicBezTo>
                  <a:pt x="186680" y="373528"/>
                  <a:pt x="185151" y="375056"/>
                  <a:pt x="185491" y="374037"/>
                </a:cubicBezTo>
                <a:cubicBezTo>
                  <a:pt x="185830" y="373018"/>
                  <a:pt x="183962" y="373528"/>
                  <a:pt x="179885" y="375566"/>
                </a:cubicBezTo>
                <a:cubicBezTo>
                  <a:pt x="175129" y="378284"/>
                  <a:pt x="172751" y="380322"/>
                  <a:pt x="172751" y="381681"/>
                </a:cubicBezTo>
                <a:lnTo>
                  <a:pt x="171732" y="381681"/>
                </a:lnTo>
                <a:cubicBezTo>
                  <a:pt x="170373" y="383040"/>
                  <a:pt x="169693" y="384399"/>
                  <a:pt x="169693" y="385758"/>
                </a:cubicBezTo>
                <a:cubicBezTo>
                  <a:pt x="169693" y="387117"/>
                  <a:pt x="168674" y="388476"/>
                  <a:pt x="166636" y="389834"/>
                </a:cubicBezTo>
                <a:lnTo>
                  <a:pt x="162559" y="393911"/>
                </a:lnTo>
                <a:cubicBezTo>
                  <a:pt x="159162" y="396629"/>
                  <a:pt x="155425" y="397309"/>
                  <a:pt x="151348" y="395950"/>
                </a:cubicBezTo>
                <a:cubicBezTo>
                  <a:pt x="151348" y="400026"/>
                  <a:pt x="152028" y="401895"/>
                  <a:pt x="153387" y="401555"/>
                </a:cubicBezTo>
                <a:cubicBezTo>
                  <a:pt x="154745" y="401215"/>
                  <a:pt x="155425" y="402744"/>
                  <a:pt x="155425" y="406141"/>
                </a:cubicBezTo>
                <a:cubicBezTo>
                  <a:pt x="162219" y="406141"/>
                  <a:pt x="169014" y="409539"/>
                  <a:pt x="175808" y="416333"/>
                </a:cubicBezTo>
                <a:lnTo>
                  <a:pt x="176828" y="417352"/>
                </a:lnTo>
                <a:cubicBezTo>
                  <a:pt x="179545" y="422108"/>
                  <a:pt x="181754" y="423977"/>
                  <a:pt x="183452" y="422958"/>
                </a:cubicBezTo>
                <a:cubicBezTo>
                  <a:pt x="185151" y="421939"/>
                  <a:pt x="187359" y="423128"/>
                  <a:pt x="190077" y="426525"/>
                </a:cubicBezTo>
                <a:cubicBezTo>
                  <a:pt x="191436" y="430602"/>
                  <a:pt x="193134" y="434169"/>
                  <a:pt x="195173" y="437226"/>
                </a:cubicBezTo>
                <a:cubicBezTo>
                  <a:pt x="197211" y="440284"/>
                  <a:pt x="199249" y="443851"/>
                  <a:pt x="201288" y="447928"/>
                </a:cubicBezTo>
                <a:lnTo>
                  <a:pt x="201288" y="452004"/>
                </a:lnTo>
                <a:cubicBezTo>
                  <a:pt x="201967" y="453363"/>
                  <a:pt x="202137" y="453873"/>
                  <a:pt x="201797" y="453533"/>
                </a:cubicBezTo>
                <a:cubicBezTo>
                  <a:pt x="201458" y="453193"/>
                  <a:pt x="201967" y="454043"/>
                  <a:pt x="203326" y="456081"/>
                </a:cubicBezTo>
                <a:lnTo>
                  <a:pt x="207403" y="458119"/>
                </a:lnTo>
                <a:lnTo>
                  <a:pt x="214537" y="464234"/>
                </a:lnTo>
                <a:cubicBezTo>
                  <a:pt x="216575" y="465593"/>
                  <a:pt x="217595" y="467632"/>
                  <a:pt x="217595" y="470349"/>
                </a:cubicBezTo>
                <a:cubicBezTo>
                  <a:pt x="218274" y="475785"/>
                  <a:pt x="218784" y="479012"/>
                  <a:pt x="219123" y="480032"/>
                </a:cubicBezTo>
                <a:cubicBezTo>
                  <a:pt x="219463" y="481051"/>
                  <a:pt x="218614" y="485637"/>
                  <a:pt x="216575" y="493790"/>
                </a:cubicBezTo>
                <a:cubicBezTo>
                  <a:pt x="211819" y="493111"/>
                  <a:pt x="209611" y="493111"/>
                  <a:pt x="209951" y="493790"/>
                </a:cubicBezTo>
                <a:cubicBezTo>
                  <a:pt x="210291" y="494470"/>
                  <a:pt x="210800" y="495149"/>
                  <a:pt x="211480" y="495829"/>
                </a:cubicBezTo>
                <a:lnTo>
                  <a:pt x="211480" y="513155"/>
                </a:lnTo>
                <a:cubicBezTo>
                  <a:pt x="211480" y="517231"/>
                  <a:pt x="210460" y="519949"/>
                  <a:pt x="208422" y="521308"/>
                </a:cubicBezTo>
                <a:cubicBezTo>
                  <a:pt x="206384" y="522667"/>
                  <a:pt x="203836" y="523686"/>
                  <a:pt x="200778" y="524366"/>
                </a:cubicBezTo>
                <a:cubicBezTo>
                  <a:pt x="197721" y="525045"/>
                  <a:pt x="194663" y="526064"/>
                  <a:pt x="191606" y="527423"/>
                </a:cubicBezTo>
                <a:cubicBezTo>
                  <a:pt x="188548" y="528782"/>
                  <a:pt x="186000" y="531500"/>
                  <a:pt x="183962" y="535577"/>
                </a:cubicBezTo>
                <a:cubicBezTo>
                  <a:pt x="180565" y="535577"/>
                  <a:pt x="178186" y="535746"/>
                  <a:pt x="176828" y="536086"/>
                </a:cubicBezTo>
                <a:cubicBezTo>
                  <a:pt x="175469" y="536426"/>
                  <a:pt x="173770" y="537275"/>
                  <a:pt x="171732" y="538634"/>
                </a:cubicBezTo>
                <a:cubicBezTo>
                  <a:pt x="168334" y="539993"/>
                  <a:pt x="163069" y="542031"/>
                  <a:pt x="155935" y="544749"/>
                </a:cubicBezTo>
                <a:cubicBezTo>
                  <a:pt x="148800" y="547467"/>
                  <a:pt x="143874" y="548826"/>
                  <a:pt x="141156" y="548826"/>
                </a:cubicBezTo>
                <a:cubicBezTo>
                  <a:pt x="128247" y="550864"/>
                  <a:pt x="122811" y="554771"/>
                  <a:pt x="124850" y="560546"/>
                </a:cubicBezTo>
                <a:cubicBezTo>
                  <a:pt x="126888" y="566322"/>
                  <a:pt x="127907" y="571587"/>
                  <a:pt x="127907" y="576344"/>
                </a:cubicBezTo>
                <a:cubicBezTo>
                  <a:pt x="129946" y="574985"/>
                  <a:pt x="131984" y="572946"/>
                  <a:pt x="134022" y="570229"/>
                </a:cubicBezTo>
                <a:cubicBezTo>
                  <a:pt x="134702" y="568870"/>
                  <a:pt x="136061" y="567511"/>
                  <a:pt x="138099" y="566152"/>
                </a:cubicBezTo>
                <a:cubicBezTo>
                  <a:pt x="140137" y="564793"/>
                  <a:pt x="145403" y="564283"/>
                  <a:pt x="153896" y="564623"/>
                </a:cubicBezTo>
                <a:cubicBezTo>
                  <a:pt x="162389" y="564963"/>
                  <a:pt x="166976" y="567171"/>
                  <a:pt x="167655" y="571248"/>
                </a:cubicBezTo>
                <a:cubicBezTo>
                  <a:pt x="169014" y="569889"/>
                  <a:pt x="170203" y="569379"/>
                  <a:pt x="171222" y="569719"/>
                </a:cubicBezTo>
                <a:cubicBezTo>
                  <a:pt x="172241" y="570059"/>
                  <a:pt x="174110" y="570229"/>
                  <a:pt x="176828" y="570229"/>
                </a:cubicBezTo>
                <a:cubicBezTo>
                  <a:pt x="182943" y="570229"/>
                  <a:pt x="187699" y="568190"/>
                  <a:pt x="191096" y="564113"/>
                </a:cubicBezTo>
                <a:cubicBezTo>
                  <a:pt x="194493" y="560037"/>
                  <a:pt x="198230" y="555960"/>
                  <a:pt x="202307" y="551883"/>
                </a:cubicBezTo>
                <a:cubicBezTo>
                  <a:pt x="205704" y="549845"/>
                  <a:pt x="210121" y="545429"/>
                  <a:pt x="215556" y="538634"/>
                </a:cubicBezTo>
                <a:cubicBezTo>
                  <a:pt x="216236" y="537955"/>
                  <a:pt x="216575" y="536935"/>
                  <a:pt x="216575" y="535577"/>
                </a:cubicBezTo>
                <a:cubicBezTo>
                  <a:pt x="218614" y="532859"/>
                  <a:pt x="223030" y="527933"/>
                  <a:pt x="229825" y="520799"/>
                </a:cubicBezTo>
                <a:cubicBezTo>
                  <a:pt x="236619" y="513664"/>
                  <a:pt x="240016" y="509757"/>
                  <a:pt x="240016" y="509078"/>
                </a:cubicBezTo>
                <a:cubicBezTo>
                  <a:pt x="240696" y="505681"/>
                  <a:pt x="241205" y="503982"/>
                  <a:pt x="241545" y="503982"/>
                </a:cubicBezTo>
                <a:cubicBezTo>
                  <a:pt x="241885" y="503982"/>
                  <a:pt x="242395" y="502283"/>
                  <a:pt x="243074" y="498886"/>
                </a:cubicBezTo>
                <a:cubicBezTo>
                  <a:pt x="243074" y="495489"/>
                  <a:pt x="243074" y="491752"/>
                  <a:pt x="243074" y="487675"/>
                </a:cubicBezTo>
                <a:cubicBezTo>
                  <a:pt x="243074" y="483599"/>
                  <a:pt x="243753" y="480201"/>
                  <a:pt x="245112" y="477484"/>
                </a:cubicBezTo>
                <a:cubicBezTo>
                  <a:pt x="245792" y="476125"/>
                  <a:pt x="246471" y="474596"/>
                  <a:pt x="247151" y="472897"/>
                </a:cubicBezTo>
                <a:cubicBezTo>
                  <a:pt x="247830" y="471199"/>
                  <a:pt x="248170" y="469670"/>
                  <a:pt x="248170" y="468311"/>
                </a:cubicBezTo>
                <a:cubicBezTo>
                  <a:pt x="248170" y="460158"/>
                  <a:pt x="248510" y="454892"/>
                  <a:pt x="249189" y="452514"/>
                </a:cubicBezTo>
                <a:cubicBezTo>
                  <a:pt x="249868" y="450136"/>
                  <a:pt x="250208" y="445549"/>
                  <a:pt x="250208" y="438755"/>
                </a:cubicBezTo>
                <a:lnTo>
                  <a:pt x="250208" y="429582"/>
                </a:lnTo>
                <a:cubicBezTo>
                  <a:pt x="248849" y="424147"/>
                  <a:pt x="249019" y="419730"/>
                  <a:pt x="250718" y="416333"/>
                </a:cubicBezTo>
                <a:cubicBezTo>
                  <a:pt x="252416" y="412936"/>
                  <a:pt x="253266" y="410218"/>
                  <a:pt x="253266" y="408180"/>
                </a:cubicBezTo>
                <a:cubicBezTo>
                  <a:pt x="253266" y="404782"/>
                  <a:pt x="253096" y="403254"/>
                  <a:pt x="252756" y="403593"/>
                </a:cubicBezTo>
                <a:cubicBezTo>
                  <a:pt x="252416" y="403933"/>
                  <a:pt x="252926" y="403084"/>
                  <a:pt x="254285" y="401045"/>
                </a:cubicBezTo>
                <a:cubicBezTo>
                  <a:pt x="254285" y="399687"/>
                  <a:pt x="254625" y="398328"/>
                  <a:pt x="255304" y="396969"/>
                </a:cubicBezTo>
                <a:lnTo>
                  <a:pt x="254285" y="389834"/>
                </a:lnTo>
                <a:cubicBezTo>
                  <a:pt x="254285" y="387796"/>
                  <a:pt x="254115" y="386777"/>
                  <a:pt x="253775" y="386777"/>
                </a:cubicBezTo>
                <a:cubicBezTo>
                  <a:pt x="253436" y="386777"/>
                  <a:pt x="253605" y="385758"/>
                  <a:pt x="254285" y="383719"/>
                </a:cubicBezTo>
                <a:lnTo>
                  <a:pt x="254285" y="380152"/>
                </a:lnTo>
                <a:cubicBezTo>
                  <a:pt x="254285" y="381851"/>
                  <a:pt x="254625" y="382021"/>
                  <a:pt x="255304" y="380662"/>
                </a:cubicBezTo>
                <a:cubicBezTo>
                  <a:pt x="255983" y="378624"/>
                  <a:pt x="256153" y="377604"/>
                  <a:pt x="255814" y="377604"/>
                </a:cubicBezTo>
                <a:cubicBezTo>
                  <a:pt x="255474" y="377604"/>
                  <a:pt x="255304" y="376925"/>
                  <a:pt x="255304" y="375566"/>
                </a:cubicBezTo>
                <a:lnTo>
                  <a:pt x="255304" y="371999"/>
                </a:lnTo>
                <a:cubicBezTo>
                  <a:pt x="255304" y="373698"/>
                  <a:pt x="255983" y="373188"/>
                  <a:pt x="257342" y="370470"/>
                </a:cubicBezTo>
                <a:cubicBezTo>
                  <a:pt x="258701" y="367073"/>
                  <a:pt x="259041" y="365544"/>
                  <a:pt x="258362" y="365884"/>
                </a:cubicBezTo>
                <a:cubicBezTo>
                  <a:pt x="257682" y="366224"/>
                  <a:pt x="257342" y="365374"/>
                  <a:pt x="257342" y="363336"/>
                </a:cubicBezTo>
                <a:cubicBezTo>
                  <a:pt x="257342" y="359939"/>
                  <a:pt x="258362" y="356881"/>
                  <a:pt x="260400" y="354163"/>
                </a:cubicBezTo>
                <a:lnTo>
                  <a:pt x="262438" y="349067"/>
                </a:lnTo>
                <a:cubicBezTo>
                  <a:pt x="259041" y="346350"/>
                  <a:pt x="256663" y="343972"/>
                  <a:pt x="255304" y="341933"/>
                </a:cubicBezTo>
                <a:cubicBezTo>
                  <a:pt x="254625" y="340574"/>
                  <a:pt x="254285" y="339555"/>
                  <a:pt x="254285" y="338876"/>
                </a:cubicBezTo>
                <a:cubicBezTo>
                  <a:pt x="252926" y="337517"/>
                  <a:pt x="252416" y="336837"/>
                  <a:pt x="252756" y="336837"/>
                </a:cubicBezTo>
                <a:cubicBezTo>
                  <a:pt x="253096" y="336837"/>
                  <a:pt x="252247" y="336158"/>
                  <a:pt x="250208" y="334799"/>
                </a:cubicBezTo>
                <a:close/>
                <a:moveTo>
                  <a:pt x="501944" y="208421"/>
                </a:moveTo>
                <a:cubicBezTo>
                  <a:pt x="499227" y="207742"/>
                  <a:pt x="497528" y="208761"/>
                  <a:pt x="496849" y="211479"/>
                </a:cubicBezTo>
                <a:cubicBezTo>
                  <a:pt x="500246" y="211479"/>
                  <a:pt x="501775" y="211479"/>
                  <a:pt x="501435" y="211479"/>
                </a:cubicBezTo>
                <a:cubicBezTo>
                  <a:pt x="501095" y="211479"/>
                  <a:pt x="501265" y="210460"/>
                  <a:pt x="501944" y="208421"/>
                </a:cubicBezTo>
                <a:close/>
                <a:moveTo>
                  <a:pt x="523602" y="203708"/>
                </a:moveTo>
                <a:lnTo>
                  <a:pt x="521708" y="204234"/>
                </a:lnTo>
                <a:lnTo>
                  <a:pt x="521309" y="204217"/>
                </a:lnTo>
                <a:cubicBezTo>
                  <a:pt x="520969" y="204132"/>
                  <a:pt x="521309" y="204005"/>
                  <a:pt x="522328" y="203835"/>
                </a:cubicBezTo>
                <a:cubicBezTo>
                  <a:pt x="523347" y="203665"/>
                  <a:pt x="523772" y="203623"/>
                  <a:pt x="523602" y="203708"/>
                </a:cubicBezTo>
                <a:close/>
                <a:moveTo>
                  <a:pt x="202307" y="0"/>
                </a:moveTo>
                <a:cubicBezTo>
                  <a:pt x="203666" y="0"/>
                  <a:pt x="204685" y="170"/>
                  <a:pt x="205364" y="510"/>
                </a:cubicBezTo>
                <a:cubicBezTo>
                  <a:pt x="206723" y="1189"/>
                  <a:pt x="209781" y="2548"/>
                  <a:pt x="214537" y="4586"/>
                </a:cubicBezTo>
                <a:cubicBezTo>
                  <a:pt x="217934" y="5945"/>
                  <a:pt x="219123" y="6455"/>
                  <a:pt x="218104" y="6115"/>
                </a:cubicBezTo>
                <a:cubicBezTo>
                  <a:pt x="217085" y="5775"/>
                  <a:pt x="217595" y="8323"/>
                  <a:pt x="219633" y="13759"/>
                </a:cubicBezTo>
                <a:cubicBezTo>
                  <a:pt x="219633" y="14438"/>
                  <a:pt x="219973" y="15118"/>
                  <a:pt x="220652" y="15797"/>
                </a:cubicBezTo>
                <a:cubicBezTo>
                  <a:pt x="220652" y="16477"/>
                  <a:pt x="220992" y="17496"/>
                  <a:pt x="221671" y="18855"/>
                </a:cubicBezTo>
                <a:cubicBezTo>
                  <a:pt x="225069" y="25649"/>
                  <a:pt x="227617" y="29047"/>
                  <a:pt x="229315" y="29047"/>
                </a:cubicBezTo>
                <a:cubicBezTo>
                  <a:pt x="231014" y="29047"/>
                  <a:pt x="232882" y="32104"/>
                  <a:pt x="234921" y="38219"/>
                </a:cubicBezTo>
                <a:lnTo>
                  <a:pt x="235940" y="40257"/>
                </a:lnTo>
                <a:cubicBezTo>
                  <a:pt x="235940" y="42296"/>
                  <a:pt x="234921" y="45014"/>
                  <a:pt x="232882" y="48411"/>
                </a:cubicBezTo>
                <a:cubicBezTo>
                  <a:pt x="235600" y="49770"/>
                  <a:pt x="236619" y="49940"/>
                  <a:pt x="235940" y="48920"/>
                </a:cubicBezTo>
                <a:cubicBezTo>
                  <a:pt x="235260" y="47901"/>
                  <a:pt x="235940" y="48411"/>
                  <a:pt x="237978" y="50449"/>
                </a:cubicBezTo>
                <a:cubicBezTo>
                  <a:pt x="237978" y="57923"/>
                  <a:pt x="238488" y="61830"/>
                  <a:pt x="239507" y="62170"/>
                </a:cubicBezTo>
                <a:cubicBezTo>
                  <a:pt x="240526" y="62509"/>
                  <a:pt x="241715" y="64718"/>
                  <a:pt x="243074" y="68794"/>
                </a:cubicBezTo>
                <a:cubicBezTo>
                  <a:pt x="244433" y="72871"/>
                  <a:pt x="243753" y="77457"/>
                  <a:pt x="241036" y="82553"/>
                </a:cubicBezTo>
                <a:cubicBezTo>
                  <a:pt x="238318" y="87649"/>
                  <a:pt x="237299" y="92915"/>
                  <a:pt x="237978" y="98350"/>
                </a:cubicBezTo>
                <a:cubicBezTo>
                  <a:pt x="238658" y="101068"/>
                  <a:pt x="239677" y="102767"/>
                  <a:pt x="241036" y="103446"/>
                </a:cubicBezTo>
                <a:cubicBezTo>
                  <a:pt x="242395" y="104126"/>
                  <a:pt x="243753" y="105824"/>
                  <a:pt x="245112" y="108542"/>
                </a:cubicBezTo>
                <a:cubicBezTo>
                  <a:pt x="245792" y="111260"/>
                  <a:pt x="245622" y="112789"/>
                  <a:pt x="244603" y="113128"/>
                </a:cubicBezTo>
                <a:cubicBezTo>
                  <a:pt x="243584" y="113468"/>
                  <a:pt x="243753" y="115337"/>
                  <a:pt x="245112" y="118734"/>
                </a:cubicBezTo>
                <a:cubicBezTo>
                  <a:pt x="246471" y="122131"/>
                  <a:pt x="246981" y="123320"/>
                  <a:pt x="246641" y="122301"/>
                </a:cubicBezTo>
                <a:cubicBezTo>
                  <a:pt x="246301" y="121282"/>
                  <a:pt x="246811" y="121452"/>
                  <a:pt x="248170" y="122811"/>
                </a:cubicBezTo>
                <a:cubicBezTo>
                  <a:pt x="248849" y="123490"/>
                  <a:pt x="249529" y="124849"/>
                  <a:pt x="250208" y="126887"/>
                </a:cubicBezTo>
                <a:cubicBezTo>
                  <a:pt x="247490" y="129605"/>
                  <a:pt x="245962" y="131134"/>
                  <a:pt x="245622" y="131474"/>
                </a:cubicBezTo>
                <a:cubicBezTo>
                  <a:pt x="245282" y="131813"/>
                  <a:pt x="244773" y="132153"/>
                  <a:pt x="244093" y="132493"/>
                </a:cubicBezTo>
                <a:cubicBezTo>
                  <a:pt x="243414" y="132832"/>
                  <a:pt x="242904" y="133682"/>
                  <a:pt x="242564" y="135041"/>
                </a:cubicBezTo>
                <a:cubicBezTo>
                  <a:pt x="242225" y="136400"/>
                  <a:pt x="241375" y="139117"/>
                  <a:pt x="240016" y="143194"/>
                </a:cubicBezTo>
                <a:lnTo>
                  <a:pt x="237978" y="146252"/>
                </a:lnTo>
                <a:cubicBezTo>
                  <a:pt x="237299" y="147611"/>
                  <a:pt x="236959" y="148460"/>
                  <a:pt x="236959" y="148800"/>
                </a:cubicBezTo>
                <a:cubicBezTo>
                  <a:pt x="236959" y="149139"/>
                  <a:pt x="236279" y="150328"/>
                  <a:pt x="234921" y="152367"/>
                </a:cubicBezTo>
                <a:cubicBezTo>
                  <a:pt x="229485" y="155764"/>
                  <a:pt x="226088" y="158821"/>
                  <a:pt x="224729" y="161539"/>
                </a:cubicBezTo>
                <a:cubicBezTo>
                  <a:pt x="223370" y="164257"/>
                  <a:pt x="222351" y="165616"/>
                  <a:pt x="221671" y="165616"/>
                </a:cubicBezTo>
                <a:cubicBezTo>
                  <a:pt x="220992" y="165616"/>
                  <a:pt x="219633" y="165956"/>
                  <a:pt x="217595" y="166635"/>
                </a:cubicBezTo>
                <a:cubicBezTo>
                  <a:pt x="203326" y="170712"/>
                  <a:pt x="192795" y="173260"/>
                  <a:pt x="186000" y="174279"/>
                </a:cubicBezTo>
                <a:cubicBezTo>
                  <a:pt x="179206" y="175298"/>
                  <a:pt x="174110" y="175468"/>
                  <a:pt x="170713" y="174789"/>
                </a:cubicBezTo>
                <a:cubicBezTo>
                  <a:pt x="167315" y="174109"/>
                  <a:pt x="164767" y="172411"/>
                  <a:pt x="163069" y="169693"/>
                </a:cubicBezTo>
                <a:cubicBezTo>
                  <a:pt x="161370" y="166975"/>
                  <a:pt x="158482" y="162898"/>
                  <a:pt x="154406" y="157463"/>
                </a:cubicBezTo>
                <a:cubicBezTo>
                  <a:pt x="148970" y="159501"/>
                  <a:pt x="142006" y="165956"/>
                  <a:pt x="133513" y="176827"/>
                </a:cubicBezTo>
                <a:cubicBezTo>
                  <a:pt x="125020" y="187698"/>
                  <a:pt x="117546" y="198569"/>
                  <a:pt x="111091" y="209441"/>
                </a:cubicBezTo>
                <a:cubicBezTo>
                  <a:pt x="104636" y="220312"/>
                  <a:pt x="99540" y="229824"/>
                  <a:pt x="95803" y="237977"/>
                </a:cubicBezTo>
                <a:cubicBezTo>
                  <a:pt x="92066" y="246131"/>
                  <a:pt x="92236" y="249188"/>
                  <a:pt x="96313" y="247150"/>
                </a:cubicBezTo>
                <a:cubicBezTo>
                  <a:pt x="94954" y="251227"/>
                  <a:pt x="94954" y="253095"/>
                  <a:pt x="96313" y="252755"/>
                </a:cubicBezTo>
                <a:cubicBezTo>
                  <a:pt x="97672" y="252416"/>
                  <a:pt x="99370" y="253944"/>
                  <a:pt x="101409" y="257342"/>
                </a:cubicBezTo>
                <a:cubicBezTo>
                  <a:pt x="102088" y="260060"/>
                  <a:pt x="102428" y="263966"/>
                  <a:pt x="102428" y="269062"/>
                </a:cubicBezTo>
                <a:cubicBezTo>
                  <a:pt x="102428" y="274158"/>
                  <a:pt x="103107" y="275347"/>
                  <a:pt x="104466" y="272629"/>
                </a:cubicBezTo>
                <a:cubicBezTo>
                  <a:pt x="105825" y="269912"/>
                  <a:pt x="105995" y="269232"/>
                  <a:pt x="104976" y="270591"/>
                </a:cubicBezTo>
                <a:cubicBezTo>
                  <a:pt x="103957" y="271950"/>
                  <a:pt x="103787" y="271610"/>
                  <a:pt x="104466" y="269572"/>
                </a:cubicBezTo>
                <a:cubicBezTo>
                  <a:pt x="105146" y="268892"/>
                  <a:pt x="107184" y="268892"/>
                  <a:pt x="110581" y="269572"/>
                </a:cubicBezTo>
                <a:cubicBezTo>
                  <a:pt x="111261" y="269572"/>
                  <a:pt x="112110" y="269402"/>
                  <a:pt x="113129" y="269062"/>
                </a:cubicBezTo>
                <a:cubicBezTo>
                  <a:pt x="114148" y="268723"/>
                  <a:pt x="115677" y="268553"/>
                  <a:pt x="117715" y="268553"/>
                </a:cubicBezTo>
                <a:cubicBezTo>
                  <a:pt x="124510" y="267873"/>
                  <a:pt x="128417" y="266684"/>
                  <a:pt x="129436" y="264986"/>
                </a:cubicBezTo>
                <a:cubicBezTo>
                  <a:pt x="130455" y="263287"/>
                  <a:pt x="133343" y="261758"/>
                  <a:pt x="138099" y="260399"/>
                </a:cubicBezTo>
                <a:lnTo>
                  <a:pt x="145233" y="259380"/>
                </a:lnTo>
                <a:lnTo>
                  <a:pt x="146252" y="257342"/>
                </a:lnTo>
                <a:lnTo>
                  <a:pt x="148291" y="255303"/>
                </a:lnTo>
                <a:cubicBezTo>
                  <a:pt x="149650" y="253944"/>
                  <a:pt x="151858" y="252586"/>
                  <a:pt x="154915" y="251227"/>
                </a:cubicBezTo>
                <a:cubicBezTo>
                  <a:pt x="157973" y="249868"/>
                  <a:pt x="160861" y="248849"/>
                  <a:pt x="163578" y="248169"/>
                </a:cubicBezTo>
                <a:cubicBezTo>
                  <a:pt x="164258" y="247490"/>
                  <a:pt x="165277" y="247150"/>
                  <a:pt x="166636" y="247150"/>
                </a:cubicBezTo>
                <a:cubicBezTo>
                  <a:pt x="167995" y="246471"/>
                  <a:pt x="168504" y="245961"/>
                  <a:pt x="168165" y="245621"/>
                </a:cubicBezTo>
                <a:cubicBezTo>
                  <a:pt x="167825" y="245281"/>
                  <a:pt x="168674" y="244432"/>
                  <a:pt x="170713" y="243073"/>
                </a:cubicBezTo>
                <a:lnTo>
                  <a:pt x="171732" y="242054"/>
                </a:lnTo>
                <a:cubicBezTo>
                  <a:pt x="175129" y="240695"/>
                  <a:pt x="177507" y="239336"/>
                  <a:pt x="178866" y="237977"/>
                </a:cubicBezTo>
                <a:cubicBezTo>
                  <a:pt x="180225" y="237298"/>
                  <a:pt x="182433" y="235939"/>
                  <a:pt x="185491" y="233901"/>
                </a:cubicBezTo>
                <a:cubicBezTo>
                  <a:pt x="188548" y="231862"/>
                  <a:pt x="190756" y="230843"/>
                  <a:pt x="192115" y="230843"/>
                </a:cubicBezTo>
                <a:cubicBezTo>
                  <a:pt x="193474" y="230843"/>
                  <a:pt x="194323" y="231183"/>
                  <a:pt x="194663" y="231862"/>
                </a:cubicBezTo>
                <a:cubicBezTo>
                  <a:pt x="195003" y="232542"/>
                  <a:pt x="195852" y="232882"/>
                  <a:pt x="197211" y="232882"/>
                </a:cubicBezTo>
                <a:cubicBezTo>
                  <a:pt x="199249" y="232882"/>
                  <a:pt x="200608" y="232542"/>
                  <a:pt x="201288" y="231862"/>
                </a:cubicBezTo>
                <a:cubicBezTo>
                  <a:pt x="201967" y="231183"/>
                  <a:pt x="204685" y="230843"/>
                  <a:pt x="209441" y="230843"/>
                </a:cubicBezTo>
                <a:cubicBezTo>
                  <a:pt x="220992" y="231523"/>
                  <a:pt x="226937" y="232372"/>
                  <a:pt x="227277" y="233391"/>
                </a:cubicBezTo>
                <a:cubicBezTo>
                  <a:pt x="227617" y="234410"/>
                  <a:pt x="229145" y="235599"/>
                  <a:pt x="231863" y="236958"/>
                </a:cubicBezTo>
                <a:cubicBezTo>
                  <a:pt x="233901" y="237638"/>
                  <a:pt x="235260" y="237808"/>
                  <a:pt x="235940" y="237468"/>
                </a:cubicBezTo>
                <a:cubicBezTo>
                  <a:pt x="236619" y="237128"/>
                  <a:pt x="238318" y="236958"/>
                  <a:pt x="241036" y="236958"/>
                </a:cubicBezTo>
                <a:cubicBezTo>
                  <a:pt x="245792" y="236958"/>
                  <a:pt x="253436" y="237128"/>
                  <a:pt x="263967" y="237468"/>
                </a:cubicBezTo>
                <a:cubicBezTo>
                  <a:pt x="274499" y="237808"/>
                  <a:pt x="282142" y="238317"/>
                  <a:pt x="286898" y="238997"/>
                </a:cubicBezTo>
                <a:cubicBezTo>
                  <a:pt x="293693" y="242394"/>
                  <a:pt x="299468" y="245451"/>
                  <a:pt x="304224" y="248169"/>
                </a:cubicBezTo>
                <a:cubicBezTo>
                  <a:pt x="308301" y="249528"/>
                  <a:pt x="312378" y="251227"/>
                  <a:pt x="316455" y="253265"/>
                </a:cubicBezTo>
                <a:cubicBezTo>
                  <a:pt x="320531" y="255303"/>
                  <a:pt x="322909" y="256323"/>
                  <a:pt x="323589" y="256323"/>
                </a:cubicBezTo>
                <a:cubicBezTo>
                  <a:pt x="326986" y="258361"/>
                  <a:pt x="329704" y="259550"/>
                  <a:pt x="331742" y="259890"/>
                </a:cubicBezTo>
                <a:cubicBezTo>
                  <a:pt x="333781" y="260229"/>
                  <a:pt x="335989" y="260399"/>
                  <a:pt x="338367" y="260399"/>
                </a:cubicBezTo>
                <a:cubicBezTo>
                  <a:pt x="340745" y="260399"/>
                  <a:pt x="343293" y="260909"/>
                  <a:pt x="346011" y="261928"/>
                </a:cubicBezTo>
                <a:cubicBezTo>
                  <a:pt x="348728" y="262947"/>
                  <a:pt x="352465" y="265155"/>
                  <a:pt x="357222" y="268553"/>
                </a:cubicBezTo>
                <a:lnTo>
                  <a:pt x="359260" y="269572"/>
                </a:lnTo>
                <a:lnTo>
                  <a:pt x="360279" y="270591"/>
                </a:lnTo>
                <a:cubicBezTo>
                  <a:pt x="361638" y="273309"/>
                  <a:pt x="363167" y="275007"/>
                  <a:pt x="364865" y="275687"/>
                </a:cubicBezTo>
                <a:cubicBezTo>
                  <a:pt x="366564" y="276366"/>
                  <a:pt x="368093" y="277725"/>
                  <a:pt x="369452" y="279764"/>
                </a:cubicBezTo>
                <a:cubicBezTo>
                  <a:pt x="368772" y="277046"/>
                  <a:pt x="368432" y="274498"/>
                  <a:pt x="368432" y="272120"/>
                </a:cubicBezTo>
                <a:cubicBezTo>
                  <a:pt x="368432" y="269742"/>
                  <a:pt x="368093" y="267533"/>
                  <a:pt x="367413" y="265495"/>
                </a:cubicBezTo>
                <a:cubicBezTo>
                  <a:pt x="371490" y="264816"/>
                  <a:pt x="374378" y="262777"/>
                  <a:pt x="376076" y="259380"/>
                </a:cubicBezTo>
                <a:cubicBezTo>
                  <a:pt x="377775" y="255983"/>
                  <a:pt x="379643" y="253605"/>
                  <a:pt x="381682" y="252246"/>
                </a:cubicBezTo>
                <a:lnTo>
                  <a:pt x="384739" y="249188"/>
                </a:lnTo>
                <a:cubicBezTo>
                  <a:pt x="386098" y="247829"/>
                  <a:pt x="386608" y="246810"/>
                  <a:pt x="386268" y="246131"/>
                </a:cubicBezTo>
                <a:cubicBezTo>
                  <a:pt x="385928" y="245451"/>
                  <a:pt x="386778" y="244432"/>
                  <a:pt x="388816" y="243073"/>
                </a:cubicBezTo>
                <a:lnTo>
                  <a:pt x="391874" y="243073"/>
                </a:lnTo>
                <a:lnTo>
                  <a:pt x="393912" y="242054"/>
                </a:lnTo>
                <a:cubicBezTo>
                  <a:pt x="395271" y="241375"/>
                  <a:pt x="396460" y="240355"/>
                  <a:pt x="397479" y="238997"/>
                </a:cubicBezTo>
                <a:cubicBezTo>
                  <a:pt x="398498" y="237638"/>
                  <a:pt x="399687" y="236279"/>
                  <a:pt x="401046" y="234920"/>
                </a:cubicBezTo>
                <a:lnTo>
                  <a:pt x="405123" y="232882"/>
                </a:lnTo>
                <a:cubicBezTo>
                  <a:pt x="406482" y="231523"/>
                  <a:pt x="407161" y="229824"/>
                  <a:pt x="407161" y="227786"/>
                </a:cubicBezTo>
                <a:cubicBezTo>
                  <a:pt x="407161" y="225747"/>
                  <a:pt x="408180" y="224049"/>
                  <a:pt x="410219" y="222690"/>
                </a:cubicBezTo>
                <a:lnTo>
                  <a:pt x="411238" y="218613"/>
                </a:lnTo>
                <a:cubicBezTo>
                  <a:pt x="413276" y="213857"/>
                  <a:pt x="414635" y="211479"/>
                  <a:pt x="415315" y="211479"/>
                </a:cubicBezTo>
                <a:cubicBezTo>
                  <a:pt x="415994" y="211479"/>
                  <a:pt x="418032" y="210460"/>
                  <a:pt x="421430" y="208421"/>
                </a:cubicBezTo>
                <a:cubicBezTo>
                  <a:pt x="422109" y="207742"/>
                  <a:pt x="422619" y="207062"/>
                  <a:pt x="422958" y="206383"/>
                </a:cubicBezTo>
                <a:cubicBezTo>
                  <a:pt x="423298" y="205704"/>
                  <a:pt x="423808" y="205024"/>
                  <a:pt x="424487" y="204345"/>
                </a:cubicBezTo>
                <a:lnTo>
                  <a:pt x="428564" y="200268"/>
                </a:lnTo>
                <a:cubicBezTo>
                  <a:pt x="431961" y="196871"/>
                  <a:pt x="434339" y="194153"/>
                  <a:pt x="435698" y="192115"/>
                </a:cubicBezTo>
                <a:lnTo>
                  <a:pt x="436717" y="190076"/>
                </a:lnTo>
                <a:lnTo>
                  <a:pt x="445890" y="174789"/>
                </a:lnTo>
                <a:cubicBezTo>
                  <a:pt x="447249" y="172071"/>
                  <a:pt x="448268" y="170542"/>
                  <a:pt x="448947" y="170202"/>
                </a:cubicBezTo>
                <a:cubicBezTo>
                  <a:pt x="449627" y="169863"/>
                  <a:pt x="450306" y="169013"/>
                  <a:pt x="450986" y="167654"/>
                </a:cubicBezTo>
                <a:lnTo>
                  <a:pt x="454043" y="162558"/>
                </a:lnTo>
                <a:cubicBezTo>
                  <a:pt x="457440" y="156443"/>
                  <a:pt x="458799" y="152876"/>
                  <a:pt x="458120" y="151857"/>
                </a:cubicBezTo>
                <a:cubicBezTo>
                  <a:pt x="457440" y="150838"/>
                  <a:pt x="460498" y="148630"/>
                  <a:pt x="467292" y="145232"/>
                </a:cubicBezTo>
                <a:cubicBezTo>
                  <a:pt x="468651" y="143874"/>
                  <a:pt x="468991" y="142854"/>
                  <a:pt x="468312" y="142175"/>
                </a:cubicBezTo>
                <a:cubicBezTo>
                  <a:pt x="467632" y="141496"/>
                  <a:pt x="467632" y="140137"/>
                  <a:pt x="468312" y="138098"/>
                </a:cubicBezTo>
                <a:cubicBezTo>
                  <a:pt x="469331" y="137079"/>
                  <a:pt x="470010" y="136400"/>
                  <a:pt x="470350" y="136060"/>
                </a:cubicBezTo>
                <a:cubicBezTo>
                  <a:pt x="469671" y="136739"/>
                  <a:pt x="470010" y="136400"/>
                  <a:pt x="471369" y="135041"/>
                </a:cubicBezTo>
                <a:cubicBezTo>
                  <a:pt x="474766" y="130285"/>
                  <a:pt x="477994" y="125528"/>
                  <a:pt x="481051" y="120772"/>
                </a:cubicBezTo>
                <a:cubicBezTo>
                  <a:pt x="484109" y="116016"/>
                  <a:pt x="486657" y="112959"/>
                  <a:pt x="488695" y="111600"/>
                </a:cubicBezTo>
                <a:lnTo>
                  <a:pt x="490734" y="106504"/>
                </a:lnTo>
                <a:cubicBezTo>
                  <a:pt x="492092" y="105145"/>
                  <a:pt x="492432" y="104465"/>
                  <a:pt x="491753" y="104465"/>
                </a:cubicBezTo>
                <a:cubicBezTo>
                  <a:pt x="491073" y="104465"/>
                  <a:pt x="491413" y="103446"/>
                  <a:pt x="492772" y="101408"/>
                </a:cubicBezTo>
                <a:cubicBezTo>
                  <a:pt x="494131" y="100728"/>
                  <a:pt x="495999" y="98860"/>
                  <a:pt x="498377" y="95802"/>
                </a:cubicBezTo>
                <a:cubicBezTo>
                  <a:pt x="500755" y="92745"/>
                  <a:pt x="502964" y="89857"/>
                  <a:pt x="505002" y="87139"/>
                </a:cubicBezTo>
                <a:cubicBezTo>
                  <a:pt x="505002" y="86460"/>
                  <a:pt x="505342" y="85441"/>
                  <a:pt x="506021" y="84082"/>
                </a:cubicBezTo>
                <a:lnTo>
                  <a:pt x="507040" y="81024"/>
                </a:lnTo>
                <a:lnTo>
                  <a:pt x="508059" y="81024"/>
                </a:lnTo>
                <a:lnTo>
                  <a:pt x="508059" y="80005"/>
                </a:lnTo>
                <a:lnTo>
                  <a:pt x="507040" y="78986"/>
                </a:lnTo>
                <a:cubicBezTo>
                  <a:pt x="506361" y="78307"/>
                  <a:pt x="505172" y="75419"/>
                  <a:pt x="503473" y="70323"/>
                </a:cubicBezTo>
                <a:cubicBezTo>
                  <a:pt x="501775" y="65227"/>
                  <a:pt x="501944" y="61320"/>
                  <a:pt x="503983" y="58603"/>
                </a:cubicBezTo>
                <a:cubicBezTo>
                  <a:pt x="502624" y="57244"/>
                  <a:pt x="500925" y="55545"/>
                  <a:pt x="498887" y="53507"/>
                </a:cubicBezTo>
                <a:cubicBezTo>
                  <a:pt x="496849" y="52148"/>
                  <a:pt x="494980" y="50449"/>
                  <a:pt x="493281" y="48411"/>
                </a:cubicBezTo>
                <a:cubicBezTo>
                  <a:pt x="491583" y="46373"/>
                  <a:pt x="491413" y="43315"/>
                  <a:pt x="492772" y="39238"/>
                </a:cubicBezTo>
                <a:lnTo>
                  <a:pt x="492772" y="35162"/>
                </a:lnTo>
                <a:cubicBezTo>
                  <a:pt x="491413" y="32444"/>
                  <a:pt x="491413" y="30066"/>
                  <a:pt x="492772" y="28027"/>
                </a:cubicBezTo>
                <a:lnTo>
                  <a:pt x="493791" y="28027"/>
                </a:lnTo>
                <a:lnTo>
                  <a:pt x="495829" y="24970"/>
                </a:lnTo>
                <a:lnTo>
                  <a:pt x="496849" y="24970"/>
                </a:lnTo>
                <a:cubicBezTo>
                  <a:pt x="498207" y="22931"/>
                  <a:pt x="498887" y="21742"/>
                  <a:pt x="498887" y="21403"/>
                </a:cubicBezTo>
                <a:cubicBezTo>
                  <a:pt x="498887" y="21063"/>
                  <a:pt x="501265" y="20214"/>
                  <a:pt x="506021" y="18855"/>
                </a:cubicBezTo>
                <a:lnTo>
                  <a:pt x="507040" y="18855"/>
                </a:lnTo>
                <a:cubicBezTo>
                  <a:pt x="507720" y="18175"/>
                  <a:pt x="510098" y="18175"/>
                  <a:pt x="514175" y="18855"/>
                </a:cubicBezTo>
                <a:cubicBezTo>
                  <a:pt x="518251" y="19534"/>
                  <a:pt x="523007" y="19704"/>
                  <a:pt x="528443" y="19364"/>
                </a:cubicBezTo>
                <a:cubicBezTo>
                  <a:pt x="533879" y="19025"/>
                  <a:pt x="537276" y="19534"/>
                  <a:pt x="538635" y="20893"/>
                </a:cubicBezTo>
                <a:cubicBezTo>
                  <a:pt x="539994" y="22931"/>
                  <a:pt x="540843" y="24290"/>
                  <a:pt x="541183" y="24970"/>
                </a:cubicBezTo>
                <a:cubicBezTo>
                  <a:pt x="541522" y="25649"/>
                  <a:pt x="542032" y="27008"/>
                  <a:pt x="542711" y="29047"/>
                </a:cubicBezTo>
                <a:cubicBezTo>
                  <a:pt x="544070" y="30405"/>
                  <a:pt x="544580" y="30745"/>
                  <a:pt x="544240" y="30066"/>
                </a:cubicBezTo>
                <a:cubicBezTo>
                  <a:pt x="543900" y="29386"/>
                  <a:pt x="544750" y="29726"/>
                  <a:pt x="546788" y="31085"/>
                </a:cubicBezTo>
                <a:lnTo>
                  <a:pt x="548826" y="31085"/>
                </a:lnTo>
                <a:lnTo>
                  <a:pt x="548826" y="33123"/>
                </a:lnTo>
                <a:lnTo>
                  <a:pt x="553922" y="35162"/>
                </a:lnTo>
                <a:lnTo>
                  <a:pt x="555961" y="35162"/>
                </a:lnTo>
                <a:lnTo>
                  <a:pt x="575325" y="54526"/>
                </a:lnTo>
                <a:cubicBezTo>
                  <a:pt x="578043" y="57244"/>
                  <a:pt x="579911" y="59112"/>
                  <a:pt x="580930" y="60131"/>
                </a:cubicBezTo>
                <a:cubicBezTo>
                  <a:pt x="581950" y="61151"/>
                  <a:pt x="583478" y="63698"/>
                  <a:pt x="585517" y="67775"/>
                </a:cubicBezTo>
                <a:cubicBezTo>
                  <a:pt x="586876" y="71852"/>
                  <a:pt x="587555" y="74740"/>
                  <a:pt x="587555" y="76438"/>
                </a:cubicBezTo>
                <a:cubicBezTo>
                  <a:pt x="587555" y="78137"/>
                  <a:pt x="587555" y="79666"/>
                  <a:pt x="587555" y="81024"/>
                </a:cubicBezTo>
                <a:lnTo>
                  <a:pt x="587188" y="82370"/>
                </a:lnTo>
                <a:lnTo>
                  <a:pt x="587555" y="84082"/>
                </a:lnTo>
                <a:lnTo>
                  <a:pt x="588574" y="87139"/>
                </a:lnTo>
                <a:lnTo>
                  <a:pt x="588574" y="88159"/>
                </a:lnTo>
                <a:cubicBezTo>
                  <a:pt x="587895" y="91556"/>
                  <a:pt x="587725" y="92065"/>
                  <a:pt x="588065" y="89687"/>
                </a:cubicBezTo>
                <a:cubicBezTo>
                  <a:pt x="588404" y="87309"/>
                  <a:pt x="588235" y="87479"/>
                  <a:pt x="587555" y="90197"/>
                </a:cubicBezTo>
                <a:lnTo>
                  <a:pt x="587555" y="91216"/>
                </a:lnTo>
                <a:lnTo>
                  <a:pt x="587555" y="92235"/>
                </a:lnTo>
                <a:cubicBezTo>
                  <a:pt x="586876" y="95633"/>
                  <a:pt x="586876" y="98690"/>
                  <a:pt x="587555" y="101408"/>
                </a:cubicBezTo>
                <a:cubicBezTo>
                  <a:pt x="587555" y="106164"/>
                  <a:pt x="587385" y="109052"/>
                  <a:pt x="587045" y="110071"/>
                </a:cubicBezTo>
                <a:cubicBezTo>
                  <a:pt x="586706" y="111090"/>
                  <a:pt x="585517" y="113298"/>
                  <a:pt x="583478" y="116696"/>
                </a:cubicBezTo>
                <a:cubicBezTo>
                  <a:pt x="580081" y="116696"/>
                  <a:pt x="577873" y="116526"/>
                  <a:pt x="576854" y="116186"/>
                </a:cubicBezTo>
                <a:cubicBezTo>
                  <a:pt x="575835" y="115846"/>
                  <a:pt x="573966" y="116356"/>
                  <a:pt x="571248" y="117715"/>
                </a:cubicBezTo>
                <a:cubicBezTo>
                  <a:pt x="569210" y="119074"/>
                  <a:pt x="567341" y="120433"/>
                  <a:pt x="565643" y="121791"/>
                </a:cubicBezTo>
                <a:cubicBezTo>
                  <a:pt x="563944" y="123150"/>
                  <a:pt x="561396" y="124849"/>
                  <a:pt x="557999" y="126887"/>
                </a:cubicBezTo>
                <a:cubicBezTo>
                  <a:pt x="555281" y="127567"/>
                  <a:pt x="552903" y="130285"/>
                  <a:pt x="550865" y="135041"/>
                </a:cubicBezTo>
                <a:cubicBezTo>
                  <a:pt x="547468" y="137079"/>
                  <a:pt x="544410" y="139967"/>
                  <a:pt x="541692" y="143704"/>
                </a:cubicBezTo>
                <a:cubicBezTo>
                  <a:pt x="538974" y="147441"/>
                  <a:pt x="536257" y="151687"/>
                  <a:pt x="533539" y="156443"/>
                </a:cubicBezTo>
                <a:cubicBezTo>
                  <a:pt x="530142" y="161200"/>
                  <a:pt x="527764" y="165276"/>
                  <a:pt x="526405" y="168674"/>
                </a:cubicBezTo>
                <a:lnTo>
                  <a:pt x="516213" y="187019"/>
                </a:lnTo>
                <a:lnTo>
                  <a:pt x="516213" y="188038"/>
                </a:lnTo>
                <a:lnTo>
                  <a:pt x="512136" y="190076"/>
                </a:lnTo>
                <a:cubicBezTo>
                  <a:pt x="510777" y="190756"/>
                  <a:pt x="509928" y="191605"/>
                  <a:pt x="509588" y="192624"/>
                </a:cubicBezTo>
                <a:cubicBezTo>
                  <a:pt x="509249" y="193643"/>
                  <a:pt x="508399" y="195172"/>
                  <a:pt x="507040" y="197210"/>
                </a:cubicBezTo>
                <a:lnTo>
                  <a:pt x="507040" y="198230"/>
                </a:lnTo>
                <a:lnTo>
                  <a:pt x="505002" y="202306"/>
                </a:lnTo>
                <a:lnTo>
                  <a:pt x="501944" y="204345"/>
                </a:lnTo>
                <a:cubicBezTo>
                  <a:pt x="503303" y="207742"/>
                  <a:pt x="503983" y="208591"/>
                  <a:pt x="503983" y="206893"/>
                </a:cubicBezTo>
                <a:cubicBezTo>
                  <a:pt x="503983" y="205194"/>
                  <a:pt x="505342" y="204684"/>
                  <a:pt x="508059" y="205364"/>
                </a:cubicBezTo>
                <a:cubicBezTo>
                  <a:pt x="512136" y="205364"/>
                  <a:pt x="513835" y="205873"/>
                  <a:pt x="513155" y="206893"/>
                </a:cubicBezTo>
                <a:cubicBezTo>
                  <a:pt x="512476" y="207912"/>
                  <a:pt x="513835" y="207402"/>
                  <a:pt x="517232" y="205364"/>
                </a:cubicBezTo>
                <a:cubicBezTo>
                  <a:pt x="518591" y="204684"/>
                  <a:pt x="518761" y="204515"/>
                  <a:pt x="517742" y="204854"/>
                </a:cubicBezTo>
                <a:cubicBezTo>
                  <a:pt x="516722" y="205194"/>
                  <a:pt x="517911" y="205024"/>
                  <a:pt x="521309" y="204345"/>
                </a:cubicBezTo>
                <a:lnTo>
                  <a:pt x="521708" y="204234"/>
                </a:lnTo>
                <a:lnTo>
                  <a:pt x="524366" y="204345"/>
                </a:lnTo>
                <a:cubicBezTo>
                  <a:pt x="528443" y="205024"/>
                  <a:pt x="530991" y="205024"/>
                  <a:pt x="532010" y="204345"/>
                </a:cubicBezTo>
                <a:cubicBezTo>
                  <a:pt x="533029" y="203665"/>
                  <a:pt x="534898" y="202986"/>
                  <a:pt x="537616" y="202306"/>
                </a:cubicBezTo>
                <a:cubicBezTo>
                  <a:pt x="538974" y="202306"/>
                  <a:pt x="540333" y="202476"/>
                  <a:pt x="541692" y="202816"/>
                </a:cubicBezTo>
                <a:cubicBezTo>
                  <a:pt x="543051" y="203156"/>
                  <a:pt x="544750" y="203325"/>
                  <a:pt x="546788" y="203325"/>
                </a:cubicBezTo>
                <a:lnTo>
                  <a:pt x="566152" y="202306"/>
                </a:lnTo>
                <a:lnTo>
                  <a:pt x="568191" y="202306"/>
                </a:lnTo>
                <a:cubicBezTo>
                  <a:pt x="567511" y="202306"/>
                  <a:pt x="567851" y="202646"/>
                  <a:pt x="569210" y="203325"/>
                </a:cubicBezTo>
                <a:cubicBezTo>
                  <a:pt x="570569" y="203325"/>
                  <a:pt x="572777" y="203156"/>
                  <a:pt x="575835" y="202816"/>
                </a:cubicBezTo>
                <a:cubicBezTo>
                  <a:pt x="578892" y="202476"/>
                  <a:pt x="581440" y="202646"/>
                  <a:pt x="583478" y="203325"/>
                </a:cubicBezTo>
                <a:cubicBezTo>
                  <a:pt x="590273" y="206723"/>
                  <a:pt x="595878" y="208931"/>
                  <a:pt x="600295" y="209950"/>
                </a:cubicBezTo>
                <a:cubicBezTo>
                  <a:pt x="604711" y="210969"/>
                  <a:pt x="610996" y="215556"/>
                  <a:pt x="619149" y="223709"/>
                </a:cubicBezTo>
                <a:lnTo>
                  <a:pt x="631380" y="232882"/>
                </a:lnTo>
                <a:lnTo>
                  <a:pt x="632399" y="234920"/>
                </a:lnTo>
                <a:cubicBezTo>
                  <a:pt x="635796" y="237638"/>
                  <a:pt x="638004" y="239506"/>
                  <a:pt x="639023" y="240525"/>
                </a:cubicBezTo>
                <a:cubicBezTo>
                  <a:pt x="640043" y="241545"/>
                  <a:pt x="640892" y="242224"/>
                  <a:pt x="641571" y="242564"/>
                </a:cubicBezTo>
                <a:cubicBezTo>
                  <a:pt x="642251" y="242903"/>
                  <a:pt x="642591" y="243243"/>
                  <a:pt x="642591" y="243583"/>
                </a:cubicBezTo>
                <a:cubicBezTo>
                  <a:pt x="642591" y="243923"/>
                  <a:pt x="643270" y="245451"/>
                  <a:pt x="644629" y="248169"/>
                </a:cubicBezTo>
                <a:cubicBezTo>
                  <a:pt x="645988" y="249528"/>
                  <a:pt x="647007" y="250038"/>
                  <a:pt x="647686" y="249698"/>
                </a:cubicBezTo>
                <a:cubicBezTo>
                  <a:pt x="648366" y="249358"/>
                  <a:pt x="649045" y="250887"/>
                  <a:pt x="649725" y="254284"/>
                </a:cubicBezTo>
                <a:cubicBezTo>
                  <a:pt x="650404" y="256323"/>
                  <a:pt x="650744" y="257342"/>
                  <a:pt x="650744" y="257342"/>
                </a:cubicBezTo>
                <a:cubicBezTo>
                  <a:pt x="649385" y="257342"/>
                  <a:pt x="650064" y="259380"/>
                  <a:pt x="652782" y="263457"/>
                </a:cubicBezTo>
                <a:cubicBezTo>
                  <a:pt x="654821" y="266175"/>
                  <a:pt x="657029" y="268383"/>
                  <a:pt x="659407" y="270081"/>
                </a:cubicBezTo>
                <a:cubicBezTo>
                  <a:pt x="661785" y="271780"/>
                  <a:pt x="663654" y="273649"/>
                  <a:pt x="665012" y="275687"/>
                </a:cubicBezTo>
                <a:cubicBezTo>
                  <a:pt x="669089" y="282481"/>
                  <a:pt x="670618" y="287068"/>
                  <a:pt x="669599" y="289446"/>
                </a:cubicBezTo>
                <a:cubicBezTo>
                  <a:pt x="668580" y="291824"/>
                  <a:pt x="667390" y="296070"/>
                  <a:pt x="666032" y="302185"/>
                </a:cubicBezTo>
                <a:lnTo>
                  <a:pt x="666032" y="307281"/>
                </a:lnTo>
                <a:cubicBezTo>
                  <a:pt x="665352" y="309999"/>
                  <a:pt x="665012" y="310679"/>
                  <a:pt x="665012" y="309320"/>
                </a:cubicBezTo>
                <a:lnTo>
                  <a:pt x="665012" y="311358"/>
                </a:lnTo>
                <a:lnTo>
                  <a:pt x="665012" y="317473"/>
                </a:lnTo>
                <a:cubicBezTo>
                  <a:pt x="665692" y="318832"/>
                  <a:pt x="665692" y="323928"/>
                  <a:pt x="665012" y="332761"/>
                </a:cubicBezTo>
                <a:cubicBezTo>
                  <a:pt x="664333" y="341594"/>
                  <a:pt x="663993" y="347369"/>
                  <a:pt x="663993" y="350087"/>
                </a:cubicBezTo>
                <a:cubicBezTo>
                  <a:pt x="663314" y="353484"/>
                  <a:pt x="663144" y="356541"/>
                  <a:pt x="663484" y="359259"/>
                </a:cubicBezTo>
                <a:cubicBezTo>
                  <a:pt x="663823" y="361977"/>
                  <a:pt x="663993" y="365714"/>
                  <a:pt x="663993" y="370470"/>
                </a:cubicBezTo>
                <a:cubicBezTo>
                  <a:pt x="662634" y="375226"/>
                  <a:pt x="661615" y="378624"/>
                  <a:pt x="660936" y="380662"/>
                </a:cubicBezTo>
                <a:cubicBezTo>
                  <a:pt x="660256" y="384739"/>
                  <a:pt x="660086" y="390004"/>
                  <a:pt x="660426" y="396459"/>
                </a:cubicBezTo>
                <a:cubicBezTo>
                  <a:pt x="660766" y="402914"/>
                  <a:pt x="660596" y="408180"/>
                  <a:pt x="659917" y="412256"/>
                </a:cubicBezTo>
                <a:cubicBezTo>
                  <a:pt x="659917" y="414974"/>
                  <a:pt x="659747" y="416673"/>
                  <a:pt x="659407" y="417352"/>
                </a:cubicBezTo>
                <a:cubicBezTo>
                  <a:pt x="659067" y="418032"/>
                  <a:pt x="659237" y="419730"/>
                  <a:pt x="659917" y="422448"/>
                </a:cubicBezTo>
                <a:cubicBezTo>
                  <a:pt x="661275" y="430602"/>
                  <a:pt x="662295" y="437736"/>
                  <a:pt x="662974" y="443851"/>
                </a:cubicBezTo>
                <a:cubicBezTo>
                  <a:pt x="663654" y="449966"/>
                  <a:pt x="662634" y="456421"/>
                  <a:pt x="659917" y="463215"/>
                </a:cubicBezTo>
                <a:cubicBezTo>
                  <a:pt x="658558" y="468651"/>
                  <a:pt x="657029" y="477653"/>
                  <a:pt x="655330" y="490223"/>
                </a:cubicBezTo>
                <a:cubicBezTo>
                  <a:pt x="653632" y="502793"/>
                  <a:pt x="653462" y="512475"/>
                  <a:pt x="654821" y="519270"/>
                </a:cubicBezTo>
                <a:cubicBezTo>
                  <a:pt x="654821" y="523346"/>
                  <a:pt x="654141" y="526744"/>
                  <a:pt x="652782" y="529461"/>
                </a:cubicBezTo>
                <a:cubicBezTo>
                  <a:pt x="652103" y="532179"/>
                  <a:pt x="651933" y="533029"/>
                  <a:pt x="652273" y="532009"/>
                </a:cubicBezTo>
                <a:cubicBezTo>
                  <a:pt x="652612" y="530990"/>
                  <a:pt x="652782" y="531500"/>
                  <a:pt x="652782" y="533538"/>
                </a:cubicBezTo>
                <a:cubicBezTo>
                  <a:pt x="652782" y="537615"/>
                  <a:pt x="652443" y="541182"/>
                  <a:pt x="651763" y="544240"/>
                </a:cubicBezTo>
                <a:cubicBezTo>
                  <a:pt x="651084" y="547297"/>
                  <a:pt x="650404" y="551883"/>
                  <a:pt x="649725" y="557998"/>
                </a:cubicBezTo>
                <a:cubicBezTo>
                  <a:pt x="649725" y="560037"/>
                  <a:pt x="649555" y="561566"/>
                  <a:pt x="649215" y="562585"/>
                </a:cubicBezTo>
                <a:cubicBezTo>
                  <a:pt x="648876" y="563604"/>
                  <a:pt x="648366" y="564793"/>
                  <a:pt x="647686" y="566152"/>
                </a:cubicBezTo>
                <a:lnTo>
                  <a:pt x="647686" y="577363"/>
                </a:lnTo>
                <a:cubicBezTo>
                  <a:pt x="647007" y="581439"/>
                  <a:pt x="645988" y="584327"/>
                  <a:pt x="644629" y="586026"/>
                </a:cubicBezTo>
                <a:cubicBezTo>
                  <a:pt x="643270" y="587724"/>
                  <a:pt x="641571" y="590272"/>
                  <a:pt x="639533" y="593670"/>
                </a:cubicBezTo>
                <a:lnTo>
                  <a:pt x="639533" y="595708"/>
                </a:lnTo>
                <a:lnTo>
                  <a:pt x="637495" y="600804"/>
                </a:lnTo>
                <a:cubicBezTo>
                  <a:pt x="634777" y="605560"/>
                  <a:pt x="633078" y="609637"/>
                  <a:pt x="632399" y="613034"/>
                </a:cubicBezTo>
                <a:cubicBezTo>
                  <a:pt x="631719" y="616431"/>
                  <a:pt x="630360" y="620508"/>
                  <a:pt x="628322" y="625264"/>
                </a:cubicBezTo>
                <a:cubicBezTo>
                  <a:pt x="626963" y="629341"/>
                  <a:pt x="626114" y="633078"/>
                  <a:pt x="625774" y="636475"/>
                </a:cubicBezTo>
                <a:cubicBezTo>
                  <a:pt x="625434" y="639872"/>
                  <a:pt x="624585" y="643269"/>
                  <a:pt x="623226" y="646667"/>
                </a:cubicBezTo>
                <a:cubicBezTo>
                  <a:pt x="618470" y="662294"/>
                  <a:pt x="613204" y="673845"/>
                  <a:pt x="607429" y="681319"/>
                </a:cubicBezTo>
                <a:cubicBezTo>
                  <a:pt x="601654" y="688793"/>
                  <a:pt x="596728" y="698305"/>
                  <a:pt x="592651" y="709855"/>
                </a:cubicBezTo>
                <a:cubicBezTo>
                  <a:pt x="591972" y="714612"/>
                  <a:pt x="591462" y="716650"/>
                  <a:pt x="591122" y="715971"/>
                </a:cubicBezTo>
                <a:cubicBezTo>
                  <a:pt x="590782" y="715291"/>
                  <a:pt x="589933" y="715631"/>
                  <a:pt x="588574" y="716990"/>
                </a:cubicBezTo>
                <a:lnTo>
                  <a:pt x="583478" y="728201"/>
                </a:lnTo>
                <a:cubicBezTo>
                  <a:pt x="582119" y="731598"/>
                  <a:pt x="580761" y="733466"/>
                  <a:pt x="579402" y="733806"/>
                </a:cubicBezTo>
                <a:cubicBezTo>
                  <a:pt x="578043" y="734146"/>
                  <a:pt x="576684" y="735335"/>
                  <a:pt x="575325" y="737373"/>
                </a:cubicBezTo>
                <a:cubicBezTo>
                  <a:pt x="573966" y="741450"/>
                  <a:pt x="573287" y="744168"/>
                  <a:pt x="573287" y="745527"/>
                </a:cubicBezTo>
                <a:cubicBezTo>
                  <a:pt x="573287" y="746885"/>
                  <a:pt x="572947" y="747565"/>
                  <a:pt x="572267" y="747565"/>
                </a:cubicBezTo>
                <a:cubicBezTo>
                  <a:pt x="571588" y="747565"/>
                  <a:pt x="570229" y="748584"/>
                  <a:pt x="568191" y="750622"/>
                </a:cubicBezTo>
                <a:cubicBezTo>
                  <a:pt x="564114" y="754699"/>
                  <a:pt x="559358" y="756398"/>
                  <a:pt x="553922" y="755718"/>
                </a:cubicBezTo>
                <a:cubicBezTo>
                  <a:pt x="547128" y="755039"/>
                  <a:pt x="543561" y="756058"/>
                  <a:pt x="543221" y="758776"/>
                </a:cubicBezTo>
                <a:cubicBezTo>
                  <a:pt x="542881" y="761494"/>
                  <a:pt x="541013" y="764891"/>
                  <a:pt x="537616" y="768968"/>
                </a:cubicBezTo>
                <a:cubicBezTo>
                  <a:pt x="536936" y="771006"/>
                  <a:pt x="533879" y="773044"/>
                  <a:pt x="528443" y="775083"/>
                </a:cubicBezTo>
                <a:lnTo>
                  <a:pt x="526405" y="777121"/>
                </a:lnTo>
                <a:lnTo>
                  <a:pt x="526405" y="778140"/>
                </a:lnTo>
                <a:lnTo>
                  <a:pt x="516213" y="772025"/>
                </a:lnTo>
                <a:cubicBezTo>
                  <a:pt x="515533" y="767269"/>
                  <a:pt x="515533" y="764042"/>
                  <a:pt x="516213" y="762343"/>
                </a:cubicBezTo>
                <a:cubicBezTo>
                  <a:pt x="516892" y="760644"/>
                  <a:pt x="516892" y="758096"/>
                  <a:pt x="516213" y="754699"/>
                </a:cubicBezTo>
                <a:cubicBezTo>
                  <a:pt x="516213" y="751302"/>
                  <a:pt x="515533" y="748244"/>
                  <a:pt x="514175" y="745527"/>
                </a:cubicBezTo>
                <a:lnTo>
                  <a:pt x="512136" y="741450"/>
                </a:lnTo>
                <a:cubicBezTo>
                  <a:pt x="511457" y="737373"/>
                  <a:pt x="508229" y="731598"/>
                  <a:pt x="502454" y="724124"/>
                </a:cubicBezTo>
                <a:cubicBezTo>
                  <a:pt x="496679" y="716650"/>
                  <a:pt x="492092" y="711214"/>
                  <a:pt x="488695" y="707817"/>
                </a:cubicBezTo>
                <a:lnTo>
                  <a:pt x="463216" y="684376"/>
                </a:lnTo>
                <a:cubicBezTo>
                  <a:pt x="461857" y="683017"/>
                  <a:pt x="460498" y="681658"/>
                  <a:pt x="459139" y="680299"/>
                </a:cubicBezTo>
                <a:cubicBezTo>
                  <a:pt x="457780" y="678941"/>
                  <a:pt x="456082" y="677582"/>
                  <a:pt x="454043" y="676223"/>
                </a:cubicBezTo>
                <a:cubicBezTo>
                  <a:pt x="449967" y="674184"/>
                  <a:pt x="445720" y="671467"/>
                  <a:pt x="441304" y="668069"/>
                </a:cubicBezTo>
                <a:cubicBezTo>
                  <a:pt x="436887" y="664672"/>
                  <a:pt x="432641" y="661615"/>
                  <a:pt x="428564" y="658897"/>
                </a:cubicBezTo>
                <a:cubicBezTo>
                  <a:pt x="425167" y="657538"/>
                  <a:pt x="422279" y="655500"/>
                  <a:pt x="419901" y="652782"/>
                </a:cubicBezTo>
                <a:cubicBezTo>
                  <a:pt x="417523" y="650064"/>
                  <a:pt x="414295" y="648026"/>
                  <a:pt x="410219" y="646667"/>
                </a:cubicBezTo>
                <a:lnTo>
                  <a:pt x="405123" y="642590"/>
                </a:lnTo>
                <a:cubicBezTo>
                  <a:pt x="403764" y="641911"/>
                  <a:pt x="402405" y="641231"/>
                  <a:pt x="401046" y="640552"/>
                </a:cubicBezTo>
                <a:lnTo>
                  <a:pt x="400027" y="638513"/>
                </a:lnTo>
                <a:lnTo>
                  <a:pt x="399008" y="637494"/>
                </a:lnTo>
                <a:cubicBezTo>
                  <a:pt x="397649" y="636135"/>
                  <a:pt x="395950" y="634097"/>
                  <a:pt x="393912" y="631379"/>
                </a:cubicBezTo>
                <a:cubicBezTo>
                  <a:pt x="392553" y="630020"/>
                  <a:pt x="390854" y="628661"/>
                  <a:pt x="388816" y="627302"/>
                </a:cubicBezTo>
                <a:cubicBezTo>
                  <a:pt x="386778" y="625943"/>
                  <a:pt x="385079" y="624245"/>
                  <a:pt x="383720" y="622206"/>
                </a:cubicBezTo>
                <a:cubicBezTo>
                  <a:pt x="382361" y="620848"/>
                  <a:pt x="381512" y="619659"/>
                  <a:pt x="381172" y="618639"/>
                </a:cubicBezTo>
                <a:cubicBezTo>
                  <a:pt x="380833" y="617620"/>
                  <a:pt x="379983" y="616431"/>
                  <a:pt x="378624" y="615072"/>
                </a:cubicBezTo>
                <a:lnTo>
                  <a:pt x="377605" y="614053"/>
                </a:lnTo>
                <a:cubicBezTo>
                  <a:pt x="377605" y="613374"/>
                  <a:pt x="377265" y="613034"/>
                  <a:pt x="376586" y="613034"/>
                </a:cubicBezTo>
                <a:lnTo>
                  <a:pt x="369452" y="603861"/>
                </a:lnTo>
                <a:cubicBezTo>
                  <a:pt x="368772" y="602502"/>
                  <a:pt x="368432" y="601313"/>
                  <a:pt x="368432" y="600294"/>
                </a:cubicBezTo>
                <a:cubicBezTo>
                  <a:pt x="368432" y="599275"/>
                  <a:pt x="368093" y="598086"/>
                  <a:pt x="367413" y="596727"/>
                </a:cubicBezTo>
                <a:cubicBezTo>
                  <a:pt x="368772" y="595368"/>
                  <a:pt x="369282" y="594859"/>
                  <a:pt x="368942" y="595198"/>
                </a:cubicBezTo>
                <a:cubicBezTo>
                  <a:pt x="368602" y="595538"/>
                  <a:pt x="368772" y="594349"/>
                  <a:pt x="369452" y="591631"/>
                </a:cubicBezTo>
                <a:lnTo>
                  <a:pt x="369452" y="590612"/>
                </a:lnTo>
                <a:lnTo>
                  <a:pt x="368432" y="590612"/>
                </a:lnTo>
                <a:lnTo>
                  <a:pt x="368432" y="589593"/>
                </a:lnTo>
                <a:cubicBezTo>
                  <a:pt x="367074" y="586196"/>
                  <a:pt x="365545" y="583138"/>
                  <a:pt x="363846" y="580420"/>
                </a:cubicBezTo>
                <a:cubicBezTo>
                  <a:pt x="362148" y="577702"/>
                  <a:pt x="360959" y="574645"/>
                  <a:pt x="360279" y="571248"/>
                </a:cubicBezTo>
                <a:lnTo>
                  <a:pt x="362317" y="568190"/>
                </a:lnTo>
                <a:lnTo>
                  <a:pt x="362317" y="565133"/>
                </a:lnTo>
                <a:lnTo>
                  <a:pt x="366394" y="554941"/>
                </a:lnTo>
                <a:cubicBezTo>
                  <a:pt x="370471" y="555620"/>
                  <a:pt x="372509" y="555790"/>
                  <a:pt x="372509" y="555450"/>
                </a:cubicBezTo>
                <a:cubicBezTo>
                  <a:pt x="372509" y="555111"/>
                  <a:pt x="373189" y="554261"/>
                  <a:pt x="374548" y="552903"/>
                </a:cubicBezTo>
                <a:cubicBezTo>
                  <a:pt x="375906" y="552903"/>
                  <a:pt x="377435" y="553922"/>
                  <a:pt x="379134" y="555960"/>
                </a:cubicBezTo>
                <a:cubicBezTo>
                  <a:pt x="380833" y="557998"/>
                  <a:pt x="382361" y="559697"/>
                  <a:pt x="383720" y="561056"/>
                </a:cubicBezTo>
                <a:cubicBezTo>
                  <a:pt x="385079" y="562415"/>
                  <a:pt x="388816" y="567681"/>
                  <a:pt x="394931" y="576853"/>
                </a:cubicBezTo>
                <a:cubicBezTo>
                  <a:pt x="401046" y="586026"/>
                  <a:pt x="406482" y="592650"/>
                  <a:pt x="411238" y="596727"/>
                </a:cubicBezTo>
                <a:cubicBezTo>
                  <a:pt x="415994" y="600124"/>
                  <a:pt x="418032" y="602163"/>
                  <a:pt x="417353" y="602842"/>
                </a:cubicBezTo>
                <a:cubicBezTo>
                  <a:pt x="416673" y="603522"/>
                  <a:pt x="417693" y="605220"/>
                  <a:pt x="420410" y="607938"/>
                </a:cubicBezTo>
                <a:cubicBezTo>
                  <a:pt x="421769" y="609297"/>
                  <a:pt x="422788" y="609976"/>
                  <a:pt x="423468" y="609976"/>
                </a:cubicBezTo>
                <a:cubicBezTo>
                  <a:pt x="424147" y="609976"/>
                  <a:pt x="425167" y="610996"/>
                  <a:pt x="426526" y="613034"/>
                </a:cubicBezTo>
                <a:cubicBezTo>
                  <a:pt x="427205" y="614393"/>
                  <a:pt x="427375" y="614902"/>
                  <a:pt x="427035" y="614563"/>
                </a:cubicBezTo>
                <a:cubicBezTo>
                  <a:pt x="426695" y="614223"/>
                  <a:pt x="427545" y="614733"/>
                  <a:pt x="429583" y="616091"/>
                </a:cubicBezTo>
                <a:lnTo>
                  <a:pt x="471369" y="645647"/>
                </a:lnTo>
                <a:lnTo>
                  <a:pt x="473408" y="645647"/>
                </a:lnTo>
                <a:lnTo>
                  <a:pt x="508059" y="666031"/>
                </a:lnTo>
                <a:cubicBezTo>
                  <a:pt x="509418" y="666710"/>
                  <a:pt x="509928" y="667050"/>
                  <a:pt x="509588" y="667050"/>
                </a:cubicBezTo>
                <a:cubicBezTo>
                  <a:pt x="509249" y="667050"/>
                  <a:pt x="510098" y="667390"/>
                  <a:pt x="512136" y="668069"/>
                </a:cubicBezTo>
                <a:lnTo>
                  <a:pt x="519270" y="672146"/>
                </a:lnTo>
                <a:cubicBezTo>
                  <a:pt x="523347" y="673505"/>
                  <a:pt x="526405" y="674864"/>
                  <a:pt x="528443" y="676223"/>
                </a:cubicBezTo>
                <a:cubicBezTo>
                  <a:pt x="535237" y="679620"/>
                  <a:pt x="539484" y="681149"/>
                  <a:pt x="541183" y="680809"/>
                </a:cubicBezTo>
                <a:cubicBezTo>
                  <a:pt x="542881" y="680469"/>
                  <a:pt x="546109" y="678601"/>
                  <a:pt x="550865" y="675204"/>
                </a:cubicBezTo>
                <a:cubicBezTo>
                  <a:pt x="554262" y="672486"/>
                  <a:pt x="556810" y="670278"/>
                  <a:pt x="558509" y="668579"/>
                </a:cubicBezTo>
                <a:cubicBezTo>
                  <a:pt x="560207" y="666880"/>
                  <a:pt x="561226" y="665521"/>
                  <a:pt x="561566" y="664502"/>
                </a:cubicBezTo>
                <a:cubicBezTo>
                  <a:pt x="561906" y="663483"/>
                  <a:pt x="562246" y="662634"/>
                  <a:pt x="562585" y="661954"/>
                </a:cubicBezTo>
                <a:cubicBezTo>
                  <a:pt x="562925" y="661275"/>
                  <a:pt x="564114" y="659916"/>
                  <a:pt x="566152" y="657878"/>
                </a:cubicBezTo>
                <a:cubicBezTo>
                  <a:pt x="570229" y="653801"/>
                  <a:pt x="574815" y="646497"/>
                  <a:pt x="579911" y="635965"/>
                </a:cubicBezTo>
                <a:cubicBezTo>
                  <a:pt x="585007" y="625434"/>
                  <a:pt x="588235" y="617790"/>
                  <a:pt x="589593" y="613034"/>
                </a:cubicBezTo>
                <a:cubicBezTo>
                  <a:pt x="590273" y="608278"/>
                  <a:pt x="590952" y="605050"/>
                  <a:pt x="591632" y="603352"/>
                </a:cubicBezTo>
                <a:cubicBezTo>
                  <a:pt x="592311" y="601653"/>
                  <a:pt x="593330" y="599105"/>
                  <a:pt x="594689" y="595708"/>
                </a:cubicBezTo>
                <a:cubicBezTo>
                  <a:pt x="596048" y="590952"/>
                  <a:pt x="597747" y="583818"/>
                  <a:pt x="599785" y="574305"/>
                </a:cubicBezTo>
                <a:cubicBezTo>
                  <a:pt x="601824" y="564793"/>
                  <a:pt x="603862" y="556640"/>
                  <a:pt x="605900" y="549845"/>
                </a:cubicBezTo>
                <a:cubicBezTo>
                  <a:pt x="607259" y="545089"/>
                  <a:pt x="607599" y="540333"/>
                  <a:pt x="606919" y="535577"/>
                </a:cubicBezTo>
                <a:cubicBezTo>
                  <a:pt x="606240" y="530820"/>
                  <a:pt x="606240" y="525725"/>
                  <a:pt x="606919" y="520289"/>
                </a:cubicBezTo>
                <a:cubicBezTo>
                  <a:pt x="608278" y="515533"/>
                  <a:pt x="608958" y="513494"/>
                  <a:pt x="608958" y="514174"/>
                </a:cubicBezTo>
                <a:cubicBezTo>
                  <a:pt x="608958" y="514853"/>
                  <a:pt x="608618" y="512475"/>
                  <a:pt x="607939" y="507040"/>
                </a:cubicBezTo>
                <a:lnTo>
                  <a:pt x="608958" y="487675"/>
                </a:lnTo>
                <a:lnTo>
                  <a:pt x="610996" y="478503"/>
                </a:lnTo>
                <a:cubicBezTo>
                  <a:pt x="611676" y="477144"/>
                  <a:pt x="611845" y="475445"/>
                  <a:pt x="611506" y="473407"/>
                </a:cubicBezTo>
                <a:cubicBezTo>
                  <a:pt x="611166" y="471369"/>
                  <a:pt x="610996" y="469670"/>
                  <a:pt x="610996" y="468311"/>
                </a:cubicBezTo>
                <a:lnTo>
                  <a:pt x="610996" y="417352"/>
                </a:lnTo>
                <a:cubicBezTo>
                  <a:pt x="610996" y="415314"/>
                  <a:pt x="611336" y="414125"/>
                  <a:pt x="612015" y="413785"/>
                </a:cubicBezTo>
                <a:cubicBezTo>
                  <a:pt x="612695" y="413445"/>
                  <a:pt x="613034" y="411917"/>
                  <a:pt x="613034" y="409199"/>
                </a:cubicBezTo>
                <a:cubicBezTo>
                  <a:pt x="612355" y="405122"/>
                  <a:pt x="611845" y="399517"/>
                  <a:pt x="611506" y="392382"/>
                </a:cubicBezTo>
                <a:cubicBezTo>
                  <a:pt x="611166" y="385248"/>
                  <a:pt x="610317" y="381341"/>
                  <a:pt x="608958" y="380662"/>
                </a:cubicBezTo>
                <a:cubicBezTo>
                  <a:pt x="608278" y="379303"/>
                  <a:pt x="608108" y="376755"/>
                  <a:pt x="608448" y="373018"/>
                </a:cubicBezTo>
                <a:cubicBezTo>
                  <a:pt x="608788" y="369281"/>
                  <a:pt x="609297" y="365544"/>
                  <a:pt x="609977" y="361807"/>
                </a:cubicBezTo>
                <a:cubicBezTo>
                  <a:pt x="610656" y="358070"/>
                  <a:pt x="610996" y="354673"/>
                  <a:pt x="610996" y="351615"/>
                </a:cubicBezTo>
                <a:cubicBezTo>
                  <a:pt x="610996" y="348558"/>
                  <a:pt x="609637" y="346689"/>
                  <a:pt x="606919" y="346010"/>
                </a:cubicBezTo>
                <a:cubicBezTo>
                  <a:pt x="606240" y="336498"/>
                  <a:pt x="606070" y="326646"/>
                  <a:pt x="606410" y="316454"/>
                </a:cubicBezTo>
                <a:cubicBezTo>
                  <a:pt x="606750" y="306262"/>
                  <a:pt x="604202" y="295051"/>
                  <a:pt x="598766" y="282821"/>
                </a:cubicBezTo>
                <a:cubicBezTo>
                  <a:pt x="597407" y="278744"/>
                  <a:pt x="596558" y="276536"/>
                  <a:pt x="596218" y="276196"/>
                </a:cubicBezTo>
                <a:cubicBezTo>
                  <a:pt x="595878" y="275857"/>
                  <a:pt x="594689" y="273988"/>
                  <a:pt x="592651" y="270591"/>
                </a:cubicBezTo>
                <a:cubicBezTo>
                  <a:pt x="589254" y="267194"/>
                  <a:pt x="586196" y="265495"/>
                  <a:pt x="583478" y="265495"/>
                </a:cubicBezTo>
                <a:cubicBezTo>
                  <a:pt x="580081" y="264816"/>
                  <a:pt x="578722" y="264646"/>
                  <a:pt x="579402" y="264986"/>
                </a:cubicBezTo>
                <a:cubicBezTo>
                  <a:pt x="580081" y="265325"/>
                  <a:pt x="579402" y="265495"/>
                  <a:pt x="577363" y="265495"/>
                </a:cubicBezTo>
                <a:cubicBezTo>
                  <a:pt x="574646" y="264816"/>
                  <a:pt x="572267" y="263627"/>
                  <a:pt x="570229" y="261928"/>
                </a:cubicBezTo>
                <a:cubicBezTo>
                  <a:pt x="568191" y="260229"/>
                  <a:pt x="564114" y="258701"/>
                  <a:pt x="557999" y="257342"/>
                </a:cubicBezTo>
                <a:lnTo>
                  <a:pt x="525385" y="257342"/>
                </a:lnTo>
                <a:cubicBezTo>
                  <a:pt x="521309" y="258021"/>
                  <a:pt x="517911" y="259210"/>
                  <a:pt x="515194" y="260909"/>
                </a:cubicBezTo>
                <a:cubicBezTo>
                  <a:pt x="512476" y="262607"/>
                  <a:pt x="509418" y="264136"/>
                  <a:pt x="506021" y="265495"/>
                </a:cubicBezTo>
                <a:cubicBezTo>
                  <a:pt x="503303" y="266175"/>
                  <a:pt x="501095" y="266175"/>
                  <a:pt x="499396" y="265495"/>
                </a:cubicBezTo>
                <a:cubicBezTo>
                  <a:pt x="497698" y="264816"/>
                  <a:pt x="495150" y="266175"/>
                  <a:pt x="491753" y="269572"/>
                </a:cubicBezTo>
                <a:cubicBezTo>
                  <a:pt x="486997" y="274328"/>
                  <a:pt x="483260" y="276366"/>
                  <a:pt x="480542" y="275687"/>
                </a:cubicBezTo>
                <a:cubicBezTo>
                  <a:pt x="477824" y="275007"/>
                  <a:pt x="474766" y="278744"/>
                  <a:pt x="471369" y="286898"/>
                </a:cubicBezTo>
                <a:lnTo>
                  <a:pt x="468312" y="289955"/>
                </a:lnTo>
                <a:lnTo>
                  <a:pt x="463216" y="295051"/>
                </a:lnTo>
                <a:cubicBezTo>
                  <a:pt x="461857" y="296410"/>
                  <a:pt x="460498" y="297090"/>
                  <a:pt x="459139" y="297090"/>
                </a:cubicBezTo>
                <a:cubicBezTo>
                  <a:pt x="457780" y="297090"/>
                  <a:pt x="456761" y="298109"/>
                  <a:pt x="456082" y="300147"/>
                </a:cubicBezTo>
                <a:cubicBezTo>
                  <a:pt x="454723" y="300827"/>
                  <a:pt x="454213" y="301166"/>
                  <a:pt x="454553" y="301166"/>
                </a:cubicBezTo>
                <a:cubicBezTo>
                  <a:pt x="454892" y="301166"/>
                  <a:pt x="454043" y="302185"/>
                  <a:pt x="452005" y="304224"/>
                </a:cubicBezTo>
                <a:cubicBezTo>
                  <a:pt x="450646" y="305583"/>
                  <a:pt x="448947" y="306262"/>
                  <a:pt x="446909" y="306262"/>
                </a:cubicBezTo>
                <a:cubicBezTo>
                  <a:pt x="440794" y="307621"/>
                  <a:pt x="436378" y="310339"/>
                  <a:pt x="433660" y="314416"/>
                </a:cubicBezTo>
                <a:cubicBezTo>
                  <a:pt x="430942" y="318492"/>
                  <a:pt x="424487" y="320531"/>
                  <a:pt x="414295" y="320531"/>
                </a:cubicBezTo>
                <a:cubicBezTo>
                  <a:pt x="412937" y="321889"/>
                  <a:pt x="412087" y="322399"/>
                  <a:pt x="411747" y="322059"/>
                </a:cubicBezTo>
                <a:cubicBezTo>
                  <a:pt x="411408" y="321720"/>
                  <a:pt x="411238" y="322909"/>
                  <a:pt x="411238" y="325626"/>
                </a:cubicBezTo>
                <a:cubicBezTo>
                  <a:pt x="409879" y="325626"/>
                  <a:pt x="408520" y="325457"/>
                  <a:pt x="407161" y="325117"/>
                </a:cubicBezTo>
                <a:cubicBezTo>
                  <a:pt x="405802" y="324777"/>
                  <a:pt x="403764" y="324607"/>
                  <a:pt x="401046" y="324607"/>
                </a:cubicBezTo>
                <a:lnTo>
                  <a:pt x="394931" y="324607"/>
                </a:lnTo>
                <a:cubicBezTo>
                  <a:pt x="397649" y="332761"/>
                  <a:pt x="400876" y="339215"/>
                  <a:pt x="404613" y="343972"/>
                </a:cubicBezTo>
                <a:cubicBezTo>
                  <a:pt x="408350" y="348728"/>
                  <a:pt x="410219" y="352125"/>
                  <a:pt x="410219" y="354163"/>
                </a:cubicBezTo>
                <a:cubicBezTo>
                  <a:pt x="410219" y="368432"/>
                  <a:pt x="409200" y="377604"/>
                  <a:pt x="407161" y="381681"/>
                </a:cubicBezTo>
                <a:cubicBezTo>
                  <a:pt x="405123" y="385758"/>
                  <a:pt x="401726" y="388476"/>
                  <a:pt x="396969" y="389834"/>
                </a:cubicBezTo>
                <a:cubicBezTo>
                  <a:pt x="392213" y="391193"/>
                  <a:pt x="386098" y="392722"/>
                  <a:pt x="378624" y="394421"/>
                </a:cubicBezTo>
                <a:cubicBezTo>
                  <a:pt x="371150" y="396119"/>
                  <a:pt x="361638" y="401725"/>
                  <a:pt x="350087" y="411237"/>
                </a:cubicBezTo>
                <a:cubicBezTo>
                  <a:pt x="346690" y="413276"/>
                  <a:pt x="344822" y="414634"/>
                  <a:pt x="344482" y="415314"/>
                </a:cubicBezTo>
                <a:cubicBezTo>
                  <a:pt x="344142" y="415993"/>
                  <a:pt x="343293" y="418371"/>
                  <a:pt x="341934" y="422448"/>
                </a:cubicBezTo>
                <a:cubicBezTo>
                  <a:pt x="341934" y="423807"/>
                  <a:pt x="340575" y="425845"/>
                  <a:pt x="337857" y="428563"/>
                </a:cubicBezTo>
                <a:cubicBezTo>
                  <a:pt x="337178" y="429243"/>
                  <a:pt x="336498" y="431281"/>
                  <a:pt x="335819" y="434678"/>
                </a:cubicBezTo>
                <a:cubicBezTo>
                  <a:pt x="335139" y="438075"/>
                  <a:pt x="334630" y="441982"/>
                  <a:pt x="334290" y="446399"/>
                </a:cubicBezTo>
                <a:cubicBezTo>
                  <a:pt x="333950" y="450815"/>
                  <a:pt x="333611" y="454892"/>
                  <a:pt x="333271" y="458629"/>
                </a:cubicBezTo>
                <a:cubicBezTo>
                  <a:pt x="332931" y="462366"/>
                  <a:pt x="332422" y="465593"/>
                  <a:pt x="331742" y="468311"/>
                </a:cubicBezTo>
                <a:cubicBezTo>
                  <a:pt x="330383" y="471708"/>
                  <a:pt x="329364" y="475106"/>
                  <a:pt x="328685" y="478503"/>
                </a:cubicBezTo>
                <a:lnTo>
                  <a:pt x="328685" y="482579"/>
                </a:lnTo>
                <a:cubicBezTo>
                  <a:pt x="327326" y="489374"/>
                  <a:pt x="326646" y="493790"/>
                  <a:pt x="326646" y="495829"/>
                </a:cubicBezTo>
                <a:cubicBezTo>
                  <a:pt x="327326" y="497188"/>
                  <a:pt x="327835" y="498716"/>
                  <a:pt x="328175" y="500415"/>
                </a:cubicBezTo>
                <a:cubicBezTo>
                  <a:pt x="328515" y="502114"/>
                  <a:pt x="328685" y="504322"/>
                  <a:pt x="328685" y="507040"/>
                </a:cubicBezTo>
                <a:lnTo>
                  <a:pt x="329704" y="515193"/>
                </a:lnTo>
                <a:lnTo>
                  <a:pt x="329704" y="524366"/>
                </a:lnTo>
                <a:cubicBezTo>
                  <a:pt x="328345" y="530481"/>
                  <a:pt x="327665" y="534897"/>
                  <a:pt x="327665" y="537615"/>
                </a:cubicBezTo>
                <a:cubicBezTo>
                  <a:pt x="327665" y="540333"/>
                  <a:pt x="327496" y="543050"/>
                  <a:pt x="327156" y="545768"/>
                </a:cubicBezTo>
                <a:cubicBezTo>
                  <a:pt x="326816" y="548486"/>
                  <a:pt x="326137" y="551374"/>
                  <a:pt x="325118" y="554431"/>
                </a:cubicBezTo>
                <a:cubicBezTo>
                  <a:pt x="324098" y="557489"/>
                  <a:pt x="322230" y="562075"/>
                  <a:pt x="319512" y="568190"/>
                </a:cubicBezTo>
                <a:cubicBezTo>
                  <a:pt x="318153" y="571587"/>
                  <a:pt x="317644" y="573626"/>
                  <a:pt x="317983" y="574305"/>
                </a:cubicBezTo>
                <a:cubicBezTo>
                  <a:pt x="318323" y="574985"/>
                  <a:pt x="318493" y="577023"/>
                  <a:pt x="318493" y="580420"/>
                </a:cubicBezTo>
                <a:cubicBezTo>
                  <a:pt x="317813" y="582459"/>
                  <a:pt x="317644" y="583138"/>
                  <a:pt x="317983" y="582459"/>
                </a:cubicBezTo>
                <a:cubicBezTo>
                  <a:pt x="318323" y="581779"/>
                  <a:pt x="318153" y="582459"/>
                  <a:pt x="317474" y="584497"/>
                </a:cubicBezTo>
                <a:lnTo>
                  <a:pt x="316455" y="585516"/>
                </a:lnTo>
                <a:cubicBezTo>
                  <a:pt x="315096" y="587555"/>
                  <a:pt x="314416" y="589933"/>
                  <a:pt x="314416" y="592650"/>
                </a:cubicBezTo>
                <a:cubicBezTo>
                  <a:pt x="314416" y="595368"/>
                  <a:pt x="313737" y="598086"/>
                  <a:pt x="312378" y="600804"/>
                </a:cubicBezTo>
                <a:lnTo>
                  <a:pt x="309320" y="607938"/>
                </a:lnTo>
                <a:cubicBezTo>
                  <a:pt x="309320" y="608617"/>
                  <a:pt x="309150" y="609637"/>
                  <a:pt x="308811" y="610996"/>
                </a:cubicBezTo>
                <a:cubicBezTo>
                  <a:pt x="308471" y="612354"/>
                  <a:pt x="308301" y="613374"/>
                  <a:pt x="308301" y="614053"/>
                </a:cubicBezTo>
                <a:cubicBezTo>
                  <a:pt x="308301" y="616771"/>
                  <a:pt x="308471" y="618130"/>
                  <a:pt x="308811" y="618130"/>
                </a:cubicBezTo>
                <a:cubicBezTo>
                  <a:pt x="309150" y="618130"/>
                  <a:pt x="308641" y="619828"/>
                  <a:pt x="307282" y="623226"/>
                </a:cubicBezTo>
                <a:cubicBezTo>
                  <a:pt x="305923" y="626623"/>
                  <a:pt x="305244" y="629001"/>
                  <a:pt x="305244" y="630360"/>
                </a:cubicBezTo>
                <a:lnTo>
                  <a:pt x="305309" y="630660"/>
                </a:lnTo>
                <a:lnTo>
                  <a:pt x="305244" y="631379"/>
                </a:lnTo>
                <a:cubicBezTo>
                  <a:pt x="305923" y="634776"/>
                  <a:pt x="305753" y="636475"/>
                  <a:pt x="304734" y="636475"/>
                </a:cubicBezTo>
                <a:cubicBezTo>
                  <a:pt x="303715" y="636475"/>
                  <a:pt x="303885" y="638513"/>
                  <a:pt x="305244" y="642590"/>
                </a:cubicBezTo>
                <a:lnTo>
                  <a:pt x="304224" y="642590"/>
                </a:lnTo>
                <a:cubicBezTo>
                  <a:pt x="303545" y="642590"/>
                  <a:pt x="303205" y="642930"/>
                  <a:pt x="303205" y="643609"/>
                </a:cubicBezTo>
                <a:cubicBezTo>
                  <a:pt x="302526" y="644289"/>
                  <a:pt x="302186" y="645987"/>
                  <a:pt x="302186" y="648705"/>
                </a:cubicBezTo>
                <a:cubicBezTo>
                  <a:pt x="301507" y="651423"/>
                  <a:pt x="300827" y="653291"/>
                  <a:pt x="300148" y="654310"/>
                </a:cubicBezTo>
                <a:cubicBezTo>
                  <a:pt x="299468" y="655330"/>
                  <a:pt x="299468" y="656858"/>
                  <a:pt x="300148" y="658897"/>
                </a:cubicBezTo>
                <a:cubicBezTo>
                  <a:pt x="298109" y="660256"/>
                  <a:pt x="296411" y="662294"/>
                  <a:pt x="295052" y="665012"/>
                </a:cubicBezTo>
                <a:lnTo>
                  <a:pt x="293901" y="668119"/>
                </a:lnTo>
                <a:lnTo>
                  <a:pt x="293778" y="667687"/>
                </a:lnTo>
                <a:cubicBezTo>
                  <a:pt x="293268" y="667602"/>
                  <a:pt x="292334" y="667730"/>
                  <a:pt x="290975" y="668069"/>
                </a:cubicBezTo>
                <a:cubicBezTo>
                  <a:pt x="287578" y="669428"/>
                  <a:pt x="284860" y="671297"/>
                  <a:pt x="282822" y="673675"/>
                </a:cubicBezTo>
                <a:cubicBezTo>
                  <a:pt x="280783" y="676053"/>
                  <a:pt x="278066" y="677921"/>
                  <a:pt x="274668" y="679280"/>
                </a:cubicBezTo>
                <a:lnTo>
                  <a:pt x="272630" y="682338"/>
                </a:lnTo>
                <a:cubicBezTo>
                  <a:pt x="270592" y="683697"/>
                  <a:pt x="268553" y="685395"/>
                  <a:pt x="266515" y="687434"/>
                </a:cubicBezTo>
                <a:cubicBezTo>
                  <a:pt x="265836" y="688113"/>
                  <a:pt x="263797" y="689472"/>
                  <a:pt x="260400" y="691510"/>
                </a:cubicBezTo>
                <a:lnTo>
                  <a:pt x="254285" y="693549"/>
                </a:lnTo>
                <a:cubicBezTo>
                  <a:pt x="251567" y="694228"/>
                  <a:pt x="248849" y="695587"/>
                  <a:pt x="246132" y="697625"/>
                </a:cubicBezTo>
                <a:cubicBezTo>
                  <a:pt x="237299" y="697625"/>
                  <a:pt x="232882" y="697965"/>
                  <a:pt x="232882" y="698645"/>
                </a:cubicBezTo>
                <a:cubicBezTo>
                  <a:pt x="232882" y="699324"/>
                  <a:pt x="231523" y="700003"/>
                  <a:pt x="228806" y="700683"/>
                </a:cubicBezTo>
                <a:cubicBezTo>
                  <a:pt x="227447" y="700683"/>
                  <a:pt x="226427" y="700513"/>
                  <a:pt x="225748" y="700173"/>
                </a:cubicBezTo>
                <a:cubicBezTo>
                  <a:pt x="225069" y="699834"/>
                  <a:pt x="223710" y="700003"/>
                  <a:pt x="221671" y="700683"/>
                </a:cubicBezTo>
                <a:lnTo>
                  <a:pt x="220652" y="700683"/>
                </a:lnTo>
                <a:lnTo>
                  <a:pt x="217595" y="700683"/>
                </a:lnTo>
                <a:lnTo>
                  <a:pt x="211480" y="700683"/>
                </a:lnTo>
                <a:cubicBezTo>
                  <a:pt x="211480" y="704760"/>
                  <a:pt x="211140" y="707138"/>
                  <a:pt x="210460" y="707817"/>
                </a:cubicBezTo>
                <a:cubicBezTo>
                  <a:pt x="208422" y="709176"/>
                  <a:pt x="206384" y="709176"/>
                  <a:pt x="204345" y="707817"/>
                </a:cubicBezTo>
                <a:cubicBezTo>
                  <a:pt x="202307" y="706458"/>
                  <a:pt x="201288" y="704760"/>
                  <a:pt x="201288" y="702721"/>
                </a:cubicBezTo>
                <a:cubicBezTo>
                  <a:pt x="199929" y="695927"/>
                  <a:pt x="199080" y="693039"/>
                  <a:pt x="198740" y="694058"/>
                </a:cubicBezTo>
                <a:cubicBezTo>
                  <a:pt x="198400" y="695077"/>
                  <a:pt x="197551" y="694568"/>
                  <a:pt x="196192" y="692530"/>
                </a:cubicBezTo>
                <a:cubicBezTo>
                  <a:pt x="194833" y="691171"/>
                  <a:pt x="194323" y="689472"/>
                  <a:pt x="194663" y="687434"/>
                </a:cubicBezTo>
                <a:cubicBezTo>
                  <a:pt x="195003" y="685395"/>
                  <a:pt x="193814" y="683017"/>
                  <a:pt x="191096" y="680299"/>
                </a:cubicBezTo>
                <a:cubicBezTo>
                  <a:pt x="187699" y="678261"/>
                  <a:pt x="183282" y="676562"/>
                  <a:pt x="177847" y="675204"/>
                </a:cubicBezTo>
                <a:cubicBezTo>
                  <a:pt x="172411" y="673845"/>
                  <a:pt x="167655" y="672825"/>
                  <a:pt x="163578" y="672146"/>
                </a:cubicBezTo>
                <a:cubicBezTo>
                  <a:pt x="163578" y="680299"/>
                  <a:pt x="163069" y="685056"/>
                  <a:pt x="162050" y="686414"/>
                </a:cubicBezTo>
                <a:cubicBezTo>
                  <a:pt x="161030" y="687773"/>
                  <a:pt x="159841" y="689812"/>
                  <a:pt x="158482" y="692530"/>
                </a:cubicBezTo>
                <a:cubicBezTo>
                  <a:pt x="157124" y="699324"/>
                  <a:pt x="156104" y="705099"/>
                  <a:pt x="155425" y="709855"/>
                </a:cubicBezTo>
                <a:lnTo>
                  <a:pt x="155425" y="714951"/>
                </a:lnTo>
                <a:cubicBezTo>
                  <a:pt x="155425" y="721746"/>
                  <a:pt x="155085" y="724803"/>
                  <a:pt x="154406" y="724124"/>
                </a:cubicBezTo>
                <a:cubicBezTo>
                  <a:pt x="153726" y="723444"/>
                  <a:pt x="151348" y="725143"/>
                  <a:pt x="147272" y="729220"/>
                </a:cubicBezTo>
                <a:lnTo>
                  <a:pt x="145233" y="734316"/>
                </a:lnTo>
                <a:cubicBezTo>
                  <a:pt x="145233" y="735675"/>
                  <a:pt x="144554" y="738392"/>
                  <a:pt x="143195" y="742469"/>
                </a:cubicBezTo>
                <a:cubicBezTo>
                  <a:pt x="139118" y="749943"/>
                  <a:pt x="133343" y="749603"/>
                  <a:pt x="125869" y="741450"/>
                </a:cubicBezTo>
                <a:cubicBezTo>
                  <a:pt x="115677" y="726502"/>
                  <a:pt x="109902" y="716990"/>
                  <a:pt x="108543" y="712913"/>
                </a:cubicBezTo>
                <a:cubicBezTo>
                  <a:pt x="106505" y="706798"/>
                  <a:pt x="103957" y="702042"/>
                  <a:pt x="100899" y="698645"/>
                </a:cubicBezTo>
                <a:cubicBezTo>
                  <a:pt x="97842" y="695247"/>
                  <a:pt x="94614" y="689812"/>
                  <a:pt x="91217" y="682338"/>
                </a:cubicBezTo>
                <a:cubicBezTo>
                  <a:pt x="90537" y="680979"/>
                  <a:pt x="89518" y="679620"/>
                  <a:pt x="88159" y="678261"/>
                </a:cubicBezTo>
                <a:cubicBezTo>
                  <a:pt x="86801" y="676902"/>
                  <a:pt x="85781" y="675204"/>
                  <a:pt x="85102" y="673165"/>
                </a:cubicBezTo>
                <a:cubicBezTo>
                  <a:pt x="80346" y="667730"/>
                  <a:pt x="78307" y="664672"/>
                  <a:pt x="78987" y="663993"/>
                </a:cubicBezTo>
                <a:cubicBezTo>
                  <a:pt x="79666" y="663313"/>
                  <a:pt x="79327" y="661445"/>
                  <a:pt x="77968" y="658387"/>
                </a:cubicBezTo>
                <a:cubicBezTo>
                  <a:pt x="76609" y="655330"/>
                  <a:pt x="75929" y="653461"/>
                  <a:pt x="75929" y="652782"/>
                </a:cubicBezTo>
                <a:lnTo>
                  <a:pt x="73891" y="648705"/>
                </a:lnTo>
                <a:lnTo>
                  <a:pt x="70833" y="645647"/>
                </a:lnTo>
                <a:cubicBezTo>
                  <a:pt x="70154" y="644289"/>
                  <a:pt x="69475" y="642420"/>
                  <a:pt x="68795" y="640042"/>
                </a:cubicBezTo>
                <a:cubicBezTo>
                  <a:pt x="68116" y="637664"/>
                  <a:pt x="67096" y="635116"/>
                  <a:pt x="65738" y="632398"/>
                </a:cubicBezTo>
                <a:cubicBezTo>
                  <a:pt x="64379" y="626283"/>
                  <a:pt x="63869" y="624075"/>
                  <a:pt x="64209" y="625774"/>
                </a:cubicBezTo>
                <a:cubicBezTo>
                  <a:pt x="64548" y="627472"/>
                  <a:pt x="64039" y="626623"/>
                  <a:pt x="62680" y="623226"/>
                </a:cubicBezTo>
                <a:cubicBezTo>
                  <a:pt x="62001" y="621187"/>
                  <a:pt x="61831" y="618639"/>
                  <a:pt x="62170" y="615582"/>
                </a:cubicBezTo>
                <a:cubicBezTo>
                  <a:pt x="62510" y="612524"/>
                  <a:pt x="62001" y="609806"/>
                  <a:pt x="60642" y="607428"/>
                </a:cubicBezTo>
                <a:cubicBezTo>
                  <a:pt x="59283" y="605050"/>
                  <a:pt x="57584" y="601823"/>
                  <a:pt x="55546" y="597746"/>
                </a:cubicBezTo>
                <a:cubicBezTo>
                  <a:pt x="53507" y="593670"/>
                  <a:pt x="51469" y="589083"/>
                  <a:pt x="49431" y="583987"/>
                </a:cubicBezTo>
                <a:cubicBezTo>
                  <a:pt x="47392" y="578892"/>
                  <a:pt x="45354" y="574305"/>
                  <a:pt x="43316" y="570229"/>
                </a:cubicBezTo>
                <a:cubicBezTo>
                  <a:pt x="41277" y="566152"/>
                  <a:pt x="40258" y="563774"/>
                  <a:pt x="40258" y="563094"/>
                </a:cubicBezTo>
                <a:cubicBezTo>
                  <a:pt x="40258" y="559697"/>
                  <a:pt x="39579" y="558168"/>
                  <a:pt x="38220" y="558508"/>
                </a:cubicBezTo>
                <a:cubicBezTo>
                  <a:pt x="36861" y="558848"/>
                  <a:pt x="33803" y="556640"/>
                  <a:pt x="29047" y="551883"/>
                </a:cubicBezTo>
                <a:cubicBezTo>
                  <a:pt x="27688" y="549845"/>
                  <a:pt x="26160" y="548486"/>
                  <a:pt x="24461" y="547807"/>
                </a:cubicBezTo>
                <a:cubicBezTo>
                  <a:pt x="22762" y="547127"/>
                  <a:pt x="22592" y="544409"/>
                  <a:pt x="23951" y="539653"/>
                </a:cubicBezTo>
                <a:cubicBezTo>
                  <a:pt x="23272" y="539653"/>
                  <a:pt x="20384" y="533708"/>
                  <a:pt x="15288" y="521818"/>
                </a:cubicBezTo>
                <a:cubicBezTo>
                  <a:pt x="10192" y="509927"/>
                  <a:pt x="7645" y="499566"/>
                  <a:pt x="7645" y="490733"/>
                </a:cubicBezTo>
                <a:cubicBezTo>
                  <a:pt x="8324" y="488015"/>
                  <a:pt x="9683" y="485297"/>
                  <a:pt x="11721" y="482579"/>
                </a:cubicBezTo>
                <a:cubicBezTo>
                  <a:pt x="10362" y="481221"/>
                  <a:pt x="9513" y="475955"/>
                  <a:pt x="9173" y="466782"/>
                </a:cubicBezTo>
                <a:cubicBezTo>
                  <a:pt x="8834" y="457610"/>
                  <a:pt x="9683" y="451664"/>
                  <a:pt x="11721" y="448947"/>
                </a:cubicBezTo>
                <a:cubicBezTo>
                  <a:pt x="12401" y="446908"/>
                  <a:pt x="12571" y="444870"/>
                  <a:pt x="12231" y="442832"/>
                </a:cubicBezTo>
                <a:cubicBezTo>
                  <a:pt x="11891" y="440793"/>
                  <a:pt x="11721" y="439434"/>
                  <a:pt x="11721" y="438755"/>
                </a:cubicBezTo>
                <a:lnTo>
                  <a:pt x="11721" y="437736"/>
                </a:lnTo>
                <a:lnTo>
                  <a:pt x="11721" y="436717"/>
                </a:lnTo>
                <a:cubicBezTo>
                  <a:pt x="11042" y="433319"/>
                  <a:pt x="10362" y="429243"/>
                  <a:pt x="9683" y="424486"/>
                </a:cubicBezTo>
                <a:cubicBezTo>
                  <a:pt x="9003" y="419730"/>
                  <a:pt x="7984" y="415654"/>
                  <a:pt x="6625" y="412256"/>
                </a:cubicBezTo>
                <a:cubicBezTo>
                  <a:pt x="5266" y="410218"/>
                  <a:pt x="3568" y="405122"/>
                  <a:pt x="1530" y="396969"/>
                </a:cubicBezTo>
                <a:cubicBezTo>
                  <a:pt x="-509" y="388815"/>
                  <a:pt x="-509" y="383719"/>
                  <a:pt x="1530" y="381681"/>
                </a:cubicBezTo>
                <a:cubicBezTo>
                  <a:pt x="1530" y="381002"/>
                  <a:pt x="1869" y="380662"/>
                  <a:pt x="2549" y="380662"/>
                </a:cubicBezTo>
                <a:cubicBezTo>
                  <a:pt x="3228" y="380662"/>
                  <a:pt x="3568" y="380492"/>
                  <a:pt x="3568" y="380152"/>
                </a:cubicBezTo>
                <a:cubicBezTo>
                  <a:pt x="3568" y="379813"/>
                  <a:pt x="4587" y="378963"/>
                  <a:pt x="6625" y="377604"/>
                </a:cubicBezTo>
                <a:cubicBezTo>
                  <a:pt x="5266" y="367413"/>
                  <a:pt x="5266" y="360278"/>
                  <a:pt x="6625" y="356202"/>
                </a:cubicBezTo>
                <a:cubicBezTo>
                  <a:pt x="7984" y="352125"/>
                  <a:pt x="10362" y="343972"/>
                  <a:pt x="13760" y="331742"/>
                </a:cubicBezTo>
                <a:lnTo>
                  <a:pt x="13760" y="330722"/>
                </a:lnTo>
                <a:lnTo>
                  <a:pt x="15798" y="325626"/>
                </a:lnTo>
                <a:cubicBezTo>
                  <a:pt x="16477" y="325626"/>
                  <a:pt x="16817" y="325287"/>
                  <a:pt x="16817" y="324607"/>
                </a:cubicBezTo>
                <a:cubicBezTo>
                  <a:pt x="16817" y="323248"/>
                  <a:pt x="16477" y="321889"/>
                  <a:pt x="15798" y="320531"/>
                </a:cubicBezTo>
                <a:cubicBezTo>
                  <a:pt x="15798" y="315095"/>
                  <a:pt x="16477" y="310679"/>
                  <a:pt x="17836" y="307281"/>
                </a:cubicBezTo>
                <a:cubicBezTo>
                  <a:pt x="15119" y="306602"/>
                  <a:pt x="13420" y="304903"/>
                  <a:pt x="12740" y="302185"/>
                </a:cubicBezTo>
                <a:lnTo>
                  <a:pt x="12740" y="301166"/>
                </a:lnTo>
                <a:lnTo>
                  <a:pt x="12740" y="300147"/>
                </a:lnTo>
                <a:cubicBezTo>
                  <a:pt x="12061" y="296070"/>
                  <a:pt x="12061" y="294032"/>
                  <a:pt x="12740" y="294032"/>
                </a:cubicBezTo>
                <a:cubicBezTo>
                  <a:pt x="14099" y="293353"/>
                  <a:pt x="15458" y="291654"/>
                  <a:pt x="16817" y="288936"/>
                </a:cubicBezTo>
                <a:cubicBezTo>
                  <a:pt x="15458" y="284180"/>
                  <a:pt x="14439" y="282481"/>
                  <a:pt x="13760" y="283840"/>
                </a:cubicBezTo>
                <a:cubicBezTo>
                  <a:pt x="13080" y="285199"/>
                  <a:pt x="13760" y="283161"/>
                  <a:pt x="15798" y="277725"/>
                </a:cubicBezTo>
                <a:cubicBezTo>
                  <a:pt x="16477" y="275687"/>
                  <a:pt x="16647" y="274498"/>
                  <a:pt x="16308" y="274158"/>
                </a:cubicBezTo>
                <a:cubicBezTo>
                  <a:pt x="15968" y="273818"/>
                  <a:pt x="15798" y="271950"/>
                  <a:pt x="15798" y="268553"/>
                </a:cubicBezTo>
                <a:lnTo>
                  <a:pt x="15798" y="256323"/>
                </a:lnTo>
                <a:cubicBezTo>
                  <a:pt x="15119" y="250208"/>
                  <a:pt x="14949" y="247490"/>
                  <a:pt x="15288" y="248169"/>
                </a:cubicBezTo>
                <a:cubicBezTo>
                  <a:pt x="15628" y="248849"/>
                  <a:pt x="16477" y="248509"/>
                  <a:pt x="17836" y="247150"/>
                </a:cubicBezTo>
                <a:lnTo>
                  <a:pt x="17836" y="240016"/>
                </a:lnTo>
                <a:cubicBezTo>
                  <a:pt x="17836" y="228465"/>
                  <a:pt x="21573" y="214027"/>
                  <a:pt x="29047" y="196701"/>
                </a:cubicBezTo>
                <a:cubicBezTo>
                  <a:pt x="36521" y="179375"/>
                  <a:pt x="45694" y="162558"/>
                  <a:pt x="56565" y="146252"/>
                </a:cubicBezTo>
                <a:cubicBezTo>
                  <a:pt x="67436" y="129945"/>
                  <a:pt x="78307" y="115337"/>
                  <a:pt x="89179" y="102427"/>
                </a:cubicBezTo>
                <a:cubicBezTo>
                  <a:pt x="100050" y="89518"/>
                  <a:pt x="109562" y="81704"/>
                  <a:pt x="117715" y="78986"/>
                </a:cubicBezTo>
                <a:cubicBezTo>
                  <a:pt x="119074" y="78307"/>
                  <a:pt x="119924" y="78137"/>
                  <a:pt x="120263" y="78477"/>
                </a:cubicBezTo>
                <a:cubicBezTo>
                  <a:pt x="120603" y="78816"/>
                  <a:pt x="121452" y="77967"/>
                  <a:pt x="122811" y="75929"/>
                </a:cubicBezTo>
                <a:cubicBezTo>
                  <a:pt x="124850" y="74570"/>
                  <a:pt x="126548" y="73720"/>
                  <a:pt x="127907" y="73381"/>
                </a:cubicBezTo>
                <a:cubicBezTo>
                  <a:pt x="129266" y="73041"/>
                  <a:pt x="130965" y="72192"/>
                  <a:pt x="133003" y="70833"/>
                </a:cubicBezTo>
                <a:lnTo>
                  <a:pt x="133003" y="68794"/>
                </a:lnTo>
                <a:cubicBezTo>
                  <a:pt x="136400" y="67435"/>
                  <a:pt x="139118" y="65737"/>
                  <a:pt x="141156" y="63698"/>
                </a:cubicBezTo>
                <a:cubicBezTo>
                  <a:pt x="142515" y="62340"/>
                  <a:pt x="142685" y="61830"/>
                  <a:pt x="141666" y="62170"/>
                </a:cubicBezTo>
                <a:cubicBezTo>
                  <a:pt x="140647" y="62509"/>
                  <a:pt x="142855" y="61660"/>
                  <a:pt x="148291" y="59622"/>
                </a:cubicBezTo>
                <a:cubicBezTo>
                  <a:pt x="151008" y="58942"/>
                  <a:pt x="152028" y="58603"/>
                  <a:pt x="151348" y="58603"/>
                </a:cubicBezTo>
                <a:cubicBezTo>
                  <a:pt x="150669" y="58603"/>
                  <a:pt x="151348" y="57583"/>
                  <a:pt x="153387" y="55545"/>
                </a:cubicBezTo>
                <a:lnTo>
                  <a:pt x="157463" y="55545"/>
                </a:lnTo>
                <a:cubicBezTo>
                  <a:pt x="162219" y="54186"/>
                  <a:pt x="164937" y="51808"/>
                  <a:pt x="165617" y="48411"/>
                </a:cubicBezTo>
                <a:cubicBezTo>
                  <a:pt x="166296" y="45014"/>
                  <a:pt x="167655" y="41616"/>
                  <a:pt x="169693" y="38219"/>
                </a:cubicBezTo>
                <a:cubicBezTo>
                  <a:pt x="171732" y="31425"/>
                  <a:pt x="172411" y="27008"/>
                  <a:pt x="171732" y="24970"/>
                </a:cubicBezTo>
                <a:cubicBezTo>
                  <a:pt x="171052" y="22931"/>
                  <a:pt x="173770" y="21912"/>
                  <a:pt x="179885" y="21912"/>
                </a:cubicBezTo>
                <a:lnTo>
                  <a:pt x="179885" y="11721"/>
                </a:lnTo>
                <a:cubicBezTo>
                  <a:pt x="181923" y="10362"/>
                  <a:pt x="182603" y="10362"/>
                  <a:pt x="181923" y="11721"/>
                </a:cubicBezTo>
                <a:cubicBezTo>
                  <a:pt x="181244" y="13079"/>
                  <a:pt x="181923" y="12400"/>
                  <a:pt x="183962" y="9682"/>
                </a:cubicBezTo>
                <a:cubicBezTo>
                  <a:pt x="185321" y="7644"/>
                  <a:pt x="185830" y="6115"/>
                  <a:pt x="185491" y="5096"/>
                </a:cubicBezTo>
                <a:cubicBezTo>
                  <a:pt x="185151" y="4077"/>
                  <a:pt x="189058" y="2548"/>
                  <a:pt x="197211" y="510"/>
                </a:cubicBezTo>
                <a:cubicBezTo>
                  <a:pt x="199249" y="170"/>
                  <a:pt x="200948" y="0"/>
                  <a:pt x="202307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/>
          <a:p>
            <a:endParaRPr lang="zh-CN" altLang="en-US" sz="6000" dirty="0">
              <a:solidFill>
                <a:schemeClr val="accent1"/>
              </a:solidFill>
              <a:latin typeface="李旭科毛笔行书" panose="02010600030101010101" pitchFamily="2" charset="-122"/>
              <a:ea typeface="李旭科毛笔行书" panose="02010600030101010101" pitchFamily="2" charset="-122"/>
            </a:endParaRPr>
          </a:p>
        </p:txBody>
      </p:sp>
      <p:sp>
        <p:nvSpPr>
          <p:cNvPr id="81" name="任意多边形: 形状 80"/>
          <p:cNvSpPr/>
          <p:nvPr userDrawn="1"/>
        </p:nvSpPr>
        <p:spPr>
          <a:xfrm>
            <a:off x="3827622" y="1133117"/>
            <a:ext cx="739925" cy="843765"/>
          </a:xfrm>
          <a:custGeom>
            <a:avLst/>
            <a:gdLst/>
            <a:ahLst/>
            <a:cxnLst/>
            <a:rect l="l" t="t" r="r" b="b"/>
            <a:pathLst>
              <a:path w="925418" h="1055583">
                <a:moveTo>
                  <a:pt x="662275" y="788539"/>
                </a:moveTo>
                <a:cubicBezTo>
                  <a:pt x="655682" y="788818"/>
                  <a:pt x="648670" y="789607"/>
                  <a:pt x="641241" y="790907"/>
                </a:cubicBezTo>
                <a:cubicBezTo>
                  <a:pt x="626382" y="793508"/>
                  <a:pt x="611894" y="796479"/>
                  <a:pt x="597778" y="799823"/>
                </a:cubicBezTo>
                <a:cubicBezTo>
                  <a:pt x="583662" y="803166"/>
                  <a:pt x="574747" y="806695"/>
                  <a:pt x="571032" y="810410"/>
                </a:cubicBezTo>
                <a:cubicBezTo>
                  <a:pt x="569546" y="811896"/>
                  <a:pt x="568246" y="813753"/>
                  <a:pt x="567131" y="815982"/>
                </a:cubicBezTo>
                <a:cubicBezTo>
                  <a:pt x="566017" y="818211"/>
                  <a:pt x="564717" y="820068"/>
                  <a:pt x="563231" y="821554"/>
                </a:cubicBezTo>
                <a:cubicBezTo>
                  <a:pt x="561745" y="826755"/>
                  <a:pt x="560816" y="831769"/>
                  <a:pt x="560445" y="836599"/>
                </a:cubicBezTo>
                <a:cubicBezTo>
                  <a:pt x="560073" y="841428"/>
                  <a:pt x="558773" y="846814"/>
                  <a:pt x="556544" y="852758"/>
                </a:cubicBezTo>
                <a:cubicBezTo>
                  <a:pt x="555059" y="857215"/>
                  <a:pt x="553387" y="859259"/>
                  <a:pt x="551529" y="858887"/>
                </a:cubicBezTo>
                <a:cubicBezTo>
                  <a:pt x="549672" y="858516"/>
                  <a:pt x="546515" y="860930"/>
                  <a:pt x="542057" y="866131"/>
                </a:cubicBezTo>
                <a:cubicBezTo>
                  <a:pt x="541314" y="867617"/>
                  <a:pt x="540571" y="868360"/>
                  <a:pt x="539828" y="868360"/>
                </a:cubicBezTo>
                <a:cubicBezTo>
                  <a:pt x="539085" y="868360"/>
                  <a:pt x="538342" y="869474"/>
                  <a:pt x="537599" y="871703"/>
                </a:cubicBezTo>
                <a:cubicBezTo>
                  <a:pt x="533142" y="876904"/>
                  <a:pt x="529241" y="882476"/>
                  <a:pt x="525898" y="888419"/>
                </a:cubicBezTo>
                <a:cubicBezTo>
                  <a:pt x="522554" y="894363"/>
                  <a:pt x="523855" y="901050"/>
                  <a:pt x="529798" y="908479"/>
                </a:cubicBezTo>
                <a:cubicBezTo>
                  <a:pt x="531284" y="912194"/>
                  <a:pt x="532027" y="913308"/>
                  <a:pt x="532027" y="911822"/>
                </a:cubicBezTo>
                <a:cubicBezTo>
                  <a:pt x="532027" y="910336"/>
                  <a:pt x="534256" y="909593"/>
                  <a:pt x="538714" y="909593"/>
                </a:cubicBezTo>
                <a:cubicBezTo>
                  <a:pt x="543171" y="910336"/>
                  <a:pt x="544657" y="911265"/>
                  <a:pt x="543171" y="912380"/>
                </a:cubicBezTo>
                <a:cubicBezTo>
                  <a:pt x="541685" y="913494"/>
                  <a:pt x="545400" y="914051"/>
                  <a:pt x="554316" y="914051"/>
                </a:cubicBezTo>
                <a:cubicBezTo>
                  <a:pt x="559516" y="914051"/>
                  <a:pt x="563231" y="914423"/>
                  <a:pt x="565460" y="915166"/>
                </a:cubicBezTo>
                <a:cubicBezTo>
                  <a:pt x="567689" y="915909"/>
                  <a:pt x="569732" y="916837"/>
                  <a:pt x="571589" y="917952"/>
                </a:cubicBezTo>
                <a:cubicBezTo>
                  <a:pt x="573447" y="919066"/>
                  <a:pt x="575675" y="919623"/>
                  <a:pt x="578276" y="919623"/>
                </a:cubicBezTo>
                <a:cubicBezTo>
                  <a:pt x="580876" y="919623"/>
                  <a:pt x="585148" y="918880"/>
                  <a:pt x="591092" y="917394"/>
                </a:cubicBezTo>
                <a:cubicBezTo>
                  <a:pt x="599264" y="915909"/>
                  <a:pt x="603536" y="914608"/>
                  <a:pt x="603907" y="913494"/>
                </a:cubicBezTo>
                <a:cubicBezTo>
                  <a:pt x="604279" y="912380"/>
                  <a:pt x="607065" y="909593"/>
                  <a:pt x="612266" y="905136"/>
                </a:cubicBezTo>
                <a:cubicBezTo>
                  <a:pt x="619695" y="899935"/>
                  <a:pt x="623410" y="896592"/>
                  <a:pt x="623410" y="895106"/>
                </a:cubicBezTo>
                <a:cubicBezTo>
                  <a:pt x="623410" y="893620"/>
                  <a:pt x="624896" y="890648"/>
                  <a:pt x="627868" y="886191"/>
                </a:cubicBezTo>
                <a:lnTo>
                  <a:pt x="659072" y="852758"/>
                </a:lnTo>
                <a:cubicBezTo>
                  <a:pt x="662786" y="849043"/>
                  <a:pt x="665387" y="846257"/>
                  <a:pt x="666873" y="844400"/>
                </a:cubicBezTo>
                <a:cubicBezTo>
                  <a:pt x="668358" y="842542"/>
                  <a:pt x="670587" y="839756"/>
                  <a:pt x="673559" y="836041"/>
                </a:cubicBezTo>
                <a:lnTo>
                  <a:pt x="674673" y="832698"/>
                </a:lnTo>
                <a:cubicBezTo>
                  <a:pt x="677645" y="830469"/>
                  <a:pt x="682289" y="825269"/>
                  <a:pt x="688604" y="817096"/>
                </a:cubicBezTo>
                <a:cubicBezTo>
                  <a:pt x="694919" y="808924"/>
                  <a:pt x="698076" y="804095"/>
                  <a:pt x="698076" y="802609"/>
                </a:cubicBezTo>
                <a:cubicBezTo>
                  <a:pt x="698076" y="795179"/>
                  <a:pt x="692318" y="790721"/>
                  <a:pt x="680803" y="789236"/>
                </a:cubicBezTo>
                <a:cubicBezTo>
                  <a:pt x="675045" y="788493"/>
                  <a:pt x="668869" y="788260"/>
                  <a:pt x="662275" y="788539"/>
                </a:cubicBezTo>
                <a:close/>
                <a:moveTo>
                  <a:pt x="211073" y="653276"/>
                </a:moveTo>
                <a:cubicBezTo>
                  <a:pt x="205129" y="654019"/>
                  <a:pt x="202900" y="655133"/>
                  <a:pt x="204386" y="656619"/>
                </a:cubicBezTo>
                <a:cubicBezTo>
                  <a:pt x="205872" y="658105"/>
                  <a:pt x="204015" y="660334"/>
                  <a:pt x="198814" y="663306"/>
                </a:cubicBezTo>
                <a:cubicBezTo>
                  <a:pt x="194356" y="665534"/>
                  <a:pt x="192313" y="666277"/>
                  <a:pt x="192685" y="665534"/>
                </a:cubicBezTo>
                <a:cubicBezTo>
                  <a:pt x="193056" y="664791"/>
                  <a:pt x="191013" y="667020"/>
                  <a:pt x="186555" y="672221"/>
                </a:cubicBezTo>
                <a:cubicBezTo>
                  <a:pt x="179869" y="679650"/>
                  <a:pt x="175968" y="683179"/>
                  <a:pt x="174854" y="682808"/>
                </a:cubicBezTo>
                <a:cubicBezTo>
                  <a:pt x="173739" y="682436"/>
                  <a:pt x="170582" y="685594"/>
                  <a:pt x="165381" y="692281"/>
                </a:cubicBezTo>
                <a:cubicBezTo>
                  <a:pt x="157952" y="700453"/>
                  <a:pt x="151637" y="706397"/>
                  <a:pt x="146436" y="710111"/>
                </a:cubicBezTo>
                <a:cubicBezTo>
                  <a:pt x="141235" y="713826"/>
                  <a:pt x="136406" y="717912"/>
                  <a:pt x="131949" y="722370"/>
                </a:cubicBezTo>
                <a:cubicBezTo>
                  <a:pt x="127491" y="726828"/>
                  <a:pt x="124519" y="730171"/>
                  <a:pt x="123033" y="732400"/>
                </a:cubicBezTo>
                <a:cubicBezTo>
                  <a:pt x="120804" y="736115"/>
                  <a:pt x="118575" y="738529"/>
                  <a:pt x="116347" y="739644"/>
                </a:cubicBezTo>
                <a:cubicBezTo>
                  <a:pt x="114118" y="740758"/>
                  <a:pt x="113375" y="743544"/>
                  <a:pt x="114118" y="748002"/>
                </a:cubicBezTo>
                <a:cubicBezTo>
                  <a:pt x="114118" y="752460"/>
                  <a:pt x="114861" y="756360"/>
                  <a:pt x="116347" y="759703"/>
                </a:cubicBezTo>
                <a:cubicBezTo>
                  <a:pt x="117832" y="763047"/>
                  <a:pt x="118575" y="766576"/>
                  <a:pt x="118575" y="770290"/>
                </a:cubicBezTo>
                <a:cubicBezTo>
                  <a:pt x="118575" y="774005"/>
                  <a:pt x="117832" y="777720"/>
                  <a:pt x="116347" y="781435"/>
                </a:cubicBezTo>
                <a:cubicBezTo>
                  <a:pt x="114861" y="785149"/>
                  <a:pt x="113375" y="788493"/>
                  <a:pt x="111889" y="791464"/>
                </a:cubicBezTo>
                <a:cubicBezTo>
                  <a:pt x="111146" y="795922"/>
                  <a:pt x="111332" y="799080"/>
                  <a:pt x="112446" y="800937"/>
                </a:cubicBezTo>
                <a:cubicBezTo>
                  <a:pt x="113560" y="802794"/>
                  <a:pt x="115232" y="805952"/>
                  <a:pt x="117461" y="810410"/>
                </a:cubicBezTo>
                <a:cubicBezTo>
                  <a:pt x="118947" y="814867"/>
                  <a:pt x="120247" y="818211"/>
                  <a:pt x="121361" y="820439"/>
                </a:cubicBezTo>
                <a:cubicBezTo>
                  <a:pt x="122476" y="822668"/>
                  <a:pt x="123776" y="825640"/>
                  <a:pt x="125262" y="829355"/>
                </a:cubicBezTo>
                <a:lnTo>
                  <a:pt x="134177" y="848300"/>
                </a:lnTo>
                <a:cubicBezTo>
                  <a:pt x="137149" y="853501"/>
                  <a:pt x="138264" y="856287"/>
                  <a:pt x="137521" y="856658"/>
                </a:cubicBezTo>
                <a:cubicBezTo>
                  <a:pt x="136778" y="857030"/>
                  <a:pt x="138264" y="860187"/>
                  <a:pt x="141978" y="866131"/>
                </a:cubicBezTo>
                <a:cubicBezTo>
                  <a:pt x="143464" y="869103"/>
                  <a:pt x="144579" y="870960"/>
                  <a:pt x="145322" y="871703"/>
                </a:cubicBezTo>
                <a:cubicBezTo>
                  <a:pt x="146065" y="872446"/>
                  <a:pt x="147550" y="873932"/>
                  <a:pt x="149779" y="876161"/>
                </a:cubicBezTo>
                <a:cubicBezTo>
                  <a:pt x="151265" y="879133"/>
                  <a:pt x="152380" y="882104"/>
                  <a:pt x="153123" y="885076"/>
                </a:cubicBezTo>
                <a:cubicBezTo>
                  <a:pt x="153866" y="888048"/>
                  <a:pt x="155351" y="891020"/>
                  <a:pt x="157580" y="893992"/>
                </a:cubicBezTo>
                <a:cubicBezTo>
                  <a:pt x="157580" y="894735"/>
                  <a:pt x="158138" y="895477"/>
                  <a:pt x="159252" y="896220"/>
                </a:cubicBezTo>
                <a:cubicBezTo>
                  <a:pt x="160366" y="896963"/>
                  <a:pt x="160924" y="897706"/>
                  <a:pt x="160924" y="898449"/>
                </a:cubicBezTo>
                <a:lnTo>
                  <a:pt x="165381" y="905136"/>
                </a:lnTo>
                <a:cubicBezTo>
                  <a:pt x="166867" y="909593"/>
                  <a:pt x="168167" y="912194"/>
                  <a:pt x="169282" y="912937"/>
                </a:cubicBezTo>
                <a:cubicBezTo>
                  <a:pt x="170396" y="913680"/>
                  <a:pt x="171325" y="913865"/>
                  <a:pt x="172068" y="913494"/>
                </a:cubicBezTo>
                <a:cubicBezTo>
                  <a:pt x="172811" y="913122"/>
                  <a:pt x="173182" y="913122"/>
                  <a:pt x="173182" y="913494"/>
                </a:cubicBezTo>
                <a:cubicBezTo>
                  <a:pt x="173182" y="913865"/>
                  <a:pt x="173182" y="915166"/>
                  <a:pt x="173182" y="917394"/>
                </a:cubicBezTo>
                <a:cubicBezTo>
                  <a:pt x="177640" y="917394"/>
                  <a:pt x="180240" y="917766"/>
                  <a:pt x="180983" y="918509"/>
                </a:cubicBezTo>
                <a:cubicBezTo>
                  <a:pt x="181726" y="919252"/>
                  <a:pt x="182098" y="921481"/>
                  <a:pt x="182098" y="925195"/>
                </a:cubicBezTo>
                <a:lnTo>
                  <a:pt x="185441" y="925195"/>
                </a:lnTo>
                <a:cubicBezTo>
                  <a:pt x="186184" y="920738"/>
                  <a:pt x="186741" y="918695"/>
                  <a:pt x="187113" y="919066"/>
                </a:cubicBezTo>
                <a:cubicBezTo>
                  <a:pt x="187484" y="919438"/>
                  <a:pt x="187670" y="915537"/>
                  <a:pt x="187670" y="907365"/>
                </a:cubicBezTo>
                <a:cubicBezTo>
                  <a:pt x="187670" y="899935"/>
                  <a:pt x="189527" y="889162"/>
                  <a:pt x="193242" y="875046"/>
                </a:cubicBezTo>
                <a:cubicBezTo>
                  <a:pt x="196957" y="860930"/>
                  <a:pt x="199557" y="843099"/>
                  <a:pt x="201043" y="821554"/>
                </a:cubicBezTo>
                <a:cubicBezTo>
                  <a:pt x="201786" y="808181"/>
                  <a:pt x="202529" y="801680"/>
                  <a:pt x="203272" y="802051"/>
                </a:cubicBezTo>
                <a:cubicBezTo>
                  <a:pt x="204015" y="802423"/>
                  <a:pt x="204386" y="800380"/>
                  <a:pt x="204386" y="795922"/>
                </a:cubicBezTo>
                <a:cubicBezTo>
                  <a:pt x="204386" y="789236"/>
                  <a:pt x="204572" y="784964"/>
                  <a:pt x="204943" y="783106"/>
                </a:cubicBezTo>
                <a:cubicBezTo>
                  <a:pt x="205315" y="781249"/>
                  <a:pt x="205686" y="779763"/>
                  <a:pt x="206058" y="778649"/>
                </a:cubicBezTo>
                <a:cubicBezTo>
                  <a:pt x="206429" y="777534"/>
                  <a:pt x="206801" y="776791"/>
                  <a:pt x="207172" y="776420"/>
                </a:cubicBezTo>
                <a:cubicBezTo>
                  <a:pt x="207544" y="776048"/>
                  <a:pt x="207729" y="774005"/>
                  <a:pt x="207729" y="770290"/>
                </a:cubicBezTo>
                <a:lnTo>
                  <a:pt x="211073" y="736858"/>
                </a:lnTo>
                <a:cubicBezTo>
                  <a:pt x="211816" y="727199"/>
                  <a:pt x="211816" y="720141"/>
                  <a:pt x="211073" y="715683"/>
                </a:cubicBezTo>
                <a:cubicBezTo>
                  <a:pt x="209587" y="711226"/>
                  <a:pt x="209587" y="707511"/>
                  <a:pt x="211073" y="704539"/>
                </a:cubicBezTo>
                <a:lnTo>
                  <a:pt x="212187" y="672221"/>
                </a:lnTo>
                <a:cubicBezTo>
                  <a:pt x="212187" y="670735"/>
                  <a:pt x="212001" y="668320"/>
                  <a:pt x="211630" y="664977"/>
                </a:cubicBezTo>
                <a:cubicBezTo>
                  <a:pt x="211258" y="661634"/>
                  <a:pt x="211073" y="657733"/>
                  <a:pt x="211073" y="653276"/>
                </a:cubicBezTo>
                <a:close/>
                <a:moveTo>
                  <a:pt x="589977" y="422590"/>
                </a:moveTo>
                <a:cubicBezTo>
                  <a:pt x="585519" y="424076"/>
                  <a:pt x="581062" y="426676"/>
                  <a:pt x="576604" y="430391"/>
                </a:cubicBezTo>
                <a:lnTo>
                  <a:pt x="558773" y="460480"/>
                </a:lnTo>
                <a:cubicBezTo>
                  <a:pt x="557287" y="463452"/>
                  <a:pt x="556544" y="465124"/>
                  <a:pt x="556544" y="465495"/>
                </a:cubicBezTo>
                <a:cubicBezTo>
                  <a:pt x="556544" y="465867"/>
                  <a:pt x="556359" y="466424"/>
                  <a:pt x="555987" y="467167"/>
                </a:cubicBezTo>
                <a:cubicBezTo>
                  <a:pt x="555616" y="467910"/>
                  <a:pt x="554873" y="469024"/>
                  <a:pt x="553758" y="470510"/>
                </a:cubicBezTo>
                <a:cubicBezTo>
                  <a:pt x="552644" y="471996"/>
                  <a:pt x="550601" y="475339"/>
                  <a:pt x="547629" y="480540"/>
                </a:cubicBezTo>
                <a:cubicBezTo>
                  <a:pt x="546886" y="482026"/>
                  <a:pt x="545957" y="483883"/>
                  <a:pt x="544843" y="486112"/>
                </a:cubicBezTo>
                <a:cubicBezTo>
                  <a:pt x="543728" y="488341"/>
                  <a:pt x="542428" y="490198"/>
                  <a:pt x="540942" y="491684"/>
                </a:cubicBezTo>
                <a:cubicBezTo>
                  <a:pt x="535742" y="499857"/>
                  <a:pt x="532213" y="506357"/>
                  <a:pt x="530355" y="511187"/>
                </a:cubicBezTo>
                <a:cubicBezTo>
                  <a:pt x="528498" y="516016"/>
                  <a:pt x="524969" y="522517"/>
                  <a:pt x="519768" y="530689"/>
                </a:cubicBezTo>
                <a:cubicBezTo>
                  <a:pt x="518283" y="533661"/>
                  <a:pt x="516054" y="537747"/>
                  <a:pt x="513082" y="542948"/>
                </a:cubicBezTo>
                <a:cubicBezTo>
                  <a:pt x="511596" y="544434"/>
                  <a:pt x="510296" y="546477"/>
                  <a:pt x="509181" y="549077"/>
                </a:cubicBezTo>
                <a:cubicBezTo>
                  <a:pt x="508067" y="551677"/>
                  <a:pt x="506767" y="553720"/>
                  <a:pt x="505281" y="555206"/>
                </a:cubicBezTo>
                <a:cubicBezTo>
                  <a:pt x="502309" y="561150"/>
                  <a:pt x="499894" y="565236"/>
                  <a:pt x="498037" y="567465"/>
                </a:cubicBezTo>
                <a:cubicBezTo>
                  <a:pt x="496180" y="569694"/>
                  <a:pt x="494880" y="571365"/>
                  <a:pt x="494137" y="572480"/>
                </a:cubicBezTo>
                <a:cubicBezTo>
                  <a:pt x="493394" y="573594"/>
                  <a:pt x="492465" y="574337"/>
                  <a:pt x="491351" y="574709"/>
                </a:cubicBezTo>
                <a:cubicBezTo>
                  <a:pt x="490236" y="575080"/>
                  <a:pt x="489307" y="576752"/>
                  <a:pt x="488564" y="579724"/>
                </a:cubicBezTo>
                <a:lnTo>
                  <a:pt x="479649" y="595326"/>
                </a:lnTo>
                <a:lnTo>
                  <a:pt x="479649" y="596440"/>
                </a:lnTo>
                <a:lnTo>
                  <a:pt x="476306" y="600898"/>
                </a:lnTo>
                <a:lnTo>
                  <a:pt x="475191" y="600898"/>
                </a:lnTo>
                <a:lnTo>
                  <a:pt x="475191" y="602012"/>
                </a:lnTo>
                <a:cubicBezTo>
                  <a:pt x="473706" y="604984"/>
                  <a:pt x="472405" y="607027"/>
                  <a:pt x="471291" y="608142"/>
                </a:cubicBezTo>
                <a:cubicBezTo>
                  <a:pt x="470177" y="609256"/>
                  <a:pt x="469619" y="612413"/>
                  <a:pt x="469619" y="617614"/>
                </a:cubicBezTo>
                <a:cubicBezTo>
                  <a:pt x="471105" y="618357"/>
                  <a:pt x="472591" y="618914"/>
                  <a:pt x="474077" y="619286"/>
                </a:cubicBezTo>
                <a:cubicBezTo>
                  <a:pt x="475563" y="619657"/>
                  <a:pt x="477792" y="619843"/>
                  <a:pt x="480764" y="619843"/>
                </a:cubicBezTo>
                <a:cubicBezTo>
                  <a:pt x="484478" y="619843"/>
                  <a:pt x="486707" y="619657"/>
                  <a:pt x="487450" y="619286"/>
                </a:cubicBezTo>
                <a:cubicBezTo>
                  <a:pt x="488193" y="618914"/>
                  <a:pt x="490793" y="618357"/>
                  <a:pt x="495251" y="617614"/>
                </a:cubicBezTo>
                <a:cubicBezTo>
                  <a:pt x="499709" y="616871"/>
                  <a:pt x="502495" y="616871"/>
                  <a:pt x="503609" y="617614"/>
                </a:cubicBezTo>
                <a:cubicBezTo>
                  <a:pt x="504724" y="618357"/>
                  <a:pt x="506395" y="618357"/>
                  <a:pt x="508624" y="617614"/>
                </a:cubicBezTo>
                <a:cubicBezTo>
                  <a:pt x="510110" y="617614"/>
                  <a:pt x="510482" y="617614"/>
                  <a:pt x="509739" y="617614"/>
                </a:cubicBezTo>
                <a:cubicBezTo>
                  <a:pt x="508996" y="617614"/>
                  <a:pt x="509367" y="616871"/>
                  <a:pt x="510853" y="615385"/>
                </a:cubicBezTo>
                <a:lnTo>
                  <a:pt x="513082" y="615385"/>
                </a:lnTo>
                <a:cubicBezTo>
                  <a:pt x="516797" y="613156"/>
                  <a:pt x="520511" y="612042"/>
                  <a:pt x="524226" y="612042"/>
                </a:cubicBezTo>
                <a:cubicBezTo>
                  <a:pt x="527941" y="612042"/>
                  <a:pt x="531656" y="612042"/>
                  <a:pt x="535370" y="612042"/>
                </a:cubicBezTo>
                <a:lnTo>
                  <a:pt x="568803" y="603127"/>
                </a:lnTo>
                <a:cubicBezTo>
                  <a:pt x="571775" y="603127"/>
                  <a:pt x="577161" y="602198"/>
                  <a:pt x="584962" y="600341"/>
                </a:cubicBezTo>
                <a:cubicBezTo>
                  <a:pt x="592763" y="598483"/>
                  <a:pt x="601307" y="596440"/>
                  <a:pt x="610594" y="594211"/>
                </a:cubicBezTo>
                <a:cubicBezTo>
                  <a:pt x="619881" y="591982"/>
                  <a:pt x="628425" y="589568"/>
                  <a:pt x="636226" y="586967"/>
                </a:cubicBezTo>
                <a:cubicBezTo>
                  <a:pt x="644027" y="584367"/>
                  <a:pt x="648670" y="583067"/>
                  <a:pt x="650156" y="583067"/>
                </a:cubicBezTo>
                <a:cubicBezTo>
                  <a:pt x="653128" y="581581"/>
                  <a:pt x="656471" y="580838"/>
                  <a:pt x="660186" y="580838"/>
                </a:cubicBezTo>
                <a:cubicBezTo>
                  <a:pt x="667615" y="580095"/>
                  <a:pt x="670959" y="579724"/>
                  <a:pt x="670216" y="579724"/>
                </a:cubicBezTo>
                <a:cubicBezTo>
                  <a:pt x="669473" y="579724"/>
                  <a:pt x="670587" y="578981"/>
                  <a:pt x="673559" y="577495"/>
                </a:cubicBezTo>
                <a:cubicBezTo>
                  <a:pt x="674302" y="576752"/>
                  <a:pt x="675045" y="576380"/>
                  <a:pt x="675788" y="576380"/>
                </a:cubicBezTo>
                <a:cubicBezTo>
                  <a:pt x="680246" y="575637"/>
                  <a:pt x="683403" y="574709"/>
                  <a:pt x="685260" y="573594"/>
                </a:cubicBezTo>
                <a:cubicBezTo>
                  <a:pt x="687118" y="572480"/>
                  <a:pt x="688790" y="572294"/>
                  <a:pt x="690275" y="573037"/>
                </a:cubicBezTo>
                <a:cubicBezTo>
                  <a:pt x="691761" y="573780"/>
                  <a:pt x="693619" y="575080"/>
                  <a:pt x="695848" y="576938"/>
                </a:cubicBezTo>
                <a:cubicBezTo>
                  <a:pt x="698076" y="578795"/>
                  <a:pt x="702534" y="581581"/>
                  <a:pt x="709221" y="585296"/>
                </a:cubicBezTo>
                <a:cubicBezTo>
                  <a:pt x="712935" y="587525"/>
                  <a:pt x="715907" y="588639"/>
                  <a:pt x="718136" y="588639"/>
                </a:cubicBezTo>
                <a:cubicBezTo>
                  <a:pt x="718879" y="592354"/>
                  <a:pt x="719808" y="596626"/>
                  <a:pt x="720922" y="601455"/>
                </a:cubicBezTo>
                <a:cubicBezTo>
                  <a:pt x="722037" y="606284"/>
                  <a:pt x="723151" y="611299"/>
                  <a:pt x="724265" y="616500"/>
                </a:cubicBezTo>
                <a:cubicBezTo>
                  <a:pt x="725380" y="621700"/>
                  <a:pt x="725194" y="626158"/>
                  <a:pt x="723708" y="629873"/>
                </a:cubicBezTo>
                <a:cubicBezTo>
                  <a:pt x="722222" y="633588"/>
                  <a:pt x="718879" y="635445"/>
                  <a:pt x="713678" y="635445"/>
                </a:cubicBezTo>
                <a:cubicBezTo>
                  <a:pt x="714421" y="642131"/>
                  <a:pt x="718508" y="645475"/>
                  <a:pt x="725937" y="645475"/>
                </a:cubicBezTo>
                <a:cubicBezTo>
                  <a:pt x="737824" y="646961"/>
                  <a:pt x="744511" y="648261"/>
                  <a:pt x="745997" y="649375"/>
                </a:cubicBezTo>
                <a:cubicBezTo>
                  <a:pt x="747483" y="650490"/>
                  <a:pt x="751940" y="651418"/>
                  <a:pt x="759370" y="652161"/>
                </a:cubicBezTo>
                <a:cubicBezTo>
                  <a:pt x="766799" y="653647"/>
                  <a:pt x="771814" y="654576"/>
                  <a:pt x="774414" y="654947"/>
                </a:cubicBezTo>
                <a:cubicBezTo>
                  <a:pt x="777015" y="655319"/>
                  <a:pt x="778686" y="655505"/>
                  <a:pt x="779429" y="655505"/>
                </a:cubicBezTo>
                <a:cubicBezTo>
                  <a:pt x="780172" y="655505"/>
                  <a:pt x="780730" y="655133"/>
                  <a:pt x="781101" y="654390"/>
                </a:cubicBezTo>
                <a:cubicBezTo>
                  <a:pt x="781472" y="653647"/>
                  <a:pt x="783144" y="652904"/>
                  <a:pt x="786116" y="652161"/>
                </a:cubicBezTo>
                <a:cubicBezTo>
                  <a:pt x="782401" y="648447"/>
                  <a:pt x="779058" y="646032"/>
                  <a:pt x="776086" y="644918"/>
                </a:cubicBezTo>
                <a:cubicBezTo>
                  <a:pt x="773114" y="643803"/>
                  <a:pt x="770143" y="641388"/>
                  <a:pt x="767171" y="637674"/>
                </a:cubicBezTo>
                <a:cubicBezTo>
                  <a:pt x="765685" y="635445"/>
                  <a:pt x="764756" y="633959"/>
                  <a:pt x="764385" y="633216"/>
                </a:cubicBezTo>
                <a:cubicBezTo>
                  <a:pt x="764013" y="632473"/>
                  <a:pt x="763642" y="632102"/>
                  <a:pt x="763270" y="632102"/>
                </a:cubicBezTo>
                <a:cubicBezTo>
                  <a:pt x="762899" y="632102"/>
                  <a:pt x="762527" y="632102"/>
                  <a:pt x="762156" y="632102"/>
                </a:cubicBezTo>
                <a:cubicBezTo>
                  <a:pt x="761784" y="632102"/>
                  <a:pt x="760484" y="630987"/>
                  <a:pt x="758255" y="628758"/>
                </a:cubicBezTo>
                <a:cubicBezTo>
                  <a:pt x="756769" y="627272"/>
                  <a:pt x="756027" y="625972"/>
                  <a:pt x="756027" y="624858"/>
                </a:cubicBezTo>
                <a:cubicBezTo>
                  <a:pt x="756027" y="623743"/>
                  <a:pt x="755284" y="622443"/>
                  <a:pt x="753798" y="620957"/>
                </a:cubicBezTo>
                <a:cubicBezTo>
                  <a:pt x="752312" y="619471"/>
                  <a:pt x="750269" y="617614"/>
                  <a:pt x="747668" y="615385"/>
                </a:cubicBezTo>
                <a:cubicBezTo>
                  <a:pt x="745068" y="613156"/>
                  <a:pt x="743025" y="611299"/>
                  <a:pt x="741539" y="609813"/>
                </a:cubicBezTo>
                <a:cubicBezTo>
                  <a:pt x="740053" y="608327"/>
                  <a:pt x="738567" y="606656"/>
                  <a:pt x="737081" y="604798"/>
                </a:cubicBezTo>
                <a:cubicBezTo>
                  <a:pt x="735595" y="602941"/>
                  <a:pt x="733738" y="600526"/>
                  <a:pt x="731509" y="597554"/>
                </a:cubicBezTo>
                <a:cubicBezTo>
                  <a:pt x="730023" y="594583"/>
                  <a:pt x="728166" y="592540"/>
                  <a:pt x="725937" y="591425"/>
                </a:cubicBezTo>
                <a:cubicBezTo>
                  <a:pt x="723708" y="590311"/>
                  <a:pt x="721851" y="588268"/>
                  <a:pt x="720365" y="585296"/>
                </a:cubicBezTo>
                <a:cubicBezTo>
                  <a:pt x="718879" y="583810"/>
                  <a:pt x="718136" y="582695"/>
                  <a:pt x="718136" y="581952"/>
                </a:cubicBezTo>
                <a:cubicBezTo>
                  <a:pt x="718136" y="581210"/>
                  <a:pt x="717022" y="579724"/>
                  <a:pt x="714793" y="577495"/>
                </a:cubicBezTo>
                <a:cubicBezTo>
                  <a:pt x="711078" y="571551"/>
                  <a:pt x="703649" y="563193"/>
                  <a:pt x="692504" y="552420"/>
                </a:cubicBezTo>
                <a:cubicBezTo>
                  <a:pt x="681360" y="541647"/>
                  <a:pt x="672073" y="531803"/>
                  <a:pt x="664644" y="522888"/>
                </a:cubicBezTo>
                <a:cubicBezTo>
                  <a:pt x="663158" y="521402"/>
                  <a:pt x="661672" y="519730"/>
                  <a:pt x="660186" y="517873"/>
                </a:cubicBezTo>
                <a:cubicBezTo>
                  <a:pt x="658700" y="516016"/>
                  <a:pt x="656843" y="513973"/>
                  <a:pt x="654614" y="511744"/>
                </a:cubicBezTo>
                <a:cubicBezTo>
                  <a:pt x="647927" y="502828"/>
                  <a:pt x="643098" y="497071"/>
                  <a:pt x="640126" y="494470"/>
                </a:cubicBezTo>
                <a:cubicBezTo>
                  <a:pt x="637154" y="491870"/>
                  <a:pt x="634554" y="489084"/>
                  <a:pt x="632325" y="486112"/>
                </a:cubicBezTo>
                <a:cubicBezTo>
                  <a:pt x="630839" y="482397"/>
                  <a:pt x="630282" y="480540"/>
                  <a:pt x="630654" y="480540"/>
                </a:cubicBezTo>
                <a:cubicBezTo>
                  <a:pt x="631025" y="480540"/>
                  <a:pt x="628982" y="477568"/>
                  <a:pt x="624524" y="471624"/>
                </a:cubicBezTo>
                <a:cubicBezTo>
                  <a:pt x="623038" y="468653"/>
                  <a:pt x="621553" y="466610"/>
                  <a:pt x="620067" y="465495"/>
                </a:cubicBezTo>
                <a:cubicBezTo>
                  <a:pt x="618581" y="464381"/>
                  <a:pt x="617838" y="461595"/>
                  <a:pt x="617838" y="457137"/>
                </a:cubicBezTo>
                <a:cubicBezTo>
                  <a:pt x="613380" y="456394"/>
                  <a:pt x="609480" y="453608"/>
                  <a:pt x="606136" y="448779"/>
                </a:cubicBezTo>
                <a:cubicBezTo>
                  <a:pt x="602793" y="443950"/>
                  <a:pt x="600007" y="439678"/>
                  <a:pt x="597778" y="435963"/>
                </a:cubicBezTo>
                <a:cubicBezTo>
                  <a:pt x="594806" y="431505"/>
                  <a:pt x="593135" y="429462"/>
                  <a:pt x="592763" y="429834"/>
                </a:cubicBezTo>
                <a:cubicBezTo>
                  <a:pt x="592392" y="430205"/>
                  <a:pt x="591463" y="427790"/>
                  <a:pt x="589977" y="422590"/>
                </a:cubicBezTo>
                <a:close/>
                <a:moveTo>
                  <a:pt x="14985" y="403138"/>
                </a:moveTo>
                <a:lnTo>
                  <a:pt x="17023" y="404202"/>
                </a:lnTo>
                <a:cubicBezTo>
                  <a:pt x="17674" y="404573"/>
                  <a:pt x="17906" y="404759"/>
                  <a:pt x="17720" y="404759"/>
                </a:cubicBezTo>
                <a:cubicBezTo>
                  <a:pt x="17348" y="404759"/>
                  <a:pt x="16606" y="404387"/>
                  <a:pt x="15491" y="403645"/>
                </a:cubicBezTo>
                <a:close/>
                <a:moveTo>
                  <a:pt x="469000" y="341856"/>
                </a:moveTo>
                <a:lnTo>
                  <a:pt x="469062" y="342351"/>
                </a:lnTo>
                <a:cubicBezTo>
                  <a:pt x="468876" y="343094"/>
                  <a:pt x="468830" y="343094"/>
                  <a:pt x="468923" y="342351"/>
                </a:cubicBezTo>
                <a:close/>
                <a:moveTo>
                  <a:pt x="654057" y="339008"/>
                </a:moveTo>
                <a:cubicBezTo>
                  <a:pt x="654242" y="338265"/>
                  <a:pt x="654289" y="338265"/>
                  <a:pt x="654196" y="339008"/>
                </a:cubicBezTo>
                <a:lnTo>
                  <a:pt x="654142" y="339351"/>
                </a:lnTo>
                <a:close/>
                <a:moveTo>
                  <a:pt x="477420" y="336222"/>
                </a:moveTo>
                <a:cubicBezTo>
                  <a:pt x="476677" y="337336"/>
                  <a:pt x="474077" y="337893"/>
                  <a:pt x="469619" y="337893"/>
                </a:cubicBezTo>
                <a:lnTo>
                  <a:pt x="469000" y="341856"/>
                </a:lnTo>
                <a:lnTo>
                  <a:pt x="468923" y="341237"/>
                </a:lnTo>
                <a:cubicBezTo>
                  <a:pt x="468644" y="341237"/>
                  <a:pt x="468133" y="341608"/>
                  <a:pt x="467390" y="342351"/>
                </a:cubicBezTo>
                <a:cubicBezTo>
                  <a:pt x="466647" y="343837"/>
                  <a:pt x="463118" y="346809"/>
                  <a:pt x="456803" y="351266"/>
                </a:cubicBezTo>
                <a:cubicBezTo>
                  <a:pt x="450488" y="355724"/>
                  <a:pt x="445473" y="358325"/>
                  <a:pt x="441759" y="359067"/>
                </a:cubicBezTo>
                <a:cubicBezTo>
                  <a:pt x="442502" y="362782"/>
                  <a:pt x="442687" y="365011"/>
                  <a:pt x="442316" y="365754"/>
                </a:cubicBezTo>
                <a:cubicBezTo>
                  <a:pt x="441944" y="366497"/>
                  <a:pt x="442316" y="367240"/>
                  <a:pt x="443430" y="367983"/>
                </a:cubicBezTo>
                <a:cubicBezTo>
                  <a:pt x="444545" y="368726"/>
                  <a:pt x="447702" y="371326"/>
                  <a:pt x="452903" y="375784"/>
                </a:cubicBezTo>
                <a:cubicBezTo>
                  <a:pt x="456618" y="378756"/>
                  <a:pt x="458104" y="380242"/>
                  <a:pt x="457361" y="380242"/>
                </a:cubicBezTo>
                <a:cubicBezTo>
                  <a:pt x="456618" y="380242"/>
                  <a:pt x="458475" y="380985"/>
                  <a:pt x="462933" y="382470"/>
                </a:cubicBezTo>
                <a:cubicBezTo>
                  <a:pt x="469619" y="385442"/>
                  <a:pt x="472405" y="387485"/>
                  <a:pt x="471291" y="388600"/>
                </a:cubicBezTo>
                <a:cubicBezTo>
                  <a:pt x="470177" y="389714"/>
                  <a:pt x="471848" y="391014"/>
                  <a:pt x="476306" y="392500"/>
                </a:cubicBezTo>
                <a:cubicBezTo>
                  <a:pt x="481506" y="395472"/>
                  <a:pt x="485964" y="397144"/>
                  <a:pt x="489679" y="397515"/>
                </a:cubicBezTo>
                <a:cubicBezTo>
                  <a:pt x="493394" y="397887"/>
                  <a:pt x="493022" y="391757"/>
                  <a:pt x="488564" y="379127"/>
                </a:cubicBezTo>
                <a:cubicBezTo>
                  <a:pt x="487079" y="375412"/>
                  <a:pt x="486150" y="372812"/>
                  <a:pt x="485778" y="371326"/>
                </a:cubicBezTo>
                <a:cubicBezTo>
                  <a:pt x="485407" y="369840"/>
                  <a:pt x="484850" y="366868"/>
                  <a:pt x="484107" y="362411"/>
                </a:cubicBezTo>
                <a:cubicBezTo>
                  <a:pt x="483364" y="358696"/>
                  <a:pt x="482807" y="354981"/>
                  <a:pt x="482435" y="351266"/>
                </a:cubicBezTo>
                <a:cubicBezTo>
                  <a:pt x="482064" y="347552"/>
                  <a:pt x="481506" y="344208"/>
                  <a:pt x="480764" y="341237"/>
                </a:cubicBezTo>
                <a:cubicBezTo>
                  <a:pt x="479278" y="336779"/>
                  <a:pt x="478163" y="335107"/>
                  <a:pt x="477420" y="336222"/>
                </a:cubicBezTo>
                <a:close/>
                <a:moveTo>
                  <a:pt x="620067" y="257655"/>
                </a:moveTo>
                <a:lnTo>
                  <a:pt x="587748" y="265456"/>
                </a:lnTo>
                <a:cubicBezTo>
                  <a:pt x="580319" y="267685"/>
                  <a:pt x="570846" y="271771"/>
                  <a:pt x="559330" y="277714"/>
                </a:cubicBezTo>
                <a:cubicBezTo>
                  <a:pt x="547815" y="283658"/>
                  <a:pt x="539085" y="288859"/>
                  <a:pt x="533142" y="293316"/>
                </a:cubicBezTo>
                <a:lnTo>
                  <a:pt x="527569" y="302232"/>
                </a:lnTo>
                <a:cubicBezTo>
                  <a:pt x="526084" y="306689"/>
                  <a:pt x="525155" y="312262"/>
                  <a:pt x="524783" y="318948"/>
                </a:cubicBezTo>
                <a:cubicBezTo>
                  <a:pt x="524412" y="325635"/>
                  <a:pt x="525341" y="331207"/>
                  <a:pt x="527569" y="335665"/>
                </a:cubicBezTo>
                <a:lnTo>
                  <a:pt x="535370" y="372441"/>
                </a:lnTo>
                <a:cubicBezTo>
                  <a:pt x="540571" y="371698"/>
                  <a:pt x="542800" y="370955"/>
                  <a:pt x="542057" y="370212"/>
                </a:cubicBezTo>
                <a:cubicBezTo>
                  <a:pt x="541314" y="369469"/>
                  <a:pt x="544657" y="369469"/>
                  <a:pt x="552087" y="370212"/>
                </a:cubicBezTo>
                <a:cubicBezTo>
                  <a:pt x="559516" y="371698"/>
                  <a:pt x="565831" y="372441"/>
                  <a:pt x="571032" y="372441"/>
                </a:cubicBezTo>
                <a:cubicBezTo>
                  <a:pt x="576233" y="372441"/>
                  <a:pt x="581805" y="375412"/>
                  <a:pt x="587748" y="381356"/>
                </a:cubicBezTo>
                <a:cubicBezTo>
                  <a:pt x="592949" y="386557"/>
                  <a:pt x="596478" y="388600"/>
                  <a:pt x="598335" y="387485"/>
                </a:cubicBezTo>
                <a:cubicBezTo>
                  <a:pt x="600193" y="386371"/>
                  <a:pt x="601864" y="386185"/>
                  <a:pt x="603350" y="386928"/>
                </a:cubicBezTo>
                <a:lnTo>
                  <a:pt x="618952" y="390271"/>
                </a:lnTo>
                <a:cubicBezTo>
                  <a:pt x="624153" y="390271"/>
                  <a:pt x="629168" y="388228"/>
                  <a:pt x="633997" y="384142"/>
                </a:cubicBezTo>
                <a:cubicBezTo>
                  <a:pt x="638826" y="380056"/>
                  <a:pt x="642727" y="375412"/>
                  <a:pt x="645698" y="370212"/>
                </a:cubicBezTo>
                <a:cubicBezTo>
                  <a:pt x="647184" y="365754"/>
                  <a:pt x="648299" y="361482"/>
                  <a:pt x="649042" y="357396"/>
                </a:cubicBezTo>
                <a:cubicBezTo>
                  <a:pt x="649785" y="353310"/>
                  <a:pt x="651271" y="348666"/>
                  <a:pt x="653499" y="343465"/>
                </a:cubicBezTo>
                <a:lnTo>
                  <a:pt x="654142" y="339351"/>
                </a:lnTo>
                <a:lnTo>
                  <a:pt x="654196" y="339565"/>
                </a:lnTo>
                <a:cubicBezTo>
                  <a:pt x="654475" y="339194"/>
                  <a:pt x="654985" y="338265"/>
                  <a:pt x="655728" y="336779"/>
                </a:cubicBezTo>
                <a:cubicBezTo>
                  <a:pt x="657214" y="333064"/>
                  <a:pt x="658143" y="330092"/>
                  <a:pt x="658514" y="327864"/>
                </a:cubicBezTo>
                <a:cubicBezTo>
                  <a:pt x="658886" y="325635"/>
                  <a:pt x="659815" y="322663"/>
                  <a:pt x="661300" y="318948"/>
                </a:cubicBezTo>
                <a:cubicBezTo>
                  <a:pt x="662043" y="315233"/>
                  <a:pt x="662786" y="313005"/>
                  <a:pt x="663529" y="312262"/>
                </a:cubicBezTo>
                <a:lnTo>
                  <a:pt x="664644" y="310033"/>
                </a:lnTo>
                <a:lnTo>
                  <a:pt x="664644" y="307804"/>
                </a:lnTo>
                <a:cubicBezTo>
                  <a:pt x="664644" y="307061"/>
                  <a:pt x="665015" y="304832"/>
                  <a:pt x="665758" y="301117"/>
                </a:cubicBezTo>
                <a:cubicBezTo>
                  <a:pt x="666501" y="296660"/>
                  <a:pt x="667244" y="293502"/>
                  <a:pt x="667987" y="291645"/>
                </a:cubicBezTo>
                <a:cubicBezTo>
                  <a:pt x="668730" y="289787"/>
                  <a:pt x="669844" y="287001"/>
                  <a:pt x="671330" y="283287"/>
                </a:cubicBezTo>
                <a:cubicBezTo>
                  <a:pt x="672816" y="269913"/>
                  <a:pt x="673373" y="262484"/>
                  <a:pt x="673002" y="260998"/>
                </a:cubicBezTo>
                <a:cubicBezTo>
                  <a:pt x="672630" y="259512"/>
                  <a:pt x="670587" y="258398"/>
                  <a:pt x="666873" y="257655"/>
                </a:cubicBezTo>
                <a:lnTo>
                  <a:pt x="642355" y="257655"/>
                </a:lnTo>
                <a:close/>
                <a:moveTo>
                  <a:pt x="225560" y="223"/>
                </a:moveTo>
                <a:lnTo>
                  <a:pt x="227789" y="223"/>
                </a:lnTo>
                <a:cubicBezTo>
                  <a:pt x="234476" y="-520"/>
                  <a:pt x="239305" y="594"/>
                  <a:pt x="242277" y="3566"/>
                </a:cubicBezTo>
                <a:cubicBezTo>
                  <a:pt x="249706" y="13967"/>
                  <a:pt x="260479" y="22882"/>
                  <a:pt x="274595" y="30312"/>
                </a:cubicBezTo>
                <a:cubicBezTo>
                  <a:pt x="282024" y="35513"/>
                  <a:pt x="285925" y="40342"/>
                  <a:pt x="286296" y="44800"/>
                </a:cubicBezTo>
                <a:cubicBezTo>
                  <a:pt x="286668" y="49257"/>
                  <a:pt x="289454" y="53715"/>
                  <a:pt x="294655" y="58173"/>
                </a:cubicBezTo>
                <a:cubicBezTo>
                  <a:pt x="296140" y="59659"/>
                  <a:pt x="297441" y="60773"/>
                  <a:pt x="298555" y="61516"/>
                </a:cubicBezTo>
                <a:cubicBezTo>
                  <a:pt x="299669" y="62259"/>
                  <a:pt x="300970" y="64488"/>
                  <a:pt x="302456" y="68202"/>
                </a:cubicBezTo>
                <a:lnTo>
                  <a:pt x="304684" y="100521"/>
                </a:lnTo>
                <a:cubicBezTo>
                  <a:pt x="304684" y="105721"/>
                  <a:pt x="303756" y="109808"/>
                  <a:pt x="301898" y="112779"/>
                </a:cubicBezTo>
                <a:cubicBezTo>
                  <a:pt x="300041" y="115751"/>
                  <a:pt x="298369" y="119837"/>
                  <a:pt x="296883" y="125038"/>
                </a:cubicBezTo>
                <a:cubicBezTo>
                  <a:pt x="296140" y="127267"/>
                  <a:pt x="296326" y="129124"/>
                  <a:pt x="297441" y="130610"/>
                </a:cubicBezTo>
                <a:cubicBezTo>
                  <a:pt x="298555" y="132096"/>
                  <a:pt x="298369" y="134697"/>
                  <a:pt x="296883" y="138411"/>
                </a:cubicBezTo>
                <a:lnTo>
                  <a:pt x="287968" y="156242"/>
                </a:lnTo>
                <a:lnTo>
                  <a:pt x="284625" y="160700"/>
                </a:lnTo>
                <a:cubicBezTo>
                  <a:pt x="279424" y="165900"/>
                  <a:pt x="276824" y="172773"/>
                  <a:pt x="276824" y="181317"/>
                </a:cubicBezTo>
                <a:cubicBezTo>
                  <a:pt x="276824" y="189861"/>
                  <a:pt x="276824" y="197476"/>
                  <a:pt x="276824" y="204162"/>
                </a:cubicBezTo>
                <a:cubicBezTo>
                  <a:pt x="276824" y="207877"/>
                  <a:pt x="276824" y="210663"/>
                  <a:pt x="276824" y="212521"/>
                </a:cubicBezTo>
                <a:cubicBezTo>
                  <a:pt x="276824" y="214378"/>
                  <a:pt x="276081" y="216792"/>
                  <a:pt x="274595" y="219764"/>
                </a:cubicBezTo>
                <a:cubicBezTo>
                  <a:pt x="274595" y="224222"/>
                  <a:pt x="274966" y="226451"/>
                  <a:pt x="275709" y="226451"/>
                </a:cubicBezTo>
                <a:cubicBezTo>
                  <a:pt x="276452" y="226451"/>
                  <a:pt x="276824" y="229051"/>
                  <a:pt x="276824" y="234252"/>
                </a:cubicBezTo>
                <a:cubicBezTo>
                  <a:pt x="276824" y="235738"/>
                  <a:pt x="276267" y="238152"/>
                  <a:pt x="275152" y="241496"/>
                </a:cubicBezTo>
                <a:cubicBezTo>
                  <a:pt x="274038" y="244839"/>
                  <a:pt x="273480" y="250597"/>
                  <a:pt x="273480" y="258769"/>
                </a:cubicBezTo>
                <a:cubicBezTo>
                  <a:pt x="278681" y="258769"/>
                  <a:pt x="282396" y="258398"/>
                  <a:pt x="284625" y="257655"/>
                </a:cubicBezTo>
                <a:cubicBezTo>
                  <a:pt x="286854" y="256912"/>
                  <a:pt x="290197" y="256540"/>
                  <a:pt x="294655" y="256540"/>
                </a:cubicBezTo>
                <a:cubicBezTo>
                  <a:pt x="299112" y="255797"/>
                  <a:pt x="300598" y="255797"/>
                  <a:pt x="299112" y="256540"/>
                </a:cubicBezTo>
                <a:cubicBezTo>
                  <a:pt x="297626" y="257283"/>
                  <a:pt x="299112" y="257283"/>
                  <a:pt x="303570" y="256540"/>
                </a:cubicBezTo>
                <a:cubicBezTo>
                  <a:pt x="307285" y="255797"/>
                  <a:pt x="308399" y="255054"/>
                  <a:pt x="306913" y="254311"/>
                </a:cubicBezTo>
                <a:cubicBezTo>
                  <a:pt x="305427" y="253568"/>
                  <a:pt x="307285" y="253197"/>
                  <a:pt x="312485" y="253197"/>
                </a:cubicBezTo>
                <a:cubicBezTo>
                  <a:pt x="318429" y="253197"/>
                  <a:pt x="326416" y="254497"/>
                  <a:pt x="336445" y="257098"/>
                </a:cubicBezTo>
                <a:cubicBezTo>
                  <a:pt x="346475" y="259698"/>
                  <a:pt x="353719" y="261741"/>
                  <a:pt x="358177" y="263227"/>
                </a:cubicBezTo>
                <a:cubicBezTo>
                  <a:pt x="362635" y="264713"/>
                  <a:pt x="364863" y="266942"/>
                  <a:pt x="364863" y="269913"/>
                </a:cubicBezTo>
                <a:cubicBezTo>
                  <a:pt x="364863" y="272885"/>
                  <a:pt x="365978" y="276229"/>
                  <a:pt x="368207" y="279943"/>
                </a:cubicBezTo>
                <a:cubicBezTo>
                  <a:pt x="371178" y="284401"/>
                  <a:pt x="373779" y="286816"/>
                  <a:pt x="376008" y="287187"/>
                </a:cubicBezTo>
                <a:cubicBezTo>
                  <a:pt x="378236" y="287558"/>
                  <a:pt x="379351" y="290716"/>
                  <a:pt x="379351" y="296660"/>
                </a:cubicBezTo>
                <a:cubicBezTo>
                  <a:pt x="379351" y="301117"/>
                  <a:pt x="379165" y="303903"/>
                  <a:pt x="378794" y="305018"/>
                </a:cubicBezTo>
                <a:cubicBezTo>
                  <a:pt x="378422" y="306132"/>
                  <a:pt x="377122" y="308547"/>
                  <a:pt x="374893" y="312262"/>
                </a:cubicBezTo>
                <a:cubicBezTo>
                  <a:pt x="373407" y="317462"/>
                  <a:pt x="371178" y="323034"/>
                  <a:pt x="368207" y="328978"/>
                </a:cubicBezTo>
                <a:cubicBezTo>
                  <a:pt x="368950" y="328978"/>
                  <a:pt x="369693" y="329164"/>
                  <a:pt x="370435" y="329535"/>
                </a:cubicBezTo>
                <a:cubicBezTo>
                  <a:pt x="371178" y="329907"/>
                  <a:pt x="372664" y="330092"/>
                  <a:pt x="374893" y="330092"/>
                </a:cubicBezTo>
                <a:lnTo>
                  <a:pt x="396067" y="327864"/>
                </a:lnTo>
                <a:lnTo>
                  <a:pt x="399410" y="326749"/>
                </a:lnTo>
                <a:lnTo>
                  <a:pt x="416127" y="315605"/>
                </a:lnTo>
                <a:cubicBezTo>
                  <a:pt x="417613" y="314862"/>
                  <a:pt x="418727" y="314305"/>
                  <a:pt x="419470" y="313933"/>
                </a:cubicBezTo>
                <a:cubicBezTo>
                  <a:pt x="420213" y="313562"/>
                  <a:pt x="422070" y="312262"/>
                  <a:pt x="425042" y="310033"/>
                </a:cubicBezTo>
                <a:lnTo>
                  <a:pt x="452903" y="301117"/>
                </a:lnTo>
                <a:cubicBezTo>
                  <a:pt x="454389" y="299631"/>
                  <a:pt x="457732" y="297031"/>
                  <a:pt x="462933" y="293316"/>
                </a:cubicBezTo>
                <a:cubicBezTo>
                  <a:pt x="468133" y="289602"/>
                  <a:pt x="470734" y="287001"/>
                  <a:pt x="470734" y="285515"/>
                </a:cubicBezTo>
                <a:cubicBezTo>
                  <a:pt x="470734" y="281058"/>
                  <a:pt x="470548" y="277157"/>
                  <a:pt x="470177" y="273814"/>
                </a:cubicBezTo>
                <a:cubicBezTo>
                  <a:pt x="469805" y="270471"/>
                  <a:pt x="469248" y="266942"/>
                  <a:pt x="468505" y="263227"/>
                </a:cubicBezTo>
                <a:cubicBezTo>
                  <a:pt x="467762" y="260255"/>
                  <a:pt x="467576" y="257840"/>
                  <a:pt x="467948" y="255983"/>
                </a:cubicBezTo>
                <a:cubicBezTo>
                  <a:pt x="468319" y="254126"/>
                  <a:pt x="468133" y="252083"/>
                  <a:pt x="467390" y="249854"/>
                </a:cubicBezTo>
                <a:cubicBezTo>
                  <a:pt x="466647" y="246139"/>
                  <a:pt x="465719" y="242239"/>
                  <a:pt x="464604" y="238152"/>
                </a:cubicBezTo>
                <a:cubicBezTo>
                  <a:pt x="463490" y="234066"/>
                  <a:pt x="462561" y="230166"/>
                  <a:pt x="461818" y="226451"/>
                </a:cubicBezTo>
                <a:cubicBezTo>
                  <a:pt x="461075" y="221993"/>
                  <a:pt x="460518" y="217721"/>
                  <a:pt x="460147" y="213635"/>
                </a:cubicBezTo>
                <a:cubicBezTo>
                  <a:pt x="459775" y="209549"/>
                  <a:pt x="458847" y="205648"/>
                  <a:pt x="457361" y="201933"/>
                </a:cubicBezTo>
                <a:cubicBezTo>
                  <a:pt x="455875" y="195990"/>
                  <a:pt x="454575" y="190046"/>
                  <a:pt x="453460" y="184103"/>
                </a:cubicBezTo>
                <a:cubicBezTo>
                  <a:pt x="452346" y="178159"/>
                  <a:pt x="450674" y="172215"/>
                  <a:pt x="448445" y="166272"/>
                </a:cubicBezTo>
                <a:cubicBezTo>
                  <a:pt x="446959" y="155871"/>
                  <a:pt x="444916" y="146398"/>
                  <a:pt x="442316" y="137854"/>
                </a:cubicBezTo>
                <a:cubicBezTo>
                  <a:pt x="439716" y="129310"/>
                  <a:pt x="437301" y="119466"/>
                  <a:pt x="435072" y="108322"/>
                </a:cubicBezTo>
                <a:cubicBezTo>
                  <a:pt x="433586" y="100892"/>
                  <a:pt x="432843" y="96806"/>
                  <a:pt x="432843" y="96063"/>
                </a:cubicBezTo>
                <a:cubicBezTo>
                  <a:pt x="432843" y="95320"/>
                  <a:pt x="432843" y="91234"/>
                  <a:pt x="432843" y="83804"/>
                </a:cubicBezTo>
                <a:cubicBezTo>
                  <a:pt x="432843" y="79347"/>
                  <a:pt x="431729" y="76189"/>
                  <a:pt x="429500" y="74332"/>
                </a:cubicBezTo>
                <a:cubicBezTo>
                  <a:pt x="427271" y="72474"/>
                  <a:pt x="427271" y="68574"/>
                  <a:pt x="429500" y="62630"/>
                </a:cubicBezTo>
                <a:cubicBezTo>
                  <a:pt x="431729" y="57430"/>
                  <a:pt x="437115" y="53343"/>
                  <a:pt x="445659" y="50372"/>
                </a:cubicBezTo>
                <a:cubicBezTo>
                  <a:pt x="454203" y="47400"/>
                  <a:pt x="458847" y="50372"/>
                  <a:pt x="459589" y="59287"/>
                </a:cubicBezTo>
                <a:cubicBezTo>
                  <a:pt x="464790" y="60030"/>
                  <a:pt x="467762" y="61330"/>
                  <a:pt x="468505" y="63188"/>
                </a:cubicBezTo>
                <a:cubicBezTo>
                  <a:pt x="469248" y="65045"/>
                  <a:pt x="470734" y="66717"/>
                  <a:pt x="472963" y="68202"/>
                </a:cubicBezTo>
                <a:cubicBezTo>
                  <a:pt x="477420" y="76375"/>
                  <a:pt x="482249" y="81204"/>
                  <a:pt x="487450" y="82690"/>
                </a:cubicBezTo>
                <a:cubicBezTo>
                  <a:pt x="492651" y="84176"/>
                  <a:pt x="497480" y="89748"/>
                  <a:pt x="501938" y="99406"/>
                </a:cubicBezTo>
                <a:cubicBezTo>
                  <a:pt x="507881" y="111294"/>
                  <a:pt x="510482" y="121323"/>
                  <a:pt x="509739" y="129496"/>
                </a:cubicBezTo>
                <a:cubicBezTo>
                  <a:pt x="508996" y="130982"/>
                  <a:pt x="508438" y="132096"/>
                  <a:pt x="508067" y="132839"/>
                </a:cubicBezTo>
                <a:cubicBezTo>
                  <a:pt x="507695" y="133582"/>
                  <a:pt x="507138" y="134697"/>
                  <a:pt x="506395" y="136182"/>
                </a:cubicBezTo>
                <a:cubicBezTo>
                  <a:pt x="500452" y="149556"/>
                  <a:pt x="498409" y="161628"/>
                  <a:pt x="500266" y="172401"/>
                </a:cubicBezTo>
                <a:cubicBezTo>
                  <a:pt x="502123" y="183174"/>
                  <a:pt x="503795" y="192647"/>
                  <a:pt x="505281" y="200819"/>
                </a:cubicBezTo>
                <a:lnTo>
                  <a:pt x="509739" y="240938"/>
                </a:lnTo>
                <a:cubicBezTo>
                  <a:pt x="510482" y="245396"/>
                  <a:pt x="511224" y="249854"/>
                  <a:pt x="511967" y="254311"/>
                </a:cubicBezTo>
                <a:cubicBezTo>
                  <a:pt x="512710" y="258769"/>
                  <a:pt x="513453" y="263227"/>
                  <a:pt x="514196" y="267685"/>
                </a:cubicBezTo>
                <a:cubicBezTo>
                  <a:pt x="517168" y="265456"/>
                  <a:pt x="518283" y="264899"/>
                  <a:pt x="517540" y="266013"/>
                </a:cubicBezTo>
                <a:cubicBezTo>
                  <a:pt x="516797" y="267127"/>
                  <a:pt x="517911" y="266942"/>
                  <a:pt x="520883" y="265456"/>
                </a:cubicBezTo>
                <a:cubicBezTo>
                  <a:pt x="523112" y="264713"/>
                  <a:pt x="524783" y="264156"/>
                  <a:pt x="525898" y="263784"/>
                </a:cubicBezTo>
                <a:cubicBezTo>
                  <a:pt x="527012" y="263413"/>
                  <a:pt x="528312" y="262855"/>
                  <a:pt x="529798" y="262112"/>
                </a:cubicBezTo>
                <a:lnTo>
                  <a:pt x="552087" y="250968"/>
                </a:lnTo>
                <a:cubicBezTo>
                  <a:pt x="561002" y="246510"/>
                  <a:pt x="570103" y="242796"/>
                  <a:pt x="579390" y="239824"/>
                </a:cubicBezTo>
                <a:cubicBezTo>
                  <a:pt x="588677" y="236852"/>
                  <a:pt x="597778" y="233880"/>
                  <a:pt x="606694" y="230909"/>
                </a:cubicBezTo>
                <a:cubicBezTo>
                  <a:pt x="611894" y="229423"/>
                  <a:pt x="617095" y="228680"/>
                  <a:pt x="622296" y="228680"/>
                </a:cubicBezTo>
                <a:cubicBezTo>
                  <a:pt x="627496" y="228680"/>
                  <a:pt x="632325" y="227565"/>
                  <a:pt x="636783" y="225336"/>
                </a:cubicBezTo>
                <a:cubicBezTo>
                  <a:pt x="641984" y="224593"/>
                  <a:pt x="646441" y="224222"/>
                  <a:pt x="650156" y="224222"/>
                </a:cubicBezTo>
                <a:cubicBezTo>
                  <a:pt x="653871" y="224222"/>
                  <a:pt x="658329" y="223851"/>
                  <a:pt x="663529" y="223108"/>
                </a:cubicBezTo>
                <a:cubicBezTo>
                  <a:pt x="676902" y="222365"/>
                  <a:pt x="683403" y="219579"/>
                  <a:pt x="683032" y="214749"/>
                </a:cubicBezTo>
                <a:cubicBezTo>
                  <a:pt x="682660" y="209920"/>
                  <a:pt x="683960" y="198219"/>
                  <a:pt x="686932" y="179645"/>
                </a:cubicBezTo>
                <a:cubicBezTo>
                  <a:pt x="688418" y="170730"/>
                  <a:pt x="689532" y="163672"/>
                  <a:pt x="690275" y="158471"/>
                </a:cubicBezTo>
                <a:cubicBezTo>
                  <a:pt x="691018" y="145098"/>
                  <a:pt x="693061" y="131725"/>
                  <a:pt x="696405" y="118352"/>
                </a:cubicBezTo>
                <a:cubicBezTo>
                  <a:pt x="699748" y="104979"/>
                  <a:pt x="701420" y="91605"/>
                  <a:pt x="701420" y="78232"/>
                </a:cubicBezTo>
                <a:cubicBezTo>
                  <a:pt x="702163" y="70060"/>
                  <a:pt x="704392" y="64116"/>
                  <a:pt x="708106" y="60401"/>
                </a:cubicBezTo>
                <a:cubicBezTo>
                  <a:pt x="708849" y="60401"/>
                  <a:pt x="711078" y="60216"/>
                  <a:pt x="714793" y="59844"/>
                </a:cubicBezTo>
                <a:cubicBezTo>
                  <a:pt x="718508" y="59473"/>
                  <a:pt x="722779" y="59473"/>
                  <a:pt x="727609" y="59844"/>
                </a:cubicBezTo>
                <a:cubicBezTo>
                  <a:pt x="732438" y="60216"/>
                  <a:pt x="737081" y="61702"/>
                  <a:pt x="741539" y="64302"/>
                </a:cubicBezTo>
                <a:cubicBezTo>
                  <a:pt x="745997" y="66902"/>
                  <a:pt x="749711" y="71174"/>
                  <a:pt x="752683" y="77118"/>
                </a:cubicBezTo>
                <a:cubicBezTo>
                  <a:pt x="755655" y="81576"/>
                  <a:pt x="757327" y="83990"/>
                  <a:pt x="757698" y="84362"/>
                </a:cubicBezTo>
                <a:cubicBezTo>
                  <a:pt x="758070" y="84733"/>
                  <a:pt x="759741" y="86776"/>
                  <a:pt x="762713" y="90491"/>
                </a:cubicBezTo>
                <a:cubicBezTo>
                  <a:pt x="764199" y="93463"/>
                  <a:pt x="766242" y="96992"/>
                  <a:pt x="768842" y="101078"/>
                </a:cubicBezTo>
                <a:cubicBezTo>
                  <a:pt x="771443" y="105164"/>
                  <a:pt x="773486" y="109436"/>
                  <a:pt x="774972" y="113894"/>
                </a:cubicBezTo>
                <a:cubicBezTo>
                  <a:pt x="776458" y="120580"/>
                  <a:pt x="774600" y="125781"/>
                  <a:pt x="769400" y="129496"/>
                </a:cubicBezTo>
                <a:cubicBezTo>
                  <a:pt x="768657" y="129496"/>
                  <a:pt x="767171" y="130610"/>
                  <a:pt x="764942" y="132839"/>
                </a:cubicBezTo>
                <a:cubicBezTo>
                  <a:pt x="761227" y="135068"/>
                  <a:pt x="757698" y="140454"/>
                  <a:pt x="754355" y="148998"/>
                </a:cubicBezTo>
                <a:cubicBezTo>
                  <a:pt x="751012" y="157542"/>
                  <a:pt x="748597" y="164043"/>
                  <a:pt x="747111" y="168501"/>
                </a:cubicBezTo>
                <a:cubicBezTo>
                  <a:pt x="745625" y="174444"/>
                  <a:pt x="744511" y="180202"/>
                  <a:pt x="743768" y="185774"/>
                </a:cubicBezTo>
                <a:cubicBezTo>
                  <a:pt x="743025" y="191346"/>
                  <a:pt x="744511" y="197104"/>
                  <a:pt x="748226" y="203048"/>
                </a:cubicBezTo>
                <a:cubicBezTo>
                  <a:pt x="748968" y="205277"/>
                  <a:pt x="750826" y="207877"/>
                  <a:pt x="753798" y="210849"/>
                </a:cubicBezTo>
                <a:cubicBezTo>
                  <a:pt x="760484" y="215307"/>
                  <a:pt x="767542" y="216792"/>
                  <a:pt x="774972" y="215307"/>
                </a:cubicBezTo>
                <a:cubicBezTo>
                  <a:pt x="782401" y="213821"/>
                  <a:pt x="788716" y="213821"/>
                  <a:pt x="793917" y="215307"/>
                </a:cubicBezTo>
                <a:cubicBezTo>
                  <a:pt x="795403" y="215307"/>
                  <a:pt x="796517" y="215492"/>
                  <a:pt x="797260" y="215864"/>
                </a:cubicBezTo>
                <a:cubicBezTo>
                  <a:pt x="798003" y="216235"/>
                  <a:pt x="800232" y="216421"/>
                  <a:pt x="803947" y="216421"/>
                </a:cubicBezTo>
                <a:cubicBezTo>
                  <a:pt x="806176" y="216421"/>
                  <a:pt x="809519" y="216792"/>
                  <a:pt x="813977" y="217535"/>
                </a:cubicBezTo>
                <a:cubicBezTo>
                  <a:pt x="818434" y="218278"/>
                  <a:pt x="821592" y="218836"/>
                  <a:pt x="823449" y="219207"/>
                </a:cubicBezTo>
                <a:cubicBezTo>
                  <a:pt x="825307" y="219579"/>
                  <a:pt x="828093" y="220879"/>
                  <a:pt x="831807" y="223108"/>
                </a:cubicBezTo>
                <a:cubicBezTo>
                  <a:pt x="835522" y="224593"/>
                  <a:pt x="837937" y="226265"/>
                  <a:pt x="839051" y="228123"/>
                </a:cubicBezTo>
                <a:cubicBezTo>
                  <a:pt x="840166" y="229980"/>
                  <a:pt x="842209" y="232394"/>
                  <a:pt x="845180" y="235366"/>
                </a:cubicBezTo>
                <a:lnTo>
                  <a:pt x="851867" y="242053"/>
                </a:lnTo>
                <a:cubicBezTo>
                  <a:pt x="852610" y="243539"/>
                  <a:pt x="853539" y="244467"/>
                  <a:pt x="854653" y="244839"/>
                </a:cubicBezTo>
                <a:cubicBezTo>
                  <a:pt x="855768" y="245210"/>
                  <a:pt x="856325" y="246882"/>
                  <a:pt x="856325" y="249854"/>
                </a:cubicBezTo>
                <a:cubicBezTo>
                  <a:pt x="856325" y="254311"/>
                  <a:pt x="855768" y="256912"/>
                  <a:pt x="854653" y="257655"/>
                </a:cubicBezTo>
                <a:cubicBezTo>
                  <a:pt x="853539" y="258398"/>
                  <a:pt x="850753" y="260255"/>
                  <a:pt x="846295" y="263227"/>
                </a:cubicBezTo>
                <a:cubicBezTo>
                  <a:pt x="841094" y="266199"/>
                  <a:pt x="837937" y="268056"/>
                  <a:pt x="836822" y="268799"/>
                </a:cubicBezTo>
                <a:cubicBezTo>
                  <a:pt x="835708" y="269542"/>
                  <a:pt x="832179" y="269913"/>
                  <a:pt x="826235" y="269913"/>
                </a:cubicBezTo>
                <a:cubicBezTo>
                  <a:pt x="821778" y="269913"/>
                  <a:pt x="817134" y="269913"/>
                  <a:pt x="812305" y="269913"/>
                </a:cubicBezTo>
                <a:cubicBezTo>
                  <a:pt x="807476" y="269913"/>
                  <a:pt x="802832" y="269542"/>
                  <a:pt x="798375" y="268799"/>
                </a:cubicBezTo>
                <a:cubicBezTo>
                  <a:pt x="793917" y="268056"/>
                  <a:pt x="789088" y="266199"/>
                  <a:pt x="783887" y="263227"/>
                </a:cubicBezTo>
                <a:cubicBezTo>
                  <a:pt x="778686" y="260255"/>
                  <a:pt x="773857" y="258026"/>
                  <a:pt x="769400" y="256540"/>
                </a:cubicBezTo>
                <a:lnTo>
                  <a:pt x="767171" y="256540"/>
                </a:lnTo>
                <a:cubicBezTo>
                  <a:pt x="763456" y="255797"/>
                  <a:pt x="758813" y="255054"/>
                  <a:pt x="753240" y="254311"/>
                </a:cubicBezTo>
                <a:cubicBezTo>
                  <a:pt x="747668" y="253568"/>
                  <a:pt x="743768" y="254311"/>
                  <a:pt x="741539" y="256540"/>
                </a:cubicBezTo>
                <a:cubicBezTo>
                  <a:pt x="737824" y="258026"/>
                  <a:pt x="735595" y="260441"/>
                  <a:pt x="734852" y="263784"/>
                </a:cubicBezTo>
                <a:cubicBezTo>
                  <a:pt x="734109" y="267127"/>
                  <a:pt x="732624" y="271028"/>
                  <a:pt x="730395" y="275486"/>
                </a:cubicBezTo>
                <a:cubicBezTo>
                  <a:pt x="728909" y="280686"/>
                  <a:pt x="727794" y="285887"/>
                  <a:pt x="727051" y="291087"/>
                </a:cubicBezTo>
                <a:cubicBezTo>
                  <a:pt x="726308" y="296288"/>
                  <a:pt x="725194" y="299631"/>
                  <a:pt x="723708" y="301117"/>
                </a:cubicBezTo>
                <a:cubicBezTo>
                  <a:pt x="722222" y="304832"/>
                  <a:pt x="720922" y="306318"/>
                  <a:pt x="719808" y="305575"/>
                </a:cubicBezTo>
                <a:cubicBezTo>
                  <a:pt x="718693" y="304832"/>
                  <a:pt x="718879" y="307432"/>
                  <a:pt x="720365" y="313376"/>
                </a:cubicBezTo>
                <a:cubicBezTo>
                  <a:pt x="721108" y="318577"/>
                  <a:pt x="721479" y="322291"/>
                  <a:pt x="721479" y="324520"/>
                </a:cubicBezTo>
                <a:cubicBezTo>
                  <a:pt x="721479" y="326749"/>
                  <a:pt x="721479" y="328049"/>
                  <a:pt x="721479" y="328421"/>
                </a:cubicBezTo>
                <a:cubicBezTo>
                  <a:pt x="721479" y="328792"/>
                  <a:pt x="721294" y="329535"/>
                  <a:pt x="720922" y="330650"/>
                </a:cubicBezTo>
                <a:cubicBezTo>
                  <a:pt x="720551" y="331764"/>
                  <a:pt x="719622" y="333807"/>
                  <a:pt x="718136" y="336779"/>
                </a:cubicBezTo>
                <a:cubicBezTo>
                  <a:pt x="717393" y="341237"/>
                  <a:pt x="717393" y="346437"/>
                  <a:pt x="718136" y="352381"/>
                </a:cubicBezTo>
                <a:lnTo>
                  <a:pt x="714793" y="353495"/>
                </a:lnTo>
                <a:lnTo>
                  <a:pt x="712564" y="353495"/>
                </a:lnTo>
                <a:cubicBezTo>
                  <a:pt x="714050" y="358696"/>
                  <a:pt x="713864" y="363154"/>
                  <a:pt x="712007" y="366868"/>
                </a:cubicBezTo>
                <a:cubicBezTo>
                  <a:pt x="710149" y="370583"/>
                  <a:pt x="708478" y="374298"/>
                  <a:pt x="706992" y="378013"/>
                </a:cubicBezTo>
                <a:lnTo>
                  <a:pt x="701420" y="401416"/>
                </a:lnTo>
                <a:lnTo>
                  <a:pt x="699191" y="409217"/>
                </a:lnTo>
                <a:lnTo>
                  <a:pt x="699191" y="417018"/>
                </a:lnTo>
                <a:cubicBezTo>
                  <a:pt x="699191" y="422218"/>
                  <a:pt x="699191" y="424447"/>
                  <a:pt x="699191" y="423704"/>
                </a:cubicBezTo>
                <a:cubicBezTo>
                  <a:pt x="699191" y="422961"/>
                  <a:pt x="698076" y="423333"/>
                  <a:pt x="695848" y="424819"/>
                </a:cubicBezTo>
                <a:cubicBezTo>
                  <a:pt x="693619" y="428533"/>
                  <a:pt x="691761" y="435220"/>
                  <a:pt x="690275" y="444878"/>
                </a:cubicBezTo>
                <a:lnTo>
                  <a:pt x="679131" y="444878"/>
                </a:lnTo>
                <a:cubicBezTo>
                  <a:pt x="679131" y="447850"/>
                  <a:pt x="678388" y="450450"/>
                  <a:pt x="676902" y="452679"/>
                </a:cubicBezTo>
                <a:cubicBezTo>
                  <a:pt x="683589" y="463081"/>
                  <a:pt x="692133" y="472739"/>
                  <a:pt x="702534" y="481654"/>
                </a:cubicBezTo>
                <a:cubicBezTo>
                  <a:pt x="712935" y="490570"/>
                  <a:pt x="721851" y="499485"/>
                  <a:pt x="729280" y="508400"/>
                </a:cubicBezTo>
                <a:cubicBezTo>
                  <a:pt x="730766" y="509886"/>
                  <a:pt x="731881" y="511001"/>
                  <a:pt x="732624" y="511744"/>
                </a:cubicBezTo>
                <a:cubicBezTo>
                  <a:pt x="733367" y="512487"/>
                  <a:pt x="734481" y="513601"/>
                  <a:pt x="735967" y="515087"/>
                </a:cubicBezTo>
                <a:cubicBezTo>
                  <a:pt x="741168" y="521774"/>
                  <a:pt x="746368" y="529017"/>
                  <a:pt x="751569" y="536818"/>
                </a:cubicBezTo>
                <a:cubicBezTo>
                  <a:pt x="756769" y="544619"/>
                  <a:pt x="763085" y="551492"/>
                  <a:pt x="770514" y="557435"/>
                </a:cubicBezTo>
                <a:cubicBezTo>
                  <a:pt x="777201" y="561893"/>
                  <a:pt x="784073" y="568394"/>
                  <a:pt x="791131" y="576938"/>
                </a:cubicBezTo>
                <a:cubicBezTo>
                  <a:pt x="798189" y="585481"/>
                  <a:pt x="803947" y="591611"/>
                  <a:pt x="808404" y="595326"/>
                </a:cubicBezTo>
                <a:cubicBezTo>
                  <a:pt x="812119" y="596812"/>
                  <a:pt x="814720" y="598297"/>
                  <a:pt x="816205" y="599783"/>
                </a:cubicBezTo>
                <a:cubicBezTo>
                  <a:pt x="817691" y="601269"/>
                  <a:pt x="820292" y="604241"/>
                  <a:pt x="824006" y="608699"/>
                </a:cubicBezTo>
                <a:cubicBezTo>
                  <a:pt x="826235" y="610928"/>
                  <a:pt x="829021" y="613156"/>
                  <a:pt x="832365" y="615385"/>
                </a:cubicBezTo>
                <a:cubicBezTo>
                  <a:pt x="835708" y="617614"/>
                  <a:pt x="838494" y="619471"/>
                  <a:pt x="840723" y="620957"/>
                </a:cubicBezTo>
                <a:cubicBezTo>
                  <a:pt x="842952" y="622443"/>
                  <a:pt x="844623" y="623372"/>
                  <a:pt x="845738" y="623743"/>
                </a:cubicBezTo>
                <a:cubicBezTo>
                  <a:pt x="846852" y="624115"/>
                  <a:pt x="848524" y="625044"/>
                  <a:pt x="850753" y="626529"/>
                </a:cubicBezTo>
                <a:cubicBezTo>
                  <a:pt x="852981" y="628015"/>
                  <a:pt x="854839" y="629687"/>
                  <a:pt x="856325" y="631544"/>
                </a:cubicBezTo>
                <a:cubicBezTo>
                  <a:pt x="857811" y="633402"/>
                  <a:pt x="859668" y="635073"/>
                  <a:pt x="861897" y="636559"/>
                </a:cubicBezTo>
                <a:lnTo>
                  <a:pt x="874155" y="642131"/>
                </a:lnTo>
                <a:cubicBezTo>
                  <a:pt x="879356" y="645103"/>
                  <a:pt x="882328" y="647146"/>
                  <a:pt x="883071" y="648261"/>
                </a:cubicBezTo>
                <a:cubicBezTo>
                  <a:pt x="883814" y="649375"/>
                  <a:pt x="884557" y="650304"/>
                  <a:pt x="885300" y="651047"/>
                </a:cubicBezTo>
                <a:cubicBezTo>
                  <a:pt x="886043" y="651790"/>
                  <a:pt x="886600" y="652347"/>
                  <a:pt x="886971" y="652719"/>
                </a:cubicBezTo>
                <a:cubicBezTo>
                  <a:pt x="887343" y="653090"/>
                  <a:pt x="889757" y="654762"/>
                  <a:pt x="894215" y="657733"/>
                </a:cubicBezTo>
                <a:cubicBezTo>
                  <a:pt x="899416" y="659962"/>
                  <a:pt x="902573" y="661820"/>
                  <a:pt x="903688" y="663306"/>
                </a:cubicBezTo>
                <a:cubicBezTo>
                  <a:pt x="904802" y="664791"/>
                  <a:pt x="907217" y="667763"/>
                  <a:pt x="910931" y="672221"/>
                </a:cubicBezTo>
                <a:cubicBezTo>
                  <a:pt x="912417" y="674450"/>
                  <a:pt x="915018" y="676864"/>
                  <a:pt x="918732" y="679465"/>
                </a:cubicBezTo>
                <a:cubicBezTo>
                  <a:pt x="922447" y="682065"/>
                  <a:pt x="924305" y="684851"/>
                  <a:pt x="924305" y="687823"/>
                </a:cubicBezTo>
                <a:cubicBezTo>
                  <a:pt x="924305" y="690052"/>
                  <a:pt x="923562" y="692095"/>
                  <a:pt x="922076" y="693952"/>
                </a:cubicBezTo>
                <a:cubicBezTo>
                  <a:pt x="920590" y="695810"/>
                  <a:pt x="920218" y="698596"/>
                  <a:pt x="920961" y="702310"/>
                </a:cubicBezTo>
                <a:cubicBezTo>
                  <a:pt x="921704" y="707511"/>
                  <a:pt x="922819" y="711412"/>
                  <a:pt x="924305" y="714012"/>
                </a:cubicBezTo>
                <a:cubicBezTo>
                  <a:pt x="925790" y="716612"/>
                  <a:pt x="925790" y="720141"/>
                  <a:pt x="924305" y="724599"/>
                </a:cubicBezTo>
                <a:cubicBezTo>
                  <a:pt x="917618" y="724599"/>
                  <a:pt x="913532" y="725713"/>
                  <a:pt x="912046" y="727942"/>
                </a:cubicBezTo>
                <a:cubicBezTo>
                  <a:pt x="910560" y="730171"/>
                  <a:pt x="909074" y="733514"/>
                  <a:pt x="907588" y="737972"/>
                </a:cubicBezTo>
                <a:cubicBezTo>
                  <a:pt x="906102" y="739458"/>
                  <a:pt x="904616" y="741315"/>
                  <a:pt x="903131" y="743544"/>
                </a:cubicBezTo>
                <a:cubicBezTo>
                  <a:pt x="889014" y="739086"/>
                  <a:pt x="880842" y="735372"/>
                  <a:pt x="878613" y="732400"/>
                </a:cubicBezTo>
                <a:cubicBezTo>
                  <a:pt x="876384" y="729428"/>
                  <a:pt x="871927" y="725713"/>
                  <a:pt x="865240" y="721256"/>
                </a:cubicBezTo>
                <a:cubicBezTo>
                  <a:pt x="863011" y="719770"/>
                  <a:pt x="860411" y="719027"/>
                  <a:pt x="857439" y="719027"/>
                </a:cubicBezTo>
                <a:cubicBezTo>
                  <a:pt x="854467" y="719027"/>
                  <a:pt x="851496" y="717912"/>
                  <a:pt x="848524" y="715683"/>
                </a:cubicBezTo>
                <a:cubicBezTo>
                  <a:pt x="847038" y="714198"/>
                  <a:pt x="845180" y="712712"/>
                  <a:pt x="842952" y="711226"/>
                </a:cubicBezTo>
                <a:cubicBezTo>
                  <a:pt x="840723" y="709740"/>
                  <a:pt x="838865" y="708625"/>
                  <a:pt x="837379" y="707883"/>
                </a:cubicBezTo>
                <a:cubicBezTo>
                  <a:pt x="832922" y="705654"/>
                  <a:pt x="828093" y="703611"/>
                  <a:pt x="822892" y="701753"/>
                </a:cubicBezTo>
                <a:cubicBezTo>
                  <a:pt x="817691" y="699896"/>
                  <a:pt x="813234" y="697481"/>
                  <a:pt x="809519" y="694509"/>
                </a:cubicBezTo>
                <a:lnTo>
                  <a:pt x="797260" y="686708"/>
                </a:lnTo>
                <a:cubicBezTo>
                  <a:pt x="795031" y="685223"/>
                  <a:pt x="792988" y="684294"/>
                  <a:pt x="791131" y="683922"/>
                </a:cubicBezTo>
                <a:cubicBezTo>
                  <a:pt x="789273" y="683551"/>
                  <a:pt x="785744" y="682994"/>
                  <a:pt x="780544" y="682251"/>
                </a:cubicBezTo>
                <a:cubicBezTo>
                  <a:pt x="773857" y="681508"/>
                  <a:pt x="770885" y="680951"/>
                  <a:pt x="771628" y="680579"/>
                </a:cubicBezTo>
                <a:cubicBezTo>
                  <a:pt x="772371" y="680208"/>
                  <a:pt x="770514" y="679279"/>
                  <a:pt x="766056" y="677793"/>
                </a:cubicBezTo>
                <a:cubicBezTo>
                  <a:pt x="760856" y="674078"/>
                  <a:pt x="756027" y="672221"/>
                  <a:pt x="751569" y="672221"/>
                </a:cubicBezTo>
                <a:cubicBezTo>
                  <a:pt x="747111" y="672221"/>
                  <a:pt x="742282" y="671478"/>
                  <a:pt x="737081" y="669992"/>
                </a:cubicBezTo>
                <a:cubicBezTo>
                  <a:pt x="735595" y="669249"/>
                  <a:pt x="732809" y="667949"/>
                  <a:pt x="728723" y="666092"/>
                </a:cubicBezTo>
                <a:cubicBezTo>
                  <a:pt x="724637" y="664234"/>
                  <a:pt x="720365" y="662377"/>
                  <a:pt x="715907" y="660519"/>
                </a:cubicBezTo>
                <a:cubicBezTo>
                  <a:pt x="711450" y="658662"/>
                  <a:pt x="706992" y="656990"/>
                  <a:pt x="702534" y="655505"/>
                </a:cubicBezTo>
                <a:cubicBezTo>
                  <a:pt x="698076" y="654019"/>
                  <a:pt x="695476" y="653276"/>
                  <a:pt x="694733" y="653276"/>
                </a:cubicBezTo>
                <a:cubicBezTo>
                  <a:pt x="689532" y="653276"/>
                  <a:pt x="686561" y="655876"/>
                  <a:pt x="685818" y="661077"/>
                </a:cubicBezTo>
                <a:lnTo>
                  <a:pt x="672445" y="664420"/>
                </a:lnTo>
                <a:cubicBezTo>
                  <a:pt x="669473" y="664420"/>
                  <a:pt x="667430" y="665349"/>
                  <a:pt x="666315" y="667206"/>
                </a:cubicBezTo>
                <a:cubicBezTo>
                  <a:pt x="665201" y="669063"/>
                  <a:pt x="660557" y="672592"/>
                  <a:pt x="652385" y="677793"/>
                </a:cubicBezTo>
                <a:lnTo>
                  <a:pt x="632325" y="685594"/>
                </a:lnTo>
                <a:cubicBezTo>
                  <a:pt x="624896" y="689309"/>
                  <a:pt x="617466" y="692652"/>
                  <a:pt x="610037" y="695624"/>
                </a:cubicBezTo>
                <a:cubicBezTo>
                  <a:pt x="602607" y="698596"/>
                  <a:pt x="595178" y="702682"/>
                  <a:pt x="587748" y="707883"/>
                </a:cubicBezTo>
                <a:lnTo>
                  <a:pt x="584405" y="710111"/>
                </a:lnTo>
                <a:cubicBezTo>
                  <a:pt x="578461" y="713083"/>
                  <a:pt x="572704" y="716055"/>
                  <a:pt x="567131" y="719027"/>
                </a:cubicBezTo>
                <a:cubicBezTo>
                  <a:pt x="561559" y="721999"/>
                  <a:pt x="556544" y="725342"/>
                  <a:pt x="552087" y="729057"/>
                </a:cubicBezTo>
                <a:cubicBezTo>
                  <a:pt x="549115" y="732028"/>
                  <a:pt x="541871" y="735929"/>
                  <a:pt x="530355" y="740758"/>
                </a:cubicBezTo>
                <a:cubicBezTo>
                  <a:pt x="518840" y="745587"/>
                  <a:pt x="510853" y="749116"/>
                  <a:pt x="506395" y="751345"/>
                </a:cubicBezTo>
                <a:cubicBezTo>
                  <a:pt x="495994" y="755060"/>
                  <a:pt x="489307" y="758960"/>
                  <a:pt x="486336" y="763047"/>
                </a:cubicBezTo>
                <a:cubicBezTo>
                  <a:pt x="483364" y="767133"/>
                  <a:pt x="482992" y="774005"/>
                  <a:pt x="485221" y="783663"/>
                </a:cubicBezTo>
                <a:cubicBezTo>
                  <a:pt x="485964" y="789607"/>
                  <a:pt x="486336" y="794622"/>
                  <a:pt x="486336" y="798708"/>
                </a:cubicBezTo>
                <a:cubicBezTo>
                  <a:pt x="486336" y="802794"/>
                  <a:pt x="489679" y="804838"/>
                  <a:pt x="496365" y="804838"/>
                </a:cubicBezTo>
                <a:cubicBezTo>
                  <a:pt x="497108" y="801866"/>
                  <a:pt x="498037" y="800380"/>
                  <a:pt x="499152" y="800380"/>
                </a:cubicBezTo>
                <a:cubicBezTo>
                  <a:pt x="500266" y="800380"/>
                  <a:pt x="501566" y="799637"/>
                  <a:pt x="503052" y="798151"/>
                </a:cubicBezTo>
                <a:lnTo>
                  <a:pt x="518654" y="785892"/>
                </a:lnTo>
                <a:cubicBezTo>
                  <a:pt x="520140" y="785149"/>
                  <a:pt x="522369" y="783292"/>
                  <a:pt x="525341" y="780320"/>
                </a:cubicBezTo>
                <a:cubicBezTo>
                  <a:pt x="528312" y="778834"/>
                  <a:pt x="530913" y="776791"/>
                  <a:pt x="533142" y="774191"/>
                </a:cubicBezTo>
                <a:cubicBezTo>
                  <a:pt x="535370" y="771590"/>
                  <a:pt x="537971" y="769547"/>
                  <a:pt x="540942" y="768061"/>
                </a:cubicBezTo>
                <a:cubicBezTo>
                  <a:pt x="545400" y="765833"/>
                  <a:pt x="546700" y="765461"/>
                  <a:pt x="544843" y="766947"/>
                </a:cubicBezTo>
                <a:cubicBezTo>
                  <a:pt x="542986" y="768433"/>
                  <a:pt x="544286" y="768433"/>
                  <a:pt x="548743" y="766947"/>
                </a:cubicBezTo>
                <a:cubicBezTo>
                  <a:pt x="551715" y="766947"/>
                  <a:pt x="554687" y="766204"/>
                  <a:pt x="557659" y="764718"/>
                </a:cubicBezTo>
                <a:cubicBezTo>
                  <a:pt x="560631" y="763232"/>
                  <a:pt x="564345" y="761746"/>
                  <a:pt x="568803" y="760260"/>
                </a:cubicBezTo>
                <a:lnTo>
                  <a:pt x="578833" y="756917"/>
                </a:lnTo>
                <a:cubicBezTo>
                  <a:pt x="581805" y="755431"/>
                  <a:pt x="588491" y="753760"/>
                  <a:pt x="598893" y="751902"/>
                </a:cubicBezTo>
                <a:cubicBezTo>
                  <a:pt x="609294" y="750045"/>
                  <a:pt x="617095" y="748745"/>
                  <a:pt x="622296" y="748002"/>
                </a:cubicBezTo>
                <a:cubicBezTo>
                  <a:pt x="631211" y="746516"/>
                  <a:pt x="639941" y="745216"/>
                  <a:pt x="648484" y="744101"/>
                </a:cubicBezTo>
                <a:cubicBezTo>
                  <a:pt x="657028" y="742987"/>
                  <a:pt x="666130" y="742430"/>
                  <a:pt x="675788" y="742430"/>
                </a:cubicBezTo>
                <a:cubicBezTo>
                  <a:pt x="680246" y="742430"/>
                  <a:pt x="686932" y="743358"/>
                  <a:pt x="695848" y="745216"/>
                </a:cubicBezTo>
                <a:cubicBezTo>
                  <a:pt x="704763" y="747073"/>
                  <a:pt x="710707" y="748002"/>
                  <a:pt x="713678" y="748002"/>
                </a:cubicBezTo>
                <a:lnTo>
                  <a:pt x="721479" y="746887"/>
                </a:lnTo>
                <a:lnTo>
                  <a:pt x="722594" y="746887"/>
                </a:lnTo>
                <a:lnTo>
                  <a:pt x="728166" y="746887"/>
                </a:lnTo>
                <a:cubicBezTo>
                  <a:pt x="739310" y="748373"/>
                  <a:pt x="746925" y="750231"/>
                  <a:pt x="751012" y="752460"/>
                </a:cubicBezTo>
                <a:cubicBezTo>
                  <a:pt x="755098" y="754688"/>
                  <a:pt x="761599" y="758403"/>
                  <a:pt x="770514" y="763604"/>
                </a:cubicBezTo>
                <a:cubicBezTo>
                  <a:pt x="775715" y="767318"/>
                  <a:pt x="778686" y="768990"/>
                  <a:pt x="779429" y="768619"/>
                </a:cubicBezTo>
                <a:cubicBezTo>
                  <a:pt x="780172" y="768247"/>
                  <a:pt x="783144" y="770662"/>
                  <a:pt x="788345" y="775862"/>
                </a:cubicBezTo>
                <a:cubicBezTo>
                  <a:pt x="789831" y="778834"/>
                  <a:pt x="791874" y="781620"/>
                  <a:pt x="794474" y="784221"/>
                </a:cubicBezTo>
                <a:cubicBezTo>
                  <a:pt x="797074" y="786821"/>
                  <a:pt x="798375" y="789607"/>
                  <a:pt x="798375" y="792579"/>
                </a:cubicBezTo>
                <a:cubicBezTo>
                  <a:pt x="798375" y="800751"/>
                  <a:pt x="797632" y="807252"/>
                  <a:pt x="796146" y="812081"/>
                </a:cubicBezTo>
                <a:cubicBezTo>
                  <a:pt x="794660" y="816910"/>
                  <a:pt x="790945" y="821554"/>
                  <a:pt x="785002" y="826012"/>
                </a:cubicBezTo>
                <a:cubicBezTo>
                  <a:pt x="782030" y="827497"/>
                  <a:pt x="778872" y="829726"/>
                  <a:pt x="775529" y="832698"/>
                </a:cubicBezTo>
                <a:cubicBezTo>
                  <a:pt x="772186" y="835670"/>
                  <a:pt x="769400" y="839013"/>
                  <a:pt x="767171" y="842728"/>
                </a:cubicBezTo>
                <a:cubicBezTo>
                  <a:pt x="766428" y="843471"/>
                  <a:pt x="766056" y="844214"/>
                  <a:pt x="766056" y="844957"/>
                </a:cubicBezTo>
                <a:cubicBezTo>
                  <a:pt x="765313" y="844957"/>
                  <a:pt x="764942" y="845328"/>
                  <a:pt x="764942" y="846071"/>
                </a:cubicBezTo>
                <a:lnTo>
                  <a:pt x="762713" y="852758"/>
                </a:lnTo>
                <a:cubicBezTo>
                  <a:pt x="761227" y="855730"/>
                  <a:pt x="758813" y="858887"/>
                  <a:pt x="755469" y="862230"/>
                </a:cubicBezTo>
                <a:cubicBezTo>
                  <a:pt x="752126" y="865574"/>
                  <a:pt x="749711" y="868360"/>
                  <a:pt x="748226" y="870589"/>
                </a:cubicBezTo>
                <a:cubicBezTo>
                  <a:pt x="745997" y="874303"/>
                  <a:pt x="743396" y="878018"/>
                  <a:pt x="740425" y="881733"/>
                </a:cubicBezTo>
                <a:cubicBezTo>
                  <a:pt x="737453" y="885448"/>
                  <a:pt x="734109" y="888791"/>
                  <a:pt x="730395" y="891763"/>
                </a:cubicBezTo>
                <a:lnTo>
                  <a:pt x="723708" y="897335"/>
                </a:lnTo>
                <a:cubicBezTo>
                  <a:pt x="721479" y="904021"/>
                  <a:pt x="717765" y="909965"/>
                  <a:pt x="712564" y="915166"/>
                </a:cubicBezTo>
                <a:cubicBezTo>
                  <a:pt x="709592" y="918137"/>
                  <a:pt x="706249" y="922595"/>
                  <a:pt x="702534" y="928539"/>
                </a:cubicBezTo>
                <a:lnTo>
                  <a:pt x="701420" y="930768"/>
                </a:lnTo>
                <a:cubicBezTo>
                  <a:pt x="699934" y="932253"/>
                  <a:pt x="698262" y="934297"/>
                  <a:pt x="696405" y="936897"/>
                </a:cubicBezTo>
                <a:cubicBezTo>
                  <a:pt x="694547" y="939497"/>
                  <a:pt x="693247" y="942655"/>
                  <a:pt x="692504" y="946370"/>
                </a:cubicBezTo>
                <a:cubicBezTo>
                  <a:pt x="698448" y="947855"/>
                  <a:pt x="703277" y="949713"/>
                  <a:pt x="706992" y="951942"/>
                </a:cubicBezTo>
                <a:cubicBezTo>
                  <a:pt x="721108" y="961600"/>
                  <a:pt x="727051" y="967729"/>
                  <a:pt x="724823" y="970330"/>
                </a:cubicBezTo>
                <a:cubicBezTo>
                  <a:pt x="722594" y="972930"/>
                  <a:pt x="721479" y="977202"/>
                  <a:pt x="721479" y="983146"/>
                </a:cubicBezTo>
                <a:cubicBezTo>
                  <a:pt x="721479" y="987603"/>
                  <a:pt x="722965" y="991132"/>
                  <a:pt x="725937" y="993733"/>
                </a:cubicBezTo>
                <a:cubicBezTo>
                  <a:pt x="728909" y="996333"/>
                  <a:pt x="731509" y="999862"/>
                  <a:pt x="733738" y="1004320"/>
                </a:cubicBezTo>
                <a:cubicBezTo>
                  <a:pt x="732252" y="1005805"/>
                  <a:pt x="728537" y="1009334"/>
                  <a:pt x="722594" y="1014907"/>
                </a:cubicBezTo>
                <a:cubicBezTo>
                  <a:pt x="716650" y="1020479"/>
                  <a:pt x="712192" y="1024008"/>
                  <a:pt x="709221" y="1025494"/>
                </a:cubicBezTo>
                <a:cubicBezTo>
                  <a:pt x="704763" y="1026980"/>
                  <a:pt x="698819" y="1028465"/>
                  <a:pt x="691390" y="1029951"/>
                </a:cubicBezTo>
                <a:cubicBezTo>
                  <a:pt x="684703" y="1030694"/>
                  <a:pt x="678388" y="1031066"/>
                  <a:pt x="672445" y="1031066"/>
                </a:cubicBezTo>
                <a:cubicBezTo>
                  <a:pt x="665758" y="1030323"/>
                  <a:pt x="658700" y="1029951"/>
                  <a:pt x="651271" y="1029951"/>
                </a:cubicBezTo>
                <a:cubicBezTo>
                  <a:pt x="643841" y="1029951"/>
                  <a:pt x="636040" y="1028837"/>
                  <a:pt x="627868" y="1026608"/>
                </a:cubicBezTo>
                <a:cubicBezTo>
                  <a:pt x="623410" y="1025865"/>
                  <a:pt x="618952" y="1025865"/>
                  <a:pt x="614495" y="1026608"/>
                </a:cubicBezTo>
                <a:cubicBezTo>
                  <a:pt x="613009" y="1026608"/>
                  <a:pt x="612451" y="1026422"/>
                  <a:pt x="612823" y="1026051"/>
                </a:cubicBezTo>
                <a:cubicBezTo>
                  <a:pt x="613194" y="1025679"/>
                  <a:pt x="611894" y="1025494"/>
                  <a:pt x="608922" y="1025494"/>
                </a:cubicBezTo>
                <a:lnTo>
                  <a:pt x="565460" y="1024379"/>
                </a:lnTo>
                <a:cubicBezTo>
                  <a:pt x="563974" y="1025865"/>
                  <a:pt x="562488" y="1028280"/>
                  <a:pt x="561002" y="1031623"/>
                </a:cubicBezTo>
                <a:cubicBezTo>
                  <a:pt x="559516" y="1034966"/>
                  <a:pt x="558030" y="1037381"/>
                  <a:pt x="556544" y="1038867"/>
                </a:cubicBezTo>
                <a:cubicBezTo>
                  <a:pt x="555059" y="1040353"/>
                  <a:pt x="553387" y="1040910"/>
                  <a:pt x="551529" y="1040538"/>
                </a:cubicBezTo>
                <a:cubicBezTo>
                  <a:pt x="549672" y="1040167"/>
                  <a:pt x="547258" y="1040724"/>
                  <a:pt x="544286" y="1042210"/>
                </a:cubicBezTo>
                <a:cubicBezTo>
                  <a:pt x="536856" y="1043696"/>
                  <a:pt x="529055" y="1041839"/>
                  <a:pt x="520883" y="1036638"/>
                </a:cubicBezTo>
                <a:cubicBezTo>
                  <a:pt x="515682" y="1035152"/>
                  <a:pt x="510482" y="1030694"/>
                  <a:pt x="505281" y="1023265"/>
                </a:cubicBezTo>
                <a:cubicBezTo>
                  <a:pt x="502309" y="1019550"/>
                  <a:pt x="500080" y="1017135"/>
                  <a:pt x="498594" y="1016021"/>
                </a:cubicBezTo>
                <a:cubicBezTo>
                  <a:pt x="497108" y="1014907"/>
                  <a:pt x="495622" y="1013792"/>
                  <a:pt x="494137" y="1012678"/>
                </a:cubicBezTo>
                <a:cubicBezTo>
                  <a:pt x="492651" y="1011563"/>
                  <a:pt x="490979" y="1009706"/>
                  <a:pt x="489122" y="1007106"/>
                </a:cubicBezTo>
                <a:cubicBezTo>
                  <a:pt x="487264" y="1004505"/>
                  <a:pt x="484478" y="999119"/>
                  <a:pt x="480764" y="990947"/>
                </a:cubicBezTo>
                <a:cubicBezTo>
                  <a:pt x="477049" y="985003"/>
                  <a:pt x="475191" y="982217"/>
                  <a:pt x="475191" y="982588"/>
                </a:cubicBezTo>
                <a:cubicBezTo>
                  <a:pt x="475191" y="982960"/>
                  <a:pt x="474820" y="979059"/>
                  <a:pt x="474077" y="970887"/>
                </a:cubicBezTo>
                <a:cubicBezTo>
                  <a:pt x="474077" y="966429"/>
                  <a:pt x="473334" y="963086"/>
                  <a:pt x="471848" y="960857"/>
                </a:cubicBezTo>
                <a:cubicBezTo>
                  <a:pt x="470362" y="958628"/>
                  <a:pt x="469619" y="954913"/>
                  <a:pt x="469619" y="949713"/>
                </a:cubicBezTo>
                <a:cubicBezTo>
                  <a:pt x="468876" y="939312"/>
                  <a:pt x="466276" y="929282"/>
                  <a:pt x="461818" y="919623"/>
                </a:cubicBezTo>
                <a:cubicBezTo>
                  <a:pt x="461075" y="918137"/>
                  <a:pt x="460332" y="917023"/>
                  <a:pt x="459589" y="916280"/>
                </a:cubicBezTo>
                <a:cubicBezTo>
                  <a:pt x="458847" y="915537"/>
                  <a:pt x="458104" y="914423"/>
                  <a:pt x="457361" y="912937"/>
                </a:cubicBezTo>
                <a:cubicBezTo>
                  <a:pt x="455875" y="911451"/>
                  <a:pt x="454946" y="909593"/>
                  <a:pt x="454575" y="907365"/>
                </a:cubicBezTo>
                <a:cubicBezTo>
                  <a:pt x="454203" y="905136"/>
                  <a:pt x="453646" y="902907"/>
                  <a:pt x="452903" y="900678"/>
                </a:cubicBezTo>
                <a:cubicBezTo>
                  <a:pt x="451417" y="899192"/>
                  <a:pt x="450674" y="898264"/>
                  <a:pt x="450674" y="897892"/>
                </a:cubicBezTo>
                <a:cubicBezTo>
                  <a:pt x="450674" y="897521"/>
                  <a:pt x="449560" y="896220"/>
                  <a:pt x="447331" y="893992"/>
                </a:cubicBezTo>
                <a:cubicBezTo>
                  <a:pt x="442873" y="881361"/>
                  <a:pt x="440087" y="870031"/>
                  <a:pt x="438973" y="860002"/>
                </a:cubicBezTo>
                <a:cubicBezTo>
                  <a:pt x="437858" y="849972"/>
                  <a:pt x="436558" y="843842"/>
                  <a:pt x="435072" y="841614"/>
                </a:cubicBezTo>
                <a:cubicBezTo>
                  <a:pt x="432100" y="839385"/>
                  <a:pt x="430614" y="836413"/>
                  <a:pt x="430614" y="832698"/>
                </a:cubicBezTo>
                <a:lnTo>
                  <a:pt x="427271" y="821554"/>
                </a:lnTo>
                <a:cubicBezTo>
                  <a:pt x="425042" y="814124"/>
                  <a:pt x="422256" y="807066"/>
                  <a:pt x="418913" y="800380"/>
                </a:cubicBezTo>
                <a:cubicBezTo>
                  <a:pt x="415570" y="793693"/>
                  <a:pt x="416127" y="787007"/>
                  <a:pt x="420585" y="780320"/>
                </a:cubicBezTo>
                <a:cubicBezTo>
                  <a:pt x="422070" y="776605"/>
                  <a:pt x="423371" y="772705"/>
                  <a:pt x="424485" y="768619"/>
                </a:cubicBezTo>
                <a:cubicBezTo>
                  <a:pt x="425600" y="764532"/>
                  <a:pt x="427643" y="760632"/>
                  <a:pt x="430614" y="756917"/>
                </a:cubicBezTo>
                <a:lnTo>
                  <a:pt x="435072" y="753574"/>
                </a:lnTo>
                <a:cubicBezTo>
                  <a:pt x="447702" y="743173"/>
                  <a:pt x="454760" y="737786"/>
                  <a:pt x="456246" y="737415"/>
                </a:cubicBezTo>
                <a:cubicBezTo>
                  <a:pt x="457732" y="737043"/>
                  <a:pt x="463676" y="737229"/>
                  <a:pt x="474077" y="737972"/>
                </a:cubicBezTo>
                <a:cubicBezTo>
                  <a:pt x="478535" y="738715"/>
                  <a:pt x="483178" y="737972"/>
                  <a:pt x="488007" y="735743"/>
                </a:cubicBezTo>
                <a:cubicBezTo>
                  <a:pt x="492836" y="733514"/>
                  <a:pt x="496737" y="731285"/>
                  <a:pt x="499709" y="729057"/>
                </a:cubicBezTo>
                <a:cubicBezTo>
                  <a:pt x="501938" y="727571"/>
                  <a:pt x="505095" y="726271"/>
                  <a:pt x="509181" y="725156"/>
                </a:cubicBezTo>
                <a:cubicBezTo>
                  <a:pt x="513268" y="724042"/>
                  <a:pt x="517168" y="722370"/>
                  <a:pt x="520883" y="720141"/>
                </a:cubicBezTo>
                <a:lnTo>
                  <a:pt x="556544" y="698967"/>
                </a:lnTo>
                <a:cubicBezTo>
                  <a:pt x="558773" y="697481"/>
                  <a:pt x="560631" y="695995"/>
                  <a:pt x="562117" y="694509"/>
                </a:cubicBezTo>
                <a:cubicBezTo>
                  <a:pt x="563602" y="693024"/>
                  <a:pt x="565831" y="691166"/>
                  <a:pt x="568803" y="688937"/>
                </a:cubicBezTo>
                <a:cubicBezTo>
                  <a:pt x="572518" y="687451"/>
                  <a:pt x="576047" y="685780"/>
                  <a:pt x="579390" y="683922"/>
                </a:cubicBezTo>
                <a:cubicBezTo>
                  <a:pt x="582733" y="682065"/>
                  <a:pt x="585519" y="680393"/>
                  <a:pt x="587748" y="678907"/>
                </a:cubicBezTo>
                <a:lnTo>
                  <a:pt x="598893" y="666649"/>
                </a:lnTo>
                <a:cubicBezTo>
                  <a:pt x="601864" y="664420"/>
                  <a:pt x="604093" y="662563"/>
                  <a:pt x="605579" y="661077"/>
                </a:cubicBezTo>
                <a:cubicBezTo>
                  <a:pt x="607065" y="659591"/>
                  <a:pt x="607437" y="659034"/>
                  <a:pt x="606694" y="659405"/>
                </a:cubicBezTo>
                <a:cubicBezTo>
                  <a:pt x="605951" y="659777"/>
                  <a:pt x="606694" y="659591"/>
                  <a:pt x="608922" y="658848"/>
                </a:cubicBezTo>
                <a:lnTo>
                  <a:pt x="611151" y="657733"/>
                </a:lnTo>
                <a:cubicBezTo>
                  <a:pt x="616352" y="654762"/>
                  <a:pt x="620438" y="650675"/>
                  <a:pt x="623410" y="645475"/>
                </a:cubicBezTo>
                <a:cubicBezTo>
                  <a:pt x="618952" y="645475"/>
                  <a:pt x="615238" y="645846"/>
                  <a:pt x="612266" y="646589"/>
                </a:cubicBezTo>
                <a:lnTo>
                  <a:pt x="611151" y="647704"/>
                </a:lnTo>
                <a:lnTo>
                  <a:pt x="608922" y="647704"/>
                </a:lnTo>
                <a:lnTo>
                  <a:pt x="585519" y="655505"/>
                </a:lnTo>
                <a:cubicBezTo>
                  <a:pt x="578090" y="656990"/>
                  <a:pt x="570103" y="658291"/>
                  <a:pt x="561559" y="659405"/>
                </a:cubicBezTo>
                <a:cubicBezTo>
                  <a:pt x="553015" y="660519"/>
                  <a:pt x="545029" y="662563"/>
                  <a:pt x="537599" y="665534"/>
                </a:cubicBezTo>
                <a:lnTo>
                  <a:pt x="535370" y="666649"/>
                </a:lnTo>
                <a:lnTo>
                  <a:pt x="533142" y="666649"/>
                </a:lnTo>
                <a:cubicBezTo>
                  <a:pt x="532399" y="667392"/>
                  <a:pt x="532027" y="668135"/>
                  <a:pt x="532027" y="668878"/>
                </a:cubicBezTo>
                <a:cubicBezTo>
                  <a:pt x="527569" y="670364"/>
                  <a:pt x="523483" y="672221"/>
                  <a:pt x="519768" y="674450"/>
                </a:cubicBezTo>
                <a:cubicBezTo>
                  <a:pt x="516054" y="676679"/>
                  <a:pt x="512339" y="679279"/>
                  <a:pt x="508624" y="682251"/>
                </a:cubicBezTo>
                <a:cubicBezTo>
                  <a:pt x="506395" y="684480"/>
                  <a:pt x="503609" y="686894"/>
                  <a:pt x="500266" y="689495"/>
                </a:cubicBezTo>
                <a:cubicBezTo>
                  <a:pt x="496923" y="692095"/>
                  <a:pt x="492651" y="693024"/>
                  <a:pt x="487450" y="692281"/>
                </a:cubicBezTo>
                <a:cubicBezTo>
                  <a:pt x="471848" y="691538"/>
                  <a:pt x="461447" y="688380"/>
                  <a:pt x="456246" y="682808"/>
                </a:cubicBezTo>
                <a:cubicBezTo>
                  <a:pt x="451046" y="677236"/>
                  <a:pt x="447331" y="672964"/>
                  <a:pt x="445102" y="669992"/>
                </a:cubicBezTo>
                <a:cubicBezTo>
                  <a:pt x="442130" y="668506"/>
                  <a:pt x="440273" y="667392"/>
                  <a:pt x="439530" y="666649"/>
                </a:cubicBezTo>
                <a:cubicBezTo>
                  <a:pt x="438787" y="665906"/>
                  <a:pt x="438044" y="663306"/>
                  <a:pt x="437301" y="658848"/>
                </a:cubicBezTo>
                <a:lnTo>
                  <a:pt x="432843" y="658848"/>
                </a:lnTo>
                <a:cubicBezTo>
                  <a:pt x="431357" y="662563"/>
                  <a:pt x="429129" y="665720"/>
                  <a:pt x="426157" y="668320"/>
                </a:cubicBezTo>
                <a:cubicBezTo>
                  <a:pt x="423185" y="670921"/>
                  <a:pt x="420585" y="673335"/>
                  <a:pt x="418356" y="675564"/>
                </a:cubicBezTo>
                <a:lnTo>
                  <a:pt x="399410" y="691166"/>
                </a:lnTo>
                <a:cubicBezTo>
                  <a:pt x="394953" y="695624"/>
                  <a:pt x="388081" y="700639"/>
                  <a:pt x="378794" y="706211"/>
                </a:cubicBezTo>
                <a:cubicBezTo>
                  <a:pt x="369507" y="711783"/>
                  <a:pt x="364120" y="715683"/>
                  <a:pt x="362635" y="717912"/>
                </a:cubicBezTo>
                <a:cubicBezTo>
                  <a:pt x="358177" y="722370"/>
                  <a:pt x="354648" y="724042"/>
                  <a:pt x="352047" y="722927"/>
                </a:cubicBezTo>
                <a:cubicBezTo>
                  <a:pt x="349447" y="721813"/>
                  <a:pt x="345918" y="723484"/>
                  <a:pt x="341460" y="727942"/>
                </a:cubicBezTo>
                <a:cubicBezTo>
                  <a:pt x="336260" y="731657"/>
                  <a:pt x="331059" y="734257"/>
                  <a:pt x="325858" y="735743"/>
                </a:cubicBezTo>
                <a:lnTo>
                  <a:pt x="324744" y="736858"/>
                </a:lnTo>
                <a:cubicBezTo>
                  <a:pt x="319543" y="737601"/>
                  <a:pt x="317315" y="737415"/>
                  <a:pt x="318057" y="736300"/>
                </a:cubicBezTo>
                <a:cubicBezTo>
                  <a:pt x="318800" y="735186"/>
                  <a:pt x="316943" y="736486"/>
                  <a:pt x="312485" y="740201"/>
                </a:cubicBezTo>
                <a:cubicBezTo>
                  <a:pt x="308028" y="742430"/>
                  <a:pt x="302456" y="745216"/>
                  <a:pt x="295769" y="748559"/>
                </a:cubicBezTo>
                <a:cubicBezTo>
                  <a:pt x="289082" y="751902"/>
                  <a:pt x="282767" y="753574"/>
                  <a:pt x="276824" y="753574"/>
                </a:cubicBezTo>
                <a:cubicBezTo>
                  <a:pt x="276081" y="749116"/>
                  <a:pt x="276452" y="745773"/>
                  <a:pt x="277938" y="743544"/>
                </a:cubicBezTo>
                <a:cubicBezTo>
                  <a:pt x="279424" y="741315"/>
                  <a:pt x="281653" y="738715"/>
                  <a:pt x="284625" y="735743"/>
                </a:cubicBezTo>
                <a:lnTo>
                  <a:pt x="300227" y="723484"/>
                </a:lnTo>
                <a:cubicBezTo>
                  <a:pt x="303941" y="720513"/>
                  <a:pt x="307285" y="718098"/>
                  <a:pt x="310257" y="716241"/>
                </a:cubicBezTo>
                <a:cubicBezTo>
                  <a:pt x="313228" y="714383"/>
                  <a:pt x="316943" y="711969"/>
                  <a:pt x="321401" y="708997"/>
                </a:cubicBezTo>
                <a:lnTo>
                  <a:pt x="329202" y="700082"/>
                </a:lnTo>
                <a:cubicBezTo>
                  <a:pt x="333659" y="695624"/>
                  <a:pt x="339417" y="690795"/>
                  <a:pt x="346475" y="685594"/>
                </a:cubicBezTo>
                <a:cubicBezTo>
                  <a:pt x="353533" y="680393"/>
                  <a:pt x="359663" y="674821"/>
                  <a:pt x="364863" y="668878"/>
                </a:cubicBezTo>
                <a:cubicBezTo>
                  <a:pt x="367835" y="665906"/>
                  <a:pt x="370807" y="663306"/>
                  <a:pt x="373779" y="661077"/>
                </a:cubicBezTo>
                <a:cubicBezTo>
                  <a:pt x="376751" y="658848"/>
                  <a:pt x="378979" y="656248"/>
                  <a:pt x="380465" y="653276"/>
                </a:cubicBezTo>
                <a:lnTo>
                  <a:pt x="423928" y="600898"/>
                </a:lnTo>
                <a:cubicBezTo>
                  <a:pt x="427643" y="597183"/>
                  <a:pt x="430243" y="593840"/>
                  <a:pt x="431729" y="590868"/>
                </a:cubicBezTo>
                <a:cubicBezTo>
                  <a:pt x="435444" y="587153"/>
                  <a:pt x="438230" y="583624"/>
                  <a:pt x="440087" y="580281"/>
                </a:cubicBezTo>
                <a:cubicBezTo>
                  <a:pt x="441944" y="576938"/>
                  <a:pt x="444359" y="573409"/>
                  <a:pt x="447331" y="569694"/>
                </a:cubicBezTo>
                <a:cubicBezTo>
                  <a:pt x="449560" y="565236"/>
                  <a:pt x="451603" y="561521"/>
                  <a:pt x="453460" y="558550"/>
                </a:cubicBezTo>
                <a:cubicBezTo>
                  <a:pt x="455317" y="555578"/>
                  <a:pt x="457361" y="552235"/>
                  <a:pt x="459589" y="548520"/>
                </a:cubicBezTo>
                <a:lnTo>
                  <a:pt x="479649" y="509515"/>
                </a:lnTo>
                <a:cubicBezTo>
                  <a:pt x="482621" y="504314"/>
                  <a:pt x="485035" y="497813"/>
                  <a:pt x="486893" y="490012"/>
                </a:cubicBezTo>
                <a:cubicBezTo>
                  <a:pt x="488750" y="482211"/>
                  <a:pt x="490793" y="475339"/>
                  <a:pt x="493022" y="469396"/>
                </a:cubicBezTo>
                <a:cubicBezTo>
                  <a:pt x="495251" y="461966"/>
                  <a:pt x="493579" y="454722"/>
                  <a:pt x="488007" y="447664"/>
                </a:cubicBezTo>
                <a:cubicBezTo>
                  <a:pt x="482435" y="440606"/>
                  <a:pt x="477420" y="434848"/>
                  <a:pt x="472963" y="430391"/>
                </a:cubicBezTo>
                <a:cubicBezTo>
                  <a:pt x="471477" y="428905"/>
                  <a:pt x="470362" y="426305"/>
                  <a:pt x="469619" y="422590"/>
                </a:cubicBezTo>
                <a:cubicBezTo>
                  <a:pt x="464419" y="421847"/>
                  <a:pt x="460332" y="419246"/>
                  <a:pt x="457361" y="414789"/>
                </a:cubicBezTo>
                <a:cubicBezTo>
                  <a:pt x="454389" y="410331"/>
                  <a:pt x="451046" y="406616"/>
                  <a:pt x="447331" y="403645"/>
                </a:cubicBezTo>
                <a:cubicBezTo>
                  <a:pt x="443616" y="401416"/>
                  <a:pt x="440644" y="398444"/>
                  <a:pt x="438415" y="394729"/>
                </a:cubicBezTo>
                <a:cubicBezTo>
                  <a:pt x="436187" y="391014"/>
                  <a:pt x="432472" y="388043"/>
                  <a:pt x="427271" y="385814"/>
                </a:cubicBezTo>
                <a:cubicBezTo>
                  <a:pt x="425785" y="383585"/>
                  <a:pt x="423556" y="381728"/>
                  <a:pt x="420585" y="380242"/>
                </a:cubicBezTo>
                <a:cubicBezTo>
                  <a:pt x="417613" y="378756"/>
                  <a:pt x="415384" y="378384"/>
                  <a:pt x="413898" y="379127"/>
                </a:cubicBezTo>
                <a:cubicBezTo>
                  <a:pt x="412412" y="379870"/>
                  <a:pt x="409998" y="381356"/>
                  <a:pt x="406654" y="383585"/>
                </a:cubicBezTo>
                <a:cubicBezTo>
                  <a:pt x="403311" y="385814"/>
                  <a:pt x="400896" y="388043"/>
                  <a:pt x="399410" y="390271"/>
                </a:cubicBezTo>
                <a:cubicBezTo>
                  <a:pt x="397182" y="393243"/>
                  <a:pt x="393095" y="396215"/>
                  <a:pt x="387152" y="399187"/>
                </a:cubicBezTo>
                <a:cubicBezTo>
                  <a:pt x="381208" y="402159"/>
                  <a:pt x="375636" y="404387"/>
                  <a:pt x="370435" y="405873"/>
                </a:cubicBezTo>
                <a:cubicBezTo>
                  <a:pt x="359291" y="408845"/>
                  <a:pt x="353533" y="409402"/>
                  <a:pt x="353162" y="407545"/>
                </a:cubicBezTo>
                <a:cubicBezTo>
                  <a:pt x="352790" y="405688"/>
                  <a:pt x="350376" y="404016"/>
                  <a:pt x="345918" y="402530"/>
                </a:cubicBezTo>
                <a:cubicBezTo>
                  <a:pt x="342203" y="401044"/>
                  <a:pt x="338489" y="400673"/>
                  <a:pt x="334774" y="401416"/>
                </a:cubicBezTo>
                <a:cubicBezTo>
                  <a:pt x="331059" y="402159"/>
                  <a:pt x="326973" y="396586"/>
                  <a:pt x="322515" y="384699"/>
                </a:cubicBezTo>
                <a:cubicBezTo>
                  <a:pt x="321772" y="382470"/>
                  <a:pt x="321029" y="377641"/>
                  <a:pt x="320286" y="370212"/>
                </a:cubicBezTo>
                <a:cubicBezTo>
                  <a:pt x="319543" y="362782"/>
                  <a:pt x="319172" y="357953"/>
                  <a:pt x="319172" y="355724"/>
                </a:cubicBezTo>
                <a:cubicBezTo>
                  <a:pt x="319172" y="353495"/>
                  <a:pt x="319915" y="352009"/>
                  <a:pt x="321401" y="351266"/>
                </a:cubicBezTo>
                <a:lnTo>
                  <a:pt x="315829" y="351266"/>
                </a:lnTo>
                <a:lnTo>
                  <a:pt x="308028" y="355724"/>
                </a:lnTo>
                <a:cubicBezTo>
                  <a:pt x="305799" y="357210"/>
                  <a:pt x="304499" y="357767"/>
                  <a:pt x="304127" y="357396"/>
                </a:cubicBezTo>
                <a:cubicBezTo>
                  <a:pt x="303756" y="357024"/>
                  <a:pt x="301341" y="357582"/>
                  <a:pt x="296883" y="359067"/>
                </a:cubicBezTo>
                <a:cubicBezTo>
                  <a:pt x="290197" y="360553"/>
                  <a:pt x="287039" y="362225"/>
                  <a:pt x="287411" y="364082"/>
                </a:cubicBezTo>
                <a:cubicBezTo>
                  <a:pt x="287782" y="365940"/>
                  <a:pt x="286111" y="368726"/>
                  <a:pt x="282396" y="372441"/>
                </a:cubicBezTo>
                <a:cubicBezTo>
                  <a:pt x="278681" y="376155"/>
                  <a:pt x="276081" y="379127"/>
                  <a:pt x="274595" y="381356"/>
                </a:cubicBezTo>
                <a:cubicBezTo>
                  <a:pt x="273109" y="383585"/>
                  <a:pt x="271252" y="390271"/>
                  <a:pt x="269023" y="401416"/>
                </a:cubicBezTo>
                <a:cubicBezTo>
                  <a:pt x="268280" y="406616"/>
                  <a:pt x="268466" y="408474"/>
                  <a:pt x="269580" y="406988"/>
                </a:cubicBezTo>
                <a:cubicBezTo>
                  <a:pt x="270694" y="405502"/>
                  <a:pt x="271252" y="406988"/>
                  <a:pt x="271252" y="411445"/>
                </a:cubicBezTo>
                <a:cubicBezTo>
                  <a:pt x="271252" y="412931"/>
                  <a:pt x="270694" y="416275"/>
                  <a:pt x="269580" y="421475"/>
                </a:cubicBezTo>
                <a:cubicBezTo>
                  <a:pt x="268466" y="426676"/>
                  <a:pt x="267537" y="432620"/>
                  <a:pt x="266794" y="439306"/>
                </a:cubicBezTo>
                <a:cubicBezTo>
                  <a:pt x="266051" y="445993"/>
                  <a:pt x="265122" y="453051"/>
                  <a:pt x="264008" y="460480"/>
                </a:cubicBezTo>
                <a:cubicBezTo>
                  <a:pt x="262893" y="467910"/>
                  <a:pt x="262336" y="472739"/>
                  <a:pt x="262336" y="474968"/>
                </a:cubicBezTo>
                <a:lnTo>
                  <a:pt x="263451" y="490570"/>
                </a:lnTo>
                <a:cubicBezTo>
                  <a:pt x="264194" y="500228"/>
                  <a:pt x="264379" y="508400"/>
                  <a:pt x="264008" y="515087"/>
                </a:cubicBezTo>
                <a:cubicBezTo>
                  <a:pt x="263636" y="521774"/>
                  <a:pt x="263451" y="530317"/>
                  <a:pt x="263451" y="540719"/>
                </a:cubicBezTo>
                <a:cubicBezTo>
                  <a:pt x="263451" y="544434"/>
                  <a:pt x="263265" y="548148"/>
                  <a:pt x="262893" y="551863"/>
                </a:cubicBezTo>
                <a:cubicBezTo>
                  <a:pt x="262522" y="555578"/>
                  <a:pt x="263451" y="559293"/>
                  <a:pt x="265680" y="563007"/>
                </a:cubicBezTo>
                <a:cubicBezTo>
                  <a:pt x="269394" y="560036"/>
                  <a:pt x="271252" y="557621"/>
                  <a:pt x="271252" y="555764"/>
                </a:cubicBezTo>
                <a:cubicBezTo>
                  <a:pt x="271252" y="553906"/>
                  <a:pt x="274223" y="552977"/>
                  <a:pt x="280167" y="552977"/>
                </a:cubicBezTo>
                <a:cubicBezTo>
                  <a:pt x="280167" y="544805"/>
                  <a:pt x="285925" y="538304"/>
                  <a:pt x="297441" y="533475"/>
                </a:cubicBezTo>
                <a:cubicBezTo>
                  <a:pt x="308956" y="528646"/>
                  <a:pt x="318057" y="524374"/>
                  <a:pt x="324744" y="520659"/>
                </a:cubicBezTo>
                <a:cubicBezTo>
                  <a:pt x="329202" y="516944"/>
                  <a:pt x="333102" y="512672"/>
                  <a:pt x="336445" y="507843"/>
                </a:cubicBezTo>
                <a:cubicBezTo>
                  <a:pt x="339789" y="503014"/>
                  <a:pt x="345175" y="500599"/>
                  <a:pt x="352605" y="500599"/>
                </a:cubicBezTo>
                <a:cubicBezTo>
                  <a:pt x="352605" y="505057"/>
                  <a:pt x="352233" y="508772"/>
                  <a:pt x="351490" y="511744"/>
                </a:cubicBezTo>
                <a:lnTo>
                  <a:pt x="351490" y="515087"/>
                </a:lnTo>
                <a:cubicBezTo>
                  <a:pt x="348518" y="525488"/>
                  <a:pt x="346847" y="532175"/>
                  <a:pt x="346475" y="535147"/>
                </a:cubicBezTo>
                <a:cubicBezTo>
                  <a:pt x="346104" y="538118"/>
                  <a:pt x="346290" y="539976"/>
                  <a:pt x="347033" y="540719"/>
                </a:cubicBezTo>
                <a:cubicBezTo>
                  <a:pt x="347775" y="541462"/>
                  <a:pt x="349447" y="542205"/>
                  <a:pt x="352047" y="542948"/>
                </a:cubicBezTo>
                <a:cubicBezTo>
                  <a:pt x="354648" y="543691"/>
                  <a:pt x="357062" y="546662"/>
                  <a:pt x="359291" y="551863"/>
                </a:cubicBezTo>
                <a:cubicBezTo>
                  <a:pt x="364492" y="563750"/>
                  <a:pt x="365792" y="570808"/>
                  <a:pt x="363192" y="573037"/>
                </a:cubicBezTo>
                <a:cubicBezTo>
                  <a:pt x="360591" y="575266"/>
                  <a:pt x="355576" y="578609"/>
                  <a:pt x="348147" y="583067"/>
                </a:cubicBezTo>
                <a:cubicBezTo>
                  <a:pt x="342946" y="586039"/>
                  <a:pt x="339603" y="587339"/>
                  <a:pt x="338117" y="586967"/>
                </a:cubicBezTo>
                <a:cubicBezTo>
                  <a:pt x="336631" y="586596"/>
                  <a:pt x="333288" y="587525"/>
                  <a:pt x="328087" y="589753"/>
                </a:cubicBezTo>
                <a:cubicBezTo>
                  <a:pt x="321401" y="591239"/>
                  <a:pt x="315271" y="593468"/>
                  <a:pt x="309699" y="596440"/>
                </a:cubicBezTo>
                <a:cubicBezTo>
                  <a:pt x="304127" y="599412"/>
                  <a:pt x="297626" y="601641"/>
                  <a:pt x="290197" y="603127"/>
                </a:cubicBezTo>
                <a:lnTo>
                  <a:pt x="290197" y="604241"/>
                </a:lnTo>
                <a:lnTo>
                  <a:pt x="282396" y="606470"/>
                </a:lnTo>
                <a:cubicBezTo>
                  <a:pt x="273480" y="608699"/>
                  <a:pt x="267908" y="614642"/>
                  <a:pt x="265680" y="624301"/>
                </a:cubicBezTo>
                <a:cubicBezTo>
                  <a:pt x="264937" y="627272"/>
                  <a:pt x="264751" y="631730"/>
                  <a:pt x="265122" y="637674"/>
                </a:cubicBezTo>
                <a:cubicBezTo>
                  <a:pt x="265494" y="643617"/>
                  <a:pt x="265865" y="649932"/>
                  <a:pt x="266237" y="656619"/>
                </a:cubicBezTo>
                <a:cubicBezTo>
                  <a:pt x="266608" y="663306"/>
                  <a:pt x="267537" y="669992"/>
                  <a:pt x="269023" y="676679"/>
                </a:cubicBezTo>
                <a:cubicBezTo>
                  <a:pt x="270509" y="683365"/>
                  <a:pt x="271252" y="688566"/>
                  <a:pt x="271252" y="692281"/>
                </a:cubicBezTo>
                <a:cubicBezTo>
                  <a:pt x="271252" y="695995"/>
                  <a:pt x="270880" y="698596"/>
                  <a:pt x="270137" y="700082"/>
                </a:cubicBezTo>
                <a:cubicBezTo>
                  <a:pt x="269394" y="701567"/>
                  <a:pt x="269023" y="703053"/>
                  <a:pt x="269023" y="704539"/>
                </a:cubicBezTo>
                <a:cubicBezTo>
                  <a:pt x="269023" y="706025"/>
                  <a:pt x="269394" y="707697"/>
                  <a:pt x="270137" y="709554"/>
                </a:cubicBezTo>
                <a:cubicBezTo>
                  <a:pt x="270880" y="711412"/>
                  <a:pt x="271252" y="714198"/>
                  <a:pt x="271252" y="717912"/>
                </a:cubicBezTo>
                <a:cubicBezTo>
                  <a:pt x="271252" y="723113"/>
                  <a:pt x="271252" y="727199"/>
                  <a:pt x="271252" y="730171"/>
                </a:cubicBezTo>
                <a:cubicBezTo>
                  <a:pt x="271252" y="733143"/>
                  <a:pt x="271252" y="735557"/>
                  <a:pt x="271252" y="737415"/>
                </a:cubicBezTo>
                <a:cubicBezTo>
                  <a:pt x="271252" y="739272"/>
                  <a:pt x="271252" y="741687"/>
                  <a:pt x="271252" y="744659"/>
                </a:cubicBezTo>
                <a:cubicBezTo>
                  <a:pt x="271252" y="747630"/>
                  <a:pt x="271623" y="752460"/>
                  <a:pt x="272366" y="759146"/>
                </a:cubicBezTo>
                <a:cubicBezTo>
                  <a:pt x="273852" y="768804"/>
                  <a:pt x="274223" y="775677"/>
                  <a:pt x="273480" y="779763"/>
                </a:cubicBezTo>
                <a:cubicBezTo>
                  <a:pt x="272738" y="783849"/>
                  <a:pt x="273109" y="789236"/>
                  <a:pt x="274595" y="795922"/>
                </a:cubicBezTo>
                <a:cubicBezTo>
                  <a:pt x="276081" y="803352"/>
                  <a:pt x="276824" y="809109"/>
                  <a:pt x="276824" y="813196"/>
                </a:cubicBezTo>
                <a:cubicBezTo>
                  <a:pt x="276824" y="817282"/>
                  <a:pt x="276824" y="823040"/>
                  <a:pt x="276824" y="830469"/>
                </a:cubicBezTo>
                <a:cubicBezTo>
                  <a:pt x="277567" y="837899"/>
                  <a:pt x="277381" y="846071"/>
                  <a:pt x="276267" y="854987"/>
                </a:cubicBezTo>
                <a:cubicBezTo>
                  <a:pt x="275152" y="863902"/>
                  <a:pt x="275338" y="872817"/>
                  <a:pt x="276824" y="881733"/>
                </a:cubicBezTo>
                <a:cubicBezTo>
                  <a:pt x="276824" y="886934"/>
                  <a:pt x="277381" y="891763"/>
                  <a:pt x="278495" y="896220"/>
                </a:cubicBezTo>
                <a:cubicBezTo>
                  <a:pt x="279610" y="900678"/>
                  <a:pt x="279053" y="905136"/>
                  <a:pt x="276824" y="909593"/>
                </a:cubicBezTo>
                <a:cubicBezTo>
                  <a:pt x="270880" y="928167"/>
                  <a:pt x="269394" y="943026"/>
                  <a:pt x="272366" y="954170"/>
                </a:cubicBezTo>
                <a:cubicBezTo>
                  <a:pt x="275338" y="965315"/>
                  <a:pt x="277567" y="973116"/>
                  <a:pt x="279053" y="977573"/>
                </a:cubicBezTo>
                <a:cubicBezTo>
                  <a:pt x="279053" y="982031"/>
                  <a:pt x="278681" y="985189"/>
                  <a:pt x="277938" y="987046"/>
                </a:cubicBezTo>
                <a:cubicBezTo>
                  <a:pt x="277195" y="988903"/>
                  <a:pt x="277567" y="992432"/>
                  <a:pt x="279053" y="997633"/>
                </a:cubicBezTo>
                <a:cubicBezTo>
                  <a:pt x="280539" y="999119"/>
                  <a:pt x="281839" y="1000976"/>
                  <a:pt x="282953" y="1003205"/>
                </a:cubicBezTo>
                <a:cubicBezTo>
                  <a:pt x="284068" y="1005434"/>
                  <a:pt x="284625" y="1008034"/>
                  <a:pt x="284625" y="1011006"/>
                </a:cubicBezTo>
                <a:lnTo>
                  <a:pt x="274595" y="1042210"/>
                </a:lnTo>
                <a:cubicBezTo>
                  <a:pt x="270880" y="1046668"/>
                  <a:pt x="264565" y="1048897"/>
                  <a:pt x="255650" y="1048897"/>
                </a:cubicBezTo>
                <a:cubicBezTo>
                  <a:pt x="251935" y="1048897"/>
                  <a:pt x="249706" y="1049082"/>
                  <a:pt x="248963" y="1049454"/>
                </a:cubicBezTo>
                <a:cubicBezTo>
                  <a:pt x="248220" y="1049825"/>
                  <a:pt x="246734" y="1051125"/>
                  <a:pt x="244505" y="1053354"/>
                </a:cubicBezTo>
                <a:lnTo>
                  <a:pt x="228903" y="1055583"/>
                </a:lnTo>
                <a:cubicBezTo>
                  <a:pt x="227418" y="1054097"/>
                  <a:pt x="224446" y="1051125"/>
                  <a:pt x="219988" y="1046668"/>
                </a:cubicBezTo>
                <a:cubicBezTo>
                  <a:pt x="215530" y="1042210"/>
                  <a:pt x="212559" y="1039238"/>
                  <a:pt x="211073" y="1037752"/>
                </a:cubicBezTo>
                <a:cubicBezTo>
                  <a:pt x="209587" y="1035523"/>
                  <a:pt x="208472" y="1034038"/>
                  <a:pt x="207729" y="1033295"/>
                </a:cubicBezTo>
                <a:cubicBezTo>
                  <a:pt x="206986" y="1032552"/>
                  <a:pt x="205129" y="1031066"/>
                  <a:pt x="202157" y="1028837"/>
                </a:cubicBezTo>
                <a:cubicBezTo>
                  <a:pt x="199928" y="1027351"/>
                  <a:pt x="197700" y="1024936"/>
                  <a:pt x="195471" y="1021593"/>
                </a:cubicBezTo>
                <a:cubicBezTo>
                  <a:pt x="193242" y="1018250"/>
                  <a:pt x="190642" y="1015835"/>
                  <a:pt x="187670" y="1014349"/>
                </a:cubicBezTo>
                <a:cubicBezTo>
                  <a:pt x="181726" y="1007663"/>
                  <a:pt x="175783" y="999862"/>
                  <a:pt x="169839" y="990947"/>
                </a:cubicBezTo>
                <a:cubicBezTo>
                  <a:pt x="163895" y="982031"/>
                  <a:pt x="158695" y="973859"/>
                  <a:pt x="154237" y="966429"/>
                </a:cubicBezTo>
                <a:cubicBezTo>
                  <a:pt x="152751" y="964943"/>
                  <a:pt x="151637" y="963086"/>
                  <a:pt x="150894" y="960857"/>
                </a:cubicBezTo>
                <a:cubicBezTo>
                  <a:pt x="150151" y="958628"/>
                  <a:pt x="148665" y="956399"/>
                  <a:pt x="146436" y="954170"/>
                </a:cubicBezTo>
                <a:cubicBezTo>
                  <a:pt x="144950" y="952685"/>
                  <a:pt x="143836" y="951013"/>
                  <a:pt x="143093" y="949156"/>
                </a:cubicBezTo>
                <a:cubicBezTo>
                  <a:pt x="142350" y="947298"/>
                  <a:pt x="140864" y="945255"/>
                  <a:pt x="138635" y="943026"/>
                </a:cubicBezTo>
                <a:cubicBezTo>
                  <a:pt x="136406" y="937083"/>
                  <a:pt x="134177" y="930953"/>
                  <a:pt x="131949" y="924638"/>
                </a:cubicBezTo>
                <a:cubicBezTo>
                  <a:pt x="129720" y="918323"/>
                  <a:pt x="126748" y="911822"/>
                  <a:pt x="123033" y="905136"/>
                </a:cubicBezTo>
                <a:cubicBezTo>
                  <a:pt x="115604" y="890277"/>
                  <a:pt x="110960" y="876161"/>
                  <a:pt x="109103" y="862788"/>
                </a:cubicBezTo>
                <a:cubicBezTo>
                  <a:pt x="107245" y="849415"/>
                  <a:pt x="102602" y="835670"/>
                  <a:pt x="95173" y="821554"/>
                </a:cubicBezTo>
                <a:cubicBezTo>
                  <a:pt x="90715" y="811896"/>
                  <a:pt x="86257" y="805766"/>
                  <a:pt x="81799" y="803166"/>
                </a:cubicBezTo>
                <a:cubicBezTo>
                  <a:pt x="77342" y="800566"/>
                  <a:pt x="70655" y="800380"/>
                  <a:pt x="61740" y="802609"/>
                </a:cubicBezTo>
                <a:cubicBezTo>
                  <a:pt x="55796" y="803352"/>
                  <a:pt x="52453" y="803166"/>
                  <a:pt x="51710" y="802051"/>
                </a:cubicBezTo>
                <a:cubicBezTo>
                  <a:pt x="50967" y="800937"/>
                  <a:pt x="48367" y="799265"/>
                  <a:pt x="43909" y="797037"/>
                </a:cubicBezTo>
                <a:cubicBezTo>
                  <a:pt x="40194" y="795551"/>
                  <a:pt x="36294" y="794065"/>
                  <a:pt x="32207" y="792579"/>
                </a:cubicBezTo>
                <a:cubicBezTo>
                  <a:pt x="28121" y="791093"/>
                  <a:pt x="24592" y="787750"/>
                  <a:pt x="21620" y="782549"/>
                </a:cubicBezTo>
                <a:cubicBezTo>
                  <a:pt x="17163" y="777348"/>
                  <a:pt x="16048" y="775862"/>
                  <a:pt x="18277" y="778091"/>
                </a:cubicBezTo>
                <a:cubicBezTo>
                  <a:pt x="16791" y="776605"/>
                  <a:pt x="16048" y="776048"/>
                  <a:pt x="16048" y="776420"/>
                </a:cubicBezTo>
                <a:cubicBezTo>
                  <a:pt x="16048" y="776791"/>
                  <a:pt x="14934" y="776234"/>
                  <a:pt x="12705" y="774748"/>
                </a:cubicBezTo>
                <a:cubicBezTo>
                  <a:pt x="9733" y="771033"/>
                  <a:pt x="8062" y="766204"/>
                  <a:pt x="7690" y="760260"/>
                </a:cubicBezTo>
                <a:cubicBezTo>
                  <a:pt x="7319" y="754317"/>
                  <a:pt x="7133" y="749859"/>
                  <a:pt x="7133" y="746887"/>
                </a:cubicBezTo>
                <a:cubicBezTo>
                  <a:pt x="7133" y="740944"/>
                  <a:pt x="6390" y="736300"/>
                  <a:pt x="4904" y="732957"/>
                </a:cubicBezTo>
                <a:cubicBezTo>
                  <a:pt x="3418" y="729614"/>
                  <a:pt x="2118" y="727199"/>
                  <a:pt x="1004" y="725713"/>
                </a:cubicBezTo>
                <a:cubicBezTo>
                  <a:pt x="-111" y="724227"/>
                  <a:pt x="-297" y="721627"/>
                  <a:pt x="446" y="717912"/>
                </a:cubicBezTo>
                <a:cubicBezTo>
                  <a:pt x="1189" y="714198"/>
                  <a:pt x="3418" y="708254"/>
                  <a:pt x="7133" y="700082"/>
                </a:cubicBezTo>
                <a:cubicBezTo>
                  <a:pt x="9362" y="695624"/>
                  <a:pt x="12334" y="693209"/>
                  <a:pt x="16048" y="692838"/>
                </a:cubicBezTo>
                <a:cubicBezTo>
                  <a:pt x="19763" y="692466"/>
                  <a:pt x="23478" y="693024"/>
                  <a:pt x="27193" y="694509"/>
                </a:cubicBezTo>
                <a:cubicBezTo>
                  <a:pt x="30907" y="695995"/>
                  <a:pt x="34622" y="698038"/>
                  <a:pt x="38337" y="700639"/>
                </a:cubicBezTo>
                <a:cubicBezTo>
                  <a:pt x="42052" y="703239"/>
                  <a:pt x="45023" y="705282"/>
                  <a:pt x="47252" y="706768"/>
                </a:cubicBezTo>
                <a:cubicBezTo>
                  <a:pt x="48738" y="706768"/>
                  <a:pt x="50596" y="706954"/>
                  <a:pt x="52824" y="707325"/>
                </a:cubicBezTo>
                <a:cubicBezTo>
                  <a:pt x="55053" y="707697"/>
                  <a:pt x="57282" y="707883"/>
                  <a:pt x="59511" y="707883"/>
                </a:cubicBezTo>
                <a:cubicBezTo>
                  <a:pt x="61740" y="706397"/>
                  <a:pt x="63597" y="705096"/>
                  <a:pt x="65083" y="703982"/>
                </a:cubicBezTo>
                <a:cubicBezTo>
                  <a:pt x="66569" y="702868"/>
                  <a:pt x="69541" y="701196"/>
                  <a:pt x="73998" y="698967"/>
                </a:cubicBezTo>
                <a:cubicBezTo>
                  <a:pt x="80685" y="695995"/>
                  <a:pt x="86629" y="692466"/>
                  <a:pt x="91829" y="688380"/>
                </a:cubicBezTo>
                <a:cubicBezTo>
                  <a:pt x="97030" y="684294"/>
                  <a:pt x="102602" y="680022"/>
                  <a:pt x="108546" y="675564"/>
                </a:cubicBezTo>
                <a:cubicBezTo>
                  <a:pt x="110031" y="674821"/>
                  <a:pt x="111889" y="673335"/>
                  <a:pt x="114118" y="671106"/>
                </a:cubicBezTo>
                <a:cubicBezTo>
                  <a:pt x="117832" y="668135"/>
                  <a:pt x="120247" y="666463"/>
                  <a:pt x="121361" y="666092"/>
                </a:cubicBezTo>
                <a:cubicBezTo>
                  <a:pt x="122476" y="665720"/>
                  <a:pt x="123776" y="663677"/>
                  <a:pt x="125262" y="659962"/>
                </a:cubicBezTo>
                <a:cubicBezTo>
                  <a:pt x="126005" y="659962"/>
                  <a:pt x="131206" y="656619"/>
                  <a:pt x="140864" y="649932"/>
                </a:cubicBezTo>
                <a:cubicBezTo>
                  <a:pt x="150522" y="643246"/>
                  <a:pt x="158323" y="636931"/>
                  <a:pt x="164267" y="630987"/>
                </a:cubicBezTo>
                <a:cubicBezTo>
                  <a:pt x="166496" y="628015"/>
                  <a:pt x="168725" y="626529"/>
                  <a:pt x="170953" y="626529"/>
                </a:cubicBezTo>
                <a:cubicBezTo>
                  <a:pt x="173182" y="626529"/>
                  <a:pt x="175783" y="625415"/>
                  <a:pt x="178754" y="623186"/>
                </a:cubicBezTo>
                <a:cubicBezTo>
                  <a:pt x="184698" y="617243"/>
                  <a:pt x="190456" y="613156"/>
                  <a:pt x="196028" y="610928"/>
                </a:cubicBezTo>
                <a:cubicBezTo>
                  <a:pt x="201600" y="608699"/>
                  <a:pt x="205501" y="603498"/>
                  <a:pt x="207729" y="595326"/>
                </a:cubicBezTo>
                <a:cubicBezTo>
                  <a:pt x="209215" y="591611"/>
                  <a:pt x="210330" y="589382"/>
                  <a:pt x="211073" y="588639"/>
                </a:cubicBezTo>
                <a:lnTo>
                  <a:pt x="212187" y="511744"/>
                </a:lnTo>
                <a:lnTo>
                  <a:pt x="207729" y="430391"/>
                </a:lnTo>
                <a:cubicBezTo>
                  <a:pt x="203272" y="433363"/>
                  <a:pt x="200114" y="435220"/>
                  <a:pt x="198257" y="435963"/>
                </a:cubicBezTo>
                <a:cubicBezTo>
                  <a:pt x="196399" y="436706"/>
                  <a:pt x="194356" y="438563"/>
                  <a:pt x="192127" y="441535"/>
                </a:cubicBezTo>
                <a:cubicBezTo>
                  <a:pt x="189156" y="443021"/>
                  <a:pt x="186555" y="444878"/>
                  <a:pt x="184327" y="447107"/>
                </a:cubicBezTo>
                <a:lnTo>
                  <a:pt x="183212" y="449336"/>
                </a:lnTo>
                <a:lnTo>
                  <a:pt x="179869" y="449336"/>
                </a:lnTo>
                <a:cubicBezTo>
                  <a:pt x="171696" y="453794"/>
                  <a:pt x="166681" y="455651"/>
                  <a:pt x="164824" y="454908"/>
                </a:cubicBezTo>
                <a:cubicBezTo>
                  <a:pt x="162967" y="454165"/>
                  <a:pt x="160552" y="453794"/>
                  <a:pt x="157580" y="453794"/>
                </a:cubicBezTo>
                <a:cubicBezTo>
                  <a:pt x="155351" y="453794"/>
                  <a:pt x="152937" y="454537"/>
                  <a:pt x="150337" y="456022"/>
                </a:cubicBezTo>
                <a:cubicBezTo>
                  <a:pt x="147736" y="457508"/>
                  <a:pt x="143836" y="458251"/>
                  <a:pt x="138635" y="458251"/>
                </a:cubicBezTo>
                <a:lnTo>
                  <a:pt x="102973" y="457137"/>
                </a:lnTo>
                <a:cubicBezTo>
                  <a:pt x="97030" y="456394"/>
                  <a:pt x="93315" y="456580"/>
                  <a:pt x="91829" y="457694"/>
                </a:cubicBezTo>
                <a:cubicBezTo>
                  <a:pt x="90343" y="458809"/>
                  <a:pt x="85886" y="457508"/>
                  <a:pt x="78456" y="453794"/>
                </a:cubicBezTo>
                <a:cubicBezTo>
                  <a:pt x="73998" y="452308"/>
                  <a:pt x="71027" y="450265"/>
                  <a:pt x="69541" y="447664"/>
                </a:cubicBezTo>
                <a:cubicBezTo>
                  <a:pt x="68055" y="445064"/>
                  <a:pt x="65455" y="442649"/>
                  <a:pt x="61740" y="440421"/>
                </a:cubicBezTo>
                <a:lnTo>
                  <a:pt x="45023" y="430391"/>
                </a:lnTo>
                <a:cubicBezTo>
                  <a:pt x="38337" y="428162"/>
                  <a:pt x="33879" y="425190"/>
                  <a:pt x="31650" y="421475"/>
                </a:cubicBezTo>
                <a:cubicBezTo>
                  <a:pt x="29421" y="419989"/>
                  <a:pt x="27193" y="417575"/>
                  <a:pt x="24964" y="414232"/>
                </a:cubicBezTo>
                <a:cubicBezTo>
                  <a:pt x="22735" y="410888"/>
                  <a:pt x="20878" y="408102"/>
                  <a:pt x="19392" y="405873"/>
                </a:cubicBezTo>
                <a:lnTo>
                  <a:pt x="17163" y="403645"/>
                </a:lnTo>
                <a:cubicBezTo>
                  <a:pt x="14934" y="402159"/>
                  <a:pt x="13819" y="401601"/>
                  <a:pt x="13819" y="401973"/>
                </a:cubicBezTo>
                <a:lnTo>
                  <a:pt x="14985" y="403138"/>
                </a:lnTo>
                <a:lnTo>
                  <a:pt x="13819" y="402530"/>
                </a:lnTo>
                <a:cubicBezTo>
                  <a:pt x="10105" y="399558"/>
                  <a:pt x="8805" y="398444"/>
                  <a:pt x="9919" y="399187"/>
                </a:cubicBezTo>
                <a:cubicBezTo>
                  <a:pt x="11033" y="399930"/>
                  <a:pt x="10476" y="397701"/>
                  <a:pt x="8247" y="392500"/>
                </a:cubicBezTo>
                <a:cubicBezTo>
                  <a:pt x="6761" y="388043"/>
                  <a:pt x="5276" y="384142"/>
                  <a:pt x="3790" y="380799"/>
                </a:cubicBezTo>
                <a:cubicBezTo>
                  <a:pt x="2304" y="377456"/>
                  <a:pt x="2675" y="373184"/>
                  <a:pt x="4904" y="367983"/>
                </a:cubicBezTo>
                <a:cubicBezTo>
                  <a:pt x="5647" y="367240"/>
                  <a:pt x="6761" y="365940"/>
                  <a:pt x="8247" y="364082"/>
                </a:cubicBezTo>
                <a:cubicBezTo>
                  <a:pt x="9733" y="362225"/>
                  <a:pt x="10848" y="360553"/>
                  <a:pt x="11591" y="359067"/>
                </a:cubicBezTo>
                <a:cubicBezTo>
                  <a:pt x="14562" y="357582"/>
                  <a:pt x="18649" y="356839"/>
                  <a:pt x="23849" y="356839"/>
                </a:cubicBezTo>
                <a:cubicBezTo>
                  <a:pt x="26821" y="356839"/>
                  <a:pt x="28818" y="356885"/>
                  <a:pt x="29839" y="356978"/>
                </a:cubicBezTo>
                <a:lnTo>
                  <a:pt x="29924" y="357231"/>
                </a:lnTo>
                <a:lnTo>
                  <a:pt x="34994" y="355724"/>
                </a:lnTo>
                <a:cubicBezTo>
                  <a:pt x="39451" y="352752"/>
                  <a:pt x="42795" y="351638"/>
                  <a:pt x="45023" y="352381"/>
                </a:cubicBezTo>
                <a:cubicBezTo>
                  <a:pt x="47252" y="353124"/>
                  <a:pt x="50967" y="353124"/>
                  <a:pt x="56168" y="352381"/>
                </a:cubicBezTo>
                <a:lnTo>
                  <a:pt x="76227" y="347923"/>
                </a:lnTo>
                <a:cubicBezTo>
                  <a:pt x="79199" y="347180"/>
                  <a:pt x="82542" y="346623"/>
                  <a:pt x="86257" y="346252"/>
                </a:cubicBezTo>
                <a:cubicBezTo>
                  <a:pt x="89972" y="345880"/>
                  <a:pt x="92944" y="344951"/>
                  <a:pt x="95173" y="343465"/>
                </a:cubicBezTo>
                <a:lnTo>
                  <a:pt x="130834" y="330092"/>
                </a:lnTo>
                <a:cubicBezTo>
                  <a:pt x="132320" y="328607"/>
                  <a:pt x="132691" y="328049"/>
                  <a:pt x="131949" y="328421"/>
                </a:cubicBezTo>
                <a:cubicBezTo>
                  <a:pt x="131206" y="328792"/>
                  <a:pt x="131949" y="328607"/>
                  <a:pt x="134177" y="327864"/>
                </a:cubicBezTo>
                <a:lnTo>
                  <a:pt x="187670" y="300003"/>
                </a:lnTo>
                <a:cubicBezTo>
                  <a:pt x="191385" y="298517"/>
                  <a:pt x="195285" y="296845"/>
                  <a:pt x="199371" y="294988"/>
                </a:cubicBezTo>
                <a:cubicBezTo>
                  <a:pt x="203457" y="293131"/>
                  <a:pt x="206615" y="290345"/>
                  <a:pt x="208844" y="286630"/>
                </a:cubicBezTo>
                <a:cubicBezTo>
                  <a:pt x="212559" y="280686"/>
                  <a:pt x="214787" y="274371"/>
                  <a:pt x="215530" y="267685"/>
                </a:cubicBezTo>
                <a:cubicBezTo>
                  <a:pt x="216273" y="260998"/>
                  <a:pt x="217016" y="253940"/>
                  <a:pt x="217759" y="246510"/>
                </a:cubicBezTo>
                <a:cubicBezTo>
                  <a:pt x="217759" y="240567"/>
                  <a:pt x="217945" y="233880"/>
                  <a:pt x="218316" y="226451"/>
                </a:cubicBezTo>
                <a:cubicBezTo>
                  <a:pt x="218688" y="219021"/>
                  <a:pt x="218874" y="211592"/>
                  <a:pt x="218874" y="204162"/>
                </a:cubicBezTo>
                <a:cubicBezTo>
                  <a:pt x="218131" y="199705"/>
                  <a:pt x="217759" y="195433"/>
                  <a:pt x="217759" y="191346"/>
                </a:cubicBezTo>
                <a:cubicBezTo>
                  <a:pt x="217759" y="187260"/>
                  <a:pt x="217759" y="183360"/>
                  <a:pt x="217759" y="179645"/>
                </a:cubicBezTo>
                <a:cubicBezTo>
                  <a:pt x="217759" y="175187"/>
                  <a:pt x="218131" y="171658"/>
                  <a:pt x="218874" y="169058"/>
                </a:cubicBezTo>
                <a:cubicBezTo>
                  <a:pt x="219617" y="166458"/>
                  <a:pt x="219988" y="162929"/>
                  <a:pt x="219988" y="158471"/>
                </a:cubicBezTo>
                <a:cubicBezTo>
                  <a:pt x="219988" y="154013"/>
                  <a:pt x="219431" y="151041"/>
                  <a:pt x="218316" y="149556"/>
                </a:cubicBezTo>
                <a:cubicBezTo>
                  <a:pt x="217202" y="148070"/>
                  <a:pt x="217388" y="141383"/>
                  <a:pt x="218874" y="129496"/>
                </a:cubicBezTo>
                <a:cubicBezTo>
                  <a:pt x="219617" y="125038"/>
                  <a:pt x="220545" y="120023"/>
                  <a:pt x="221660" y="114451"/>
                </a:cubicBezTo>
                <a:cubicBezTo>
                  <a:pt x="222774" y="108879"/>
                  <a:pt x="222960" y="103493"/>
                  <a:pt x="222217" y="98292"/>
                </a:cubicBezTo>
                <a:cubicBezTo>
                  <a:pt x="222217" y="91605"/>
                  <a:pt x="221474" y="86776"/>
                  <a:pt x="219988" y="83804"/>
                </a:cubicBezTo>
                <a:cubicBezTo>
                  <a:pt x="219245" y="70431"/>
                  <a:pt x="217945" y="62259"/>
                  <a:pt x="216088" y="59287"/>
                </a:cubicBezTo>
                <a:cubicBezTo>
                  <a:pt x="214230" y="56315"/>
                  <a:pt x="212559" y="51486"/>
                  <a:pt x="211073" y="44800"/>
                </a:cubicBezTo>
                <a:cubicBezTo>
                  <a:pt x="211073" y="43314"/>
                  <a:pt x="211258" y="38113"/>
                  <a:pt x="211630" y="29198"/>
                </a:cubicBezTo>
                <a:cubicBezTo>
                  <a:pt x="212001" y="20282"/>
                  <a:pt x="212559" y="14710"/>
                  <a:pt x="213302" y="12481"/>
                </a:cubicBezTo>
                <a:cubicBezTo>
                  <a:pt x="214787" y="5795"/>
                  <a:pt x="218874" y="1708"/>
                  <a:pt x="225560" y="223"/>
                </a:cubicBezTo>
                <a:close/>
              </a:path>
            </a:pathLst>
          </a:cu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scaled="0"/>
          </a:gra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/>
          <a:p>
            <a:endParaRPr lang="zh-CN" altLang="en-US" sz="6600" dirty="0"/>
          </a:p>
        </p:txBody>
      </p:sp>
      <p:sp>
        <p:nvSpPr>
          <p:cNvPr id="80" name="任意多边形: 形状 79"/>
          <p:cNvSpPr/>
          <p:nvPr userDrawn="1"/>
        </p:nvSpPr>
        <p:spPr>
          <a:xfrm>
            <a:off x="4404607" y="529299"/>
            <a:ext cx="1042596" cy="1087177"/>
          </a:xfrm>
          <a:custGeom>
            <a:avLst/>
            <a:gdLst/>
            <a:ahLst/>
            <a:cxnLst/>
            <a:rect l="l" t="t" r="r" b="b"/>
            <a:pathLst>
              <a:path w="999134" h="1224809">
                <a:moveTo>
                  <a:pt x="571957" y="897759"/>
                </a:moveTo>
                <a:lnTo>
                  <a:pt x="572376" y="898749"/>
                </a:lnTo>
                <a:lnTo>
                  <a:pt x="571805" y="898064"/>
                </a:lnTo>
                <a:cubicBezTo>
                  <a:pt x="571601" y="897251"/>
                  <a:pt x="571652" y="897149"/>
                  <a:pt x="571957" y="897759"/>
                </a:cubicBezTo>
                <a:close/>
                <a:moveTo>
                  <a:pt x="790651" y="866365"/>
                </a:moveTo>
                <a:lnTo>
                  <a:pt x="790651" y="871241"/>
                </a:lnTo>
                <a:cubicBezTo>
                  <a:pt x="782523" y="871241"/>
                  <a:pt x="777240" y="874086"/>
                  <a:pt x="774801" y="879776"/>
                </a:cubicBezTo>
                <a:cubicBezTo>
                  <a:pt x="770737" y="889529"/>
                  <a:pt x="769112" y="894812"/>
                  <a:pt x="769925" y="895625"/>
                </a:cubicBezTo>
                <a:cubicBezTo>
                  <a:pt x="770737" y="896438"/>
                  <a:pt x="768705" y="896844"/>
                  <a:pt x="763829" y="896844"/>
                </a:cubicBezTo>
                <a:cubicBezTo>
                  <a:pt x="763016" y="902534"/>
                  <a:pt x="760984" y="905785"/>
                  <a:pt x="757733" y="906598"/>
                </a:cubicBezTo>
                <a:cubicBezTo>
                  <a:pt x="754481" y="907411"/>
                  <a:pt x="751637" y="908630"/>
                  <a:pt x="749198" y="910256"/>
                </a:cubicBezTo>
                <a:cubicBezTo>
                  <a:pt x="745134" y="913507"/>
                  <a:pt x="743915" y="915133"/>
                  <a:pt x="745541" y="915133"/>
                </a:cubicBezTo>
                <a:cubicBezTo>
                  <a:pt x="747166" y="915133"/>
                  <a:pt x="745134" y="916352"/>
                  <a:pt x="739445" y="918790"/>
                </a:cubicBezTo>
                <a:lnTo>
                  <a:pt x="730910" y="918790"/>
                </a:lnTo>
                <a:cubicBezTo>
                  <a:pt x="729285" y="919603"/>
                  <a:pt x="728065" y="919603"/>
                  <a:pt x="727253" y="918790"/>
                </a:cubicBezTo>
                <a:cubicBezTo>
                  <a:pt x="722376" y="918790"/>
                  <a:pt x="716686" y="918384"/>
                  <a:pt x="710184" y="917571"/>
                </a:cubicBezTo>
                <a:cubicBezTo>
                  <a:pt x="703681" y="916758"/>
                  <a:pt x="697179" y="914726"/>
                  <a:pt x="690677" y="911475"/>
                </a:cubicBezTo>
                <a:cubicBezTo>
                  <a:pt x="687425" y="909849"/>
                  <a:pt x="684581" y="908224"/>
                  <a:pt x="682142" y="906598"/>
                </a:cubicBezTo>
                <a:cubicBezTo>
                  <a:pt x="676453" y="904972"/>
                  <a:pt x="671576" y="905176"/>
                  <a:pt x="667512" y="907208"/>
                </a:cubicBezTo>
                <a:cubicBezTo>
                  <a:pt x="663448" y="909240"/>
                  <a:pt x="659384" y="911881"/>
                  <a:pt x="655320" y="915133"/>
                </a:cubicBezTo>
                <a:cubicBezTo>
                  <a:pt x="650443" y="920009"/>
                  <a:pt x="648411" y="922041"/>
                  <a:pt x="649224" y="921228"/>
                </a:cubicBezTo>
                <a:cubicBezTo>
                  <a:pt x="650037" y="920416"/>
                  <a:pt x="649224" y="922448"/>
                  <a:pt x="646785" y="927324"/>
                </a:cubicBezTo>
                <a:cubicBezTo>
                  <a:pt x="645973" y="931388"/>
                  <a:pt x="645973" y="933217"/>
                  <a:pt x="646785" y="932811"/>
                </a:cubicBezTo>
                <a:cubicBezTo>
                  <a:pt x="647598" y="932404"/>
                  <a:pt x="646785" y="933420"/>
                  <a:pt x="644347" y="935859"/>
                </a:cubicBezTo>
                <a:cubicBezTo>
                  <a:pt x="642721" y="940736"/>
                  <a:pt x="642315" y="944393"/>
                  <a:pt x="643128" y="946832"/>
                </a:cubicBezTo>
                <a:cubicBezTo>
                  <a:pt x="643941" y="949270"/>
                  <a:pt x="645363" y="951302"/>
                  <a:pt x="647395" y="952928"/>
                </a:cubicBezTo>
                <a:cubicBezTo>
                  <a:pt x="649427" y="954553"/>
                  <a:pt x="650849" y="956585"/>
                  <a:pt x="651662" y="959024"/>
                </a:cubicBezTo>
                <a:cubicBezTo>
                  <a:pt x="652475" y="961462"/>
                  <a:pt x="651256" y="964713"/>
                  <a:pt x="648005" y="968777"/>
                </a:cubicBezTo>
                <a:cubicBezTo>
                  <a:pt x="649630" y="970403"/>
                  <a:pt x="651459" y="971419"/>
                  <a:pt x="653491" y="971825"/>
                </a:cubicBezTo>
                <a:cubicBezTo>
                  <a:pt x="655523" y="972232"/>
                  <a:pt x="657352" y="974467"/>
                  <a:pt x="658977" y="978531"/>
                </a:cubicBezTo>
                <a:cubicBezTo>
                  <a:pt x="659790" y="982595"/>
                  <a:pt x="659384" y="985440"/>
                  <a:pt x="657758" y="987065"/>
                </a:cubicBezTo>
                <a:cubicBezTo>
                  <a:pt x="656133" y="988691"/>
                  <a:pt x="655726" y="991942"/>
                  <a:pt x="656539" y="996819"/>
                </a:cubicBezTo>
                <a:lnTo>
                  <a:pt x="656539" y="1000476"/>
                </a:lnTo>
                <a:cubicBezTo>
                  <a:pt x="656539" y="1001289"/>
                  <a:pt x="657352" y="1001696"/>
                  <a:pt x="658977" y="1001696"/>
                </a:cubicBezTo>
                <a:cubicBezTo>
                  <a:pt x="660603" y="1005760"/>
                  <a:pt x="662025" y="1007792"/>
                  <a:pt x="663245" y="1007792"/>
                </a:cubicBezTo>
                <a:cubicBezTo>
                  <a:pt x="664464" y="1007792"/>
                  <a:pt x="665480" y="1010636"/>
                  <a:pt x="666293" y="1016326"/>
                </a:cubicBezTo>
                <a:cubicBezTo>
                  <a:pt x="673608" y="1016326"/>
                  <a:pt x="677265" y="1015310"/>
                  <a:pt x="677265" y="1013278"/>
                </a:cubicBezTo>
                <a:cubicBezTo>
                  <a:pt x="677265" y="1011246"/>
                  <a:pt x="679704" y="1010230"/>
                  <a:pt x="684581" y="1010230"/>
                </a:cubicBezTo>
                <a:cubicBezTo>
                  <a:pt x="685393" y="1012668"/>
                  <a:pt x="685597" y="1013684"/>
                  <a:pt x="685190" y="1013278"/>
                </a:cubicBezTo>
                <a:cubicBezTo>
                  <a:pt x="684784" y="1012872"/>
                  <a:pt x="685800" y="1012668"/>
                  <a:pt x="688238" y="1012668"/>
                </a:cubicBezTo>
                <a:lnTo>
                  <a:pt x="691286" y="1012668"/>
                </a:lnTo>
                <a:cubicBezTo>
                  <a:pt x="689254" y="1012668"/>
                  <a:pt x="690677" y="1011856"/>
                  <a:pt x="695553" y="1010230"/>
                </a:cubicBezTo>
                <a:lnTo>
                  <a:pt x="696773" y="1009011"/>
                </a:lnTo>
                <a:lnTo>
                  <a:pt x="696468" y="1009925"/>
                </a:lnTo>
                <a:cubicBezTo>
                  <a:pt x="696671" y="1010128"/>
                  <a:pt x="697179" y="1010230"/>
                  <a:pt x="697992" y="1010230"/>
                </a:cubicBezTo>
                <a:cubicBezTo>
                  <a:pt x="706120" y="1007792"/>
                  <a:pt x="711200" y="1005353"/>
                  <a:pt x="713232" y="1002915"/>
                </a:cubicBezTo>
                <a:cubicBezTo>
                  <a:pt x="715264" y="1000476"/>
                  <a:pt x="719125" y="1000070"/>
                  <a:pt x="724814" y="1001696"/>
                </a:cubicBezTo>
                <a:cubicBezTo>
                  <a:pt x="735381" y="1004134"/>
                  <a:pt x="741477" y="1004540"/>
                  <a:pt x="743102" y="1002915"/>
                </a:cubicBezTo>
                <a:cubicBezTo>
                  <a:pt x="744728" y="1001289"/>
                  <a:pt x="748385" y="999257"/>
                  <a:pt x="754075" y="996819"/>
                </a:cubicBezTo>
                <a:cubicBezTo>
                  <a:pt x="763016" y="991942"/>
                  <a:pt x="769925" y="990316"/>
                  <a:pt x="774801" y="991942"/>
                </a:cubicBezTo>
                <a:cubicBezTo>
                  <a:pt x="779678" y="993568"/>
                  <a:pt x="783742" y="992755"/>
                  <a:pt x="786993" y="989504"/>
                </a:cubicBezTo>
                <a:lnTo>
                  <a:pt x="800405" y="943174"/>
                </a:lnTo>
                <a:cubicBezTo>
                  <a:pt x="801217" y="941548"/>
                  <a:pt x="801624" y="938297"/>
                  <a:pt x="801624" y="933420"/>
                </a:cubicBezTo>
                <a:cubicBezTo>
                  <a:pt x="801624" y="928544"/>
                  <a:pt x="801624" y="923667"/>
                  <a:pt x="801624" y="918790"/>
                </a:cubicBezTo>
                <a:lnTo>
                  <a:pt x="807720" y="920009"/>
                </a:lnTo>
                <a:cubicBezTo>
                  <a:pt x="807720" y="915133"/>
                  <a:pt x="807517" y="912288"/>
                  <a:pt x="807110" y="911475"/>
                </a:cubicBezTo>
                <a:cubicBezTo>
                  <a:pt x="806704" y="910662"/>
                  <a:pt x="806501" y="907817"/>
                  <a:pt x="806501" y="902940"/>
                </a:cubicBezTo>
                <a:cubicBezTo>
                  <a:pt x="806501" y="899689"/>
                  <a:pt x="807110" y="897657"/>
                  <a:pt x="808329" y="896844"/>
                </a:cubicBezTo>
                <a:cubicBezTo>
                  <a:pt x="809549" y="896032"/>
                  <a:pt x="810158" y="894406"/>
                  <a:pt x="810158" y="891968"/>
                </a:cubicBezTo>
                <a:lnTo>
                  <a:pt x="810158" y="888310"/>
                </a:lnTo>
                <a:cubicBezTo>
                  <a:pt x="810158" y="889936"/>
                  <a:pt x="809345" y="888716"/>
                  <a:pt x="807720" y="884652"/>
                </a:cubicBezTo>
                <a:cubicBezTo>
                  <a:pt x="804469" y="878150"/>
                  <a:pt x="802843" y="872461"/>
                  <a:pt x="802843" y="867584"/>
                </a:cubicBezTo>
                <a:close/>
                <a:moveTo>
                  <a:pt x="422453" y="794432"/>
                </a:moveTo>
                <a:cubicBezTo>
                  <a:pt x="420827" y="797683"/>
                  <a:pt x="420217" y="799309"/>
                  <a:pt x="420624" y="799309"/>
                </a:cubicBezTo>
                <a:cubicBezTo>
                  <a:pt x="421030" y="799309"/>
                  <a:pt x="420421" y="801340"/>
                  <a:pt x="418795" y="805404"/>
                </a:cubicBezTo>
                <a:cubicBezTo>
                  <a:pt x="418795" y="809468"/>
                  <a:pt x="418795" y="811094"/>
                  <a:pt x="418795" y="810281"/>
                </a:cubicBezTo>
                <a:cubicBezTo>
                  <a:pt x="418795" y="809468"/>
                  <a:pt x="418389" y="810688"/>
                  <a:pt x="417576" y="813939"/>
                </a:cubicBezTo>
                <a:cubicBezTo>
                  <a:pt x="414325" y="819628"/>
                  <a:pt x="412699" y="825724"/>
                  <a:pt x="412699" y="832227"/>
                </a:cubicBezTo>
                <a:cubicBezTo>
                  <a:pt x="413512" y="837917"/>
                  <a:pt x="414121" y="841777"/>
                  <a:pt x="414528" y="843809"/>
                </a:cubicBezTo>
                <a:cubicBezTo>
                  <a:pt x="414934" y="845841"/>
                  <a:pt x="414731" y="846857"/>
                  <a:pt x="413918" y="846857"/>
                </a:cubicBezTo>
                <a:cubicBezTo>
                  <a:pt x="413105" y="846857"/>
                  <a:pt x="412699" y="848483"/>
                  <a:pt x="412699" y="851734"/>
                </a:cubicBezTo>
                <a:cubicBezTo>
                  <a:pt x="414325" y="854985"/>
                  <a:pt x="417982" y="858643"/>
                  <a:pt x="423672" y="862707"/>
                </a:cubicBezTo>
                <a:cubicBezTo>
                  <a:pt x="425297" y="858643"/>
                  <a:pt x="426313" y="856001"/>
                  <a:pt x="426720" y="854782"/>
                </a:cubicBezTo>
                <a:cubicBezTo>
                  <a:pt x="427126" y="853563"/>
                  <a:pt x="426923" y="850109"/>
                  <a:pt x="426110" y="844419"/>
                </a:cubicBezTo>
                <a:cubicBezTo>
                  <a:pt x="426110" y="839542"/>
                  <a:pt x="425501" y="836088"/>
                  <a:pt x="424281" y="834056"/>
                </a:cubicBezTo>
                <a:cubicBezTo>
                  <a:pt x="423062" y="832024"/>
                  <a:pt x="423672" y="829788"/>
                  <a:pt x="426110" y="827350"/>
                </a:cubicBezTo>
                <a:cubicBezTo>
                  <a:pt x="426923" y="823286"/>
                  <a:pt x="427533" y="821254"/>
                  <a:pt x="427939" y="821254"/>
                </a:cubicBezTo>
                <a:cubicBezTo>
                  <a:pt x="427533" y="821254"/>
                  <a:pt x="427126" y="821051"/>
                  <a:pt x="426720" y="820644"/>
                </a:cubicBezTo>
                <a:cubicBezTo>
                  <a:pt x="426313" y="820238"/>
                  <a:pt x="426110" y="817190"/>
                  <a:pt x="426110" y="811500"/>
                </a:cubicBezTo>
                <a:cubicBezTo>
                  <a:pt x="426110" y="805811"/>
                  <a:pt x="426517" y="802153"/>
                  <a:pt x="427329" y="800528"/>
                </a:cubicBezTo>
                <a:cubicBezTo>
                  <a:pt x="428142" y="798902"/>
                  <a:pt x="426517" y="796870"/>
                  <a:pt x="422453" y="794432"/>
                </a:cubicBezTo>
                <a:close/>
                <a:moveTo>
                  <a:pt x="178613" y="787117"/>
                </a:moveTo>
                <a:cubicBezTo>
                  <a:pt x="180238" y="788742"/>
                  <a:pt x="180645" y="789758"/>
                  <a:pt x="179832" y="790165"/>
                </a:cubicBezTo>
                <a:cubicBezTo>
                  <a:pt x="179019" y="790571"/>
                  <a:pt x="181051" y="790774"/>
                  <a:pt x="185928" y="790774"/>
                </a:cubicBezTo>
                <a:lnTo>
                  <a:pt x="185928" y="787117"/>
                </a:lnTo>
                <a:close/>
                <a:moveTo>
                  <a:pt x="900809" y="783339"/>
                </a:moveTo>
                <a:lnTo>
                  <a:pt x="900989" y="783459"/>
                </a:lnTo>
                <a:cubicBezTo>
                  <a:pt x="901598" y="783865"/>
                  <a:pt x="901751" y="783967"/>
                  <a:pt x="901446" y="783764"/>
                </a:cubicBezTo>
                <a:lnTo>
                  <a:pt x="901221" y="783614"/>
                </a:lnTo>
                <a:close/>
                <a:moveTo>
                  <a:pt x="900531" y="783154"/>
                </a:moveTo>
                <a:lnTo>
                  <a:pt x="900809" y="783339"/>
                </a:lnTo>
                <a:lnTo>
                  <a:pt x="900751" y="783301"/>
                </a:lnTo>
                <a:close/>
                <a:moveTo>
                  <a:pt x="411632" y="697658"/>
                </a:moveTo>
                <a:cubicBezTo>
                  <a:pt x="409092" y="697556"/>
                  <a:pt x="404977" y="698521"/>
                  <a:pt x="399288" y="700553"/>
                </a:cubicBezTo>
                <a:cubicBezTo>
                  <a:pt x="392785" y="702992"/>
                  <a:pt x="386689" y="704211"/>
                  <a:pt x="381000" y="704211"/>
                </a:cubicBezTo>
                <a:cubicBezTo>
                  <a:pt x="373685" y="705837"/>
                  <a:pt x="367792" y="707869"/>
                  <a:pt x="363321" y="710307"/>
                </a:cubicBezTo>
                <a:cubicBezTo>
                  <a:pt x="358851" y="712745"/>
                  <a:pt x="353365" y="714777"/>
                  <a:pt x="346862" y="716403"/>
                </a:cubicBezTo>
                <a:lnTo>
                  <a:pt x="322478" y="726156"/>
                </a:lnTo>
                <a:cubicBezTo>
                  <a:pt x="317601" y="727782"/>
                  <a:pt x="314553" y="728798"/>
                  <a:pt x="313334" y="729204"/>
                </a:cubicBezTo>
                <a:cubicBezTo>
                  <a:pt x="312115" y="729611"/>
                  <a:pt x="311505" y="730017"/>
                  <a:pt x="311505" y="730424"/>
                </a:cubicBezTo>
                <a:cubicBezTo>
                  <a:pt x="311505" y="730830"/>
                  <a:pt x="311302" y="731236"/>
                  <a:pt x="310896" y="731643"/>
                </a:cubicBezTo>
                <a:cubicBezTo>
                  <a:pt x="310489" y="732049"/>
                  <a:pt x="308661" y="732659"/>
                  <a:pt x="305409" y="733472"/>
                </a:cubicBezTo>
                <a:cubicBezTo>
                  <a:pt x="304597" y="734284"/>
                  <a:pt x="302971" y="734691"/>
                  <a:pt x="300533" y="734691"/>
                </a:cubicBezTo>
                <a:lnTo>
                  <a:pt x="282245" y="743225"/>
                </a:lnTo>
                <a:cubicBezTo>
                  <a:pt x="278181" y="744851"/>
                  <a:pt x="276149" y="745867"/>
                  <a:pt x="276149" y="746273"/>
                </a:cubicBezTo>
                <a:cubicBezTo>
                  <a:pt x="276149" y="746680"/>
                  <a:pt x="273304" y="748508"/>
                  <a:pt x="267614" y="751760"/>
                </a:cubicBezTo>
                <a:cubicBezTo>
                  <a:pt x="263550" y="754198"/>
                  <a:pt x="261721" y="755011"/>
                  <a:pt x="262128" y="754198"/>
                </a:cubicBezTo>
                <a:cubicBezTo>
                  <a:pt x="262534" y="753385"/>
                  <a:pt x="261518" y="754198"/>
                  <a:pt x="259080" y="756636"/>
                </a:cubicBezTo>
                <a:lnTo>
                  <a:pt x="256641" y="760294"/>
                </a:lnTo>
                <a:cubicBezTo>
                  <a:pt x="255829" y="760294"/>
                  <a:pt x="254609" y="760700"/>
                  <a:pt x="252984" y="761513"/>
                </a:cubicBezTo>
                <a:cubicBezTo>
                  <a:pt x="247294" y="765577"/>
                  <a:pt x="244449" y="774315"/>
                  <a:pt x="244449" y="787726"/>
                </a:cubicBezTo>
                <a:cubicBezTo>
                  <a:pt x="244449" y="801137"/>
                  <a:pt x="243637" y="811094"/>
                  <a:pt x="242011" y="817596"/>
                </a:cubicBezTo>
                <a:cubicBezTo>
                  <a:pt x="240385" y="828163"/>
                  <a:pt x="239573" y="836291"/>
                  <a:pt x="239573" y="841980"/>
                </a:cubicBezTo>
                <a:cubicBezTo>
                  <a:pt x="239573" y="847670"/>
                  <a:pt x="243637" y="855798"/>
                  <a:pt x="251765" y="866365"/>
                </a:cubicBezTo>
                <a:cubicBezTo>
                  <a:pt x="255016" y="870429"/>
                  <a:pt x="257251" y="872664"/>
                  <a:pt x="258470" y="873070"/>
                </a:cubicBezTo>
                <a:cubicBezTo>
                  <a:pt x="259689" y="873477"/>
                  <a:pt x="261925" y="874899"/>
                  <a:pt x="265176" y="877337"/>
                </a:cubicBezTo>
                <a:cubicBezTo>
                  <a:pt x="267614" y="878963"/>
                  <a:pt x="269037" y="880792"/>
                  <a:pt x="269443" y="882824"/>
                </a:cubicBezTo>
                <a:cubicBezTo>
                  <a:pt x="269849" y="884856"/>
                  <a:pt x="270865" y="887091"/>
                  <a:pt x="272491" y="889529"/>
                </a:cubicBezTo>
                <a:cubicBezTo>
                  <a:pt x="278181" y="897657"/>
                  <a:pt x="283261" y="904160"/>
                  <a:pt x="287731" y="909036"/>
                </a:cubicBezTo>
                <a:cubicBezTo>
                  <a:pt x="292201" y="913913"/>
                  <a:pt x="296062" y="918790"/>
                  <a:pt x="299313" y="923667"/>
                </a:cubicBezTo>
                <a:cubicBezTo>
                  <a:pt x="302565" y="928544"/>
                  <a:pt x="305613" y="933420"/>
                  <a:pt x="308457" y="938297"/>
                </a:cubicBezTo>
                <a:cubicBezTo>
                  <a:pt x="311302" y="943174"/>
                  <a:pt x="315163" y="949270"/>
                  <a:pt x="320040" y="956585"/>
                </a:cubicBezTo>
                <a:lnTo>
                  <a:pt x="340766" y="984627"/>
                </a:lnTo>
                <a:cubicBezTo>
                  <a:pt x="343205" y="988691"/>
                  <a:pt x="344830" y="991332"/>
                  <a:pt x="345643" y="992552"/>
                </a:cubicBezTo>
                <a:cubicBezTo>
                  <a:pt x="346456" y="993771"/>
                  <a:pt x="346862" y="994787"/>
                  <a:pt x="346862" y="995600"/>
                </a:cubicBezTo>
                <a:cubicBezTo>
                  <a:pt x="346862" y="996412"/>
                  <a:pt x="347472" y="997632"/>
                  <a:pt x="348691" y="999257"/>
                </a:cubicBezTo>
                <a:cubicBezTo>
                  <a:pt x="349910" y="1000883"/>
                  <a:pt x="352145" y="1003728"/>
                  <a:pt x="355397" y="1007792"/>
                </a:cubicBezTo>
                <a:lnTo>
                  <a:pt x="371246" y="1029737"/>
                </a:lnTo>
                <a:cubicBezTo>
                  <a:pt x="380187" y="1039491"/>
                  <a:pt x="388315" y="1050870"/>
                  <a:pt x="395630" y="1063875"/>
                </a:cubicBezTo>
                <a:cubicBezTo>
                  <a:pt x="402945" y="1076880"/>
                  <a:pt x="413105" y="1083382"/>
                  <a:pt x="426110" y="1083382"/>
                </a:cubicBezTo>
                <a:cubicBezTo>
                  <a:pt x="427736" y="1084195"/>
                  <a:pt x="429158" y="1083788"/>
                  <a:pt x="430377" y="1082163"/>
                </a:cubicBezTo>
                <a:cubicBezTo>
                  <a:pt x="431597" y="1080537"/>
                  <a:pt x="432206" y="1078912"/>
                  <a:pt x="432206" y="1077286"/>
                </a:cubicBezTo>
                <a:lnTo>
                  <a:pt x="432206" y="1068752"/>
                </a:lnTo>
                <a:cubicBezTo>
                  <a:pt x="431393" y="1059811"/>
                  <a:pt x="431393" y="1051480"/>
                  <a:pt x="432206" y="1043758"/>
                </a:cubicBezTo>
                <a:cubicBezTo>
                  <a:pt x="433019" y="1036036"/>
                  <a:pt x="432206" y="1023641"/>
                  <a:pt x="429768" y="1006572"/>
                </a:cubicBezTo>
                <a:cubicBezTo>
                  <a:pt x="428142" y="996006"/>
                  <a:pt x="427533" y="983814"/>
                  <a:pt x="427939" y="969996"/>
                </a:cubicBezTo>
                <a:cubicBezTo>
                  <a:pt x="428345" y="956179"/>
                  <a:pt x="428142" y="941955"/>
                  <a:pt x="427329" y="927324"/>
                </a:cubicBezTo>
                <a:cubicBezTo>
                  <a:pt x="424891" y="915945"/>
                  <a:pt x="422656" y="911881"/>
                  <a:pt x="420624" y="915133"/>
                </a:cubicBezTo>
                <a:cubicBezTo>
                  <a:pt x="418592" y="918384"/>
                  <a:pt x="413918" y="920416"/>
                  <a:pt x="406603" y="921228"/>
                </a:cubicBezTo>
                <a:lnTo>
                  <a:pt x="404165" y="921228"/>
                </a:lnTo>
                <a:cubicBezTo>
                  <a:pt x="399288" y="921228"/>
                  <a:pt x="397053" y="922448"/>
                  <a:pt x="397459" y="924886"/>
                </a:cubicBezTo>
                <a:cubicBezTo>
                  <a:pt x="397865" y="927324"/>
                  <a:pt x="391973" y="927731"/>
                  <a:pt x="379781" y="926105"/>
                </a:cubicBezTo>
                <a:cubicBezTo>
                  <a:pt x="371653" y="924480"/>
                  <a:pt x="366369" y="922448"/>
                  <a:pt x="363931" y="920009"/>
                </a:cubicBezTo>
                <a:cubicBezTo>
                  <a:pt x="356616" y="917571"/>
                  <a:pt x="351129" y="917165"/>
                  <a:pt x="347472" y="918790"/>
                </a:cubicBezTo>
                <a:cubicBezTo>
                  <a:pt x="343814" y="920416"/>
                  <a:pt x="339547" y="916352"/>
                  <a:pt x="334670" y="906598"/>
                </a:cubicBezTo>
                <a:cubicBezTo>
                  <a:pt x="333045" y="902534"/>
                  <a:pt x="332029" y="899689"/>
                  <a:pt x="331622" y="898064"/>
                </a:cubicBezTo>
                <a:cubicBezTo>
                  <a:pt x="331216" y="896438"/>
                  <a:pt x="329387" y="894000"/>
                  <a:pt x="326136" y="890748"/>
                </a:cubicBezTo>
                <a:cubicBezTo>
                  <a:pt x="324510" y="889123"/>
                  <a:pt x="323291" y="888513"/>
                  <a:pt x="322478" y="888920"/>
                </a:cubicBezTo>
                <a:cubicBezTo>
                  <a:pt x="321665" y="889326"/>
                  <a:pt x="320853" y="887904"/>
                  <a:pt x="320040" y="884652"/>
                </a:cubicBezTo>
                <a:cubicBezTo>
                  <a:pt x="319227" y="881401"/>
                  <a:pt x="319024" y="880385"/>
                  <a:pt x="319430" y="881604"/>
                </a:cubicBezTo>
                <a:cubicBezTo>
                  <a:pt x="319837" y="882824"/>
                  <a:pt x="319633" y="882214"/>
                  <a:pt x="318821" y="879776"/>
                </a:cubicBezTo>
                <a:lnTo>
                  <a:pt x="313944" y="871241"/>
                </a:lnTo>
                <a:cubicBezTo>
                  <a:pt x="311505" y="863926"/>
                  <a:pt x="310693" y="860472"/>
                  <a:pt x="311505" y="860878"/>
                </a:cubicBezTo>
                <a:cubicBezTo>
                  <a:pt x="312318" y="861285"/>
                  <a:pt x="312318" y="859049"/>
                  <a:pt x="311505" y="854173"/>
                </a:cubicBezTo>
                <a:cubicBezTo>
                  <a:pt x="311505" y="852547"/>
                  <a:pt x="311302" y="851125"/>
                  <a:pt x="310896" y="849905"/>
                </a:cubicBezTo>
                <a:cubicBezTo>
                  <a:pt x="310489" y="848686"/>
                  <a:pt x="310286" y="846857"/>
                  <a:pt x="310286" y="844419"/>
                </a:cubicBezTo>
                <a:lnTo>
                  <a:pt x="310286" y="820035"/>
                </a:lnTo>
                <a:cubicBezTo>
                  <a:pt x="311099" y="813532"/>
                  <a:pt x="311709" y="809875"/>
                  <a:pt x="312115" y="809062"/>
                </a:cubicBezTo>
                <a:cubicBezTo>
                  <a:pt x="312521" y="808249"/>
                  <a:pt x="314757" y="807030"/>
                  <a:pt x="318821" y="805404"/>
                </a:cubicBezTo>
                <a:lnTo>
                  <a:pt x="320040" y="805404"/>
                </a:lnTo>
                <a:cubicBezTo>
                  <a:pt x="323291" y="802153"/>
                  <a:pt x="325323" y="800528"/>
                  <a:pt x="326136" y="800528"/>
                </a:cubicBezTo>
                <a:cubicBezTo>
                  <a:pt x="337515" y="803779"/>
                  <a:pt x="347065" y="805404"/>
                  <a:pt x="354787" y="805404"/>
                </a:cubicBezTo>
                <a:cubicBezTo>
                  <a:pt x="362509" y="805404"/>
                  <a:pt x="369214" y="801747"/>
                  <a:pt x="374904" y="794432"/>
                </a:cubicBezTo>
                <a:lnTo>
                  <a:pt x="385877" y="781021"/>
                </a:lnTo>
                <a:cubicBezTo>
                  <a:pt x="389941" y="773705"/>
                  <a:pt x="393395" y="767203"/>
                  <a:pt x="396240" y="761513"/>
                </a:cubicBezTo>
                <a:cubicBezTo>
                  <a:pt x="399085" y="755824"/>
                  <a:pt x="402133" y="748915"/>
                  <a:pt x="405384" y="740787"/>
                </a:cubicBezTo>
                <a:lnTo>
                  <a:pt x="411480" y="710307"/>
                </a:lnTo>
                <a:cubicBezTo>
                  <a:pt x="412293" y="708681"/>
                  <a:pt x="413309" y="705633"/>
                  <a:pt x="414528" y="701163"/>
                </a:cubicBezTo>
                <a:cubicBezTo>
                  <a:pt x="415137" y="698928"/>
                  <a:pt x="414172" y="697759"/>
                  <a:pt x="411632" y="697658"/>
                </a:cubicBezTo>
                <a:close/>
                <a:moveTo>
                  <a:pt x="373837" y="590673"/>
                </a:moveTo>
                <a:cubicBezTo>
                  <a:pt x="370891" y="590774"/>
                  <a:pt x="367589" y="592044"/>
                  <a:pt x="363931" y="594483"/>
                </a:cubicBezTo>
                <a:cubicBezTo>
                  <a:pt x="361493" y="596108"/>
                  <a:pt x="358038" y="599360"/>
                  <a:pt x="353568" y="604236"/>
                </a:cubicBezTo>
                <a:cubicBezTo>
                  <a:pt x="349097" y="609113"/>
                  <a:pt x="346862" y="613177"/>
                  <a:pt x="346862" y="616428"/>
                </a:cubicBezTo>
                <a:cubicBezTo>
                  <a:pt x="341985" y="626182"/>
                  <a:pt x="339750" y="631262"/>
                  <a:pt x="340157" y="631668"/>
                </a:cubicBezTo>
                <a:cubicBezTo>
                  <a:pt x="340563" y="632075"/>
                  <a:pt x="339953" y="636342"/>
                  <a:pt x="338328" y="644470"/>
                </a:cubicBezTo>
                <a:cubicBezTo>
                  <a:pt x="337515" y="646908"/>
                  <a:pt x="336702" y="649144"/>
                  <a:pt x="335889" y="651176"/>
                </a:cubicBezTo>
                <a:cubicBezTo>
                  <a:pt x="335077" y="653208"/>
                  <a:pt x="336702" y="654224"/>
                  <a:pt x="340766" y="654224"/>
                </a:cubicBezTo>
                <a:lnTo>
                  <a:pt x="343814" y="654224"/>
                </a:lnTo>
                <a:cubicBezTo>
                  <a:pt x="341782" y="654224"/>
                  <a:pt x="341985" y="653817"/>
                  <a:pt x="344424" y="653004"/>
                </a:cubicBezTo>
                <a:cubicBezTo>
                  <a:pt x="346049" y="652192"/>
                  <a:pt x="348081" y="651785"/>
                  <a:pt x="350520" y="651785"/>
                </a:cubicBezTo>
                <a:cubicBezTo>
                  <a:pt x="352145" y="651785"/>
                  <a:pt x="353974" y="651582"/>
                  <a:pt x="356006" y="651176"/>
                </a:cubicBezTo>
                <a:cubicBezTo>
                  <a:pt x="358038" y="650769"/>
                  <a:pt x="360680" y="650566"/>
                  <a:pt x="363931" y="650566"/>
                </a:cubicBezTo>
                <a:lnTo>
                  <a:pt x="402945" y="634716"/>
                </a:lnTo>
                <a:cubicBezTo>
                  <a:pt x="409448" y="631465"/>
                  <a:pt x="412089" y="630246"/>
                  <a:pt x="410870" y="631059"/>
                </a:cubicBezTo>
                <a:cubicBezTo>
                  <a:pt x="409651" y="631872"/>
                  <a:pt x="411480" y="630652"/>
                  <a:pt x="416357" y="627401"/>
                </a:cubicBezTo>
                <a:cubicBezTo>
                  <a:pt x="414731" y="622524"/>
                  <a:pt x="413309" y="619273"/>
                  <a:pt x="412089" y="617648"/>
                </a:cubicBezTo>
                <a:cubicBezTo>
                  <a:pt x="410870" y="616022"/>
                  <a:pt x="409651" y="614600"/>
                  <a:pt x="408432" y="613380"/>
                </a:cubicBezTo>
                <a:cubicBezTo>
                  <a:pt x="407213" y="612161"/>
                  <a:pt x="405993" y="611348"/>
                  <a:pt x="404774" y="610942"/>
                </a:cubicBezTo>
                <a:cubicBezTo>
                  <a:pt x="403555" y="610536"/>
                  <a:pt x="400913" y="609113"/>
                  <a:pt x="396849" y="606675"/>
                </a:cubicBezTo>
                <a:cubicBezTo>
                  <a:pt x="391160" y="602611"/>
                  <a:pt x="386080" y="598344"/>
                  <a:pt x="381609" y="593873"/>
                </a:cubicBezTo>
                <a:cubicBezTo>
                  <a:pt x="379374" y="591638"/>
                  <a:pt x="376783" y="590571"/>
                  <a:pt x="373837" y="590673"/>
                </a:cubicBezTo>
                <a:close/>
                <a:moveTo>
                  <a:pt x="757733" y="469515"/>
                </a:moveTo>
                <a:cubicBezTo>
                  <a:pt x="757733" y="469921"/>
                  <a:pt x="757123" y="470734"/>
                  <a:pt x="755904" y="471953"/>
                </a:cubicBezTo>
                <a:cubicBezTo>
                  <a:pt x="754685" y="473172"/>
                  <a:pt x="754075" y="473579"/>
                  <a:pt x="754075" y="473172"/>
                </a:cubicBezTo>
                <a:lnTo>
                  <a:pt x="756070" y="470679"/>
                </a:lnTo>
                <a:lnTo>
                  <a:pt x="756818" y="469972"/>
                </a:lnTo>
                <a:cubicBezTo>
                  <a:pt x="757428" y="469464"/>
                  <a:pt x="757733" y="469312"/>
                  <a:pt x="757733" y="469515"/>
                </a:cubicBezTo>
                <a:close/>
                <a:moveTo>
                  <a:pt x="596798" y="287244"/>
                </a:moveTo>
                <a:cubicBezTo>
                  <a:pt x="591921" y="288870"/>
                  <a:pt x="588467" y="292731"/>
                  <a:pt x="586435" y="298827"/>
                </a:cubicBezTo>
                <a:cubicBezTo>
                  <a:pt x="584403" y="304923"/>
                  <a:pt x="582574" y="311222"/>
                  <a:pt x="580949" y="317724"/>
                </a:cubicBezTo>
                <a:lnTo>
                  <a:pt x="573633" y="344547"/>
                </a:lnTo>
                <a:cubicBezTo>
                  <a:pt x="572821" y="346172"/>
                  <a:pt x="572008" y="346985"/>
                  <a:pt x="571195" y="346985"/>
                </a:cubicBezTo>
                <a:cubicBezTo>
                  <a:pt x="570382" y="346985"/>
                  <a:pt x="569976" y="347798"/>
                  <a:pt x="569976" y="349424"/>
                </a:cubicBezTo>
                <a:lnTo>
                  <a:pt x="561441" y="377465"/>
                </a:lnTo>
                <a:cubicBezTo>
                  <a:pt x="559816" y="385593"/>
                  <a:pt x="558393" y="391892"/>
                  <a:pt x="557174" y="396363"/>
                </a:cubicBezTo>
                <a:cubicBezTo>
                  <a:pt x="555955" y="400833"/>
                  <a:pt x="554126" y="406726"/>
                  <a:pt x="551688" y="414041"/>
                </a:cubicBezTo>
                <a:cubicBezTo>
                  <a:pt x="550875" y="415667"/>
                  <a:pt x="550469" y="418105"/>
                  <a:pt x="550469" y="421356"/>
                </a:cubicBezTo>
                <a:lnTo>
                  <a:pt x="546811" y="427452"/>
                </a:lnTo>
                <a:cubicBezTo>
                  <a:pt x="545185" y="431517"/>
                  <a:pt x="544373" y="434361"/>
                  <a:pt x="544373" y="435987"/>
                </a:cubicBezTo>
                <a:cubicBezTo>
                  <a:pt x="540309" y="444115"/>
                  <a:pt x="537464" y="451024"/>
                  <a:pt x="535838" y="456713"/>
                </a:cubicBezTo>
                <a:cubicBezTo>
                  <a:pt x="534213" y="462403"/>
                  <a:pt x="532587" y="469718"/>
                  <a:pt x="530961" y="478659"/>
                </a:cubicBezTo>
                <a:lnTo>
                  <a:pt x="495605" y="573757"/>
                </a:lnTo>
                <a:lnTo>
                  <a:pt x="495605" y="577414"/>
                </a:lnTo>
                <a:cubicBezTo>
                  <a:pt x="498856" y="575788"/>
                  <a:pt x="501904" y="572944"/>
                  <a:pt x="504749" y="568880"/>
                </a:cubicBezTo>
                <a:cubicBezTo>
                  <a:pt x="507593" y="564816"/>
                  <a:pt x="510641" y="562784"/>
                  <a:pt x="513893" y="562784"/>
                </a:cubicBezTo>
                <a:lnTo>
                  <a:pt x="549249" y="555468"/>
                </a:lnTo>
                <a:cubicBezTo>
                  <a:pt x="552501" y="556281"/>
                  <a:pt x="556158" y="557500"/>
                  <a:pt x="560222" y="559126"/>
                </a:cubicBezTo>
                <a:cubicBezTo>
                  <a:pt x="564286" y="560752"/>
                  <a:pt x="567131" y="560345"/>
                  <a:pt x="568757" y="557907"/>
                </a:cubicBezTo>
                <a:cubicBezTo>
                  <a:pt x="570382" y="553843"/>
                  <a:pt x="570789" y="552624"/>
                  <a:pt x="569976" y="554249"/>
                </a:cubicBezTo>
                <a:cubicBezTo>
                  <a:pt x="569163" y="555875"/>
                  <a:pt x="569163" y="554249"/>
                  <a:pt x="569976" y="549372"/>
                </a:cubicBezTo>
                <a:cubicBezTo>
                  <a:pt x="569976" y="548560"/>
                  <a:pt x="570382" y="547544"/>
                  <a:pt x="571195" y="546324"/>
                </a:cubicBezTo>
                <a:cubicBezTo>
                  <a:pt x="572008" y="545105"/>
                  <a:pt x="572414" y="543683"/>
                  <a:pt x="572414" y="542057"/>
                </a:cubicBezTo>
                <a:cubicBezTo>
                  <a:pt x="573227" y="536368"/>
                  <a:pt x="572821" y="533320"/>
                  <a:pt x="571195" y="532913"/>
                </a:cubicBezTo>
                <a:cubicBezTo>
                  <a:pt x="569569" y="532507"/>
                  <a:pt x="568757" y="530272"/>
                  <a:pt x="568757" y="526208"/>
                </a:cubicBezTo>
                <a:lnTo>
                  <a:pt x="568757" y="512796"/>
                </a:lnTo>
                <a:cubicBezTo>
                  <a:pt x="568757" y="508732"/>
                  <a:pt x="568960" y="506904"/>
                  <a:pt x="569366" y="507310"/>
                </a:cubicBezTo>
                <a:cubicBezTo>
                  <a:pt x="569773" y="507716"/>
                  <a:pt x="569976" y="505481"/>
                  <a:pt x="569976" y="500605"/>
                </a:cubicBezTo>
                <a:cubicBezTo>
                  <a:pt x="569976" y="494915"/>
                  <a:pt x="568960" y="491461"/>
                  <a:pt x="566928" y="490241"/>
                </a:cubicBezTo>
                <a:cubicBezTo>
                  <a:pt x="564896" y="489022"/>
                  <a:pt x="564693" y="485161"/>
                  <a:pt x="566318" y="478659"/>
                </a:cubicBezTo>
                <a:cubicBezTo>
                  <a:pt x="566318" y="477033"/>
                  <a:pt x="567537" y="473579"/>
                  <a:pt x="569976" y="468296"/>
                </a:cubicBezTo>
                <a:cubicBezTo>
                  <a:pt x="572414" y="463012"/>
                  <a:pt x="574040" y="459558"/>
                  <a:pt x="574853" y="457932"/>
                </a:cubicBezTo>
                <a:lnTo>
                  <a:pt x="582168" y="434768"/>
                </a:lnTo>
                <a:lnTo>
                  <a:pt x="588264" y="425014"/>
                </a:lnTo>
                <a:cubicBezTo>
                  <a:pt x="591515" y="419324"/>
                  <a:pt x="592734" y="414854"/>
                  <a:pt x="591921" y="411603"/>
                </a:cubicBezTo>
                <a:cubicBezTo>
                  <a:pt x="591109" y="408352"/>
                  <a:pt x="593141" y="403068"/>
                  <a:pt x="598017" y="395753"/>
                </a:cubicBezTo>
                <a:cubicBezTo>
                  <a:pt x="598830" y="394940"/>
                  <a:pt x="599643" y="393315"/>
                  <a:pt x="600456" y="390876"/>
                </a:cubicBezTo>
                <a:cubicBezTo>
                  <a:pt x="605333" y="377059"/>
                  <a:pt x="607568" y="363648"/>
                  <a:pt x="607161" y="350643"/>
                </a:cubicBezTo>
                <a:cubicBezTo>
                  <a:pt x="606755" y="337638"/>
                  <a:pt x="606145" y="323414"/>
                  <a:pt x="605333" y="307971"/>
                </a:cubicBezTo>
                <a:cubicBezTo>
                  <a:pt x="605333" y="299030"/>
                  <a:pt x="602488" y="292121"/>
                  <a:pt x="596798" y="287244"/>
                </a:cubicBezTo>
                <a:close/>
                <a:moveTo>
                  <a:pt x="282245" y="267737"/>
                </a:moveTo>
                <a:cubicBezTo>
                  <a:pt x="276555" y="267737"/>
                  <a:pt x="271678" y="269363"/>
                  <a:pt x="267614" y="272614"/>
                </a:cubicBezTo>
                <a:cubicBezTo>
                  <a:pt x="263550" y="275052"/>
                  <a:pt x="259893" y="277084"/>
                  <a:pt x="256641" y="278710"/>
                </a:cubicBezTo>
                <a:cubicBezTo>
                  <a:pt x="253390" y="280336"/>
                  <a:pt x="250139" y="282774"/>
                  <a:pt x="246888" y="286025"/>
                </a:cubicBezTo>
                <a:cubicBezTo>
                  <a:pt x="243637" y="287651"/>
                  <a:pt x="241198" y="288870"/>
                  <a:pt x="239573" y="289683"/>
                </a:cubicBezTo>
                <a:cubicBezTo>
                  <a:pt x="237947" y="290496"/>
                  <a:pt x="235102" y="291715"/>
                  <a:pt x="231038" y="293340"/>
                </a:cubicBezTo>
                <a:cubicBezTo>
                  <a:pt x="231038" y="294153"/>
                  <a:pt x="230632" y="294560"/>
                  <a:pt x="229819" y="294560"/>
                </a:cubicBezTo>
                <a:cubicBezTo>
                  <a:pt x="224129" y="298624"/>
                  <a:pt x="219253" y="302281"/>
                  <a:pt x="215189" y="305532"/>
                </a:cubicBezTo>
                <a:cubicBezTo>
                  <a:pt x="211125" y="307158"/>
                  <a:pt x="207670" y="310206"/>
                  <a:pt x="204825" y="314676"/>
                </a:cubicBezTo>
                <a:cubicBezTo>
                  <a:pt x="201981" y="319147"/>
                  <a:pt x="198526" y="322195"/>
                  <a:pt x="194462" y="323820"/>
                </a:cubicBezTo>
                <a:cubicBezTo>
                  <a:pt x="193649" y="323820"/>
                  <a:pt x="192430" y="324633"/>
                  <a:pt x="190805" y="326259"/>
                </a:cubicBezTo>
                <a:cubicBezTo>
                  <a:pt x="186741" y="329510"/>
                  <a:pt x="183489" y="333574"/>
                  <a:pt x="181051" y="338451"/>
                </a:cubicBezTo>
                <a:cubicBezTo>
                  <a:pt x="178613" y="343328"/>
                  <a:pt x="176174" y="347392"/>
                  <a:pt x="173736" y="350643"/>
                </a:cubicBezTo>
                <a:cubicBezTo>
                  <a:pt x="171297" y="352268"/>
                  <a:pt x="169875" y="353691"/>
                  <a:pt x="169469" y="354910"/>
                </a:cubicBezTo>
                <a:cubicBezTo>
                  <a:pt x="169062" y="356129"/>
                  <a:pt x="168859" y="358364"/>
                  <a:pt x="168859" y="361616"/>
                </a:cubicBezTo>
                <a:cubicBezTo>
                  <a:pt x="168859" y="366492"/>
                  <a:pt x="169062" y="369541"/>
                  <a:pt x="169469" y="370760"/>
                </a:cubicBezTo>
                <a:cubicBezTo>
                  <a:pt x="169875" y="371979"/>
                  <a:pt x="173329" y="373808"/>
                  <a:pt x="179832" y="376246"/>
                </a:cubicBezTo>
                <a:lnTo>
                  <a:pt x="216408" y="383561"/>
                </a:lnTo>
                <a:cubicBezTo>
                  <a:pt x="229413" y="385187"/>
                  <a:pt x="238760" y="387219"/>
                  <a:pt x="244449" y="389657"/>
                </a:cubicBezTo>
                <a:lnTo>
                  <a:pt x="248107" y="392096"/>
                </a:lnTo>
                <a:cubicBezTo>
                  <a:pt x="251358" y="393721"/>
                  <a:pt x="252781" y="394737"/>
                  <a:pt x="252374" y="395144"/>
                </a:cubicBezTo>
                <a:cubicBezTo>
                  <a:pt x="251968" y="395550"/>
                  <a:pt x="252577" y="396972"/>
                  <a:pt x="254203" y="399411"/>
                </a:cubicBezTo>
                <a:cubicBezTo>
                  <a:pt x="257454" y="401036"/>
                  <a:pt x="260096" y="402662"/>
                  <a:pt x="262128" y="404288"/>
                </a:cubicBezTo>
                <a:cubicBezTo>
                  <a:pt x="264160" y="405913"/>
                  <a:pt x="266395" y="407539"/>
                  <a:pt x="268833" y="409164"/>
                </a:cubicBezTo>
                <a:lnTo>
                  <a:pt x="271272" y="412822"/>
                </a:lnTo>
                <a:lnTo>
                  <a:pt x="271272" y="414041"/>
                </a:lnTo>
                <a:cubicBezTo>
                  <a:pt x="275336" y="417292"/>
                  <a:pt x="277977" y="419934"/>
                  <a:pt x="279197" y="421966"/>
                </a:cubicBezTo>
                <a:cubicBezTo>
                  <a:pt x="280416" y="423998"/>
                  <a:pt x="281432" y="427046"/>
                  <a:pt x="282245" y="431110"/>
                </a:cubicBezTo>
                <a:lnTo>
                  <a:pt x="282245" y="438425"/>
                </a:lnTo>
                <a:cubicBezTo>
                  <a:pt x="282245" y="440051"/>
                  <a:pt x="282651" y="442083"/>
                  <a:pt x="283464" y="444521"/>
                </a:cubicBezTo>
                <a:cubicBezTo>
                  <a:pt x="284277" y="446960"/>
                  <a:pt x="283261" y="451836"/>
                  <a:pt x="280416" y="459152"/>
                </a:cubicBezTo>
                <a:cubicBezTo>
                  <a:pt x="277571" y="466467"/>
                  <a:pt x="274929" y="471344"/>
                  <a:pt x="272491" y="473782"/>
                </a:cubicBezTo>
                <a:cubicBezTo>
                  <a:pt x="268427" y="477846"/>
                  <a:pt x="265989" y="480081"/>
                  <a:pt x="265176" y="480488"/>
                </a:cubicBezTo>
                <a:cubicBezTo>
                  <a:pt x="264363" y="480894"/>
                  <a:pt x="262737" y="483942"/>
                  <a:pt x="260299" y="489632"/>
                </a:cubicBezTo>
                <a:cubicBezTo>
                  <a:pt x="258673" y="494508"/>
                  <a:pt x="256845" y="499588"/>
                  <a:pt x="254813" y="504872"/>
                </a:cubicBezTo>
                <a:cubicBezTo>
                  <a:pt x="252781" y="510155"/>
                  <a:pt x="251561" y="514016"/>
                  <a:pt x="251155" y="516454"/>
                </a:cubicBezTo>
                <a:cubicBezTo>
                  <a:pt x="250749" y="518892"/>
                  <a:pt x="250139" y="524176"/>
                  <a:pt x="249326" y="532304"/>
                </a:cubicBezTo>
                <a:cubicBezTo>
                  <a:pt x="248513" y="540432"/>
                  <a:pt x="247904" y="549779"/>
                  <a:pt x="247497" y="560345"/>
                </a:cubicBezTo>
                <a:cubicBezTo>
                  <a:pt x="247091" y="570912"/>
                  <a:pt x="246685" y="580868"/>
                  <a:pt x="246278" y="590216"/>
                </a:cubicBezTo>
                <a:cubicBezTo>
                  <a:pt x="245872" y="599563"/>
                  <a:pt x="245669" y="605862"/>
                  <a:pt x="245669" y="609113"/>
                </a:cubicBezTo>
                <a:cubicBezTo>
                  <a:pt x="244856" y="613990"/>
                  <a:pt x="244246" y="617648"/>
                  <a:pt x="243840" y="620086"/>
                </a:cubicBezTo>
                <a:cubicBezTo>
                  <a:pt x="243433" y="622524"/>
                  <a:pt x="243230" y="626995"/>
                  <a:pt x="243230" y="633497"/>
                </a:cubicBezTo>
                <a:lnTo>
                  <a:pt x="242011" y="655443"/>
                </a:lnTo>
                <a:cubicBezTo>
                  <a:pt x="241198" y="660320"/>
                  <a:pt x="241198" y="663164"/>
                  <a:pt x="242011" y="663977"/>
                </a:cubicBezTo>
                <a:cubicBezTo>
                  <a:pt x="242824" y="664790"/>
                  <a:pt x="243230" y="667635"/>
                  <a:pt x="243230" y="672512"/>
                </a:cubicBezTo>
                <a:cubicBezTo>
                  <a:pt x="243230" y="674137"/>
                  <a:pt x="243027" y="675966"/>
                  <a:pt x="242621" y="677998"/>
                </a:cubicBezTo>
                <a:cubicBezTo>
                  <a:pt x="242214" y="680030"/>
                  <a:pt x="243637" y="681859"/>
                  <a:pt x="246888" y="683485"/>
                </a:cubicBezTo>
                <a:cubicBezTo>
                  <a:pt x="250952" y="685110"/>
                  <a:pt x="253593" y="685516"/>
                  <a:pt x="254813" y="684704"/>
                </a:cubicBezTo>
                <a:cubicBezTo>
                  <a:pt x="256032" y="683891"/>
                  <a:pt x="259080" y="682265"/>
                  <a:pt x="263957" y="679827"/>
                </a:cubicBezTo>
                <a:lnTo>
                  <a:pt x="274929" y="677388"/>
                </a:lnTo>
                <a:cubicBezTo>
                  <a:pt x="281432" y="674137"/>
                  <a:pt x="284277" y="672918"/>
                  <a:pt x="283464" y="673731"/>
                </a:cubicBezTo>
                <a:cubicBezTo>
                  <a:pt x="282651" y="674544"/>
                  <a:pt x="285902" y="673731"/>
                  <a:pt x="293217" y="671292"/>
                </a:cubicBezTo>
                <a:lnTo>
                  <a:pt x="294437" y="671292"/>
                </a:lnTo>
                <a:lnTo>
                  <a:pt x="300533" y="666416"/>
                </a:lnTo>
                <a:cubicBezTo>
                  <a:pt x="302971" y="664790"/>
                  <a:pt x="306425" y="662352"/>
                  <a:pt x="310896" y="659100"/>
                </a:cubicBezTo>
                <a:cubicBezTo>
                  <a:pt x="315366" y="655849"/>
                  <a:pt x="317601" y="651785"/>
                  <a:pt x="317601" y="646908"/>
                </a:cubicBezTo>
                <a:lnTo>
                  <a:pt x="313944" y="616428"/>
                </a:lnTo>
                <a:cubicBezTo>
                  <a:pt x="313131" y="609926"/>
                  <a:pt x="311302" y="603627"/>
                  <a:pt x="308457" y="597531"/>
                </a:cubicBezTo>
                <a:cubicBezTo>
                  <a:pt x="305613" y="591435"/>
                  <a:pt x="302565" y="585948"/>
                  <a:pt x="299313" y="581072"/>
                </a:cubicBezTo>
                <a:cubicBezTo>
                  <a:pt x="292811" y="569692"/>
                  <a:pt x="286715" y="561564"/>
                  <a:pt x="281025" y="556688"/>
                </a:cubicBezTo>
                <a:cubicBezTo>
                  <a:pt x="275336" y="551811"/>
                  <a:pt x="270053" y="542057"/>
                  <a:pt x="265176" y="527427"/>
                </a:cubicBezTo>
                <a:cubicBezTo>
                  <a:pt x="263550" y="520112"/>
                  <a:pt x="261925" y="516048"/>
                  <a:pt x="260299" y="515235"/>
                </a:cubicBezTo>
                <a:cubicBezTo>
                  <a:pt x="258673" y="513609"/>
                  <a:pt x="260299" y="508732"/>
                  <a:pt x="265176" y="500605"/>
                </a:cubicBezTo>
                <a:cubicBezTo>
                  <a:pt x="267614" y="494915"/>
                  <a:pt x="270256" y="491867"/>
                  <a:pt x="273101" y="491461"/>
                </a:cubicBezTo>
                <a:cubicBezTo>
                  <a:pt x="275945" y="491054"/>
                  <a:pt x="279806" y="490444"/>
                  <a:pt x="284683" y="489632"/>
                </a:cubicBezTo>
                <a:cubicBezTo>
                  <a:pt x="287934" y="488819"/>
                  <a:pt x="290169" y="487803"/>
                  <a:pt x="291389" y="486584"/>
                </a:cubicBezTo>
                <a:cubicBezTo>
                  <a:pt x="292608" y="485364"/>
                  <a:pt x="294030" y="484755"/>
                  <a:pt x="295656" y="484755"/>
                </a:cubicBezTo>
                <a:cubicBezTo>
                  <a:pt x="301345" y="485568"/>
                  <a:pt x="306629" y="488209"/>
                  <a:pt x="311505" y="492680"/>
                </a:cubicBezTo>
                <a:cubicBezTo>
                  <a:pt x="316382" y="497150"/>
                  <a:pt x="321259" y="500198"/>
                  <a:pt x="326136" y="501824"/>
                </a:cubicBezTo>
                <a:cubicBezTo>
                  <a:pt x="329387" y="503449"/>
                  <a:pt x="332638" y="504669"/>
                  <a:pt x="335889" y="505481"/>
                </a:cubicBezTo>
                <a:cubicBezTo>
                  <a:pt x="339141" y="506294"/>
                  <a:pt x="341579" y="507920"/>
                  <a:pt x="343205" y="510358"/>
                </a:cubicBezTo>
                <a:cubicBezTo>
                  <a:pt x="345643" y="511984"/>
                  <a:pt x="347472" y="512796"/>
                  <a:pt x="348691" y="512796"/>
                </a:cubicBezTo>
                <a:cubicBezTo>
                  <a:pt x="349910" y="512796"/>
                  <a:pt x="352552" y="514016"/>
                  <a:pt x="356616" y="516454"/>
                </a:cubicBezTo>
                <a:cubicBezTo>
                  <a:pt x="362305" y="518080"/>
                  <a:pt x="366369" y="521534"/>
                  <a:pt x="368808" y="526817"/>
                </a:cubicBezTo>
                <a:cubicBezTo>
                  <a:pt x="371246" y="532101"/>
                  <a:pt x="373278" y="537181"/>
                  <a:pt x="374904" y="542057"/>
                </a:cubicBezTo>
                <a:cubicBezTo>
                  <a:pt x="374904" y="543683"/>
                  <a:pt x="375107" y="545512"/>
                  <a:pt x="375513" y="547544"/>
                </a:cubicBezTo>
                <a:cubicBezTo>
                  <a:pt x="375920" y="549576"/>
                  <a:pt x="376123" y="551404"/>
                  <a:pt x="376123" y="553030"/>
                </a:cubicBezTo>
                <a:cubicBezTo>
                  <a:pt x="376936" y="556281"/>
                  <a:pt x="377749" y="560345"/>
                  <a:pt x="378561" y="565222"/>
                </a:cubicBezTo>
                <a:cubicBezTo>
                  <a:pt x="379374" y="570099"/>
                  <a:pt x="380187" y="574163"/>
                  <a:pt x="381000" y="577414"/>
                </a:cubicBezTo>
                <a:cubicBezTo>
                  <a:pt x="382625" y="582291"/>
                  <a:pt x="387299" y="587777"/>
                  <a:pt x="395021" y="593873"/>
                </a:cubicBezTo>
                <a:cubicBezTo>
                  <a:pt x="402742" y="599969"/>
                  <a:pt x="412293" y="602204"/>
                  <a:pt x="423672" y="600579"/>
                </a:cubicBezTo>
                <a:lnTo>
                  <a:pt x="423672" y="556688"/>
                </a:lnTo>
                <a:cubicBezTo>
                  <a:pt x="425297" y="552624"/>
                  <a:pt x="425501" y="549982"/>
                  <a:pt x="424281" y="548763"/>
                </a:cubicBezTo>
                <a:cubicBezTo>
                  <a:pt x="423062" y="547544"/>
                  <a:pt x="422453" y="545308"/>
                  <a:pt x="422453" y="542057"/>
                </a:cubicBezTo>
                <a:cubicBezTo>
                  <a:pt x="423265" y="537181"/>
                  <a:pt x="424078" y="533116"/>
                  <a:pt x="424891" y="529865"/>
                </a:cubicBezTo>
                <a:cubicBezTo>
                  <a:pt x="425704" y="526614"/>
                  <a:pt x="425297" y="522550"/>
                  <a:pt x="423672" y="517673"/>
                </a:cubicBezTo>
                <a:lnTo>
                  <a:pt x="422453" y="514016"/>
                </a:lnTo>
                <a:lnTo>
                  <a:pt x="422453" y="510358"/>
                </a:lnTo>
                <a:cubicBezTo>
                  <a:pt x="423265" y="501417"/>
                  <a:pt x="424078" y="495321"/>
                  <a:pt x="424891" y="492070"/>
                </a:cubicBezTo>
                <a:cubicBezTo>
                  <a:pt x="425704" y="488819"/>
                  <a:pt x="426110" y="483129"/>
                  <a:pt x="426110" y="475001"/>
                </a:cubicBezTo>
                <a:cubicBezTo>
                  <a:pt x="424485" y="470937"/>
                  <a:pt x="424281" y="468092"/>
                  <a:pt x="425501" y="466467"/>
                </a:cubicBezTo>
                <a:cubicBezTo>
                  <a:pt x="426720" y="464841"/>
                  <a:pt x="427329" y="461996"/>
                  <a:pt x="427329" y="457932"/>
                </a:cubicBezTo>
                <a:cubicBezTo>
                  <a:pt x="427329" y="455494"/>
                  <a:pt x="427126" y="454681"/>
                  <a:pt x="426720" y="455494"/>
                </a:cubicBezTo>
                <a:cubicBezTo>
                  <a:pt x="426313" y="456307"/>
                  <a:pt x="426110" y="454275"/>
                  <a:pt x="426110" y="449398"/>
                </a:cubicBezTo>
                <a:cubicBezTo>
                  <a:pt x="426923" y="446960"/>
                  <a:pt x="427329" y="445334"/>
                  <a:pt x="427329" y="444521"/>
                </a:cubicBezTo>
                <a:cubicBezTo>
                  <a:pt x="427329" y="443708"/>
                  <a:pt x="427329" y="441676"/>
                  <a:pt x="427329" y="438425"/>
                </a:cubicBezTo>
                <a:cubicBezTo>
                  <a:pt x="426517" y="435174"/>
                  <a:pt x="426517" y="432736"/>
                  <a:pt x="427329" y="431110"/>
                </a:cubicBezTo>
                <a:cubicBezTo>
                  <a:pt x="428142" y="429484"/>
                  <a:pt x="428549" y="427452"/>
                  <a:pt x="428549" y="425014"/>
                </a:cubicBezTo>
                <a:cubicBezTo>
                  <a:pt x="427736" y="416886"/>
                  <a:pt x="428345" y="409977"/>
                  <a:pt x="430377" y="404288"/>
                </a:cubicBezTo>
                <a:cubicBezTo>
                  <a:pt x="432409" y="398598"/>
                  <a:pt x="433425" y="392096"/>
                  <a:pt x="433425" y="384780"/>
                </a:cubicBezTo>
                <a:cubicBezTo>
                  <a:pt x="433425" y="380716"/>
                  <a:pt x="432816" y="379497"/>
                  <a:pt x="431597" y="381123"/>
                </a:cubicBezTo>
                <a:cubicBezTo>
                  <a:pt x="430377" y="382748"/>
                  <a:pt x="430581" y="381123"/>
                  <a:pt x="432206" y="376246"/>
                </a:cubicBezTo>
                <a:cubicBezTo>
                  <a:pt x="433019" y="365680"/>
                  <a:pt x="432816" y="360396"/>
                  <a:pt x="431597" y="360396"/>
                </a:cubicBezTo>
                <a:cubicBezTo>
                  <a:pt x="430377" y="360396"/>
                  <a:pt x="429361" y="357958"/>
                  <a:pt x="428549" y="353081"/>
                </a:cubicBezTo>
                <a:lnTo>
                  <a:pt x="428549" y="342108"/>
                </a:lnTo>
                <a:cubicBezTo>
                  <a:pt x="426923" y="333980"/>
                  <a:pt x="423672" y="328697"/>
                  <a:pt x="418795" y="326259"/>
                </a:cubicBezTo>
                <a:cubicBezTo>
                  <a:pt x="414731" y="327884"/>
                  <a:pt x="413309" y="329307"/>
                  <a:pt x="414528" y="330526"/>
                </a:cubicBezTo>
                <a:cubicBezTo>
                  <a:pt x="415747" y="331745"/>
                  <a:pt x="414731" y="333980"/>
                  <a:pt x="411480" y="337232"/>
                </a:cubicBezTo>
                <a:lnTo>
                  <a:pt x="400507" y="345766"/>
                </a:lnTo>
                <a:cubicBezTo>
                  <a:pt x="398881" y="346579"/>
                  <a:pt x="397256" y="347595"/>
                  <a:pt x="395630" y="348814"/>
                </a:cubicBezTo>
                <a:cubicBezTo>
                  <a:pt x="394005" y="350033"/>
                  <a:pt x="392379" y="351456"/>
                  <a:pt x="390753" y="353081"/>
                </a:cubicBezTo>
                <a:cubicBezTo>
                  <a:pt x="383438" y="355520"/>
                  <a:pt x="377545" y="356536"/>
                  <a:pt x="373075" y="356129"/>
                </a:cubicBezTo>
                <a:cubicBezTo>
                  <a:pt x="368605" y="355723"/>
                  <a:pt x="363118" y="355520"/>
                  <a:pt x="356616" y="355520"/>
                </a:cubicBezTo>
                <a:lnTo>
                  <a:pt x="346862" y="356739"/>
                </a:lnTo>
                <a:lnTo>
                  <a:pt x="343205" y="356739"/>
                </a:lnTo>
                <a:lnTo>
                  <a:pt x="331013" y="353081"/>
                </a:lnTo>
                <a:lnTo>
                  <a:pt x="328574" y="353081"/>
                </a:lnTo>
                <a:cubicBezTo>
                  <a:pt x="327761" y="352268"/>
                  <a:pt x="326949" y="351456"/>
                  <a:pt x="326136" y="350643"/>
                </a:cubicBezTo>
                <a:cubicBezTo>
                  <a:pt x="321259" y="348204"/>
                  <a:pt x="316789" y="344953"/>
                  <a:pt x="312725" y="340889"/>
                </a:cubicBezTo>
                <a:cubicBezTo>
                  <a:pt x="308661" y="336825"/>
                  <a:pt x="304190" y="333168"/>
                  <a:pt x="299313" y="329916"/>
                </a:cubicBezTo>
                <a:cubicBezTo>
                  <a:pt x="291998" y="325040"/>
                  <a:pt x="287121" y="320772"/>
                  <a:pt x="284683" y="317115"/>
                </a:cubicBezTo>
                <a:cubicBezTo>
                  <a:pt x="282245" y="313457"/>
                  <a:pt x="276961" y="311628"/>
                  <a:pt x="268833" y="311628"/>
                </a:cubicBezTo>
                <a:lnTo>
                  <a:pt x="268833" y="305532"/>
                </a:lnTo>
                <a:lnTo>
                  <a:pt x="268833" y="294560"/>
                </a:lnTo>
                <a:cubicBezTo>
                  <a:pt x="268833" y="292121"/>
                  <a:pt x="269646" y="289276"/>
                  <a:pt x="271272" y="286025"/>
                </a:cubicBezTo>
                <a:cubicBezTo>
                  <a:pt x="276149" y="281148"/>
                  <a:pt x="278587" y="278913"/>
                  <a:pt x="278587" y="279320"/>
                </a:cubicBezTo>
                <a:cubicBezTo>
                  <a:pt x="278587" y="279726"/>
                  <a:pt x="279806" y="275865"/>
                  <a:pt x="282245" y="267737"/>
                </a:cubicBezTo>
                <a:close/>
                <a:moveTo>
                  <a:pt x="412699" y="123"/>
                </a:moveTo>
                <a:cubicBezTo>
                  <a:pt x="419201" y="529"/>
                  <a:pt x="424891" y="1139"/>
                  <a:pt x="429768" y="1952"/>
                </a:cubicBezTo>
                <a:cubicBezTo>
                  <a:pt x="437896" y="3577"/>
                  <a:pt x="442569" y="5406"/>
                  <a:pt x="443789" y="7438"/>
                </a:cubicBezTo>
                <a:cubicBezTo>
                  <a:pt x="445008" y="9470"/>
                  <a:pt x="448869" y="11299"/>
                  <a:pt x="455371" y="12924"/>
                </a:cubicBezTo>
                <a:cubicBezTo>
                  <a:pt x="459435" y="14550"/>
                  <a:pt x="466141" y="18208"/>
                  <a:pt x="475488" y="23897"/>
                </a:cubicBezTo>
                <a:cubicBezTo>
                  <a:pt x="484835" y="29587"/>
                  <a:pt x="490728" y="34464"/>
                  <a:pt x="493166" y="38528"/>
                </a:cubicBezTo>
                <a:cubicBezTo>
                  <a:pt x="496417" y="43404"/>
                  <a:pt x="498246" y="45436"/>
                  <a:pt x="498653" y="44624"/>
                </a:cubicBezTo>
                <a:cubicBezTo>
                  <a:pt x="499059" y="43811"/>
                  <a:pt x="500481" y="44217"/>
                  <a:pt x="502920" y="45843"/>
                </a:cubicBezTo>
                <a:cubicBezTo>
                  <a:pt x="509422" y="48281"/>
                  <a:pt x="513689" y="52345"/>
                  <a:pt x="515721" y="58035"/>
                </a:cubicBezTo>
                <a:cubicBezTo>
                  <a:pt x="517753" y="63724"/>
                  <a:pt x="519176" y="67382"/>
                  <a:pt x="519989" y="69008"/>
                </a:cubicBezTo>
                <a:cubicBezTo>
                  <a:pt x="522427" y="70633"/>
                  <a:pt x="525069" y="73072"/>
                  <a:pt x="527913" y="76323"/>
                </a:cubicBezTo>
                <a:cubicBezTo>
                  <a:pt x="530758" y="79574"/>
                  <a:pt x="533806" y="84857"/>
                  <a:pt x="537057" y="92172"/>
                </a:cubicBezTo>
                <a:cubicBezTo>
                  <a:pt x="543560" y="105177"/>
                  <a:pt x="544169" y="113508"/>
                  <a:pt x="538886" y="117166"/>
                </a:cubicBezTo>
                <a:cubicBezTo>
                  <a:pt x="533603" y="120824"/>
                  <a:pt x="528523" y="127123"/>
                  <a:pt x="523646" y="136064"/>
                </a:cubicBezTo>
                <a:cubicBezTo>
                  <a:pt x="521208" y="139315"/>
                  <a:pt x="517957" y="142363"/>
                  <a:pt x="513893" y="145208"/>
                </a:cubicBezTo>
                <a:cubicBezTo>
                  <a:pt x="509829" y="148052"/>
                  <a:pt x="506171" y="150694"/>
                  <a:pt x="502920" y="153132"/>
                </a:cubicBezTo>
                <a:cubicBezTo>
                  <a:pt x="495605" y="158822"/>
                  <a:pt x="492150" y="161464"/>
                  <a:pt x="492557" y="161057"/>
                </a:cubicBezTo>
                <a:cubicBezTo>
                  <a:pt x="492963" y="160651"/>
                  <a:pt x="489102" y="161667"/>
                  <a:pt x="480974" y="164105"/>
                </a:cubicBezTo>
                <a:cubicBezTo>
                  <a:pt x="476910" y="164105"/>
                  <a:pt x="474065" y="164918"/>
                  <a:pt x="472440" y="166544"/>
                </a:cubicBezTo>
                <a:cubicBezTo>
                  <a:pt x="468376" y="168169"/>
                  <a:pt x="465937" y="169592"/>
                  <a:pt x="465125" y="170811"/>
                </a:cubicBezTo>
                <a:cubicBezTo>
                  <a:pt x="464312" y="172030"/>
                  <a:pt x="463702" y="172436"/>
                  <a:pt x="463296" y="172030"/>
                </a:cubicBezTo>
                <a:cubicBezTo>
                  <a:pt x="462889" y="171624"/>
                  <a:pt x="461061" y="171420"/>
                  <a:pt x="457809" y="171420"/>
                </a:cubicBezTo>
                <a:cubicBezTo>
                  <a:pt x="454558" y="171420"/>
                  <a:pt x="452120" y="171624"/>
                  <a:pt x="450494" y="172030"/>
                </a:cubicBezTo>
                <a:cubicBezTo>
                  <a:pt x="448869" y="172436"/>
                  <a:pt x="447243" y="173046"/>
                  <a:pt x="445617" y="173859"/>
                </a:cubicBezTo>
                <a:cubicBezTo>
                  <a:pt x="440741" y="175484"/>
                  <a:pt x="433019" y="179345"/>
                  <a:pt x="422453" y="185441"/>
                </a:cubicBezTo>
                <a:cubicBezTo>
                  <a:pt x="411886" y="191537"/>
                  <a:pt x="405790" y="195398"/>
                  <a:pt x="404165" y="197024"/>
                </a:cubicBezTo>
                <a:cubicBezTo>
                  <a:pt x="396849" y="202713"/>
                  <a:pt x="389941" y="208200"/>
                  <a:pt x="383438" y="213483"/>
                </a:cubicBezTo>
                <a:cubicBezTo>
                  <a:pt x="376936" y="218766"/>
                  <a:pt x="370433" y="223846"/>
                  <a:pt x="363931" y="228723"/>
                </a:cubicBezTo>
                <a:lnTo>
                  <a:pt x="338328" y="248230"/>
                </a:lnTo>
                <a:lnTo>
                  <a:pt x="335889" y="249449"/>
                </a:lnTo>
                <a:lnTo>
                  <a:pt x="327355" y="254326"/>
                </a:lnTo>
                <a:cubicBezTo>
                  <a:pt x="324104" y="255139"/>
                  <a:pt x="323088" y="255342"/>
                  <a:pt x="324307" y="254936"/>
                </a:cubicBezTo>
                <a:cubicBezTo>
                  <a:pt x="325526" y="254529"/>
                  <a:pt x="323697" y="254326"/>
                  <a:pt x="318821" y="254326"/>
                </a:cubicBezTo>
                <a:cubicBezTo>
                  <a:pt x="321259" y="258390"/>
                  <a:pt x="326949" y="260422"/>
                  <a:pt x="335889" y="260422"/>
                </a:cubicBezTo>
                <a:cubicBezTo>
                  <a:pt x="339953" y="260422"/>
                  <a:pt x="342798" y="260625"/>
                  <a:pt x="344424" y="261032"/>
                </a:cubicBezTo>
                <a:cubicBezTo>
                  <a:pt x="346049" y="261438"/>
                  <a:pt x="349707" y="261641"/>
                  <a:pt x="355397" y="261641"/>
                </a:cubicBezTo>
                <a:cubicBezTo>
                  <a:pt x="363525" y="262454"/>
                  <a:pt x="367385" y="262860"/>
                  <a:pt x="366979" y="262860"/>
                </a:cubicBezTo>
                <a:cubicBezTo>
                  <a:pt x="366573" y="262860"/>
                  <a:pt x="367995" y="262048"/>
                  <a:pt x="371246" y="260422"/>
                </a:cubicBezTo>
                <a:lnTo>
                  <a:pt x="387096" y="254326"/>
                </a:lnTo>
                <a:cubicBezTo>
                  <a:pt x="391973" y="251075"/>
                  <a:pt x="394208" y="248027"/>
                  <a:pt x="393801" y="245182"/>
                </a:cubicBezTo>
                <a:cubicBezTo>
                  <a:pt x="393395" y="242337"/>
                  <a:pt x="396443" y="240102"/>
                  <a:pt x="402945" y="238476"/>
                </a:cubicBezTo>
                <a:cubicBezTo>
                  <a:pt x="405384" y="237664"/>
                  <a:pt x="409448" y="237257"/>
                  <a:pt x="415137" y="237257"/>
                </a:cubicBezTo>
                <a:cubicBezTo>
                  <a:pt x="420014" y="235632"/>
                  <a:pt x="424078" y="234209"/>
                  <a:pt x="427329" y="232990"/>
                </a:cubicBezTo>
                <a:cubicBezTo>
                  <a:pt x="430581" y="231771"/>
                  <a:pt x="435051" y="231161"/>
                  <a:pt x="440741" y="231161"/>
                </a:cubicBezTo>
                <a:cubicBezTo>
                  <a:pt x="442366" y="231161"/>
                  <a:pt x="446430" y="231974"/>
                  <a:pt x="452933" y="233600"/>
                </a:cubicBezTo>
                <a:lnTo>
                  <a:pt x="474878" y="243353"/>
                </a:lnTo>
                <a:cubicBezTo>
                  <a:pt x="478942" y="244979"/>
                  <a:pt x="482193" y="247417"/>
                  <a:pt x="484632" y="250668"/>
                </a:cubicBezTo>
                <a:cubicBezTo>
                  <a:pt x="486257" y="253107"/>
                  <a:pt x="488289" y="255342"/>
                  <a:pt x="490728" y="257374"/>
                </a:cubicBezTo>
                <a:cubicBezTo>
                  <a:pt x="493166" y="259406"/>
                  <a:pt x="495605" y="261641"/>
                  <a:pt x="498043" y="264080"/>
                </a:cubicBezTo>
                <a:cubicBezTo>
                  <a:pt x="499669" y="268144"/>
                  <a:pt x="501497" y="275256"/>
                  <a:pt x="503529" y="285416"/>
                </a:cubicBezTo>
                <a:cubicBezTo>
                  <a:pt x="505561" y="295576"/>
                  <a:pt x="506577" y="302688"/>
                  <a:pt x="506577" y="306752"/>
                </a:cubicBezTo>
                <a:cubicBezTo>
                  <a:pt x="506577" y="312441"/>
                  <a:pt x="506171" y="316302"/>
                  <a:pt x="505358" y="318334"/>
                </a:cubicBezTo>
                <a:cubicBezTo>
                  <a:pt x="504545" y="320366"/>
                  <a:pt x="503326" y="322601"/>
                  <a:pt x="501701" y="325040"/>
                </a:cubicBezTo>
                <a:cubicBezTo>
                  <a:pt x="500888" y="326665"/>
                  <a:pt x="500685" y="327884"/>
                  <a:pt x="501091" y="328697"/>
                </a:cubicBezTo>
                <a:cubicBezTo>
                  <a:pt x="501497" y="329510"/>
                  <a:pt x="501294" y="330323"/>
                  <a:pt x="500481" y="331136"/>
                </a:cubicBezTo>
                <a:cubicBezTo>
                  <a:pt x="500481" y="331948"/>
                  <a:pt x="500075" y="333574"/>
                  <a:pt x="499262" y="336012"/>
                </a:cubicBezTo>
                <a:cubicBezTo>
                  <a:pt x="498449" y="337638"/>
                  <a:pt x="498246" y="338044"/>
                  <a:pt x="498653" y="337232"/>
                </a:cubicBezTo>
                <a:cubicBezTo>
                  <a:pt x="499059" y="336419"/>
                  <a:pt x="498856" y="337638"/>
                  <a:pt x="498043" y="340889"/>
                </a:cubicBezTo>
                <a:lnTo>
                  <a:pt x="495605" y="349424"/>
                </a:lnTo>
                <a:cubicBezTo>
                  <a:pt x="494792" y="351049"/>
                  <a:pt x="494589" y="351659"/>
                  <a:pt x="494995" y="351252"/>
                </a:cubicBezTo>
                <a:cubicBezTo>
                  <a:pt x="495401" y="350846"/>
                  <a:pt x="495198" y="352268"/>
                  <a:pt x="494385" y="355520"/>
                </a:cubicBezTo>
                <a:cubicBezTo>
                  <a:pt x="492760" y="360396"/>
                  <a:pt x="492150" y="364460"/>
                  <a:pt x="492557" y="367712"/>
                </a:cubicBezTo>
                <a:cubicBezTo>
                  <a:pt x="492963" y="370963"/>
                  <a:pt x="492760" y="374620"/>
                  <a:pt x="491947" y="378684"/>
                </a:cubicBezTo>
                <a:cubicBezTo>
                  <a:pt x="491134" y="381123"/>
                  <a:pt x="489915" y="382545"/>
                  <a:pt x="488289" y="382952"/>
                </a:cubicBezTo>
                <a:cubicBezTo>
                  <a:pt x="486664" y="383358"/>
                  <a:pt x="485445" y="386000"/>
                  <a:pt x="484632" y="390876"/>
                </a:cubicBezTo>
                <a:cubicBezTo>
                  <a:pt x="483819" y="397379"/>
                  <a:pt x="483413" y="402052"/>
                  <a:pt x="483413" y="404897"/>
                </a:cubicBezTo>
                <a:cubicBezTo>
                  <a:pt x="483413" y="407742"/>
                  <a:pt x="483413" y="409774"/>
                  <a:pt x="483413" y="410993"/>
                </a:cubicBezTo>
                <a:cubicBezTo>
                  <a:pt x="483413" y="412212"/>
                  <a:pt x="483616" y="413228"/>
                  <a:pt x="484022" y="414041"/>
                </a:cubicBezTo>
                <a:cubicBezTo>
                  <a:pt x="484429" y="414854"/>
                  <a:pt x="484632" y="416886"/>
                  <a:pt x="484632" y="420137"/>
                </a:cubicBezTo>
                <a:cubicBezTo>
                  <a:pt x="484632" y="421763"/>
                  <a:pt x="484022" y="423795"/>
                  <a:pt x="482803" y="426233"/>
                </a:cubicBezTo>
                <a:cubicBezTo>
                  <a:pt x="481584" y="428672"/>
                  <a:pt x="480974" y="431517"/>
                  <a:pt x="480974" y="434768"/>
                </a:cubicBezTo>
                <a:lnTo>
                  <a:pt x="480974" y="451836"/>
                </a:lnTo>
                <a:cubicBezTo>
                  <a:pt x="480974" y="456713"/>
                  <a:pt x="480771" y="459761"/>
                  <a:pt x="480365" y="460980"/>
                </a:cubicBezTo>
                <a:cubicBezTo>
                  <a:pt x="479958" y="462200"/>
                  <a:pt x="479755" y="465248"/>
                  <a:pt x="479755" y="470125"/>
                </a:cubicBezTo>
                <a:lnTo>
                  <a:pt x="479755" y="472563"/>
                </a:lnTo>
                <a:lnTo>
                  <a:pt x="483413" y="494508"/>
                </a:lnTo>
                <a:cubicBezTo>
                  <a:pt x="483413" y="499385"/>
                  <a:pt x="482803" y="501621"/>
                  <a:pt x="481584" y="501214"/>
                </a:cubicBezTo>
                <a:cubicBezTo>
                  <a:pt x="480365" y="500808"/>
                  <a:pt x="480974" y="503043"/>
                  <a:pt x="483413" y="507920"/>
                </a:cubicBezTo>
                <a:cubicBezTo>
                  <a:pt x="485038" y="512796"/>
                  <a:pt x="485851" y="517064"/>
                  <a:pt x="485851" y="520721"/>
                </a:cubicBezTo>
                <a:lnTo>
                  <a:pt x="485851" y="532304"/>
                </a:lnTo>
                <a:cubicBezTo>
                  <a:pt x="486664" y="529865"/>
                  <a:pt x="488899" y="525598"/>
                  <a:pt x="492557" y="519502"/>
                </a:cubicBezTo>
                <a:cubicBezTo>
                  <a:pt x="496214" y="513406"/>
                  <a:pt x="499465" y="506700"/>
                  <a:pt x="502310" y="499385"/>
                </a:cubicBezTo>
                <a:cubicBezTo>
                  <a:pt x="505155" y="492070"/>
                  <a:pt x="507593" y="485364"/>
                  <a:pt x="509625" y="479268"/>
                </a:cubicBezTo>
                <a:cubicBezTo>
                  <a:pt x="511657" y="473172"/>
                  <a:pt x="513080" y="468499"/>
                  <a:pt x="513893" y="465248"/>
                </a:cubicBezTo>
                <a:cubicBezTo>
                  <a:pt x="514705" y="461184"/>
                  <a:pt x="516331" y="457323"/>
                  <a:pt x="518769" y="453665"/>
                </a:cubicBezTo>
                <a:cubicBezTo>
                  <a:pt x="521208" y="450008"/>
                  <a:pt x="523240" y="446147"/>
                  <a:pt x="524865" y="442083"/>
                </a:cubicBezTo>
                <a:cubicBezTo>
                  <a:pt x="526491" y="436393"/>
                  <a:pt x="526897" y="434361"/>
                  <a:pt x="526085" y="435987"/>
                </a:cubicBezTo>
                <a:cubicBezTo>
                  <a:pt x="525272" y="437612"/>
                  <a:pt x="525272" y="436800"/>
                  <a:pt x="526085" y="433548"/>
                </a:cubicBezTo>
                <a:lnTo>
                  <a:pt x="543153" y="382342"/>
                </a:lnTo>
                <a:cubicBezTo>
                  <a:pt x="544779" y="379091"/>
                  <a:pt x="545592" y="376043"/>
                  <a:pt x="545592" y="373198"/>
                </a:cubicBezTo>
                <a:cubicBezTo>
                  <a:pt x="545592" y="370353"/>
                  <a:pt x="546811" y="366899"/>
                  <a:pt x="549249" y="362835"/>
                </a:cubicBezTo>
                <a:cubicBezTo>
                  <a:pt x="550062" y="361209"/>
                  <a:pt x="550469" y="360193"/>
                  <a:pt x="550469" y="359787"/>
                </a:cubicBezTo>
                <a:cubicBezTo>
                  <a:pt x="550469" y="359380"/>
                  <a:pt x="550875" y="357958"/>
                  <a:pt x="551688" y="355520"/>
                </a:cubicBezTo>
                <a:lnTo>
                  <a:pt x="556565" y="338451"/>
                </a:lnTo>
                <a:cubicBezTo>
                  <a:pt x="559003" y="330323"/>
                  <a:pt x="561441" y="323008"/>
                  <a:pt x="563880" y="316505"/>
                </a:cubicBezTo>
                <a:cubicBezTo>
                  <a:pt x="566318" y="310003"/>
                  <a:pt x="569163" y="303500"/>
                  <a:pt x="572414" y="296998"/>
                </a:cubicBezTo>
                <a:cubicBezTo>
                  <a:pt x="573227" y="295372"/>
                  <a:pt x="574243" y="292528"/>
                  <a:pt x="575462" y="288464"/>
                </a:cubicBezTo>
                <a:cubicBezTo>
                  <a:pt x="576681" y="284400"/>
                  <a:pt x="577291" y="281961"/>
                  <a:pt x="577291" y="281148"/>
                </a:cubicBezTo>
                <a:cubicBezTo>
                  <a:pt x="577291" y="277084"/>
                  <a:pt x="577088" y="274240"/>
                  <a:pt x="576681" y="272614"/>
                </a:cubicBezTo>
                <a:cubicBezTo>
                  <a:pt x="576275" y="270988"/>
                  <a:pt x="576072" y="269363"/>
                  <a:pt x="576072" y="267737"/>
                </a:cubicBezTo>
                <a:cubicBezTo>
                  <a:pt x="576885" y="263673"/>
                  <a:pt x="577494" y="261844"/>
                  <a:pt x="577901" y="262251"/>
                </a:cubicBezTo>
                <a:cubicBezTo>
                  <a:pt x="578307" y="262657"/>
                  <a:pt x="579323" y="261235"/>
                  <a:pt x="580949" y="257984"/>
                </a:cubicBezTo>
                <a:cubicBezTo>
                  <a:pt x="582574" y="253920"/>
                  <a:pt x="582574" y="251481"/>
                  <a:pt x="580949" y="250668"/>
                </a:cubicBezTo>
                <a:cubicBezTo>
                  <a:pt x="579323" y="249856"/>
                  <a:pt x="581355" y="246198"/>
                  <a:pt x="587045" y="239696"/>
                </a:cubicBezTo>
                <a:cubicBezTo>
                  <a:pt x="591921" y="234819"/>
                  <a:pt x="594969" y="230755"/>
                  <a:pt x="596189" y="227504"/>
                </a:cubicBezTo>
                <a:cubicBezTo>
                  <a:pt x="597408" y="224252"/>
                  <a:pt x="600862" y="221408"/>
                  <a:pt x="606552" y="218969"/>
                </a:cubicBezTo>
                <a:cubicBezTo>
                  <a:pt x="610616" y="217344"/>
                  <a:pt x="613054" y="215312"/>
                  <a:pt x="613867" y="212873"/>
                </a:cubicBezTo>
                <a:cubicBezTo>
                  <a:pt x="617931" y="213686"/>
                  <a:pt x="620369" y="214702"/>
                  <a:pt x="621182" y="215921"/>
                </a:cubicBezTo>
                <a:cubicBezTo>
                  <a:pt x="621995" y="217140"/>
                  <a:pt x="624840" y="218156"/>
                  <a:pt x="629717" y="218969"/>
                </a:cubicBezTo>
                <a:cubicBezTo>
                  <a:pt x="638657" y="219782"/>
                  <a:pt x="643128" y="221001"/>
                  <a:pt x="643128" y="222627"/>
                </a:cubicBezTo>
                <a:cubicBezTo>
                  <a:pt x="643128" y="224252"/>
                  <a:pt x="646379" y="226284"/>
                  <a:pt x="652881" y="228723"/>
                </a:cubicBezTo>
                <a:cubicBezTo>
                  <a:pt x="655320" y="230348"/>
                  <a:pt x="657961" y="231568"/>
                  <a:pt x="660806" y="232380"/>
                </a:cubicBezTo>
                <a:cubicBezTo>
                  <a:pt x="663651" y="233193"/>
                  <a:pt x="666293" y="234819"/>
                  <a:pt x="668731" y="237257"/>
                </a:cubicBezTo>
                <a:lnTo>
                  <a:pt x="674827" y="244572"/>
                </a:lnTo>
                <a:cubicBezTo>
                  <a:pt x="679704" y="249449"/>
                  <a:pt x="682955" y="254732"/>
                  <a:pt x="684581" y="260422"/>
                </a:cubicBezTo>
                <a:cubicBezTo>
                  <a:pt x="686206" y="262860"/>
                  <a:pt x="687222" y="264689"/>
                  <a:pt x="687629" y="265908"/>
                </a:cubicBezTo>
                <a:cubicBezTo>
                  <a:pt x="688035" y="267128"/>
                  <a:pt x="689051" y="269363"/>
                  <a:pt x="690677" y="272614"/>
                </a:cubicBezTo>
                <a:cubicBezTo>
                  <a:pt x="691489" y="274240"/>
                  <a:pt x="692505" y="276678"/>
                  <a:pt x="693725" y="279929"/>
                </a:cubicBezTo>
                <a:cubicBezTo>
                  <a:pt x="694944" y="283180"/>
                  <a:pt x="695553" y="285619"/>
                  <a:pt x="695553" y="287244"/>
                </a:cubicBezTo>
                <a:cubicBezTo>
                  <a:pt x="695553" y="292121"/>
                  <a:pt x="694741" y="295779"/>
                  <a:pt x="693115" y="298217"/>
                </a:cubicBezTo>
                <a:cubicBezTo>
                  <a:pt x="691489" y="300656"/>
                  <a:pt x="690677" y="303907"/>
                  <a:pt x="690677" y="307971"/>
                </a:cubicBezTo>
                <a:cubicBezTo>
                  <a:pt x="689864" y="317724"/>
                  <a:pt x="690270" y="324227"/>
                  <a:pt x="691896" y="327478"/>
                </a:cubicBezTo>
                <a:cubicBezTo>
                  <a:pt x="693521" y="330729"/>
                  <a:pt x="699211" y="329510"/>
                  <a:pt x="708965" y="323820"/>
                </a:cubicBezTo>
                <a:lnTo>
                  <a:pt x="728472" y="314067"/>
                </a:lnTo>
                <a:cubicBezTo>
                  <a:pt x="736600" y="312441"/>
                  <a:pt x="743712" y="309190"/>
                  <a:pt x="749808" y="304313"/>
                </a:cubicBezTo>
                <a:cubicBezTo>
                  <a:pt x="755904" y="299436"/>
                  <a:pt x="763016" y="295779"/>
                  <a:pt x="771144" y="293340"/>
                </a:cubicBezTo>
                <a:cubicBezTo>
                  <a:pt x="775208" y="292528"/>
                  <a:pt x="780897" y="290496"/>
                  <a:pt x="788213" y="287244"/>
                </a:cubicBezTo>
                <a:cubicBezTo>
                  <a:pt x="795528" y="283993"/>
                  <a:pt x="801624" y="281961"/>
                  <a:pt x="806501" y="281148"/>
                </a:cubicBezTo>
                <a:lnTo>
                  <a:pt x="817473" y="279929"/>
                </a:lnTo>
                <a:cubicBezTo>
                  <a:pt x="822350" y="279116"/>
                  <a:pt x="830072" y="279523"/>
                  <a:pt x="840638" y="281148"/>
                </a:cubicBezTo>
                <a:cubicBezTo>
                  <a:pt x="840638" y="281961"/>
                  <a:pt x="841045" y="282368"/>
                  <a:pt x="841857" y="282368"/>
                </a:cubicBezTo>
                <a:lnTo>
                  <a:pt x="844296" y="282368"/>
                </a:lnTo>
                <a:lnTo>
                  <a:pt x="847953" y="282368"/>
                </a:lnTo>
                <a:cubicBezTo>
                  <a:pt x="852830" y="283180"/>
                  <a:pt x="855065" y="283180"/>
                  <a:pt x="854659" y="282368"/>
                </a:cubicBezTo>
                <a:cubicBezTo>
                  <a:pt x="854253" y="281555"/>
                  <a:pt x="856488" y="283180"/>
                  <a:pt x="861365" y="287244"/>
                </a:cubicBezTo>
                <a:lnTo>
                  <a:pt x="862584" y="287244"/>
                </a:lnTo>
                <a:lnTo>
                  <a:pt x="868680" y="292121"/>
                </a:lnTo>
                <a:cubicBezTo>
                  <a:pt x="873557" y="293747"/>
                  <a:pt x="876198" y="295372"/>
                  <a:pt x="876605" y="296998"/>
                </a:cubicBezTo>
                <a:cubicBezTo>
                  <a:pt x="877011" y="298624"/>
                  <a:pt x="878433" y="300656"/>
                  <a:pt x="880872" y="303094"/>
                </a:cubicBezTo>
                <a:cubicBezTo>
                  <a:pt x="882497" y="304720"/>
                  <a:pt x="884733" y="306345"/>
                  <a:pt x="887577" y="307971"/>
                </a:cubicBezTo>
                <a:cubicBezTo>
                  <a:pt x="890422" y="309596"/>
                  <a:pt x="892657" y="311628"/>
                  <a:pt x="894283" y="314067"/>
                </a:cubicBezTo>
                <a:cubicBezTo>
                  <a:pt x="895909" y="315692"/>
                  <a:pt x="897331" y="317928"/>
                  <a:pt x="898550" y="320772"/>
                </a:cubicBezTo>
                <a:cubicBezTo>
                  <a:pt x="899769" y="323617"/>
                  <a:pt x="901192" y="326259"/>
                  <a:pt x="902817" y="328697"/>
                </a:cubicBezTo>
                <a:cubicBezTo>
                  <a:pt x="904443" y="333574"/>
                  <a:pt x="905053" y="335200"/>
                  <a:pt x="904646" y="333574"/>
                </a:cubicBezTo>
                <a:cubicBezTo>
                  <a:pt x="904240" y="331948"/>
                  <a:pt x="904849" y="332761"/>
                  <a:pt x="906475" y="336012"/>
                </a:cubicBezTo>
                <a:cubicBezTo>
                  <a:pt x="909726" y="339264"/>
                  <a:pt x="911555" y="343124"/>
                  <a:pt x="911961" y="347595"/>
                </a:cubicBezTo>
                <a:cubicBezTo>
                  <a:pt x="912368" y="352065"/>
                  <a:pt x="913790" y="356739"/>
                  <a:pt x="916229" y="361616"/>
                </a:cubicBezTo>
                <a:cubicBezTo>
                  <a:pt x="919480" y="367305"/>
                  <a:pt x="919886" y="373401"/>
                  <a:pt x="917448" y="379904"/>
                </a:cubicBezTo>
                <a:cubicBezTo>
                  <a:pt x="916635" y="381529"/>
                  <a:pt x="915009" y="383561"/>
                  <a:pt x="912571" y="386000"/>
                </a:cubicBezTo>
                <a:cubicBezTo>
                  <a:pt x="908507" y="394940"/>
                  <a:pt x="906069" y="403881"/>
                  <a:pt x="905256" y="412822"/>
                </a:cubicBezTo>
                <a:cubicBezTo>
                  <a:pt x="903630" y="417699"/>
                  <a:pt x="903021" y="419121"/>
                  <a:pt x="903427" y="417089"/>
                </a:cubicBezTo>
                <a:cubicBezTo>
                  <a:pt x="903833" y="415057"/>
                  <a:pt x="902817" y="415667"/>
                  <a:pt x="900379" y="418918"/>
                </a:cubicBezTo>
                <a:cubicBezTo>
                  <a:pt x="898753" y="420544"/>
                  <a:pt x="897331" y="425014"/>
                  <a:pt x="896112" y="432329"/>
                </a:cubicBezTo>
                <a:cubicBezTo>
                  <a:pt x="894893" y="439644"/>
                  <a:pt x="893470" y="444928"/>
                  <a:pt x="891845" y="448179"/>
                </a:cubicBezTo>
                <a:lnTo>
                  <a:pt x="885749" y="465248"/>
                </a:lnTo>
                <a:cubicBezTo>
                  <a:pt x="884123" y="469312"/>
                  <a:pt x="882701" y="475611"/>
                  <a:pt x="881481" y="484145"/>
                </a:cubicBezTo>
                <a:cubicBezTo>
                  <a:pt x="880262" y="492680"/>
                  <a:pt x="879246" y="499792"/>
                  <a:pt x="878433" y="505481"/>
                </a:cubicBezTo>
                <a:lnTo>
                  <a:pt x="875995" y="532304"/>
                </a:lnTo>
                <a:cubicBezTo>
                  <a:pt x="875995" y="537181"/>
                  <a:pt x="876198" y="543480"/>
                  <a:pt x="876605" y="551201"/>
                </a:cubicBezTo>
                <a:cubicBezTo>
                  <a:pt x="877011" y="558923"/>
                  <a:pt x="876808" y="565222"/>
                  <a:pt x="875995" y="570099"/>
                </a:cubicBezTo>
                <a:cubicBezTo>
                  <a:pt x="875182" y="575788"/>
                  <a:pt x="874369" y="580868"/>
                  <a:pt x="873557" y="585339"/>
                </a:cubicBezTo>
                <a:cubicBezTo>
                  <a:pt x="872744" y="589809"/>
                  <a:pt x="872744" y="594889"/>
                  <a:pt x="873557" y="600579"/>
                </a:cubicBezTo>
                <a:cubicBezTo>
                  <a:pt x="874369" y="606268"/>
                  <a:pt x="874573" y="608300"/>
                  <a:pt x="874166" y="606675"/>
                </a:cubicBezTo>
                <a:cubicBezTo>
                  <a:pt x="873760" y="605049"/>
                  <a:pt x="874776" y="606268"/>
                  <a:pt x="877214" y="610333"/>
                </a:cubicBezTo>
                <a:cubicBezTo>
                  <a:pt x="878027" y="611958"/>
                  <a:pt x="878433" y="613380"/>
                  <a:pt x="878433" y="614600"/>
                </a:cubicBezTo>
                <a:cubicBezTo>
                  <a:pt x="878433" y="615819"/>
                  <a:pt x="878840" y="617241"/>
                  <a:pt x="879653" y="618867"/>
                </a:cubicBezTo>
                <a:cubicBezTo>
                  <a:pt x="884529" y="627808"/>
                  <a:pt x="889813" y="631872"/>
                  <a:pt x="895502" y="631059"/>
                </a:cubicBezTo>
                <a:cubicBezTo>
                  <a:pt x="901192" y="630246"/>
                  <a:pt x="907694" y="629433"/>
                  <a:pt x="915009" y="628620"/>
                </a:cubicBezTo>
                <a:cubicBezTo>
                  <a:pt x="916635" y="626995"/>
                  <a:pt x="919683" y="625572"/>
                  <a:pt x="924153" y="624353"/>
                </a:cubicBezTo>
                <a:cubicBezTo>
                  <a:pt x="928624" y="623134"/>
                  <a:pt x="932078" y="622524"/>
                  <a:pt x="934517" y="622524"/>
                </a:cubicBezTo>
                <a:cubicBezTo>
                  <a:pt x="938581" y="623337"/>
                  <a:pt x="940409" y="623947"/>
                  <a:pt x="940003" y="624353"/>
                </a:cubicBezTo>
                <a:cubicBezTo>
                  <a:pt x="939597" y="624760"/>
                  <a:pt x="941832" y="625776"/>
                  <a:pt x="946709" y="627401"/>
                </a:cubicBezTo>
                <a:cubicBezTo>
                  <a:pt x="955649" y="630652"/>
                  <a:pt x="964184" y="634716"/>
                  <a:pt x="972312" y="639593"/>
                </a:cubicBezTo>
                <a:cubicBezTo>
                  <a:pt x="973937" y="640406"/>
                  <a:pt x="977798" y="644673"/>
                  <a:pt x="983894" y="652395"/>
                </a:cubicBezTo>
                <a:cubicBezTo>
                  <a:pt x="989990" y="660116"/>
                  <a:pt x="994664" y="664790"/>
                  <a:pt x="997915" y="666416"/>
                </a:cubicBezTo>
                <a:cubicBezTo>
                  <a:pt x="998728" y="668041"/>
                  <a:pt x="999134" y="670073"/>
                  <a:pt x="999134" y="672512"/>
                </a:cubicBezTo>
                <a:lnTo>
                  <a:pt x="999134" y="676169"/>
                </a:lnTo>
                <a:cubicBezTo>
                  <a:pt x="999134" y="677795"/>
                  <a:pt x="998931" y="679420"/>
                  <a:pt x="998525" y="681046"/>
                </a:cubicBezTo>
                <a:cubicBezTo>
                  <a:pt x="998118" y="682672"/>
                  <a:pt x="997915" y="684704"/>
                  <a:pt x="997915" y="687142"/>
                </a:cubicBezTo>
                <a:lnTo>
                  <a:pt x="997915" y="700553"/>
                </a:lnTo>
                <a:cubicBezTo>
                  <a:pt x="996289" y="704617"/>
                  <a:pt x="994257" y="707462"/>
                  <a:pt x="991819" y="709088"/>
                </a:cubicBezTo>
                <a:cubicBezTo>
                  <a:pt x="986942" y="713965"/>
                  <a:pt x="981253" y="717622"/>
                  <a:pt x="974750" y="720061"/>
                </a:cubicBezTo>
                <a:cubicBezTo>
                  <a:pt x="969873" y="722499"/>
                  <a:pt x="964590" y="724734"/>
                  <a:pt x="958901" y="726766"/>
                </a:cubicBezTo>
                <a:cubicBezTo>
                  <a:pt x="953211" y="728798"/>
                  <a:pt x="947521" y="730627"/>
                  <a:pt x="941832" y="732252"/>
                </a:cubicBezTo>
                <a:cubicBezTo>
                  <a:pt x="933704" y="735504"/>
                  <a:pt x="928421" y="737739"/>
                  <a:pt x="925982" y="738958"/>
                </a:cubicBezTo>
                <a:cubicBezTo>
                  <a:pt x="923544" y="740177"/>
                  <a:pt x="919886" y="742006"/>
                  <a:pt x="915009" y="744444"/>
                </a:cubicBezTo>
                <a:lnTo>
                  <a:pt x="888187" y="752979"/>
                </a:lnTo>
                <a:cubicBezTo>
                  <a:pt x="883310" y="755417"/>
                  <a:pt x="879246" y="757246"/>
                  <a:pt x="875995" y="758465"/>
                </a:cubicBezTo>
                <a:cubicBezTo>
                  <a:pt x="872744" y="759684"/>
                  <a:pt x="868680" y="761107"/>
                  <a:pt x="863803" y="762732"/>
                </a:cubicBezTo>
                <a:lnTo>
                  <a:pt x="862584" y="762732"/>
                </a:lnTo>
                <a:lnTo>
                  <a:pt x="856488" y="763952"/>
                </a:lnTo>
                <a:cubicBezTo>
                  <a:pt x="863803" y="765577"/>
                  <a:pt x="870915" y="767609"/>
                  <a:pt x="877824" y="770048"/>
                </a:cubicBezTo>
                <a:cubicBezTo>
                  <a:pt x="884733" y="772486"/>
                  <a:pt x="889813" y="775331"/>
                  <a:pt x="893064" y="778582"/>
                </a:cubicBezTo>
                <a:cubicBezTo>
                  <a:pt x="894689" y="780208"/>
                  <a:pt x="895705" y="780817"/>
                  <a:pt x="896112" y="780411"/>
                </a:cubicBezTo>
                <a:cubicBezTo>
                  <a:pt x="896518" y="780005"/>
                  <a:pt x="897534" y="780614"/>
                  <a:pt x="899160" y="782240"/>
                </a:cubicBezTo>
                <a:lnTo>
                  <a:pt x="900751" y="783301"/>
                </a:lnTo>
                <a:lnTo>
                  <a:pt x="901221" y="783614"/>
                </a:lnTo>
                <a:lnTo>
                  <a:pt x="902817" y="784678"/>
                </a:lnTo>
                <a:cubicBezTo>
                  <a:pt x="904443" y="787117"/>
                  <a:pt x="906272" y="788336"/>
                  <a:pt x="908304" y="788336"/>
                </a:cubicBezTo>
                <a:cubicBezTo>
                  <a:pt x="910336" y="788336"/>
                  <a:pt x="912571" y="789149"/>
                  <a:pt x="915009" y="790774"/>
                </a:cubicBezTo>
                <a:lnTo>
                  <a:pt x="923544" y="796870"/>
                </a:lnTo>
                <a:cubicBezTo>
                  <a:pt x="925169" y="797683"/>
                  <a:pt x="926389" y="798089"/>
                  <a:pt x="927201" y="798089"/>
                </a:cubicBezTo>
                <a:cubicBezTo>
                  <a:pt x="928014" y="798089"/>
                  <a:pt x="930453" y="799715"/>
                  <a:pt x="934517" y="802966"/>
                </a:cubicBezTo>
                <a:cubicBezTo>
                  <a:pt x="938581" y="807030"/>
                  <a:pt x="940613" y="810078"/>
                  <a:pt x="940613" y="812110"/>
                </a:cubicBezTo>
                <a:cubicBezTo>
                  <a:pt x="940613" y="814142"/>
                  <a:pt x="942238" y="817596"/>
                  <a:pt x="945489" y="822473"/>
                </a:cubicBezTo>
                <a:cubicBezTo>
                  <a:pt x="948741" y="826537"/>
                  <a:pt x="951382" y="828976"/>
                  <a:pt x="953414" y="829788"/>
                </a:cubicBezTo>
                <a:cubicBezTo>
                  <a:pt x="955446" y="830601"/>
                  <a:pt x="957681" y="833446"/>
                  <a:pt x="960120" y="838323"/>
                </a:cubicBezTo>
                <a:lnTo>
                  <a:pt x="969873" y="861488"/>
                </a:lnTo>
                <a:lnTo>
                  <a:pt x="977189" y="885872"/>
                </a:lnTo>
                <a:cubicBezTo>
                  <a:pt x="977189" y="887497"/>
                  <a:pt x="976782" y="889326"/>
                  <a:pt x="975969" y="891358"/>
                </a:cubicBezTo>
                <a:cubicBezTo>
                  <a:pt x="975157" y="893390"/>
                  <a:pt x="973937" y="896438"/>
                  <a:pt x="972312" y="900502"/>
                </a:cubicBezTo>
                <a:cubicBezTo>
                  <a:pt x="972312" y="904566"/>
                  <a:pt x="971905" y="907004"/>
                  <a:pt x="971093" y="907817"/>
                </a:cubicBezTo>
                <a:cubicBezTo>
                  <a:pt x="970280" y="908630"/>
                  <a:pt x="969467" y="909849"/>
                  <a:pt x="968654" y="911475"/>
                </a:cubicBezTo>
                <a:cubicBezTo>
                  <a:pt x="966216" y="915539"/>
                  <a:pt x="965200" y="917977"/>
                  <a:pt x="965606" y="918790"/>
                </a:cubicBezTo>
                <a:cubicBezTo>
                  <a:pt x="966013" y="919603"/>
                  <a:pt x="964590" y="922041"/>
                  <a:pt x="961339" y="926105"/>
                </a:cubicBezTo>
                <a:cubicBezTo>
                  <a:pt x="956462" y="930982"/>
                  <a:pt x="953008" y="936265"/>
                  <a:pt x="950976" y="941955"/>
                </a:cubicBezTo>
                <a:cubicBezTo>
                  <a:pt x="948944" y="947644"/>
                  <a:pt x="944677" y="952928"/>
                  <a:pt x="938174" y="957804"/>
                </a:cubicBezTo>
                <a:cubicBezTo>
                  <a:pt x="938174" y="958617"/>
                  <a:pt x="937361" y="959024"/>
                  <a:pt x="935736" y="959024"/>
                </a:cubicBezTo>
                <a:cubicBezTo>
                  <a:pt x="932485" y="960649"/>
                  <a:pt x="929843" y="962681"/>
                  <a:pt x="927811" y="965120"/>
                </a:cubicBezTo>
                <a:cubicBezTo>
                  <a:pt x="925779" y="967558"/>
                  <a:pt x="923950" y="969590"/>
                  <a:pt x="922325" y="971216"/>
                </a:cubicBezTo>
                <a:cubicBezTo>
                  <a:pt x="920699" y="972841"/>
                  <a:pt x="919277" y="974060"/>
                  <a:pt x="918057" y="974873"/>
                </a:cubicBezTo>
                <a:cubicBezTo>
                  <a:pt x="916838" y="975686"/>
                  <a:pt x="915009" y="977312"/>
                  <a:pt x="912571" y="979750"/>
                </a:cubicBezTo>
                <a:cubicBezTo>
                  <a:pt x="910945" y="981376"/>
                  <a:pt x="910539" y="981985"/>
                  <a:pt x="911352" y="981579"/>
                </a:cubicBezTo>
                <a:cubicBezTo>
                  <a:pt x="912165" y="981172"/>
                  <a:pt x="911352" y="981782"/>
                  <a:pt x="908913" y="983408"/>
                </a:cubicBezTo>
                <a:cubicBezTo>
                  <a:pt x="908913" y="984220"/>
                  <a:pt x="908101" y="984627"/>
                  <a:pt x="906475" y="984627"/>
                </a:cubicBezTo>
                <a:cubicBezTo>
                  <a:pt x="905662" y="984627"/>
                  <a:pt x="904849" y="985440"/>
                  <a:pt x="904037" y="987065"/>
                </a:cubicBezTo>
                <a:cubicBezTo>
                  <a:pt x="895909" y="991942"/>
                  <a:pt x="890219" y="998241"/>
                  <a:pt x="886968" y="1005963"/>
                </a:cubicBezTo>
                <a:cubicBezTo>
                  <a:pt x="883717" y="1013684"/>
                  <a:pt x="886155" y="1021609"/>
                  <a:pt x="894283" y="1029737"/>
                </a:cubicBezTo>
                <a:cubicBezTo>
                  <a:pt x="900785" y="1034614"/>
                  <a:pt x="904849" y="1038881"/>
                  <a:pt x="906475" y="1042539"/>
                </a:cubicBezTo>
                <a:cubicBezTo>
                  <a:pt x="908101" y="1046196"/>
                  <a:pt x="908913" y="1049854"/>
                  <a:pt x="908913" y="1053512"/>
                </a:cubicBezTo>
                <a:cubicBezTo>
                  <a:pt x="908913" y="1057169"/>
                  <a:pt x="908304" y="1061233"/>
                  <a:pt x="907085" y="1065704"/>
                </a:cubicBezTo>
                <a:cubicBezTo>
                  <a:pt x="905865" y="1070174"/>
                  <a:pt x="905256" y="1076067"/>
                  <a:pt x="905256" y="1083382"/>
                </a:cubicBezTo>
                <a:cubicBezTo>
                  <a:pt x="905256" y="1086633"/>
                  <a:pt x="905865" y="1087446"/>
                  <a:pt x="907085" y="1085820"/>
                </a:cubicBezTo>
                <a:cubicBezTo>
                  <a:pt x="908304" y="1084195"/>
                  <a:pt x="907288" y="1085820"/>
                  <a:pt x="904037" y="1090697"/>
                </a:cubicBezTo>
                <a:cubicBezTo>
                  <a:pt x="901598" y="1093136"/>
                  <a:pt x="900379" y="1093948"/>
                  <a:pt x="900379" y="1093136"/>
                </a:cubicBezTo>
                <a:cubicBezTo>
                  <a:pt x="900379" y="1092323"/>
                  <a:pt x="899973" y="1094355"/>
                  <a:pt x="899160" y="1099232"/>
                </a:cubicBezTo>
                <a:cubicBezTo>
                  <a:pt x="898347" y="1103296"/>
                  <a:pt x="897737" y="1106344"/>
                  <a:pt x="897331" y="1108376"/>
                </a:cubicBezTo>
                <a:cubicBezTo>
                  <a:pt x="896925" y="1110408"/>
                  <a:pt x="895096" y="1112643"/>
                  <a:pt x="891845" y="1115081"/>
                </a:cubicBezTo>
                <a:cubicBezTo>
                  <a:pt x="890219" y="1115894"/>
                  <a:pt x="888797" y="1116301"/>
                  <a:pt x="887577" y="1116301"/>
                </a:cubicBezTo>
                <a:cubicBezTo>
                  <a:pt x="886358" y="1116301"/>
                  <a:pt x="884529" y="1116707"/>
                  <a:pt x="882091" y="1117520"/>
                </a:cubicBezTo>
                <a:cubicBezTo>
                  <a:pt x="878027" y="1118333"/>
                  <a:pt x="876401" y="1118739"/>
                  <a:pt x="877214" y="1118739"/>
                </a:cubicBezTo>
                <a:lnTo>
                  <a:pt x="875995" y="1118739"/>
                </a:lnTo>
                <a:cubicBezTo>
                  <a:pt x="872744" y="1119552"/>
                  <a:pt x="865632" y="1119755"/>
                  <a:pt x="854659" y="1119348"/>
                </a:cubicBezTo>
                <a:cubicBezTo>
                  <a:pt x="843686" y="1118942"/>
                  <a:pt x="836981" y="1118739"/>
                  <a:pt x="834542" y="1118739"/>
                </a:cubicBezTo>
                <a:cubicBezTo>
                  <a:pt x="824789" y="1116301"/>
                  <a:pt x="815441" y="1115488"/>
                  <a:pt x="806501" y="1116301"/>
                </a:cubicBezTo>
                <a:lnTo>
                  <a:pt x="796747" y="1117520"/>
                </a:lnTo>
                <a:cubicBezTo>
                  <a:pt x="781304" y="1118333"/>
                  <a:pt x="773176" y="1118129"/>
                  <a:pt x="772363" y="1116910"/>
                </a:cubicBezTo>
                <a:cubicBezTo>
                  <a:pt x="771550" y="1115691"/>
                  <a:pt x="769112" y="1116301"/>
                  <a:pt x="765048" y="1118739"/>
                </a:cubicBezTo>
                <a:cubicBezTo>
                  <a:pt x="760984" y="1120365"/>
                  <a:pt x="759155" y="1121380"/>
                  <a:pt x="759561" y="1121787"/>
                </a:cubicBezTo>
                <a:cubicBezTo>
                  <a:pt x="759968" y="1122193"/>
                  <a:pt x="757326" y="1122396"/>
                  <a:pt x="751637" y="1122396"/>
                </a:cubicBezTo>
                <a:cubicBezTo>
                  <a:pt x="744321" y="1123209"/>
                  <a:pt x="739445" y="1123616"/>
                  <a:pt x="737006" y="1123616"/>
                </a:cubicBezTo>
                <a:cubicBezTo>
                  <a:pt x="734568" y="1123616"/>
                  <a:pt x="732739" y="1123412"/>
                  <a:pt x="731520" y="1123006"/>
                </a:cubicBezTo>
                <a:cubicBezTo>
                  <a:pt x="730301" y="1122600"/>
                  <a:pt x="729285" y="1121787"/>
                  <a:pt x="728472" y="1120568"/>
                </a:cubicBezTo>
                <a:cubicBezTo>
                  <a:pt x="727659" y="1119348"/>
                  <a:pt x="725627" y="1118739"/>
                  <a:pt x="722376" y="1118739"/>
                </a:cubicBezTo>
                <a:cubicBezTo>
                  <a:pt x="718312" y="1118739"/>
                  <a:pt x="716686" y="1119145"/>
                  <a:pt x="717499" y="1119958"/>
                </a:cubicBezTo>
                <a:cubicBezTo>
                  <a:pt x="718312" y="1120771"/>
                  <a:pt x="717093" y="1120365"/>
                  <a:pt x="713841" y="1118739"/>
                </a:cubicBezTo>
                <a:cubicBezTo>
                  <a:pt x="706526" y="1118739"/>
                  <a:pt x="702869" y="1119145"/>
                  <a:pt x="702869" y="1119958"/>
                </a:cubicBezTo>
                <a:cubicBezTo>
                  <a:pt x="702869" y="1120771"/>
                  <a:pt x="700430" y="1124429"/>
                  <a:pt x="695553" y="1130931"/>
                </a:cubicBezTo>
                <a:cubicBezTo>
                  <a:pt x="693115" y="1136621"/>
                  <a:pt x="690473" y="1139262"/>
                  <a:pt x="687629" y="1138856"/>
                </a:cubicBezTo>
                <a:cubicBezTo>
                  <a:pt x="684784" y="1138449"/>
                  <a:pt x="682142" y="1140278"/>
                  <a:pt x="679704" y="1144342"/>
                </a:cubicBezTo>
                <a:cubicBezTo>
                  <a:pt x="678078" y="1145968"/>
                  <a:pt x="677265" y="1147390"/>
                  <a:pt x="677265" y="1148609"/>
                </a:cubicBezTo>
                <a:cubicBezTo>
                  <a:pt x="677265" y="1149828"/>
                  <a:pt x="676453" y="1151251"/>
                  <a:pt x="674827" y="1152876"/>
                </a:cubicBezTo>
                <a:cubicBezTo>
                  <a:pt x="673201" y="1154502"/>
                  <a:pt x="669137" y="1156128"/>
                  <a:pt x="662635" y="1157753"/>
                </a:cubicBezTo>
                <a:cubicBezTo>
                  <a:pt x="656133" y="1159379"/>
                  <a:pt x="651256" y="1160192"/>
                  <a:pt x="648005" y="1160192"/>
                </a:cubicBezTo>
                <a:cubicBezTo>
                  <a:pt x="647192" y="1158566"/>
                  <a:pt x="646785" y="1157550"/>
                  <a:pt x="646785" y="1157144"/>
                </a:cubicBezTo>
                <a:cubicBezTo>
                  <a:pt x="646785" y="1156737"/>
                  <a:pt x="645566" y="1155315"/>
                  <a:pt x="643128" y="1152876"/>
                </a:cubicBezTo>
                <a:cubicBezTo>
                  <a:pt x="638251" y="1152876"/>
                  <a:pt x="634187" y="1152876"/>
                  <a:pt x="630936" y="1152876"/>
                </a:cubicBezTo>
                <a:cubicBezTo>
                  <a:pt x="627685" y="1152876"/>
                  <a:pt x="624840" y="1150032"/>
                  <a:pt x="622401" y="1144342"/>
                </a:cubicBezTo>
                <a:lnTo>
                  <a:pt x="611429" y="1130931"/>
                </a:lnTo>
                <a:cubicBezTo>
                  <a:pt x="608177" y="1126054"/>
                  <a:pt x="606552" y="1122396"/>
                  <a:pt x="606552" y="1119958"/>
                </a:cubicBezTo>
                <a:cubicBezTo>
                  <a:pt x="606552" y="1117520"/>
                  <a:pt x="603707" y="1112237"/>
                  <a:pt x="598017" y="1104108"/>
                </a:cubicBezTo>
                <a:cubicBezTo>
                  <a:pt x="595579" y="1099232"/>
                  <a:pt x="594157" y="1093542"/>
                  <a:pt x="593750" y="1087040"/>
                </a:cubicBezTo>
                <a:cubicBezTo>
                  <a:pt x="593344" y="1080537"/>
                  <a:pt x="592328" y="1074441"/>
                  <a:pt x="590702" y="1068752"/>
                </a:cubicBezTo>
                <a:cubicBezTo>
                  <a:pt x="589889" y="1063062"/>
                  <a:pt x="588873" y="1057982"/>
                  <a:pt x="587654" y="1053512"/>
                </a:cubicBezTo>
                <a:cubicBezTo>
                  <a:pt x="586435" y="1049041"/>
                  <a:pt x="585825" y="1042742"/>
                  <a:pt x="585825" y="1034614"/>
                </a:cubicBezTo>
                <a:cubicBezTo>
                  <a:pt x="585825" y="1026486"/>
                  <a:pt x="587045" y="1019780"/>
                  <a:pt x="589483" y="1014497"/>
                </a:cubicBezTo>
                <a:cubicBezTo>
                  <a:pt x="591921" y="1009214"/>
                  <a:pt x="591109" y="1001289"/>
                  <a:pt x="587045" y="990723"/>
                </a:cubicBezTo>
                <a:cubicBezTo>
                  <a:pt x="584606" y="985033"/>
                  <a:pt x="582981" y="982188"/>
                  <a:pt x="582168" y="982188"/>
                </a:cubicBezTo>
                <a:cubicBezTo>
                  <a:pt x="581355" y="982188"/>
                  <a:pt x="581761" y="978124"/>
                  <a:pt x="583387" y="969996"/>
                </a:cubicBezTo>
                <a:cubicBezTo>
                  <a:pt x="585825" y="965120"/>
                  <a:pt x="586435" y="963088"/>
                  <a:pt x="585216" y="963900"/>
                </a:cubicBezTo>
                <a:cubicBezTo>
                  <a:pt x="583997" y="964713"/>
                  <a:pt x="583387" y="962681"/>
                  <a:pt x="583387" y="957804"/>
                </a:cubicBezTo>
                <a:cubicBezTo>
                  <a:pt x="583387" y="952928"/>
                  <a:pt x="583793" y="951708"/>
                  <a:pt x="584606" y="954147"/>
                </a:cubicBezTo>
                <a:cubicBezTo>
                  <a:pt x="585419" y="956585"/>
                  <a:pt x="585825" y="955366"/>
                  <a:pt x="585825" y="950489"/>
                </a:cubicBezTo>
                <a:cubicBezTo>
                  <a:pt x="585013" y="943987"/>
                  <a:pt x="584200" y="937078"/>
                  <a:pt x="583387" y="929763"/>
                </a:cubicBezTo>
                <a:cubicBezTo>
                  <a:pt x="582574" y="922448"/>
                  <a:pt x="580136" y="915539"/>
                  <a:pt x="576072" y="909036"/>
                </a:cubicBezTo>
                <a:cubicBezTo>
                  <a:pt x="574446" y="904972"/>
                  <a:pt x="573633" y="902534"/>
                  <a:pt x="573633" y="901721"/>
                </a:cubicBezTo>
                <a:lnTo>
                  <a:pt x="572376" y="898749"/>
                </a:lnTo>
                <a:lnTo>
                  <a:pt x="572567" y="898978"/>
                </a:lnTo>
                <a:cubicBezTo>
                  <a:pt x="572871" y="898775"/>
                  <a:pt x="573227" y="898064"/>
                  <a:pt x="573633" y="896844"/>
                </a:cubicBezTo>
                <a:cubicBezTo>
                  <a:pt x="574446" y="895219"/>
                  <a:pt x="575056" y="894812"/>
                  <a:pt x="575462" y="895625"/>
                </a:cubicBezTo>
                <a:cubicBezTo>
                  <a:pt x="575869" y="896438"/>
                  <a:pt x="575259" y="894406"/>
                  <a:pt x="573633" y="889529"/>
                </a:cubicBezTo>
                <a:lnTo>
                  <a:pt x="563880" y="866365"/>
                </a:lnTo>
                <a:cubicBezTo>
                  <a:pt x="561441" y="859862"/>
                  <a:pt x="559409" y="854579"/>
                  <a:pt x="557784" y="850515"/>
                </a:cubicBezTo>
                <a:cubicBezTo>
                  <a:pt x="556158" y="846451"/>
                  <a:pt x="555549" y="843403"/>
                  <a:pt x="555955" y="841371"/>
                </a:cubicBezTo>
                <a:cubicBezTo>
                  <a:pt x="556361" y="839339"/>
                  <a:pt x="557174" y="836900"/>
                  <a:pt x="558393" y="834056"/>
                </a:cubicBezTo>
                <a:cubicBezTo>
                  <a:pt x="559613" y="831211"/>
                  <a:pt x="560629" y="826537"/>
                  <a:pt x="561441" y="820035"/>
                </a:cubicBezTo>
                <a:cubicBezTo>
                  <a:pt x="562254" y="811094"/>
                  <a:pt x="566725" y="805404"/>
                  <a:pt x="574853" y="802966"/>
                </a:cubicBezTo>
                <a:lnTo>
                  <a:pt x="576072" y="802966"/>
                </a:lnTo>
                <a:cubicBezTo>
                  <a:pt x="575259" y="802966"/>
                  <a:pt x="575665" y="802153"/>
                  <a:pt x="577291" y="800528"/>
                </a:cubicBezTo>
                <a:cubicBezTo>
                  <a:pt x="578917" y="799715"/>
                  <a:pt x="579933" y="798902"/>
                  <a:pt x="580339" y="798089"/>
                </a:cubicBezTo>
                <a:cubicBezTo>
                  <a:pt x="580745" y="797277"/>
                  <a:pt x="581761" y="795651"/>
                  <a:pt x="583387" y="793213"/>
                </a:cubicBezTo>
                <a:cubicBezTo>
                  <a:pt x="586638" y="789961"/>
                  <a:pt x="589889" y="787523"/>
                  <a:pt x="593141" y="785897"/>
                </a:cubicBezTo>
                <a:cubicBezTo>
                  <a:pt x="596392" y="784272"/>
                  <a:pt x="599237" y="782646"/>
                  <a:pt x="601675" y="781021"/>
                </a:cubicBezTo>
                <a:cubicBezTo>
                  <a:pt x="606552" y="777769"/>
                  <a:pt x="608381" y="775941"/>
                  <a:pt x="607161" y="775534"/>
                </a:cubicBezTo>
                <a:cubicBezTo>
                  <a:pt x="605942" y="775128"/>
                  <a:pt x="607771" y="775331"/>
                  <a:pt x="612648" y="776144"/>
                </a:cubicBezTo>
                <a:cubicBezTo>
                  <a:pt x="619150" y="776957"/>
                  <a:pt x="622605" y="776957"/>
                  <a:pt x="623011" y="776144"/>
                </a:cubicBezTo>
                <a:cubicBezTo>
                  <a:pt x="623417" y="775331"/>
                  <a:pt x="625246" y="774925"/>
                  <a:pt x="628497" y="774925"/>
                </a:cubicBezTo>
                <a:cubicBezTo>
                  <a:pt x="630123" y="775737"/>
                  <a:pt x="632155" y="776957"/>
                  <a:pt x="634593" y="778582"/>
                </a:cubicBezTo>
                <a:cubicBezTo>
                  <a:pt x="637032" y="780208"/>
                  <a:pt x="639470" y="781427"/>
                  <a:pt x="641909" y="782240"/>
                </a:cubicBezTo>
                <a:cubicBezTo>
                  <a:pt x="658165" y="783865"/>
                  <a:pt x="668121" y="783865"/>
                  <a:pt x="671779" y="782240"/>
                </a:cubicBezTo>
                <a:cubicBezTo>
                  <a:pt x="675437" y="780614"/>
                  <a:pt x="683361" y="779395"/>
                  <a:pt x="695553" y="778582"/>
                </a:cubicBezTo>
                <a:lnTo>
                  <a:pt x="701649" y="776144"/>
                </a:lnTo>
                <a:lnTo>
                  <a:pt x="702869" y="774925"/>
                </a:lnTo>
                <a:lnTo>
                  <a:pt x="706526" y="772486"/>
                </a:lnTo>
                <a:cubicBezTo>
                  <a:pt x="708152" y="771673"/>
                  <a:pt x="708965" y="771470"/>
                  <a:pt x="708965" y="771877"/>
                </a:cubicBezTo>
                <a:cubicBezTo>
                  <a:pt x="708965" y="772283"/>
                  <a:pt x="710184" y="771673"/>
                  <a:pt x="712622" y="770048"/>
                </a:cubicBezTo>
                <a:cubicBezTo>
                  <a:pt x="717499" y="769235"/>
                  <a:pt x="721563" y="767813"/>
                  <a:pt x="724814" y="765780"/>
                </a:cubicBezTo>
                <a:cubicBezTo>
                  <a:pt x="728065" y="763748"/>
                  <a:pt x="732129" y="761920"/>
                  <a:pt x="737006" y="760294"/>
                </a:cubicBezTo>
                <a:cubicBezTo>
                  <a:pt x="738632" y="758668"/>
                  <a:pt x="741273" y="757449"/>
                  <a:pt x="744931" y="756636"/>
                </a:cubicBezTo>
                <a:cubicBezTo>
                  <a:pt x="748589" y="755824"/>
                  <a:pt x="751230" y="754198"/>
                  <a:pt x="752856" y="751760"/>
                </a:cubicBezTo>
                <a:cubicBezTo>
                  <a:pt x="754481" y="750134"/>
                  <a:pt x="758139" y="747899"/>
                  <a:pt x="763829" y="745054"/>
                </a:cubicBezTo>
                <a:cubicBezTo>
                  <a:pt x="769518" y="742209"/>
                  <a:pt x="774395" y="739974"/>
                  <a:pt x="778459" y="738348"/>
                </a:cubicBezTo>
                <a:lnTo>
                  <a:pt x="800405" y="724937"/>
                </a:lnTo>
                <a:cubicBezTo>
                  <a:pt x="802030" y="722499"/>
                  <a:pt x="803046" y="721280"/>
                  <a:pt x="803453" y="721280"/>
                </a:cubicBezTo>
                <a:cubicBezTo>
                  <a:pt x="803859" y="721280"/>
                  <a:pt x="805281" y="720467"/>
                  <a:pt x="807720" y="718841"/>
                </a:cubicBezTo>
                <a:lnTo>
                  <a:pt x="796747" y="695677"/>
                </a:lnTo>
                <a:lnTo>
                  <a:pt x="796747" y="694457"/>
                </a:lnTo>
                <a:cubicBezTo>
                  <a:pt x="795121" y="689581"/>
                  <a:pt x="794512" y="686126"/>
                  <a:pt x="794918" y="684094"/>
                </a:cubicBezTo>
                <a:cubicBezTo>
                  <a:pt x="795325" y="682062"/>
                  <a:pt x="795121" y="679014"/>
                  <a:pt x="794309" y="674950"/>
                </a:cubicBezTo>
                <a:cubicBezTo>
                  <a:pt x="793496" y="669261"/>
                  <a:pt x="792480" y="665400"/>
                  <a:pt x="791261" y="663368"/>
                </a:cubicBezTo>
                <a:cubicBezTo>
                  <a:pt x="790041" y="661336"/>
                  <a:pt x="789025" y="659507"/>
                  <a:pt x="788213" y="657881"/>
                </a:cubicBezTo>
                <a:cubicBezTo>
                  <a:pt x="787400" y="656256"/>
                  <a:pt x="786993" y="653614"/>
                  <a:pt x="786993" y="649956"/>
                </a:cubicBezTo>
                <a:cubicBezTo>
                  <a:pt x="786993" y="646299"/>
                  <a:pt x="786993" y="639187"/>
                  <a:pt x="786993" y="628620"/>
                </a:cubicBezTo>
                <a:cubicBezTo>
                  <a:pt x="786993" y="625369"/>
                  <a:pt x="786587" y="623337"/>
                  <a:pt x="785774" y="622524"/>
                </a:cubicBezTo>
                <a:cubicBezTo>
                  <a:pt x="784961" y="621712"/>
                  <a:pt x="784555" y="620086"/>
                  <a:pt x="784555" y="617648"/>
                </a:cubicBezTo>
                <a:lnTo>
                  <a:pt x="786993" y="551811"/>
                </a:lnTo>
                <a:cubicBezTo>
                  <a:pt x="786993" y="546934"/>
                  <a:pt x="787197" y="544292"/>
                  <a:pt x="787603" y="543886"/>
                </a:cubicBezTo>
                <a:cubicBezTo>
                  <a:pt x="788009" y="543480"/>
                  <a:pt x="788619" y="542464"/>
                  <a:pt x="789432" y="540838"/>
                </a:cubicBezTo>
                <a:cubicBezTo>
                  <a:pt x="790245" y="536774"/>
                  <a:pt x="790245" y="534336"/>
                  <a:pt x="789432" y="533523"/>
                </a:cubicBezTo>
                <a:cubicBezTo>
                  <a:pt x="788619" y="532710"/>
                  <a:pt x="789025" y="527427"/>
                  <a:pt x="790651" y="517673"/>
                </a:cubicBezTo>
                <a:cubicBezTo>
                  <a:pt x="792277" y="512796"/>
                  <a:pt x="793293" y="507920"/>
                  <a:pt x="793699" y="503043"/>
                </a:cubicBezTo>
                <a:cubicBezTo>
                  <a:pt x="794105" y="498166"/>
                  <a:pt x="794715" y="493289"/>
                  <a:pt x="795528" y="488412"/>
                </a:cubicBezTo>
                <a:cubicBezTo>
                  <a:pt x="797153" y="483536"/>
                  <a:pt x="798373" y="478252"/>
                  <a:pt x="799185" y="472563"/>
                </a:cubicBezTo>
                <a:cubicBezTo>
                  <a:pt x="799998" y="466873"/>
                  <a:pt x="800811" y="461590"/>
                  <a:pt x="801624" y="456713"/>
                </a:cubicBezTo>
                <a:cubicBezTo>
                  <a:pt x="803249" y="451024"/>
                  <a:pt x="804062" y="445334"/>
                  <a:pt x="804062" y="439644"/>
                </a:cubicBezTo>
                <a:cubicBezTo>
                  <a:pt x="804062" y="433955"/>
                  <a:pt x="805281" y="428265"/>
                  <a:pt x="807720" y="422576"/>
                </a:cubicBezTo>
                <a:cubicBezTo>
                  <a:pt x="809345" y="414448"/>
                  <a:pt x="811784" y="404288"/>
                  <a:pt x="815035" y="392096"/>
                </a:cubicBezTo>
                <a:cubicBezTo>
                  <a:pt x="818286" y="379904"/>
                  <a:pt x="817880" y="369744"/>
                  <a:pt x="813816" y="361616"/>
                </a:cubicBezTo>
                <a:cubicBezTo>
                  <a:pt x="809752" y="362428"/>
                  <a:pt x="804469" y="365680"/>
                  <a:pt x="797966" y="371369"/>
                </a:cubicBezTo>
                <a:cubicBezTo>
                  <a:pt x="791464" y="377059"/>
                  <a:pt x="786993" y="381936"/>
                  <a:pt x="784555" y="386000"/>
                </a:cubicBezTo>
                <a:cubicBezTo>
                  <a:pt x="779678" y="391689"/>
                  <a:pt x="777443" y="395347"/>
                  <a:pt x="777849" y="396972"/>
                </a:cubicBezTo>
                <a:cubicBezTo>
                  <a:pt x="778256" y="398598"/>
                  <a:pt x="778459" y="403068"/>
                  <a:pt x="778459" y="410384"/>
                </a:cubicBezTo>
                <a:cubicBezTo>
                  <a:pt x="778459" y="412009"/>
                  <a:pt x="778053" y="414041"/>
                  <a:pt x="777240" y="416480"/>
                </a:cubicBezTo>
                <a:cubicBezTo>
                  <a:pt x="776427" y="418918"/>
                  <a:pt x="776021" y="420950"/>
                  <a:pt x="776021" y="422576"/>
                </a:cubicBezTo>
                <a:cubicBezTo>
                  <a:pt x="775208" y="427452"/>
                  <a:pt x="774801" y="431517"/>
                  <a:pt x="774801" y="434768"/>
                </a:cubicBezTo>
                <a:cubicBezTo>
                  <a:pt x="774801" y="438019"/>
                  <a:pt x="774801" y="440660"/>
                  <a:pt x="774801" y="442692"/>
                </a:cubicBezTo>
                <a:cubicBezTo>
                  <a:pt x="774801" y="444724"/>
                  <a:pt x="774192" y="446756"/>
                  <a:pt x="772973" y="448788"/>
                </a:cubicBezTo>
                <a:cubicBezTo>
                  <a:pt x="771753" y="450820"/>
                  <a:pt x="769518" y="453462"/>
                  <a:pt x="766267" y="456713"/>
                </a:cubicBezTo>
                <a:lnTo>
                  <a:pt x="763829" y="459152"/>
                </a:lnTo>
                <a:cubicBezTo>
                  <a:pt x="762203" y="460777"/>
                  <a:pt x="761797" y="461184"/>
                  <a:pt x="762609" y="460371"/>
                </a:cubicBezTo>
                <a:cubicBezTo>
                  <a:pt x="763422" y="459558"/>
                  <a:pt x="763422" y="460371"/>
                  <a:pt x="762609" y="462809"/>
                </a:cubicBezTo>
                <a:cubicBezTo>
                  <a:pt x="760984" y="465248"/>
                  <a:pt x="758952" y="467686"/>
                  <a:pt x="756513" y="470125"/>
                </a:cubicBezTo>
                <a:lnTo>
                  <a:pt x="756070" y="470679"/>
                </a:lnTo>
                <a:lnTo>
                  <a:pt x="754075" y="472563"/>
                </a:lnTo>
                <a:lnTo>
                  <a:pt x="752856" y="473782"/>
                </a:lnTo>
                <a:cubicBezTo>
                  <a:pt x="751230" y="475408"/>
                  <a:pt x="750824" y="476017"/>
                  <a:pt x="751637" y="475611"/>
                </a:cubicBezTo>
                <a:cubicBezTo>
                  <a:pt x="752449" y="475204"/>
                  <a:pt x="752043" y="475814"/>
                  <a:pt x="750417" y="477440"/>
                </a:cubicBezTo>
                <a:cubicBezTo>
                  <a:pt x="747166" y="481504"/>
                  <a:pt x="745541" y="484145"/>
                  <a:pt x="745541" y="485364"/>
                </a:cubicBezTo>
                <a:cubicBezTo>
                  <a:pt x="745541" y="486584"/>
                  <a:pt x="742696" y="488412"/>
                  <a:pt x="737006" y="490851"/>
                </a:cubicBezTo>
                <a:cubicBezTo>
                  <a:pt x="734568" y="492477"/>
                  <a:pt x="731520" y="493696"/>
                  <a:pt x="727862" y="494508"/>
                </a:cubicBezTo>
                <a:cubicBezTo>
                  <a:pt x="724205" y="495321"/>
                  <a:pt x="721563" y="496947"/>
                  <a:pt x="719937" y="499385"/>
                </a:cubicBezTo>
                <a:cubicBezTo>
                  <a:pt x="718312" y="501824"/>
                  <a:pt x="717702" y="503449"/>
                  <a:pt x="718109" y="504262"/>
                </a:cubicBezTo>
                <a:cubicBezTo>
                  <a:pt x="718515" y="505075"/>
                  <a:pt x="717499" y="506294"/>
                  <a:pt x="715061" y="507920"/>
                </a:cubicBezTo>
                <a:cubicBezTo>
                  <a:pt x="715061" y="508732"/>
                  <a:pt x="714654" y="509545"/>
                  <a:pt x="713841" y="510358"/>
                </a:cubicBezTo>
                <a:lnTo>
                  <a:pt x="712622" y="511577"/>
                </a:lnTo>
                <a:cubicBezTo>
                  <a:pt x="710184" y="513203"/>
                  <a:pt x="707745" y="514016"/>
                  <a:pt x="705307" y="514016"/>
                </a:cubicBezTo>
                <a:cubicBezTo>
                  <a:pt x="702869" y="514016"/>
                  <a:pt x="700430" y="514829"/>
                  <a:pt x="697992" y="516454"/>
                </a:cubicBezTo>
                <a:cubicBezTo>
                  <a:pt x="696366" y="517267"/>
                  <a:pt x="695350" y="517876"/>
                  <a:pt x="694944" y="518283"/>
                </a:cubicBezTo>
                <a:cubicBezTo>
                  <a:pt x="694537" y="518689"/>
                  <a:pt x="692709" y="518892"/>
                  <a:pt x="689457" y="518892"/>
                </a:cubicBezTo>
                <a:cubicBezTo>
                  <a:pt x="689457" y="521331"/>
                  <a:pt x="689254" y="523566"/>
                  <a:pt x="688848" y="525598"/>
                </a:cubicBezTo>
                <a:cubicBezTo>
                  <a:pt x="688441" y="527630"/>
                  <a:pt x="688238" y="530678"/>
                  <a:pt x="688238" y="534742"/>
                </a:cubicBezTo>
                <a:cubicBezTo>
                  <a:pt x="687425" y="536368"/>
                  <a:pt x="687222" y="536977"/>
                  <a:pt x="687629" y="536571"/>
                </a:cubicBezTo>
                <a:cubicBezTo>
                  <a:pt x="688035" y="536164"/>
                  <a:pt x="687425" y="537587"/>
                  <a:pt x="685800" y="540838"/>
                </a:cubicBezTo>
                <a:cubicBezTo>
                  <a:pt x="684174" y="543277"/>
                  <a:pt x="682752" y="547950"/>
                  <a:pt x="681533" y="554859"/>
                </a:cubicBezTo>
                <a:cubicBezTo>
                  <a:pt x="680313" y="561768"/>
                  <a:pt x="679704" y="566035"/>
                  <a:pt x="679704" y="567660"/>
                </a:cubicBezTo>
                <a:cubicBezTo>
                  <a:pt x="679704" y="569286"/>
                  <a:pt x="680110" y="570302"/>
                  <a:pt x="680923" y="570709"/>
                </a:cubicBezTo>
                <a:cubicBezTo>
                  <a:pt x="681736" y="571115"/>
                  <a:pt x="681329" y="572944"/>
                  <a:pt x="679704" y="576195"/>
                </a:cubicBezTo>
                <a:cubicBezTo>
                  <a:pt x="679704" y="581072"/>
                  <a:pt x="679297" y="582697"/>
                  <a:pt x="678485" y="581072"/>
                </a:cubicBezTo>
                <a:cubicBezTo>
                  <a:pt x="677672" y="579446"/>
                  <a:pt x="678078" y="581072"/>
                  <a:pt x="679704" y="585948"/>
                </a:cubicBezTo>
                <a:cubicBezTo>
                  <a:pt x="679704" y="587574"/>
                  <a:pt x="680110" y="589200"/>
                  <a:pt x="680923" y="590825"/>
                </a:cubicBezTo>
                <a:cubicBezTo>
                  <a:pt x="681736" y="592451"/>
                  <a:pt x="682142" y="594483"/>
                  <a:pt x="682142" y="596921"/>
                </a:cubicBezTo>
                <a:cubicBezTo>
                  <a:pt x="682142" y="598547"/>
                  <a:pt x="681329" y="600172"/>
                  <a:pt x="679704" y="601798"/>
                </a:cubicBezTo>
                <a:cubicBezTo>
                  <a:pt x="678078" y="603424"/>
                  <a:pt x="677265" y="605049"/>
                  <a:pt x="677265" y="606675"/>
                </a:cubicBezTo>
                <a:lnTo>
                  <a:pt x="679704" y="639593"/>
                </a:lnTo>
                <a:cubicBezTo>
                  <a:pt x="679704" y="642844"/>
                  <a:pt x="680923" y="647315"/>
                  <a:pt x="683361" y="653004"/>
                </a:cubicBezTo>
                <a:cubicBezTo>
                  <a:pt x="684987" y="657881"/>
                  <a:pt x="685800" y="661742"/>
                  <a:pt x="685800" y="664587"/>
                </a:cubicBezTo>
                <a:cubicBezTo>
                  <a:pt x="685800" y="667432"/>
                  <a:pt x="685800" y="671292"/>
                  <a:pt x="685800" y="676169"/>
                </a:cubicBezTo>
                <a:cubicBezTo>
                  <a:pt x="686613" y="679420"/>
                  <a:pt x="686816" y="681046"/>
                  <a:pt x="686409" y="681046"/>
                </a:cubicBezTo>
                <a:cubicBezTo>
                  <a:pt x="686003" y="681046"/>
                  <a:pt x="686613" y="683078"/>
                  <a:pt x="688238" y="687142"/>
                </a:cubicBezTo>
                <a:cubicBezTo>
                  <a:pt x="689051" y="696083"/>
                  <a:pt x="688441" y="703195"/>
                  <a:pt x="686409" y="708478"/>
                </a:cubicBezTo>
                <a:cubicBezTo>
                  <a:pt x="684377" y="713761"/>
                  <a:pt x="682955" y="720467"/>
                  <a:pt x="682142" y="728595"/>
                </a:cubicBezTo>
                <a:cubicBezTo>
                  <a:pt x="679704" y="726969"/>
                  <a:pt x="677672" y="725140"/>
                  <a:pt x="676046" y="723109"/>
                </a:cubicBezTo>
                <a:cubicBezTo>
                  <a:pt x="674421" y="721077"/>
                  <a:pt x="671982" y="718841"/>
                  <a:pt x="668731" y="716403"/>
                </a:cubicBezTo>
                <a:lnTo>
                  <a:pt x="666293" y="720061"/>
                </a:lnTo>
                <a:cubicBezTo>
                  <a:pt x="665480" y="720873"/>
                  <a:pt x="665277" y="721280"/>
                  <a:pt x="665683" y="721280"/>
                </a:cubicBezTo>
                <a:cubicBezTo>
                  <a:pt x="666089" y="721280"/>
                  <a:pt x="665886" y="722093"/>
                  <a:pt x="665073" y="723718"/>
                </a:cubicBezTo>
                <a:cubicBezTo>
                  <a:pt x="663448" y="725344"/>
                  <a:pt x="661619" y="726563"/>
                  <a:pt x="659587" y="727376"/>
                </a:cubicBezTo>
                <a:cubicBezTo>
                  <a:pt x="657555" y="728188"/>
                  <a:pt x="655726" y="729408"/>
                  <a:pt x="654101" y="731033"/>
                </a:cubicBezTo>
                <a:lnTo>
                  <a:pt x="652881" y="732252"/>
                </a:lnTo>
                <a:cubicBezTo>
                  <a:pt x="651256" y="733878"/>
                  <a:pt x="650443" y="736723"/>
                  <a:pt x="650443" y="740787"/>
                </a:cubicBezTo>
                <a:cubicBezTo>
                  <a:pt x="650443" y="744851"/>
                  <a:pt x="649224" y="748508"/>
                  <a:pt x="646785" y="751760"/>
                </a:cubicBezTo>
                <a:lnTo>
                  <a:pt x="641909" y="757856"/>
                </a:lnTo>
                <a:cubicBezTo>
                  <a:pt x="640283" y="759481"/>
                  <a:pt x="638861" y="760904"/>
                  <a:pt x="637641" y="762123"/>
                </a:cubicBezTo>
                <a:cubicBezTo>
                  <a:pt x="636422" y="763342"/>
                  <a:pt x="633374" y="763139"/>
                  <a:pt x="628497" y="761513"/>
                </a:cubicBezTo>
                <a:cubicBezTo>
                  <a:pt x="623621" y="759888"/>
                  <a:pt x="620369" y="756636"/>
                  <a:pt x="618744" y="751760"/>
                </a:cubicBezTo>
                <a:cubicBezTo>
                  <a:pt x="617118" y="746883"/>
                  <a:pt x="613054" y="743225"/>
                  <a:pt x="606552" y="740787"/>
                </a:cubicBezTo>
                <a:cubicBezTo>
                  <a:pt x="602488" y="742412"/>
                  <a:pt x="600659" y="744851"/>
                  <a:pt x="601065" y="748102"/>
                </a:cubicBezTo>
                <a:cubicBezTo>
                  <a:pt x="601472" y="751353"/>
                  <a:pt x="599237" y="754198"/>
                  <a:pt x="594360" y="756636"/>
                </a:cubicBezTo>
                <a:cubicBezTo>
                  <a:pt x="591921" y="754198"/>
                  <a:pt x="589077" y="748305"/>
                  <a:pt x="585825" y="738958"/>
                </a:cubicBezTo>
                <a:cubicBezTo>
                  <a:pt x="582574" y="729611"/>
                  <a:pt x="579729" y="722093"/>
                  <a:pt x="577291" y="716403"/>
                </a:cubicBezTo>
                <a:cubicBezTo>
                  <a:pt x="575665" y="709901"/>
                  <a:pt x="574446" y="707056"/>
                  <a:pt x="573633" y="707869"/>
                </a:cubicBezTo>
                <a:cubicBezTo>
                  <a:pt x="572821" y="708681"/>
                  <a:pt x="573227" y="705430"/>
                  <a:pt x="574853" y="698115"/>
                </a:cubicBezTo>
                <a:cubicBezTo>
                  <a:pt x="569163" y="691612"/>
                  <a:pt x="566725" y="687549"/>
                  <a:pt x="567537" y="685923"/>
                </a:cubicBezTo>
                <a:cubicBezTo>
                  <a:pt x="568350" y="684297"/>
                  <a:pt x="567131" y="679420"/>
                  <a:pt x="563880" y="671292"/>
                </a:cubicBezTo>
                <a:cubicBezTo>
                  <a:pt x="562254" y="667228"/>
                  <a:pt x="560222" y="663571"/>
                  <a:pt x="557784" y="660320"/>
                </a:cubicBezTo>
                <a:cubicBezTo>
                  <a:pt x="555345" y="657068"/>
                  <a:pt x="554126" y="653004"/>
                  <a:pt x="554126" y="648128"/>
                </a:cubicBezTo>
                <a:cubicBezTo>
                  <a:pt x="548437" y="647315"/>
                  <a:pt x="544169" y="645689"/>
                  <a:pt x="541325" y="643251"/>
                </a:cubicBezTo>
                <a:cubicBezTo>
                  <a:pt x="538480" y="640812"/>
                  <a:pt x="532587" y="639187"/>
                  <a:pt x="523646" y="638374"/>
                </a:cubicBezTo>
                <a:cubicBezTo>
                  <a:pt x="512267" y="637561"/>
                  <a:pt x="505968" y="638374"/>
                  <a:pt x="504749" y="640812"/>
                </a:cubicBezTo>
                <a:cubicBezTo>
                  <a:pt x="503529" y="643251"/>
                  <a:pt x="501701" y="645283"/>
                  <a:pt x="499262" y="646908"/>
                </a:cubicBezTo>
                <a:cubicBezTo>
                  <a:pt x="499262" y="651785"/>
                  <a:pt x="499059" y="657068"/>
                  <a:pt x="498653" y="662758"/>
                </a:cubicBezTo>
                <a:cubicBezTo>
                  <a:pt x="498246" y="668448"/>
                  <a:pt x="497230" y="674544"/>
                  <a:pt x="495605" y="681046"/>
                </a:cubicBezTo>
                <a:cubicBezTo>
                  <a:pt x="495605" y="681859"/>
                  <a:pt x="495401" y="682468"/>
                  <a:pt x="494995" y="682875"/>
                </a:cubicBezTo>
                <a:cubicBezTo>
                  <a:pt x="494589" y="683281"/>
                  <a:pt x="494385" y="683891"/>
                  <a:pt x="494385" y="684704"/>
                </a:cubicBezTo>
                <a:lnTo>
                  <a:pt x="494385" y="687142"/>
                </a:lnTo>
                <a:cubicBezTo>
                  <a:pt x="493573" y="692019"/>
                  <a:pt x="493369" y="694051"/>
                  <a:pt x="493776" y="693238"/>
                </a:cubicBezTo>
                <a:cubicBezTo>
                  <a:pt x="494182" y="692425"/>
                  <a:pt x="493979" y="692832"/>
                  <a:pt x="493166" y="694457"/>
                </a:cubicBezTo>
                <a:cubicBezTo>
                  <a:pt x="491541" y="696083"/>
                  <a:pt x="490931" y="697099"/>
                  <a:pt x="491337" y="697505"/>
                </a:cubicBezTo>
                <a:cubicBezTo>
                  <a:pt x="491744" y="697912"/>
                  <a:pt x="491134" y="699334"/>
                  <a:pt x="489509" y="701773"/>
                </a:cubicBezTo>
                <a:cubicBezTo>
                  <a:pt x="489509" y="703398"/>
                  <a:pt x="488289" y="707462"/>
                  <a:pt x="485851" y="713965"/>
                </a:cubicBezTo>
                <a:cubicBezTo>
                  <a:pt x="485038" y="717216"/>
                  <a:pt x="484632" y="719654"/>
                  <a:pt x="484632" y="721280"/>
                </a:cubicBezTo>
                <a:lnTo>
                  <a:pt x="484632" y="752979"/>
                </a:lnTo>
                <a:cubicBezTo>
                  <a:pt x="484632" y="761920"/>
                  <a:pt x="484835" y="768829"/>
                  <a:pt x="485241" y="773705"/>
                </a:cubicBezTo>
                <a:cubicBezTo>
                  <a:pt x="485648" y="778582"/>
                  <a:pt x="486257" y="784678"/>
                  <a:pt x="487070" y="791993"/>
                </a:cubicBezTo>
                <a:cubicBezTo>
                  <a:pt x="487070" y="800121"/>
                  <a:pt x="486867" y="808656"/>
                  <a:pt x="486461" y="817596"/>
                </a:cubicBezTo>
                <a:cubicBezTo>
                  <a:pt x="486054" y="826537"/>
                  <a:pt x="486257" y="835072"/>
                  <a:pt x="487070" y="843200"/>
                </a:cubicBezTo>
                <a:lnTo>
                  <a:pt x="489509" y="846857"/>
                </a:lnTo>
                <a:lnTo>
                  <a:pt x="489509" y="851734"/>
                </a:lnTo>
                <a:cubicBezTo>
                  <a:pt x="490321" y="853360"/>
                  <a:pt x="490525" y="854173"/>
                  <a:pt x="490118" y="854173"/>
                </a:cubicBezTo>
                <a:cubicBezTo>
                  <a:pt x="489712" y="854173"/>
                  <a:pt x="489509" y="855798"/>
                  <a:pt x="489509" y="859049"/>
                </a:cubicBezTo>
                <a:cubicBezTo>
                  <a:pt x="489509" y="863113"/>
                  <a:pt x="489915" y="865552"/>
                  <a:pt x="490728" y="866365"/>
                </a:cubicBezTo>
                <a:cubicBezTo>
                  <a:pt x="491541" y="867177"/>
                  <a:pt x="491947" y="869616"/>
                  <a:pt x="491947" y="873680"/>
                </a:cubicBezTo>
                <a:lnTo>
                  <a:pt x="489509" y="900502"/>
                </a:lnTo>
                <a:cubicBezTo>
                  <a:pt x="489509" y="908630"/>
                  <a:pt x="489915" y="917368"/>
                  <a:pt x="490728" y="926715"/>
                </a:cubicBezTo>
                <a:cubicBezTo>
                  <a:pt x="491541" y="936062"/>
                  <a:pt x="491134" y="945206"/>
                  <a:pt x="489509" y="954147"/>
                </a:cubicBezTo>
                <a:cubicBezTo>
                  <a:pt x="487883" y="959024"/>
                  <a:pt x="488086" y="964307"/>
                  <a:pt x="490118" y="969996"/>
                </a:cubicBezTo>
                <a:cubicBezTo>
                  <a:pt x="492150" y="975686"/>
                  <a:pt x="492760" y="979344"/>
                  <a:pt x="491947" y="980969"/>
                </a:cubicBezTo>
                <a:cubicBezTo>
                  <a:pt x="491947" y="982595"/>
                  <a:pt x="491541" y="984220"/>
                  <a:pt x="490728" y="985846"/>
                </a:cubicBezTo>
                <a:cubicBezTo>
                  <a:pt x="489915" y="987472"/>
                  <a:pt x="490321" y="990316"/>
                  <a:pt x="491947" y="994380"/>
                </a:cubicBezTo>
                <a:cubicBezTo>
                  <a:pt x="492760" y="997632"/>
                  <a:pt x="493166" y="1002102"/>
                  <a:pt x="493166" y="1007792"/>
                </a:cubicBezTo>
                <a:cubicBezTo>
                  <a:pt x="493166" y="1013481"/>
                  <a:pt x="493166" y="1016732"/>
                  <a:pt x="493166" y="1017545"/>
                </a:cubicBezTo>
                <a:cubicBezTo>
                  <a:pt x="493166" y="1018358"/>
                  <a:pt x="493573" y="1020796"/>
                  <a:pt x="494385" y="1024860"/>
                </a:cubicBezTo>
                <a:cubicBezTo>
                  <a:pt x="496011" y="1029737"/>
                  <a:pt x="496417" y="1031769"/>
                  <a:pt x="495605" y="1030956"/>
                </a:cubicBezTo>
                <a:cubicBezTo>
                  <a:pt x="494792" y="1030144"/>
                  <a:pt x="494385" y="1032176"/>
                  <a:pt x="494385" y="1037052"/>
                </a:cubicBezTo>
                <a:cubicBezTo>
                  <a:pt x="494385" y="1039491"/>
                  <a:pt x="495198" y="1042336"/>
                  <a:pt x="496824" y="1045587"/>
                </a:cubicBezTo>
                <a:cubicBezTo>
                  <a:pt x="498449" y="1048838"/>
                  <a:pt x="499669" y="1051683"/>
                  <a:pt x="500481" y="1054121"/>
                </a:cubicBezTo>
                <a:lnTo>
                  <a:pt x="500481" y="1073628"/>
                </a:lnTo>
                <a:cubicBezTo>
                  <a:pt x="501294" y="1075254"/>
                  <a:pt x="501904" y="1077896"/>
                  <a:pt x="502310" y="1081553"/>
                </a:cubicBezTo>
                <a:cubicBezTo>
                  <a:pt x="502717" y="1085211"/>
                  <a:pt x="503326" y="1088665"/>
                  <a:pt x="504139" y="1091916"/>
                </a:cubicBezTo>
                <a:cubicBezTo>
                  <a:pt x="507390" y="1102483"/>
                  <a:pt x="508203" y="1107766"/>
                  <a:pt x="506577" y="1107766"/>
                </a:cubicBezTo>
                <a:cubicBezTo>
                  <a:pt x="504952" y="1107766"/>
                  <a:pt x="504139" y="1111424"/>
                  <a:pt x="504139" y="1118739"/>
                </a:cubicBezTo>
                <a:cubicBezTo>
                  <a:pt x="504139" y="1122803"/>
                  <a:pt x="504749" y="1127273"/>
                  <a:pt x="505968" y="1132150"/>
                </a:cubicBezTo>
                <a:cubicBezTo>
                  <a:pt x="507187" y="1137027"/>
                  <a:pt x="508203" y="1141904"/>
                  <a:pt x="509016" y="1146781"/>
                </a:cubicBezTo>
                <a:cubicBezTo>
                  <a:pt x="509829" y="1149219"/>
                  <a:pt x="510032" y="1152267"/>
                  <a:pt x="509625" y="1155924"/>
                </a:cubicBezTo>
                <a:cubicBezTo>
                  <a:pt x="509219" y="1159582"/>
                  <a:pt x="509422" y="1163849"/>
                  <a:pt x="510235" y="1168726"/>
                </a:cubicBezTo>
                <a:cubicBezTo>
                  <a:pt x="511861" y="1179292"/>
                  <a:pt x="513080" y="1184576"/>
                  <a:pt x="513893" y="1184576"/>
                </a:cubicBezTo>
                <a:cubicBezTo>
                  <a:pt x="514705" y="1184576"/>
                  <a:pt x="513486" y="1190265"/>
                  <a:pt x="510235" y="1201644"/>
                </a:cubicBezTo>
                <a:cubicBezTo>
                  <a:pt x="510235" y="1203270"/>
                  <a:pt x="509625" y="1205302"/>
                  <a:pt x="508406" y="1207740"/>
                </a:cubicBezTo>
                <a:cubicBezTo>
                  <a:pt x="507187" y="1210179"/>
                  <a:pt x="505765" y="1211804"/>
                  <a:pt x="504139" y="1212617"/>
                </a:cubicBezTo>
                <a:cubicBezTo>
                  <a:pt x="502513" y="1213430"/>
                  <a:pt x="500685" y="1213633"/>
                  <a:pt x="498653" y="1213227"/>
                </a:cubicBezTo>
                <a:cubicBezTo>
                  <a:pt x="496621" y="1212821"/>
                  <a:pt x="494385" y="1213430"/>
                  <a:pt x="491947" y="1215056"/>
                </a:cubicBezTo>
                <a:cubicBezTo>
                  <a:pt x="489509" y="1216681"/>
                  <a:pt x="487477" y="1218104"/>
                  <a:pt x="485851" y="1219323"/>
                </a:cubicBezTo>
                <a:cubicBezTo>
                  <a:pt x="484225" y="1220542"/>
                  <a:pt x="482193" y="1222371"/>
                  <a:pt x="479755" y="1224809"/>
                </a:cubicBezTo>
                <a:lnTo>
                  <a:pt x="463905" y="1218713"/>
                </a:lnTo>
                <a:cubicBezTo>
                  <a:pt x="457403" y="1214649"/>
                  <a:pt x="454355" y="1213227"/>
                  <a:pt x="454761" y="1214446"/>
                </a:cubicBezTo>
                <a:cubicBezTo>
                  <a:pt x="455168" y="1215665"/>
                  <a:pt x="452526" y="1215868"/>
                  <a:pt x="446837" y="1215056"/>
                </a:cubicBezTo>
                <a:cubicBezTo>
                  <a:pt x="441960" y="1215056"/>
                  <a:pt x="436677" y="1209976"/>
                  <a:pt x="430987" y="1199816"/>
                </a:cubicBezTo>
                <a:cubicBezTo>
                  <a:pt x="425297" y="1189656"/>
                  <a:pt x="420014" y="1182544"/>
                  <a:pt x="415137" y="1178480"/>
                </a:cubicBezTo>
                <a:cubicBezTo>
                  <a:pt x="411886" y="1174416"/>
                  <a:pt x="408635" y="1170352"/>
                  <a:pt x="405384" y="1166288"/>
                </a:cubicBezTo>
                <a:cubicBezTo>
                  <a:pt x="402133" y="1162224"/>
                  <a:pt x="399288" y="1158160"/>
                  <a:pt x="396849" y="1154096"/>
                </a:cubicBezTo>
                <a:lnTo>
                  <a:pt x="367589" y="1118739"/>
                </a:lnTo>
                <a:lnTo>
                  <a:pt x="367589" y="1117520"/>
                </a:lnTo>
                <a:lnTo>
                  <a:pt x="359054" y="1106547"/>
                </a:lnTo>
                <a:cubicBezTo>
                  <a:pt x="358241" y="1105734"/>
                  <a:pt x="357429" y="1103702"/>
                  <a:pt x="356616" y="1100451"/>
                </a:cubicBezTo>
                <a:cubicBezTo>
                  <a:pt x="354990" y="1098825"/>
                  <a:pt x="353771" y="1097200"/>
                  <a:pt x="352958" y="1095574"/>
                </a:cubicBezTo>
                <a:cubicBezTo>
                  <a:pt x="352145" y="1093948"/>
                  <a:pt x="350926" y="1092323"/>
                  <a:pt x="349301" y="1090697"/>
                </a:cubicBezTo>
                <a:cubicBezTo>
                  <a:pt x="347675" y="1089072"/>
                  <a:pt x="346862" y="1087446"/>
                  <a:pt x="346862" y="1085820"/>
                </a:cubicBezTo>
                <a:lnTo>
                  <a:pt x="328574" y="1062656"/>
                </a:lnTo>
                <a:cubicBezTo>
                  <a:pt x="326136" y="1058592"/>
                  <a:pt x="324104" y="1055137"/>
                  <a:pt x="322478" y="1052292"/>
                </a:cubicBezTo>
                <a:cubicBezTo>
                  <a:pt x="320853" y="1049448"/>
                  <a:pt x="319227" y="1045993"/>
                  <a:pt x="317601" y="1041929"/>
                </a:cubicBezTo>
                <a:cubicBezTo>
                  <a:pt x="315976" y="1038678"/>
                  <a:pt x="314960" y="1036240"/>
                  <a:pt x="314553" y="1034614"/>
                </a:cubicBezTo>
                <a:cubicBezTo>
                  <a:pt x="314147" y="1032988"/>
                  <a:pt x="313131" y="1030956"/>
                  <a:pt x="311505" y="1028518"/>
                </a:cubicBezTo>
                <a:lnTo>
                  <a:pt x="300533" y="1006572"/>
                </a:lnTo>
                <a:cubicBezTo>
                  <a:pt x="297281" y="1001696"/>
                  <a:pt x="295249" y="998038"/>
                  <a:pt x="294437" y="995600"/>
                </a:cubicBezTo>
                <a:cubicBezTo>
                  <a:pt x="291998" y="989910"/>
                  <a:pt x="288747" y="983408"/>
                  <a:pt x="284683" y="976092"/>
                </a:cubicBezTo>
                <a:cubicBezTo>
                  <a:pt x="280619" y="968777"/>
                  <a:pt x="276555" y="962681"/>
                  <a:pt x="272491" y="957804"/>
                </a:cubicBezTo>
                <a:cubicBezTo>
                  <a:pt x="271678" y="957804"/>
                  <a:pt x="271272" y="957398"/>
                  <a:pt x="271272" y="956585"/>
                </a:cubicBezTo>
                <a:cubicBezTo>
                  <a:pt x="268021" y="953334"/>
                  <a:pt x="265989" y="949880"/>
                  <a:pt x="265176" y="946222"/>
                </a:cubicBezTo>
                <a:cubicBezTo>
                  <a:pt x="264363" y="942564"/>
                  <a:pt x="262737" y="939110"/>
                  <a:pt x="260299" y="935859"/>
                </a:cubicBezTo>
                <a:lnTo>
                  <a:pt x="259080" y="933420"/>
                </a:lnTo>
                <a:lnTo>
                  <a:pt x="257861" y="933420"/>
                </a:lnTo>
                <a:lnTo>
                  <a:pt x="250545" y="921228"/>
                </a:lnTo>
                <a:cubicBezTo>
                  <a:pt x="248920" y="919603"/>
                  <a:pt x="247701" y="918384"/>
                  <a:pt x="246888" y="917571"/>
                </a:cubicBezTo>
                <a:cubicBezTo>
                  <a:pt x="246075" y="916758"/>
                  <a:pt x="244856" y="914726"/>
                  <a:pt x="243230" y="911475"/>
                </a:cubicBezTo>
                <a:cubicBezTo>
                  <a:pt x="241605" y="908224"/>
                  <a:pt x="239573" y="904972"/>
                  <a:pt x="237134" y="901721"/>
                </a:cubicBezTo>
                <a:cubicBezTo>
                  <a:pt x="234696" y="898470"/>
                  <a:pt x="231851" y="896032"/>
                  <a:pt x="228600" y="894406"/>
                </a:cubicBezTo>
                <a:cubicBezTo>
                  <a:pt x="226161" y="896032"/>
                  <a:pt x="224333" y="898876"/>
                  <a:pt x="223113" y="902940"/>
                </a:cubicBezTo>
                <a:cubicBezTo>
                  <a:pt x="221894" y="907004"/>
                  <a:pt x="221285" y="910662"/>
                  <a:pt x="221285" y="913913"/>
                </a:cubicBezTo>
                <a:lnTo>
                  <a:pt x="218846" y="934640"/>
                </a:lnTo>
                <a:cubicBezTo>
                  <a:pt x="218846" y="938704"/>
                  <a:pt x="219049" y="940736"/>
                  <a:pt x="219456" y="940736"/>
                </a:cubicBezTo>
                <a:cubicBezTo>
                  <a:pt x="219862" y="940736"/>
                  <a:pt x="220065" y="941548"/>
                  <a:pt x="220065" y="943174"/>
                </a:cubicBezTo>
                <a:cubicBezTo>
                  <a:pt x="220878" y="948051"/>
                  <a:pt x="220878" y="954756"/>
                  <a:pt x="220065" y="963291"/>
                </a:cubicBezTo>
                <a:cubicBezTo>
                  <a:pt x="219253" y="971825"/>
                  <a:pt x="218033" y="977718"/>
                  <a:pt x="216408" y="980969"/>
                </a:cubicBezTo>
                <a:cubicBezTo>
                  <a:pt x="215595" y="985033"/>
                  <a:pt x="214985" y="986252"/>
                  <a:pt x="214579" y="984627"/>
                </a:cubicBezTo>
                <a:cubicBezTo>
                  <a:pt x="214173" y="983001"/>
                  <a:pt x="214376" y="985033"/>
                  <a:pt x="215189" y="990723"/>
                </a:cubicBezTo>
                <a:lnTo>
                  <a:pt x="215189" y="1002915"/>
                </a:lnTo>
                <a:cubicBezTo>
                  <a:pt x="216001" y="1008604"/>
                  <a:pt x="216408" y="1011652"/>
                  <a:pt x="216408" y="1012059"/>
                </a:cubicBezTo>
                <a:cubicBezTo>
                  <a:pt x="216408" y="1012465"/>
                  <a:pt x="217221" y="1014294"/>
                  <a:pt x="218846" y="1017545"/>
                </a:cubicBezTo>
                <a:cubicBezTo>
                  <a:pt x="219659" y="1019171"/>
                  <a:pt x="220065" y="1019577"/>
                  <a:pt x="220065" y="1018764"/>
                </a:cubicBezTo>
                <a:cubicBezTo>
                  <a:pt x="220065" y="1017952"/>
                  <a:pt x="220065" y="1019984"/>
                  <a:pt x="220065" y="1024860"/>
                </a:cubicBezTo>
                <a:cubicBezTo>
                  <a:pt x="220878" y="1026486"/>
                  <a:pt x="221285" y="1028112"/>
                  <a:pt x="221285" y="1029737"/>
                </a:cubicBezTo>
                <a:lnTo>
                  <a:pt x="221285" y="1034614"/>
                </a:lnTo>
                <a:cubicBezTo>
                  <a:pt x="221285" y="1036240"/>
                  <a:pt x="221081" y="1038068"/>
                  <a:pt x="220675" y="1040100"/>
                </a:cubicBezTo>
                <a:cubicBezTo>
                  <a:pt x="220269" y="1042132"/>
                  <a:pt x="219659" y="1044368"/>
                  <a:pt x="218846" y="1046806"/>
                </a:cubicBezTo>
                <a:cubicBezTo>
                  <a:pt x="218846" y="1049244"/>
                  <a:pt x="219456" y="1052496"/>
                  <a:pt x="220675" y="1056560"/>
                </a:cubicBezTo>
                <a:cubicBezTo>
                  <a:pt x="221894" y="1060624"/>
                  <a:pt x="222504" y="1064281"/>
                  <a:pt x="222504" y="1067532"/>
                </a:cubicBezTo>
                <a:lnTo>
                  <a:pt x="220065" y="1096793"/>
                </a:lnTo>
                <a:lnTo>
                  <a:pt x="218846" y="1099232"/>
                </a:lnTo>
                <a:cubicBezTo>
                  <a:pt x="217221" y="1105734"/>
                  <a:pt x="215798" y="1111017"/>
                  <a:pt x="214579" y="1115081"/>
                </a:cubicBezTo>
                <a:cubicBezTo>
                  <a:pt x="213360" y="1119145"/>
                  <a:pt x="209905" y="1123616"/>
                  <a:pt x="204216" y="1128493"/>
                </a:cubicBezTo>
                <a:cubicBezTo>
                  <a:pt x="200152" y="1135808"/>
                  <a:pt x="194056" y="1141497"/>
                  <a:pt x="185928" y="1145561"/>
                </a:cubicBezTo>
                <a:lnTo>
                  <a:pt x="179832" y="1148000"/>
                </a:lnTo>
                <a:cubicBezTo>
                  <a:pt x="178206" y="1148812"/>
                  <a:pt x="172720" y="1149016"/>
                  <a:pt x="163373" y="1148609"/>
                </a:cubicBezTo>
                <a:cubicBezTo>
                  <a:pt x="154025" y="1148203"/>
                  <a:pt x="147726" y="1146781"/>
                  <a:pt x="144475" y="1144342"/>
                </a:cubicBezTo>
                <a:cubicBezTo>
                  <a:pt x="139598" y="1139465"/>
                  <a:pt x="137160" y="1132353"/>
                  <a:pt x="137160" y="1123006"/>
                </a:cubicBezTo>
                <a:cubicBezTo>
                  <a:pt x="137160" y="1113659"/>
                  <a:pt x="133096" y="1108579"/>
                  <a:pt x="124968" y="1107766"/>
                </a:cubicBezTo>
                <a:cubicBezTo>
                  <a:pt x="124968" y="1104515"/>
                  <a:pt x="125171" y="1102280"/>
                  <a:pt x="125577" y="1101060"/>
                </a:cubicBezTo>
                <a:cubicBezTo>
                  <a:pt x="125984" y="1099841"/>
                  <a:pt x="126187" y="1097606"/>
                  <a:pt x="126187" y="1094355"/>
                </a:cubicBezTo>
                <a:cubicBezTo>
                  <a:pt x="126187" y="1092729"/>
                  <a:pt x="125171" y="1090697"/>
                  <a:pt x="123139" y="1088259"/>
                </a:cubicBezTo>
                <a:cubicBezTo>
                  <a:pt x="121107" y="1085820"/>
                  <a:pt x="120091" y="1082976"/>
                  <a:pt x="120091" y="1079724"/>
                </a:cubicBezTo>
                <a:cubicBezTo>
                  <a:pt x="120091" y="1075660"/>
                  <a:pt x="121310" y="1070377"/>
                  <a:pt x="123749" y="1063875"/>
                </a:cubicBezTo>
                <a:cubicBezTo>
                  <a:pt x="125374" y="1058998"/>
                  <a:pt x="126187" y="1053512"/>
                  <a:pt x="126187" y="1047416"/>
                </a:cubicBezTo>
                <a:cubicBezTo>
                  <a:pt x="126187" y="1041320"/>
                  <a:pt x="127000" y="1035833"/>
                  <a:pt x="128625" y="1030956"/>
                </a:cubicBezTo>
                <a:cubicBezTo>
                  <a:pt x="128625" y="1023641"/>
                  <a:pt x="129032" y="1017952"/>
                  <a:pt x="129845" y="1013888"/>
                </a:cubicBezTo>
                <a:cubicBezTo>
                  <a:pt x="129845" y="1012262"/>
                  <a:pt x="130048" y="1010840"/>
                  <a:pt x="130454" y="1009620"/>
                </a:cubicBezTo>
                <a:cubicBezTo>
                  <a:pt x="130861" y="1008401"/>
                  <a:pt x="130657" y="1006979"/>
                  <a:pt x="129845" y="1005353"/>
                </a:cubicBezTo>
                <a:lnTo>
                  <a:pt x="131064" y="995600"/>
                </a:lnTo>
                <a:lnTo>
                  <a:pt x="131064" y="994380"/>
                </a:lnTo>
                <a:lnTo>
                  <a:pt x="132283" y="982188"/>
                </a:lnTo>
                <a:cubicBezTo>
                  <a:pt x="132283" y="978124"/>
                  <a:pt x="132893" y="975483"/>
                  <a:pt x="134112" y="974264"/>
                </a:cubicBezTo>
                <a:cubicBezTo>
                  <a:pt x="135331" y="973044"/>
                  <a:pt x="135941" y="969996"/>
                  <a:pt x="135941" y="965120"/>
                </a:cubicBezTo>
                <a:cubicBezTo>
                  <a:pt x="135941" y="963494"/>
                  <a:pt x="135331" y="963291"/>
                  <a:pt x="134112" y="964510"/>
                </a:cubicBezTo>
                <a:cubicBezTo>
                  <a:pt x="132893" y="965729"/>
                  <a:pt x="133096" y="963900"/>
                  <a:pt x="134721" y="959024"/>
                </a:cubicBezTo>
                <a:lnTo>
                  <a:pt x="134721" y="956585"/>
                </a:lnTo>
                <a:cubicBezTo>
                  <a:pt x="136347" y="951708"/>
                  <a:pt x="137160" y="946628"/>
                  <a:pt x="137160" y="941345"/>
                </a:cubicBezTo>
                <a:cubicBezTo>
                  <a:pt x="137160" y="936062"/>
                  <a:pt x="138379" y="930982"/>
                  <a:pt x="140817" y="926105"/>
                </a:cubicBezTo>
                <a:cubicBezTo>
                  <a:pt x="142443" y="921228"/>
                  <a:pt x="143459" y="916352"/>
                  <a:pt x="143865" y="911475"/>
                </a:cubicBezTo>
                <a:cubicBezTo>
                  <a:pt x="144272" y="906598"/>
                  <a:pt x="145694" y="902940"/>
                  <a:pt x="148133" y="900502"/>
                </a:cubicBezTo>
                <a:lnTo>
                  <a:pt x="156667" y="878556"/>
                </a:lnTo>
                <a:cubicBezTo>
                  <a:pt x="159918" y="874493"/>
                  <a:pt x="162153" y="870632"/>
                  <a:pt x="163373" y="866974"/>
                </a:cubicBezTo>
                <a:cubicBezTo>
                  <a:pt x="164592" y="863317"/>
                  <a:pt x="168046" y="861488"/>
                  <a:pt x="173736" y="861488"/>
                </a:cubicBezTo>
                <a:cubicBezTo>
                  <a:pt x="174549" y="850921"/>
                  <a:pt x="174752" y="844419"/>
                  <a:pt x="174345" y="841980"/>
                </a:cubicBezTo>
                <a:cubicBezTo>
                  <a:pt x="173939" y="839542"/>
                  <a:pt x="171704" y="833040"/>
                  <a:pt x="167640" y="822473"/>
                </a:cubicBezTo>
                <a:cubicBezTo>
                  <a:pt x="166014" y="815971"/>
                  <a:pt x="164795" y="812720"/>
                  <a:pt x="163982" y="812720"/>
                </a:cubicBezTo>
                <a:cubicBezTo>
                  <a:pt x="163169" y="812720"/>
                  <a:pt x="160325" y="810688"/>
                  <a:pt x="155448" y="806624"/>
                </a:cubicBezTo>
                <a:cubicBezTo>
                  <a:pt x="153822" y="804998"/>
                  <a:pt x="152197" y="804185"/>
                  <a:pt x="150571" y="804185"/>
                </a:cubicBezTo>
                <a:cubicBezTo>
                  <a:pt x="148945" y="804185"/>
                  <a:pt x="146913" y="803779"/>
                  <a:pt x="144475" y="802966"/>
                </a:cubicBezTo>
                <a:lnTo>
                  <a:pt x="134721" y="802966"/>
                </a:lnTo>
                <a:cubicBezTo>
                  <a:pt x="129845" y="803779"/>
                  <a:pt x="123952" y="805404"/>
                  <a:pt x="117043" y="807843"/>
                </a:cubicBezTo>
                <a:cubicBezTo>
                  <a:pt x="110134" y="810281"/>
                  <a:pt x="104648" y="812720"/>
                  <a:pt x="100584" y="815158"/>
                </a:cubicBezTo>
                <a:lnTo>
                  <a:pt x="99365" y="820035"/>
                </a:lnTo>
                <a:cubicBezTo>
                  <a:pt x="99365" y="820848"/>
                  <a:pt x="98145" y="822067"/>
                  <a:pt x="95707" y="823692"/>
                </a:cubicBezTo>
                <a:lnTo>
                  <a:pt x="93269" y="827350"/>
                </a:lnTo>
                <a:cubicBezTo>
                  <a:pt x="90017" y="832227"/>
                  <a:pt x="86969" y="836291"/>
                  <a:pt x="84125" y="839542"/>
                </a:cubicBezTo>
                <a:cubicBezTo>
                  <a:pt x="81280" y="842793"/>
                  <a:pt x="77013" y="845232"/>
                  <a:pt x="71323" y="846857"/>
                </a:cubicBezTo>
                <a:cubicBezTo>
                  <a:pt x="68072" y="846857"/>
                  <a:pt x="65227" y="846044"/>
                  <a:pt x="62789" y="844419"/>
                </a:cubicBezTo>
                <a:cubicBezTo>
                  <a:pt x="58725" y="842793"/>
                  <a:pt x="55677" y="840965"/>
                  <a:pt x="53645" y="838932"/>
                </a:cubicBezTo>
                <a:cubicBezTo>
                  <a:pt x="51613" y="836900"/>
                  <a:pt x="48971" y="834259"/>
                  <a:pt x="45720" y="831008"/>
                </a:cubicBezTo>
                <a:cubicBezTo>
                  <a:pt x="41656" y="827756"/>
                  <a:pt x="39827" y="824708"/>
                  <a:pt x="40233" y="821864"/>
                </a:cubicBezTo>
                <a:cubicBezTo>
                  <a:pt x="40640" y="819019"/>
                  <a:pt x="38405" y="816377"/>
                  <a:pt x="33528" y="813939"/>
                </a:cubicBezTo>
                <a:cubicBezTo>
                  <a:pt x="30277" y="813939"/>
                  <a:pt x="28245" y="813532"/>
                  <a:pt x="27432" y="812720"/>
                </a:cubicBezTo>
                <a:cubicBezTo>
                  <a:pt x="25806" y="811907"/>
                  <a:pt x="25197" y="811704"/>
                  <a:pt x="25603" y="812110"/>
                </a:cubicBezTo>
                <a:cubicBezTo>
                  <a:pt x="26009" y="812516"/>
                  <a:pt x="24993" y="811500"/>
                  <a:pt x="22555" y="809062"/>
                </a:cubicBezTo>
                <a:cubicBezTo>
                  <a:pt x="15240" y="806624"/>
                  <a:pt x="10160" y="804998"/>
                  <a:pt x="7315" y="804185"/>
                </a:cubicBezTo>
                <a:cubicBezTo>
                  <a:pt x="4470" y="803372"/>
                  <a:pt x="2235" y="798902"/>
                  <a:pt x="609" y="790774"/>
                </a:cubicBezTo>
                <a:cubicBezTo>
                  <a:pt x="-203" y="786710"/>
                  <a:pt x="-203" y="783459"/>
                  <a:pt x="609" y="781021"/>
                </a:cubicBezTo>
                <a:cubicBezTo>
                  <a:pt x="2235" y="779395"/>
                  <a:pt x="2845" y="777566"/>
                  <a:pt x="2438" y="775534"/>
                </a:cubicBezTo>
                <a:cubicBezTo>
                  <a:pt x="2032" y="773502"/>
                  <a:pt x="2235" y="771267"/>
                  <a:pt x="3048" y="768829"/>
                </a:cubicBezTo>
                <a:cubicBezTo>
                  <a:pt x="3048" y="768016"/>
                  <a:pt x="4267" y="766390"/>
                  <a:pt x="6705" y="763952"/>
                </a:cubicBezTo>
                <a:cubicBezTo>
                  <a:pt x="8331" y="762326"/>
                  <a:pt x="9347" y="761513"/>
                  <a:pt x="9753" y="761513"/>
                </a:cubicBezTo>
                <a:cubicBezTo>
                  <a:pt x="10160" y="761513"/>
                  <a:pt x="11176" y="760294"/>
                  <a:pt x="12801" y="757856"/>
                </a:cubicBezTo>
                <a:cubicBezTo>
                  <a:pt x="15240" y="753792"/>
                  <a:pt x="16865" y="750947"/>
                  <a:pt x="17678" y="749321"/>
                </a:cubicBezTo>
                <a:cubicBezTo>
                  <a:pt x="18491" y="747696"/>
                  <a:pt x="20929" y="745664"/>
                  <a:pt x="24993" y="743225"/>
                </a:cubicBezTo>
                <a:cubicBezTo>
                  <a:pt x="26619" y="742412"/>
                  <a:pt x="28448" y="741193"/>
                  <a:pt x="30480" y="739568"/>
                </a:cubicBezTo>
                <a:cubicBezTo>
                  <a:pt x="32512" y="737942"/>
                  <a:pt x="33934" y="735910"/>
                  <a:pt x="34747" y="733472"/>
                </a:cubicBezTo>
                <a:cubicBezTo>
                  <a:pt x="36373" y="730220"/>
                  <a:pt x="37389" y="728188"/>
                  <a:pt x="37795" y="727376"/>
                </a:cubicBezTo>
                <a:cubicBezTo>
                  <a:pt x="38201" y="726563"/>
                  <a:pt x="39624" y="725344"/>
                  <a:pt x="42062" y="723718"/>
                </a:cubicBezTo>
                <a:cubicBezTo>
                  <a:pt x="57505" y="719654"/>
                  <a:pt x="72949" y="718029"/>
                  <a:pt x="88392" y="718841"/>
                </a:cubicBezTo>
                <a:cubicBezTo>
                  <a:pt x="93269" y="718841"/>
                  <a:pt x="96723" y="718841"/>
                  <a:pt x="98755" y="718841"/>
                </a:cubicBezTo>
                <a:cubicBezTo>
                  <a:pt x="100787" y="718841"/>
                  <a:pt x="104648" y="717622"/>
                  <a:pt x="110337" y="715184"/>
                </a:cubicBezTo>
                <a:cubicBezTo>
                  <a:pt x="111963" y="715184"/>
                  <a:pt x="113792" y="714981"/>
                  <a:pt x="115824" y="714574"/>
                </a:cubicBezTo>
                <a:cubicBezTo>
                  <a:pt x="117856" y="714168"/>
                  <a:pt x="120091" y="713965"/>
                  <a:pt x="122529" y="713965"/>
                </a:cubicBezTo>
                <a:cubicBezTo>
                  <a:pt x="124968" y="713152"/>
                  <a:pt x="128219" y="712745"/>
                  <a:pt x="132283" y="712745"/>
                </a:cubicBezTo>
                <a:cubicBezTo>
                  <a:pt x="138785" y="712745"/>
                  <a:pt x="142849" y="712136"/>
                  <a:pt x="144475" y="710917"/>
                </a:cubicBezTo>
                <a:cubicBezTo>
                  <a:pt x="146101" y="709697"/>
                  <a:pt x="149352" y="708275"/>
                  <a:pt x="154229" y="706649"/>
                </a:cubicBezTo>
                <a:cubicBezTo>
                  <a:pt x="159105" y="705837"/>
                  <a:pt x="163576" y="704821"/>
                  <a:pt x="167640" y="703601"/>
                </a:cubicBezTo>
                <a:cubicBezTo>
                  <a:pt x="171704" y="702382"/>
                  <a:pt x="176581" y="700960"/>
                  <a:pt x="182270" y="699334"/>
                </a:cubicBezTo>
                <a:lnTo>
                  <a:pt x="183489" y="699334"/>
                </a:lnTo>
                <a:cubicBezTo>
                  <a:pt x="186741" y="697709"/>
                  <a:pt x="188569" y="697099"/>
                  <a:pt x="188976" y="697505"/>
                </a:cubicBezTo>
                <a:cubicBezTo>
                  <a:pt x="189382" y="697912"/>
                  <a:pt x="189992" y="696083"/>
                  <a:pt x="190805" y="692019"/>
                </a:cubicBezTo>
                <a:cubicBezTo>
                  <a:pt x="192430" y="686329"/>
                  <a:pt x="193446" y="678201"/>
                  <a:pt x="193853" y="667635"/>
                </a:cubicBezTo>
                <a:cubicBezTo>
                  <a:pt x="194259" y="657068"/>
                  <a:pt x="195275" y="648534"/>
                  <a:pt x="196901" y="642032"/>
                </a:cubicBezTo>
                <a:lnTo>
                  <a:pt x="196901" y="593264"/>
                </a:lnTo>
                <a:cubicBezTo>
                  <a:pt x="196901" y="588387"/>
                  <a:pt x="196494" y="584932"/>
                  <a:pt x="195681" y="582900"/>
                </a:cubicBezTo>
                <a:cubicBezTo>
                  <a:pt x="194869" y="580868"/>
                  <a:pt x="194462" y="578633"/>
                  <a:pt x="194462" y="576195"/>
                </a:cubicBezTo>
                <a:lnTo>
                  <a:pt x="190805" y="550592"/>
                </a:lnTo>
                <a:cubicBezTo>
                  <a:pt x="189179" y="542464"/>
                  <a:pt x="187960" y="535352"/>
                  <a:pt x="187147" y="529256"/>
                </a:cubicBezTo>
                <a:cubicBezTo>
                  <a:pt x="186334" y="523160"/>
                  <a:pt x="185115" y="516048"/>
                  <a:pt x="183489" y="507920"/>
                </a:cubicBezTo>
                <a:cubicBezTo>
                  <a:pt x="181864" y="501417"/>
                  <a:pt x="181254" y="497760"/>
                  <a:pt x="181661" y="496947"/>
                </a:cubicBezTo>
                <a:cubicBezTo>
                  <a:pt x="182067" y="496134"/>
                  <a:pt x="179425" y="494102"/>
                  <a:pt x="173736" y="490851"/>
                </a:cubicBezTo>
                <a:cubicBezTo>
                  <a:pt x="175361" y="481097"/>
                  <a:pt x="174549" y="476017"/>
                  <a:pt x="171297" y="475611"/>
                </a:cubicBezTo>
                <a:cubicBezTo>
                  <a:pt x="168046" y="475204"/>
                  <a:pt x="164389" y="471750"/>
                  <a:pt x="160325" y="465248"/>
                </a:cubicBezTo>
                <a:cubicBezTo>
                  <a:pt x="158699" y="461184"/>
                  <a:pt x="156464" y="457729"/>
                  <a:pt x="153619" y="454884"/>
                </a:cubicBezTo>
                <a:cubicBezTo>
                  <a:pt x="150774" y="452040"/>
                  <a:pt x="148539" y="448585"/>
                  <a:pt x="146913" y="444521"/>
                </a:cubicBezTo>
                <a:cubicBezTo>
                  <a:pt x="145288" y="440457"/>
                  <a:pt x="142443" y="436800"/>
                  <a:pt x="138379" y="433548"/>
                </a:cubicBezTo>
                <a:cubicBezTo>
                  <a:pt x="134315" y="429484"/>
                  <a:pt x="131877" y="427656"/>
                  <a:pt x="131064" y="428062"/>
                </a:cubicBezTo>
                <a:cubicBezTo>
                  <a:pt x="130251" y="428468"/>
                  <a:pt x="128625" y="426233"/>
                  <a:pt x="126187" y="421356"/>
                </a:cubicBezTo>
                <a:cubicBezTo>
                  <a:pt x="124561" y="412416"/>
                  <a:pt x="124155" y="407945"/>
                  <a:pt x="124968" y="407945"/>
                </a:cubicBezTo>
                <a:cubicBezTo>
                  <a:pt x="125781" y="407945"/>
                  <a:pt x="126187" y="406320"/>
                  <a:pt x="126187" y="403068"/>
                </a:cubicBezTo>
                <a:cubicBezTo>
                  <a:pt x="126187" y="400630"/>
                  <a:pt x="126085" y="399106"/>
                  <a:pt x="125882" y="398496"/>
                </a:cubicBezTo>
                <a:lnTo>
                  <a:pt x="124968" y="399411"/>
                </a:lnTo>
                <a:lnTo>
                  <a:pt x="126187" y="395753"/>
                </a:lnTo>
                <a:cubicBezTo>
                  <a:pt x="127813" y="389251"/>
                  <a:pt x="130251" y="384780"/>
                  <a:pt x="133502" y="382342"/>
                </a:cubicBezTo>
                <a:cubicBezTo>
                  <a:pt x="136753" y="379904"/>
                  <a:pt x="140005" y="377059"/>
                  <a:pt x="143256" y="373808"/>
                </a:cubicBezTo>
                <a:lnTo>
                  <a:pt x="144475" y="368931"/>
                </a:lnTo>
                <a:cubicBezTo>
                  <a:pt x="148539" y="364054"/>
                  <a:pt x="150571" y="360803"/>
                  <a:pt x="150571" y="359177"/>
                </a:cubicBezTo>
                <a:cubicBezTo>
                  <a:pt x="150571" y="357552"/>
                  <a:pt x="150571" y="354300"/>
                  <a:pt x="150571" y="349424"/>
                </a:cubicBezTo>
                <a:cubicBezTo>
                  <a:pt x="150571" y="338044"/>
                  <a:pt x="155245" y="327275"/>
                  <a:pt x="164592" y="317115"/>
                </a:cubicBezTo>
                <a:cubicBezTo>
                  <a:pt x="173939" y="306955"/>
                  <a:pt x="181051" y="298217"/>
                  <a:pt x="185928" y="290902"/>
                </a:cubicBezTo>
                <a:cubicBezTo>
                  <a:pt x="187553" y="286838"/>
                  <a:pt x="190195" y="283790"/>
                  <a:pt x="193853" y="281758"/>
                </a:cubicBezTo>
                <a:cubicBezTo>
                  <a:pt x="197510" y="279726"/>
                  <a:pt x="200558" y="276678"/>
                  <a:pt x="202997" y="272614"/>
                </a:cubicBezTo>
                <a:cubicBezTo>
                  <a:pt x="205435" y="267737"/>
                  <a:pt x="206045" y="265705"/>
                  <a:pt x="204825" y="266518"/>
                </a:cubicBezTo>
                <a:cubicBezTo>
                  <a:pt x="203606" y="267331"/>
                  <a:pt x="205029" y="265705"/>
                  <a:pt x="209093" y="261641"/>
                </a:cubicBezTo>
                <a:cubicBezTo>
                  <a:pt x="213969" y="257577"/>
                  <a:pt x="217830" y="252904"/>
                  <a:pt x="220675" y="247620"/>
                </a:cubicBezTo>
                <a:cubicBezTo>
                  <a:pt x="223520" y="242337"/>
                  <a:pt x="227787" y="237664"/>
                  <a:pt x="233477" y="233600"/>
                </a:cubicBezTo>
                <a:cubicBezTo>
                  <a:pt x="236728" y="230348"/>
                  <a:pt x="238353" y="229332"/>
                  <a:pt x="238353" y="230552"/>
                </a:cubicBezTo>
                <a:cubicBezTo>
                  <a:pt x="238353" y="231771"/>
                  <a:pt x="239979" y="230348"/>
                  <a:pt x="243230" y="226284"/>
                </a:cubicBezTo>
                <a:cubicBezTo>
                  <a:pt x="244856" y="222220"/>
                  <a:pt x="247294" y="218969"/>
                  <a:pt x="250545" y="216531"/>
                </a:cubicBezTo>
                <a:lnTo>
                  <a:pt x="272491" y="189708"/>
                </a:lnTo>
                <a:cubicBezTo>
                  <a:pt x="274117" y="187270"/>
                  <a:pt x="276352" y="184019"/>
                  <a:pt x="279197" y="179955"/>
                </a:cubicBezTo>
                <a:cubicBezTo>
                  <a:pt x="282041" y="175891"/>
                  <a:pt x="285089" y="172640"/>
                  <a:pt x="288341" y="170201"/>
                </a:cubicBezTo>
                <a:cubicBezTo>
                  <a:pt x="293217" y="165324"/>
                  <a:pt x="297688" y="158822"/>
                  <a:pt x="301752" y="150694"/>
                </a:cubicBezTo>
                <a:cubicBezTo>
                  <a:pt x="305816" y="142566"/>
                  <a:pt x="311099" y="135657"/>
                  <a:pt x="317601" y="129968"/>
                </a:cubicBezTo>
                <a:cubicBezTo>
                  <a:pt x="322478" y="125904"/>
                  <a:pt x="324917" y="122652"/>
                  <a:pt x="324917" y="120214"/>
                </a:cubicBezTo>
                <a:cubicBezTo>
                  <a:pt x="324917" y="117776"/>
                  <a:pt x="326949" y="114524"/>
                  <a:pt x="331013" y="110460"/>
                </a:cubicBezTo>
                <a:cubicBezTo>
                  <a:pt x="332638" y="108835"/>
                  <a:pt x="334061" y="107412"/>
                  <a:pt x="335280" y="106193"/>
                </a:cubicBezTo>
                <a:cubicBezTo>
                  <a:pt x="336499" y="104974"/>
                  <a:pt x="337515" y="103145"/>
                  <a:pt x="338328" y="100707"/>
                </a:cubicBezTo>
                <a:cubicBezTo>
                  <a:pt x="339953" y="95830"/>
                  <a:pt x="340157" y="93595"/>
                  <a:pt x="338937" y="94001"/>
                </a:cubicBezTo>
                <a:cubicBezTo>
                  <a:pt x="337718" y="94408"/>
                  <a:pt x="339547" y="93392"/>
                  <a:pt x="344424" y="90953"/>
                </a:cubicBezTo>
                <a:cubicBezTo>
                  <a:pt x="349301" y="87702"/>
                  <a:pt x="351739" y="84451"/>
                  <a:pt x="351739" y="81200"/>
                </a:cubicBezTo>
                <a:cubicBezTo>
                  <a:pt x="351739" y="77948"/>
                  <a:pt x="353771" y="73884"/>
                  <a:pt x="357835" y="69008"/>
                </a:cubicBezTo>
                <a:cubicBezTo>
                  <a:pt x="363525" y="64131"/>
                  <a:pt x="365963" y="59864"/>
                  <a:pt x="365150" y="56206"/>
                </a:cubicBezTo>
                <a:cubicBezTo>
                  <a:pt x="364337" y="52548"/>
                  <a:pt x="365150" y="48281"/>
                  <a:pt x="367589" y="43404"/>
                </a:cubicBezTo>
                <a:lnTo>
                  <a:pt x="370027" y="38528"/>
                </a:lnTo>
                <a:lnTo>
                  <a:pt x="370027" y="36089"/>
                </a:lnTo>
                <a:cubicBezTo>
                  <a:pt x="370027" y="31212"/>
                  <a:pt x="370840" y="25523"/>
                  <a:pt x="372465" y="19020"/>
                </a:cubicBezTo>
                <a:lnTo>
                  <a:pt x="376123" y="12924"/>
                </a:lnTo>
                <a:cubicBezTo>
                  <a:pt x="377749" y="8860"/>
                  <a:pt x="379171" y="6828"/>
                  <a:pt x="380390" y="6828"/>
                </a:cubicBezTo>
                <a:cubicBezTo>
                  <a:pt x="381609" y="6828"/>
                  <a:pt x="383845" y="6422"/>
                  <a:pt x="387096" y="5609"/>
                </a:cubicBezTo>
                <a:cubicBezTo>
                  <a:pt x="388721" y="4796"/>
                  <a:pt x="389941" y="4390"/>
                  <a:pt x="390753" y="4390"/>
                </a:cubicBezTo>
                <a:cubicBezTo>
                  <a:pt x="391566" y="4390"/>
                  <a:pt x="393192" y="3577"/>
                  <a:pt x="395630" y="1952"/>
                </a:cubicBezTo>
                <a:cubicBezTo>
                  <a:pt x="400507" y="326"/>
                  <a:pt x="406197" y="-284"/>
                  <a:pt x="412699" y="123"/>
                </a:cubicBezTo>
                <a:close/>
              </a:path>
            </a:pathLst>
          </a:custGeom>
          <a:gradFill>
            <a:gsLst>
              <a:gs pos="50000">
                <a:srgbClr val="DC7183"/>
              </a:gs>
              <a:gs pos="0">
                <a:srgbClr val="E8A0AC"/>
              </a:gs>
              <a:gs pos="100000">
                <a:srgbClr val="D04159"/>
              </a:gs>
            </a:gsLst>
            <a:lin scaled="1"/>
          </a:gradFill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/>
          <a:p>
            <a:endParaRPr lang="zh-CN" altLang="en-US" dirty="0"/>
          </a:p>
        </p:txBody>
      </p:sp>
      <p:sp>
        <p:nvSpPr>
          <p:cNvPr id="79" name="任意多边形: 形状 78"/>
          <p:cNvSpPr/>
          <p:nvPr userDrawn="1"/>
        </p:nvSpPr>
        <p:spPr>
          <a:xfrm>
            <a:off x="5401783" y="197483"/>
            <a:ext cx="2338001" cy="2706703"/>
          </a:xfrm>
          <a:custGeom>
            <a:avLst/>
            <a:gdLst/>
            <a:ahLst/>
            <a:cxnLst/>
            <a:rect l="l" t="t" r="r" b="b"/>
            <a:pathLst>
              <a:path w="1527663" h="2410681">
                <a:moveTo>
                  <a:pt x="928259" y="2143977"/>
                </a:moveTo>
                <a:cubicBezTo>
                  <a:pt x="911012" y="2143925"/>
                  <a:pt x="901981" y="2147195"/>
                  <a:pt x="901165" y="2153785"/>
                </a:cubicBezTo>
                <a:cubicBezTo>
                  <a:pt x="900349" y="2160376"/>
                  <a:pt x="899941" y="2167970"/>
                  <a:pt x="899941" y="2176567"/>
                </a:cubicBezTo>
                <a:lnTo>
                  <a:pt x="932571" y="2176567"/>
                </a:lnTo>
                <a:cubicBezTo>
                  <a:pt x="933451" y="2158828"/>
                  <a:pt x="933645" y="2148962"/>
                  <a:pt x="933153" y="2146968"/>
                </a:cubicBezTo>
                <a:cubicBezTo>
                  <a:pt x="932661" y="2144974"/>
                  <a:pt x="931030" y="2143977"/>
                  <a:pt x="928259" y="2143977"/>
                </a:cubicBezTo>
                <a:close/>
                <a:moveTo>
                  <a:pt x="987729" y="2034203"/>
                </a:moveTo>
                <a:cubicBezTo>
                  <a:pt x="987729" y="2037881"/>
                  <a:pt x="989372" y="2038292"/>
                  <a:pt x="992658" y="2035437"/>
                </a:cubicBezTo>
                <a:lnTo>
                  <a:pt x="993786" y="2034203"/>
                </a:lnTo>
                <a:close/>
                <a:moveTo>
                  <a:pt x="413108" y="1980851"/>
                </a:moveTo>
                <a:cubicBezTo>
                  <a:pt x="413108" y="1980673"/>
                  <a:pt x="412698" y="1980791"/>
                  <a:pt x="411879" y="1981207"/>
                </a:cubicBezTo>
                <a:lnTo>
                  <a:pt x="408212" y="1983331"/>
                </a:lnTo>
                <a:lnTo>
                  <a:pt x="409796" y="1982759"/>
                </a:lnTo>
                <a:cubicBezTo>
                  <a:pt x="412004" y="1981843"/>
                  <a:pt x="413108" y="1981207"/>
                  <a:pt x="413108" y="1980851"/>
                </a:cubicBezTo>
                <a:close/>
                <a:moveTo>
                  <a:pt x="674697" y="1931465"/>
                </a:moveTo>
                <a:cubicBezTo>
                  <a:pt x="674004" y="1931857"/>
                  <a:pt x="673797" y="1933429"/>
                  <a:pt x="674077" y="1936180"/>
                </a:cubicBezTo>
                <a:lnTo>
                  <a:pt x="674405" y="1937861"/>
                </a:lnTo>
                <a:lnTo>
                  <a:pt x="679351" y="1938375"/>
                </a:lnTo>
                <a:lnTo>
                  <a:pt x="680675" y="1938929"/>
                </a:lnTo>
                <a:lnTo>
                  <a:pt x="678239" y="1933830"/>
                </a:lnTo>
                <a:cubicBezTo>
                  <a:pt x="676571" y="1931862"/>
                  <a:pt x="675391" y="1931074"/>
                  <a:pt x="674697" y="1931465"/>
                </a:cubicBezTo>
                <a:close/>
                <a:moveTo>
                  <a:pt x="1123557" y="1833352"/>
                </a:moveTo>
                <a:lnTo>
                  <a:pt x="1078236" y="1842080"/>
                </a:lnTo>
                <a:cubicBezTo>
                  <a:pt x="1059435" y="1845576"/>
                  <a:pt x="1042221" y="1846515"/>
                  <a:pt x="1026593" y="1844896"/>
                </a:cubicBezTo>
                <a:cubicBezTo>
                  <a:pt x="1010965" y="1843278"/>
                  <a:pt x="994812" y="1844087"/>
                  <a:pt x="978135" y="1847324"/>
                </a:cubicBezTo>
                <a:cubicBezTo>
                  <a:pt x="970910" y="1847324"/>
                  <a:pt x="959438" y="1848541"/>
                  <a:pt x="943719" y="1850976"/>
                </a:cubicBezTo>
                <a:cubicBezTo>
                  <a:pt x="928000" y="1853410"/>
                  <a:pt x="913815" y="1856058"/>
                  <a:pt x="901165" y="1858919"/>
                </a:cubicBezTo>
                <a:cubicBezTo>
                  <a:pt x="888515" y="1861781"/>
                  <a:pt x="874635" y="1864629"/>
                  <a:pt x="859524" y="1867465"/>
                </a:cubicBezTo>
                <a:cubicBezTo>
                  <a:pt x="844414" y="1870301"/>
                  <a:pt x="831291" y="1871718"/>
                  <a:pt x="820155" y="1871718"/>
                </a:cubicBezTo>
                <a:cubicBezTo>
                  <a:pt x="814821" y="1869957"/>
                  <a:pt x="806767" y="1868300"/>
                  <a:pt x="795995" y="1866746"/>
                </a:cubicBezTo>
                <a:cubicBezTo>
                  <a:pt x="793172" y="1865193"/>
                  <a:pt x="783040" y="1866377"/>
                  <a:pt x="765599" y="1870301"/>
                </a:cubicBezTo>
                <a:cubicBezTo>
                  <a:pt x="756879" y="1872262"/>
                  <a:pt x="748949" y="1873970"/>
                  <a:pt x="741812" y="1875423"/>
                </a:cubicBezTo>
                <a:lnTo>
                  <a:pt x="730943" y="1877477"/>
                </a:lnTo>
                <a:lnTo>
                  <a:pt x="733730" y="1877819"/>
                </a:lnTo>
                <a:cubicBezTo>
                  <a:pt x="735483" y="1878025"/>
                  <a:pt x="736479" y="1878128"/>
                  <a:pt x="736718" y="1878128"/>
                </a:cubicBezTo>
                <a:cubicBezTo>
                  <a:pt x="737676" y="1878128"/>
                  <a:pt x="742312" y="1878956"/>
                  <a:pt x="750625" y="1880614"/>
                </a:cubicBezTo>
                <a:cubicBezTo>
                  <a:pt x="764091" y="1882556"/>
                  <a:pt x="777123" y="1884971"/>
                  <a:pt x="789721" y="1887858"/>
                </a:cubicBezTo>
                <a:cubicBezTo>
                  <a:pt x="802320" y="1890745"/>
                  <a:pt x="816582" y="1897498"/>
                  <a:pt x="832508" y="1908115"/>
                </a:cubicBezTo>
                <a:cubicBezTo>
                  <a:pt x="834398" y="1911922"/>
                  <a:pt x="838743" y="1916292"/>
                  <a:pt x="845540" y="1921225"/>
                </a:cubicBezTo>
                <a:cubicBezTo>
                  <a:pt x="852338" y="1926158"/>
                  <a:pt x="862068" y="1932160"/>
                  <a:pt x="874732" y="1939229"/>
                </a:cubicBezTo>
                <a:cubicBezTo>
                  <a:pt x="892160" y="1946221"/>
                  <a:pt x="900874" y="1951582"/>
                  <a:pt x="900874" y="1955311"/>
                </a:cubicBezTo>
                <a:cubicBezTo>
                  <a:pt x="904499" y="1957745"/>
                  <a:pt x="912294" y="1963455"/>
                  <a:pt x="924258" y="1972441"/>
                </a:cubicBezTo>
                <a:cubicBezTo>
                  <a:pt x="934616" y="1981039"/>
                  <a:pt x="944988" y="1988801"/>
                  <a:pt x="955372" y="1995728"/>
                </a:cubicBezTo>
                <a:cubicBezTo>
                  <a:pt x="965756" y="2002656"/>
                  <a:pt x="974548" y="2009719"/>
                  <a:pt x="981747" y="2016918"/>
                </a:cubicBezTo>
                <a:lnTo>
                  <a:pt x="1001152" y="2025557"/>
                </a:lnTo>
                <a:lnTo>
                  <a:pt x="1007443" y="2017073"/>
                </a:lnTo>
                <a:cubicBezTo>
                  <a:pt x="1020585" y="1998298"/>
                  <a:pt x="1030367" y="1985700"/>
                  <a:pt x="1036789" y="1979278"/>
                </a:cubicBezTo>
                <a:lnTo>
                  <a:pt x="1041179" y="1973762"/>
                </a:lnTo>
                <a:cubicBezTo>
                  <a:pt x="1057817" y="1967068"/>
                  <a:pt x="1070296" y="1962149"/>
                  <a:pt x="1078615" y="1959006"/>
                </a:cubicBezTo>
                <a:lnTo>
                  <a:pt x="1085044" y="1956682"/>
                </a:lnTo>
                <a:lnTo>
                  <a:pt x="1079761" y="1957879"/>
                </a:lnTo>
                <a:cubicBezTo>
                  <a:pt x="1072205" y="1959456"/>
                  <a:pt x="1060873" y="1961617"/>
                  <a:pt x="1045762" y="1964362"/>
                </a:cubicBezTo>
                <a:cubicBezTo>
                  <a:pt x="1051408" y="1955894"/>
                  <a:pt x="1054709" y="1948811"/>
                  <a:pt x="1055668" y="1943114"/>
                </a:cubicBezTo>
                <a:cubicBezTo>
                  <a:pt x="1056626" y="1937417"/>
                  <a:pt x="1063294" y="1928392"/>
                  <a:pt x="1075672" y="1916039"/>
                </a:cubicBezTo>
                <a:cubicBezTo>
                  <a:pt x="1077200" y="1913994"/>
                  <a:pt x="1077964" y="1912071"/>
                  <a:pt x="1077964" y="1910271"/>
                </a:cubicBezTo>
                <a:cubicBezTo>
                  <a:pt x="1077964" y="1908471"/>
                  <a:pt x="1080139" y="1903247"/>
                  <a:pt x="1084490" y="1894598"/>
                </a:cubicBezTo>
                <a:cubicBezTo>
                  <a:pt x="1086743" y="1887735"/>
                  <a:pt x="1091851" y="1880322"/>
                  <a:pt x="1099814" y="1872359"/>
                </a:cubicBezTo>
                <a:cubicBezTo>
                  <a:pt x="1107777" y="1864396"/>
                  <a:pt x="1113235" y="1857968"/>
                  <a:pt x="1116187" y="1853073"/>
                </a:cubicBezTo>
                <a:cubicBezTo>
                  <a:pt x="1116731" y="1851494"/>
                  <a:pt x="1117003" y="1849577"/>
                  <a:pt x="1117003" y="1847324"/>
                </a:cubicBezTo>
                <a:cubicBezTo>
                  <a:pt x="1117003" y="1846198"/>
                  <a:pt x="1117919" y="1843809"/>
                  <a:pt x="1119751" y="1840157"/>
                </a:cubicBezTo>
                <a:close/>
                <a:moveTo>
                  <a:pt x="1156991" y="1759038"/>
                </a:moveTo>
                <a:lnTo>
                  <a:pt x="1154497" y="1762013"/>
                </a:lnTo>
                <a:lnTo>
                  <a:pt x="1154237" y="1764807"/>
                </a:lnTo>
                <a:lnTo>
                  <a:pt x="1156838" y="1759612"/>
                </a:lnTo>
                <a:close/>
                <a:moveTo>
                  <a:pt x="1166839" y="1729832"/>
                </a:moveTo>
                <a:lnTo>
                  <a:pt x="1162101" y="1737221"/>
                </a:lnTo>
                <a:cubicBezTo>
                  <a:pt x="1159304" y="1740807"/>
                  <a:pt x="1156779" y="1743196"/>
                  <a:pt x="1154526" y="1744387"/>
                </a:cubicBezTo>
                <a:cubicBezTo>
                  <a:pt x="1156015" y="1745669"/>
                  <a:pt x="1157368" y="1748045"/>
                  <a:pt x="1158585" y="1751515"/>
                </a:cubicBezTo>
                <a:lnTo>
                  <a:pt x="1158783" y="1752353"/>
                </a:lnTo>
                <a:lnTo>
                  <a:pt x="1159476" y="1749770"/>
                </a:lnTo>
                <a:cubicBezTo>
                  <a:pt x="1160656" y="1745754"/>
                  <a:pt x="1162101" y="1741137"/>
                  <a:pt x="1163810" y="1735919"/>
                </a:cubicBezTo>
                <a:close/>
                <a:moveTo>
                  <a:pt x="1213783" y="1600120"/>
                </a:moveTo>
                <a:cubicBezTo>
                  <a:pt x="1212404" y="1600120"/>
                  <a:pt x="1211369" y="1601632"/>
                  <a:pt x="1210680" y="1604655"/>
                </a:cubicBezTo>
                <a:lnTo>
                  <a:pt x="1210167" y="1611411"/>
                </a:lnTo>
                <a:lnTo>
                  <a:pt x="1211521" y="1609275"/>
                </a:lnTo>
                <a:cubicBezTo>
                  <a:pt x="1215097" y="1603172"/>
                  <a:pt x="1215851" y="1600120"/>
                  <a:pt x="1213783" y="1600120"/>
                </a:cubicBezTo>
                <a:close/>
                <a:moveTo>
                  <a:pt x="1115487" y="1040609"/>
                </a:moveTo>
                <a:lnTo>
                  <a:pt x="1115487" y="1042862"/>
                </a:lnTo>
                <a:lnTo>
                  <a:pt x="1114800" y="1042990"/>
                </a:lnTo>
                <a:close/>
                <a:moveTo>
                  <a:pt x="573758" y="1007975"/>
                </a:moveTo>
                <a:lnTo>
                  <a:pt x="573961" y="1008757"/>
                </a:lnTo>
                <a:cubicBezTo>
                  <a:pt x="573495" y="1008563"/>
                  <a:pt x="569784" y="1008441"/>
                  <a:pt x="562829" y="1008393"/>
                </a:cubicBezTo>
                <a:lnTo>
                  <a:pt x="559383" y="1008382"/>
                </a:lnTo>
                <a:lnTo>
                  <a:pt x="559434" y="1010350"/>
                </a:lnTo>
                <a:lnTo>
                  <a:pt x="536710" y="1108858"/>
                </a:lnTo>
                <a:cubicBezTo>
                  <a:pt x="533602" y="1118181"/>
                  <a:pt x="530793" y="1131168"/>
                  <a:pt x="528281" y="1147819"/>
                </a:cubicBezTo>
                <a:cubicBezTo>
                  <a:pt x="525769" y="1164470"/>
                  <a:pt x="523153" y="1176240"/>
                  <a:pt x="520434" y="1183128"/>
                </a:cubicBezTo>
                <a:cubicBezTo>
                  <a:pt x="520434" y="1191182"/>
                  <a:pt x="519489" y="1199417"/>
                  <a:pt x="517599" y="1207833"/>
                </a:cubicBezTo>
                <a:cubicBezTo>
                  <a:pt x="515708" y="1216249"/>
                  <a:pt x="513818" y="1225106"/>
                  <a:pt x="511927" y="1234403"/>
                </a:cubicBezTo>
                <a:cubicBezTo>
                  <a:pt x="509467" y="1243026"/>
                  <a:pt x="508237" y="1254951"/>
                  <a:pt x="508237" y="1270178"/>
                </a:cubicBezTo>
                <a:cubicBezTo>
                  <a:pt x="508237" y="1285405"/>
                  <a:pt x="505233" y="1300010"/>
                  <a:pt x="499225" y="1313994"/>
                </a:cubicBezTo>
                <a:cubicBezTo>
                  <a:pt x="497102" y="1318759"/>
                  <a:pt x="498073" y="1327978"/>
                  <a:pt x="502139" y="1341651"/>
                </a:cubicBezTo>
                <a:cubicBezTo>
                  <a:pt x="506204" y="1355324"/>
                  <a:pt x="508237" y="1364414"/>
                  <a:pt x="508237" y="1368920"/>
                </a:cubicBezTo>
                <a:cubicBezTo>
                  <a:pt x="508522" y="1369800"/>
                  <a:pt x="509810" y="1372545"/>
                  <a:pt x="512102" y="1377155"/>
                </a:cubicBezTo>
                <a:cubicBezTo>
                  <a:pt x="514394" y="1381764"/>
                  <a:pt x="515540" y="1382101"/>
                  <a:pt x="515540" y="1378165"/>
                </a:cubicBezTo>
                <a:cubicBezTo>
                  <a:pt x="527400" y="1378165"/>
                  <a:pt x="540717" y="1378974"/>
                  <a:pt x="555491" y="1380593"/>
                </a:cubicBezTo>
                <a:cubicBezTo>
                  <a:pt x="570265" y="1382211"/>
                  <a:pt x="588645" y="1379226"/>
                  <a:pt x="610630" y="1371639"/>
                </a:cubicBezTo>
                <a:lnTo>
                  <a:pt x="638015" y="1368881"/>
                </a:lnTo>
                <a:cubicBezTo>
                  <a:pt x="646872" y="1367580"/>
                  <a:pt x="654621" y="1366466"/>
                  <a:pt x="661264" y="1365542"/>
                </a:cubicBezTo>
                <a:lnTo>
                  <a:pt x="676681" y="1363489"/>
                </a:lnTo>
                <a:lnTo>
                  <a:pt x="669635" y="1363559"/>
                </a:lnTo>
                <a:cubicBezTo>
                  <a:pt x="674839" y="1360944"/>
                  <a:pt x="684227" y="1358665"/>
                  <a:pt x="697796" y="1356723"/>
                </a:cubicBezTo>
                <a:cubicBezTo>
                  <a:pt x="701992" y="1355532"/>
                  <a:pt x="712091" y="1352437"/>
                  <a:pt x="728095" y="1347439"/>
                </a:cubicBezTo>
                <a:cubicBezTo>
                  <a:pt x="744099" y="1342441"/>
                  <a:pt x="759623" y="1338867"/>
                  <a:pt x="774669" y="1336718"/>
                </a:cubicBezTo>
                <a:cubicBezTo>
                  <a:pt x="777764" y="1336718"/>
                  <a:pt x="781224" y="1336284"/>
                  <a:pt x="785050" y="1335417"/>
                </a:cubicBezTo>
                <a:lnTo>
                  <a:pt x="797045" y="1331693"/>
                </a:lnTo>
                <a:lnTo>
                  <a:pt x="790576" y="1315567"/>
                </a:lnTo>
                <a:cubicBezTo>
                  <a:pt x="788310" y="1307993"/>
                  <a:pt x="786996" y="1303946"/>
                  <a:pt x="786633" y="1303429"/>
                </a:cubicBezTo>
                <a:cubicBezTo>
                  <a:pt x="778528" y="1292034"/>
                  <a:pt x="772707" y="1284868"/>
                  <a:pt x="769173" y="1281928"/>
                </a:cubicBezTo>
                <a:cubicBezTo>
                  <a:pt x="765638" y="1278989"/>
                  <a:pt x="761896" y="1276535"/>
                  <a:pt x="757947" y="1274567"/>
                </a:cubicBezTo>
                <a:cubicBezTo>
                  <a:pt x="753997" y="1272599"/>
                  <a:pt x="749945" y="1268844"/>
                  <a:pt x="745788" y="1263303"/>
                </a:cubicBezTo>
                <a:cubicBezTo>
                  <a:pt x="741632" y="1257761"/>
                  <a:pt x="737961" y="1251015"/>
                  <a:pt x="734776" y="1243065"/>
                </a:cubicBezTo>
                <a:lnTo>
                  <a:pt x="716481" y="1222516"/>
                </a:lnTo>
                <a:cubicBezTo>
                  <a:pt x="710525" y="1212080"/>
                  <a:pt x="702218" y="1201527"/>
                  <a:pt x="691562" y="1190858"/>
                </a:cubicBezTo>
                <a:cubicBezTo>
                  <a:pt x="680906" y="1180189"/>
                  <a:pt x="675578" y="1158941"/>
                  <a:pt x="675578" y="1127115"/>
                </a:cubicBezTo>
                <a:cubicBezTo>
                  <a:pt x="695569" y="1125095"/>
                  <a:pt x="705442" y="1125471"/>
                  <a:pt x="705196" y="1128241"/>
                </a:cubicBezTo>
                <a:cubicBezTo>
                  <a:pt x="704950" y="1131012"/>
                  <a:pt x="702393" y="1119217"/>
                  <a:pt x="697525" y="1092855"/>
                </a:cubicBezTo>
                <a:cubicBezTo>
                  <a:pt x="720598" y="1108599"/>
                  <a:pt x="735870" y="1120408"/>
                  <a:pt x="743341" y="1128280"/>
                </a:cubicBezTo>
                <a:cubicBezTo>
                  <a:pt x="750812" y="1136153"/>
                  <a:pt x="754289" y="1127944"/>
                  <a:pt x="753771" y="1103653"/>
                </a:cubicBezTo>
                <a:cubicBezTo>
                  <a:pt x="757034" y="1106916"/>
                  <a:pt x="766434" y="1113358"/>
                  <a:pt x="781972" y="1122978"/>
                </a:cubicBezTo>
                <a:cubicBezTo>
                  <a:pt x="797509" y="1132599"/>
                  <a:pt x="809991" y="1139752"/>
                  <a:pt x="819417" y="1144439"/>
                </a:cubicBezTo>
                <a:cubicBezTo>
                  <a:pt x="827523" y="1147702"/>
                  <a:pt x="834230" y="1150661"/>
                  <a:pt x="839539" y="1153315"/>
                </a:cubicBezTo>
                <a:cubicBezTo>
                  <a:pt x="844847" y="1155970"/>
                  <a:pt x="851231" y="1157931"/>
                  <a:pt x="858689" y="1159200"/>
                </a:cubicBezTo>
                <a:cubicBezTo>
                  <a:pt x="869973" y="1162405"/>
                  <a:pt x="878293" y="1165133"/>
                  <a:pt x="883649" y="1167383"/>
                </a:cubicBezTo>
                <a:lnTo>
                  <a:pt x="887812" y="1169377"/>
                </a:lnTo>
                <a:lnTo>
                  <a:pt x="890191" y="1160016"/>
                </a:lnTo>
                <a:cubicBezTo>
                  <a:pt x="890191" y="1150331"/>
                  <a:pt x="891816" y="1143863"/>
                  <a:pt x="895067" y="1140613"/>
                </a:cubicBezTo>
                <a:cubicBezTo>
                  <a:pt x="896692" y="1138989"/>
                  <a:pt x="897910" y="1137582"/>
                  <a:pt x="898723" y="1136394"/>
                </a:cubicBezTo>
                <a:lnTo>
                  <a:pt x="898877" y="1136026"/>
                </a:lnTo>
                <a:lnTo>
                  <a:pt x="899024" y="1130109"/>
                </a:lnTo>
                <a:cubicBezTo>
                  <a:pt x="899228" y="1125180"/>
                  <a:pt x="899533" y="1119430"/>
                  <a:pt x="899941" y="1112859"/>
                </a:cubicBezTo>
                <a:cubicBezTo>
                  <a:pt x="899941" y="1109881"/>
                  <a:pt x="900346" y="1107042"/>
                  <a:pt x="901155" y="1104343"/>
                </a:cubicBezTo>
                <a:lnTo>
                  <a:pt x="902308" y="1101912"/>
                </a:lnTo>
                <a:lnTo>
                  <a:pt x="902253" y="1097326"/>
                </a:lnTo>
                <a:cubicBezTo>
                  <a:pt x="902576" y="1090357"/>
                  <a:pt x="903671" y="1079699"/>
                  <a:pt x="905535" y="1065353"/>
                </a:cubicBezTo>
                <a:lnTo>
                  <a:pt x="907896" y="1069415"/>
                </a:lnTo>
                <a:lnTo>
                  <a:pt x="907550" y="1064362"/>
                </a:lnTo>
                <a:cubicBezTo>
                  <a:pt x="907346" y="1059403"/>
                  <a:pt x="907244" y="1051965"/>
                  <a:pt x="907244" y="1042046"/>
                </a:cubicBezTo>
                <a:lnTo>
                  <a:pt x="907329" y="1034271"/>
                </a:lnTo>
                <a:lnTo>
                  <a:pt x="903632" y="1072966"/>
                </a:lnTo>
                <a:lnTo>
                  <a:pt x="883743" y="1079570"/>
                </a:lnTo>
                <a:cubicBezTo>
                  <a:pt x="874576" y="1084127"/>
                  <a:pt x="869164" y="1086406"/>
                  <a:pt x="867507" y="1086406"/>
                </a:cubicBezTo>
                <a:cubicBezTo>
                  <a:pt x="865849" y="1086406"/>
                  <a:pt x="862742" y="1088854"/>
                  <a:pt x="858184" y="1093748"/>
                </a:cubicBezTo>
                <a:cubicBezTo>
                  <a:pt x="849470" y="1084995"/>
                  <a:pt x="843142" y="1078439"/>
                  <a:pt x="839199" y="1074078"/>
                </a:cubicBezTo>
                <a:lnTo>
                  <a:pt x="835136" y="1069259"/>
                </a:lnTo>
                <a:lnTo>
                  <a:pt x="834557" y="1073564"/>
                </a:lnTo>
                <a:cubicBezTo>
                  <a:pt x="833748" y="1077516"/>
                  <a:pt x="832119" y="1083428"/>
                  <a:pt x="829672" y="1091301"/>
                </a:cubicBezTo>
                <a:cubicBezTo>
                  <a:pt x="838115" y="1091301"/>
                  <a:pt x="843961" y="1091709"/>
                  <a:pt x="847211" y="1092524"/>
                </a:cubicBezTo>
                <a:cubicBezTo>
                  <a:pt x="850461" y="1093340"/>
                  <a:pt x="839733" y="1093748"/>
                  <a:pt x="815028" y="1093748"/>
                </a:cubicBezTo>
                <a:cubicBezTo>
                  <a:pt x="806923" y="1093748"/>
                  <a:pt x="798850" y="1093748"/>
                  <a:pt x="790809" y="1093748"/>
                </a:cubicBezTo>
                <a:cubicBezTo>
                  <a:pt x="782768" y="1093748"/>
                  <a:pt x="777349" y="1094033"/>
                  <a:pt x="774553" y="1094602"/>
                </a:cubicBezTo>
                <a:cubicBezTo>
                  <a:pt x="745419" y="1098901"/>
                  <a:pt x="729254" y="1098610"/>
                  <a:pt x="726056" y="1093729"/>
                </a:cubicBezTo>
                <a:cubicBezTo>
                  <a:pt x="722857" y="1088847"/>
                  <a:pt x="721634" y="1086406"/>
                  <a:pt x="722385" y="1086406"/>
                </a:cubicBezTo>
                <a:cubicBezTo>
                  <a:pt x="711560" y="1086406"/>
                  <a:pt x="700386" y="1087222"/>
                  <a:pt x="688862" y="1088854"/>
                </a:cubicBezTo>
                <a:cubicBezTo>
                  <a:pt x="677339" y="1090485"/>
                  <a:pt x="662876" y="1082056"/>
                  <a:pt x="645473" y="1063566"/>
                </a:cubicBezTo>
                <a:lnTo>
                  <a:pt x="638947" y="1053816"/>
                </a:lnTo>
                <a:cubicBezTo>
                  <a:pt x="638223" y="1052884"/>
                  <a:pt x="632836" y="1051175"/>
                  <a:pt x="622789" y="1048689"/>
                </a:cubicBezTo>
                <a:lnTo>
                  <a:pt x="581109" y="1021886"/>
                </a:lnTo>
                <a:close/>
                <a:moveTo>
                  <a:pt x="925090" y="892143"/>
                </a:moveTo>
                <a:lnTo>
                  <a:pt x="921717" y="903861"/>
                </a:lnTo>
                <a:cubicBezTo>
                  <a:pt x="918112" y="914548"/>
                  <a:pt x="914343" y="920289"/>
                  <a:pt x="910410" y="921086"/>
                </a:cubicBezTo>
                <a:cubicBezTo>
                  <a:pt x="905166" y="922148"/>
                  <a:pt x="902712" y="922329"/>
                  <a:pt x="903049" y="921630"/>
                </a:cubicBezTo>
                <a:cubicBezTo>
                  <a:pt x="902583" y="922588"/>
                  <a:pt x="901858" y="924388"/>
                  <a:pt x="900874" y="927029"/>
                </a:cubicBezTo>
                <a:lnTo>
                  <a:pt x="903049" y="929826"/>
                </a:lnTo>
                <a:cubicBezTo>
                  <a:pt x="903852" y="931431"/>
                  <a:pt x="905315" y="933296"/>
                  <a:pt x="907438" y="935419"/>
                </a:cubicBezTo>
                <a:cubicBezTo>
                  <a:pt x="909562" y="937543"/>
                  <a:pt x="910624" y="943680"/>
                  <a:pt x="910624" y="953831"/>
                </a:cubicBezTo>
                <a:cubicBezTo>
                  <a:pt x="912177" y="964734"/>
                  <a:pt x="912067" y="981204"/>
                  <a:pt x="910293" y="1003241"/>
                </a:cubicBezTo>
                <a:lnTo>
                  <a:pt x="909647" y="1010005"/>
                </a:lnTo>
                <a:lnTo>
                  <a:pt x="909691" y="1009922"/>
                </a:lnTo>
                <a:cubicBezTo>
                  <a:pt x="910099" y="1009922"/>
                  <a:pt x="910405" y="1010426"/>
                  <a:pt x="910609" y="1011432"/>
                </a:cubicBezTo>
                <a:lnTo>
                  <a:pt x="910843" y="1014892"/>
                </a:lnTo>
                <a:lnTo>
                  <a:pt x="910910" y="1013768"/>
                </a:lnTo>
                <a:cubicBezTo>
                  <a:pt x="911723" y="1008304"/>
                  <a:pt x="912941" y="1004147"/>
                  <a:pt x="914566" y="1001299"/>
                </a:cubicBezTo>
                <a:cubicBezTo>
                  <a:pt x="917816" y="995602"/>
                  <a:pt x="919441" y="992857"/>
                  <a:pt x="919441" y="993064"/>
                </a:cubicBezTo>
                <a:cubicBezTo>
                  <a:pt x="917810" y="985917"/>
                  <a:pt x="917434" y="973221"/>
                  <a:pt x="918315" y="954977"/>
                </a:cubicBezTo>
                <a:cubicBezTo>
                  <a:pt x="919195" y="936733"/>
                  <a:pt x="921306" y="923455"/>
                  <a:pt x="924646" y="915143"/>
                </a:cubicBezTo>
                <a:cubicBezTo>
                  <a:pt x="927676" y="906390"/>
                  <a:pt x="927974" y="899320"/>
                  <a:pt x="925540" y="893934"/>
                </a:cubicBezTo>
                <a:close/>
                <a:moveTo>
                  <a:pt x="862614" y="831734"/>
                </a:moveTo>
                <a:lnTo>
                  <a:pt x="862748" y="832016"/>
                </a:lnTo>
                <a:lnTo>
                  <a:pt x="862940" y="832136"/>
                </a:lnTo>
                <a:close/>
                <a:moveTo>
                  <a:pt x="946400" y="791006"/>
                </a:moveTo>
                <a:cubicBezTo>
                  <a:pt x="946396" y="790398"/>
                  <a:pt x="945574" y="790602"/>
                  <a:pt x="943932" y="791618"/>
                </a:cubicBezTo>
                <a:cubicBezTo>
                  <a:pt x="940650" y="793651"/>
                  <a:pt x="938001" y="796267"/>
                  <a:pt x="935984" y="799465"/>
                </a:cubicBezTo>
                <a:lnTo>
                  <a:pt x="932431" y="809173"/>
                </a:lnTo>
                <a:lnTo>
                  <a:pt x="936602" y="804408"/>
                </a:lnTo>
                <a:cubicBezTo>
                  <a:pt x="943142" y="796691"/>
                  <a:pt x="946408" y="792224"/>
                  <a:pt x="946400" y="791006"/>
                </a:cubicBezTo>
                <a:close/>
                <a:moveTo>
                  <a:pt x="481134" y="785133"/>
                </a:moveTo>
                <a:lnTo>
                  <a:pt x="488033" y="790128"/>
                </a:lnTo>
                <a:cubicBezTo>
                  <a:pt x="489506" y="791568"/>
                  <a:pt x="490142" y="792777"/>
                  <a:pt x="489941" y="793755"/>
                </a:cubicBezTo>
                <a:cubicBezTo>
                  <a:pt x="489139" y="797665"/>
                  <a:pt x="490589" y="798222"/>
                  <a:pt x="494292" y="795425"/>
                </a:cubicBezTo>
                <a:lnTo>
                  <a:pt x="497068" y="798879"/>
                </a:lnTo>
                <a:lnTo>
                  <a:pt x="500976" y="797231"/>
                </a:lnTo>
                <a:lnTo>
                  <a:pt x="506182" y="795384"/>
                </a:lnTo>
                <a:lnTo>
                  <a:pt x="500274" y="794454"/>
                </a:lnTo>
                <a:cubicBezTo>
                  <a:pt x="492169" y="789585"/>
                  <a:pt x="486549" y="786627"/>
                  <a:pt x="483416" y="785578"/>
                </a:cubicBezTo>
                <a:close/>
                <a:moveTo>
                  <a:pt x="894775" y="669900"/>
                </a:moveTo>
                <a:cubicBezTo>
                  <a:pt x="895578" y="670250"/>
                  <a:pt x="881348" y="672509"/>
                  <a:pt x="852085" y="676678"/>
                </a:cubicBezTo>
                <a:cubicBezTo>
                  <a:pt x="836289" y="678336"/>
                  <a:pt x="827989" y="678756"/>
                  <a:pt x="827186" y="677941"/>
                </a:cubicBezTo>
                <a:cubicBezTo>
                  <a:pt x="826383" y="677125"/>
                  <a:pt x="826397" y="677404"/>
                  <a:pt x="827225" y="678776"/>
                </a:cubicBezTo>
                <a:cubicBezTo>
                  <a:pt x="812723" y="682013"/>
                  <a:pt x="792867" y="686305"/>
                  <a:pt x="767658" y="691653"/>
                </a:cubicBezTo>
                <a:cubicBezTo>
                  <a:pt x="742448" y="697000"/>
                  <a:pt x="727435" y="701280"/>
                  <a:pt x="722618" y="704491"/>
                </a:cubicBezTo>
                <a:cubicBezTo>
                  <a:pt x="719510" y="708608"/>
                  <a:pt x="716280" y="713179"/>
                  <a:pt x="712926" y="718203"/>
                </a:cubicBezTo>
                <a:cubicBezTo>
                  <a:pt x="709573" y="723226"/>
                  <a:pt x="706666" y="726956"/>
                  <a:pt x="704206" y="729390"/>
                </a:cubicBezTo>
                <a:cubicBezTo>
                  <a:pt x="701746" y="731824"/>
                  <a:pt x="698483" y="734401"/>
                  <a:pt x="694417" y="737120"/>
                </a:cubicBezTo>
                <a:lnTo>
                  <a:pt x="691040" y="740598"/>
                </a:lnTo>
                <a:lnTo>
                  <a:pt x="691154" y="753007"/>
                </a:lnTo>
                <a:cubicBezTo>
                  <a:pt x="690241" y="757565"/>
                  <a:pt x="688825" y="761896"/>
                  <a:pt x="686904" y="766001"/>
                </a:cubicBezTo>
                <a:lnTo>
                  <a:pt x="679795" y="777374"/>
                </a:lnTo>
                <a:lnTo>
                  <a:pt x="686512" y="777644"/>
                </a:lnTo>
                <a:cubicBezTo>
                  <a:pt x="700393" y="778052"/>
                  <a:pt x="716714" y="778256"/>
                  <a:pt x="735475" y="778256"/>
                </a:cubicBezTo>
                <a:cubicBezTo>
                  <a:pt x="772999" y="778256"/>
                  <a:pt x="803414" y="784070"/>
                  <a:pt x="826720" y="795697"/>
                </a:cubicBezTo>
                <a:cubicBezTo>
                  <a:pt x="826073" y="795412"/>
                  <a:pt x="827096" y="794454"/>
                  <a:pt x="829789" y="792822"/>
                </a:cubicBezTo>
                <a:cubicBezTo>
                  <a:pt x="832482" y="791191"/>
                  <a:pt x="840406" y="792369"/>
                  <a:pt x="853561" y="796357"/>
                </a:cubicBezTo>
                <a:cubicBezTo>
                  <a:pt x="853665" y="804735"/>
                  <a:pt x="854482" y="811895"/>
                  <a:pt x="856013" y="817838"/>
                </a:cubicBezTo>
                <a:lnTo>
                  <a:pt x="862132" y="830719"/>
                </a:lnTo>
                <a:lnTo>
                  <a:pt x="859849" y="823276"/>
                </a:lnTo>
                <a:cubicBezTo>
                  <a:pt x="859153" y="817372"/>
                  <a:pt x="860385" y="810484"/>
                  <a:pt x="863545" y="802611"/>
                </a:cubicBezTo>
                <a:cubicBezTo>
                  <a:pt x="893299" y="799348"/>
                  <a:pt x="906959" y="804365"/>
                  <a:pt x="904525" y="817663"/>
                </a:cubicBezTo>
                <a:cubicBezTo>
                  <a:pt x="902091" y="830961"/>
                  <a:pt x="903968" y="834800"/>
                  <a:pt x="910157" y="829181"/>
                </a:cubicBezTo>
                <a:cubicBezTo>
                  <a:pt x="914896" y="841015"/>
                  <a:pt x="918302" y="856346"/>
                  <a:pt x="920373" y="875172"/>
                </a:cubicBezTo>
                <a:cubicBezTo>
                  <a:pt x="920373" y="869669"/>
                  <a:pt x="920577" y="865340"/>
                  <a:pt x="920985" y="862183"/>
                </a:cubicBezTo>
                <a:lnTo>
                  <a:pt x="922035" y="858780"/>
                </a:lnTo>
                <a:lnTo>
                  <a:pt x="922117" y="854541"/>
                </a:lnTo>
                <a:lnTo>
                  <a:pt x="922424" y="850714"/>
                </a:lnTo>
                <a:lnTo>
                  <a:pt x="921888" y="846932"/>
                </a:lnTo>
                <a:cubicBezTo>
                  <a:pt x="921888" y="836367"/>
                  <a:pt x="922769" y="828184"/>
                  <a:pt x="924530" y="822383"/>
                </a:cubicBezTo>
                <a:lnTo>
                  <a:pt x="924335" y="818421"/>
                </a:lnTo>
                <a:lnTo>
                  <a:pt x="931703" y="810004"/>
                </a:lnTo>
                <a:lnTo>
                  <a:pt x="930157" y="800402"/>
                </a:lnTo>
                <a:lnTo>
                  <a:pt x="930275" y="797079"/>
                </a:lnTo>
                <a:lnTo>
                  <a:pt x="927715" y="798649"/>
                </a:lnTo>
                <a:cubicBezTo>
                  <a:pt x="923831" y="798649"/>
                  <a:pt x="921888" y="787177"/>
                  <a:pt x="921888" y="764233"/>
                </a:cubicBezTo>
                <a:cubicBezTo>
                  <a:pt x="923520" y="758070"/>
                  <a:pt x="923520" y="751285"/>
                  <a:pt x="921888" y="743879"/>
                </a:cubicBezTo>
                <a:cubicBezTo>
                  <a:pt x="921888" y="729429"/>
                  <a:pt x="923921" y="718973"/>
                  <a:pt x="927987" y="712512"/>
                </a:cubicBezTo>
                <a:cubicBezTo>
                  <a:pt x="932053" y="706051"/>
                  <a:pt x="932829" y="699363"/>
                  <a:pt x="930318" y="692449"/>
                </a:cubicBezTo>
                <a:cubicBezTo>
                  <a:pt x="929489" y="690766"/>
                  <a:pt x="927883" y="687503"/>
                  <a:pt x="925501" y="682660"/>
                </a:cubicBezTo>
                <a:cubicBezTo>
                  <a:pt x="924957" y="680045"/>
                  <a:pt x="925061" y="678918"/>
                  <a:pt x="925812" y="679281"/>
                </a:cubicBezTo>
                <a:cubicBezTo>
                  <a:pt x="921487" y="677572"/>
                  <a:pt x="916677" y="676717"/>
                  <a:pt x="911381" y="676717"/>
                </a:cubicBezTo>
                <a:cubicBezTo>
                  <a:pt x="906085" y="676717"/>
                  <a:pt x="901016" y="675901"/>
                  <a:pt x="896174" y="674270"/>
                </a:cubicBezTo>
                <a:cubicBezTo>
                  <a:pt x="894439" y="671007"/>
                  <a:pt x="893972" y="669550"/>
                  <a:pt x="894775" y="669900"/>
                </a:cubicBezTo>
                <a:close/>
                <a:moveTo>
                  <a:pt x="644704" y="559931"/>
                </a:moveTo>
                <a:lnTo>
                  <a:pt x="642963" y="561447"/>
                </a:lnTo>
                <a:cubicBezTo>
                  <a:pt x="641069" y="563208"/>
                  <a:pt x="640644" y="563914"/>
                  <a:pt x="641686" y="563564"/>
                </a:cubicBezTo>
                <a:cubicBezTo>
                  <a:pt x="643771" y="562865"/>
                  <a:pt x="644813" y="561674"/>
                  <a:pt x="644813" y="559990"/>
                </a:cubicBezTo>
                <a:close/>
                <a:moveTo>
                  <a:pt x="661681" y="533311"/>
                </a:moveTo>
                <a:lnTo>
                  <a:pt x="655422" y="547585"/>
                </a:lnTo>
                <a:lnTo>
                  <a:pt x="669673" y="541990"/>
                </a:lnTo>
                <a:lnTo>
                  <a:pt x="665886" y="538821"/>
                </a:lnTo>
                <a:close/>
                <a:moveTo>
                  <a:pt x="966986" y="473368"/>
                </a:moveTo>
                <a:cubicBezTo>
                  <a:pt x="966378" y="473375"/>
                  <a:pt x="966478" y="473380"/>
                  <a:pt x="967287" y="473385"/>
                </a:cubicBezTo>
                <a:lnTo>
                  <a:pt x="967450" y="473386"/>
                </a:lnTo>
                <a:close/>
                <a:moveTo>
                  <a:pt x="826494" y="4"/>
                </a:moveTo>
                <a:cubicBezTo>
                  <a:pt x="838046" y="159"/>
                  <a:pt x="844725" y="5121"/>
                  <a:pt x="846531" y="14891"/>
                </a:cubicBezTo>
                <a:cubicBezTo>
                  <a:pt x="849120" y="14891"/>
                  <a:pt x="851606" y="17286"/>
                  <a:pt x="853989" y="22077"/>
                </a:cubicBezTo>
                <a:cubicBezTo>
                  <a:pt x="861809" y="23190"/>
                  <a:pt x="880636" y="36850"/>
                  <a:pt x="910468" y="63057"/>
                </a:cubicBezTo>
                <a:cubicBezTo>
                  <a:pt x="940301" y="89264"/>
                  <a:pt x="958829" y="110499"/>
                  <a:pt x="966054" y="126762"/>
                </a:cubicBezTo>
                <a:lnTo>
                  <a:pt x="997168" y="183863"/>
                </a:lnTo>
                <a:cubicBezTo>
                  <a:pt x="999603" y="193496"/>
                  <a:pt x="1003319" y="200177"/>
                  <a:pt x="1008317" y="203906"/>
                </a:cubicBezTo>
                <a:cubicBezTo>
                  <a:pt x="1011398" y="210070"/>
                  <a:pt x="1014545" y="214232"/>
                  <a:pt x="1017756" y="216395"/>
                </a:cubicBezTo>
                <a:cubicBezTo>
                  <a:pt x="1020967" y="218557"/>
                  <a:pt x="1023932" y="224973"/>
                  <a:pt x="1026651" y="235642"/>
                </a:cubicBezTo>
                <a:cubicBezTo>
                  <a:pt x="1028982" y="240329"/>
                  <a:pt x="1030147" y="247457"/>
                  <a:pt x="1030147" y="257026"/>
                </a:cubicBezTo>
                <a:cubicBezTo>
                  <a:pt x="1030147" y="266594"/>
                  <a:pt x="1030147" y="277982"/>
                  <a:pt x="1030147" y="291189"/>
                </a:cubicBezTo>
                <a:cubicBezTo>
                  <a:pt x="1012253" y="291241"/>
                  <a:pt x="1004121" y="292102"/>
                  <a:pt x="1005753" y="293772"/>
                </a:cubicBezTo>
                <a:cubicBezTo>
                  <a:pt x="1007384" y="295443"/>
                  <a:pt x="999033" y="304707"/>
                  <a:pt x="980698" y="321565"/>
                </a:cubicBezTo>
                <a:cubicBezTo>
                  <a:pt x="976193" y="326071"/>
                  <a:pt x="967938" y="329826"/>
                  <a:pt x="955935" y="332830"/>
                </a:cubicBezTo>
                <a:cubicBezTo>
                  <a:pt x="943932" y="335834"/>
                  <a:pt x="934875" y="338100"/>
                  <a:pt x="928764" y="339628"/>
                </a:cubicBezTo>
                <a:cubicBezTo>
                  <a:pt x="916981" y="344651"/>
                  <a:pt x="910766" y="350051"/>
                  <a:pt x="910119" y="355826"/>
                </a:cubicBezTo>
                <a:cubicBezTo>
                  <a:pt x="909471" y="361601"/>
                  <a:pt x="900977" y="371506"/>
                  <a:pt x="884637" y="385542"/>
                </a:cubicBezTo>
                <a:lnTo>
                  <a:pt x="850299" y="414985"/>
                </a:lnTo>
                <a:cubicBezTo>
                  <a:pt x="837402" y="425732"/>
                  <a:pt x="822719" y="433177"/>
                  <a:pt x="806249" y="437321"/>
                </a:cubicBezTo>
                <a:cubicBezTo>
                  <a:pt x="802935" y="438149"/>
                  <a:pt x="799089" y="440118"/>
                  <a:pt x="794713" y="443225"/>
                </a:cubicBezTo>
                <a:cubicBezTo>
                  <a:pt x="790336" y="446333"/>
                  <a:pt x="784458" y="450631"/>
                  <a:pt x="777077" y="456121"/>
                </a:cubicBezTo>
                <a:cubicBezTo>
                  <a:pt x="775860" y="456743"/>
                  <a:pt x="774682" y="457804"/>
                  <a:pt x="773543" y="459307"/>
                </a:cubicBezTo>
                <a:cubicBezTo>
                  <a:pt x="772403" y="460809"/>
                  <a:pt x="769658" y="464835"/>
                  <a:pt x="765308" y="471387"/>
                </a:cubicBezTo>
                <a:cubicBezTo>
                  <a:pt x="756503" y="472915"/>
                  <a:pt x="752509" y="474637"/>
                  <a:pt x="753324" y="476553"/>
                </a:cubicBezTo>
                <a:cubicBezTo>
                  <a:pt x="754140" y="478470"/>
                  <a:pt x="741367" y="490097"/>
                  <a:pt x="715004" y="511435"/>
                </a:cubicBezTo>
                <a:lnTo>
                  <a:pt x="709306" y="506393"/>
                </a:lnTo>
                <a:lnTo>
                  <a:pt x="705721" y="518505"/>
                </a:lnTo>
                <a:cubicBezTo>
                  <a:pt x="697045" y="527180"/>
                  <a:pt x="691394" y="531744"/>
                  <a:pt x="688765" y="532198"/>
                </a:cubicBezTo>
                <a:cubicBezTo>
                  <a:pt x="687451" y="532424"/>
                  <a:pt x="685990" y="534012"/>
                  <a:pt x="684381" y="536961"/>
                </a:cubicBezTo>
                <a:lnTo>
                  <a:pt x="683865" y="538227"/>
                </a:lnTo>
                <a:lnTo>
                  <a:pt x="691232" y="536373"/>
                </a:lnTo>
                <a:cubicBezTo>
                  <a:pt x="706070" y="533395"/>
                  <a:pt x="715742" y="531906"/>
                  <a:pt x="720248" y="531906"/>
                </a:cubicBezTo>
                <a:cubicBezTo>
                  <a:pt x="714836" y="532787"/>
                  <a:pt x="712130" y="532275"/>
                  <a:pt x="712130" y="530372"/>
                </a:cubicBezTo>
                <a:cubicBezTo>
                  <a:pt x="712130" y="528469"/>
                  <a:pt x="722540" y="524914"/>
                  <a:pt x="743361" y="519709"/>
                </a:cubicBezTo>
                <a:cubicBezTo>
                  <a:pt x="750948" y="519709"/>
                  <a:pt x="755519" y="519139"/>
                  <a:pt x="757073" y="518000"/>
                </a:cubicBezTo>
                <a:cubicBezTo>
                  <a:pt x="759015" y="515851"/>
                  <a:pt x="760802" y="514368"/>
                  <a:pt x="762433" y="513552"/>
                </a:cubicBezTo>
                <a:cubicBezTo>
                  <a:pt x="764065" y="512737"/>
                  <a:pt x="766486" y="510723"/>
                  <a:pt x="769697" y="507512"/>
                </a:cubicBezTo>
                <a:cubicBezTo>
                  <a:pt x="779745" y="500986"/>
                  <a:pt x="790045" y="498131"/>
                  <a:pt x="800598" y="498947"/>
                </a:cubicBezTo>
                <a:cubicBezTo>
                  <a:pt x="811150" y="499763"/>
                  <a:pt x="820894" y="498313"/>
                  <a:pt x="829828" y="494596"/>
                </a:cubicBezTo>
                <a:cubicBezTo>
                  <a:pt x="838762" y="490880"/>
                  <a:pt x="855335" y="487229"/>
                  <a:pt x="879548" y="483642"/>
                </a:cubicBezTo>
                <a:cubicBezTo>
                  <a:pt x="903761" y="480056"/>
                  <a:pt x="922911" y="478262"/>
                  <a:pt x="936999" y="478262"/>
                </a:cubicBezTo>
                <a:lnTo>
                  <a:pt x="945544" y="478339"/>
                </a:lnTo>
                <a:lnTo>
                  <a:pt x="958751" y="466027"/>
                </a:lnTo>
                <a:cubicBezTo>
                  <a:pt x="967310" y="468487"/>
                  <a:pt x="973904" y="470419"/>
                  <a:pt x="978533" y="471824"/>
                </a:cubicBezTo>
                <a:lnTo>
                  <a:pt x="983585" y="473405"/>
                </a:lnTo>
                <a:lnTo>
                  <a:pt x="993711" y="473407"/>
                </a:lnTo>
                <a:cubicBezTo>
                  <a:pt x="1011295" y="475893"/>
                  <a:pt x="1025039" y="480742"/>
                  <a:pt x="1034944" y="487954"/>
                </a:cubicBezTo>
                <a:cubicBezTo>
                  <a:pt x="1044849" y="495166"/>
                  <a:pt x="1055998" y="501426"/>
                  <a:pt x="1068389" y="506735"/>
                </a:cubicBezTo>
                <a:cubicBezTo>
                  <a:pt x="1080780" y="512044"/>
                  <a:pt x="1092349" y="521418"/>
                  <a:pt x="1103096" y="534858"/>
                </a:cubicBezTo>
                <a:cubicBezTo>
                  <a:pt x="1104346" y="542239"/>
                  <a:pt x="1105414" y="548697"/>
                  <a:pt x="1106301" y="554232"/>
                </a:cubicBezTo>
                <a:lnTo>
                  <a:pt x="1107629" y="562915"/>
                </a:lnTo>
                <a:lnTo>
                  <a:pt x="1107277" y="557400"/>
                </a:lnTo>
                <a:cubicBezTo>
                  <a:pt x="1107008" y="552569"/>
                  <a:pt x="1106728" y="546933"/>
                  <a:pt x="1106437" y="540491"/>
                </a:cubicBezTo>
                <a:cubicBezTo>
                  <a:pt x="1128733" y="556495"/>
                  <a:pt x="1138250" y="575554"/>
                  <a:pt x="1134987" y="597669"/>
                </a:cubicBezTo>
                <a:cubicBezTo>
                  <a:pt x="1134987" y="594432"/>
                  <a:pt x="1135823" y="593435"/>
                  <a:pt x="1137493" y="594678"/>
                </a:cubicBezTo>
                <a:cubicBezTo>
                  <a:pt x="1139163" y="595921"/>
                  <a:pt x="1143209" y="602978"/>
                  <a:pt x="1149631" y="615848"/>
                </a:cubicBezTo>
                <a:cubicBezTo>
                  <a:pt x="1149631" y="621960"/>
                  <a:pt x="1149631" y="631859"/>
                  <a:pt x="1149631" y="645545"/>
                </a:cubicBezTo>
                <a:cubicBezTo>
                  <a:pt x="1149631" y="659231"/>
                  <a:pt x="1148000" y="670140"/>
                  <a:pt x="1144737" y="678271"/>
                </a:cubicBezTo>
                <a:cubicBezTo>
                  <a:pt x="1144737" y="678530"/>
                  <a:pt x="1144737" y="679067"/>
                  <a:pt x="1144737" y="679883"/>
                </a:cubicBezTo>
                <a:cubicBezTo>
                  <a:pt x="1144737" y="680699"/>
                  <a:pt x="1144737" y="681922"/>
                  <a:pt x="1144737" y="683554"/>
                </a:cubicBezTo>
                <a:cubicBezTo>
                  <a:pt x="1144737" y="691685"/>
                  <a:pt x="1144737" y="696897"/>
                  <a:pt x="1144737" y="699189"/>
                </a:cubicBezTo>
                <a:cubicBezTo>
                  <a:pt x="1144737" y="701480"/>
                  <a:pt x="1142212" y="708971"/>
                  <a:pt x="1137163" y="721660"/>
                </a:cubicBezTo>
                <a:cubicBezTo>
                  <a:pt x="1134107" y="721504"/>
                  <a:pt x="1133796" y="723719"/>
                  <a:pt x="1136230" y="728302"/>
                </a:cubicBezTo>
                <a:cubicBezTo>
                  <a:pt x="1138665" y="732886"/>
                  <a:pt x="1130326" y="745769"/>
                  <a:pt x="1111215" y="766952"/>
                </a:cubicBezTo>
                <a:lnTo>
                  <a:pt x="1120382" y="766952"/>
                </a:lnTo>
                <a:cubicBezTo>
                  <a:pt x="1124733" y="756128"/>
                  <a:pt x="1127983" y="758588"/>
                  <a:pt x="1130132" y="774333"/>
                </a:cubicBezTo>
                <a:cubicBezTo>
                  <a:pt x="1128500" y="774333"/>
                  <a:pt x="1128500" y="774527"/>
                  <a:pt x="1130132" y="774915"/>
                </a:cubicBezTo>
                <a:cubicBezTo>
                  <a:pt x="1131763" y="775304"/>
                  <a:pt x="1132579" y="783875"/>
                  <a:pt x="1132579" y="800630"/>
                </a:cubicBezTo>
                <a:cubicBezTo>
                  <a:pt x="1132579" y="808101"/>
                  <a:pt x="1132171" y="814009"/>
                  <a:pt x="1131355" y="818353"/>
                </a:cubicBezTo>
                <a:lnTo>
                  <a:pt x="1127791" y="826451"/>
                </a:lnTo>
                <a:lnTo>
                  <a:pt x="1129214" y="829991"/>
                </a:lnTo>
                <a:cubicBezTo>
                  <a:pt x="1129826" y="834151"/>
                  <a:pt x="1130132" y="840186"/>
                  <a:pt x="1130132" y="848098"/>
                </a:cubicBezTo>
                <a:cubicBezTo>
                  <a:pt x="1127283" y="868063"/>
                  <a:pt x="1124538" y="879031"/>
                  <a:pt x="1121897" y="880999"/>
                </a:cubicBezTo>
                <a:cubicBezTo>
                  <a:pt x="1119255" y="882967"/>
                  <a:pt x="1117935" y="882993"/>
                  <a:pt x="1117935" y="881076"/>
                </a:cubicBezTo>
                <a:lnTo>
                  <a:pt x="1117935" y="933904"/>
                </a:lnTo>
                <a:cubicBezTo>
                  <a:pt x="1119566" y="964073"/>
                  <a:pt x="1118751" y="980038"/>
                  <a:pt x="1115487" y="981799"/>
                </a:cubicBezTo>
                <a:cubicBezTo>
                  <a:pt x="1112225" y="983560"/>
                  <a:pt x="1110593" y="980880"/>
                  <a:pt x="1110593" y="973758"/>
                </a:cubicBezTo>
                <a:cubicBezTo>
                  <a:pt x="1110593" y="980957"/>
                  <a:pt x="1112225" y="988215"/>
                  <a:pt x="1115487" y="995531"/>
                </a:cubicBezTo>
                <a:cubicBezTo>
                  <a:pt x="1118751" y="1002846"/>
                  <a:pt x="1120382" y="1015438"/>
                  <a:pt x="1120382" y="1033306"/>
                </a:cubicBezTo>
                <a:cubicBezTo>
                  <a:pt x="1102047" y="1033125"/>
                  <a:pt x="1089177" y="1036246"/>
                  <a:pt x="1081771" y="1042668"/>
                </a:cubicBezTo>
                <a:cubicBezTo>
                  <a:pt x="1076216" y="1047485"/>
                  <a:pt x="1081149" y="1048725"/>
                  <a:pt x="1096571" y="1046390"/>
                </a:cubicBezTo>
                <a:lnTo>
                  <a:pt x="1114800" y="1042990"/>
                </a:lnTo>
                <a:lnTo>
                  <a:pt x="1113958" y="1045907"/>
                </a:lnTo>
                <a:cubicBezTo>
                  <a:pt x="1113754" y="1048169"/>
                  <a:pt x="1113856" y="1050929"/>
                  <a:pt x="1114264" y="1054185"/>
                </a:cubicBezTo>
                <a:cubicBezTo>
                  <a:pt x="1115080" y="1060698"/>
                  <a:pt x="1112704" y="1069859"/>
                  <a:pt x="1107136" y="1081667"/>
                </a:cubicBezTo>
                <a:lnTo>
                  <a:pt x="1105896" y="1084548"/>
                </a:lnTo>
                <a:lnTo>
                  <a:pt x="1107573" y="1090567"/>
                </a:lnTo>
                <a:cubicBezTo>
                  <a:pt x="1107981" y="1094552"/>
                  <a:pt x="1108185" y="1100325"/>
                  <a:pt x="1108185" y="1107887"/>
                </a:cubicBezTo>
                <a:cubicBezTo>
                  <a:pt x="1091611" y="1112782"/>
                  <a:pt x="1079181" y="1118149"/>
                  <a:pt x="1070895" y="1123988"/>
                </a:cubicBezTo>
                <a:cubicBezTo>
                  <a:pt x="1062608" y="1129828"/>
                  <a:pt x="1072500" y="1131479"/>
                  <a:pt x="1100571" y="1128941"/>
                </a:cubicBezTo>
                <a:cubicBezTo>
                  <a:pt x="1095884" y="1140024"/>
                  <a:pt x="1094356" y="1151587"/>
                  <a:pt x="1095988" y="1163629"/>
                </a:cubicBezTo>
                <a:cubicBezTo>
                  <a:pt x="1097619" y="1175670"/>
                  <a:pt x="1098435" y="1189473"/>
                  <a:pt x="1098435" y="1205037"/>
                </a:cubicBezTo>
                <a:lnTo>
                  <a:pt x="1103291" y="1239064"/>
                </a:lnTo>
                <a:cubicBezTo>
                  <a:pt x="1103291" y="1230984"/>
                  <a:pt x="1104106" y="1225721"/>
                  <a:pt x="1105738" y="1223274"/>
                </a:cubicBezTo>
                <a:cubicBezTo>
                  <a:pt x="1107369" y="1220827"/>
                  <a:pt x="1107369" y="1232175"/>
                  <a:pt x="1105738" y="1257321"/>
                </a:cubicBezTo>
                <a:cubicBezTo>
                  <a:pt x="1105738" y="1268793"/>
                  <a:pt x="1103122" y="1277131"/>
                  <a:pt x="1097891" y="1282336"/>
                </a:cubicBezTo>
                <a:cubicBezTo>
                  <a:pt x="1092660" y="1287541"/>
                  <a:pt x="1090394" y="1289095"/>
                  <a:pt x="1091093" y="1286998"/>
                </a:cubicBezTo>
                <a:cubicBezTo>
                  <a:pt x="1091093" y="1287619"/>
                  <a:pt x="1089391" y="1287930"/>
                  <a:pt x="1085985" y="1287930"/>
                </a:cubicBezTo>
                <a:lnTo>
                  <a:pt x="1088779" y="1287930"/>
                </a:lnTo>
                <a:cubicBezTo>
                  <a:pt x="1090251" y="1287930"/>
                  <a:pt x="1092110" y="1287930"/>
                  <a:pt x="1094356" y="1287930"/>
                </a:cubicBezTo>
                <a:lnTo>
                  <a:pt x="1104080" y="1297945"/>
                </a:lnTo>
                <a:lnTo>
                  <a:pt x="1104647" y="1296659"/>
                </a:lnTo>
                <a:cubicBezTo>
                  <a:pt x="1106572" y="1292759"/>
                  <a:pt x="1108826" y="1288580"/>
                  <a:pt x="1111409" y="1284123"/>
                </a:cubicBezTo>
                <a:cubicBezTo>
                  <a:pt x="1125419" y="1281792"/>
                  <a:pt x="1142885" y="1280627"/>
                  <a:pt x="1163810" y="1280627"/>
                </a:cubicBezTo>
                <a:cubicBezTo>
                  <a:pt x="1174531" y="1280627"/>
                  <a:pt x="1182351" y="1280019"/>
                  <a:pt x="1187271" y="1278801"/>
                </a:cubicBezTo>
                <a:cubicBezTo>
                  <a:pt x="1204648" y="1271861"/>
                  <a:pt x="1229787" y="1272237"/>
                  <a:pt x="1262687" y="1279928"/>
                </a:cubicBezTo>
                <a:cubicBezTo>
                  <a:pt x="1295588" y="1287619"/>
                  <a:pt x="1318280" y="1293549"/>
                  <a:pt x="1330762" y="1297719"/>
                </a:cubicBezTo>
                <a:cubicBezTo>
                  <a:pt x="1336666" y="1300697"/>
                  <a:pt x="1339851" y="1302412"/>
                  <a:pt x="1340317" y="1302865"/>
                </a:cubicBezTo>
                <a:cubicBezTo>
                  <a:pt x="1340784" y="1303318"/>
                  <a:pt x="1343671" y="1304439"/>
                  <a:pt x="1348980" y="1306225"/>
                </a:cubicBezTo>
                <a:cubicBezTo>
                  <a:pt x="1349808" y="1307054"/>
                  <a:pt x="1352663" y="1307468"/>
                  <a:pt x="1357545" y="1307468"/>
                </a:cubicBezTo>
                <a:cubicBezTo>
                  <a:pt x="1362426" y="1307468"/>
                  <a:pt x="1369308" y="1311910"/>
                  <a:pt x="1378191" y="1320792"/>
                </a:cubicBezTo>
                <a:cubicBezTo>
                  <a:pt x="1395541" y="1331668"/>
                  <a:pt x="1404773" y="1342066"/>
                  <a:pt x="1405886" y="1351984"/>
                </a:cubicBezTo>
                <a:cubicBezTo>
                  <a:pt x="1403064" y="1351569"/>
                  <a:pt x="1407615" y="1352560"/>
                  <a:pt x="1419540" y="1354955"/>
                </a:cubicBezTo>
                <a:cubicBezTo>
                  <a:pt x="1431465" y="1357351"/>
                  <a:pt x="1437428" y="1362705"/>
                  <a:pt x="1437428" y="1371017"/>
                </a:cubicBezTo>
                <a:cubicBezTo>
                  <a:pt x="1437428" y="1379330"/>
                  <a:pt x="1437428" y="1383732"/>
                  <a:pt x="1437428" y="1384224"/>
                </a:cubicBezTo>
                <a:cubicBezTo>
                  <a:pt x="1437428" y="1384716"/>
                  <a:pt x="1439694" y="1388381"/>
                  <a:pt x="1444226" y="1395217"/>
                </a:cubicBezTo>
                <a:cubicBezTo>
                  <a:pt x="1441869" y="1390375"/>
                  <a:pt x="1441558" y="1387953"/>
                  <a:pt x="1443293" y="1387953"/>
                </a:cubicBezTo>
                <a:cubicBezTo>
                  <a:pt x="1444161" y="1387953"/>
                  <a:pt x="1445715" y="1389310"/>
                  <a:pt x="1447955" y="1392022"/>
                </a:cubicBezTo>
                <a:lnTo>
                  <a:pt x="1456114" y="1403368"/>
                </a:lnTo>
                <a:lnTo>
                  <a:pt x="1458714" y="1403763"/>
                </a:lnTo>
                <a:cubicBezTo>
                  <a:pt x="1463557" y="1408605"/>
                  <a:pt x="1467707" y="1412186"/>
                  <a:pt x="1471164" y="1414503"/>
                </a:cubicBezTo>
                <a:cubicBezTo>
                  <a:pt x="1474621" y="1416821"/>
                  <a:pt x="1477476" y="1420246"/>
                  <a:pt x="1479729" y="1424778"/>
                </a:cubicBezTo>
                <a:cubicBezTo>
                  <a:pt x="1481879" y="1426927"/>
                  <a:pt x="1483491" y="1430251"/>
                  <a:pt x="1484565" y="1434751"/>
                </a:cubicBezTo>
                <a:lnTo>
                  <a:pt x="1485953" y="1449401"/>
                </a:lnTo>
                <a:lnTo>
                  <a:pt x="1489829" y="1450531"/>
                </a:lnTo>
                <a:cubicBezTo>
                  <a:pt x="1489466" y="1449444"/>
                  <a:pt x="1489686" y="1448900"/>
                  <a:pt x="1490489" y="1448900"/>
                </a:cubicBezTo>
                <a:cubicBezTo>
                  <a:pt x="1491292" y="1448900"/>
                  <a:pt x="1494063" y="1456008"/>
                  <a:pt x="1498802" y="1470225"/>
                </a:cubicBezTo>
                <a:cubicBezTo>
                  <a:pt x="1500666" y="1473929"/>
                  <a:pt x="1503910" y="1476550"/>
                  <a:pt x="1508532" y="1478091"/>
                </a:cubicBezTo>
                <a:cubicBezTo>
                  <a:pt x="1513155" y="1479632"/>
                  <a:pt x="1515466" y="1491991"/>
                  <a:pt x="1515466" y="1515168"/>
                </a:cubicBezTo>
                <a:cubicBezTo>
                  <a:pt x="1515466" y="1517732"/>
                  <a:pt x="1517499" y="1521046"/>
                  <a:pt x="1521564" y="1525112"/>
                </a:cubicBezTo>
                <a:cubicBezTo>
                  <a:pt x="1525630" y="1529178"/>
                  <a:pt x="1527663" y="1535626"/>
                  <a:pt x="1527663" y="1544457"/>
                </a:cubicBezTo>
                <a:cubicBezTo>
                  <a:pt x="1527663" y="1558958"/>
                  <a:pt x="1525630" y="1567025"/>
                  <a:pt x="1521564" y="1568656"/>
                </a:cubicBezTo>
                <a:lnTo>
                  <a:pt x="1520181" y="1568301"/>
                </a:lnTo>
                <a:lnTo>
                  <a:pt x="1520321" y="1586175"/>
                </a:lnTo>
                <a:cubicBezTo>
                  <a:pt x="1516255" y="1592287"/>
                  <a:pt x="1513614" y="1598948"/>
                  <a:pt x="1512397" y="1606160"/>
                </a:cubicBezTo>
                <a:cubicBezTo>
                  <a:pt x="1511180" y="1613372"/>
                  <a:pt x="1510571" y="1618817"/>
                  <a:pt x="1510571" y="1622494"/>
                </a:cubicBezTo>
                <a:cubicBezTo>
                  <a:pt x="1510571" y="1632594"/>
                  <a:pt x="1509257" y="1644804"/>
                  <a:pt x="1506629" y="1659124"/>
                </a:cubicBezTo>
                <a:cubicBezTo>
                  <a:pt x="1504000" y="1673445"/>
                  <a:pt x="1501870" y="1685551"/>
                  <a:pt x="1500239" y="1695444"/>
                </a:cubicBezTo>
                <a:cubicBezTo>
                  <a:pt x="1492975" y="1711642"/>
                  <a:pt x="1487506" y="1721077"/>
                  <a:pt x="1483833" y="1723750"/>
                </a:cubicBezTo>
                <a:lnTo>
                  <a:pt x="1481612" y="1724053"/>
                </a:lnTo>
                <a:lnTo>
                  <a:pt x="1484623" y="1725742"/>
                </a:lnTo>
                <a:cubicBezTo>
                  <a:pt x="1482448" y="1732242"/>
                  <a:pt x="1479548" y="1739117"/>
                  <a:pt x="1475922" y="1746368"/>
                </a:cubicBezTo>
                <a:cubicBezTo>
                  <a:pt x="1472297" y="1753619"/>
                  <a:pt x="1467675" y="1761466"/>
                  <a:pt x="1462055" y="1769908"/>
                </a:cubicBezTo>
                <a:cubicBezTo>
                  <a:pt x="1455944" y="1773974"/>
                  <a:pt x="1451561" y="1777334"/>
                  <a:pt x="1448906" y="1779988"/>
                </a:cubicBezTo>
                <a:lnTo>
                  <a:pt x="1442718" y="1788652"/>
                </a:lnTo>
                <a:lnTo>
                  <a:pt x="1441725" y="1793321"/>
                </a:lnTo>
                <a:cubicBezTo>
                  <a:pt x="1440129" y="1797432"/>
                  <a:pt x="1437531" y="1802861"/>
                  <a:pt x="1433932" y="1809607"/>
                </a:cubicBezTo>
                <a:cubicBezTo>
                  <a:pt x="1429374" y="1823228"/>
                  <a:pt x="1422861" y="1835956"/>
                  <a:pt x="1414393" y="1847790"/>
                </a:cubicBezTo>
                <a:cubicBezTo>
                  <a:pt x="1405925" y="1859625"/>
                  <a:pt x="1398545" y="1872638"/>
                  <a:pt x="1392252" y="1886829"/>
                </a:cubicBezTo>
                <a:cubicBezTo>
                  <a:pt x="1385959" y="1901020"/>
                  <a:pt x="1378229" y="1914356"/>
                  <a:pt x="1369062" y="1926838"/>
                </a:cubicBezTo>
                <a:cubicBezTo>
                  <a:pt x="1359895" y="1939320"/>
                  <a:pt x="1352243" y="1950947"/>
                  <a:pt x="1346105" y="1961720"/>
                </a:cubicBezTo>
                <a:lnTo>
                  <a:pt x="1320585" y="2007634"/>
                </a:lnTo>
                <a:lnTo>
                  <a:pt x="1294909" y="2037971"/>
                </a:lnTo>
                <a:cubicBezTo>
                  <a:pt x="1287477" y="2046698"/>
                  <a:pt x="1284168" y="2054079"/>
                  <a:pt x="1284984" y="2060112"/>
                </a:cubicBezTo>
                <a:cubicBezTo>
                  <a:pt x="1285800" y="2066146"/>
                  <a:pt x="1277830" y="2076375"/>
                  <a:pt x="1261075" y="2090799"/>
                </a:cubicBezTo>
                <a:cubicBezTo>
                  <a:pt x="1259522" y="2091550"/>
                  <a:pt x="1258395" y="2092793"/>
                  <a:pt x="1257696" y="2094528"/>
                </a:cubicBezTo>
                <a:cubicBezTo>
                  <a:pt x="1256997" y="2096263"/>
                  <a:pt x="1255417" y="2099617"/>
                  <a:pt x="1252957" y="2104589"/>
                </a:cubicBezTo>
                <a:cubicBezTo>
                  <a:pt x="1249047" y="2124115"/>
                  <a:pt x="1242255" y="2137840"/>
                  <a:pt x="1232583" y="2145764"/>
                </a:cubicBezTo>
                <a:cubicBezTo>
                  <a:pt x="1222911" y="2153688"/>
                  <a:pt x="1216715" y="2160796"/>
                  <a:pt x="1213996" y="2167089"/>
                </a:cubicBezTo>
                <a:cubicBezTo>
                  <a:pt x="1208765" y="2185605"/>
                  <a:pt x="1203696" y="2195840"/>
                  <a:pt x="1198789" y="2197795"/>
                </a:cubicBezTo>
                <a:cubicBezTo>
                  <a:pt x="1193882" y="2199751"/>
                  <a:pt x="1192127" y="2199213"/>
                  <a:pt x="1193525" y="2196183"/>
                </a:cubicBezTo>
                <a:lnTo>
                  <a:pt x="1173870" y="2238757"/>
                </a:lnTo>
                <a:cubicBezTo>
                  <a:pt x="1170271" y="2244169"/>
                  <a:pt x="1167506" y="2249290"/>
                  <a:pt x="1165577" y="2254119"/>
                </a:cubicBezTo>
                <a:cubicBezTo>
                  <a:pt x="1163648" y="2258949"/>
                  <a:pt x="1159938" y="2264096"/>
                  <a:pt x="1154448" y="2269560"/>
                </a:cubicBezTo>
                <a:cubicBezTo>
                  <a:pt x="1151185" y="2272823"/>
                  <a:pt x="1148589" y="2275419"/>
                  <a:pt x="1146660" y="2277348"/>
                </a:cubicBezTo>
                <a:cubicBezTo>
                  <a:pt x="1144731" y="2279277"/>
                  <a:pt x="1143183" y="2281110"/>
                  <a:pt x="1142018" y="2282845"/>
                </a:cubicBezTo>
                <a:cubicBezTo>
                  <a:pt x="1132178" y="2295145"/>
                  <a:pt x="1120123" y="2307718"/>
                  <a:pt x="1105854" y="2320562"/>
                </a:cubicBezTo>
                <a:cubicBezTo>
                  <a:pt x="1096661" y="2329755"/>
                  <a:pt x="1089112" y="2341946"/>
                  <a:pt x="1083208" y="2357134"/>
                </a:cubicBezTo>
                <a:cubicBezTo>
                  <a:pt x="1077304" y="2372322"/>
                  <a:pt x="1066531" y="2385782"/>
                  <a:pt x="1050890" y="2397513"/>
                </a:cubicBezTo>
                <a:cubicBezTo>
                  <a:pt x="1046565" y="2401785"/>
                  <a:pt x="1039936" y="2406175"/>
                  <a:pt x="1031001" y="2410681"/>
                </a:cubicBezTo>
                <a:lnTo>
                  <a:pt x="1000392" y="2410681"/>
                </a:lnTo>
                <a:cubicBezTo>
                  <a:pt x="972451" y="2410681"/>
                  <a:pt x="959289" y="2407023"/>
                  <a:pt x="960907" y="2399707"/>
                </a:cubicBezTo>
                <a:cubicBezTo>
                  <a:pt x="962526" y="2392392"/>
                  <a:pt x="967556" y="2388734"/>
                  <a:pt x="975998" y="2388734"/>
                </a:cubicBezTo>
                <a:cubicBezTo>
                  <a:pt x="959735" y="2388734"/>
                  <a:pt x="946030" y="2388734"/>
                  <a:pt x="934882" y="2388734"/>
                </a:cubicBezTo>
                <a:cubicBezTo>
                  <a:pt x="923733" y="2388734"/>
                  <a:pt x="913964" y="2374711"/>
                  <a:pt x="905574" y="2346666"/>
                </a:cubicBezTo>
                <a:cubicBezTo>
                  <a:pt x="903709" y="2340010"/>
                  <a:pt x="903230" y="2336968"/>
                  <a:pt x="904137" y="2337537"/>
                </a:cubicBezTo>
                <a:cubicBezTo>
                  <a:pt x="883394" y="2322880"/>
                  <a:pt x="871896" y="2309880"/>
                  <a:pt x="869643" y="2298538"/>
                </a:cubicBezTo>
                <a:cubicBezTo>
                  <a:pt x="861667" y="2286574"/>
                  <a:pt x="853924" y="2276202"/>
                  <a:pt x="846414" y="2267424"/>
                </a:cubicBezTo>
                <a:cubicBezTo>
                  <a:pt x="833932" y="2257039"/>
                  <a:pt x="825516" y="2245736"/>
                  <a:pt x="821165" y="2233513"/>
                </a:cubicBezTo>
                <a:cubicBezTo>
                  <a:pt x="816815" y="2221290"/>
                  <a:pt x="812879" y="2212977"/>
                  <a:pt x="809357" y="2208575"/>
                </a:cubicBezTo>
                <a:cubicBezTo>
                  <a:pt x="795839" y="2195057"/>
                  <a:pt x="788601" y="2185404"/>
                  <a:pt x="787643" y="2179616"/>
                </a:cubicBezTo>
                <a:cubicBezTo>
                  <a:pt x="786685" y="2173829"/>
                  <a:pt x="784173" y="2167892"/>
                  <a:pt x="780107" y="2161806"/>
                </a:cubicBezTo>
                <a:lnTo>
                  <a:pt x="742778" y="2095189"/>
                </a:lnTo>
                <a:cubicBezTo>
                  <a:pt x="728742" y="2067117"/>
                  <a:pt x="707275" y="2041389"/>
                  <a:pt x="678374" y="2018005"/>
                </a:cubicBezTo>
                <a:cubicBezTo>
                  <a:pt x="666514" y="2009511"/>
                  <a:pt x="657619" y="2004060"/>
                  <a:pt x="651689" y="2001652"/>
                </a:cubicBezTo>
                <a:cubicBezTo>
                  <a:pt x="636876" y="1995282"/>
                  <a:pt x="622076" y="1973619"/>
                  <a:pt x="607290" y="1936666"/>
                </a:cubicBezTo>
                <a:cubicBezTo>
                  <a:pt x="619642" y="1936666"/>
                  <a:pt x="630452" y="1936666"/>
                  <a:pt x="639720" y="1936666"/>
                </a:cubicBezTo>
                <a:lnTo>
                  <a:pt x="646006" y="1936666"/>
                </a:lnTo>
                <a:lnTo>
                  <a:pt x="644522" y="1924738"/>
                </a:lnTo>
                <a:cubicBezTo>
                  <a:pt x="644069" y="1918305"/>
                  <a:pt x="643842" y="1910899"/>
                  <a:pt x="643842" y="1902522"/>
                </a:cubicBezTo>
                <a:cubicBezTo>
                  <a:pt x="675824" y="1902522"/>
                  <a:pt x="697214" y="1903603"/>
                  <a:pt x="708013" y="1905765"/>
                </a:cubicBezTo>
                <a:lnTo>
                  <a:pt x="714967" y="1908132"/>
                </a:lnTo>
                <a:lnTo>
                  <a:pt x="709391" y="1899077"/>
                </a:lnTo>
                <a:lnTo>
                  <a:pt x="701725" y="1882357"/>
                </a:lnTo>
                <a:lnTo>
                  <a:pt x="677675" y="1886168"/>
                </a:lnTo>
                <a:cubicBezTo>
                  <a:pt x="670165" y="1887593"/>
                  <a:pt x="659244" y="1890195"/>
                  <a:pt x="644910" y="1893976"/>
                </a:cubicBezTo>
                <a:cubicBezTo>
                  <a:pt x="630577" y="1897757"/>
                  <a:pt x="615408" y="1902865"/>
                  <a:pt x="599404" y="1909300"/>
                </a:cubicBezTo>
                <a:cubicBezTo>
                  <a:pt x="583401" y="1915735"/>
                  <a:pt x="569294" y="1921478"/>
                  <a:pt x="557084" y="1926527"/>
                </a:cubicBezTo>
                <a:cubicBezTo>
                  <a:pt x="544873" y="1931577"/>
                  <a:pt x="536606" y="1936264"/>
                  <a:pt x="532281" y="1940589"/>
                </a:cubicBezTo>
                <a:cubicBezTo>
                  <a:pt x="520110" y="1946700"/>
                  <a:pt x="511985" y="1949756"/>
                  <a:pt x="507907" y="1949756"/>
                </a:cubicBezTo>
                <a:cubicBezTo>
                  <a:pt x="503828" y="1949756"/>
                  <a:pt x="498202" y="1951543"/>
                  <a:pt x="491029" y="1955117"/>
                </a:cubicBezTo>
                <a:lnTo>
                  <a:pt x="459449" y="1969722"/>
                </a:lnTo>
                <a:cubicBezTo>
                  <a:pt x="449194" y="1973140"/>
                  <a:pt x="442396" y="1975872"/>
                  <a:pt x="439056" y="1977918"/>
                </a:cubicBezTo>
                <a:cubicBezTo>
                  <a:pt x="435715" y="1979964"/>
                  <a:pt x="431300" y="1982437"/>
                  <a:pt x="425810" y="1985337"/>
                </a:cubicBezTo>
                <a:cubicBezTo>
                  <a:pt x="417186" y="1986490"/>
                  <a:pt x="410491" y="1987252"/>
                  <a:pt x="405723" y="1987624"/>
                </a:cubicBezTo>
                <a:lnTo>
                  <a:pt x="401177" y="1987836"/>
                </a:lnTo>
                <a:lnTo>
                  <a:pt x="393453" y="1992951"/>
                </a:lnTo>
                <a:cubicBezTo>
                  <a:pt x="383068" y="1996680"/>
                  <a:pt x="376329" y="1998137"/>
                  <a:pt x="373234" y="1997321"/>
                </a:cubicBezTo>
                <a:lnTo>
                  <a:pt x="372026" y="1996966"/>
                </a:lnTo>
                <a:lnTo>
                  <a:pt x="372885" y="2000875"/>
                </a:lnTo>
                <a:cubicBezTo>
                  <a:pt x="373700" y="2005070"/>
                  <a:pt x="364333" y="2010949"/>
                  <a:pt x="344781" y="2018510"/>
                </a:cubicBezTo>
                <a:cubicBezTo>
                  <a:pt x="335614" y="2023068"/>
                  <a:pt x="328971" y="2025347"/>
                  <a:pt x="324854" y="2025347"/>
                </a:cubicBezTo>
                <a:cubicBezTo>
                  <a:pt x="320736" y="2025347"/>
                  <a:pt x="318924" y="2024971"/>
                  <a:pt x="319416" y="2024220"/>
                </a:cubicBezTo>
                <a:cubicBezTo>
                  <a:pt x="319584" y="2018154"/>
                  <a:pt x="319782" y="2012821"/>
                  <a:pt x="320011" y="2008220"/>
                </a:cubicBezTo>
                <a:lnTo>
                  <a:pt x="320345" y="2003203"/>
                </a:lnTo>
                <a:lnTo>
                  <a:pt x="318263" y="2012241"/>
                </a:lnTo>
                <a:cubicBezTo>
                  <a:pt x="316830" y="2018142"/>
                  <a:pt x="315091" y="2025062"/>
                  <a:pt x="313045" y="2032999"/>
                </a:cubicBezTo>
                <a:cubicBezTo>
                  <a:pt x="307762" y="2038308"/>
                  <a:pt x="300919" y="2042872"/>
                  <a:pt x="292516" y="2046692"/>
                </a:cubicBezTo>
                <a:cubicBezTo>
                  <a:pt x="284113" y="2050511"/>
                  <a:pt x="278370" y="2054493"/>
                  <a:pt x="275289" y="2058636"/>
                </a:cubicBezTo>
                <a:cubicBezTo>
                  <a:pt x="269384" y="2064463"/>
                  <a:pt x="261732" y="2069629"/>
                  <a:pt x="252332" y="2074135"/>
                </a:cubicBezTo>
                <a:cubicBezTo>
                  <a:pt x="186349" y="2070940"/>
                  <a:pt x="137654" y="2055254"/>
                  <a:pt x="106249" y="2027078"/>
                </a:cubicBezTo>
                <a:lnTo>
                  <a:pt x="94773" y="2015195"/>
                </a:lnTo>
                <a:lnTo>
                  <a:pt x="94363" y="2015563"/>
                </a:lnTo>
                <a:cubicBezTo>
                  <a:pt x="93217" y="2015993"/>
                  <a:pt x="90753" y="2016413"/>
                  <a:pt x="86972" y="2016821"/>
                </a:cubicBezTo>
                <a:cubicBezTo>
                  <a:pt x="79411" y="2017636"/>
                  <a:pt x="75630" y="2013163"/>
                  <a:pt x="75630" y="2003400"/>
                </a:cubicBezTo>
                <a:cubicBezTo>
                  <a:pt x="77002" y="2003400"/>
                  <a:pt x="71474" y="1999270"/>
                  <a:pt x="59043" y="1991009"/>
                </a:cubicBezTo>
                <a:cubicBezTo>
                  <a:pt x="54486" y="1981893"/>
                  <a:pt x="51566" y="1974804"/>
                  <a:pt x="50284" y="1969742"/>
                </a:cubicBezTo>
                <a:cubicBezTo>
                  <a:pt x="49002" y="1964679"/>
                  <a:pt x="49294" y="1963093"/>
                  <a:pt x="51158" y="1964983"/>
                </a:cubicBezTo>
                <a:cubicBezTo>
                  <a:pt x="50614" y="1962963"/>
                  <a:pt x="44995" y="1962769"/>
                  <a:pt x="34300" y="1964400"/>
                </a:cubicBezTo>
                <a:cubicBezTo>
                  <a:pt x="23605" y="1966032"/>
                  <a:pt x="16237" y="1952281"/>
                  <a:pt x="12197" y="1923148"/>
                </a:cubicBezTo>
                <a:cubicBezTo>
                  <a:pt x="12197" y="1920144"/>
                  <a:pt x="12405" y="1918746"/>
                  <a:pt x="12819" y="1918953"/>
                </a:cubicBezTo>
                <a:cubicBezTo>
                  <a:pt x="13233" y="1919160"/>
                  <a:pt x="8960" y="1906445"/>
                  <a:pt x="0" y="1880808"/>
                </a:cubicBezTo>
                <a:lnTo>
                  <a:pt x="24200" y="1856841"/>
                </a:lnTo>
                <a:cubicBezTo>
                  <a:pt x="28577" y="1853941"/>
                  <a:pt x="33121" y="1851480"/>
                  <a:pt x="37835" y="1849461"/>
                </a:cubicBezTo>
                <a:cubicBezTo>
                  <a:pt x="40528" y="1826284"/>
                  <a:pt x="45895" y="1815096"/>
                  <a:pt x="53935" y="1815899"/>
                </a:cubicBezTo>
                <a:lnTo>
                  <a:pt x="61793" y="1816525"/>
                </a:lnTo>
                <a:lnTo>
                  <a:pt x="63977" y="1813544"/>
                </a:lnTo>
                <a:cubicBezTo>
                  <a:pt x="65971" y="1811308"/>
                  <a:pt x="68962" y="1808195"/>
                  <a:pt x="72950" y="1804207"/>
                </a:cubicBezTo>
                <a:cubicBezTo>
                  <a:pt x="81055" y="1792062"/>
                  <a:pt x="91491" y="1783251"/>
                  <a:pt x="104258" y="1777774"/>
                </a:cubicBezTo>
                <a:cubicBezTo>
                  <a:pt x="110641" y="1775035"/>
                  <a:pt x="116345" y="1772373"/>
                  <a:pt x="121369" y="1769786"/>
                </a:cubicBezTo>
                <a:lnTo>
                  <a:pt x="133372" y="1762850"/>
                </a:lnTo>
                <a:lnTo>
                  <a:pt x="137120" y="1755458"/>
                </a:lnTo>
                <a:cubicBezTo>
                  <a:pt x="167211" y="1740386"/>
                  <a:pt x="190246" y="1731854"/>
                  <a:pt x="206224" y="1729860"/>
                </a:cubicBezTo>
                <a:cubicBezTo>
                  <a:pt x="218207" y="1728364"/>
                  <a:pt x="225697" y="1729254"/>
                  <a:pt x="228693" y="1732529"/>
                </a:cubicBezTo>
                <a:lnTo>
                  <a:pt x="229861" y="1735703"/>
                </a:lnTo>
                <a:lnTo>
                  <a:pt x="234425" y="1733783"/>
                </a:lnTo>
                <a:cubicBezTo>
                  <a:pt x="246130" y="1727568"/>
                  <a:pt x="257511" y="1725276"/>
                  <a:pt x="268569" y="1726907"/>
                </a:cubicBezTo>
                <a:cubicBezTo>
                  <a:pt x="279626" y="1728539"/>
                  <a:pt x="290580" y="1729355"/>
                  <a:pt x="301431" y="1729355"/>
                </a:cubicBezTo>
                <a:cubicBezTo>
                  <a:pt x="307309" y="1726092"/>
                  <a:pt x="314359" y="1725269"/>
                  <a:pt x="322581" y="1726888"/>
                </a:cubicBezTo>
                <a:cubicBezTo>
                  <a:pt x="330803" y="1728506"/>
                  <a:pt x="337582" y="1728513"/>
                  <a:pt x="342916" y="1726907"/>
                </a:cubicBezTo>
                <a:cubicBezTo>
                  <a:pt x="372049" y="1718750"/>
                  <a:pt x="387471" y="1715895"/>
                  <a:pt x="389180" y="1718342"/>
                </a:cubicBezTo>
                <a:cubicBezTo>
                  <a:pt x="390889" y="1720789"/>
                  <a:pt x="396029" y="1720006"/>
                  <a:pt x="404601" y="1715992"/>
                </a:cubicBezTo>
                <a:cubicBezTo>
                  <a:pt x="409366" y="1714076"/>
                  <a:pt x="413451" y="1711985"/>
                  <a:pt x="416856" y="1709719"/>
                </a:cubicBezTo>
                <a:cubicBezTo>
                  <a:pt x="420261" y="1707453"/>
                  <a:pt x="428684" y="1705245"/>
                  <a:pt x="442124" y="1703096"/>
                </a:cubicBezTo>
                <a:cubicBezTo>
                  <a:pt x="445543" y="1702449"/>
                  <a:pt x="450262" y="1699975"/>
                  <a:pt x="456283" y="1695677"/>
                </a:cubicBezTo>
                <a:cubicBezTo>
                  <a:pt x="462304" y="1691378"/>
                  <a:pt x="475297" y="1687973"/>
                  <a:pt x="495263" y="1685461"/>
                </a:cubicBezTo>
                <a:cubicBezTo>
                  <a:pt x="501970" y="1685461"/>
                  <a:pt x="505162" y="1685461"/>
                  <a:pt x="504838" y="1685461"/>
                </a:cubicBezTo>
                <a:cubicBezTo>
                  <a:pt x="504515" y="1685461"/>
                  <a:pt x="506839" y="1684839"/>
                  <a:pt x="511811" y="1683596"/>
                </a:cubicBezTo>
                <a:cubicBezTo>
                  <a:pt x="521444" y="1680411"/>
                  <a:pt x="530268" y="1678417"/>
                  <a:pt x="538283" y="1677614"/>
                </a:cubicBezTo>
                <a:cubicBezTo>
                  <a:pt x="546298" y="1676811"/>
                  <a:pt x="552247" y="1675918"/>
                  <a:pt x="556132" y="1674934"/>
                </a:cubicBezTo>
                <a:lnTo>
                  <a:pt x="712713" y="1646811"/>
                </a:lnTo>
                <a:lnTo>
                  <a:pt x="715937" y="1646461"/>
                </a:lnTo>
                <a:lnTo>
                  <a:pt x="728134" y="1644014"/>
                </a:lnTo>
                <a:cubicBezTo>
                  <a:pt x="746028" y="1644014"/>
                  <a:pt x="762485" y="1642506"/>
                  <a:pt x="777505" y="1639489"/>
                </a:cubicBezTo>
                <a:cubicBezTo>
                  <a:pt x="792525" y="1636472"/>
                  <a:pt x="808347" y="1633099"/>
                  <a:pt x="824972" y="1629370"/>
                </a:cubicBezTo>
                <a:cubicBezTo>
                  <a:pt x="833155" y="1629370"/>
                  <a:pt x="841779" y="1628619"/>
                  <a:pt x="850843" y="1627117"/>
                </a:cubicBezTo>
                <a:cubicBezTo>
                  <a:pt x="859906" y="1625615"/>
                  <a:pt x="870031" y="1623932"/>
                  <a:pt x="881219" y="1622067"/>
                </a:cubicBezTo>
                <a:cubicBezTo>
                  <a:pt x="887900" y="1622067"/>
                  <a:pt x="892328" y="1622061"/>
                  <a:pt x="894503" y="1622048"/>
                </a:cubicBezTo>
                <a:cubicBezTo>
                  <a:pt x="896679" y="1622035"/>
                  <a:pt x="899022" y="1622261"/>
                  <a:pt x="901534" y="1622727"/>
                </a:cubicBezTo>
                <a:cubicBezTo>
                  <a:pt x="924582" y="1620941"/>
                  <a:pt x="954330" y="1616312"/>
                  <a:pt x="990778" y="1608841"/>
                </a:cubicBezTo>
                <a:cubicBezTo>
                  <a:pt x="1027227" y="1601370"/>
                  <a:pt x="1056742" y="1603305"/>
                  <a:pt x="1079324" y="1614648"/>
                </a:cubicBezTo>
                <a:cubicBezTo>
                  <a:pt x="1091650" y="1618765"/>
                  <a:pt x="1100092" y="1623116"/>
                  <a:pt x="1104650" y="1627700"/>
                </a:cubicBezTo>
                <a:cubicBezTo>
                  <a:pt x="1109208" y="1632283"/>
                  <a:pt x="1113442" y="1638485"/>
                  <a:pt x="1117352" y="1646306"/>
                </a:cubicBezTo>
                <a:cubicBezTo>
                  <a:pt x="1119061" y="1648870"/>
                  <a:pt x="1122234" y="1652081"/>
                  <a:pt x="1126869" y="1655939"/>
                </a:cubicBezTo>
                <a:cubicBezTo>
                  <a:pt x="1131504" y="1659798"/>
                  <a:pt x="1134767" y="1662672"/>
                  <a:pt x="1136658" y="1664563"/>
                </a:cubicBezTo>
                <a:lnTo>
                  <a:pt x="1149554" y="1673769"/>
                </a:lnTo>
                <a:cubicBezTo>
                  <a:pt x="1165441" y="1689345"/>
                  <a:pt x="1173491" y="1702445"/>
                  <a:pt x="1173705" y="1713069"/>
                </a:cubicBezTo>
                <a:lnTo>
                  <a:pt x="1171659" y="1721430"/>
                </a:lnTo>
                <a:lnTo>
                  <a:pt x="1174375" y="1716944"/>
                </a:lnTo>
                <a:lnTo>
                  <a:pt x="1177409" y="1712970"/>
                </a:lnTo>
                <a:lnTo>
                  <a:pt x="1177949" y="1703057"/>
                </a:lnTo>
                <a:cubicBezTo>
                  <a:pt x="1177949" y="1698603"/>
                  <a:pt x="1180649" y="1689630"/>
                  <a:pt x="1186048" y="1676138"/>
                </a:cubicBezTo>
                <a:cubicBezTo>
                  <a:pt x="1191447" y="1662646"/>
                  <a:pt x="1195895" y="1651550"/>
                  <a:pt x="1199391" y="1642849"/>
                </a:cubicBezTo>
                <a:cubicBezTo>
                  <a:pt x="1199728" y="1643651"/>
                  <a:pt x="1199488" y="1641366"/>
                  <a:pt x="1198672" y="1635993"/>
                </a:cubicBezTo>
                <a:cubicBezTo>
                  <a:pt x="1198264" y="1633306"/>
                  <a:pt x="1198755" y="1630330"/>
                  <a:pt x="1200143" y="1627063"/>
                </a:cubicBezTo>
                <a:lnTo>
                  <a:pt x="1206920" y="1616526"/>
                </a:lnTo>
                <a:lnTo>
                  <a:pt x="1206748" y="1604689"/>
                </a:lnTo>
                <a:cubicBezTo>
                  <a:pt x="1206861" y="1599073"/>
                  <a:pt x="1207153" y="1592487"/>
                  <a:pt x="1207626" y="1584932"/>
                </a:cubicBezTo>
                <a:cubicBezTo>
                  <a:pt x="1209749" y="1580633"/>
                  <a:pt x="1212242" y="1576904"/>
                  <a:pt x="1215103" y="1573745"/>
                </a:cubicBezTo>
                <a:cubicBezTo>
                  <a:pt x="1217965" y="1570586"/>
                  <a:pt x="1217777" y="1567879"/>
                  <a:pt x="1214540" y="1565627"/>
                </a:cubicBezTo>
                <a:lnTo>
                  <a:pt x="1214540" y="1557780"/>
                </a:lnTo>
                <a:cubicBezTo>
                  <a:pt x="1212158" y="1555423"/>
                  <a:pt x="1210565" y="1551804"/>
                  <a:pt x="1209762" y="1546923"/>
                </a:cubicBezTo>
                <a:cubicBezTo>
                  <a:pt x="1208959" y="1542042"/>
                  <a:pt x="1209296" y="1540339"/>
                  <a:pt x="1210772" y="1541815"/>
                </a:cubicBezTo>
                <a:cubicBezTo>
                  <a:pt x="1198653" y="1526640"/>
                  <a:pt x="1192593" y="1516469"/>
                  <a:pt x="1192593" y="1511303"/>
                </a:cubicBezTo>
                <a:cubicBezTo>
                  <a:pt x="1192593" y="1506137"/>
                  <a:pt x="1190962" y="1499462"/>
                  <a:pt x="1187699" y="1491279"/>
                </a:cubicBezTo>
                <a:cubicBezTo>
                  <a:pt x="1187699" y="1496562"/>
                  <a:pt x="1187330" y="1499087"/>
                  <a:pt x="1186592" y="1498853"/>
                </a:cubicBezTo>
                <a:cubicBezTo>
                  <a:pt x="1185854" y="1498620"/>
                  <a:pt x="1183737" y="1493299"/>
                  <a:pt x="1180241" y="1482889"/>
                </a:cubicBezTo>
                <a:cubicBezTo>
                  <a:pt x="1174129" y="1475223"/>
                  <a:pt x="1171073" y="1471391"/>
                  <a:pt x="1171073" y="1471391"/>
                </a:cubicBezTo>
                <a:cubicBezTo>
                  <a:pt x="1174311" y="1468387"/>
                  <a:pt x="1172880" y="1467694"/>
                  <a:pt x="1166781" y="1469313"/>
                </a:cubicBezTo>
                <a:cubicBezTo>
                  <a:pt x="1160683" y="1470931"/>
                  <a:pt x="1153645" y="1466872"/>
                  <a:pt x="1145669" y="1457135"/>
                </a:cubicBezTo>
                <a:cubicBezTo>
                  <a:pt x="1141811" y="1457135"/>
                  <a:pt x="1136224" y="1455102"/>
                  <a:pt x="1128908" y="1451036"/>
                </a:cubicBezTo>
                <a:cubicBezTo>
                  <a:pt x="1121593" y="1446971"/>
                  <a:pt x="1118025" y="1444938"/>
                  <a:pt x="1118207" y="1444938"/>
                </a:cubicBezTo>
                <a:cubicBezTo>
                  <a:pt x="1116575" y="1446569"/>
                  <a:pt x="1114225" y="1447385"/>
                  <a:pt x="1111157" y="1447385"/>
                </a:cubicBezTo>
                <a:cubicBezTo>
                  <a:pt x="1108088" y="1447385"/>
                  <a:pt x="1105310" y="1447993"/>
                  <a:pt x="1102824" y="1449211"/>
                </a:cubicBezTo>
                <a:lnTo>
                  <a:pt x="1050346" y="1457135"/>
                </a:lnTo>
                <a:cubicBezTo>
                  <a:pt x="1038822" y="1457135"/>
                  <a:pt x="1032620" y="1455102"/>
                  <a:pt x="1031740" y="1451036"/>
                </a:cubicBezTo>
                <a:cubicBezTo>
                  <a:pt x="1030859" y="1446971"/>
                  <a:pt x="1030898" y="1447696"/>
                  <a:pt x="1031856" y="1453212"/>
                </a:cubicBezTo>
                <a:lnTo>
                  <a:pt x="1018766" y="1466302"/>
                </a:lnTo>
                <a:cubicBezTo>
                  <a:pt x="1015088" y="1468736"/>
                  <a:pt x="1012078" y="1471915"/>
                  <a:pt x="1009734" y="1475838"/>
                </a:cubicBezTo>
                <a:cubicBezTo>
                  <a:pt x="1007391" y="1479762"/>
                  <a:pt x="1001377" y="1485362"/>
                  <a:pt x="991691" y="1492638"/>
                </a:cubicBezTo>
                <a:cubicBezTo>
                  <a:pt x="977215" y="1499863"/>
                  <a:pt x="965154" y="1503476"/>
                  <a:pt x="955508" y="1503476"/>
                </a:cubicBezTo>
                <a:cubicBezTo>
                  <a:pt x="945862" y="1503476"/>
                  <a:pt x="938119" y="1501521"/>
                  <a:pt x="932279" y="1497611"/>
                </a:cubicBezTo>
                <a:cubicBezTo>
                  <a:pt x="926440" y="1493700"/>
                  <a:pt x="923345" y="1491259"/>
                  <a:pt x="922995" y="1490288"/>
                </a:cubicBezTo>
                <a:cubicBezTo>
                  <a:pt x="922646" y="1489317"/>
                  <a:pt x="913304" y="1491266"/>
                  <a:pt x="894969" y="1496134"/>
                </a:cubicBezTo>
                <a:cubicBezTo>
                  <a:pt x="888055" y="1486139"/>
                  <a:pt x="882701" y="1480085"/>
                  <a:pt x="878907" y="1477975"/>
                </a:cubicBezTo>
                <a:cubicBezTo>
                  <a:pt x="875113" y="1475864"/>
                  <a:pt x="870847" y="1474019"/>
                  <a:pt x="866108" y="1472440"/>
                </a:cubicBezTo>
                <a:cubicBezTo>
                  <a:pt x="852798" y="1463842"/>
                  <a:pt x="843883" y="1459945"/>
                  <a:pt x="839364" y="1460747"/>
                </a:cubicBezTo>
                <a:cubicBezTo>
                  <a:pt x="834845" y="1461550"/>
                  <a:pt x="824746" y="1463518"/>
                  <a:pt x="809065" y="1466652"/>
                </a:cubicBezTo>
                <a:cubicBezTo>
                  <a:pt x="793385" y="1469785"/>
                  <a:pt x="784296" y="1471604"/>
                  <a:pt x="781797" y="1472109"/>
                </a:cubicBezTo>
                <a:cubicBezTo>
                  <a:pt x="779298" y="1472614"/>
                  <a:pt x="772092" y="1476596"/>
                  <a:pt x="760180" y="1484054"/>
                </a:cubicBezTo>
                <a:lnTo>
                  <a:pt x="710537" y="1506389"/>
                </a:lnTo>
                <a:cubicBezTo>
                  <a:pt x="688992" y="1517162"/>
                  <a:pt x="673091" y="1522950"/>
                  <a:pt x="662837" y="1523753"/>
                </a:cubicBezTo>
                <a:cubicBezTo>
                  <a:pt x="652582" y="1524555"/>
                  <a:pt x="642845" y="1527844"/>
                  <a:pt x="633626" y="1533619"/>
                </a:cubicBezTo>
                <a:lnTo>
                  <a:pt x="610436" y="1546476"/>
                </a:lnTo>
                <a:lnTo>
                  <a:pt x="605429" y="1543191"/>
                </a:lnTo>
                <a:lnTo>
                  <a:pt x="601579" y="1557702"/>
                </a:lnTo>
                <a:cubicBezTo>
                  <a:pt x="588865" y="1562778"/>
                  <a:pt x="579626" y="1566280"/>
                  <a:pt x="573864" y="1568210"/>
                </a:cubicBezTo>
                <a:cubicBezTo>
                  <a:pt x="568102" y="1570139"/>
                  <a:pt x="563668" y="1572657"/>
                  <a:pt x="560560" y="1575765"/>
                </a:cubicBezTo>
                <a:lnTo>
                  <a:pt x="553141" y="1585631"/>
                </a:lnTo>
                <a:cubicBezTo>
                  <a:pt x="548143" y="1590629"/>
                  <a:pt x="541164" y="1596119"/>
                  <a:pt x="532204" y="1602101"/>
                </a:cubicBezTo>
                <a:cubicBezTo>
                  <a:pt x="522648" y="1604354"/>
                  <a:pt x="517042" y="1605630"/>
                  <a:pt x="515384" y="1605927"/>
                </a:cubicBezTo>
                <a:cubicBezTo>
                  <a:pt x="513727" y="1606225"/>
                  <a:pt x="509817" y="1609469"/>
                  <a:pt x="503653" y="1615658"/>
                </a:cubicBezTo>
                <a:lnTo>
                  <a:pt x="499808" y="1615658"/>
                </a:lnTo>
                <a:cubicBezTo>
                  <a:pt x="495354" y="1621251"/>
                  <a:pt x="487171" y="1626405"/>
                  <a:pt x="475258" y="1631118"/>
                </a:cubicBezTo>
                <a:cubicBezTo>
                  <a:pt x="474689" y="1631325"/>
                  <a:pt x="474177" y="1633500"/>
                  <a:pt x="473724" y="1637644"/>
                </a:cubicBezTo>
                <a:cubicBezTo>
                  <a:pt x="473271" y="1641787"/>
                  <a:pt x="469296" y="1649472"/>
                  <a:pt x="461799" y="1660698"/>
                </a:cubicBezTo>
                <a:cubicBezTo>
                  <a:pt x="454302" y="1671924"/>
                  <a:pt x="442849" y="1680230"/>
                  <a:pt x="427441" y="1685616"/>
                </a:cubicBezTo>
                <a:cubicBezTo>
                  <a:pt x="412033" y="1691002"/>
                  <a:pt x="381748" y="1692258"/>
                  <a:pt x="336585" y="1689384"/>
                </a:cubicBezTo>
                <a:cubicBezTo>
                  <a:pt x="338190" y="1684127"/>
                  <a:pt x="342716" y="1682308"/>
                  <a:pt x="350161" y="1683926"/>
                </a:cubicBezTo>
                <a:cubicBezTo>
                  <a:pt x="357606" y="1685545"/>
                  <a:pt x="353767" y="1681641"/>
                  <a:pt x="338643" y="1672215"/>
                </a:cubicBezTo>
                <a:cubicBezTo>
                  <a:pt x="319377" y="1665793"/>
                  <a:pt x="309743" y="1646772"/>
                  <a:pt x="309743" y="1615153"/>
                </a:cubicBezTo>
                <a:cubicBezTo>
                  <a:pt x="309743" y="1615490"/>
                  <a:pt x="310682" y="1616467"/>
                  <a:pt x="312560" y="1618086"/>
                </a:cubicBezTo>
                <a:cubicBezTo>
                  <a:pt x="314437" y="1619704"/>
                  <a:pt x="308785" y="1612175"/>
                  <a:pt x="295604" y="1595498"/>
                </a:cubicBezTo>
                <a:cubicBezTo>
                  <a:pt x="292031" y="1585761"/>
                  <a:pt x="291461" y="1576665"/>
                  <a:pt x="293895" y="1568210"/>
                </a:cubicBezTo>
                <a:cubicBezTo>
                  <a:pt x="295112" y="1563982"/>
                  <a:pt x="296025" y="1560973"/>
                  <a:pt x="296634" y="1559183"/>
                </a:cubicBezTo>
                <a:lnTo>
                  <a:pt x="297500" y="1557557"/>
                </a:lnTo>
                <a:lnTo>
                  <a:pt x="296265" y="1556343"/>
                </a:lnTo>
                <a:cubicBezTo>
                  <a:pt x="292251" y="1552355"/>
                  <a:pt x="290244" y="1544910"/>
                  <a:pt x="290244" y="1534007"/>
                </a:cubicBezTo>
                <a:cubicBezTo>
                  <a:pt x="289428" y="1531237"/>
                  <a:pt x="288918" y="1528466"/>
                  <a:pt x="288714" y="1525695"/>
                </a:cubicBezTo>
                <a:lnTo>
                  <a:pt x="288772" y="1524124"/>
                </a:lnTo>
                <a:lnTo>
                  <a:pt x="285636" y="1522971"/>
                </a:lnTo>
                <a:cubicBezTo>
                  <a:pt x="283276" y="1518727"/>
                  <a:pt x="283699" y="1505379"/>
                  <a:pt x="286903" y="1482927"/>
                </a:cubicBezTo>
                <a:lnTo>
                  <a:pt x="294050" y="1463933"/>
                </a:lnTo>
                <a:cubicBezTo>
                  <a:pt x="294750" y="1463337"/>
                  <a:pt x="294698" y="1460042"/>
                  <a:pt x="293895" y="1454047"/>
                </a:cubicBezTo>
                <a:cubicBezTo>
                  <a:pt x="293092" y="1448052"/>
                  <a:pt x="294309" y="1441921"/>
                  <a:pt x="297546" y="1435654"/>
                </a:cubicBezTo>
                <a:cubicBezTo>
                  <a:pt x="297546" y="1453212"/>
                  <a:pt x="300848" y="1458844"/>
                  <a:pt x="307452" y="1452551"/>
                </a:cubicBezTo>
                <a:cubicBezTo>
                  <a:pt x="314055" y="1446258"/>
                  <a:pt x="313084" y="1435874"/>
                  <a:pt x="304538" y="1421398"/>
                </a:cubicBezTo>
                <a:cubicBezTo>
                  <a:pt x="301509" y="1424428"/>
                  <a:pt x="299994" y="1426008"/>
                  <a:pt x="299994" y="1426137"/>
                </a:cubicBezTo>
                <a:cubicBezTo>
                  <a:pt x="302091" y="1417773"/>
                  <a:pt x="306571" y="1407790"/>
                  <a:pt x="313434" y="1396188"/>
                </a:cubicBezTo>
                <a:cubicBezTo>
                  <a:pt x="315531" y="1392874"/>
                  <a:pt x="318199" y="1386361"/>
                  <a:pt x="321436" y="1376650"/>
                </a:cubicBezTo>
                <a:cubicBezTo>
                  <a:pt x="324673" y="1366939"/>
                  <a:pt x="328907" y="1358807"/>
                  <a:pt x="334138" y="1352256"/>
                </a:cubicBezTo>
                <a:lnTo>
                  <a:pt x="334138" y="1354237"/>
                </a:lnTo>
                <a:cubicBezTo>
                  <a:pt x="334138" y="1337689"/>
                  <a:pt x="336403" y="1329415"/>
                  <a:pt x="340935" y="1329415"/>
                </a:cubicBezTo>
                <a:lnTo>
                  <a:pt x="351190" y="1283773"/>
                </a:lnTo>
                <a:cubicBezTo>
                  <a:pt x="353443" y="1267381"/>
                  <a:pt x="356551" y="1257204"/>
                  <a:pt x="360513" y="1253242"/>
                </a:cubicBezTo>
                <a:cubicBezTo>
                  <a:pt x="362494" y="1251261"/>
                  <a:pt x="364132" y="1249396"/>
                  <a:pt x="365427" y="1247648"/>
                </a:cubicBezTo>
                <a:lnTo>
                  <a:pt x="366390" y="1245998"/>
                </a:lnTo>
                <a:lnTo>
                  <a:pt x="368325" y="1231606"/>
                </a:lnTo>
                <a:cubicBezTo>
                  <a:pt x="369287" y="1224983"/>
                  <a:pt x="370476" y="1217188"/>
                  <a:pt x="371894" y="1208222"/>
                </a:cubicBezTo>
                <a:cubicBezTo>
                  <a:pt x="372723" y="1205736"/>
                  <a:pt x="373137" y="1200537"/>
                  <a:pt x="373137" y="1192626"/>
                </a:cubicBezTo>
                <a:cubicBezTo>
                  <a:pt x="373137" y="1184715"/>
                  <a:pt x="374277" y="1178480"/>
                  <a:pt x="376555" y="1173922"/>
                </a:cubicBezTo>
                <a:cubicBezTo>
                  <a:pt x="378653" y="1163616"/>
                  <a:pt x="380401" y="1157763"/>
                  <a:pt x="381799" y="1156365"/>
                </a:cubicBezTo>
                <a:cubicBezTo>
                  <a:pt x="383198" y="1154966"/>
                  <a:pt x="384441" y="1150473"/>
                  <a:pt x="385528" y="1142886"/>
                </a:cubicBezTo>
                <a:cubicBezTo>
                  <a:pt x="390293" y="1130171"/>
                  <a:pt x="392676" y="1120466"/>
                  <a:pt x="392676" y="1113772"/>
                </a:cubicBezTo>
                <a:cubicBezTo>
                  <a:pt x="392676" y="1107078"/>
                  <a:pt x="394540" y="1099057"/>
                  <a:pt x="398269" y="1089708"/>
                </a:cubicBezTo>
                <a:cubicBezTo>
                  <a:pt x="401765" y="1072358"/>
                  <a:pt x="405947" y="1055966"/>
                  <a:pt x="410816" y="1040531"/>
                </a:cubicBezTo>
                <a:cubicBezTo>
                  <a:pt x="415684" y="1025097"/>
                  <a:pt x="419517" y="1009637"/>
                  <a:pt x="422314" y="994152"/>
                </a:cubicBezTo>
                <a:cubicBezTo>
                  <a:pt x="423686" y="989309"/>
                  <a:pt x="425182" y="981806"/>
                  <a:pt x="426800" y="971641"/>
                </a:cubicBezTo>
                <a:cubicBezTo>
                  <a:pt x="428419" y="961477"/>
                  <a:pt x="427623" y="952381"/>
                  <a:pt x="424411" y="944353"/>
                </a:cubicBezTo>
                <a:cubicBezTo>
                  <a:pt x="422754" y="937802"/>
                  <a:pt x="421925" y="934163"/>
                  <a:pt x="421925" y="933438"/>
                </a:cubicBezTo>
                <a:cubicBezTo>
                  <a:pt x="422340" y="933852"/>
                  <a:pt x="422359" y="933503"/>
                  <a:pt x="421984" y="932389"/>
                </a:cubicBezTo>
                <a:cubicBezTo>
                  <a:pt x="421608" y="931276"/>
                  <a:pt x="421576" y="930797"/>
                  <a:pt x="421887" y="930952"/>
                </a:cubicBezTo>
                <a:cubicBezTo>
                  <a:pt x="412150" y="921215"/>
                  <a:pt x="407281" y="913990"/>
                  <a:pt x="407281" y="909277"/>
                </a:cubicBezTo>
                <a:cubicBezTo>
                  <a:pt x="407281" y="904564"/>
                  <a:pt x="406789" y="901547"/>
                  <a:pt x="405805" y="900226"/>
                </a:cubicBezTo>
                <a:cubicBezTo>
                  <a:pt x="408343" y="897533"/>
                  <a:pt x="408518" y="897002"/>
                  <a:pt x="406329" y="898634"/>
                </a:cubicBezTo>
                <a:cubicBezTo>
                  <a:pt x="404141" y="900265"/>
                  <a:pt x="394281" y="891215"/>
                  <a:pt x="376750" y="871482"/>
                </a:cubicBezTo>
                <a:cubicBezTo>
                  <a:pt x="364604" y="849056"/>
                  <a:pt x="362021" y="831900"/>
                  <a:pt x="369000" y="820013"/>
                </a:cubicBezTo>
                <a:cubicBezTo>
                  <a:pt x="370745" y="817042"/>
                  <a:pt x="372293" y="814551"/>
                  <a:pt x="373643" y="812541"/>
                </a:cubicBezTo>
                <a:lnTo>
                  <a:pt x="375602" y="809943"/>
                </a:lnTo>
                <a:lnTo>
                  <a:pt x="373293" y="796085"/>
                </a:lnTo>
                <a:cubicBezTo>
                  <a:pt x="372011" y="790939"/>
                  <a:pt x="371210" y="779441"/>
                  <a:pt x="370889" y="761592"/>
                </a:cubicBezTo>
                <a:lnTo>
                  <a:pt x="370792" y="749548"/>
                </a:lnTo>
                <a:lnTo>
                  <a:pt x="360221" y="741509"/>
                </a:lnTo>
                <a:cubicBezTo>
                  <a:pt x="357211" y="738143"/>
                  <a:pt x="354953" y="734271"/>
                  <a:pt x="353448" y="729895"/>
                </a:cubicBezTo>
                <a:lnTo>
                  <a:pt x="351756" y="718920"/>
                </a:lnTo>
                <a:lnTo>
                  <a:pt x="348121" y="720145"/>
                </a:lnTo>
                <a:cubicBezTo>
                  <a:pt x="333723" y="723693"/>
                  <a:pt x="320924" y="727344"/>
                  <a:pt x="309724" y="731099"/>
                </a:cubicBezTo>
                <a:cubicBezTo>
                  <a:pt x="298524" y="734854"/>
                  <a:pt x="289292" y="741089"/>
                  <a:pt x="282028" y="749803"/>
                </a:cubicBezTo>
                <a:cubicBezTo>
                  <a:pt x="274764" y="758517"/>
                  <a:pt x="269326" y="764680"/>
                  <a:pt x="265714" y="768292"/>
                </a:cubicBezTo>
                <a:cubicBezTo>
                  <a:pt x="262101" y="771905"/>
                  <a:pt x="259401" y="774307"/>
                  <a:pt x="257615" y="775498"/>
                </a:cubicBezTo>
                <a:cubicBezTo>
                  <a:pt x="252461" y="790932"/>
                  <a:pt x="246835" y="798649"/>
                  <a:pt x="240737" y="798649"/>
                </a:cubicBezTo>
                <a:cubicBezTo>
                  <a:pt x="234638" y="798649"/>
                  <a:pt x="225400" y="800203"/>
                  <a:pt x="213022" y="803310"/>
                </a:cubicBezTo>
                <a:cubicBezTo>
                  <a:pt x="216362" y="802766"/>
                  <a:pt x="218033" y="803304"/>
                  <a:pt x="218033" y="804922"/>
                </a:cubicBezTo>
                <a:cubicBezTo>
                  <a:pt x="218033" y="806541"/>
                  <a:pt x="196578" y="809331"/>
                  <a:pt x="153668" y="813293"/>
                </a:cubicBezTo>
                <a:lnTo>
                  <a:pt x="169866" y="744966"/>
                </a:lnTo>
                <a:cubicBezTo>
                  <a:pt x="173595" y="734945"/>
                  <a:pt x="185339" y="717581"/>
                  <a:pt x="205097" y="692876"/>
                </a:cubicBezTo>
                <a:lnTo>
                  <a:pt x="211817" y="692876"/>
                </a:lnTo>
                <a:cubicBezTo>
                  <a:pt x="209797" y="694197"/>
                  <a:pt x="212439" y="689982"/>
                  <a:pt x="219742" y="680233"/>
                </a:cubicBezTo>
                <a:cubicBezTo>
                  <a:pt x="227044" y="670483"/>
                  <a:pt x="232923" y="664132"/>
                  <a:pt x="237377" y="661180"/>
                </a:cubicBezTo>
                <a:lnTo>
                  <a:pt x="254896" y="632629"/>
                </a:lnTo>
                <a:cubicBezTo>
                  <a:pt x="259350" y="625922"/>
                  <a:pt x="263202" y="620296"/>
                  <a:pt x="266452" y="615751"/>
                </a:cubicBezTo>
                <a:cubicBezTo>
                  <a:pt x="269702" y="611207"/>
                  <a:pt x="272233" y="607109"/>
                  <a:pt x="274046" y="603457"/>
                </a:cubicBezTo>
                <a:lnTo>
                  <a:pt x="308462" y="542588"/>
                </a:lnTo>
                <a:cubicBezTo>
                  <a:pt x="316981" y="531971"/>
                  <a:pt x="323870" y="524357"/>
                  <a:pt x="329127" y="519748"/>
                </a:cubicBezTo>
                <a:cubicBezTo>
                  <a:pt x="334384" y="515138"/>
                  <a:pt x="338190" y="509312"/>
                  <a:pt x="340547" y="502268"/>
                </a:cubicBezTo>
                <a:lnTo>
                  <a:pt x="360085" y="468124"/>
                </a:lnTo>
                <a:cubicBezTo>
                  <a:pt x="363840" y="456782"/>
                  <a:pt x="374244" y="442092"/>
                  <a:pt x="391297" y="424056"/>
                </a:cubicBezTo>
                <a:cubicBezTo>
                  <a:pt x="408349" y="406019"/>
                  <a:pt x="418611" y="395265"/>
                  <a:pt x="422081" y="391795"/>
                </a:cubicBezTo>
                <a:lnTo>
                  <a:pt x="429383" y="382007"/>
                </a:lnTo>
                <a:cubicBezTo>
                  <a:pt x="440104" y="371286"/>
                  <a:pt x="450249" y="360830"/>
                  <a:pt x="459818" y="350640"/>
                </a:cubicBezTo>
                <a:cubicBezTo>
                  <a:pt x="469387" y="340450"/>
                  <a:pt x="477110" y="331419"/>
                  <a:pt x="482988" y="323546"/>
                </a:cubicBezTo>
                <a:cubicBezTo>
                  <a:pt x="494098" y="312437"/>
                  <a:pt x="502087" y="304448"/>
                  <a:pt x="506955" y="299579"/>
                </a:cubicBezTo>
                <a:lnTo>
                  <a:pt x="512203" y="298073"/>
                </a:lnTo>
                <a:lnTo>
                  <a:pt x="510801" y="298336"/>
                </a:lnTo>
                <a:lnTo>
                  <a:pt x="541993" y="264542"/>
                </a:lnTo>
                <a:cubicBezTo>
                  <a:pt x="551160" y="255375"/>
                  <a:pt x="557084" y="250254"/>
                  <a:pt x="559764" y="249179"/>
                </a:cubicBezTo>
                <a:cubicBezTo>
                  <a:pt x="562444" y="248104"/>
                  <a:pt x="565584" y="243346"/>
                  <a:pt x="569183" y="234904"/>
                </a:cubicBezTo>
                <a:lnTo>
                  <a:pt x="577923" y="226164"/>
                </a:lnTo>
                <a:cubicBezTo>
                  <a:pt x="587039" y="219327"/>
                  <a:pt x="598083" y="210717"/>
                  <a:pt x="611057" y="200333"/>
                </a:cubicBezTo>
                <a:cubicBezTo>
                  <a:pt x="614994" y="196396"/>
                  <a:pt x="619098" y="192849"/>
                  <a:pt x="623371" y="189689"/>
                </a:cubicBezTo>
                <a:cubicBezTo>
                  <a:pt x="627644" y="186530"/>
                  <a:pt x="630687" y="184355"/>
                  <a:pt x="632499" y="183163"/>
                </a:cubicBezTo>
                <a:cubicBezTo>
                  <a:pt x="637782" y="174721"/>
                  <a:pt x="640993" y="169639"/>
                  <a:pt x="642133" y="167917"/>
                </a:cubicBezTo>
                <a:cubicBezTo>
                  <a:pt x="643272" y="166195"/>
                  <a:pt x="643207" y="164823"/>
                  <a:pt x="641939" y="163800"/>
                </a:cubicBezTo>
                <a:cubicBezTo>
                  <a:pt x="640670" y="162777"/>
                  <a:pt x="638235" y="159261"/>
                  <a:pt x="634636" y="153253"/>
                </a:cubicBezTo>
                <a:cubicBezTo>
                  <a:pt x="631036" y="147246"/>
                  <a:pt x="629237" y="137379"/>
                  <a:pt x="629237" y="123654"/>
                </a:cubicBezTo>
                <a:lnTo>
                  <a:pt x="631684" y="91841"/>
                </a:lnTo>
                <a:lnTo>
                  <a:pt x="631684" y="61076"/>
                </a:lnTo>
                <a:cubicBezTo>
                  <a:pt x="645383" y="58331"/>
                  <a:pt x="653767" y="54492"/>
                  <a:pt x="656835" y="49559"/>
                </a:cubicBezTo>
                <a:cubicBezTo>
                  <a:pt x="659904" y="44626"/>
                  <a:pt x="666346" y="38482"/>
                  <a:pt x="676160" y="31128"/>
                </a:cubicBezTo>
                <a:lnTo>
                  <a:pt x="689173" y="24679"/>
                </a:lnTo>
                <a:lnTo>
                  <a:pt x="694650" y="21921"/>
                </a:lnTo>
                <a:cubicBezTo>
                  <a:pt x="696566" y="20834"/>
                  <a:pt x="697525" y="16949"/>
                  <a:pt x="697525" y="10268"/>
                </a:cubicBezTo>
                <a:cubicBezTo>
                  <a:pt x="697525" y="3587"/>
                  <a:pt x="710680" y="246"/>
                  <a:pt x="736990" y="246"/>
                </a:cubicBezTo>
                <a:cubicBezTo>
                  <a:pt x="745122" y="246"/>
                  <a:pt x="752036" y="1470"/>
                  <a:pt x="757733" y="3917"/>
                </a:cubicBezTo>
                <a:cubicBezTo>
                  <a:pt x="763430" y="6364"/>
                  <a:pt x="769101" y="7588"/>
                  <a:pt x="774747" y="7588"/>
                </a:cubicBezTo>
                <a:cubicBezTo>
                  <a:pt x="780729" y="7562"/>
                  <a:pt x="793586" y="5516"/>
                  <a:pt x="813319" y="1451"/>
                </a:cubicBezTo>
                <a:cubicBezTo>
                  <a:pt x="818252" y="434"/>
                  <a:pt x="822644" y="-48"/>
                  <a:pt x="826494" y="4"/>
                </a:cubicBezTo>
                <a:close/>
              </a:path>
            </a:pathLst>
          </a:custGeom>
          <a:gradFill>
            <a:gsLst>
              <a:gs pos="0">
                <a:srgbClr val="FECF40"/>
              </a:gs>
              <a:gs pos="100000">
                <a:srgbClr val="846C21"/>
              </a:gs>
            </a:gsLst>
            <a:lin scaled="0"/>
          </a:gra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147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bldLvl="0" animBg="1"/>
      <p:bldP spid="81" grpId="0" bldLvl="0" animBg="1"/>
      <p:bldP spid="80" grpId="0" bldLvl="0" animBg="1"/>
      <p:bldP spid="79" grpId="0" bldLvl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眉头"/>
          <p:cNvSpPr>
            <a:spLocks noChangeArrowheads="1"/>
          </p:cNvSpPr>
          <p:nvPr userDrawn="1"/>
        </p:nvSpPr>
        <p:spPr bwMode="auto">
          <a:xfrm>
            <a:off x="0" y="1"/>
            <a:ext cx="9144000" cy="414884"/>
          </a:xfrm>
          <a:prstGeom prst="rect">
            <a:avLst/>
          </a:prstGeom>
          <a:solidFill>
            <a:srgbClr val="538FB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924"/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" name="Freeform 5"/>
          <p:cNvSpPr>
            <a:spLocks noEditPoints="1"/>
          </p:cNvSpPr>
          <p:nvPr userDrawn="1"/>
        </p:nvSpPr>
        <p:spPr bwMode="auto">
          <a:xfrm>
            <a:off x="381577" y="-11782"/>
            <a:ext cx="1406384" cy="535527"/>
          </a:xfrm>
          <a:custGeom>
            <a:avLst/>
            <a:gdLst>
              <a:gd name="T0" fmla="*/ 562 w 562"/>
              <a:gd name="T1" fmla="*/ 32 h 214"/>
              <a:gd name="T2" fmla="*/ 562 w 562"/>
              <a:gd name="T3" fmla="*/ 118 h 214"/>
              <a:gd name="T4" fmla="*/ 562 w 562"/>
              <a:gd name="T5" fmla="*/ 180 h 214"/>
              <a:gd name="T6" fmla="*/ 560 w 562"/>
              <a:gd name="T7" fmla="*/ 184 h 214"/>
              <a:gd name="T8" fmla="*/ 444 w 562"/>
              <a:gd name="T9" fmla="*/ 184 h 214"/>
              <a:gd name="T10" fmla="*/ 316 w 562"/>
              <a:gd name="T11" fmla="*/ 184 h 214"/>
              <a:gd name="T12" fmla="*/ 282 w 562"/>
              <a:gd name="T13" fmla="*/ 212 h 214"/>
              <a:gd name="T14" fmla="*/ 280 w 562"/>
              <a:gd name="T15" fmla="*/ 212 h 214"/>
              <a:gd name="T16" fmla="*/ 246 w 562"/>
              <a:gd name="T17" fmla="*/ 184 h 214"/>
              <a:gd name="T18" fmla="*/ 142 w 562"/>
              <a:gd name="T19" fmla="*/ 184 h 214"/>
              <a:gd name="T20" fmla="*/ 56 w 562"/>
              <a:gd name="T21" fmla="*/ 184 h 214"/>
              <a:gd name="T22" fmla="*/ 2 w 562"/>
              <a:gd name="T23" fmla="*/ 184 h 214"/>
              <a:gd name="T24" fmla="*/ 0 w 562"/>
              <a:gd name="T25" fmla="*/ 180 h 214"/>
              <a:gd name="T26" fmla="*/ 0 w 562"/>
              <a:gd name="T27" fmla="*/ 82 h 214"/>
              <a:gd name="T28" fmla="*/ 0 w 562"/>
              <a:gd name="T29" fmla="*/ 0 h 214"/>
              <a:gd name="T30" fmla="*/ 4 w 562"/>
              <a:gd name="T31" fmla="*/ 54 h 214"/>
              <a:gd name="T32" fmla="*/ 4 w 562"/>
              <a:gd name="T33" fmla="*/ 178 h 214"/>
              <a:gd name="T34" fmla="*/ 78 w 562"/>
              <a:gd name="T35" fmla="*/ 178 h 214"/>
              <a:gd name="T36" fmla="*/ 194 w 562"/>
              <a:gd name="T37" fmla="*/ 178 h 214"/>
              <a:gd name="T38" fmla="*/ 248 w 562"/>
              <a:gd name="T39" fmla="*/ 178 h 214"/>
              <a:gd name="T40" fmla="*/ 264 w 562"/>
              <a:gd name="T41" fmla="*/ 194 h 214"/>
              <a:gd name="T42" fmla="*/ 298 w 562"/>
              <a:gd name="T43" fmla="*/ 192 h 214"/>
              <a:gd name="T44" fmla="*/ 314 w 562"/>
              <a:gd name="T45" fmla="*/ 178 h 214"/>
              <a:gd name="T46" fmla="*/ 352 w 562"/>
              <a:gd name="T47" fmla="*/ 178 h 214"/>
              <a:gd name="T48" fmla="*/ 470 w 562"/>
              <a:gd name="T49" fmla="*/ 178 h 214"/>
              <a:gd name="T50" fmla="*/ 556 w 562"/>
              <a:gd name="T51" fmla="*/ 178 h 214"/>
              <a:gd name="T52" fmla="*/ 558 w 562"/>
              <a:gd name="T53" fmla="*/ 76 h 214"/>
              <a:gd name="T54" fmla="*/ 558 w 562"/>
              <a:gd name="T55" fmla="*/ 0 h 214"/>
              <a:gd name="T56" fmla="*/ 562 w 562"/>
              <a:gd name="T57" fmla="*/ 0 h 214"/>
              <a:gd name="T58" fmla="*/ 14 w 562"/>
              <a:gd name="T59" fmla="*/ 44 h 214"/>
              <a:gd name="T60" fmla="*/ 14 w 562"/>
              <a:gd name="T61" fmla="*/ 132 h 214"/>
              <a:gd name="T62" fmla="*/ 80 w 562"/>
              <a:gd name="T63" fmla="*/ 170 h 214"/>
              <a:gd name="T64" fmla="*/ 192 w 562"/>
              <a:gd name="T65" fmla="*/ 170 h 214"/>
              <a:gd name="T66" fmla="*/ 258 w 562"/>
              <a:gd name="T67" fmla="*/ 176 h 214"/>
              <a:gd name="T68" fmla="*/ 304 w 562"/>
              <a:gd name="T69" fmla="*/ 176 h 214"/>
              <a:gd name="T70" fmla="*/ 348 w 562"/>
              <a:gd name="T71" fmla="*/ 170 h 214"/>
              <a:gd name="T72" fmla="*/ 482 w 562"/>
              <a:gd name="T73" fmla="*/ 170 h 214"/>
              <a:gd name="T74" fmla="*/ 548 w 562"/>
              <a:gd name="T75" fmla="*/ 144 h 214"/>
              <a:gd name="T76" fmla="*/ 548 w 562"/>
              <a:gd name="T77" fmla="*/ 46 h 214"/>
              <a:gd name="T78" fmla="*/ 14 w 562"/>
              <a:gd name="T7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2" h="214">
                <a:moveTo>
                  <a:pt x="562" y="0"/>
                </a:moveTo>
                <a:lnTo>
                  <a:pt x="562" y="32"/>
                </a:lnTo>
                <a:lnTo>
                  <a:pt x="562" y="82"/>
                </a:lnTo>
                <a:lnTo>
                  <a:pt x="562" y="118"/>
                </a:lnTo>
                <a:lnTo>
                  <a:pt x="562" y="162"/>
                </a:lnTo>
                <a:lnTo>
                  <a:pt x="562" y="180"/>
                </a:lnTo>
                <a:lnTo>
                  <a:pt x="562" y="184"/>
                </a:lnTo>
                <a:lnTo>
                  <a:pt x="560" y="184"/>
                </a:lnTo>
                <a:lnTo>
                  <a:pt x="514" y="184"/>
                </a:lnTo>
                <a:lnTo>
                  <a:pt x="444" y="184"/>
                </a:lnTo>
                <a:lnTo>
                  <a:pt x="374" y="184"/>
                </a:lnTo>
                <a:lnTo>
                  <a:pt x="316" y="184"/>
                </a:lnTo>
                <a:lnTo>
                  <a:pt x="300" y="198"/>
                </a:lnTo>
                <a:lnTo>
                  <a:pt x="282" y="212"/>
                </a:lnTo>
                <a:lnTo>
                  <a:pt x="280" y="214"/>
                </a:lnTo>
                <a:lnTo>
                  <a:pt x="280" y="212"/>
                </a:lnTo>
                <a:lnTo>
                  <a:pt x="264" y="200"/>
                </a:lnTo>
                <a:lnTo>
                  <a:pt x="246" y="184"/>
                </a:lnTo>
                <a:lnTo>
                  <a:pt x="202" y="184"/>
                </a:lnTo>
                <a:lnTo>
                  <a:pt x="142" y="184"/>
                </a:lnTo>
                <a:lnTo>
                  <a:pt x="96" y="184"/>
                </a:lnTo>
                <a:lnTo>
                  <a:pt x="56" y="184"/>
                </a:lnTo>
                <a:lnTo>
                  <a:pt x="26" y="184"/>
                </a:lnTo>
                <a:lnTo>
                  <a:pt x="2" y="184"/>
                </a:lnTo>
                <a:lnTo>
                  <a:pt x="0" y="184"/>
                </a:lnTo>
                <a:lnTo>
                  <a:pt x="0" y="180"/>
                </a:lnTo>
                <a:lnTo>
                  <a:pt x="0" y="140"/>
                </a:lnTo>
                <a:lnTo>
                  <a:pt x="0" y="82"/>
                </a:lnTo>
                <a:lnTo>
                  <a:pt x="0" y="28"/>
                </a:lnTo>
                <a:lnTo>
                  <a:pt x="0" y="0"/>
                </a:lnTo>
                <a:lnTo>
                  <a:pt x="4" y="0"/>
                </a:lnTo>
                <a:lnTo>
                  <a:pt x="4" y="54"/>
                </a:lnTo>
                <a:lnTo>
                  <a:pt x="4" y="112"/>
                </a:lnTo>
                <a:lnTo>
                  <a:pt x="4" y="178"/>
                </a:lnTo>
                <a:lnTo>
                  <a:pt x="38" y="178"/>
                </a:lnTo>
                <a:lnTo>
                  <a:pt x="78" y="178"/>
                </a:lnTo>
                <a:lnTo>
                  <a:pt x="136" y="178"/>
                </a:lnTo>
                <a:lnTo>
                  <a:pt x="194" y="178"/>
                </a:lnTo>
                <a:lnTo>
                  <a:pt x="246" y="178"/>
                </a:lnTo>
                <a:lnTo>
                  <a:pt x="248" y="178"/>
                </a:lnTo>
                <a:lnTo>
                  <a:pt x="248" y="180"/>
                </a:lnTo>
                <a:lnTo>
                  <a:pt x="264" y="194"/>
                </a:lnTo>
                <a:lnTo>
                  <a:pt x="280" y="208"/>
                </a:lnTo>
                <a:lnTo>
                  <a:pt x="298" y="192"/>
                </a:lnTo>
                <a:lnTo>
                  <a:pt x="314" y="180"/>
                </a:lnTo>
                <a:lnTo>
                  <a:pt x="314" y="178"/>
                </a:lnTo>
                <a:lnTo>
                  <a:pt x="316" y="178"/>
                </a:lnTo>
                <a:lnTo>
                  <a:pt x="352" y="178"/>
                </a:lnTo>
                <a:lnTo>
                  <a:pt x="420" y="178"/>
                </a:lnTo>
                <a:lnTo>
                  <a:pt x="470" y="178"/>
                </a:lnTo>
                <a:lnTo>
                  <a:pt x="510" y="178"/>
                </a:lnTo>
                <a:lnTo>
                  <a:pt x="556" y="178"/>
                </a:lnTo>
                <a:lnTo>
                  <a:pt x="556" y="134"/>
                </a:lnTo>
                <a:lnTo>
                  <a:pt x="558" y="76"/>
                </a:lnTo>
                <a:lnTo>
                  <a:pt x="558" y="44"/>
                </a:lnTo>
                <a:lnTo>
                  <a:pt x="558" y="0"/>
                </a:lnTo>
                <a:lnTo>
                  <a:pt x="562" y="0"/>
                </a:lnTo>
                <a:lnTo>
                  <a:pt x="562" y="0"/>
                </a:lnTo>
                <a:close/>
                <a:moveTo>
                  <a:pt x="14" y="0"/>
                </a:moveTo>
                <a:lnTo>
                  <a:pt x="14" y="44"/>
                </a:lnTo>
                <a:lnTo>
                  <a:pt x="14" y="92"/>
                </a:lnTo>
                <a:lnTo>
                  <a:pt x="14" y="132"/>
                </a:lnTo>
                <a:lnTo>
                  <a:pt x="14" y="170"/>
                </a:lnTo>
                <a:lnTo>
                  <a:pt x="80" y="170"/>
                </a:lnTo>
                <a:lnTo>
                  <a:pt x="134" y="170"/>
                </a:lnTo>
                <a:lnTo>
                  <a:pt x="192" y="170"/>
                </a:lnTo>
                <a:lnTo>
                  <a:pt x="250" y="170"/>
                </a:lnTo>
                <a:lnTo>
                  <a:pt x="258" y="176"/>
                </a:lnTo>
                <a:lnTo>
                  <a:pt x="280" y="196"/>
                </a:lnTo>
                <a:lnTo>
                  <a:pt x="304" y="176"/>
                </a:lnTo>
                <a:lnTo>
                  <a:pt x="310" y="170"/>
                </a:lnTo>
                <a:lnTo>
                  <a:pt x="348" y="170"/>
                </a:lnTo>
                <a:lnTo>
                  <a:pt x="406" y="170"/>
                </a:lnTo>
                <a:lnTo>
                  <a:pt x="482" y="170"/>
                </a:lnTo>
                <a:lnTo>
                  <a:pt x="548" y="170"/>
                </a:lnTo>
                <a:lnTo>
                  <a:pt x="548" y="144"/>
                </a:lnTo>
                <a:lnTo>
                  <a:pt x="548" y="104"/>
                </a:lnTo>
                <a:lnTo>
                  <a:pt x="548" y="46"/>
                </a:lnTo>
                <a:lnTo>
                  <a:pt x="548" y="0"/>
                </a:lnTo>
                <a:lnTo>
                  <a:pt x="14" y="0"/>
                </a:lnTo>
                <a:close/>
              </a:path>
            </a:pathLst>
          </a:custGeom>
          <a:solidFill>
            <a:srgbClr val="FDDB4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924"/>
            <a:endParaRPr lang="zh-CN" altLang="en-US" sz="1200" kern="0">
              <a:solidFill>
                <a:sysClr val="windowText" lastClr="000000"/>
              </a:solidFill>
            </a:endParaRPr>
          </a:p>
        </p:txBody>
      </p:sp>
      <p:sp>
        <p:nvSpPr>
          <p:cNvPr id="6" name="眉头"/>
          <p:cNvSpPr txBox="1"/>
          <p:nvPr userDrawn="1"/>
        </p:nvSpPr>
        <p:spPr>
          <a:xfrm>
            <a:off x="381544" y="-11544"/>
            <a:ext cx="1376018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defTabSz="913924"/>
            <a:r>
              <a:rPr lang="zh-CN" altLang="en-US" sz="2400" b="1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搭船的鸟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眉头"/>
          <p:cNvSpPr>
            <a:spLocks noChangeArrowheads="1"/>
          </p:cNvSpPr>
          <p:nvPr userDrawn="1"/>
        </p:nvSpPr>
        <p:spPr bwMode="auto">
          <a:xfrm>
            <a:off x="0" y="1"/>
            <a:ext cx="9144000" cy="414884"/>
          </a:xfrm>
          <a:prstGeom prst="rect">
            <a:avLst/>
          </a:prstGeom>
          <a:solidFill>
            <a:srgbClr val="538FB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924"/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" name="Freeform 5"/>
          <p:cNvSpPr>
            <a:spLocks noEditPoints="1"/>
          </p:cNvSpPr>
          <p:nvPr userDrawn="1"/>
        </p:nvSpPr>
        <p:spPr bwMode="auto">
          <a:xfrm>
            <a:off x="381577" y="-11782"/>
            <a:ext cx="1406384" cy="535527"/>
          </a:xfrm>
          <a:custGeom>
            <a:avLst/>
            <a:gdLst>
              <a:gd name="T0" fmla="*/ 562 w 562"/>
              <a:gd name="T1" fmla="*/ 32 h 214"/>
              <a:gd name="T2" fmla="*/ 562 w 562"/>
              <a:gd name="T3" fmla="*/ 118 h 214"/>
              <a:gd name="T4" fmla="*/ 562 w 562"/>
              <a:gd name="T5" fmla="*/ 180 h 214"/>
              <a:gd name="T6" fmla="*/ 560 w 562"/>
              <a:gd name="T7" fmla="*/ 184 h 214"/>
              <a:gd name="T8" fmla="*/ 444 w 562"/>
              <a:gd name="T9" fmla="*/ 184 h 214"/>
              <a:gd name="T10" fmla="*/ 316 w 562"/>
              <a:gd name="T11" fmla="*/ 184 h 214"/>
              <a:gd name="T12" fmla="*/ 282 w 562"/>
              <a:gd name="T13" fmla="*/ 212 h 214"/>
              <a:gd name="T14" fmla="*/ 280 w 562"/>
              <a:gd name="T15" fmla="*/ 212 h 214"/>
              <a:gd name="T16" fmla="*/ 246 w 562"/>
              <a:gd name="T17" fmla="*/ 184 h 214"/>
              <a:gd name="T18" fmla="*/ 142 w 562"/>
              <a:gd name="T19" fmla="*/ 184 h 214"/>
              <a:gd name="T20" fmla="*/ 56 w 562"/>
              <a:gd name="T21" fmla="*/ 184 h 214"/>
              <a:gd name="T22" fmla="*/ 2 w 562"/>
              <a:gd name="T23" fmla="*/ 184 h 214"/>
              <a:gd name="T24" fmla="*/ 0 w 562"/>
              <a:gd name="T25" fmla="*/ 180 h 214"/>
              <a:gd name="T26" fmla="*/ 0 w 562"/>
              <a:gd name="T27" fmla="*/ 82 h 214"/>
              <a:gd name="T28" fmla="*/ 0 w 562"/>
              <a:gd name="T29" fmla="*/ 0 h 214"/>
              <a:gd name="T30" fmla="*/ 4 w 562"/>
              <a:gd name="T31" fmla="*/ 54 h 214"/>
              <a:gd name="T32" fmla="*/ 4 w 562"/>
              <a:gd name="T33" fmla="*/ 178 h 214"/>
              <a:gd name="T34" fmla="*/ 78 w 562"/>
              <a:gd name="T35" fmla="*/ 178 h 214"/>
              <a:gd name="T36" fmla="*/ 194 w 562"/>
              <a:gd name="T37" fmla="*/ 178 h 214"/>
              <a:gd name="T38" fmla="*/ 248 w 562"/>
              <a:gd name="T39" fmla="*/ 178 h 214"/>
              <a:gd name="T40" fmla="*/ 264 w 562"/>
              <a:gd name="T41" fmla="*/ 194 h 214"/>
              <a:gd name="T42" fmla="*/ 298 w 562"/>
              <a:gd name="T43" fmla="*/ 192 h 214"/>
              <a:gd name="T44" fmla="*/ 314 w 562"/>
              <a:gd name="T45" fmla="*/ 178 h 214"/>
              <a:gd name="T46" fmla="*/ 352 w 562"/>
              <a:gd name="T47" fmla="*/ 178 h 214"/>
              <a:gd name="T48" fmla="*/ 470 w 562"/>
              <a:gd name="T49" fmla="*/ 178 h 214"/>
              <a:gd name="T50" fmla="*/ 556 w 562"/>
              <a:gd name="T51" fmla="*/ 178 h 214"/>
              <a:gd name="T52" fmla="*/ 558 w 562"/>
              <a:gd name="T53" fmla="*/ 76 h 214"/>
              <a:gd name="T54" fmla="*/ 558 w 562"/>
              <a:gd name="T55" fmla="*/ 0 h 214"/>
              <a:gd name="T56" fmla="*/ 562 w 562"/>
              <a:gd name="T57" fmla="*/ 0 h 214"/>
              <a:gd name="T58" fmla="*/ 14 w 562"/>
              <a:gd name="T59" fmla="*/ 44 h 214"/>
              <a:gd name="T60" fmla="*/ 14 w 562"/>
              <a:gd name="T61" fmla="*/ 132 h 214"/>
              <a:gd name="T62" fmla="*/ 80 w 562"/>
              <a:gd name="T63" fmla="*/ 170 h 214"/>
              <a:gd name="T64" fmla="*/ 192 w 562"/>
              <a:gd name="T65" fmla="*/ 170 h 214"/>
              <a:gd name="T66" fmla="*/ 258 w 562"/>
              <a:gd name="T67" fmla="*/ 176 h 214"/>
              <a:gd name="T68" fmla="*/ 304 w 562"/>
              <a:gd name="T69" fmla="*/ 176 h 214"/>
              <a:gd name="T70" fmla="*/ 348 w 562"/>
              <a:gd name="T71" fmla="*/ 170 h 214"/>
              <a:gd name="T72" fmla="*/ 482 w 562"/>
              <a:gd name="T73" fmla="*/ 170 h 214"/>
              <a:gd name="T74" fmla="*/ 548 w 562"/>
              <a:gd name="T75" fmla="*/ 144 h 214"/>
              <a:gd name="T76" fmla="*/ 548 w 562"/>
              <a:gd name="T77" fmla="*/ 46 h 214"/>
              <a:gd name="T78" fmla="*/ 14 w 562"/>
              <a:gd name="T7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2" h="214">
                <a:moveTo>
                  <a:pt x="562" y="0"/>
                </a:moveTo>
                <a:lnTo>
                  <a:pt x="562" y="32"/>
                </a:lnTo>
                <a:lnTo>
                  <a:pt x="562" y="82"/>
                </a:lnTo>
                <a:lnTo>
                  <a:pt x="562" y="118"/>
                </a:lnTo>
                <a:lnTo>
                  <a:pt x="562" y="162"/>
                </a:lnTo>
                <a:lnTo>
                  <a:pt x="562" y="180"/>
                </a:lnTo>
                <a:lnTo>
                  <a:pt x="562" y="184"/>
                </a:lnTo>
                <a:lnTo>
                  <a:pt x="560" y="184"/>
                </a:lnTo>
                <a:lnTo>
                  <a:pt x="514" y="184"/>
                </a:lnTo>
                <a:lnTo>
                  <a:pt x="444" y="184"/>
                </a:lnTo>
                <a:lnTo>
                  <a:pt x="374" y="184"/>
                </a:lnTo>
                <a:lnTo>
                  <a:pt x="316" y="184"/>
                </a:lnTo>
                <a:lnTo>
                  <a:pt x="300" y="198"/>
                </a:lnTo>
                <a:lnTo>
                  <a:pt x="282" y="212"/>
                </a:lnTo>
                <a:lnTo>
                  <a:pt x="280" y="214"/>
                </a:lnTo>
                <a:lnTo>
                  <a:pt x="280" y="212"/>
                </a:lnTo>
                <a:lnTo>
                  <a:pt x="264" y="200"/>
                </a:lnTo>
                <a:lnTo>
                  <a:pt x="246" y="184"/>
                </a:lnTo>
                <a:lnTo>
                  <a:pt x="202" y="184"/>
                </a:lnTo>
                <a:lnTo>
                  <a:pt x="142" y="184"/>
                </a:lnTo>
                <a:lnTo>
                  <a:pt x="96" y="184"/>
                </a:lnTo>
                <a:lnTo>
                  <a:pt x="56" y="184"/>
                </a:lnTo>
                <a:lnTo>
                  <a:pt x="26" y="184"/>
                </a:lnTo>
                <a:lnTo>
                  <a:pt x="2" y="184"/>
                </a:lnTo>
                <a:lnTo>
                  <a:pt x="0" y="184"/>
                </a:lnTo>
                <a:lnTo>
                  <a:pt x="0" y="180"/>
                </a:lnTo>
                <a:lnTo>
                  <a:pt x="0" y="140"/>
                </a:lnTo>
                <a:lnTo>
                  <a:pt x="0" y="82"/>
                </a:lnTo>
                <a:lnTo>
                  <a:pt x="0" y="28"/>
                </a:lnTo>
                <a:lnTo>
                  <a:pt x="0" y="0"/>
                </a:lnTo>
                <a:lnTo>
                  <a:pt x="4" y="0"/>
                </a:lnTo>
                <a:lnTo>
                  <a:pt x="4" y="54"/>
                </a:lnTo>
                <a:lnTo>
                  <a:pt x="4" y="112"/>
                </a:lnTo>
                <a:lnTo>
                  <a:pt x="4" y="178"/>
                </a:lnTo>
                <a:lnTo>
                  <a:pt x="38" y="178"/>
                </a:lnTo>
                <a:lnTo>
                  <a:pt x="78" y="178"/>
                </a:lnTo>
                <a:lnTo>
                  <a:pt x="136" y="178"/>
                </a:lnTo>
                <a:lnTo>
                  <a:pt x="194" y="178"/>
                </a:lnTo>
                <a:lnTo>
                  <a:pt x="246" y="178"/>
                </a:lnTo>
                <a:lnTo>
                  <a:pt x="248" y="178"/>
                </a:lnTo>
                <a:lnTo>
                  <a:pt x="248" y="180"/>
                </a:lnTo>
                <a:lnTo>
                  <a:pt x="264" y="194"/>
                </a:lnTo>
                <a:lnTo>
                  <a:pt x="280" y="208"/>
                </a:lnTo>
                <a:lnTo>
                  <a:pt x="298" y="192"/>
                </a:lnTo>
                <a:lnTo>
                  <a:pt x="314" y="180"/>
                </a:lnTo>
                <a:lnTo>
                  <a:pt x="314" y="178"/>
                </a:lnTo>
                <a:lnTo>
                  <a:pt x="316" y="178"/>
                </a:lnTo>
                <a:lnTo>
                  <a:pt x="352" y="178"/>
                </a:lnTo>
                <a:lnTo>
                  <a:pt x="420" y="178"/>
                </a:lnTo>
                <a:lnTo>
                  <a:pt x="470" y="178"/>
                </a:lnTo>
                <a:lnTo>
                  <a:pt x="510" y="178"/>
                </a:lnTo>
                <a:lnTo>
                  <a:pt x="556" y="178"/>
                </a:lnTo>
                <a:lnTo>
                  <a:pt x="556" y="134"/>
                </a:lnTo>
                <a:lnTo>
                  <a:pt x="558" y="76"/>
                </a:lnTo>
                <a:lnTo>
                  <a:pt x="558" y="44"/>
                </a:lnTo>
                <a:lnTo>
                  <a:pt x="558" y="0"/>
                </a:lnTo>
                <a:lnTo>
                  <a:pt x="562" y="0"/>
                </a:lnTo>
                <a:lnTo>
                  <a:pt x="562" y="0"/>
                </a:lnTo>
                <a:close/>
                <a:moveTo>
                  <a:pt x="14" y="0"/>
                </a:moveTo>
                <a:lnTo>
                  <a:pt x="14" y="44"/>
                </a:lnTo>
                <a:lnTo>
                  <a:pt x="14" y="92"/>
                </a:lnTo>
                <a:lnTo>
                  <a:pt x="14" y="132"/>
                </a:lnTo>
                <a:lnTo>
                  <a:pt x="14" y="170"/>
                </a:lnTo>
                <a:lnTo>
                  <a:pt x="80" y="170"/>
                </a:lnTo>
                <a:lnTo>
                  <a:pt x="134" y="170"/>
                </a:lnTo>
                <a:lnTo>
                  <a:pt x="192" y="170"/>
                </a:lnTo>
                <a:lnTo>
                  <a:pt x="250" y="170"/>
                </a:lnTo>
                <a:lnTo>
                  <a:pt x="258" y="176"/>
                </a:lnTo>
                <a:lnTo>
                  <a:pt x="280" y="196"/>
                </a:lnTo>
                <a:lnTo>
                  <a:pt x="304" y="176"/>
                </a:lnTo>
                <a:lnTo>
                  <a:pt x="310" y="170"/>
                </a:lnTo>
                <a:lnTo>
                  <a:pt x="348" y="170"/>
                </a:lnTo>
                <a:lnTo>
                  <a:pt x="406" y="170"/>
                </a:lnTo>
                <a:lnTo>
                  <a:pt x="482" y="170"/>
                </a:lnTo>
                <a:lnTo>
                  <a:pt x="548" y="170"/>
                </a:lnTo>
                <a:lnTo>
                  <a:pt x="548" y="144"/>
                </a:lnTo>
                <a:lnTo>
                  <a:pt x="548" y="104"/>
                </a:lnTo>
                <a:lnTo>
                  <a:pt x="548" y="46"/>
                </a:lnTo>
                <a:lnTo>
                  <a:pt x="548" y="0"/>
                </a:lnTo>
                <a:lnTo>
                  <a:pt x="14" y="0"/>
                </a:lnTo>
                <a:close/>
              </a:path>
            </a:pathLst>
          </a:custGeom>
          <a:solidFill>
            <a:srgbClr val="FDDB4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924"/>
            <a:endParaRPr lang="zh-CN" altLang="en-US" sz="1200" kern="0">
              <a:solidFill>
                <a:sysClr val="windowText" lastClr="000000"/>
              </a:solidFill>
            </a:endParaRPr>
          </a:p>
        </p:txBody>
      </p:sp>
      <p:sp>
        <p:nvSpPr>
          <p:cNvPr id="6" name="眉头"/>
          <p:cNvSpPr txBox="1"/>
          <p:nvPr userDrawn="1"/>
        </p:nvSpPr>
        <p:spPr>
          <a:xfrm>
            <a:off x="479657" y="11319"/>
            <a:ext cx="1222129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defTabSz="913924"/>
            <a:r>
              <a:rPr lang="zh-CN" altLang="en-US" sz="2100" b="1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搭船的鸟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眉头"/>
          <p:cNvSpPr>
            <a:spLocks noChangeArrowheads="1"/>
          </p:cNvSpPr>
          <p:nvPr userDrawn="1"/>
        </p:nvSpPr>
        <p:spPr bwMode="auto">
          <a:xfrm>
            <a:off x="0" y="1"/>
            <a:ext cx="9144000" cy="414884"/>
          </a:xfrm>
          <a:prstGeom prst="rect">
            <a:avLst/>
          </a:prstGeom>
          <a:solidFill>
            <a:srgbClr val="538FB8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924"/>
            <a:endParaRPr lang="zh-CN" alt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5" name="Freeform 5"/>
          <p:cNvSpPr>
            <a:spLocks noEditPoints="1"/>
          </p:cNvSpPr>
          <p:nvPr userDrawn="1"/>
        </p:nvSpPr>
        <p:spPr bwMode="auto">
          <a:xfrm>
            <a:off x="381577" y="-11782"/>
            <a:ext cx="1406384" cy="535527"/>
          </a:xfrm>
          <a:custGeom>
            <a:avLst/>
            <a:gdLst>
              <a:gd name="T0" fmla="*/ 562 w 562"/>
              <a:gd name="T1" fmla="*/ 32 h 214"/>
              <a:gd name="T2" fmla="*/ 562 w 562"/>
              <a:gd name="T3" fmla="*/ 118 h 214"/>
              <a:gd name="T4" fmla="*/ 562 w 562"/>
              <a:gd name="T5" fmla="*/ 180 h 214"/>
              <a:gd name="T6" fmla="*/ 560 w 562"/>
              <a:gd name="T7" fmla="*/ 184 h 214"/>
              <a:gd name="T8" fmla="*/ 444 w 562"/>
              <a:gd name="T9" fmla="*/ 184 h 214"/>
              <a:gd name="T10" fmla="*/ 316 w 562"/>
              <a:gd name="T11" fmla="*/ 184 h 214"/>
              <a:gd name="T12" fmla="*/ 282 w 562"/>
              <a:gd name="T13" fmla="*/ 212 h 214"/>
              <a:gd name="T14" fmla="*/ 280 w 562"/>
              <a:gd name="T15" fmla="*/ 212 h 214"/>
              <a:gd name="T16" fmla="*/ 246 w 562"/>
              <a:gd name="T17" fmla="*/ 184 h 214"/>
              <a:gd name="T18" fmla="*/ 142 w 562"/>
              <a:gd name="T19" fmla="*/ 184 h 214"/>
              <a:gd name="T20" fmla="*/ 56 w 562"/>
              <a:gd name="T21" fmla="*/ 184 h 214"/>
              <a:gd name="T22" fmla="*/ 2 w 562"/>
              <a:gd name="T23" fmla="*/ 184 h 214"/>
              <a:gd name="T24" fmla="*/ 0 w 562"/>
              <a:gd name="T25" fmla="*/ 180 h 214"/>
              <a:gd name="T26" fmla="*/ 0 w 562"/>
              <a:gd name="T27" fmla="*/ 82 h 214"/>
              <a:gd name="T28" fmla="*/ 0 w 562"/>
              <a:gd name="T29" fmla="*/ 0 h 214"/>
              <a:gd name="T30" fmla="*/ 4 w 562"/>
              <a:gd name="T31" fmla="*/ 54 h 214"/>
              <a:gd name="T32" fmla="*/ 4 w 562"/>
              <a:gd name="T33" fmla="*/ 178 h 214"/>
              <a:gd name="T34" fmla="*/ 78 w 562"/>
              <a:gd name="T35" fmla="*/ 178 h 214"/>
              <a:gd name="T36" fmla="*/ 194 w 562"/>
              <a:gd name="T37" fmla="*/ 178 h 214"/>
              <a:gd name="T38" fmla="*/ 248 w 562"/>
              <a:gd name="T39" fmla="*/ 178 h 214"/>
              <a:gd name="T40" fmla="*/ 264 w 562"/>
              <a:gd name="T41" fmla="*/ 194 h 214"/>
              <a:gd name="T42" fmla="*/ 298 w 562"/>
              <a:gd name="T43" fmla="*/ 192 h 214"/>
              <a:gd name="T44" fmla="*/ 314 w 562"/>
              <a:gd name="T45" fmla="*/ 178 h 214"/>
              <a:gd name="T46" fmla="*/ 352 w 562"/>
              <a:gd name="T47" fmla="*/ 178 h 214"/>
              <a:gd name="T48" fmla="*/ 470 w 562"/>
              <a:gd name="T49" fmla="*/ 178 h 214"/>
              <a:gd name="T50" fmla="*/ 556 w 562"/>
              <a:gd name="T51" fmla="*/ 178 h 214"/>
              <a:gd name="T52" fmla="*/ 558 w 562"/>
              <a:gd name="T53" fmla="*/ 76 h 214"/>
              <a:gd name="T54" fmla="*/ 558 w 562"/>
              <a:gd name="T55" fmla="*/ 0 h 214"/>
              <a:gd name="T56" fmla="*/ 562 w 562"/>
              <a:gd name="T57" fmla="*/ 0 h 214"/>
              <a:gd name="T58" fmla="*/ 14 w 562"/>
              <a:gd name="T59" fmla="*/ 44 h 214"/>
              <a:gd name="T60" fmla="*/ 14 w 562"/>
              <a:gd name="T61" fmla="*/ 132 h 214"/>
              <a:gd name="T62" fmla="*/ 80 w 562"/>
              <a:gd name="T63" fmla="*/ 170 h 214"/>
              <a:gd name="T64" fmla="*/ 192 w 562"/>
              <a:gd name="T65" fmla="*/ 170 h 214"/>
              <a:gd name="T66" fmla="*/ 258 w 562"/>
              <a:gd name="T67" fmla="*/ 176 h 214"/>
              <a:gd name="T68" fmla="*/ 304 w 562"/>
              <a:gd name="T69" fmla="*/ 176 h 214"/>
              <a:gd name="T70" fmla="*/ 348 w 562"/>
              <a:gd name="T71" fmla="*/ 170 h 214"/>
              <a:gd name="T72" fmla="*/ 482 w 562"/>
              <a:gd name="T73" fmla="*/ 170 h 214"/>
              <a:gd name="T74" fmla="*/ 548 w 562"/>
              <a:gd name="T75" fmla="*/ 144 h 214"/>
              <a:gd name="T76" fmla="*/ 548 w 562"/>
              <a:gd name="T77" fmla="*/ 46 h 214"/>
              <a:gd name="T78" fmla="*/ 14 w 562"/>
              <a:gd name="T79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2" h="214">
                <a:moveTo>
                  <a:pt x="562" y="0"/>
                </a:moveTo>
                <a:lnTo>
                  <a:pt x="562" y="32"/>
                </a:lnTo>
                <a:lnTo>
                  <a:pt x="562" y="82"/>
                </a:lnTo>
                <a:lnTo>
                  <a:pt x="562" y="118"/>
                </a:lnTo>
                <a:lnTo>
                  <a:pt x="562" y="162"/>
                </a:lnTo>
                <a:lnTo>
                  <a:pt x="562" y="180"/>
                </a:lnTo>
                <a:lnTo>
                  <a:pt x="562" y="184"/>
                </a:lnTo>
                <a:lnTo>
                  <a:pt x="560" y="184"/>
                </a:lnTo>
                <a:lnTo>
                  <a:pt x="514" y="184"/>
                </a:lnTo>
                <a:lnTo>
                  <a:pt x="444" y="184"/>
                </a:lnTo>
                <a:lnTo>
                  <a:pt x="374" y="184"/>
                </a:lnTo>
                <a:lnTo>
                  <a:pt x="316" y="184"/>
                </a:lnTo>
                <a:lnTo>
                  <a:pt x="300" y="198"/>
                </a:lnTo>
                <a:lnTo>
                  <a:pt x="282" y="212"/>
                </a:lnTo>
                <a:lnTo>
                  <a:pt x="280" y="214"/>
                </a:lnTo>
                <a:lnTo>
                  <a:pt x="280" y="212"/>
                </a:lnTo>
                <a:lnTo>
                  <a:pt x="264" y="200"/>
                </a:lnTo>
                <a:lnTo>
                  <a:pt x="246" y="184"/>
                </a:lnTo>
                <a:lnTo>
                  <a:pt x="202" y="184"/>
                </a:lnTo>
                <a:lnTo>
                  <a:pt x="142" y="184"/>
                </a:lnTo>
                <a:lnTo>
                  <a:pt x="96" y="184"/>
                </a:lnTo>
                <a:lnTo>
                  <a:pt x="56" y="184"/>
                </a:lnTo>
                <a:lnTo>
                  <a:pt x="26" y="184"/>
                </a:lnTo>
                <a:lnTo>
                  <a:pt x="2" y="184"/>
                </a:lnTo>
                <a:lnTo>
                  <a:pt x="0" y="184"/>
                </a:lnTo>
                <a:lnTo>
                  <a:pt x="0" y="180"/>
                </a:lnTo>
                <a:lnTo>
                  <a:pt x="0" y="140"/>
                </a:lnTo>
                <a:lnTo>
                  <a:pt x="0" y="82"/>
                </a:lnTo>
                <a:lnTo>
                  <a:pt x="0" y="28"/>
                </a:lnTo>
                <a:lnTo>
                  <a:pt x="0" y="0"/>
                </a:lnTo>
                <a:lnTo>
                  <a:pt x="4" y="0"/>
                </a:lnTo>
                <a:lnTo>
                  <a:pt x="4" y="54"/>
                </a:lnTo>
                <a:lnTo>
                  <a:pt x="4" y="112"/>
                </a:lnTo>
                <a:lnTo>
                  <a:pt x="4" y="178"/>
                </a:lnTo>
                <a:lnTo>
                  <a:pt x="38" y="178"/>
                </a:lnTo>
                <a:lnTo>
                  <a:pt x="78" y="178"/>
                </a:lnTo>
                <a:lnTo>
                  <a:pt x="136" y="178"/>
                </a:lnTo>
                <a:lnTo>
                  <a:pt x="194" y="178"/>
                </a:lnTo>
                <a:lnTo>
                  <a:pt x="246" y="178"/>
                </a:lnTo>
                <a:lnTo>
                  <a:pt x="248" y="178"/>
                </a:lnTo>
                <a:lnTo>
                  <a:pt x="248" y="180"/>
                </a:lnTo>
                <a:lnTo>
                  <a:pt x="264" y="194"/>
                </a:lnTo>
                <a:lnTo>
                  <a:pt x="280" y="208"/>
                </a:lnTo>
                <a:lnTo>
                  <a:pt x="298" y="192"/>
                </a:lnTo>
                <a:lnTo>
                  <a:pt x="314" y="180"/>
                </a:lnTo>
                <a:lnTo>
                  <a:pt x="314" y="178"/>
                </a:lnTo>
                <a:lnTo>
                  <a:pt x="316" y="178"/>
                </a:lnTo>
                <a:lnTo>
                  <a:pt x="352" y="178"/>
                </a:lnTo>
                <a:lnTo>
                  <a:pt x="420" y="178"/>
                </a:lnTo>
                <a:lnTo>
                  <a:pt x="470" y="178"/>
                </a:lnTo>
                <a:lnTo>
                  <a:pt x="510" y="178"/>
                </a:lnTo>
                <a:lnTo>
                  <a:pt x="556" y="178"/>
                </a:lnTo>
                <a:lnTo>
                  <a:pt x="556" y="134"/>
                </a:lnTo>
                <a:lnTo>
                  <a:pt x="558" y="76"/>
                </a:lnTo>
                <a:lnTo>
                  <a:pt x="558" y="44"/>
                </a:lnTo>
                <a:lnTo>
                  <a:pt x="558" y="0"/>
                </a:lnTo>
                <a:lnTo>
                  <a:pt x="562" y="0"/>
                </a:lnTo>
                <a:lnTo>
                  <a:pt x="562" y="0"/>
                </a:lnTo>
                <a:close/>
                <a:moveTo>
                  <a:pt x="14" y="0"/>
                </a:moveTo>
                <a:lnTo>
                  <a:pt x="14" y="44"/>
                </a:lnTo>
                <a:lnTo>
                  <a:pt x="14" y="92"/>
                </a:lnTo>
                <a:lnTo>
                  <a:pt x="14" y="132"/>
                </a:lnTo>
                <a:lnTo>
                  <a:pt x="14" y="170"/>
                </a:lnTo>
                <a:lnTo>
                  <a:pt x="80" y="170"/>
                </a:lnTo>
                <a:lnTo>
                  <a:pt x="134" y="170"/>
                </a:lnTo>
                <a:lnTo>
                  <a:pt x="192" y="170"/>
                </a:lnTo>
                <a:lnTo>
                  <a:pt x="250" y="170"/>
                </a:lnTo>
                <a:lnTo>
                  <a:pt x="258" y="176"/>
                </a:lnTo>
                <a:lnTo>
                  <a:pt x="280" y="196"/>
                </a:lnTo>
                <a:lnTo>
                  <a:pt x="304" y="176"/>
                </a:lnTo>
                <a:lnTo>
                  <a:pt x="310" y="170"/>
                </a:lnTo>
                <a:lnTo>
                  <a:pt x="348" y="170"/>
                </a:lnTo>
                <a:lnTo>
                  <a:pt x="406" y="170"/>
                </a:lnTo>
                <a:lnTo>
                  <a:pt x="482" y="170"/>
                </a:lnTo>
                <a:lnTo>
                  <a:pt x="548" y="170"/>
                </a:lnTo>
                <a:lnTo>
                  <a:pt x="548" y="144"/>
                </a:lnTo>
                <a:lnTo>
                  <a:pt x="548" y="104"/>
                </a:lnTo>
                <a:lnTo>
                  <a:pt x="548" y="46"/>
                </a:lnTo>
                <a:lnTo>
                  <a:pt x="548" y="0"/>
                </a:lnTo>
                <a:lnTo>
                  <a:pt x="14" y="0"/>
                </a:lnTo>
                <a:close/>
              </a:path>
            </a:pathLst>
          </a:custGeom>
          <a:solidFill>
            <a:srgbClr val="FDDB47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3924"/>
            <a:endParaRPr lang="zh-CN" altLang="en-US" sz="1200" kern="0">
              <a:solidFill>
                <a:sysClr val="windowText" lastClr="000000"/>
              </a:solidFill>
            </a:endParaRPr>
          </a:p>
        </p:txBody>
      </p:sp>
      <p:sp>
        <p:nvSpPr>
          <p:cNvPr id="6" name="眉头"/>
          <p:cNvSpPr txBox="1"/>
          <p:nvPr userDrawn="1"/>
        </p:nvSpPr>
        <p:spPr>
          <a:xfrm>
            <a:off x="556810" y="-112"/>
            <a:ext cx="1068241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defTabSz="913924"/>
            <a:r>
              <a:rPr lang="zh-CN" altLang="en-US" sz="1800" b="1" kern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搭船的鸟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113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7996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5234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062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53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15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页-浅蓝背景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262221"/>
            <a:ext cx="9144000" cy="272302"/>
          </a:xfrm>
          <a:prstGeom prst="rect">
            <a:avLst/>
          </a:prstGeom>
          <a:solidFill>
            <a:schemeClr val="accent1"/>
          </a:solidFill>
          <a:ln>
            <a:solidFill>
              <a:srgbClr val="C96E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 userDrawn="1"/>
        </p:nvSpPr>
        <p:spPr>
          <a:xfrm>
            <a:off x="499220" y="3"/>
            <a:ext cx="1255620" cy="806825"/>
          </a:xfrm>
          <a:custGeom>
            <a:avLst/>
            <a:gdLst>
              <a:gd name="connsiteX0" fmla="*/ 840443 w 1674160"/>
              <a:gd name="connsiteY0" fmla="*/ 0 h 1075766"/>
              <a:gd name="connsiteX1" fmla="*/ 1286464 w 1674160"/>
              <a:gd name="connsiteY1" fmla="*/ 237147 h 1075766"/>
              <a:gd name="connsiteX2" fmla="*/ 1288832 w 1674160"/>
              <a:gd name="connsiteY2" fmla="*/ 241510 h 1075766"/>
              <a:gd name="connsiteX3" fmla="*/ 1310624 w 1674160"/>
              <a:gd name="connsiteY3" fmla="*/ 234746 h 1075766"/>
              <a:gd name="connsiteX4" fmla="*/ 1371600 w 1674160"/>
              <a:gd name="connsiteY4" fmla="*/ 228599 h 1075766"/>
              <a:gd name="connsiteX5" fmla="*/ 1674160 w 1674160"/>
              <a:gd name="connsiteY5" fmla="*/ 531159 h 1075766"/>
              <a:gd name="connsiteX6" fmla="*/ 1371600 w 1674160"/>
              <a:gd name="connsiteY6" fmla="*/ 833719 h 1075766"/>
              <a:gd name="connsiteX7" fmla="*/ 1310624 w 1674160"/>
              <a:gd name="connsiteY7" fmla="*/ 827572 h 1075766"/>
              <a:gd name="connsiteX8" fmla="*/ 1295079 w 1674160"/>
              <a:gd name="connsiteY8" fmla="*/ 822747 h 1075766"/>
              <a:gd name="connsiteX9" fmla="*/ 1286464 w 1674160"/>
              <a:gd name="connsiteY9" fmla="*/ 838619 h 1075766"/>
              <a:gd name="connsiteX10" fmla="*/ 840443 w 1674160"/>
              <a:gd name="connsiteY10" fmla="*/ 1075766 h 1075766"/>
              <a:gd name="connsiteX11" fmla="*/ 394422 w 1674160"/>
              <a:gd name="connsiteY11" fmla="*/ 838619 h 1075766"/>
              <a:gd name="connsiteX12" fmla="*/ 387960 w 1674160"/>
              <a:gd name="connsiteY12" fmla="*/ 826714 h 1075766"/>
              <a:gd name="connsiteX13" fmla="*/ 363536 w 1674160"/>
              <a:gd name="connsiteY13" fmla="*/ 834295 h 1075766"/>
              <a:gd name="connsiteX14" fmla="*/ 302560 w 1674160"/>
              <a:gd name="connsiteY14" fmla="*/ 840442 h 1075766"/>
              <a:gd name="connsiteX15" fmla="*/ 0 w 1674160"/>
              <a:gd name="connsiteY15" fmla="*/ 537882 h 1075766"/>
              <a:gd name="connsiteX16" fmla="*/ 302560 w 1674160"/>
              <a:gd name="connsiteY16" fmla="*/ 235322 h 1075766"/>
              <a:gd name="connsiteX17" fmla="*/ 363536 w 1674160"/>
              <a:gd name="connsiteY17" fmla="*/ 241469 h 1075766"/>
              <a:gd name="connsiteX18" fmla="*/ 387961 w 1674160"/>
              <a:gd name="connsiteY18" fmla="*/ 249051 h 1075766"/>
              <a:gd name="connsiteX19" fmla="*/ 394422 w 1674160"/>
              <a:gd name="connsiteY19" fmla="*/ 237147 h 1075766"/>
              <a:gd name="connsiteX20" fmla="*/ 840443 w 1674160"/>
              <a:gd name="connsiteY20" fmla="*/ 0 h 107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674160" h="1075766">
                <a:moveTo>
                  <a:pt x="840443" y="0"/>
                </a:moveTo>
                <a:cubicBezTo>
                  <a:pt x="1026109" y="0"/>
                  <a:pt x="1189803" y="94070"/>
                  <a:pt x="1286464" y="237147"/>
                </a:cubicBezTo>
                <a:lnTo>
                  <a:pt x="1288832" y="241510"/>
                </a:lnTo>
                <a:lnTo>
                  <a:pt x="1310624" y="234746"/>
                </a:lnTo>
                <a:cubicBezTo>
                  <a:pt x="1330320" y="230716"/>
                  <a:pt x="1350713" y="228599"/>
                  <a:pt x="1371600" y="228599"/>
                </a:cubicBezTo>
                <a:cubicBezTo>
                  <a:pt x="1538699" y="228599"/>
                  <a:pt x="1674160" y="364060"/>
                  <a:pt x="1674160" y="531159"/>
                </a:cubicBezTo>
                <a:cubicBezTo>
                  <a:pt x="1674160" y="698258"/>
                  <a:pt x="1538699" y="833719"/>
                  <a:pt x="1371600" y="833719"/>
                </a:cubicBezTo>
                <a:cubicBezTo>
                  <a:pt x="1350713" y="833719"/>
                  <a:pt x="1330320" y="831602"/>
                  <a:pt x="1310624" y="827572"/>
                </a:cubicBezTo>
                <a:lnTo>
                  <a:pt x="1295079" y="822747"/>
                </a:lnTo>
                <a:lnTo>
                  <a:pt x="1286464" y="838619"/>
                </a:lnTo>
                <a:cubicBezTo>
                  <a:pt x="1189803" y="981696"/>
                  <a:pt x="1026109" y="1075766"/>
                  <a:pt x="840443" y="1075766"/>
                </a:cubicBezTo>
                <a:cubicBezTo>
                  <a:pt x="654777" y="1075766"/>
                  <a:pt x="491083" y="981696"/>
                  <a:pt x="394422" y="838619"/>
                </a:cubicBezTo>
                <a:lnTo>
                  <a:pt x="387960" y="826714"/>
                </a:lnTo>
                <a:lnTo>
                  <a:pt x="363536" y="834295"/>
                </a:lnTo>
                <a:cubicBezTo>
                  <a:pt x="343840" y="838325"/>
                  <a:pt x="323447" y="840442"/>
                  <a:pt x="302560" y="840442"/>
                </a:cubicBezTo>
                <a:cubicBezTo>
                  <a:pt x="135461" y="840442"/>
                  <a:pt x="0" y="704981"/>
                  <a:pt x="0" y="537882"/>
                </a:cubicBezTo>
                <a:cubicBezTo>
                  <a:pt x="0" y="370783"/>
                  <a:pt x="135461" y="235322"/>
                  <a:pt x="302560" y="235322"/>
                </a:cubicBezTo>
                <a:cubicBezTo>
                  <a:pt x="323447" y="235322"/>
                  <a:pt x="343840" y="237439"/>
                  <a:pt x="363536" y="241469"/>
                </a:cubicBezTo>
                <a:lnTo>
                  <a:pt x="387961" y="249051"/>
                </a:lnTo>
                <a:lnTo>
                  <a:pt x="394422" y="237147"/>
                </a:lnTo>
                <a:cubicBezTo>
                  <a:pt x="491083" y="94070"/>
                  <a:pt x="654777" y="0"/>
                  <a:pt x="840443" y="0"/>
                </a:cubicBezTo>
                <a:close/>
              </a:path>
            </a:pathLst>
          </a:custGeom>
          <a:solidFill>
            <a:schemeClr val="accent1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528573" y="262219"/>
            <a:ext cx="1226273" cy="40320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 b="0">
                <a:solidFill>
                  <a:schemeClr val="bg1">
                    <a:lumMod val="95000"/>
                  </a:schemeClr>
                </a:solidFill>
                <a:latin typeface="方正卡通简体" panose="03000509000000000000" pitchFamily="65" charset="-122"/>
                <a:ea typeface="方正卡通简体" panose="03000509000000000000" pitchFamily="65" charset="-122"/>
              </a:defRPr>
            </a:lvl1pPr>
          </a:lstStyle>
          <a:p>
            <a:pPr lvl="0"/>
            <a:r>
              <a:rPr lang="zh-CN" altLang="en-US" dirty="0"/>
              <a:t>插入标题</a:t>
            </a:r>
          </a:p>
        </p:txBody>
      </p:sp>
      <p:sp>
        <p:nvSpPr>
          <p:cNvPr id="12" name="矩形 11"/>
          <p:cNvSpPr/>
          <p:nvPr userDrawn="1"/>
        </p:nvSpPr>
        <p:spPr>
          <a:xfrm>
            <a:off x="8073955" y="4498541"/>
            <a:ext cx="683099" cy="3268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 userDrawn="1"/>
        </p:nvSpPr>
        <p:spPr>
          <a:xfrm>
            <a:off x="8113303" y="4442701"/>
            <a:ext cx="604401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fld id="{2F23473E-4CC4-4640-A228-5E33CAC5E2F4}" type="slidenum">
              <a:rPr lang="zh-CN" altLang="en-US" sz="2400" b="1" smtClean="0">
                <a:solidFill>
                  <a:schemeClr val="bg1">
                    <a:lumMod val="85000"/>
                  </a:schemeClr>
                </a:solidFill>
              </a:rPr>
              <a:t>‹#›</a:t>
            </a:fld>
            <a:endParaRPr lang="zh-CN" altLang="en-US" sz="24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4351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608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437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6045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14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B6B0086-816A-4A4B-9BB7-7426DF5B3FC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F4039D78-F4AE-414A-A15B-BEA5663DBA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3B6B0086-816A-4A4B-9BB7-7426DF5B3FC3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F4039D78-F4AE-414A-A15B-BEA5663DBA5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auto"/>
            <a:r>
              <a:rPr kumimoji="1" lang="zh-CN" altLang="en-US" strike="noStrike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auto"/>
            <a:r>
              <a:rPr kumimoji="1" lang="zh-CN" altLang="en-US" strike="noStrike" noProof="1"/>
              <a:t>单击此处编辑母版文本样式</a:t>
            </a:r>
          </a:p>
          <a:p>
            <a:pPr lvl="1" fontAlgn="auto"/>
            <a:r>
              <a:rPr kumimoji="1" lang="zh-CN" altLang="en-US" strike="noStrike" noProof="1"/>
              <a:t>二级</a:t>
            </a:r>
          </a:p>
          <a:p>
            <a:pPr lvl="2" fontAlgn="auto"/>
            <a:r>
              <a:rPr kumimoji="1" lang="zh-CN" altLang="en-US" strike="noStrike" noProof="1"/>
              <a:t>三级</a:t>
            </a:r>
          </a:p>
          <a:p>
            <a:pPr lvl="3" fontAlgn="auto"/>
            <a:r>
              <a:rPr kumimoji="1" lang="zh-CN" altLang="en-US" strike="noStrike" noProof="1"/>
              <a:t>四级</a:t>
            </a:r>
          </a:p>
          <a:p>
            <a:pPr lvl="4" fontAlgn="auto"/>
            <a:r>
              <a:rPr kumimoji="1" lang="zh-CN" altLang="en-US" strike="noStrike" noProof="1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auto"/>
            <a:r>
              <a:rPr kumimoji="1" lang="zh-CN" altLang="en-US" strike="noStrike" noProof="1"/>
              <a:t>单击此处编辑母版文本样式</a:t>
            </a:r>
          </a:p>
          <a:p>
            <a:pPr lvl="1" fontAlgn="auto"/>
            <a:r>
              <a:rPr kumimoji="1" lang="zh-CN" altLang="en-US" strike="noStrike" noProof="1"/>
              <a:t>二级</a:t>
            </a:r>
          </a:p>
          <a:p>
            <a:pPr lvl="2" fontAlgn="auto"/>
            <a:r>
              <a:rPr kumimoji="1" lang="zh-CN" altLang="en-US" strike="noStrike" noProof="1"/>
              <a:t>三级</a:t>
            </a:r>
          </a:p>
          <a:p>
            <a:pPr lvl="3" fontAlgn="auto"/>
            <a:r>
              <a:rPr kumimoji="1" lang="zh-CN" altLang="en-US" strike="noStrike" noProof="1"/>
              <a:t>四级</a:t>
            </a:r>
          </a:p>
          <a:p>
            <a:pPr lvl="4" fontAlgn="auto"/>
            <a:r>
              <a:rPr kumimoji="1" lang="zh-CN" altLang="en-US" strike="noStrike" noProof="1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fontAlgn="auto"/>
            <a:fld id="{6505B83C-0A9F-4548-B566-631D4011367F}" type="datetimeFigureOut">
              <a:rPr kumimoji="1" lang="zh-CN" altLang="en-US" strike="noStrike" noProof="1" smtClean="0">
                <a:latin typeface="+mn-lt"/>
                <a:ea typeface="+mn-ea"/>
                <a:cs typeface="+mn-cs"/>
              </a:rPr>
              <a:t>2021/8/2</a:t>
            </a:fld>
            <a:endParaRPr kumimoji="1"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pPr fontAlgn="auto"/>
            <a:endParaRPr kumimoji="1"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pPr fontAlgn="auto"/>
            <a:fld id="{6C9DB13F-73CC-234D-9F9F-997BD7C9A00A}" type="slidenum">
              <a:rPr kumimoji="1" lang="zh-CN" altLang="en-US" strike="noStrike" noProof="1" smtClean="0">
                <a:latin typeface="+mn-lt"/>
                <a:ea typeface="+mn-ea"/>
                <a:cs typeface="+mn-cs"/>
              </a:rPr>
              <a:t>‹#›</a:t>
            </a:fld>
            <a:endParaRPr kumimoji="1" lang="zh-CN" altLang="en-US" strike="noStrike" noProof="1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67500" tIns="35100" rIns="67500" bIns="35100" rtlCol="0" anchor="ctr" anchorCtr="0">
            <a:norm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225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67500" tIns="35100" rIns="67500" bIns="3510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●"/>
              <a:defRPr kumimoji="0" lang="zh-CN" altLang="en-US" sz="14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45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Wingdings" panose="05000000000000000000" charset="0"/>
              <a:buChar char="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 kumimoji="0" lang="zh-CN" altLang="en-US" sz="1100" b="0" i="0" u="none" strike="noStrike" kern="1200" cap="none" spc="113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  <a:t>2021/8/2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3"/>
            <a:ext cx="9144000" cy="5143179"/>
          </a:xfrm>
          <a:prstGeom prst="rect">
            <a:avLst/>
          </a:prstGeom>
        </p:spPr>
      </p:pic>
      <p:cxnSp>
        <p:nvCxnSpPr>
          <p:cNvPr id="18" name="直接连接符 17"/>
          <p:cNvCxnSpPr/>
          <p:nvPr userDrawn="1"/>
        </p:nvCxnSpPr>
        <p:spPr>
          <a:xfrm>
            <a:off x="544667" y="854420"/>
            <a:ext cx="8046894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26232" y="147970"/>
            <a:ext cx="648128" cy="5401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858000" cy="51435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6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6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" y="0"/>
            <a:ext cx="9144001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671" r:id="rId10"/>
    <p:sldLayoutId id="2147483686" r:id="rId11"/>
    <p:sldLayoutId id="2147483689" r:id="rId12"/>
    <p:sldLayoutId id="2147483780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032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audio" Target="../media/audio4.wav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audio" Target="../media/audio7.wav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audio" Target="../media/audio1.wav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9.xml"/><Relationship Id="rId6" Type="http://schemas.openxmlformats.org/officeDocument/2006/relationships/audio" Target="../media/audio3.wav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8.xml"/><Relationship Id="rId5" Type="http://schemas.openxmlformats.org/officeDocument/2006/relationships/audio" Target="../media/audio4.wav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3.xml"/><Relationship Id="rId5" Type="http://schemas.openxmlformats.org/officeDocument/2006/relationships/audio" Target="../media/audio2.wav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6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013789" y="3458383"/>
            <a:ext cx="3990975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1800" b="1" spc="45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人教部编版三年级上</a:t>
            </a:r>
          </a:p>
        </p:txBody>
      </p:sp>
      <p:pic>
        <p:nvPicPr>
          <p:cNvPr id="2" name="图片 1" descr="e796f409645682e5a13a36c3515798050891ff0b259d-WeGbtI_fw65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1889" y="268641"/>
            <a:ext cx="4700588" cy="357901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5501605" y="4388861"/>
            <a:ext cx="1015342" cy="3739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  <p:sndAc>
          <p:stSnd>
            <p:snd r:embed="rId2" name="chimes.wav"/>
          </p:stSnd>
        </p:sndAc>
      </p:transition>
    </mc:Choice>
    <mc:Fallback xmlns="">
      <p:transition spd="slow">
        <p:split orient="vert" dir="in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17865" y="361000"/>
            <a:ext cx="6982301" cy="1361911"/>
          </a:xfrm>
          <a:prstGeom prst="rect">
            <a:avLst/>
          </a:prstGeom>
          <a:noFill/>
          <a:ln w="2857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它什么时候飞来的呢？它静悄悄地停在船头不知有多久了。它站在那里做什么呢？难道它要和我们一起坐船到外祖父家里去吗？</a:t>
            </a:r>
          </a:p>
        </p:txBody>
      </p:sp>
      <p:sp>
        <p:nvSpPr>
          <p:cNvPr id="8" name="TextBox 3"/>
          <p:cNvSpPr txBox="1"/>
          <p:nvPr/>
        </p:nvSpPr>
        <p:spPr>
          <a:xfrm>
            <a:off x="1249204" y="2296957"/>
            <a:ext cx="6164104" cy="13849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这三个问句表达了作者怎样的心情？</a:t>
            </a:r>
          </a:p>
          <a:p>
            <a:pPr fontAlgn="auto">
              <a:lnSpc>
                <a:spcPct val="150000"/>
              </a:lnSpc>
            </a:pPr>
            <a:r>
              <a:rPr lang="en-US" altLang="zh-CN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表达了作者内心对小鸟的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好奇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与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疑惑</a:t>
            </a:r>
            <a:r>
              <a:rPr lang="zh-CN" altLang="en-US" sz="2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。</a:t>
            </a:r>
          </a:p>
        </p:txBody>
      </p:sp>
      <p:pic>
        <p:nvPicPr>
          <p:cNvPr id="10" name="图片 9" descr="C:\Users\DELL\Desktop\翠鸟.jpg翠鸟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9389" y="356056"/>
            <a:ext cx="1917859" cy="1940719"/>
          </a:xfrm>
          <a:prstGeom prst="rect">
            <a:avLst/>
          </a:prstGeom>
        </p:spPr>
      </p:pic>
      <p:sp>
        <p:nvSpPr>
          <p:cNvPr id="12" name="任意多边形: 形状 11"/>
          <p:cNvSpPr/>
          <p:nvPr/>
        </p:nvSpPr>
        <p:spPr>
          <a:xfrm>
            <a:off x="1048227" y="2011684"/>
            <a:ext cx="6789896" cy="2196941"/>
          </a:xfrm>
          <a:custGeom>
            <a:avLst/>
            <a:gdLst>
              <a:gd name="connsiteX0" fmla="*/ 2929467 w 6773334"/>
              <a:gd name="connsiteY0" fmla="*/ 2929466 h 2929466"/>
              <a:gd name="connsiteX1" fmla="*/ 0 w 6773334"/>
              <a:gd name="connsiteY1" fmla="*/ 2929466 h 2929466"/>
              <a:gd name="connsiteX2" fmla="*/ 0 w 6773334"/>
              <a:gd name="connsiteY2" fmla="*/ 0 h 2929466"/>
              <a:gd name="connsiteX3" fmla="*/ 6773334 w 6773334"/>
              <a:gd name="connsiteY3" fmla="*/ 0 h 2929466"/>
              <a:gd name="connsiteX4" fmla="*/ 6773334 w 6773334"/>
              <a:gd name="connsiteY4" fmla="*/ 1303866 h 29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3334" h="2929466">
                <a:moveTo>
                  <a:pt x="2929467" y="2929466"/>
                </a:moveTo>
                <a:lnTo>
                  <a:pt x="0" y="2929466"/>
                </a:lnTo>
                <a:lnTo>
                  <a:pt x="0" y="0"/>
                </a:lnTo>
                <a:lnTo>
                  <a:pt x="6773334" y="0"/>
                </a:lnTo>
                <a:lnTo>
                  <a:pt x="6773334" y="1303866"/>
                </a:ln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 descr="t0162b75c8ef43aab2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6111" y="3219450"/>
            <a:ext cx="2168366" cy="1924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 dir="rd"/>
        <p:sndAc>
          <p:stSnd>
            <p:snd r:embed="rId3" name="type.wav"/>
          </p:stSnd>
        </p:sndAc>
      </p:transition>
    </mc:Choice>
    <mc:Fallback xmlns="">
      <p:transition spd="slow">
        <p:strips dir="rd"/>
        <p:sndAc>
          <p:stSnd>
            <p:snd r:embed="rId6" name="typ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奇妙森林之旅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180975" y="140494"/>
            <a:ext cx="8782050" cy="4862036"/>
          </a:xfrm>
          <a:prstGeom prst="roundRect">
            <a:avLst>
              <a:gd name="adj" fmla="val 69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71976" y="2516983"/>
            <a:ext cx="3614738" cy="2201228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476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1" descr="C:\Users\Administrator\AppData\Roaming\Tencent\Users\541737432\QQ\WinTemp\RichOle\DX(F[})4{XB7G4KY{MON7KG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65314" y="140497"/>
            <a:ext cx="4597241" cy="48625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358140" y="224790"/>
            <a:ext cx="3828574" cy="2377574"/>
          </a:xfrm>
          <a:prstGeom prst="rect">
            <a:avLst/>
          </a:prstGeom>
          <a:noFill/>
          <a:ln w="2857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我正想着，它一下子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冲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进水里，不见了。可是，没一会儿，它飞起来了，红色的长嘴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着一条小鱼。它站在船头，一口把小鱼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吞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了下去。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81050" y="2734631"/>
            <a:ext cx="2982278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en-US" altLang="zh-CN" sz="27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</a:t>
            </a:r>
            <a:r>
              <a:rPr lang="zh-CN" altLang="en-US" sz="27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描绘了一幅小鸟入水捉鱼的画面。标红的字表现了小鸟捕鱼的熟练敏捷。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heel spokes="8"/>
        <p:sndAc>
          <p:stSnd>
            <p:snd r:embed="rId3" name="breeze.wav"/>
          </p:stSnd>
        </p:sndAc>
      </p:transition>
    </mc:Choice>
    <mc:Fallback xmlns="">
      <p:transition spd="slow">
        <p:wheel spokes="8"/>
        <p:sndAc>
          <p:stSnd>
            <p:snd r:embed="rId6" name="breez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10" grpId="0"/>
      <p:bldP spid="10" grpId="1"/>
      <p:bldP spid="10" grpId="2"/>
      <p:bldP spid="10" grpId="3"/>
      <p:bldP spid="10" grpId="4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20866" y="676754"/>
            <a:ext cx="5454968" cy="3750257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母亲告诉我，这是一只翠鸟。哦，这只翠鸟搭了我们的船，在捕鱼吃呢。</a:t>
            </a:r>
          </a:p>
          <a:p>
            <a:pPr fontAlgn="auto">
              <a:lnSpc>
                <a:spcPct val="100000"/>
              </a:lnSpc>
            </a:pP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  <a:p>
            <a:pPr fontAlgn="auto">
              <a:lnSpc>
                <a:spcPct val="10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思考：这一段有什么作用？“搭”字有什么妙处？</a:t>
            </a:r>
          </a:p>
          <a:p>
            <a:pPr fontAlgn="auto">
              <a:lnSpc>
                <a:spcPct val="120000"/>
              </a:lnSpc>
            </a:pP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点出小鸟的名字及它搭船的原因，与题目呼应。从“搭”字可以看出翠鸟的聪明和对人类的依赖。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65" y="676666"/>
            <a:ext cx="2927402" cy="2304464"/>
          </a:xfrm>
          <a:prstGeom prst="rect">
            <a:avLst/>
          </a:prstGeom>
        </p:spPr>
      </p:pic>
      <p:pic>
        <p:nvPicPr>
          <p:cNvPr id="2" name="图片 1" descr="t01ba891016a194d45c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0485" y="3064672"/>
            <a:ext cx="2857500" cy="2078831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  <p:sndAc>
      <p:stSnd>
        <p:snd r:embed="rId2" name="coi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-1" y="0"/>
            <a:ext cx="9144002" cy="5143500"/>
            <a:chOff x="-2" y="0"/>
            <a:chExt cx="12192003" cy="6858000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371726" y="0"/>
              <a:ext cx="9820275" cy="6858000"/>
            </a:xfrm>
            <a:custGeom>
              <a:avLst/>
              <a:gdLst>
                <a:gd name="connsiteX0" fmla="*/ 0 w 9820275"/>
                <a:gd name="connsiteY0" fmla="*/ 0 h 6858000"/>
                <a:gd name="connsiteX1" fmla="*/ 9820275 w 9820275"/>
                <a:gd name="connsiteY1" fmla="*/ 0 h 6858000"/>
                <a:gd name="connsiteX2" fmla="*/ 9820275 w 9820275"/>
                <a:gd name="connsiteY2" fmla="*/ 6858000 h 6858000"/>
                <a:gd name="connsiteX3" fmla="*/ 0 w 9820275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20275" h="6858000">
                  <a:moveTo>
                    <a:pt x="0" y="0"/>
                  </a:moveTo>
                  <a:lnTo>
                    <a:pt x="9820275" y="0"/>
                  </a:lnTo>
                  <a:lnTo>
                    <a:pt x="9820275" y="6858000"/>
                  </a:lnTo>
                  <a:lnTo>
                    <a:pt x="0" y="6858000"/>
                  </a:lnTo>
                  <a:close/>
                </a:path>
              </a:pathLst>
            </a:cu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>
            <a:xfrm flipH="1">
              <a:off x="-2" y="0"/>
              <a:ext cx="2371726" cy="6858000"/>
            </a:xfrm>
            <a:custGeom>
              <a:avLst/>
              <a:gdLst>
                <a:gd name="connsiteX0" fmla="*/ 2371726 w 2371726"/>
                <a:gd name="connsiteY0" fmla="*/ 0 h 6858000"/>
                <a:gd name="connsiteX1" fmla="*/ 0 w 2371726"/>
                <a:gd name="connsiteY1" fmla="*/ 0 h 6858000"/>
                <a:gd name="connsiteX2" fmla="*/ 0 w 2371726"/>
                <a:gd name="connsiteY2" fmla="*/ 6858000 h 6858000"/>
                <a:gd name="connsiteX3" fmla="*/ 2371726 w 2371726"/>
                <a:gd name="connsiteY3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1726" h="6858000">
                  <a:moveTo>
                    <a:pt x="2371726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2371726" y="6858000"/>
                  </a:lnTo>
                  <a:close/>
                </a:path>
              </a:pathLst>
            </a:custGeom>
          </p:spPr>
        </p:pic>
      </p:grpSp>
      <p:sp>
        <p:nvSpPr>
          <p:cNvPr id="6" name="矩形 5"/>
          <p:cNvSpPr/>
          <p:nvPr/>
        </p:nvSpPr>
        <p:spPr>
          <a:xfrm>
            <a:off x="0" y="1185866"/>
            <a:ext cx="9144000" cy="2707481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1250160"/>
            <a:ext cx="9144000" cy="2550319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1301594"/>
            <a:ext cx="9144000" cy="2446973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1674498"/>
            <a:ext cx="9144000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solidFill>
                  <a:schemeClr val="accent3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</a:t>
            </a:r>
            <a:r>
              <a:rPr lang="en-US" altLang="zh-CN" sz="24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</a:t>
            </a:r>
            <a:r>
              <a:rPr lang="zh-CN" altLang="en-US" sz="2400" b="1" dirty="0">
                <a:gradFill>
                  <a:gsLst>
                    <a:gs pos="0">
                      <a:srgbClr val="FE4444"/>
                    </a:gs>
                    <a:gs pos="100000">
                      <a:srgbClr val="832B2B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外形描写：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是对事物外在样子的描述，一般是静态描写。描写时要注意按一定顺序来写，并且要抓住特征。外形描写可以使事物形象具体，特征突出，表达作者的爱憎，加深读者对事物的印象。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pic>
        <p:nvPicPr>
          <p:cNvPr id="2" name="图片 1" descr="t01a2b413726e2f9db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8621" y="882017"/>
            <a:ext cx="1613535" cy="1613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 dir="in"/>
        <p:sndAc>
          <p:stSnd>
            <p:snd r:embed="rId2" name="chimes.wav"/>
          </p:stSnd>
        </p:sndAc>
      </p:transition>
    </mc:Choice>
    <mc:Fallback xmlns="">
      <p:transition spd="slow">
        <p:split orient="vert" dir="in"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>
            <a:spLocks noChangeAspect="1"/>
          </p:cNvSpPr>
          <p:nvPr/>
        </p:nvSpPr>
        <p:spPr>
          <a:xfrm>
            <a:off x="0" y="1"/>
            <a:ext cx="9158764" cy="514397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dk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02907" y="-164825"/>
            <a:ext cx="4529138" cy="2152740"/>
          </a:xfrm>
          <a:prstGeom prst="rect">
            <a:avLst/>
          </a:prstGeom>
          <a:noFill/>
          <a:ln w="9525" cmpd="sng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 lIns="68580" tIns="216000" rIns="68580" bIns="27000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阅读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课文，想想作者对哪些事物作了细致观察，说说你是从哪里看出来的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？</a:t>
            </a:r>
            <a:endParaRPr lang="zh-CN" altLang="en-US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2" name="任意多边形: 形状 21"/>
          <p:cNvSpPr/>
          <p:nvPr/>
        </p:nvSpPr>
        <p:spPr>
          <a:xfrm>
            <a:off x="327190" y="163354"/>
            <a:ext cx="4527233" cy="1497330"/>
          </a:xfrm>
          <a:custGeom>
            <a:avLst/>
            <a:gdLst>
              <a:gd name="connsiteX0" fmla="*/ 2929467 w 6773334"/>
              <a:gd name="connsiteY0" fmla="*/ 2929466 h 2929466"/>
              <a:gd name="connsiteX1" fmla="*/ 0 w 6773334"/>
              <a:gd name="connsiteY1" fmla="*/ 2929466 h 2929466"/>
              <a:gd name="connsiteX2" fmla="*/ 0 w 6773334"/>
              <a:gd name="connsiteY2" fmla="*/ 0 h 2929466"/>
              <a:gd name="connsiteX3" fmla="*/ 6773334 w 6773334"/>
              <a:gd name="connsiteY3" fmla="*/ 0 h 2929466"/>
              <a:gd name="connsiteX4" fmla="*/ 6773334 w 6773334"/>
              <a:gd name="connsiteY4" fmla="*/ 1303866 h 2929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73334" h="2929466">
                <a:moveTo>
                  <a:pt x="2929467" y="2929466"/>
                </a:moveTo>
                <a:lnTo>
                  <a:pt x="0" y="2929466"/>
                </a:lnTo>
                <a:lnTo>
                  <a:pt x="0" y="0"/>
                </a:lnTo>
                <a:lnTo>
                  <a:pt x="6773334" y="0"/>
                </a:lnTo>
                <a:lnTo>
                  <a:pt x="6773334" y="1303866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1927" y="2258378"/>
            <a:ext cx="4601051" cy="2267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675"/>
              </a:spcBef>
            </a:pPr>
            <a:r>
              <a:rPr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作者对雨、翠鸟的外形和翠鸟捕鱼的动作进行了细致的描写，从第1自然段、第2自然段和第4自然段可以看出来。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611192" y="575426"/>
            <a:ext cx="8532813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75"/>
              </a:spcBef>
            </a:pPr>
            <a:r>
              <a:rPr 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</a:t>
            </a:r>
            <a:r>
              <a:rPr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读下面这段话，注意加点的词语，想象翠鸟捕鱼的情景。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1489" y="2979424"/>
            <a:ext cx="8231981" cy="18420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这段话描写了翠鸟捕鱼时的情景。“ 冲 、飞 、衔 、站 、吞 ”详 细、生动地写出了翠鸟捕鱼的全过程，想象时要紧紧抓住这几个动词，按照顺序还原翠鸟捕鱼的每一个步骤和情景。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06762" y="1387477"/>
            <a:ext cx="7811135" cy="1355756"/>
          </a:xfrm>
          <a:prstGeom prst="rect">
            <a:avLst/>
          </a:prstGeom>
          <a:noFill/>
          <a:ln w="28575">
            <a:noFill/>
          </a:ln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我正想着，它一下子冲进水里，不见了。可是，没一会儿，它飞起来了，红色的长嘴衔着一条小鱼。它站在船头，一口把小鱼吞了下去。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120521" y="1604013"/>
            <a:ext cx="24574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258826" y="2421258"/>
            <a:ext cx="343535" cy="5001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  <a:endParaRPr lang="zh-CN" altLang="en-US" sz="2800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36451" y="2050416"/>
            <a:ext cx="269875" cy="93102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·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90796" y="1773555"/>
            <a:ext cx="188595" cy="7771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b="1">
                <a:solidFill>
                  <a:srgbClr val="3333FF"/>
                </a:solidFill>
                <a:cs typeface="+mn-ea"/>
                <a:sym typeface="+mn-lt"/>
              </a:rPr>
              <a:t> </a:t>
            </a: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·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453943" y="2050249"/>
            <a:ext cx="378460" cy="13619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 · </a:t>
            </a:r>
          </a:p>
        </p:txBody>
      </p:sp>
      <p:sp>
        <p:nvSpPr>
          <p:cNvPr id="2" name="矩形 1"/>
          <p:cNvSpPr/>
          <p:nvPr/>
        </p:nvSpPr>
        <p:spPr>
          <a:xfrm>
            <a:off x="334327" y="2921321"/>
            <a:ext cx="8426768" cy="1956911"/>
          </a:xfrm>
          <a:prstGeom prst="rect">
            <a:avLst/>
          </a:prstGeom>
          <a:noFill/>
          <a:ln w="101600" cmpd="thickThin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 descr="t01a55d41a20ae827e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28" y="110014"/>
            <a:ext cx="714375" cy="1478756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5" grpId="0" bldLvl="0"/>
      <p:bldP spid="6" grpId="0"/>
      <p:bldP spid="7" grpId="0"/>
      <p:bldP spid="8" grpId="0"/>
      <p:bldP spid="9" grpId="0"/>
      <p:bldP spid="10" grpId="0"/>
      <p:bldP spid="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左大括号 1"/>
          <p:cNvSpPr/>
          <p:nvPr/>
        </p:nvSpPr>
        <p:spPr>
          <a:xfrm>
            <a:off x="973938" y="1663069"/>
            <a:ext cx="410051" cy="2002631"/>
          </a:xfrm>
          <a:prstGeom prst="leftBrac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>
              <a:solidFill>
                <a:schemeClr val="accent3"/>
              </a:solidFill>
              <a:cs typeface="+mn-ea"/>
              <a:sym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83987" y="1221586"/>
            <a:ext cx="3914299" cy="270073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90000"/>
              </a:lnSpc>
              <a:defRPr/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交代去处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——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  <a:p>
            <a:pPr>
              <a:lnSpc>
                <a:spcPct val="190000"/>
              </a:lnSpc>
              <a:defRPr/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发现小鸟</a:t>
            </a:r>
          </a:p>
          <a:p>
            <a:pPr>
              <a:lnSpc>
                <a:spcPct val="190000"/>
              </a:lnSpc>
              <a:defRPr/>
            </a:pP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认识小鸟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——   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898606" y="1080611"/>
            <a:ext cx="738664" cy="3592830"/>
            <a:chOff x="6819268" y="1555763"/>
            <a:chExt cx="1567977" cy="2429957"/>
          </a:xfrm>
          <a:noFill/>
        </p:grpSpPr>
        <p:sp>
          <p:nvSpPr>
            <p:cNvPr id="10" name="左大括号 9"/>
            <p:cNvSpPr/>
            <p:nvPr/>
          </p:nvSpPr>
          <p:spPr>
            <a:xfrm flipH="1">
              <a:off x="7158946" y="1555763"/>
              <a:ext cx="288769" cy="2429957"/>
            </a:xfrm>
            <a:prstGeom prst="leftBrace">
              <a:avLst/>
            </a:prstGeom>
            <a:grpFill/>
            <a:ln w="317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39944" name="TextBox 7"/>
            <p:cNvSpPr txBox="1"/>
            <p:nvPr/>
          </p:nvSpPr>
          <p:spPr>
            <a:xfrm>
              <a:off x="6819268" y="1833430"/>
              <a:ext cx="1567977" cy="1521143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eaVert" wrap="square">
              <a:spAutoFit/>
            </a:bodyPr>
            <a:lstStyle/>
            <a:p>
              <a:pPr eaLnBrk="1" hangingPunct="1"/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和谐相处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03011" y="1565822"/>
            <a:ext cx="570865" cy="21005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搭船的鸟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38551" y="645322"/>
            <a:ext cx="1867376" cy="5770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文章结构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64853" y="2102964"/>
            <a:ext cx="791210" cy="12880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外形：</a:t>
            </a:r>
          </a:p>
          <a:p>
            <a:pPr>
              <a:lnSpc>
                <a:spcPct val="110000"/>
              </a:lnSpc>
            </a:pP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11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动作：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38080" y="1565910"/>
            <a:ext cx="4516279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“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我</a:t>
            </a:r>
            <a:r>
              <a:rPr lang="en-US" altLang="zh-CN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”</a:t>
            </a: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和母亲乘船去外祖父家</a:t>
            </a:r>
            <a:endParaRPr lang="zh-CN" altLang="en-US" sz="1800" b="1" dirty="0">
              <a:solidFill>
                <a:srgbClr val="7030A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62553" y="3211196"/>
            <a:ext cx="2592705" cy="7709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90000"/>
              </a:lnSpc>
              <a:defRPr/>
            </a:pPr>
            <a:r>
              <a:rPr lang="zh-CN" altLang="en-US" sz="2400" b="1" dirty="0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翠鸟，搭船捕鱼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055745" y="2103120"/>
            <a:ext cx="3580924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颜色鲜艳，比鹦鹉还漂亮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104802" y="2951322"/>
            <a:ext cx="3841433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>
                <a:solidFill>
                  <a:srgbClr val="7030A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冲、飞、衔、吞，捕鱼能手</a:t>
            </a:r>
          </a:p>
        </p:txBody>
      </p:sp>
      <p:sp>
        <p:nvSpPr>
          <p:cNvPr id="5" name="左大括号 4"/>
          <p:cNvSpPr/>
          <p:nvPr/>
        </p:nvSpPr>
        <p:spPr>
          <a:xfrm>
            <a:off x="2991809" y="2281240"/>
            <a:ext cx="272891" cy="930116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heel spokes="8"/>
        <p:sndAc>
          <p:stSnd>
            <p:snd r:embed="rId2" name="type.wav"/>
          </p:stSnd>
        </p:sndAc>
      </p:transition>
    </mc:Choice>
    <mc:Fallback xmlns="">
      <p:transition spd="slow">
        <p:wheel spokes="8"/>
        <p:sndAc>
          <p:stSnd>
            <p:snd r:embed="rId3" name="typ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  <p:bldP spid="4" grpId="0" bldLvl="0" animBg="1"/>
      <p:bldP spid="8" grpId="0"/>
      <p:bldP spid="12" grpId="0"/>
      <p:bldP spid="13" grpId="0"/>
      <p:bldP spid="15" grpId="0"/>
      <p:bldP spid="16" grpId="0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91256" y="1300745"/>
            <a:ext cx="7178516" cy="3195161"/>
          </a:xfrm>
          <a:prstGeom prst="roundRect">
            <a:avLst/>
          </a:prstGeom>
          <a:solidFill>
            <a:srgbClr val="538F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3" name="圆角矩形 1"/>
          <p:cNvSpPr/>
          <p:nvPr/>
        </p:nvSpPr>
        <p:spPr>
          <a:xfrm>
            <a:off x="873443" y="1673068"/>
            <a:ext cx="6980396" cy="228504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latin typeface="+mj-ea"/>
              <a:ea typeface="+mj-ea"/>
              <a:cs typeface="+mn-ea"/>
              <a:sym typeface="+mn-lt"/>
            </a:endParaRPr>
          </a:p>
        </p:txBody>
      </p:sp>
      <p:sp>
        <p:nvSpPr>
          <p:cNvPr id="4" name="文本框 8"/>
          <p:cNvSpPr txBox="1"/>
          <p:nvPr/>
        </p:nvSpPr>
        <p:spPr>
          <a:xfrm>
            <a:off x="970598" y="1673546"/>
            <a:ext cx="6785610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本文写“我”和母亲搭船去外祖父家的途中发现一只翠鸟，通过对翠鸟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外形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和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捕鱼过程</a:t>
            </a:r>
            <a:r>
              <a:rPr lang="en-US" altLang="zh-CN" sz="24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的描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写，表达了“我”对翠鸟的</a:t>
            </a:r>
            <a:r>
              <a:rPr lang="zh-CN" altLang="en-US" sz="2400" b="1" u="sng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喜爱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之情，同时展示了一幅人与动物和谐共处的美丽画面。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257333" y="678324"/>
            <a:ext cx="2245101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600" b="1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课堂总结</a:t>
            </a:r>
          </a:p>
        </p:txBody>
      </p:sp>
      <p:pic>
        <p:nvPicPr>
          <p:cNvPr id="6" name="图片 5" descr="t0147a9af6c0d94745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6068" y="1824514"/>
            <a:ext cx="3413760" cy="341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339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19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卡通人物&#10;&#10;描述已自动生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5518" y="1814992"/>
            <a:ext cx="3472339" cy="3472339"/>
          </a:xfrm>
          <a:prstGeom prst="rect">
            <a:avLst/>
          </a:prstGeom>
        </p:spPr>
      </p:pic>
      <p:sp>
        <p:nvSpPr>
          <p:cNvPr id="3" name="文本框 1"/>
          <p:cNvSpPr txBox="1"/>
          <p:nvPr/>
        </p:nvSpPr>
        <p:spPr>
          <a:xfrm>
            <a:off x="130016" y="1215865"/>
            <a:ext cx="6510338" cy="31162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1.认识翠鸟，</a:t>
            </a:r>
            <a:r>
              <a:rPr lang="zh-CN" altLang="en-US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思考</a:t>
            </a:r>
            <a:r>
              <a:rPr lang="en-US" altLang="zh-CN" sz="30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作者主要抓住了翠鸟的什么特点来观察和描写。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（</a:t>
            </a:r>
            <a:r>
              <a:rPr lang="en-US" altLang="zh-CN" sz="3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重点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）</a:t>
            </a:r>
            <a:endParaRPr lang="en-US" altLang="zh-CN" sz="3000" b="1" dirty="0">
              <a:solidFill>
                <a:schemeClr val="accent3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  <a:p>
            <a:pPr>
              <a:lnSpc>
                <a:spcPct val="180000"/>
              </a:lnSpc>
            </a:pPr>
            <a:endParaRPr lang="en-US" altLang="zh-CN" sz="3000" b="1" dirty="0">
              <a:solidFill>
                <a:schemeClr val="accent3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  <a:p>
            <a:pPr>
              <a:lnSpc>
                <a:spcPct val="180000"/>
              </a:lnSpc>
            </a:pPr>
            <a:r>
              <a:rPr lang="en-US" altLang="zh-CN" sz="3000" b="1" dirty="0">
                <a:gradFill>
                  <a:gsLst>
                    <a:gs pos="0">
                      <a:srgbClr val="7B32B2"/>
                    </a:gs>
                    <a:gs pos="100000">
                      <a:srgbClr val="401A5D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2.感受大自然的美好与神奇。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（</a:t>
            </a:r>
            <a:r>
              <a:rPr lang="en-US" altLang="zh-CN" sz="3000" b="1" dirty="0" err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难点</a:t>
            </a:r>
            <a:r>
              <a:rPr lang="en-US" altLang="zh-CN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）</a:t>
            </a:r>
          </a:p>
        </p:txBody>
      </p:sp>
      <p:pic>
        <p:nvPicPr>
          <p:cNvPr id="4" name="图片 3" descr="a7261c3f652243d0a32ddd869534e25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0000">
            <a:off x="6584633" y="731997"/>
            <a:ext cx="2000250" cy="166449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42733" y="397161"/>
            <a:ext cx="2509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DAE2E5"/>
                </a:solidFill>
              </a:rPr>
              <a:t>https://www.ypppt.com/</a:t>
            </a:r>
            <a:endParaRPr lang="zh-CN" altLang="en-US" dirty="0">
              <a:solidFill>
                <a:srgbClr val="DAE2E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81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83419" y="754383"/>
            <a:ext cx="8183404" cy="325516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glow rad="114300">
              <a:schemeClr val="bg1">
                <a:lumMod val="85000"/>
                <a:alpha val="32000"/>
              </a:schemeClr>
            </a:glow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kumimoji="1" lang="zh-CN" altLang="en-US" strike="noStrike" noProof="1"/>
          </a:p>
        </p:txBody>
      </p:sp>
      <p:sp>
        <p:nvSpPr>
          <p:cNvPr id="4" name="文本框 3"/>
          <p:cNvSpPr txBox="1"/>
          <p:nvPr/>
        </p:nvSpPr>
        <p:spPr>
          <a:xfrm>
            <a:off x="860108" y="962267"/>
            <a:ext cx="7829550" cy="28392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100" b="1" i="1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3000" b="1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在大自然中我们会发现很多乐趣。一次一只翠鸟就搭上了一位小朋友的船，它要干什么呢？小朋友心里是怎样想的呢？让我们一起走进文中</a:t>
            </a:r>
            <a:r>
              <a:rPr lang="zh-CN" altLang="en-US" sz="3000" b="1" i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《搭船的鸟》</a:t>
            </a:r>
            <a:r>
              <a:rPr lang="zh-CN" altLang="en-US" sz="3000" b="1" i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去寻找到答案吧！</a:t>
            </a:r>
          </a:p>
        </p:txBody>
      </p:sp>
      <p:pic>
        <p:nvPicPr>
          <p:cNvPr id="2" name="图片 1" descr="t01f1e59c52151ab85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80000">
            <a:off x="-161449" y="-127635"/>
            <a:ext cx="2110740" cy="21897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Bar dir="vert"/>
        <p:sndAc>
          <p:stSnd>
            <p:snd r:embed="rId2" name="camera.wav"/>
          </p:stSnd>
        </p:sndAc>
      </p:transition>
    </mc:Choice>
    <mc:Fallback xmlns="">
      <p:transition spd="slow">
        <p:randomBar dir="vert"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ldLvl="0" animBg="1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4328140_4328140_1277451032078_mthumb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" y="477"/>
            <a:ext cx="2801779" cy="2780824"/>
          </a:xfrm>
          <a:prstGeom prst="rect">
            <a:avLst/>
          </a:prstGeom>
        </p:spPr>
      </p:pic>
      <p:pic>
        <p:nvPicPr>
          <p:cNvPr id="2" name="图片 1" descr="018016006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8378" y="1"/>
            <a:ext cx="3125629" cy="2781776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-476" y="2781300"/>
            <a:ext cx="9144476" cy="2361724"/>
          </a:xfrm>
          <a:prstGeom prst="rect">
            <a:avLst/>
          </a:prstGeom>
          <a:solidFill>
            <a:schemeClr val="accent4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翠鸟</a:t>
            </a:r>
            <a:r>
              <a:rPr lang="en-US" altLang="zh-CN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又叫鱼狗，属中型水鸟。翠鸟体形大多矮小短胖，羽毛主要为亮蓝色，腹部为栗棕色，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头顶有浅色横斑，嘴和脚均为赤红色。从远处看很像啄木鸟。因背部和面部的羽毛翠蓝发亮，而通称翠鸟。翠鸟以食鱼为主，兼吃甲壳类和多种水生昆虫。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487460" y="3"/>
            <a:ext cx="4073843" cy="27789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zoom/>
        <p:sndAc>
          <p:stSnd>
            <p:snd r:embed="rId2" name="push.wav"/>
          </p:stSnd>
        </p:sndAc>
      </p:transition>
    </mc:Choice>
    <mc:Fallback xmlns="">
      <p:transition spd="slow">
        <p:zoom/>
        <p:sndAc>
          <p:stSnd>
            <p:snd r:embed="rId6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271838" y="1674813"/>
            <a:ext cx="5872162" cy="2978150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fontAlgn="auto">
              <a:lnSpc>
                <a:spcPct val="150000"/>
              </a:lnSpc>
            </a:pPr>
            <a:r>
              <a:rPr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</a:t>
            </a:r>
            <a:r>
              <a:rPr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原名郭嘉桂，散文家、儿童文学家。著有童话诗集《木偶戏</a:t>
            </a:r>
            <a:r>
              <a:rPr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》，</a:t>
            </a:r>
            <a:r>
              <a:rPr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散文诗集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《蒲公英和虹》，散文集《你是普通的花》等55部作品。童话集《孙悟空在我们村里》获中国作协儿童文学奖一等奖，《郭风散文选集》获首届鲁迅文学奖和第八届中国图书奖。</a:t>
            </a:r>
            <a:endParaRPr lang="zh-CN" altLang="en-US" b="1" dirty="0">
              <a:solidFill>
                <a:schemeClr val="accent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52197" y="154719"/>
            <a:ext cx="2042867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>
            <a:defPPr>
              <a:defRPr lang="zh-CN"/>
            </a:defPPr>
            <a:lvl1pPr>
              <a:defRPr sz="4000" spc="10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作者简介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329868" y="1099175"/>
            <a:ext cx="1479069" cy="577081"/>
          </a:xfrm>
          <a:prstGeom prst="rect">
            <a:avLst/>
          </a:prstGeom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lvl1pPr algn="just">
              <a:lnSpc>
                <a:spcPct val="130000"/>
              </a:lnSpc>
              <a:buFont typeface="Arial" panose="020B0604020202020204" pitchFamily="34" charset="0"/>
              <a:defRPr sz="2400">
                <a:solidFill>
                  <a:schemeClr val="accent1"/>
                </a:solidFill>
                <a:latin typeface="+mj-ea"/>
                <a:ea typeface="+mj-ea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latin typeface="+mn-lt"/>
                <a:ea typeface="+mn-ea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>
                <a:latin typeface="+mn-lt"/>
                <a:ea typeface="+mn-ea"/>
              </a:defRPr>
            </a:lvl9pPr>
          </a:lstStyle>
          <a:p>
            <a:pPr>
              <a:lnSpc>
                <a:spcPct val="100000"/>
              </a:lnSpc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郭风</a:t>
            </a:r>
            <a:endParaRPr lang="zh-CN" altLang="en-US" sz="3300" b="1" dirty="0">
              <a:solidFill>
                <a:srgbClr val="0D795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44667" y="854420"/>
            <a:ext cx="8046894" cy="0"/>
          </a:xfrm>
          <a:prstGeom prst="line">
            <a:avLst/>
          </a:prstGeom>
          <a:ln w="635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250" y="1309212"/>
            <a:ext cx="2508409" cy="3177064"/>
          </a:xfrm>
          <a:prstGeom prst="rect">
            <a:avLst/>
          </a:prstGeom>
        </p:spPr>
      </p:pic>
      <p:pic>
        <p:nvPicPr>
          <p:cNvPr id="4" name="图片 3" descr="t01bb9d1805cd14f47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0" y="-701516"/>
            <a:ext cx="2857500" cy="28575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dissolve/>
        <p:sndAc>
          <p:stSnd>
            <p:snd r:embed="rId2" name="type.wav"/>
          </p:stSnd>
        </p:sndAc>
      </p:transition>
    </mc:Choice>
    <mc:Fallback xmlns="">
      <p:transition spd="slow">
        <p:dissolve/>
        <p:sndAc>
          <p:stSnd>
            <p:snd r:embed="rId5" name="typ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Administrator\Desktop\5c750b9c9635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654" y="741525"/>
            <a:ext cx="7602379" cy="3411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931551" y="1287784"/>
            <a:ext cx="5987415" cy="2101217"/>
          </a:xfrm>
          <a:prstGeom prst="rect">
            <a:avLst/>
          </a:prstGeom>
          <a:noFill/>
        </p:spPr>
        <p:txBody>
          <a:bodyPr wrap="square" lIns="51435" tIns="25718" rIns="51435" bIns="25718">
            <a:spAutoFit/>
          </a:bodyPr>
          <a:lstStyle/>
          <a:p>
            <a:pPr>
              <a:lnSpc>
                <a:spcPct val="150000"/>
              </a:lnSpc>
              <a:spcBef>
                <a:spcPts val="1350"/>
              </a:spcBef>
              <a:defRPr/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Arial" panose="020B0604020202020204" pitchFamily="34" charset="0"/>
              </a:rPr>
              <a:t> 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Arial" panose="020B0604020202020204" pitchFamily="34" charset="0"/>
              </a:rPr>
              <a:t>同学们阅读课文，思考可以把文章分为几部分？每部分主要讲了什么？</a:t>
            </a:r>
          </a:p>
          <a:p>
            <a:pPr>
              <a:lnSpc>
                <a:spcPct val="150000"/>
              </a:lnSpc>
              <a:spcBef>
                <a:spcPts val="1350"/>
              </a:spcBef>
              <a:defRPr/>
            </a:pPr>
            <a:r>
              <a:rPr lang="zh-CN" altLang="en-US" sz="27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Arial" panose="020B0604020202020204" pitchFamily="34" charset="0"/>
              </a:rPr>
              <a:t>重点阅读对翠鸟外貌及捕鱼动作的描写。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95536" y="493776"/>
            <a:ext cx="4069080" cy="46497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zoom/>
        <p:sndAc>
          <p:stSnd>
            <p:snd r:embed="rId2" name="camera.wav"/>
          </p:stSnd>
        </p:sndAc>
      </p:transition>
    </mc:Choice>
    <mc:Fallback xmlns="">
      <p:transition spd="slow">
        <p:zoom/>
        <p:sndAc>
          <p:stSnd>
            <p:snd r:embed="rId5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折角形 7"/>
          <p:cNvSpPr/>
          <p:nvPr/>
        </p:nvSpPr>
        <p:spPr>
          <a:xfrm>
            <a:off x="561500" y="774383"/>
            <a:ext cx="8081963" cy="3855720"/>
          </a:xfrm>
          <a:prstGeom prst="foldedCorner">
            <a:avLst/>
          </a:prstGeom>
          <a:pattFill prst="pct5">
            <a:fgClr>
              <a:srgbClr val="94C600"/>
            </a:fgClr>
            <a:bgClr>
              <a:srgbClr val="FFFFFF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1499" y="872014"/>
            <a:ext cx="2437924" cy="5327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ts val="450"/>
              </a:spcBef>
              <a:defRPr/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第一部分（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1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）：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181826" y="934403"/>
            <a:ext cx="5356117" cy="48474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写“我”和母亲乘船去外祖父家。</a:t>
            </a:r>
            <a:endParaRPr lang="zh-CN" altLang="en-US" sz="27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1023" y="2065496"/>
            <a:ext cx="2964656" cy="5327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ts val="450"/>
              </a:spcBef>
              <a:defRPr/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第二部分（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2—4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）：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693801" y="1837373"/>
            <a:ext cx="4726305" cy="106644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描写了站在船头的小鸟的外形和小鸟捕鱼的动作。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31050" y="3325181"/>
            <a:ext cx="2794635" cy="5639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第三部分（</a:t>
            </a: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5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）：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394240" y="2992757"/>
            <a:ext cx="5248751" cy="156504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sz="27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揭示主题，“我”知道了小鸟是翠鸟，它搭“我们”的船是为了捕鱼。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 dir="in"/>
        <p:sndAc>
          <p:stSnd>
            <p:snd r:embed="rId3" name="coin.wav"/>
          </p:stSnd>
        </p:sndAc>
      </p:transition>
    </mc:Choice>
    <mc:Fallback xmlns="">
      <p:transition spd="slow">
        <p:split orient="vert" dir="in"/>
        <p:sndAc>
          <p:stSnd>
            <p:snd r:embed="rId4" name="coin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4" grpId="0"/>
      <p:bldP spid="2" grpId="0" bldLvl="0" animBg="1"/>
      <p:bldP spid="7" grpId="0"/>
      <p:bldP spid="6" grpId="0" bldLvl="0" animBg="1"/>
      <p:bldP spid="9" grpId="0"/>
      <p:bldP spid="1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8"/>
          <a:stretch>
            <a:fillRect/>
          </a:stretch>
        </p:blipFill>
        <p:spPr>
          <a:xfrm>
            <a:off x="237655" y="1093473"/>
            <a:ext cx="8669179" cy="4169093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50972" y="522449"/>
            <a:ext cx="8838724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00000"/>
              </a:lnSpc>
            </a:pPr>
            <a:r>
              <a:rPr lang="en-US" altLang="zh-CN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 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我和母亲坐着小船，到乡下外祖父家里去。我们坐在船舱里。天下着大雨，雨点打在船篷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（p</a:t>
            </a:r>
            <a:r>
              <a:rPr lang="en-US" altLang="zh-CN" sz="24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é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ng）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上，沙啦、沙啦地响。船夫披着蓑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（suō）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衣在船后用力地摇着橹</a:t>
            </a:r>
            <a:r>
              <a:rPr lang="zh-CN" altLang="en-US" sz="2400" b="1" dirty="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（lǔ）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。</a:t>
            </a:r>
            <a:r>
              <a:rPr lang="en-US" altLang="zh-CN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 </a:t>
            </a:r>
            <a:endParaRPr lang="en-US" altLang="zh-CN" sz="2400" b="1" kern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lt"/>
            </a:endParaRPr>
          </a:p>
        </p:txBody>
      </p:sp>
      <p:sp>
        <p:nvSpPr>
          <p:cNvPr id="4" name="文本框 6"/>
          <p:cNvSpPr txBox="1"/>
          <p:nvPr/>
        </p:nvSpPr>
        <p:spPr>
          <a:xfrm>
            <a:off x="733902" y="2313150"/>
            <a:ext cx="7089934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3000" b="1" dirty="0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 </a:t>
            </a:r>
            <a:r>
              <a:rPr lang="zh-CN" altLang="en-US" sz="3000" b="1" dirty="0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这一段交代了人物（我、母亲、船夫）、地点（船上）、天气（下大雨）</a:t>
            </a:r>
          </a:p>
          <a:p>
            <a:pPr fontAlgn="auto">
              <a:lnSpc>
                <a:spcPct val="120000"/>
              </a:lnSpc>
            </a:pPr>
            <a:r>
              <a:rPr lang="zh-CN" altLang="en-US" sz="3000" b="1" dirty="0">
                <a:solidFill>
                  <a:srgbClr val="7030A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这些信息，为下文小鸟搭船做铺垫。</a:t>
            </a:r>
          </a:p>
        </p:txBody>
      </p:sp>
    </p:spTree>
    <p:extLst>
      <p:ext uri="{BB962C8B-B14F-4D97-AF65-F5344CB8AC3E}">
        <p14:creationId xmlns:p14="http://schemas.microsoft.com/office/powerpoint/2010/main" val="317689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2" y="-29575"/>
            <a:ext cx="9144000" cy="5188603"/>
          </a:xfrm>
          <a:prstGeom prst="rect">
            <a:avLst/>
          </a:prstGeom>
          <a:gradFill>
            <a:gsLst>
              <a:gs pos="45000">
                <a:schemeClr val="bg1">
                  <a:alpha val="0"/>
                </a:schemeClr>
              </a:gs>
              <a:gs pos="45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占位符 3" hidden="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8" name="矩形: 圆角 7"/>
          <p:cNvSpPr/>
          <p:nvPr/>
        </p:nvSpPr>
        <p:spPr>
          <a:xfrm>
            <a:off x="4254818" y="2203612"/>
            <a:ext cx="4815364" cy="2843689"/>
          </a:xfrm>
          <a:prstGeom prst="roundRect">
            <a:avLst>
              <a:gd name="adj" fmla="val 10226"/>
            </a:avLst>
          </a:prstGeom>
          <a:noFill/>
          <a:ln w="571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254818" y="150495"/>
            <a:ext cx="4963001" cy="1962076"/>
          </a:xfrm>
          <a:prstGeom prst="rect">
            <a:avLst/>
          </a:prstGeom>
          <a:noFill/>
          <a:ln w="2857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fontAlgn="auto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27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后来雨停了。我看见一只彩色的小鸟站在船头，多么美丽啊！它的羽毛是翠绿的，翅膀带着一些蓝色，比鹦鹉还漂亮。它还有一张红色的长嘴。</a:t>
            </a:r>
          </a:p>
        </p:txBody>
      </p:sp>
      <p:sp>
        <p:nvSpPr>
          <p:cNvPr id="5" name="矩形 4"/>
          <p:cNvSpPr/>
          <p:nvPr/>
        </p:nvSpPr>
        <p:spPr>
          <a:xfrm>
            <a:off x="4444365" y="2111696"/>
            <a:ext cx="4483418" cy="283923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lt"/>
              </a:rPr>
              <a:t>    这段话讲了“我” 留心观察了小鸟的外形，而且观察得非常细致。小鸟羽毛的颜色、翅膀的颜色、嘴的颜色和形状，都没有逃过 “我” 的眼睛。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wheel spokes="8"/>
        <p:sndAc>
          <p:stSnd>
            <p:snd r:embed="rId2" name="chimes.wav"/>
          </p:stSnd>
        </p:sndAc>
      </p:transition>
    </mc:Choice>
    <mc:Fallback xmlns="">
      <p:transition spd="slow">
        <p:wheel spokes="8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第一PPT模板网-WWW.1PPT.COM ​">
  <a:themeElements>
    <a:clrScheme name="搭船的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09100"/>
      </a:accent1>
      <a:accent2>
        <a:srgbClr val="94B6CB"/>
      </a:accent2>
      <a:accent3>
        <a:srgbClr val="DBF1FC"/>
      </a:accent3>
      <a:accent4>
        <a:srgbClr val="9CB2D8"/>
      </a:accent4>
      <a:accent5>
        <a:srgbClr val="5768FA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-1">
      <a:majorFont>
        <a:latin typeface="等线 Light"/>
        <a:ea typeface="隶书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94B6CB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1028</Words>
  <Application>Microsoft Office PowerPoint</Application>
  <PresentationFormat>全屏显示(16:9)</PresentationFormat>
  <Paragraphs>72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Meiryo</vt:lpstr>
      <vt:lpstr>等线</vt:lpstr>
      <vt:lpstr>等线 Light</vt:lpstr>
      <vt:lpstr>方正卡通简体</vt:lpstr>
      <vt:lpstr>楷体</vt:lpstr>
      <vt:lpstr>李旭科毛笔行书</vt:lpstr>
      <vt:lpstr>隶书</vt:lpstr>
      <vt:lpstr>宋体</vt:lpstr>
      <vt:lpstr>微软雅黑</vt:lpstr>
      <vt:lpstr>Arial</vt:lpstr>
      <vt:lpstr>Calibri</vt:lpstr>
      <vt:lpstr>Calibri Light</vt:lpstr>
      <vt:lpstr>Wingdings</vt:lpstr>
      <vt:lpstr>第一PPT模板网-WWW.1PPT.COM 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22</cp:revision>
  <dcterms:created xsi:type="dcterms:W3CDTF">2020-08-17T10:45:00Z</dcterms:created>
  <dcterms:modified xsi:type="dcterms:W3CDTF">2021-08-02T06:54:43Z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