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05" r:id="rId2"/>
  </p:sldMasterIdLst>
  <p:notesMasterIdLst>
    <p:notesMasterId r:id="rId42"/>
  </p:notesMasterIdLst>
  <p:sldIdLst>
    <p:sldId id="378" r:id="rId3"/>
    <p:sldId id="376" r:id="rId4"/>
    <p:sldId id="377" r:id="rId5"/>
    <p:sldId id="379" r:id="rId6"/>
    <p:sldId id="380" r:id="rId7"/>
    <p:sldId id="381" r:id="rId8"/>
    <p:sldId id="382" r:id="rId9"/>
    <p:sldId id="383" r:id="rId10"/>
    <p:sldId id="384" r:id="rId11"/>
    <p:sldId id="385" r:id="rId12"/>
    <p:sldId id="386" r:id="rId13"/>
    <p:sldId id="387" r:id="rId14"/>
    <p:sldId id="388" r:id="rId15"/>
    <p:sldId id="389" r:id="rId16"/>
    <p:sldId id="390" r:id="rId17"/>
    <p:sldId id="391" r:id="rId18"/>
    <p:sldId id="392" r:id="rId19"/>
    <p:sldId id="393" r:id="rId20"/>
    <p:sldId id="394" r:id="rId21"/>
    <p:sldId id="395" r:id="rId22"/>
    <p:sldId id="396" r:id="rId23"/>
    <p:sldId id="397" r:id="rId24"/>
    <p:sldId id="398" r:id="rId25"/>
    <p:sldId id="399" r:id="rId26"/>
    <p:sldId id="400" r:id="rId27"/>
    <p:sldId id="401" r:id="rId28"/>
    <p:sldId id="402" r:id="rId29"/>
    <p:sldId id="403" r:id="rId30"/>
    <p:sldId id="404" r:id="rId31"/>
    <p:sldId id="405" r:id="rId32"/>
    <p:sldId id="406" r:id="rId33"/>
    <p:sldId id="407" r:id="rId34"/>
    <p:sldId id="408" r:id="rId35"/>
    <p:sldId id="409" r:id="rId36"/>
    <p:sldId id="410" r:id="rId37"/>
    <p:sldId id="411" r:id="rId38"/>
    <p:sldId id="412" r:id="rId39"/>
    <p:sldId id="413" r:id="rId40"/>
    <p:sldId id="414" r:id="rId41"/>
  </p:sldIdLst>
  <p:sldSz cx="9144000" cy="5143500" type="screen16x9"/>
  <p:notesSz cx="6858000" cy="9144000"/>
  <p:defaultTextStyle>
    <a:defPPr>
      <a:defRPr lang="ko-K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ulim" pitchFamily="34" charset="-127"/>
        <a:ea typeface="Gulim" pitchFamily="34" charset="-127"/>
        <a:cs typeface="+mn-cs"/>
      </a:defRPr>
    </a:lvl1pPr>
    <a:lvl2pPr marL="3429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ulim" pitchFamily="34" charset="-127"/>
        <a:ea typeface="Gulim" pitchFamily="34" charset="-127"/>
        <a:cs typeface="+mn-cs"/>
      </a:defRPr>
    </a:lvl2pPr>
    <a:lvl3pPr marL="685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ulim" pitchFamily="34" charset="-127"/>
        <a:ea typeface="Gulim" pitchFamily="34" charset="-127"/>
        <a:cs typeface="+mn-cs"/>
      </a:defRPr>
    </a:lvl3pPr>
    <a:lvl4pPr marL="10287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ulim" pitchFamily="34" charset="-127"/>
        <a:ea typeface="Gulim" pitchFamily="34" charset="-127"/>
        <a:cs typeface="+mn-cs"/>
      </a:defRPr>
    </a:lvl4pPr>
    <a:lvl5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ulim" pitchFamily="34" charset="-127"/>
        <a:ea typeface="Gulim" pitchFamily="34" charset="-127"/>
        <a:cs typeface="+mn-cs"/>
      </a:defRPr>
    </a:lvl5pPr>
    <a:lvl6pPr marL="1714500" algn="l" defTabSz="685800" rtl="0" eaLnBrk="1" latinLnBrk="0" hangingPunct="1">
      <a:defRPr kern="1200">
        <a:solidFill>
          <a:schemeClr val="tx1"/>
        </a:solidFill>
        <a:latin typeface="Gulim" pitchFamily="34" charset="-127"/>
        <a:ea typeface="Gulim" pitchFamily="34" charset="-127"/>
        <a:cs typeface="+mn-cs"/>
      </a:defRPr>
    </a:lvl6pPr>
    <a:lvl7pPr marL="2057400" algn="l" defTabSz="685800" rtl="0" eaLnBrk="1" latinLnBrk="0" hangingPunct="1">
      <a:defRPr kern="1200">
        <a:solidFill>
          <a:schemeClr val="tx1"/>
        </a:solidFill>
        <a:latin typeface="Gulim" pitchFamily="34" charset="-127"/>
        <a:ea typeface="Gulim" pitchFamily="34" charset="-127"/>
        <a:cs typeface="+mn-cs"/>
      </a:defRPr>
    </a:lvl7pPr>
    <a:lvl8pPr marL="2400300" algn="l" defTabSz="685800" rtl="0" eaLnBrk="1" latinLnBrk="0" hangingPunct="1">
      <a:defRPr kern="1200">
        <a:solidFill>
          <a:schemeClr val="tx1"/>
        </a:solidFill>
        <a:latin typeface="Gulim" pitchFamily="34" charset="-127"/>
        <a:ea typeface="Gulim" pitchFamily="34" charset="-127"/>
        <a:cs typeface="+mn-cs"/>
      </a:defRPr>
    </a:lvl8pPr>
    <a:lvl9pPr marL="2743200" algn="l" defTabSz="685800" rtl="0" eaLnBrk="1" latinLnBrk="0" hangingPunct="1">
      <a:defRPr kern="1200">
        <a:solidFill>
          <a:schemeClr val="tx1"/>
        </a:solidFill>
        <a:latin typeface="Gulim" pitchFamily="34" charset="-127"/>
        <a:ea typeface="Gulim" pitchFamily="34" charset="-127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068">
          <p15:clr>
            <a:srgbClr val="A4A3A4"/>
          </p15:clr>
        </p15:guide>
        <p15:guide id="2" orient="horz" pos="88">
          <p15:clr>
            <a:srgbClr val="A4A3A4"/>
          </p15:clr>
        </p15:guide>
        <p15:guide id="3" pos="250">
          <p15:clr>
            <a:srgbClr val="A4A3A4"/>
          </p15:clr>
        </p15:guide>
        <p15:guide id="4" pos="55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000000"/>
    <a:srgbClr val="BDE1D4"/>
    <a:srgbClr val="E6B8E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922" autoAdjust="0"/>
    <p:restoredTop sz="96314" autoAdjust="0"/>
  </p:normalViewPr>
  <p:slideViewPr>
    <p:cSldViewPr>
      <p:cViewPr varScale="1">
        <p:scale>
          <a:sx n="143" d="100"/>
          <a:sy n="143" d="100"/>
        </p:scale>
        <p:origin x="840" y="120"/>
      </p:cViewPr>
      <p:guideLst>
        <p:guide orient="horz" pos="3068"/>
        <p:guide orient="horz" pos="88"/>
        <p:guide pos="250"/>
        <p:guide pos="554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90" d="100"/>
        <a:sy n="90" d="100"/>
      </p:scale>
      <p:origin x="0" y="0"/>
    </p:cViewPr>
  </p:sorterViewPr>
  <p:gridSpacing cx="72006" cy="72006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presProps" Target="presProps.xml"/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tableStyles" Target="tableStyles.xml"/><Relationship Id="rId20" Type="http://schemas.openxmlformats.org/officeDocument/2006/relationships/slide" Target="slides/slide18.xml"/><Relationship Id="rId41" Type="http://schemas.openxmlformats.org/officeDocument/2006/relationships/slide" Target="slides/slide3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E3E1EEE-D8F2-42F8-BD00-88262A26A522}" type="datetimeFigureOut">
              <a:rPr lang="zh-CN" altLang="en-US" smtClean="0"/>
              <a:t>2021/8/2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E70F9C-07E6-465D-B6F9-EF5E5EEA5E3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329249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E70F9C-07E6-465D-B6F9-EF5E5EEA5E37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5515308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39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6460022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tags" Target="../tags/tag5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8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tags" Target="../tags/tag3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513871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KSO_TEMPLATE" hidden="1"/>
          <p:cNvSpPr/>
          <p:nvPr>
            <p:custDataLst>
              <p:tags r:id="rId1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>
              <a:defRPr/>
            </a:pPr>
            <a:endParaRPr lang="zh-CN" altLang="en-US" noProof="1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02412" y="1941211"/>
            <a:ext cx="8139178" cy="674375"/>
          </a:xfrm>
        </p:spPr>
        <p:txBody>
          <a:bodyPr vert="horz" lIns="76200" tIns="28575" rIns="19050" bIns="28575" rtlCol="0" anchor="t" anchorCtr="0">
            <a:noAutofit/>
          </a:bodyPr>
          <a:lstStyle>
            <a:lvl1pPr marL="0" marR="0" algn="ctr" defTabSz="685800" rtl="0" eaLnBrk="1" fontAlgn="auto" latinLnBrk="0" hangingPunct="1">
              <a:lnSpc>
                <a:spcPct val="100000"/>
              </a:lnSpc>
              <a:buNone/>
              <a:defRPr kumimoji="0" lang="zh-CN" altLang="en-US" sz="4100" b="0" i="0" u="none" strike="noStrike" kern="1200" cap="none" spc="450" normalizeH="0" baseline="0" noProof="1" dirty="0">
                <a:solidFill>
                  <a:srgbClr val="6DBED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 lang="zh-CN" altLang="en-US" noProof="1" smtClean="0">
                <a:sym typeface="+mn-ea"/>
              </a:rPr>
              <a:t>单击此处编辑母版标题样式</a:t>
            </a:r>
            <a:endParaRPr noProof="1">
              <a:sym typeface="+mn-ea"/>
            </a:endParaRPr>
          </a:p>
        </p:txBody>
      </p:sp>
      <p:sp>
        <p:nvSpPr>
          <p:cNvPr id="4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>
          <a:xfrm>
            <a:off x="659606" y="4762500"/>
            <a:ext cx="2025254" cy="236935"/>
          </a:xfrm>
        </p:spPr>
        <p:txBody>
          <a:bodyPr lIns="68580" tIns="34290" rIns="68580" bIns="34290"/>
          <a:lstStyle>
            <a:lvl1pPr>
              <a:defRPr noProof="1"/>
            </a:lvl1pPr>
          </a:lstStyle>
          <a:p>
            <a:pPr>
              <a:defRPr/>
            </a:pPr>
            <a:fld id="{008C447C-A806-41FC-81BF-BE2B87D1CDF0}" type="datetimeFigureOut">
              <a:rPr lang="zh-CN" altLang="en-US"/>
              <a:pPr>
                <a:defRPr/>
              </a:pPr>
              <a:t>2021/8/2</a:t>
            </a:fld>
            <a:endParaRPr lang="zh-CN" altLang="en-US"/>
          </a:p>
        </p:txBody>
      </p:sp>
      <p:sp>
        <p:nvSpPr>
          <p:cNvPr id="5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>
          <a:xfrm>
            <a:off x="3087291" y="4762500"/>
            <a:ext cx="2969419" cy="236935"/>
          </a:xfrm>
        </p:spPr>
        <p:txBody>
          <a:bodyPr lIns="68580" tIns="34290" rIns="68580" bIns="34290"/>
          <a:lstStyle>
            <a:lvl1pPr>
              <a:defRPr noProof="1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>
          <a:xfrm>
            <a:off x="6457950" y="4762500"/>
            <a:ext cx="2025254" cy="236935"/>
          </a:xfrm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>
              <a:defRPr/>
            </a:pPr>
            <a:fld id="{2283164D-33E1-42BA-AAA9-AE05F295BF2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98567865"/>
      </p:ext>
    </p:extLst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863982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5697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408391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82853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143069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12609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050827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702041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02147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0150914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776220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12919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963571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233311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457200" y="205979"/>
            <a:ext cx="8229600" cy="4388644"/>
          </a:xfrm>
        </p:spPr>
        <p:txBody>
          <a:bodyPr lIns="68580" tIns="34290" rIns="68580" bIns="34290"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457200" y="4683919"/>
            <a:ext cx="2133600" cy="357188"/>
          </a:xfrm>
        </p:spPr>
        <p:txBody>
          <a:bodyPr lIns="68580" tIns="34290" rIns="68580" bIns="34290"/>
          <a:lstStyle>
            <a:lvl1pPr>
              <a:defRPr noProof="1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124200" y="4683919"/>
            <a:ext cx="2895600" cy="357188"/>
          </a:xfrm>
        </p:spPr>
        <p:txBody>
          <a:bodyPr lIns="68580" tIns="34290" rIns="68580" bIns="34290"/>
          <a:lstStyle>
            <a:lvl1pPr>
              <a:defRPr noProof="1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553200" y="4683919"/>
            <a:ext cx="2133600" cy="357188"/>
          </a:xfrm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>
            <a:lvl1pPr latinLnBrk="1">
              <a:defRPr/>
            </a:lvl1pPr>
          </a:lstStyle>
          <a:p>
            <a:pPr>
              <a:defRPr/>
            </a:pPr>
            <a:fld id="{0EAF7DA0-00EE-4597-8B47-D57479F62B32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862041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085632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908602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457200" y="4683919"/>
            <a:ext cx="2133600" cy="357188"/>
          </a:xfrm>
        </p:spPr>
        <p:txBody>
          <a:bodyPr lIns="68580" tIns="34290" rIns="68580" bIns="34290"/>
          <a:lstStyle>
            <a:lvl1pPr>
              <a:defRPr noProof="1"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124200" y="4683919"/>
            <a:ext cx="2895600" cy="357188"/>
          </a:xfrm>
        </p:spPr>
        <p:txBody>
          <a:bodyPr lIns="68580" tIns="34290" rIns="68580" bIns="34290"/>
          <a:lstStyle>
            <a:lvl1pPr>
              <a:defRPr noProof="1"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553200" y="4683919"/>
            <a:ext cx="2133600" cy="357188"/>
          </a:xfrm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>
            <a:lvl1pPr latinLnBrk="1">
              <a:defRPr/>
            </a:lvl1pPr>
          </a:lstStyle>
          <a:p>
            <a:pPr>
              <a:defRPr/>
            </a:pPr>
            <a:fld id="{6AAEB05F-466F-4044-AE71-D8057BACDDA5}" type="slidenum">
              <a:rPr lang="zh-CN"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3426676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KSO_TEMPLATE" hidden="1"/>
          <p:cNvSpPr/>
          <p:nvPr>
            <p:custDataLst>
              <p:tags r:id="rId1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>
              <a:defRPr/>
            </a:pPr>
            <a:endParaRPr lang="zh-CN" altLang="en-US" noProof="1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02412" y="324000"/>
            <a:ext cx="8139178" cy="486000"/>
          </a:xfrm>
        </p:spPr>
        <p:txBody>
          <a:bodyPr vert="horz" lIns="76200" tIns="28575" rIns="57150" bIns="28575" rtlCol="0" anchor="ctr" anchorCtr="0">
            <a:noAutofit/>
          </a:bodyPr>
          <a:lstStyle>
            <a:lvl1pPr marL="0" marR="0" algn="l" defTabSz="685800" rtl="0" eaLnBrk="1" fontAlgn="auto" latinLnBrk="0" hangingPunct="1">
              <a:lnSpc>
                <a:spcPct val="100000"/>
              </a:lnSpc>
              <a:buNone/>
              <a:defRPr kumimoji="0" lang="zh-CN" altLang="en-US" sz="2100" b="1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 noProof="1">
                <a:sym typeface="+mn-ea"/>
              </a:rPr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412" y="972000"/>
            <a:ext cx="8139178" cy="3781016"/>
          </a:xfrm>
        </p:spPr>
        <p:txBody>
          <a:bodyPr vert="horz" lIns="76200" tIns="0" rIns="61913" bIns="0" rtlCol="0">
            <a:noAutofit/>
          </a:bodyPr>
          <a:lstStyle>
            <a:lvl1pPr marL="171450" marR="0" lvl="0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514350" marR="0" lvl="1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tabLst>
                <a:tab pos="1207294" algn="l"/>
              </a:tabLst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857250" marR="0" lvl="2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200150" marR="0" lvl="3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1543050" marR="0" lvl="4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r>
              <a:rPr noProof="1">
                <a:sym typeface="+mn-ea"/>
              </a:rPr>
              <a:t>单击此处编辑母版文本样式</a:t>
            </a:r>
          </a:p>
          <a:p>
            <a:pPr lvl="1"/>
            <a:r>
              <a:rPr noProof="1">
                <a:sym typeface="+mn-ea"/>
              </a:rPr>
              <a:t>第二级</a:t>
            </a:r>
          </a:p>
          <a:p>
            <a:pPr lvl="2"/>
            <a:r>
              <a:rPr noProof="1">
                <a:sym typeface="+mn-ea"/>
              </a:rPr>
              <a:t>第三级</a:t>
            </a:r>
          </a:p>
          <a:p>
            <a:pPr lvl="3"/>
            <a:r>
              <a:rPr noProof="1">
                <a:sym typeface="+mn-ea"/>
              </a:rPr>
              <a:t>第四级</a:t>
            </a:r>
          </a:p>
          <a:p>
            <a:pPr lvl="4"/>
            <a:r>
              <a:rPr noProof="1">
                <a:sym typeface="+mn-ea"/>
              </a:rPr>
              <a:t>第五级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>
          <a:xfrm>
            <a:off x="659606" y="4762500"/>
            <a:ext cx="2025254" cy="236935"/>
          </a:xfrm>
        </p:spPr>
        <p:txBody>
          <a:bodyPr lIns="68580" tIns="34290" rIns="68580" bIns="34290"/>
          <a:lstStyle>
            <a:lvl1pPr>
              <a:defRPr sz="110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>
          <a:xfrm>
            <a:off x="3087291" y="4762500"/>
            <a:ext cx="2969419" cy="236935"/>
          </a:xfrm>
        </p:spPr>
        <p:txBody>
          <a:bodyPr lIns="68580" tIns="34290" rIns="68580" bIns="34290"/>
          <a:lstStyle>
            <a:lvl1pPr algn="ctr">
              <a:defRPr sz="110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>
          <a:xfrm>
            <a:off x="6457950" y="4762500"/>
            <a:ext cx="2025254" cy="236935"/>
          </a:xfrm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>
              <a:defRPr/>
            </a:pPr>
            <a:fld id="{4E32E61A-173A-4524-B4FB-903D8305122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90779031"/>
      </p:ext>
    </p:extLst>
  </p:cSld>
  <p:clrMapOvr>
    <a:masterClrMapping/>
  </p:clrMapOvr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slideLayout" Target="../slideLayouts/slideLayout21.xml"/><Relationship Id="rId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6" r:id="rId2"/>
    <p:sldLayoutId id="2147483697" r:id="rId3"/>
    <p:sldLayoutId id="2147483698" r:id="rId4"/>
    <p:sldLayoutId id="2147483701" r:id="rId5"/>
    <p:sldLayoutId id="2147483699" r:id="rId6"/>
    <p:sldLayoutId id="2147483700" r:id="rId7"/>
    <p:sldLayoutId id="2147483702" r:id="rId8"/>
    <p:sldLayoutId id="2147483703" r:id="rId9"/>
    <p:sldLayoutId id="2147483704" r:id="rId10"/>
  </p:sldLayoutIdLst>
  <p:txStyles>
    <p:titleStyle>
      <a:lvl1pPr algn="ctr" rtl="0" eaLnBrk="0" fontAlgn="base" latinLnBrk="1" hangingPunct="0"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Malgun Gothic" pitchFamily="34" charset="-127"/>
          <a:ea typeface="Malgun Gothic" pitchFamily="34" charset="-127"/>
          <a:cs typeface="+mj-cs"/>
        </a:defRPr>
      </a:lvl1pPr>
      <a:lvl2pPr algn="ctr" rtl="0" eaLnBrk="0" fontAlgn="base" latinLnBrk="1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Malgun Gothic" panose="020B0503020000020004" pitchFamily="50" charset="-127"/>
          <a:ea typeface="Malgun Gothic" panose="020B0503020000020004" pitchFamily="50" charset="-127"/>
        </a:defRPr>
      </a:lvl2pPr>
      <a:lvl3pPr algn="ctr" rtl="0" eaLnBrk="0" fontAlgn="base" latinLnBrk="1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Malgun Gothic" panose="020B0503020000020004" pitchFamily="50" charset="-127"/>
          <a:ea typeface="Malgun Gothic" panose="020B0503020000020004" pitchFamily="50" charset="-127"/>
        </a:defRPr>
      </a:lvl3pPr>
      <a:lvl4pPr algn="ctr" rtl="0" eaLnBrk="0" fontAlgn="base" latinLnBrk="1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Malgun Gothic" panose="020B0503020000020004" pitchFamily="50" charset="-127"/>
          <a:ea typeface="Malgun Gothic" panose="020B0503020000020004" pitchFamily="50" charset="-127"/>
        </a:defRPr>
      </a:lvl4pPr>
      <a:lvl5pPr algn="ctr" rtl="0" eaLnBrk="0" fontAlgn="base" latinLnBrk="1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Malgun Gothic" panose="020B0503020000020004" pitchFamily="50" charset="-127"/>
          <a:ea typeface="Malgun Gothic" panose="020B0503020000020004" pitchFamily="50" charset="-127"/>
        </a:defRPr>
      </a:lvl5pPr>
      <a:lvl6pPr marL="342900" algn="ctr" rtl="0" fontAlgn="base" latinLnBrk="1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Malgun Gothic" panose="020B0503020000020004" pitchFamily="50" charset="-127"/>
          <a:ea typeface="Malgun Gothic" panose="020B0503020000020004" pitchFamily="50" charset="-127"/>
        </a:defRPr>
      </a:lvl6pPr>
      <a:lvl7pPr marL="685800" algn="ctr" rtl="0" fontAlgn="base" latinLnBrk="1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Malgun Gothic" panose="020B0503020000020004" pitchFamily="50" charset="-127"/>
          <a:ea typeface="Malgun Gothic" panose="020B0503020000020004" pitchFamily="50" charset="-127"/>
        </a:defRPr>
      </a:lvl7pPr>
      <a:lvl8pPr marL="1028700" algn="ctr" rtl="0" fontAlgn="base" latinLnBrk="1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Malgun Gothic" panose="020B0503020000020004" pitchFamily="50" charset="-127"/>
          <a:ea typeface="Malgun Gothic" panose="020B0503020000020004" pitchFamily="50" charset="-127"/>
        </a:defRPr>
      </a:lvl8pPr>
      <a:lvl9pPr marL="1371600" algn="ctr" rtl="0" fontAlgn="base" latinLnBrk="1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Malgun Gothic" panose="020B0503020000020004" pitchFamily="50" charset="-127"/>
          <a:ea typeface="Malgun Gothic" panose="020B0503020000020004" pitchFamily="50" charset="-127"/>
        </a:defRPr>
      </a:lvl9pPr>
    </p:titleStyle>
    <p:bodyStyle>
      <a:lvl1pPr marL="257175" indent="-257175" algn="l" rtl="0" eaLnBrk="0" fontAlgn="base" latinLnBrk="1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Malgun Gothic" pitchFamily="34" charset="-127"/>
          <a:ea typeface="Malgun Gothic" pitchFamily="34" charset="-127"/>
          <a:cs typeface="+mn-cs"/>
        </a:defRPr>
      </a:lvl1pPr>
      <a:lvl2pPr marL="557213" indent="-214313" algn="l" rtl="0" eaLnBrk="0" fontAlgn="base" latinLnBrk="1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100" kern="1200">
          <a:solidFill>
            <a:schemeClr val="tx1"/>
          </a:solidFill>
          <a:latin typeface="Malgun Gothic" pitchFamily="34" charset="-127"/>
          <a:ea typeface="Malgun Gothic" pitchFamily="34" charset="-127"/>
          <a:cs typeface="+mn-cs"/>
        </a:defRPr>
      </a:lvl2pPr>
      <a:lvl3pPr marL="857250" indent="-171450" algn="l" rtl="0" eaLnBrk="0" fontAlgn="base" latinLnBrk="1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1800" kern="1200">
          <a:solidFill>
            <a:schemeClr val="tx1"/>
          </a:solidFill>
          <a:latin typeface="Malgun Gothic" pitchFamily="34" charset="-127"/>
          <a:ea typeface="Malgun Gothic" pitchFamily="34" charset="-127"/>
          <a:cs typeface="+mn-cs"/>
        </a:defRPr>
      </a:lvl3pPr>
      <a:lvl4pPr marL="1200150" indent="-171450" algn="l" rtl="0" eaLnBrk="0" fontAlgn="base" latinLnBrk="1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500" kern="1200">
          <a:solidFill>
            <a:schemeClr val="tx1"/>
          </a:solidFill>
          <a:latin typeface="Malgun Gothic" pitchFamily="34" charset="-127"/>
          <a:ea typeface="Malgun Gothic" pitchFamily="34" charset="-127"/>
          <a:cs typeface="+mn-cs"/>
        </a:defRPr>
      </a:lvl4pPr>
      <a:lvl5pPr marL="1543050" indent="-171450" algn="l" rtl="0" eaLnBrk="0" fontAlgn="base" latinLnBrk="1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500" kern="1200">
          <a:solidFill>
            <a:schemeClr val="tx1"/>
          </a:solidFill>
          <a:latin typeface="Malgun Gothic" pitchFamily="34" charset="-127"/>
          <a:ea typeface="Malgun Gothic" pitchFamily="34" charset="-127"/>
          <a:cs typeface="+mn-cs"/>
        </a:defRPr>
      </a:lvl5pPr>
      <a:lvl6pPr marL="1885950" indent="-171450" algn="l" defTabSz="685800" rtl="0" eaLnBrk="1" latinLnBrk="1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1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1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1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685800" rtl="0" eaLnBrk="1" latinLnBrk="1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1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1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1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1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1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1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1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1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  <a:ea typeface="宋体" panose="02010600030101010101" pitchFamily="2" charset="-122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2021/8/2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  <a:ea typeface="宋体" panose="02010600030101010101" pitchFamily="2" charset="-122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687086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6" r:id="rId1"/>
    <p:sldLayoutId id="2147483707" r:id="rId2"/>
    <p:sldLayoutId id="2147483708" r:id="rId3"/>
    <p:sldLayoutId id="2147483709" r:id="rId4"/>
    <p:sldLayoutId id="2147483710" r:id="rId5"/>
    <p:sldLayoutId id="2147483711" r:id="rId6"/>
    <p:sldLayoutId id="2147483712" r:id="rId7"/>
    <p:sldLayoutId id="2147483713" r:id="rId8"/>
    <p:sldLayoutId id="2147483714" r:id="rId9"/>
    <p:sldLayoutId id="2147483715" r:id="rId10"/>
    <p:sldLayoutId id="2147483716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0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tiff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tiff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tiff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tiff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tiff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tiff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2.tif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tiff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9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7.jpeg"/><Relationship Id="rId5" Type="http://schemas.openxmlformats.org/officeDocument/2006/relationships/image" Target="../media/image36.jpeg"/><Relationship Id="rId4" Type="http://schemas.openxmlformats.org/officeDocument/2006/relationships/image" Target="../media/image35.jpeg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39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7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1.tif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tiff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-109538" y="-88107"/>
            <a:ext cx="9439275" cy="5320904"/>
          </a:xfrm>
          <a:prstGeom prst="rect">
            <a:avLst/>
          </a:prstGeom>
          <a:solidFill>
            <a:srgbClr val="E1EFF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>
              <a:defRPr/>
            </a:pPr>
            <a:endParaRPr lang="zh-CN" altLang="en-US" noProof="1"/>
          </a:p>
        </p:txBody>
      </p:sp>
      <p:pic>
        <p:nvPicPr>
          <p:cNvPr id="9" name="图片 5" descr="PPT图标粉色_副本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EFEFF"/>
              </a:clrFrom>
              <a:clrTo>
                <a:srgbClr val="FEFE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35772" y="1282557"/>
            <a:ext cx="6336528" cy="11975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矩形 1"/>
          <p:cNvSpPr/>
          <p:nvPr/>
        </p:nvSpPr>
        <p:spPr>
          <a:xfrm>
            <a:off x="-12582" y="1419654"/>
            <a:ext cx="915658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5400" b="1" spc="-150" dirty="0" smtClean="0">
                <a:latin typeface="微软雅黑" pitchFamily="34" charset="-122"/>
                <a:ea typeface="微软雅黑" pitchFamily="34" charset="-122"/>
              </a:rPr>
              <a:t>搭 船 的 鸟</a:t>
            </a:r>
            <a:endParaRPr lang="zh-CN" altLang="en-US" sz="5400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0" y="4155882"/>
            <a:ext cx="9144000" cy="3758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ctr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en-US" altLang="zh-CN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338" name="组合 1"/>
          <p:cNvGrpSpPr>
            <a:grpSpLocks/>
          </p:cNvGrpSpPr>
          <p:nvPr/>
        </p:nvGrpSpPr>
        <p:grpSpPr bwMode="auto">
          <a:xfrm>
            <a:off x="397669" y="985838"/>
            <a:ext cx="8508206" cy="3008714"/>
            <a:chOff x="1286" y="2862"/>
            <a:chExt cx="17865" cy="6316"/>
          </a:xfrm>
        </p:grpSpPr>
        <p:grpSp>
          <p:nvGrpSpPr>
            <p:cNvPr id="14340" name="组合 2"/>
            <p:cNvGrpSpPr>
              <a:grpSpLocks/>
            </p:cNvGrpSpPr>
            <p:nvPr/>
          </p:nvGrpSpPr>
          <p:grpSpPr bwMode="auto">
            <a:xfrm>
              <a:off x="1286" y="2862"/>
              <a:ext cx="4219" cy="6316"/>
              <a:chOff x="2390" y="2862"/>
              <a:chExt cx="4219" cy="6316"/>
            </a:xfrm>
          </p:grpSpPr>
          <p:sp>
            <p:nvSpPr>
              <p:cNvPr id="14359" name="文本框 3"/>
              <p:cNvSpPr txBox="1">
                <a:spLocks noChangeArrowheads="1"/>
              </p:cNvSpPr>
              <p:nvPr/>
            </p:nvSpPr>
            <p:spPr bwMode="auto">
              <a:xfrm>
                <a:off x="3671" y="2862"/>
                <a:ext cx="2788" cy="596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9pPr>
              </a:lstStyle>
              <a:p>
                <a:pPr eaLnBrk="1" hangingPunct="1"/>
                <a:r>
                  <a:rPr lang="en-US" altLang="zh-CN" sz="6000">
                    <a:solidFill>
                      <a:srgbClr val="FF0000"/>
                    </a:solidFill>
                    <a:latin typeface="GB Pinyinok-D"/>
                    <a:ea typeface="GB Pinyinok-D"/>
                    <a:cs typeface="GB Pinyinok-D"/>
                  </a:rPr>
                  <a:t>fù</a:t>
                </a:r>
              </a:p>
              <a:p>
                <a:pPr eaLnBrk="1" hangingPunct="1"/>
                <a:endParaRPr lang="en-US" altLang="zh-CN" sz="6000">
                  <a:solidFill>
                    <a:srgbClr val="FF0000"/>
                  </a:solidFill>
                  <a:latin typeface="GB Pinyinok-D"/>
                  <a:ea typeface="GB Pinyinok-D"/>
                  <a:cs typeface="GB Pinyinok-D"/>
                </a:endParaRPr>
              </a:p>
              <a:p>
                <a:pPr eaLnBrk="1" hangingPunct="1"/>
                <a:endParaRPr lang="en-US" altLang="zh-CN" sz="6000">
                  <a:solidFill>
                    <a:srgbClr val="FF0000"/>
                  </a:solidFill>
                  <a:latin typeface="GB Pinyinok-D"/>
                  <a:ea typeface="GB Pinyinok-D"/>
                  <a:cs typeface="GB Pinyinok-D"/>
                </a:endParaRPr>
              </a:p>
            </p:txBody>
          </p:sp>
          <p:pic>
            <p:nvPicPr>
              <p:cNvPr id="14360" name="图片 4" descr="图片1"/>
              <p:cNvPicPr>
                <a:picLocks noChangeAspect="1" noChangeArrowheads="1"/>
              </p:cNvPicPr>
              <p:nvPr/>
            </p:nvPicPr>
            <p:blipFill>
              <a:blip r:embed="rId2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390" y="4766"/>
                <a:ext cx="4219" cy="421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4361" name="文本框 5"/>
              <p:cNvSpPr txBox="1">
                <a:spLocks noChangeArrowheads="1"/>
              </p:cNvSpPr>
              <p:nvPr/>
            </p:nvSpPr>
            <p:spPr bwMode="auto">
              <a:xfrm>
                <a:off x="2654" y="4623"/>
                <a:ext cx="3336" cy="45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9pPr>
              </a:lstStyle>
              <a:p>
                <a:pPr eaLnBrk="1" hangingPunct="1"/>
                <a:r>
                  <a:rPr lang="zh-CN" altLang="en-US" sz="13500">
                    <a:latin typeface="楷体" pitchFamily="49" charset="-122"/>
                    <a:ea typeface="楷体" pitchFamily="49" charset="-122"/>
                  </a:rPr>
                  <a:t>父</a:t>
                </a:r>
              </a:p>
            </p:txBody>
          </p:sp>
        </p:grpSp>
        <p:grpSp>
          <p:nvGrpSpPr>
            <p:cNvPr id="14341" name="组合 6"/>
            <p:cNvGrpSpPr>
              <a:grpSpLocks/>
            </p:cNvGrpSpPr>
            <p:nvPr/>
          </p:nvGrpSpPr>
          <p:grpSpPr bwMode="auto">
            <a:xfrm>
              <a:off x="6231" y="3366"/>
              <a:ext cx="10064" cy="1381"/>
              <a:chOff x="7311" y="3366"/>
              <a:chExt cx="10064" cy="1381"/>
            </a:xfrm>
          </p:grpSpPr>
          <p:grpSp>
            <p:nvGrpSpPr>
              <p:cNvPr id="14353" name="组合 7"/>
              <p:cNvGrpSpPr>
                <a:grpSpLocks/>
              </p:cNvGrpSpPr>
              <p:nvPr/>
            </p:nvGrpSpPr>
            <p:grpSpPr bwMode="auto">
              <a:xfrm>
                <a:off x="7311" y="3390"/>
                <a:ext cx="3776" cy="1357"/>
                <a:chOff x="7311" y="3390"/>
                <a:chExt cx="3776" cy="1357"/>
              </a:xfrm>
            </p:grpSpPr>
            <p:sp>
              <p:nvSpPr>
                <p:cNvPr id="14357" name="文本框 8"/>
                <p:cNvSpPr txBox="1">
                  <a:spLocks noChangeArrowheads="1"/>
                </p:cNvSpPr>
                <p:nvPr/>
              </p:nvSpPr>
              <p:spPr bwMode="auto">
                <a:xfrm>
                  <a:off x="7311" y="3390"/>
                  <a:ext cx="2880" cy="77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9pPr>
                </a:lstStyle>
                <a:p>
                  <a:pPr eaLnBrk="1" hangingPunct="1"/>
                  <a:r>
                    <a:rPr lang="zh-CN" altLang="en-US">
                      <a:latin typeface="黑体" pitchFamily="49" charset="-122"/>
                      <a:ea typeface="黑体" pitchFamily="49" charset="-122"/>
                    </a:rPr>
                    <a:t>音序：</a:t>
                  </a:r>
                </a:p>
              </p:txBody>
            </p:sp>
            <p:sp>
              <p:nvSpPr>
                <p:cNvPr id="14358" name="文本框 9"/>
                <p:cNvSpPr txBox="1">
                  <a:spLocks noChangeArrowheads="1"/>
                </p:cNvSpPr>
                <p:nvPr/>
              </p:nvSpPr>
              <p:spPr bwMode="auto">
                <a:xfrm>
                  <a:off x="9935" y="3390"/>
                  <a:ext cx="1152" cy="135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9pPr>
                </a:lstStyle>
                <a:p>
                  <a:pPr eaLnBrk="1" hangingPunct="1"/>
                  <a:r>
                    <a:rPr lang="en-US" altLang="zh-CN" sz="3600" b="1">
                      <a:solidFill>
                        <a:srgbClr val="FF0000"/>
                      </a:solidFill>
                      <a:latin typeface="GB Pinyinok-D"/>
                      <a:ea typeface="GB Pinyinok-D"/>
                      <a:cs typeface="GB Pinyinok-D"/>
                    </a:rPr>
                    <a:t>F</a:t>
                  </a:r>
                </a:p>
              </p:txBody>
            </p:sp>
          </p:grpSp>
          <p:grpSp>
            <p:nvGrpSpPr>
              <p:cNvPr id="14354" name="组合 10"/>
              <p:cNvGrpSpPr>
                <a:grpSpLocks/>
              </p:cNvGrpSpPr>
              <p:nvPr/>
            </p:nvGrpSpPr>
            <p:grpSpPr bwMode="auto">
              <a:xfrm>
                <a:off x="12279" y="3366"/>
                <a:ext cx="5096" cy="1357"/>
                <a:chOff x="7311" y="3366"/>
                <a:chExt cx="5096" cy="1357"/>
              </a:xfrm>
            </p:grpSpPr>
            <p:sp>
              <p:nvSpPr>
                <p:cNvPr id="14355" name="文本框 11"/>
                <p:cNvSpPr txBox="1">
                  <a:spLocks noChangeArrowheads="1"/>
                </p:cNvSpPr>
                <p:nvPr/>
              </p:nvSpPr>
              <p:spPr bwMode="auto">
                <a:xfrm>
                  <a:off x="7311" y="3390"/>
                  <a:ext cx="2880" cy="77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9pPr>
                </a:lstStyle>
                <a:p>
                  <a:pPr eaLnBrk="1" hangingPunct="1"/>
                  <a:r>
                    <a:rPr lang="zh-CN" altLang="en-US">
                      <a:latin typeface="黑体" pitchFamily="49" charset="-122"/>
                      <a:ea typeface="黑体" pitchFamily="49" charset="-122"/>
                    </a:rPr>
                    <a:t>结构：</a:t>
                  </a:r>
                </a:p>
              </p:txBody>
            </p:sp>
            <p:sp>
              <p:nvSpPr>
                <p:cNvPr id="14356" name="文本框 12"/>
                <p:cNvSpPr txBox="1">
                  <a:spLocks noChangeArrowheads="1"/>
                </p:cNvSpPr>
                <p:nvPr/>
              </p:nvSpPr>
              <p:spPr bwMode="auto">
                <a:xfrm>
                  <a:off x="9935" y="3366"/>
                  <a:ext cx="2472" cy="135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9pPr>
                </a:lstStyle>
                <a:p>
                  <a:pPr eaLnBrk="1" hangingPunct="1"/>
                  <a:r>
                    <a:rPr lang="zh-CN" altLang="en-US" sz="3600" b="1">
                      <a:solidFill>
                        <a:srgbClr val="FF0000"/>
                      </a:solidFill>
                      <a:latin typeface="楷体" pitchFamily="49" charset="-122"/>
                      <a:ea typeface="楷体" pitchFamily="49" charset="-122"/>
                    </a:rPr>
                    <a:t>独体</a:t>
                  </a:r>
                </a:p>
              </p:txBody>
            </p:sp>
          </p:grpSp>
        </p:grpSp>
        <p:grpSp>
          <p:nvGrpSpPr>
            <p:cNvPr id="14342" name="组合 13"/>
            <p:cNvGrpSpPr>
              <a:grpSpLocks/>
            </p:cNvGrpSpPr>
            <p:nvPr/>
          </p:nvGrpSpPr>
          <p:grpSpPr bwMode="auto">
            <a:xfrm>
              <a:off x="6231" y="4928"/>
              <a:ext cx="10760" cy="1381"/>
              <a:chOff x="7311" y="3366"/>
              <a:chExt cx="10760" cy="1381"/>
            </a:xfrm>
          </p:grpSpPr>
          <p:grpSp>
            <p:nvGrpSpPr>
              <p:cNvPr id="14347" name="组合 14"/>
              <p:cNvGrpSpPr>
                <a:grpSpLocks/>
              </p:cNvGrpSpPr>
              <p:nvPr/>
            </p:nvGrpSpPr>
            <p:grpSpPr bwMode="auto">
              <a:xfrm>
                <a:off x="7311" y="3390"/>
                <a:ext cx="3752" cy="1357"/>
                <a:chOff x="7311" y="3390"/>
                <a:chExt cx="3752" cy="1357"/>
              </a:xfrm>
            </p:grpSpPr>
            <p:sp>
              <p:nvSpPr>
                <p:cNvPr id="14351" name="文本框 15"/>
                <p:cNvSpPr txBox="1">
                  <a:spLocks noChangeArrowheads="1"/>
                </p:cNvSpPr>
                <p:nvPr/>
              </p:nvSpPr>
              <p:spPr bwMode="auto">
                <a:xfrm>
                  <a:off x="7311" y="3390"/>
                  <a:ext cx="2880" cy="77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9pPr>
                </a:lstStyle>
                <a:p>
                  <a:pPr eaLnBrk="1" hangingPunct="1"/>
                  <a:r>
                    <a:rPr lang="zh-CN" altLang="en-US">
                      <a:latin typeface="黑体" pitchFamily="49" charset="-122"/>
                      <a:ea typeface="黑体" pitchFamily="49" charset="-122"/>
                    </a:rPr>
                    <a:t>偏旁：</a:t>
                  </a:r>
                </a:p>
              </p:txBody>
            </p:sp>
            <p:sp>
              <p:nvSpPr>
                <p:cNvPr id="14352" name="文本框 16"/>
                <p:cNvSpPr txBox="1">
                  <a:spLocks noChangeArrowheads="1"/>
                </p:cNvSpPr>
                <p:nvPr/>
              </p:nvSpPr>
              <p:spPr bwMode="auto">
                <a:xfrm>
                  <a:off x="9911" y="3390"/>
                  <a:ext cx="1152" cy="135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9pPr>
                </a:lstStyle>
                <a:p>
                  <a:pPr eaLnBrk="1" hangingPunct="1"/>
                  <a:r>
                    <a:rPr lang="zh-CN" altLang="en-US" sz="3600" b="1">
                      <a:solidFill>
                        <a:srgbClr val="FF0000"/>
                      </a:solidFill>
                      <a:latin typeface="楷体" pitchFamily="49" charset="-122"/>
                      <a:ea typeface="楷体" pitchFamily="49" charset="-122"/>
                    </a:rPr>
                    <a:t>父</a:t>
                  </a:r>
                </a:p>
              </p:txBody>
            </p:sp>
          </p:grpSp>
          <p:grpSp>
            <p:nvGrpSpPr>
              <p:cNvPr id="14348" name="组合 17"/>
              <p:cNvGrpSpPr>
                <a:grpSpLocks/>
              </p:cNvGrpSpPr>
              <p:nvPr/>
            </p:nvGrpSpPr>
            <p:grpSpPr bwMode="auto">
              <a:xfrm>
                <a:off x="12279" y="3366"/>
                <a:ext cx="5792" cy="1357"/>
                <a:chOff x="7311" y="3366"/>
                <a:chExt cx="5792" cy="1357"/>
              </a:xfrm>
            </p:grpSpPr>
            <p:sp>
              <p:nvSpPr>
                <p:cNvPr id="14349" name="文本框 18"/>
                <p:cNvSpPr txBox="1">
                  <a:spLocks noChangeArrowheads="1"/>
                </p:cNvSpPr>
                <p:nvPr/>
              </p:nvSpPr>
              <p:spPr bwMode="auto">
                <a:xfrm>
                  <a:off x="7311" y="3390"/>
                  <a:ext cx="2880" cy="77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9pPr>
                </a:lstStyle>
                <a:p>
                  <a:pPr eaLnBrk="1" hangingPunct="1"/>
                  <a:r>
                    <a:rPr lang="zh-CN" altLang="en-US">
                      <a:latin typeface="黑体" pitchFamily="49" charset="-122"/>
                      <a:ea typeface="黑体" pitchFamily="49" charset="-122"/>
                    </a:rPr>
                    <a:t>笔画数：</a:t>
                  </a:r>
                </a:p>
              </p:txBody>
            </p:sp>
            <p:sp>
              <p:nvSpPr>
                <p:cNvPr id="14350" name="文本框 19"/>
                <p:cNvSpPr txBox="1">
                  <a:spLocks noChangeArrowheads="1"/>
                </p:cNvSpPr>
                <p:nvPr/>
              </p:nvSpPr>
              <p:spPr bwMode="auto">
                <a:xfrm>
                  <a:off x="10631" y="3366"/>
                  <a:ext cx="2472" cy="135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9pPr>
                </a:lstStyle>
                <a:p>
                  <a:pPr eaLnBrk="1" hangingPunct="1"/>
                  <a:r>
                    <a:rPr lang="en-US" altLang="zh-CN" sz="3600" b="1">
                      <a:solidFill>
                        <a:srgbClr val="FF0000"/>
                      </a:solidFill>
                      <a:latin typeface="楷体" pitchFamily="49" charset="-122"/>
                      <a:ea typeface="楷体" pitchFamily="49" charset="-122"/>
                    </a:rPr>
                    <a:t>4</a:t>
                  </a:r>
                </a:p>
              </p:txBody>
            </p:sp>
          </p:grpSp>
        </p:grpSp>
        <p:grpSp>
          <p:nvGrpSpPr>
            <p:cNvPr id="14343" name="组合 20"/>
            <p:cNvGrpSpPr>
              <a:grpSpLocks/>
            </p:cNvGrpSpPr>
            <p:nvPr/>
          </p:nvGrpSpPr>
          <p:grpSpPr bwMode="auto">
            <a:xfrm>
              <a:off x="6231" y="6491"/>
              <a:ext cx="12920" cy="1357"/>
              <a:chOff x="7311" y="3390"/>
              <a:chExt cx="12920" cy="1357"/>
            </a:xfrm>
          </p:grpSpPr>
          <p:sp>
            <p:nvSpPr>
              <p:cNvPr id="14345" name="文本框 21"/>
              <p:cNvSpPr txBox="1">
                <a:spLocks noChangeArrowheads="1"/>
              </p:cNvSpPr>
              <p:nvPr/>
            </p:nvSpPr>
            <p:spPr bwMode="auto">
              <a:xfrm>
                <a:off x="7311" y="3390"/>
                <a:ext cx="2880" cy="7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9pPr>
              </a:lstStyle>
              <a:p>
                <a:pPr eaLnBrk="1" hangingPunct="1"/>
                <a:r>
                  <a:rPr lang="zh-CN" altLang="en-US">
                    <a:latin typeface="黑体" pitchFamily="49" charset="-122"/>
                    <a:ea typeface="黑体" pitchFamily="49" charset="-122"/>
                  </a:rPr>
                  <a:t>组词：</a:t>
                </a:r>
              </a:p>
            </p:txBody>
          </p:sp>
          <p:sp>
            <p:nvSpPr>
              <p:cNvPr id="14346" name="文本框 22"/>
              <p:cNvSpPr txBox="1">
                <a:spLocks noChangeArrowheads="1"/>
              </p:cNvSpPr>
              <p:nvPr/>
            </p:nvSpPr>
            <p:spPr bwMode="auto">
              <a:xfrm>
                <a:off x="9911" y="3390"/>
                <a:ext cx="10320" cy="135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9pPr>
              </a:lstStyle>
              <a:p>
                <a:pPr eaLnBrk="1" hangingPunct="1"/>
                <a:r>
                  <a:rPr lang="zh-CN" altLang="en-US" sz="3600" b="1">
                    <a:solidFill>
                      <a:srgbClr val="FF0000"/>
                    </a:solidFill>
                    <a:latin typeface="楷体" pitchFamily="49" charset="-122"/>
                    <a:ea typeface="楷体" pitchFamily="49" charset="-122"/>
                  </a:rPr>
                  <a:t>伯父  祖父  父亲</a:t>
                </a:r>
              </a:p>
            </p:txBody>
          </p:sp>
        </p:grpSp>
        <p:sp>
          <p:nvSpPr>
            <p:cNvPr id="14344" name="文本框 47"/>
            <p:cNvSpPr txBox="1">
              <a:spLocks noChangeArrowheads="1"/>
            </p:cNvSpPr>
            <p:nvPr/>
          </p:nvSpPr>
          <p:spPr bwMode="auto">
            <a:xfrm>
              <a:off x="6215" y="8030"/>
              <a:ext cx="2880" cy="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Gulim" pitchFamily="34" charset="-127"/>
                  <a:ea typeface="Gulim" pitchFamily="34" charset="-127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Gulim" pitchFamily="34" charset="-127"/>
                  <a:ea typeface="Gulim" pitchFamily="34" charset="-127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Gulim" pitchFamily="34" charset="-127"/>
                  <a:ea typeface="Gulim" pitchFamily="34" charset="-127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Gulim" pitchFamily="34" charset="-127"/>
                  <a:ea typeface="Gulim" pitchFamily="34" charset="-127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Gulim" pitchFamily="34" charset="-127"/>
                  <a:ea typeface="Gulim" pitchFamily="34" charset="-127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ulim" pitchFamily="34" charset="-127"/>
                  <a:ea typeface="Gulim" pitchFamily="34" charset="-127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ulim" pitchFamily="34" charset="-127"/>
                  <a:ea typeface="Gulim" pitchFamily="34" charset="-127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ulim" pitchFamily="34" charset="-127"/>
                  <a:ea typeface="Gulim" pitchFamily="34" charset="-127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ulim" pitchFamily="34" charset="-127"/>
                  <a:ea typeface="Gulim" pitchFamily="34" charset="-127"/>
                </a:defRPr>
              </a:lvl9pPr>
            </a:lstStyle>
            <a:p>
              <a:pPr eaLnBrk="1" hangingPunct="1"/>
              <a:r>
                <a:rPr lang="zh-CN" altLang="en-US">
                  <a:latin typeface="黑体" pitchFamily="49" charset="-122"/>
                  <a:ea typeface="黑体" pitchFamily="49" charset="-122"/>
                </a:rPr>
                <a:t>笔顺：</a:t>
              </a:r>
            </a:p>
          </p:txBody>
        </p:sp>
      </p:grpSp>
      <p:pic>
        <p:nvPicPr>
          <p:cNvPr id="14339" name="图片 3" descr="KT父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55269" y="3414713"/>
            <a:ext cx="2697956" cy="6488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362" name="组合 46"/>
          <p:cNvGrpSpPr>
            <a:grpSpLocks/>
          </p:cNvGrpSpPr>
          <p:nvPr/>
        </p:nvGrpSpPr>
        <p:grpSpPr bwMode="auto">
          <a:xfrm>
            <a:off x="397669" y="985838"/>
            <a:ext cx="8508206" cy="3008714"/>
            <a:chOff x="1286" y="2862"/>
            <a:chExt cx="17865" cy="6316"/>
          </a:xfrm>
        </p:grpSpPr>
        <p:grpSp>
          <p:nvGrpSpPr>
            <p:cNvPr id="15364" name="组合 24"/>
            <p:cNvGrpSpPr>
              <a:grpSpLocks/>
            </p:cNvGrpSpPr>
            <p:nvPr/>
          </p:nvGrpSpPr>
          <p:grpSpPr bwMode="auto">
            <a:xfrm>
              <a:off x="1286" y="2862"/>
              <a:ext cx="4219" cy="6316"/>
              <a:chOff x="2390" y="2862"/>
              <a:chExt cx="4219" cy="6316"/>
            </a:xfrm>
          </p:grpSpPr>
          <p:sp>
            <p:nvSpPr>
              <p:cNvPr id="15383" name="文本框 27"/>
              <p:cNvSpPr txBox="1">
                <a:spLocks noChangeArrowheads="1"/>
              </p:cNvSpPr>
              <p:nvPr/>
            </p:nvSpPr>
            <p:spPr bwMode="auto">
              <a:xfrm>
                <a:off x="3106" y="2862"/>
                <a:ext cx="2788" cy="596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9pPr>
              </a:lstStyle>
              <a:p>
                <a:pPr eaLnBrk="1" hangingPunct="1"/>
                <a:r>
                  <a:rPr lang="en-US" altLang="zh-CN" sz="6000">
                    <a:solidFill>
                      <a:srgbClr val="FF0000"/>
                    </a:solidFill>
                    <a:latin typeface="GB Pinyinok-D"/>
                    <a:ea typeface="GB Pinyinok-D"/>
                    <a:cs typeface="GB Pinyinok-D"/>
                  </a:rPr>
                  <a:t>shā</a:t>
                </a:r>
              </a:p>
              <a:p>
                <a:pPr eaLnBrk="1" hangingPunct="1"/>
                <a:endParaRPr lang="en-US" altLang="zh-CN" sz="6000">
                  <a:solidFill>
                    <a:srgbClr val="FF0000"/>
                  </a:solidFill>
                  <a:latin typeface="GB Pinyinok-D"/>
                  <a:ea typeface="GB Pinyinok-D"/>
                  <a:cs typeface="GB Pinyinok-D"/>
                </a:endParaRPr>
              </a:p>
              <a:p>
                <a:pPr eaLnBrk="1" hangingPunct="1"/>
                <a:endParaRPr lang="en-US" altLang="zh-CN" sz="6000">
                  <a:solidFill>
                    <a:srgbClr val="FF0000"/>
                  </a:solidFill>
                  <a:latin typeface="GB Pinyinok-D"/>
                  <a:ea typeface="GB Pinyinok-D"/>
                  <a:cs typeface="GB Pinyinok-D"/>
                </a:endParaRPr>
              </a:p>
            </p:txBody>
          </p:sp>
          <p:pic>
            <p:nvPicPr>
              <p:cNvPr id="15384" name="图片 25" descr="图片1"/>
              <p:cNvPicPr>
                <a:picLocks noChangeAspect="1" noChangeArrowheads="1"/>
              </p:cNvPicPr>
              <p:nvPr/>
            </p:nvPicPr>
            <p:blipFill>
              <a:blip r:embed="rId2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390" y="4766"/>
                <a:ext cx="4219" cy="421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5385" name="文本框 26"/>
              <p:cNvSpPr txBox="1">
                <a:spLocks noChangeArrowheads="1"/>
              </p:cNvSpPr>
              <p:nvPr/>
            </p:nvSpPr>
            <p:spPr bwMode="auto">
              <a:xfrm>
                <a:off x="2654" y="4623"/>
                <a:ext cx="3336" cy="45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9pPr>
              </a:lstStyle>
              <a:p>
                <a:pPr eaLnBrk="1" hangingPunct="1"/>
                <a:r>
                  <a:rPr lang="zh-CN" altLang="en-US" sz="13500">
                    <a:latin typeface="楷体" pitchFamily="49" charset="-122"/>
                    <a:ea typeface="楷体" pitchFamily="49" charset="-122"/>
                  </a:rPr>
                  <a:t>沙</a:t>
                </a:r>
              </a:p>
            </p:txBody>
          </p:sp>
        </p:grpSp>
        <p:grpSp>
          <p:nvGrpSpPr>
            <p:cNvPr id="15365" name="组合 28"/>
            <p:cNvGrpSpPr>
              <a:grpSpLocks/>
            </p:cNvGrpSpPr>
            <p:nvPr/>
          </p:nvGrpSpPr>
          <p:grpSpPr bwMode="auto">
            <a:xfrm>
              <a:off x="6231" y="3366"/>
              <a:ext cx="10064" cy="1381"/>
              <a:chOff x="7311" y="3366"/>
              <a:chExt cx="10064" cy="1381"/>
            </a:xfrm>
          </p:grpSpPr>
          <p:grpSp>
            <p:nvGrpSpPr>
              <p:cNvPr id="15377" name="组合 29"/>
              <p:cNvGrpSpPr>
                <a:grpSpLocks/>
              </p:cNvGrpSpPr>
              <p:nvPr/>
            </p:nvGrpSpPr>
            <p:grpSpPr bwMode="auto">
              <a:xfrm>
                <a:off x="7311" y="3390"/>
                <a:ext cx="3776" cy="1357"/>
                <a:chOff x="7311" y="3390"/>
                <a:chExt cx="3776" cy="1357"/>
              </a:xfrm>
            </p:grpSpPr>
            <p:sp>
              <p:nvSpPr>
                <p:cNvPr id="15381" name="文本框 1"/>
                <p:cNvSpPr txBox="1">
                  <a:spLocks noChangeArrowheads="1"/>
                </p:cNvSpPr>
                <p:nvPr/>
              </p:nvSpPr>
              <p:spPr bwMode="auto">
                <a:xfrm>
                  <a:off x="7311" y="3390"/>
                  <a:ext cx="2880" cy="77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9pPr>
                </a:lstStyle>
                <a:p>
                  <a:pPr eaLnBrk="1" hangingPunct="1"/>
                  <a:r>
                    <a:rPr lang="zh-CN" altLang="en-US">
                      <a:latin typeface="黑体" pitchFamily="49" charset="-122"/>
                      <a:ea typeface="黑体" pitchFamily="49" charset="-122"/>
                    </a:rPr>
                    <a:t>音序：</a:t>
                  </a:r>
                </a:p>
              </p:txBody>
            </p:sp>
            <p:sp>
              <p:nvSpPr>
                <p:cNvPr id="15382" name="文本框 31"/>
                <p:cNvSpPr txBox="1">
                  <a:spLocks noChangeArrowheads="1"/>
                </p:cNvSpPr>
                <p:nvPr/>
              </p:nvSpPr>
              <p:spPr bwMode="auto">
                <a:xfrm>
                  <a:off x="9935" y="3390"/>
                  <a:ext cx="1152" cy="135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9pPr>
                </a:lstStyle>
                <a:p>
                  <a:pPr eaLnBrk="1" hangingPunct="1"/>
                  <a:r>
                    <a:rPr lang="en-US" altLang="zh-CN" sz="3600" b="1">
                      <a:solidFill>
                        <a:srgbClr val="FF0000"/>
                      </a:solidFill>
                      <a:latin typeface="GB Pinyinok-D"/>
                      <a:ea typeface="GB Pinyinok-D"/>
                      <a:cs typeface="GB Pinyinok-D"/>
                    </a:rPr>
                    <a:t>S</a:t>
                  </a:r>
                </a:p>
              </p:txBody>
            </p:sp>
          </p:grpSp>
          <p:grpSp>
            <p:nvGrpSpPr>
              <p:cNvPr id="15378" name="组合 32"/>
              <p:cNvGrpSpPr>
                <a:grpSpLocks/>
              </p:cNvGrpSpPr>
              <p:nvPr/>
            </p:nvGrpSpPr>
            <p:grpSpPr bwMode="auto">
              <a:xfrm>
                <a:off x="12279" y="3366"/>
                <a:ext cx="5096" cy="1357"/>
                <a:chOff x="7311" y="3366"/>
                <a:chExt cx="5096" cy="1357"/>
              </a:xfrm>
            </p:grpSpPr>
            <p:sp>
              <p:nvSpPr>
                <p:cNvPr id="15379" name="文本框 33"/>
                <p:cNvSpPr txBox="1">
                  <a:spLocks noChangeArrowheads="1"/>
                </p:cNvSpPr>
                <p:nvPr/>
              </p:nvSpPr>
              <p:spPr bwMode="auto">
                <a:xfrm>
                  <a:off x="7311" y="3390"/>
                  <a:ext cx="2880" cy="77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9pPr>
                </a:lstStyle>
                <a:p>
                  <a:pPr eaLnBrk="1" hangingPunct="1"/>
                  <a:r>
                    <a:rPr lang="zh-CN" altLang="en-US">
                      <a:latin typeface="黑体" pitchFamily="49" charset="-122"/>
                      <a:ea typeface="黑体" pitchFamily="49" charset="-122"/>
                    </a:rPr>
                    <a:t>结构：</a:t>
                  </a:r>
                </a:p>
              </p:txBody>
            </p:sp>
            <p:sp>
              <p:nvSpPr>
                <p:cNvPr id="15380" name="文本框 34"/>
                <p:cNvSpPr txBox="1">
                  <a:spLocks noChangeArrowheads="1"/>
                </p:cNvSpPr>
                <p:nvPr/>
              </p:nvSpPr>
              <p:spPr bwMode="auto">
                <a:xfrm>
                  <a:off x="9935" y="3366"/>
                  <a:ext cx="2472" cy="135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9pPr>
                </a:lstStyle>
                <a:p>
                  <a:pPr eaLnBrk="1" hangingPunct="1"/>
                  <a:r>
                    <a:rPr lang="zh-CN" altLang="en-US" sz="3600" b="1">
                      <a:solidFill>
                        <a:srgbClr val="FF0000"/>
                      </a:solidFill>
                      <a:latin typeface="楷体" pitchFamily="49" charset="-122"/>
                      <a:ea typeface="楷体" pitchFamily="49" charset="-122"/>
                    </a:rPr>
                    <a:t>左右</a:t>
                  </a:r>
                </a:p>
              </p:txBody>
            </p:sp>
          </p:grpSp>
        </p:grpSp>
        <p:grpSp>
          <p:nvGrpSpPr>
            <p:cNvPr id="15366" name="组合 35"/>
            <p:cNvGrpSpPr>
              <a:grpSpLocks/>
            </p:cNvGrpSpPr>
            <p:nvPr/>
          </p:nvGrpSpPr>
          <p:grpSpPr bwMode="auto">
            <a:xfrm>
              <a:off x="6231" y="4928"/>
              <a:ext cx="10760" cy="2544"/>
              <a:chOff x="7311" y="3366"/>
              <a:chExt cx="10760" cy="2544"/>
            </a:xfrm>
          </p:grpSpPr>
          <p:grpSp>
            <p:nvGrpSpPr>
              <p:cNvPr id="15371" name="组合 36"/>
              <p:cNvGrpSpPr>
                <a:grpSpLocks/>
              </p:cNvGrpSpPr>
              <p:nvPr/>
            </p:nvGrpSpPr>
            <p:grpSpPr bwMode="auto">
              <a:xfrm>
                <a:off x="7311" y="3390"/>
                <a:ext cx="3752" cy="2520"/>
                <a:chOff x="7311" y="3390"/>
                <a:chExt cx="3752" cy="2520"/>
              </a:xfrm>
            </p:grpSpPr>
            <p:sp>
              <p:nvSpPr>
                <p:cNvPr id="15375" name="文本框 37"/>
                <p:cNvSpPr txBox="1">
                  <a:spLocks noChangeArrowheads="1"/>
                </p:cNvSpPr>
                <p:nvPr/>
              </p:nvSpPr>
              <p:spPr bwMode="auto">
                <a:xfrm>
                  <a:off x="7311" y="3390"/>
                  <a:ext cx="2880" cy="77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9pPr>
                </a:lstStyle>
                <a:p>
                  <a:pPr eaLnBrk="1" hangingPunct="1"/>
                  <a:r>
                    <a:rPr lang="zh-CN" altLang="en-US">
                      <a:latin typeface="黑体" pitchFamily="49" charset="-122"/>
                      <a:ea typeface="黑体" pitchFamily="49" charset="-122"/>
                    </a:rPr>
                    <a:t>偏旁：</a:t>
                  </a:r>
                </a:p>
              </p:txBody>
            </p:sp>
            <p:sp>
              <p:nvSpPr>
                <p:cNvPr id="15376" name="文本框 38"/>
                <p:cNvSpPr txBox="1">
                  <a:spLocks noChangeArrowheads="1"/>
                </p:cNvSpPr>
                <p:nvPr/>
              </p:nvSpPr>
              <p:spPr bwMode="auto">
                <a:xfrm>
                  <a:off x="9911" y="3390"/>
                  <a:ext cx="1152" cy="252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9pPr>
                </a:lstStyle>
                <a:p>
                  <a:pPr eaLnBrk="1" hangingPunct="1"/>
                  <a:r>
                    <a:rPr lang="zh-CN" altLang="en-US" sz="3600" b="1">
                      <a:solidFill>
                        <a:srgbClr val="FF0000"/>
                      </a:solidFill>
                      <a:latin typeface="楷体" pitchFamily="49" charset="-122"/>
                      <a:ea typeface="楷体" pitchFamily="49" charset="-122"/>
                    </a:rPr>
                    <a:t>氵 </a:t>
                  </a:r>
                </a:p>
              </p:txBody>
            </p:sp>
          </p:grpSp>
          <p:grpSp>
            <p:nvGrpSpPr>
              <p:cNvPr id="15372" name="组合 39"/>
              <p:cNvGrpSpPr>
                <a:grpSpLocks/>
              </p:cNvGrpSpPr>
              <p:nvPr/>
            </p:nvGrpSpPr>
            <p:grpSpPr bwMode="auto">
              <a:xfrm>
                <a:off x="12279" y="3366"/>
                <a:ext cx="5792" cy="1357"/>
                <a:chOff x="7311" y="3366"/>
                <a:chExt cx="5792" cy="1357"/>
              </a:xfrm>
            </p:grpSpPr>
            <p:sp>
              <p:nvSpPr>
                <p:cNvPr id="15373" name="文本框 40"/>
                <p:cNvSpPr txBox="1">
                  <a:spLocks noChangeArrowheads="1"/>
                </p:cNvSpPr>
                <p:nvPr/>
              </p:nvSpPr>
              <p:spPr bwMode="auto">
                <a:xfrm>
                  <a:off x="7311" y="3390"/>
                  <a:ext cx="2880" cy="77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9pPr>
                </a:lstStyle>
                <a:p>
                  <a:pPr eaLnBrk="1" hangingPunct="1"/>
                  <a:r>
                    <a:rPr lang="zh-CN" altLang="en-US">
                      <a:latin typeface="黑体" pitchFamily="49" charset="-122"/>
                      <a:ea typeface="黑体" pitchFamily="49" charset="-122"/>
                    </a:rPr>
                    <a:t>笔画数：</a:t>
                  </a:r>
                </a:p>
              </p:txBody>
            </p:sp>
            <p:sp>
              <p:nvSpPr>
                <p:cNvPr id="15374" name="文本框 41"/>
                <p:cNvSpPr txBox="1">
                  <a:spLocks noChangeArrowheads="1"/>
                </p:cNvSpPr>
                <p:nvPr/>
              </p:nvSpPr>
              <p:spPr bwMode="auto">
                <a:xfrm>
                  <a:off x="10631" y="3366"/>
                  <a:ext cx="2472" cy="135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9pPr>
                </a:lstStyle>
                <a:p>
                  <a:pPr eaLnBrk="1" hangingPunct="1"/>
                  <a:r>
                    <a:rPr lang="en-US" altLang="zh-CN" sz="3600" b="1">
                      <a:solidFill>
                        <a:srgbClr val="FF0000"/>
                      </a:solidFill>
                      <a:latin typeface="楷体" pitchFamily="49" charset="-122"/>
                      <a:ea typeface="楷体" pitchFamily="49" charset="-122"/>
                    </a:rPr>
                    <a:t>7</a:t>
                  </a:r>
                </a:p>
              </p:txBody>
            </p:sp>
          </p:grpSp>
        </p:grpSp>
        <p:grpSp>
          <p:nvGrpSpPr>
            <p:cNvPr id="15367" name="组合 42"/>
            <p:cNvGrpSpPr>
              <a:grpSpLocks/>
            </p:cNvGrpSpPr>
            <p:nvPr/>
          </p:nvGrpSpPr>
          <p:grpSpPr bwMode="auto">
            <a:xfrm>
              <a:off x="6231" y="6491"/>
              <a:ext cx="12920" cy="1357"/>
              <a:chOff x="7311" y="3390"/>
              <a:chExt cx="12920" cy="1357"/>
            </a:xfrm>
          </p:grpSpPr>
          <p:sp>
            <p:nvSpPr>
              <p:cNvPr id="15369" name="文本框 43"/>
              <p:cNvSpPr txBox="1">
                <a:spLocks noChangeArrowheads="1"/>
              </p:cNvSpPr>
              <p:nvPr/>
            </p:nvSpPr>
            <p:spPr bwMode="auto">
              <a:xfrm>
                <a:off x="7311" y="3390"/>
                <a:ext cx="2880" cy="7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9pPr>
              </a:lstStyle>
              <a:p>
                <a:pPr eaLnBrk="1" hangingPunct="1"/>
                <a:r>
                  <a:rPr lang="zh-CN" altLang="en-US">
                    <a:latin typeface="黑体" pitchFamily="49" charset="-122"/>
                    <a:ea typeface="黑体" pitchFamily="49" charset="-122"/>
                  </a:rPr>
                  <a:t>组词：</a:t>
                </a:r>
              </a:p>
            </p:txBody>
          </p:sp>
          <p:sp>
            <p:nvSpPr>
              <p:cNvPr id="15370" name="文本框 44"/>
              <p:cNvSpPr txBox="1">
                <a:spLocks noChangeArrowheads="1"/>
              </p:cNvSpPr>
              <p:nvPr/>
            </p:nvSpPr>
            <p:spPr bwMode="auto">
              <a:xfrm>
                <a:off x="9911" y="3390"/>
                <a:ext cx="10320" cy="135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9pPr>
              </a:lstStyle>
              <a:p>
                <a:pPr eaLnBrk="1" hangingPunct="1"/>
                <a:r>
                  <a:rPr lang="zh-CN" altLang="en-US" sz="3600" b="1">
                    <a:solidFill>
                      <a:srgbClr val="FF0000"/>
                    </a:solidFill>
                    <a:latin typeface="楷体" pitchFamily="49" charset="-122"/>
                    <a:ea typeface="楷体" pitchFamily="49" charset="-122"/>
                  </a:rPr>
                  <a:t>沙滩  沙尘暴  豆沙</a:t>
                </a:r>
              </a:p>
            </p:txBody>
          </p:sp>
        </p:grpSp>
        <p:sp>
          <p:nvSpPr>
            <p:cNvPr id="15368" name="文本框 45"/>
            <p:cNvSpPr txBox="1">
              <a:spLocks noChangeArrowheads="1"/>
            </p:cNvSpPr>
            <p:nvPr/>
          </p:nvSpPr>
          <p:spPr bwMode="auto">
            <a:xfrm>
              <a:off x="6215" y="8030"/>
              <a:ext cx="2880" cy="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Gulim" pitchFamily="34" charset="-127"/>
                  <a:ea typeface="Gulim" pitchFamily="34" charset="-127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Gulim" pitchFamily="34" charset="-127"/>
                  <a:ea typeface="Gulim" pitchFamily="34" charset="-127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Gulim" pitchFamily="34" charset="-127"/>
                  <a:ea typeface="Gulim" pitchFamily="34" charset="-127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Gulim" pitchFamily="34" charset="-127"/>
                  <a:ea typeface="Gulim" pitchFamily="34" charset="-127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Gulim" pitchFamily="34" charset="-127"/>
                  <a:ea typeface="Gulim" pitchFamily="34" charset="-127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ulim" pitchFamily="34" charset="-127"/>
                  <a:ea typeface="Gulim" pitchFamily="34" charset="-127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ulim" pitchFamily="34" charset="-127"/>
                  <a:ea typeface="Gulim" pitchFamily="34" charset="-127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ulim" pitchFamily="34" charset="-127"/>
                  <a:ea typeface="Gulim" pitchFamily="34" charset="-127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ulim" pitchFamily="34" charset="-127"/>
                  <a:ea typeface="Gulim" pitchFamily="34" charset="-127"/>
                </a:defRPr>
              </a:lvl9pPr>
            </a:lstStyle>
            <a:p>
              <a:pPr eaLnBrk="1" hangingPunct="1"/>
              <a:r>
                <a:rPr lang="zh-CN" altLang="en-US">
                  <a:latin typeface="黑体" pitchFamily="49" charset="-122"/>
                  <a:ea typeface="黑体" pitchFamily="49" charset="-122"/>
                </a:rPr>
                <a:t>笔顺：</a:t>
              </a:r>
            </a:p>
          </p:txBody>
        </p:sp>
      </p:grpSp>
      <p:pic>
        <p:nvPicPr>
          <p:cNvPr id="15363" name="图片 3" descr="KT沙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36206" y="3470672"/>
            <a:ext cx="3835004" cy="5322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386" name="组合 46"/>
          <p:cNvGrpSpPr>
            <a:grpSpLocks/>
          </p:cNvGrpSpPr>
          <p:nvPr/>
        </p:nvGrpSpPr>
        <p:grpSpPr bwMode="auto">
          <a:xfrm>
            <a:off x="397669" y="985838"/>
            <a:ext cx="8508206" cy="3008714"/>
            <a:chOff x="1286" y="2862"/>
            <a:chExt cx="17865" cy="6316"/>
          </a:xfrm>
        </p:grpSpPr>
        <p:grpSp>
          <p:nvGrpSpPr>
            <p:cNvPr id="16388" name="组合 24"/>
            <p:cNvGrpSpPr>
              <a:grpSpLocks/>
            </p:cNvGrpSpPr>
            <p:nvPr/>
          </p:nvGrpSpPr>
          <p:grpSpPr bwMode="auto">
            <a:xfrm>
              <a:off x="1286" y="2862"/>
              <a:ext cx="4219" cy="6316"/>
              <a:chOff x="2390" y="2862"/>
              <a:chExt cx="4219" cy="6316"/>
            </a:xfrm>
          </p:grpSpPr>
          <p:sp>
            <p:nvSpPr>
              <p:cNvPr id="16407" name="文本框 27"/>
              <p:cNvSpPr txBox="1">
                <a:spLocks noChangeArrowheads="1"/>
              </p:cNvSpPr>
              <p:nvPr/>
            </p:nvSpPr>
            <p:spPr bwMode="auto">
              <a:xfrm>
                <a:off x="3784" y="2862"/>
                <a:ext cx="2788" cy="407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9pPr>
              </a:lstStyle>
              <a:p>
                <a:pPr eaLnBrk="1" hangingPunct="1"/>
                <a:r>
                  <a:rPr lang="en-US" altLang="zh-CN" sz="6000">
                    <a:solidFill>
                      <a:srgbClr val="FF0000"/>
                    </a:solidFill>
                    <a:latin typeface="GB Pinyinok-D"/>
                    <a:ea typeface="GB Pinyinok-D"/>
                    <a:cs typeface="GB Pinyinok-D"/>
                  </a:rPr>
                  <a:t>lā</a:t>
                </a:r>
              </a:p>
              <a:p>
                <a:pPr eaLnBrk="1" hangingPunct="1"/>
                <a:endParaRPr lang="en-US" altLang="zh-CN" sz="6000">
                  <a:solidFill>
                    <a:srgbClr val="FF0000"/>
                  </a:solidFill>
                  <a:latin typeface="GB Pinyinok-D"/>
                  <a:ea typeface="GB Pinyinok-D"/>
                  <a:cs typeface="GB Pinyinok-D"/>
                </a:endParaRPr>
              </a:p>
            </p:txBody>
          </p:sp>
          <p:pic>
            <p:nvPicPr>
              <p:cNvPr id="16408" name="图片 25" descr="图片1"/>
              <p:cNvPicPr>
                <a:picLocks noChangeAspect="1" noChangeArrowheads="1"/>
              </p:cNvPicPr>
              <p:nvPr/>
            </p:nvPicPr>
            <p:blipFill>
              <a:blip r:embed="rId2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390" y="4766"/>
                <a:ext cx="4219" cy="421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6409" name="文本框 26"/>
              <p:cNvSpPr txBox="1">
                <a:spLocks noChangeArrowheads="1"/>
              </p:cNvSpPr>
              <p:nvPr/>
            </p:nvSpPr>
            <p:spPr bwMode="auto">
              <a:xfrm>
                <a:off x="2654" y="4623"/>
                <a:ext cx="3336" cy="45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9pPr>
              </a:lstStyle>
              <a:p>
                <a:pPr eaLnBrk="1" hangingPunct="1"/>
                <a:r>
                  <a:rPr lang="zh-CN" altLang="en-US" sz="13500">
                    <a:latin typeface="楷体" pitchFamily="49" charset="-122"/>
                    <a:ea typeface="楷体" pitchFamily="49" charset="-122"/>
                  </a:rPr>
                  <a:t>啦</a:t>
                </a:r>
              </a:p>
            </p:txBody>
          </p:sp>
        </p:grpSp>
        <p:grpSp>
          <p:nvGrpSpPr>
            <p:cNvPr id="16389" name="组合 28"/>
            <p:cNvGrpSpPr>
              <a:grpSpLocks/>
            </p:cNvGrpSpPr>
            <p:nvPr/>
          </p:nvGrpSpPr>
          <p:grpSpPr bwMode="auto">
            <a:xfrm>
              <a:off x="6231" y="3366"/>
              <a:ext cx="10064" cy="1381"/>
              <a:chOff x="7311" y="3366"/>
              <a:chExt cx="10064" cy="1381"/>
            </a:xfrm>
          </p:grpSpPr>
          <p:grpSp>
            <p:nvGrpSpPr>
              <p:cNvPr id="16401" name="组合 29"/>
              <p:cNvGrpSpPr>
                <a:grpSpLocks/>
              </p:cNvGrpSpPr>
              <p:nvPr/>
            </p:nvGrpSpPr>
            <p:grpSpPr bwMode="auto">
              <a:xfrm>
                <a:off x="7311" y="3390"/>
                <a:ext cx="3776" cy="1357"/>
                <a:chOff x="7311" y="3390"/>
                <a:chExt cx="3776" cy="1357"/>
              </a:xfrm>
            </p:grpSpPr>
            <p:sp>
              <p:nvSpPr>
                <p:cNvPr id="16405" name="文本框 1"/>
                <p:cNvSpPr txBox="1">
                  <a:spLocks noChangeArrowheads="1"/>
                </p:cNvSpPr>
                <p:nvPr/>
              </p:nvSpPr>
              <p:spPr bwMode="auto">
                <a:xfrm>
                  <a:off x="7311" y="3390"/>
                  <a:ext cx="2880" cy="77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9pPr>
                </a:lstStyle>
                <a:p>
                  <a:pPr eaLnBrk="1" hangingPunct="1"/>
                  <a:r>
                    <a:rPr lang="zh-CN" altLang="en-US">
                      <a:latin typeface="黑体" pitchFamily="49" charset="-122"/>
                      <a:ea typeface="黑体" pitchFamily="49" charset="-122"/>
                    </a:rPr>
                    <a:t>音序：</a:t>
                  </a:r>
                </a:p>
              </p:txBody>
            </p:sp>
            <p:sp>
              <p:nvSpPr>
                <p:cNvPr id="16406" name="文本框 31"/>
                <p:cNvSpPr txBox="1">
                  <a:spLocks noChangeArrowheads="1"/>
                </p:cNvSpPr>
                <p:nvPr/>
              </p:nvSpPr>
              <p:spPr bwMode="auto">
                <a:xfrm>
                  <a:off x="9935" y="3390"/>
                  <a:ext cx="1152" cy="135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9pPr>
                </a:lstStyle>
                <a:p>
                  <a:pPr eaLnBrk="1" hangingPunct="1"/>
                  <a:r>
                    <a:rPr lang="en-US" altLang="zh-CN" sz="3600" b="1">
                      <a:solidFill>
                        <a:srgbClr val="FF0000"/>
                      </a:solidFill>
                      <a:latin typeface="GB Pinyinok-D"/>
                      <a:ea typeface="GB Pinyinok-D"/>
                      <a:cs typeface="GB Pinyinok-D"/>
                    </a:rPr>
                    <a:t>L</a:t>
                  </a:r>
                </a:p>
              </p:txBody>
            </p:sp>
          </p:grpSp>
          <p:grpSp>
            <p:nvGrpSpPr>
              <p:cNvPr id="16402" name="组合 32"/>
              <p:cNvGrpSpPr>
                <a:grpSpLocks/>
              </p:cNvGrpSpPr>
              <p:nvPr/>
            </p:nvGrpSpPr>
            <p:grpSpPr bwMode="auto">
              <a:xfrm>
                <a:off x="12279" y="3366"/>
                <a:ext cx="5096" cy="1357"/>
                <a:chOff x="7311" y="3366"/>
                <a:chExt cx="5096" cy="1357"/>
              </a:xfrm>
            </p:grpSpPr>
            <p:sp>
              <p:nvSpPr>
                <p:cNvPr id="16403" name="文本框 33"/>
                <p:cNvSpPr txBox="1">
                  <a:spLocks noChangeArrowheads="1"/>
                </p:cNvSpPr>
                <p:nvPr/>
              </p:nvSpPr>
              <p:spPr bwMode="auto">
                <a:xfrm>
                  <a:off x="7311" y="3390"/>
                  <a:ext cx="2880" cy="77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9pPr>
                </a:lstStyle>
                <a:p>
                  <a:pPr eaLnBrk="1" hangingPunct="1"/>
                  <a:r>
                    <a:rPr lang="zh-CN" altLang="en-US">
                      <a:latin typeface="黑体" pitchFamily="49" charset="-122"/>
                      <a:ea typeface="黑体" pitchFamily="49" charset="-122"/>
                    </a:rPr>
                    <a:t>结构：</a:t>
                  </a:r>
                </a:p>
              </p:txBody>
            </p:sp>
            <p:sp>
              <p:nvSpPr>
                <p:cNvPr id="16404" name="文本框 34"/>
                <p:cNvSpPr txBox="1">
                  <a:spLocks noChangeArrowheads="1"/>
                </p:cNvSpPr>
                <p:nvPr/>
              </p:nvSpPr>
              <p:spPr bwMode="auto">
                <a:xfrm>
                  <a:off x="9935" y="3366"/>
                  <a:ext cx="2472" cy="135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9pPr>
                </a:lstStyle>
                <a:p>
                  <a:pPr eaLnBrk="1" hangingPunct="1"/>
                  <a:r>
                    <a:rPr lang="zh-CN" altLang="en-US" sz="3600" b="1">
                      <a:solidFill>
                        <a:srgbClr val="FF0000"/>
                      </a:solidFill>
                      <a:latin typeface="楷体" pitchFamily="49" charset="-122"/>
                      <a:ea typeface="楷体" pitchFamily="49" charset="-122"/>
                    </a:rPr>
                    <a:t>左右</a:t>
                  </a:r>
                </a:p>
              </p:txBody>
            </p:sp>
          </p:grpSp>
        </p:grpSp>
        <p:grpSp>
          <p:nvGrpSpPr>
            <p:cNvPr id="16390" name="组合 35"/>
            <p:cNvGrpSpPr>
              <a:grpSpLocks/>
            </p:cNvGrpSpPr>
            <p:nvPr/>
          </p:nvGrpSpPr>
          <p:grpSpPr bwMode="auto">
            <a:xfrm>
              <a:off x="6231" y="4928"/>
              <a:ext cx="10760" cy="1381"/>
              <a:chOff x="7311" y="3366"/>
              <a:chExt cx="10760" cy="1381"/>
            </a:xfrm>
          </p:grpSpPr>
          <p:grpSp>
            <p:nvGrpSpPr>
              <p:cNvPr id="16395" name="组合 36"/>
              <p:cNvGrpSpPr>
                <a:grpSpLocks/>
              </p:cNvGrpSpPr>
              <p:nvPr/>
            </p:nvGrpSpPr>
            <p:grpSpPr bwMode="auto">
              <a:xfrm>
                <a:off x="7311" y="3390"/>
                <a:ext cx="3752" cy="1357"/>
                <a:chOff x="7311" y="3390"/>
                <a:chExt cx="3752" cy="1357"/>
              </a:xfrm>
            </p:grpSpPr>
            <p:sp>
              <p:nvSpPr>
                <p:cNvPr id="16399" name="文本框 37"/>
                <p:cNvSpPr txBox="1">
                  <a:spLocks noChangeArrowheads="1"/>
                </p:cNvSpPr>
                <p:nvPr/>
              </p:nvSpPr>
              <p:spPr bwMode="auto">
                <a:xfrm>
                  <a:off x="7311" y="3390"/>
                  <a:ext cx="2880" cy="77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9pPr>
                </a:lstStyle>
                <a:p>
                  <a:pPr eaLnBrk="1" hangingPunct="1"/>
                  <a:r>
                    <a:rPr lang="zh-CN" altLang="en-US">
                      <a:latin typeface="黑体" pitchFamily="49" charset="-122"/>
                      <a:ea typeface="黑体" pitchFamily="49" charset="-122"/>
                    </a:rPr>
                    <a:t>偏旁：</a:t>
                  </a:r>
                </a:p>
              </p:txBody>
            </p:sp>
            <p:sp>
              <p:nvSpPr>
                <p:cNvPr id="16400" name="文本框 38"/>
                <p:cNvSpPr txBox="1">
                  <a:spLocks noChangeArrowheads="1"/>
                </p:cNvSpPr>
                <p:nvPr/>
              </p:nvSpPr>
              <p:spPr bwMode="auto">
                <a:xfrm>
                  <a:off x="9911" y="3390"/>
                  <a:ext cx="1152" cy="135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9pPr>
                </a:lstStyle>
                <a:p>
                  <a:pPr eaLnBrk="1" hangingPunct="1"/>
                  <a:r>
                    <a:rPr lang="zh-CN" altLang="en-US" sz="3600" b="1">
                      <a:solidFill>
                        <a:srgbClr val="FF0000"/>
                      </a:solidFill>
                      <a:latin typeface="楷体" pitchFamily="49" charset="-122"/>
                      <a:ea typeface="楷体" pitchFamily="49" charset="-122"/>
                    </a:rPr>
                    <a:t>口</a:t>
                  </a:r>
                </a:p>
              </p:txBody>
            </p:sp>
          </p:grpSp>
          <p:grpSp>
            <p:nvGrpSpPr>
              <p:cNvPr id="16396" name="组合 39"/>
              <p:cNvGrpSpPr>
                <a:grpSpLocks/>
              </p:cNvGrpSpPr>
              <p:nvPr/>
            </p:nvGrpSpPr>
            <p:grpSpPr bwMode="auto">
              <a:xfrm>
                <a:off x="12279" y="3366"/>
                <a:ext cx="5792" cy="1357"/>
                <a:chOff x="7311" y="3366"/>
                <a:chExt cx="5792" cy="1357"/>
              </a:xfrm>
            </p:grpSpPr>
            <p:sp>
              <p:nvSpPr>
                <p:cNvPr id="16397" name="文本框 40"/>
                <p:cNvSpPr txBox="1">
                  <a:spLocks noChangeArrowheads="1"/>
                </p:cNvSpPr>
                <p:nvPr/>
              </p:nvSpPr>
              <p:spPr bwMode="auto">
                <a:xfrm>
                  <a:off x="7311" y="3390"/>
                  <a:ext cx="2880" cy="77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9pPr>
                </a:lstStyle>
                <a:p>
                  <a:pPr eaLnBrk="1" hangingPunct="1"/>
                  <a:r>
                    <a:rPr lang="zh-CN" altLang="en-US">
                      <a:latin typeface="黑体" pitchFamily="49" charset="-122"/>
                      <a:ea typeface="黑体" pitchFamily="49" charset="-122"/>
                    </a:rPr>
                    <a:t>笔画数：</a:t>
                  </a:r>
                </a:p>
              </p:txBody>
            </p:sp>
            <p:sp>
              <p:nvSpPr>
                <p:cNvPr id="16398" name="文本框 41"/>
                <p:cNvSpPr txBox="1">
                  <a:spLocks noChangeArrowheads="1"/>
                </p:cNvSpPr>
                <p:nvPr/>
              </p:nvSpPr>
              <p:spPr bwMode="auto">
                <a:xfrm>
                  <a:off x="10631" y="3366"/>
                  <a:ext cx="2472" cy="135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9pPr>
                </a:lstStyle>
                <a:p>
                  <a:pPr eaLnBrk="1" hangingPunct="1"/>
                  <a:r>
                    <a:rPr lang="en-US" altLang="zh-CN" sz="3600" b="1">
                      <a:solidFill>
                        <a:srgbClr val="FF0000"/>
                      </a:solidFill>
                      <a:latin typeface="楷体" pitchFamily="49" charset="-122"/>
                      <a:ea typeface="楷体" pitchFamily="49" charset="-122"/>
                    </a:rPr>
                    <a:t>11</a:t>
                  </a:r>
                </a:p>
              </p:txBody>
            </p:sp>
          </p:grpSp>
        </p:grpSp>
        <p:grpSp>
          <p:nvGrpSpPr>
            <p:cNvPr id="16391" name="组合 42"/>
            <p:cNvGrpSpPr>
              <a:grpSpLocks/>
            </p:cNvGrpSpPr>
            <p:nvPr/>
          </p:nvGrpSpPr>
          <p:grpSpPr bwMode="auto">
            <a:xfrm>
              <a:off x="6231" y="6491"/>
              <a:ext cx="12920" cy="1357"/>
              <a:chOff x="7311" y="3390"/>
              <a:chExt cx="12920" cy="1357"/>
            </a:xfrm>
          </p:grpSpPr>
          <p:sp>
            <p:nvSpPr>
              <p:cNvPr id="16393" name="文本框 43"/>
              <p:cNvSpPr txBox="1">
                <a:spLocks noChangeArrowheads="1"/>
              </p:cNvSpPr>
              <p:nvPr/>
            </p:nvSpPr>
            <p:spPr bwMode="auto">
              <a:xfrm>
                <a:off x="7311" y="3390"/>
                <a:ext cx="2880" cy="7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9pPr>
              </a:lstStyle>
              <a:p>
                <a:pPr eaLnBrk="1" hangingPunct="1"/>
                <a:r>
                  <a:rPr lang="zh-CN" altLang="en-US">
                    <a:latin typeface="黑体" pitchFamily="49" charset="-122"/>
                    <a:ea typeface="黑体" pitchFamily="49" charset="-122"/>
                  </a:rPr>
                  <a:t>组词：</a:t>
                </a:r>
              </a:p>
            </p:txBody>
          </p:sp>
          <p:sp>
            <p:nvSpPr>
              <p:cNvPr id="16394" name="文本框 44"/>
              <p:cNvSpPr txBox="1">
                <a:spLocks noChangeArrowheads="1"/>
              </p:cNvSpPr>
              <p:nvPr/>
            </p:nvSpPr>
            <p:spPr bwMode="auto">
              <a:xfrm>
                <a:off x="9911" y="3390"/>
                <a:ext cx="10320" cy="135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9pPr>
              </a:lstStyle>
              <a:p>
                <a:pPr eaLnBrk="1" hangingPunct="1"/>
                <a:r>
                  <a:rPr lang="zh-CN" altLang="en-US" sz="3600" b="1">
                    <a:solidFill>
                      <a:srgbClr val="FF0000"/>
                    </a:solidFill>
                    <a:latin typeface="楷体" pitchFamily="49" charset="-122"/>
                    <a:ea typeface="楷体" pitchFamily="49" charset="-122"/>
                  </a:rPr>
                  <a:t>好啦  错啦</a:t>
                </a:r>
              </a:p>
            </p:txBody>
          </p:sp>
        </p:grpSp>
        <p:sp>
          <p:nvSpPr>
            <p:cNvPr id="16392" name="文本框 45"/>
            <p:cNvSpPr txBox="1">
              <a:spLocks noChangeArrowheads="1"/>
            </p:cNvSpPr>
            <p:nvPr/>
          </p:nvSpPr>
          <p:spPr bwMode="auto">
            <a:xfrm>
              <a:off x="6215" y="8030"/>
              <a:ext cx="2880" cy="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Gulim" pitchFamily="34" charset="-127"/>
                  <a:ea typeface="Gulim" pitchFamily="34" charset="-127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Gulim" pitchFamily="34" charset="-127"/>
                  <a:ea typeface="Gulim" pitchFamily="34" charset="-127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Gulim" pitchFamily="34" charset="-127"/>
                  <a:ea typeface="Gulim" pitchFamily="34" charset="-127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Gulim" pitchFamily="34" charset="-127"/>
                  <a:ea typeface="Gulim" pitchFamily="34" charset="-127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Gulim" pitchFamily="34" charset="-127"/>
                  <a:ea typeface="Gulim" pitchFamily="34" charset="-127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ulim" pitchFamily="34" charset="-127"/>
                  <a:ea typeface="Gulim" pitchFamily="34" charset="-127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ulim" pitchFamily="34" charset="-127"/>
                  <a:ea typeface="Gulim" pitchFamily="34" charset="-127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ulim" pitchFamily="34" charset="-127"/>
                  <a:ea typeface="Gulim" pitchFamily="34" charset="-127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ulim" pitchFamily="34" charset="-127"/>
                  <a:ea typeface="Gulim" pitchFamily="34" charset="-127"/>
                </a:defRPr>
              </a:lvl9pPr>
            </a:lstStyle>
            <a:p>
              <a:pPr eaLnBrk="1" hangingPunct="1"/>
              <a:r>
                <a:rPr lang="zh-CN" altLang="en-US">
                  <a:latin typeface="黑体" pitchFamily="49" charset="-122"/>
                  <a:ea typeface="黑体" pitchFamily="49" charset="-122"/>
                </a:rPr>
                <a:t>笔顺：</a:t>
              </a:r>
            </a:p>
          </p:txBody>
        </p:sp>
      </p:grpSp>
      <p:pic>
        <p:nvPicPr>
          <p:cNvPr id="16387" name="图片 4" descr="KT啦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56435" y="3452813"/>
            <a:ext cx="4997053" cy="438150"/>
          </a:xfrm>
          <a:prstGeom prst="rect">
            <a:avLst/>
          </a:prstGeom>
          <a:noFill/>
          <a:ln w="9525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410" name="组合 46"/>
          <p:cNvGrpSpPr>
            <a:grpSpLocks/>
          </p:cNvGrpSpPr>
          <p:nvPr/>
        </p:nvGrpSpPr>
        <p:grpSpPr bwMode="auto">
          <a:xfrm>
            <a:off x="397669" y="985838"/>
            <a:ext cx="8508206" cy="3008714"/>
            <a:chOff x="1286" y="2862"/>
            <a:chExt cx="17865" cy="6316"/>
          </a:xfrm>
        </p:grpSpPr>
        <p:grpSp>
          <p:nvGrpSpPr>
            <p:cNvPr id="17412" name="组合 24"/>
            <p:cNvGrpSpPr>
              <a:grpSpLocks/>
            </p:cNvGrpSpPr>
            <p:nvPr/>
          </p:nvGrpSpPr>
          <p:grpSpPr bwMode="auto">
            <a:xfrm>
              <a:off x="1286" y="2862"/>
              <a:ext cx="4219" cy="6316"/>
              <a:chOff x="2390" y="2862"/>
              <a:chExt cx="4219" cy="6316"/>
            </a:xfrm>
          </p:grpSpPr>
          <p:sp>
            <p:nvSpPr>
              <p:cNvPr id="17431" name="文本框 27"/>
              <p:cNvSpPr txBox="1">
                <a:spLocks noChangeArrowheads="1"/>
              </p:cNvSpPr>
              <p:nvPr/>
            </p:nvSpPr>
            <p:spPr bwMode="auto">
              <a:xfrm>
                <a:off x="2541" y="2862"/>
                <a:ext cx="3969" cy="600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9pPr>
              </a:lstStyle>
              <a:p>
                <a:pPr eaLnBrk="1" hangingPunct="1"/>
                <a:r>
                  <a:rPr lang="en-US" altLang="zh-CN" sz="6000">
                    <a:solidFill>
                      <a:srgbClr val="FF0000"/>
                    </a:solidFill>
                    <a:latin typeface="GB Pinyinok-D"/>
                    <a:ea typeface="GB Pinyinok-D"/>
                    <a:cs typeface="GB Pinyinok-D"/>
                  </a:rPr>
                  <a:t>xiǎng</a:t>
                </a:r>
              </a:p>
              <a:p>
                <a:pPr eaLnBrk="1" hangingPunct="1"/>
                <a:endParaRPr lang="en-US" altLang="zh-CN" sz="6000">
                  <a:solidFill>
                    <a:srgbClr val="FF0000"/>
                  </a:solidFill>
                  <a:latin typeface="GB Pinyinok-D"/>
                  <a:ea typeface="GB Pinyinok-D"/>
                  <a:cs typeface="GB Pinyinok-D"/>
                </a:endParaRPr>
              </a:p>
            </p:txBody>
          </p:sp>
          <p:pic>
            <p:nvPicPr>
              <p:cNvPr id="17432" name="图片 25" descr="图片1"/>
              <p:cNvPicPr>
                <a:picLocks noChangeAspect="1" noChangeArrowheads="1"/>
              </p:cNvPicPr>
              <p:nvPr/>
            </p:nvPicPr>
            <p:blipFill>
              <a:blip r:embed="rId2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390" y="4766"/>
                <a:ext cx="4219" cy="421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7433" name="文本框 26"/>
              <p:cNvSpPr txBox="1">
                <a:spLocks noChangeArrowheads="1"/>
              </p:cNvSpPr>
              <p:nvPr/>
            </p:nvSpPr>
            <p:spPr bwMode="auto">
              <a:xfrm>
                <a:off x="2654" y="4623"/>
                <a:ext cx="3336" cy="45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9pPr>
              </a:lstStyle>
              <a:p>
                <a:pPr eaLnBrk="1" hangingPunct="1"/>
                <a:r>
                  <a:rPr lang="zh-CN" altLang="en-US" sz="13500">
                    <a:latin typeface="楷体" pitchFamily="49" charset="-122"/>
                    <a:ea typeface="楷体" pitchFamily="49" charset="-122"/>
                  </a:rPr>
                  <a:t>响</a:t>
                </a:r>
              </a:p>
            </p:txBody>
          </p:sp>
        </p:grpSp>
        <p:grpSp>
          <p:nvGrpSpPr>
            <p:cNvPr id="17413" name="组合 28"/>
            <p:cNvGrpSpPr>
              <a:grpSpLocks/>
            </p:cNvGrpSpPr>
            <p:nvPr/>
          </p:nvGrpSpPr>
          <p:grpSpPr bwMode="auto">
            <a:xfrm>
              <a:off x="6231" y="3366"/>
              <a:ext cx="10064" cy="1381"/>
              <a:chOff x="7311" y="3366"/>
              <a:chExt cx="10064" cy="1381"/>
            </a:xfrm>
          </p:grpSpPr>
          <p:grpSp>
            <p:nvGrpSpPr>
              <p:cNvPr id="17425" name="组合 29"/>
              <p:cNvGrpSpPr>
                <a:grpSpLocks/>
              </p:cNvGrpSpPr>
              <p:nvPr/>
            </p:nvGrpSpPr>
            <p:grpSpPr bwMode="auto">
              <a:xfrm>
                <a:off x="7311" y="3390"/>
                <a:ext cx="3776" cy="1357"/>
                <a:chOff x="7311" y="3390"/>
                <a:chExt cx="3776" cy="1357"/>
              </a:xfrm>
            </p:grpSpPr>
            <p:sp>
              <p:nvSpPr>
                <p:cNvPr id="17429" name="文本框 1"/>
                <p:cNvSpPr txBox="1">
                  <a:spLocks noChangeArrowheads="1"/>
                </p:cNvSpPr>
                <p:nvPr/>
              </p:nvSpPr>
              <p:spPr bwMode="auto">
                <a:xfrm>
                  <a:off x="7311" y="3390"/>
                  <a:ext cx="2880" cy="77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9pPr>
                </a:lstStyle>
                <a:p>
                  <a:pPr eaLnBrk="1" hangingPunct="1"/>
                  <a:r>
                    <a:rPr lang="zh-CN" altLang="en-US">
                      <a:latin typeface="黑体" pitchFamily="49" charset="-122"/>
                      <a:ea typeface="黑体" pitchFamily="49" charset="-122"/>
                    </a:rPr>
                    <a:t>音序：</a:t>
                  </a:r>
                </a:p>
              </p:txBody>
            </p:sp>
            <p:sp>
              <p:nvSpPr>
                <p:cNvPr id="17430" name="文本框 31"/>
                <p:cNvSpPr txBox="1">
                  <a:spLocks noChangeArrowheads="1"/>
                </p:cNvSpPr>
                <p:nvPr/>
              </p:nvSpPr>
              <p:spPr bwMode="auto">
                <a:xfrm>
                  <a:off x="9935" y="3390"/>
                  <a:ext cx="1152" cy="135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9pPr>
                </a:lstStyle>
                <a:p>
                  <a:pPr eaLnBrk="1" hangingPunct="1"/>
                  <a:r>
                    <a:rPr lang="en-US" altLang="zh-CN" sz="3600" b="1">
                      <a:solidFill>
                        <a:srgbClr val="FF0000"/>
                      </a:solidFill>
                      <a:latin typeface="GB Pinyinok-D"/>
                      <a:ea typeface="GB Pinyinok-D"/>
                      <a:cs typeface="GB Pinyinok-D"/>
                    </a:rPr>
                    <a:t>X</a:t>
                  </a:r>
                </a:p>
              </p:txBody>
            </p:sp>
          </p:grpSp>
          <p:grpSp>
            <p:nvGrpSpPr>
              <p:cNvPr id="17426" name="组合 32"/>
              <p:cNvGrpSpPr>
                <a:grpSpLocks/>
              </p:cNvGrpSpPr>
              <p:nvPr/>
            </p:nvGrpSpPr>
            <p:grpSpPr bwMode="auto">
              <a:xfrm>
                <a:off x="12279" y="3366"/>
                <a:ext cx="5096" cy="1357"/>
                <a:chOff x="7311" y="3366"/>
                <a:chExt cx="5096" cy="1357"/>
              </a:xfrm>
            </p:grpSpPr>
            <p:sp>
              <p:nvSpPr>
                <p:cNvPr id="17427" name="文本框 33"/>
                <p:cNvSpPr txBox="1">
                  <a:spLocks noChangeArrowheads="1"/>
                </p:cNvSpPr>
                <p:nvPr/>
              </p:nvSpPr>
              <p:spPr bwMode="auto">
                <a:xfrm>
                  <a:off x="7311" y="3390"/>
                  <a:ext cx="2880" cy="77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9pPr>
                </a:lstStyle>
                <a:p>
                  <a:pPr eaLnBrk="1" hangingPunct="1"/>
                  <a:r>
                    <a:rPr lang="zh-CN" altLang="en-US">
                      <a:latin typeface="黑体" pitchFamily="49" charset="-122"/>
                      <a:ea typeface="黑体" pitchFamily="49" charset="-122"/>
                    </a:rPr>
                    <a:t>结构：</a:t>
                  </a:r>
                </a:p>
              </p:txBody>
            </p:sp>
            <p:sp>
              <p:nvSpPr>
                <p:cNvPr id="17428" name="文本框 34"/>
                <p:cNvSpPr txBox="1">
                  <a:spLocks noChangeArrowheads="1"/>
                </p:cNvSpPr>
                <p:nvPr/>
              </p:nvSpPr>
              <p:spPr bwMode="auto">
                <a:xfrm>
                  <a:off x="9935" y="3366"/>
                  <a:ext cx="2472" cy="135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9pPr>
                </a:lstStyle>
                <a:p>
                  <a:pPr eaLnBrk="1" hangingPunct="1"/>
                  <a:r>
                    <a:rPr lang="zh-CN" altLang="en-US" sz="3600" b="1">
                      <a:solidFill>
                        <a:srgbClr val="FF0000"/>
                      </a:solidFill>
                      <a:latin typeface="楷体" pitchFamily="49" charset="-122"/>
                      <a:ea typeface="楷体" pitchFamily="49" charset="-122"/>
                    </a:rPr>
                    <a:t>左右</a:t>
                  </a:r>
                </a:p>
              </p:txBody>
            </p:sp>
          </p:grpSp>
        </p:grpSp>
        <p:grpSp>
          <p:nvGrpSpPr>
            <p:cNvPr id="17414" name="组合 35"/>
            <p:cNvGrpSpPr>
              <a:grpSpLocks/>
            </p:cNvGrpSpPr>
            <p:nvPr/>
          </p:nvGrpSpPr>
          <p:grpSpPr bwMode="auto">
            <a:xfrm>
              <a:off x="6231" y="4839"/>
              <a:ext cx="10727" cy="1470"/>
              <a:chOff x="7311" y="3277"/>
              <a:chExt cx="10727" cy="1470"/>
            </a:xfrm>
          </p:grpSpPr>
          <p:grpSp>
            <p:nvGrpSpPr>
              <p:cNvPr id="17419" name="组合 36"/>
              <p:cNvGrpSpPr>
                <a:grpSpLocks/>
              </p:cNvGrpSpPr>
              <p:nvPr/>
            </p:nvGrpSpPr>
            <p:grpSpPr bwMode="auto">
              <a:xfrm>
                <a:off x="7311" y="3390"/>
                <a:ext cx="3752" cy="1357"/>
                <a:chOff x="7311" y="3390"/>
                <a:chExt cx="3752" cy="1357"/>
              </a:xfrm>
            </p:grpSpPr>
            <p:sp>
              <p:nvSpPr>
                <p:cNvPr id="17423" name="文本框 37"/>
                <p:cNvSpPr txBox="1">
                  <a:spLocks noChangeArrowheads="1"/>
                </p:cNvSpPr>
                <p:nvPr/>
              </p:nvSpPr>
              <p:spPr bwMode="auto">
                <a:xfrm>
                  <a:off x="7311" y="3390"/>
                  <a:ext cx="2880" cy="77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9pPr>
                </a:lstStyle>
                <a:p>
                  <a:pPr eaLnBrk="1" hangingPunct="1"/>
                  <a:r>
                    <a:rPr lang="zh-CN" altLang="en-US">
                      <a:latin typeface="黑体" pitchFamily="49" charset="-122"/>
                      <a:ea typeface="黑体" pitchFamily="49" charset="-122"/>
                    </a:rPr>
                    <a:t>偏旁：</a:t>
                  </a:r>
                </a:p>
              </p:txBody>
            </p:sp>
            <p:sp>
              <p:nvSpPr>
                <p:cNvPr id="17424" name="文本框 38"/>
                <p:cNvSpPr txBox="1">
                  <a:spLocks noChangeArrowheads="1"/>
                </p:cNvSpPr>
                <p:nvPr/>
              </p:nvSpPr>
              <p:spPr bwMode="auto">
                <a:xfrm>
                  <a:off x="9911" y="3390"/>
                  <a:ext cx="1152" cy="135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9pPr>
                </a:lstStyle>
                <a:p>
                  <a:pPr eaLnBrk="1" hangingPunct="1"/>
                  <a:r>
                    <a:rPr lang="zh-CN" altLang="en-US" sz="3600" b="1">
                      <a:solidFill>
                        <a:srgbClr val="FF0000"/>
                      </a:solidFill>
                      <a:latin typeface="楷体" pitchFamily="49" charset="-122"/>
                      <a:ea typeface="楷体" pitchFamily="49" charset="-122"/>
                    </a:rPr>
                    <a:t>口</a:t>
                  </a:r>
                </a:p>
              </p:txBody>
            </p:sp>
          </p:grpSp>
          <p:grpSp>
            <p:nvGrpSpPr>
              <p:cNvPr id="17420" name="组合 39"/>
              <p:cNvGrpSpPr>
                <a:grpSpLocks/>
              </p:cNvGrpSpPr>
              <p:nvPr/>
            </p:nvGrpSpPr>
            <p:grpSpPr bwMode="auto">
              <a:xfrm>
                <a:off x="12279" y="3277"/>
                <a:ext cx="5759" cy="1357"/>
                <a:chOff x="7311" y="3277"/>
                <a:chExt cx="5759" cy="1357"/>
              </a:xfrm>
            </p:grpSpPr>
            <p:sp>
              <p:nvSpPr>
                <p:cNvPr id="17421" name="文本框 40"/>
                <p:cNvSpPr txBox="1">
                  <a:spLocks noChangeArrowheads="1"/>
                </p:cNvSpPr>
                <p:nvPr/>
              </p:nvSpPr>
              <p:spPr bwMode="auto">
                <a:xfrm>
                  <a:off x="7311" y="3390"/>
                  <a:ext cx="2880" cy="77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9pPr>
                </a:lstStyle>
                <a:p>
                  <a:pPr eaLnBrk="1" hangingPunct="1"/>
                  <a:r>
                    <a:rPr lang="zh-CN" altLang="en-US">
                      <a:latin typeface="黑体" pitchFamily="49" charset="-122"/>
                      <a:ea typeface="黑体" pitchFamily="49" charset="-122"/>
                    </a:rPr>
                    <a:t>笔画数：</a:t>
                  </a:r>
                </a:p>
              </p:txBody>
            </p:sp>
            <p:sp>
              <p:nvSpPr>
                <p:cNvPr id="17422" name="文本框 41"/>
                <p:cNvSpPr txBox="1">
                  <a:spLocks noChangeArrowheads="1"/>
                </p:cNvSpPr>
                <p:nvPr/>
              </p:nvSpPr>
              <p:spPr bwMode="auto">
                <a:xfrm>
                  <a:off x="10598" y="3277"/>
                  <a:ext cx="2472" cy="135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9pPr>
                </a:lstStyle>
                <a:p>
                  <a:pPr eaLnBrk="1" hangingPunct="1"/>
                  <a:r>
                    <a:rPr lang="en-US" altLang="zh-CN" sz="3600" b="1">
                      <a:solidFill>
                        <a:srgbClr val="FF0000"/>
                      </a:solidFill>
                      <a:latin typeface="楷体" pitchFamily="49" charset="-122"/>
                      <a:ea typeface="楷体" pitchFamily="49" charset="-122"/>
                    </a:rPr>
                    <a:t>9</a:t>
                  </a:r>
                </a:p>
              </p:txBody>
            </p:sp>
          </p:grpSp>
        </p:grpSp>
        <p:grpSp>
          <p:nvGrpSpPr>
            <p:cNvPr id="17415" name="组合 42"/>
            <p:cNvGrpSpPr>
              <a:grpSpLocks/>
            </p:cNvGrpSpPr>
            <p:nvPr/>
          </p:nvGrpSpPr>
          <p:grpSpPr bwMode="auto">
            <a:xfrm>
              <a:off x="6231" y="6491"/>
              <a:ext cx="12920" cy="1357"/>
              <a:chOff x="7311" y="3390"/>
              <a:chExt cx="12920" cy="1357"/>
            </a:xfrm>
          </p:grpSpPr>
          <p:sp>
            <p:nvSpPr>
              <p:cNvPr id="17417" name="文本框 43"/>
              <p:cNvSpPr txBox="1">
                <a:spLocks noChangeArrowheads="1"/>
              </p:cNvSpPr>
              <p:nvPr/>
            </p:nvSpPr>
            <p:spPr bwMode="auto">
              <a:xfrm>
                <a:off x="7311" y="3390"/>
                <a:ext cx="2880" cy="7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9pPr>
              </a:lstStyle>
              <a:p>
                <a:pPr eaLnBrk="1" hangingPunct="1"/>
                <a:r>
                  <a:rPr lang="zh-CN" altLang="en-US">
                    <a:latin typeface="黑体" pitchFamily="49" charset="-122"/>
                    <a:ea typeface="黑体" pitchFamily="49" charset="-122"/>
                  </a:rPr>
                  <a:t>组词：</a:t>
                </a:r>
              </a:p>
            </p:txBody>
          </p:sp>
          <p:sp>
            <p:nvSpPr>
              <p:cNvPr id="17418" name="文本框 44"/>
              <p:cNvSpPr txBox="1">
                <a:spLocks noChangeArrowheads="1"/>
              </p:cNvSpPr>
              <p:nvPr/>
            </p:nvSpPr>
            <p:spPr bwMode="auto">
              <a:xfrm>
                <a:off x="9911" y="3390"/>
                <a:ext cx="10320" cy="135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9pPr>
              </a:lstStyle>
              <a:p>
                <a:pPr eaLnBrk="1" hangingPunct="1"/>
                <a:r>
                  <a:rPr lang="zh-CN" altLang="en-US" sz="3600" b="1">
                    <a:solidFill>
                      <a:srgbClr val="FF0000"/>
                    </a:solidFill>
                    <a:latin typeface="楷体" pitchFamily="49" charset="-122"/>
                    <a:ea typeface="楷体" pitchFamily="49" charset="-122"/>
                  </a:rPr>
                  <a:t>声响  响亮  </a:t>
                </a:r>
              </a:p>
            </p:txBody>
          </p:sp>
        </p:grpSp>
        <p:sp>
          <p:nvSpPr>
            <p:cNvPr id="17416" name="文本框 45"/>
            <p:cNvSpPr txBox="1">
              <a:spLocks noChangeArrowheads="1"/>
            </p:cNvSpPr>
            <p:nvPr/>
          </p:nvSpPr>
          <p:spPr bwMode="auto">
            <a:xfrm>
              <a:off x="6215" y="8030"/>
              <a:ext cx="2880" cy="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Gulim" pitchFamily="34" charset="-127"/>
                  <a:ea typeface="Gulim" pitchFamily="34" charset="-127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Gulim" pitchFamily="34" charset="-127"/>
                  <a:ea typeface="Gulim" pitchFamily="34" charset="-127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Gulim" pitchFamily="34" charset="-127"/>
                  <a:ea typeface="Gulim" pitchFamily="34" charset="-127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Gulim" pitchFamily="34" charset="-127"/>
                  <a:ea typeface="Gulim" pitchFamily="34" charset="-127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Gulim" pitchFamily="34" charset="-127"/>
                  <a:ea typeface="Gulim" pitchFamily="34" charset="-127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ulim" pitchFamily="34" charset="-127"/>
                  <a:ea typeface="Gulim" pitchFamily="34" charset="-127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ulim" pitchFamily="34" charset="-127"/>
                  <a:ea typeface="Gulim" pitchFamily="34" charset="-127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ulim" pitchFamily="34" charset="-127"/>
                  <a:ea typeface="Gulim" pitchFamily="34" charset="-127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ulim" pitchFamily="34" charset="-127"/>
                  <a:ea typeface="Gulim" pitchFamily="34" charset="-127"/>
                </a:defRPr>
              </a:lvl9pPr>
            </a:lstStyle>
            <a:p>
              <a:pPr eaLnBrk="1" hangingPunct="1"/>
              <a:r>
                <a:rPr lang="zh-CN" altLang="en-US">
                  <a:latin typeface="黑体" pitchFamily="49" charset="-122"/>
                  <a:ea typeface="黑体" pitchFamily="49" charset="-122"/>
                </a:rPr>
                <a:t>笔顺：</a:t>
              </a:r>
            </a:p>
          </p:txBody>
        </p:sp>
      </p:grpSp>
      <p:pic>
        <p:nvPicPr>
          <p:cNvPr id="17411" name="图片 5" descr="KT响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32635" y="3414713"/>
            <a:ext cx="5031581" cy="5417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434" name="组合 46"/>
          <p:cNvGrpSpPr>
            <a:grpSpLocks/>
          </p:cNvGrpSpPr>
          <p:nvPr/>
        </p:nvGrpSpPr>
        <p:grpSpPr bwMode="auto">
          <a:xfrm>
            <a:off x="397669" y="985838"/>
            <a:ext cx="8508206" cy="3008714"/>
            <a:chOff x="1286" y="2862"/>
            <a:chExt cx="17865" cy="6316"/>
          </a:xfrm>
        </p:grpSpPr>
        <p:grpSp>
          <p:nvGrpSpPr>
            <p:cNvPr id="18436" name="组合 24"/>
            <p:cNvGrpSpPr>
              <a:grpSpLocks/>
            </p:cNvGrpSpPr>
            <p:nvPr/>
          </p:nvGrpSpPr>
          <p:grpSpPr bwMode="auto">
            <a:xfrm>
              <a:off x="1286" y="2862"/>
              <a:ext cx="4219" cy="6316"/>
              <a:chOff x="2390" y="2862"/>
              <a:chExt cx="4219" cy="6316"/>
            </a:xfrm>
          </p:grpSpPr>
          <p:sp>
            <p:nvSpPr>
              <p:cNvPr id="18455" name="文本框 27"/>
              <p:cNvSpPr txBox="1">
                <a:spLocks noChangeArrowheads="1"/>
              </p:cNvSpPr>
              <p:nvPr/>
            </p:nvSpPr>
            <p:spPr bwMode="auto">
              <a:xfrm>
                <a:off x="3558" y="2862"/>
                <a:ext cx="2788" cy="407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9pPr>
              </a:lstStyle>
              <a:p>
                <a:pPr eaLnBrk="1" hangingPunct="1"/>
                <a:r>
                  <a:rPr lang="en-US" altLang="zh-CN" sz="6000">
                    <a:solidFill>
                      <a:srgbClr val="FF0000"/>
                    </a:solidFill>
                    <a:latin typeface="GB Pinyinok-D"/>
                    <a:ea typeface="GB Pinyinok-D"/>
                    <a:cs typeface="GB Pinyinok-D"/>
                  </a:rPr>
                  <a:t>yǔ</a:t>
                </a:r>
              </a:p>
              <a:p>
                <a:pPr eaLnBrk="1" hangingPunct="1"/>
                <a:endParaRPr lang="en-US" altLang="zh-CN" sz="6000">
                  <a:solidFill>
                    <a:srgbClr val="FF0000"/>
                  </a:solidFill>
                  <a:latin typeface="GB Pinyinok-D"/>
                  <a:ea typeface="GB Pinyinok-D"/>
                  <a:cs typeface="GB Pinyinok-D"/>
                </a:endParaRPr>
              </a:p>
            </p:txBody>
          </p:sp>
          <p:pic>
            <p:nvPicPr>
              <p:cNvPr id="18456" name="图片 25" descr="图片1"/>
              <p:cNvPicPr>
                <a:picLocks noChangeAspect="1" noChangeArrowheads="1"/>
              </p:cNvPicPr>
              <p:nvPr/>
            </p:nvPicPr>
            <p:blipFill>
              <a:blip r:embed="rId2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390" y="4766"/>
                <a:ext cx="4219" cy="421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8457" name="文本框 26"/>
              <p:cNvSpPr txBox="1">
                <a:spLocks noChangeArrowheads="1"/>
              </p:cNvSpPr>
              <p:nvPr/>
            </p:nvSpPr>
            <p:spPr bwMode="auto">
              <a:xfrm>
                <a:off x="2654" y="4623"/>
                <a:ext cx="3336" cy="45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9pPr>
              </a:lstStyle>
              <a:p>
                <a:pPr eaLnBrk="1" hangingPunct="1"/>
                <a:r>
                  <a:rPr lang="zh-CN" altLang="en-US" sz="13500">
                    <a:latin typeface="楷体" pitchFamily="49" charset="-122"/>
                    <a:ea typeface="楷体" pitchFamily="49" charset="-122"/>
                  </a:rPr>
                  <a:t>羽</a:t>
                </a:r>
              </a:p>
            </p:txBody>
          </p:sp>
        </p:grpSp>
        <p:grpSp>
          <p:nvGrpSpPr>
            <p:cNvPr id="18437" name="组合 28"/>
            <p:cNvGrpSpPr>
              <a:grpSpLocks/>
            </p:cNvGrpSpPr>
            <p:nvPr/>
          </p:nvGrpSpPr>
          <p:grpSpPr bwMode="auto">
            <a:xfrm>
              <a:off x="6231" y="3366"/>
              <a:ext cx="10064" cy="1357"/>
              <a:chOff x="7311" y="3366"/>
              <a:chExt cx="10064" cy="1357"/>
            </a:xfrm>
          </p:grpSpPr>
          <p:grpSp>
            <p:nvGrpSpPr>
              <p:cNvPr id="18449" name="组合 29"/>
              <p:cNvGrpSpPr>
                <a:grpSpLocks/>
              </p:cNvGrpSpPr>
              <p:nvPr/>
            </p:nvGrpSpPr>
            <p:grpSpPr bwMode="auto">
              <a:xfrm>
                <a:off x="7311" y="3366"/>
                <a:ext cx="3752" cy="1357"/>
                <a:chOff x="7311" y="3366"/>
                <a:chExt cx="3752" cy="1357"/>
              </a:xfrm>
            </p:grpSpPr>
            <p:sp>
              <p:nvSpPr>
                <p:cNvPr id="18453" name="文本框 1"/>
                <p:cNvSpPr txBox="1">
                  <a:spLocks noChangeArrowheads="1"/>
                </p:cNvSpPr>
                <p:nvPr/>
              </p:nvSpPr>
              <p:spPr bwMode="auto">
                <a:xfrm>
                  <a:off x="7311" y="3390"/>
                  <a:ext cx="2880" cy="77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9pPr>
                </a:lstStyle>
                <a:p>
                  <a:pPr eaLnBrk="1" hangingPunct="1"/>
                  <a:r>
                    <a:rPr lang="zh-CN" altLang="en-US">
                      <a:latin typeface="黑体" pitchFamily="49" charset="-122"/>
                      <a:ea typeface="黑体" pitchFamily="49" charset="-122"/>
                    </a:rPr>
                    <a:t>音序：</a:t>
                  </a:r>
                </a:p>
              </p:txBody>
            </p:sp>
            <p:sp>
              <p:nvSpPr>
                <p:cNvPr id="18454" name="文本框 31"/>
                <p:cNvSpPr txBox="1">
                  <a:spLocks noChangeArrowheads="1"/>
                </p:cNvSpPr>
                <p:nvPr/>
              </p:nvSpPr>
              <p:spPr bwMode="auto">
                <a:xfrm>
                  <a:off x="9911" y="3366"/>
                  <a:ext cx="1152" cy="135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9pPr>
                </a:lstStyle>
                <a:p>
                  <a:pPr eaLnBrk="1" hangingPunct="1"/>
                  <a:r>
                    <a:rPr lang="en-US" altLang="zh-CN" sz="3600" b="1">
                      <a:solidFill>
                        <a:srgbClr val="FF0000"/>
                      </a:solidFill>
                      <a:latin typeface="GB Pinyinok-D"/>
                      <a:ea typeface="GB Pinyinok-D"/>
                      <a:cs typeface="GB Pinyinok-D"/>
                    </a:rPr>
                    <a:t>Y</a:t>
                  </a:r>
                </a:p>
              </p:txBody>
            </p:sp>
          </p:grpSp>
          <p:grpSp>
            <p:nvGrpSpPr>
              <p:cNvPr id="18450" name="组合 32"/>
              <p:cNvGrpSpPr>
                <a:grpSpLocks/>
              </p:cNvGrpSpPr>
              <p:nvPr/>
            </p:nvGrpSpPr>
            <p:grpSpPr bwMode="auto">
              <a:xfrm>
                <a:off x="12279" y="3366"/>
                <a:ext cx="5096" cy="1357"/>
                <a:chOff x="7311" y="3366"/>
                <a:chExt cx="5096" cy="1357"/>
              </a:xfrm>
            </p:grpSpPr>
            <p:sp>
              <p:nvSpPr>
                <p:cNvPr id="18451" name="文本框 33"/>
                <p:cNvSpPr txBox="1">
                  <a:spLocks noChangeArrowheads="1"/>
                </p:cNvSpPr>
                <p:nvPr/>
              </p:nvSpPr>
              <p:spPr bwMode="auto">
                <a:xfrm>
                  <a:off x="7311" y="3390"/>
                  <a:ext cx="2880" cy="77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9pPr>
                </a:lstStyle>
                <a:p>
                  <a:pPr eaLnBrk="1" hangingPunct="1"/>
                  <a:r>
                    <a:rPr lang="zh-CN" altLang="en-US">
                      <a:latin typeface="黑体" pitchFamily="49" charset="-122"/>
                      <a:ea typeface="黑体" pitchFamily="49" charset="-122"/>
                    </a:rPr>
                    <a:t>结构：</a:t>
                  </a:r>
                </a:p>
              </p:txBody>
            </p:sp>
            <p:sp>
              <p:nvSpPr>
                <p:cNvPr id="18452" name="文本框 34"/>
                <p:cNvSpPr txBox="1">
                  <a:spLocks noChangeArrowheads="1"/>
                </p:cNvSpPr>
                <p:nvPr/>
              </p:nvSpPr>
              <p:spPr bwMode="auto">
                <a:xfrm>
                  <a:off x="9935" y="3366"/>
                  <a:ext cx="2472" cy="135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9pPr>
                </a:lstStyle>
                <a:p>
                  <a:pPr eaLnBrk="1" hangingPunct="1"/>
                  <a:r>
                    <a:rPr lang="zh-CN" altLang="en-US" sz="3600" b="1">
                      <a:solidFill>
                        <a:srgbClr val="FF0000"/>
                      </a:solidFill>
                      <a:latin typeface="楷体" pitchFamily="49" charset="-122"/>
                      <a:ea typeface="楷体" pitchFamily="49" charset="-122"/>
                    </a:rPr>
                    <a:t>左右</a:t>
                  </a:r>
                </a:p>
              </p:txBody>
            </p:sp>
          </p:grpSp>
        </p:grpSp>
        <p:grpSp>
          <p:nvGrpSpPr>
            <p:cNvPr id="18438" name="组合 35"/>
            <p:cNvGrpSpPr>
              <a:grpSpLocks/>
            </p:cNvGrpSpPr>
            <p:nvPr/>
          </p:nvGrpSpPr>
          <p:grpSpPr bwMode="auto">
            <a:xfrm>
              <a:off x="6231" y="4928"/>
              <a:ext cx="10760" cy="1381"/>
              <a:chOff x="7311" y="3366"/>
              <a:chExt cx="10760" cy="1381"/>
            </a:xfrm>
          </p:grpSpPr>
          <p:grpSp>
            <p:nvGrpSpPr>
              <p:cNvPr id="18443" name="组合 36"/>
              <p:cNvGrpSpPr>
                <a:grpSpLocks/>
              </p:cNvGrpSpPr>
              <p:nvPr/>
            </p:nvGrpSpPr>
            <p:grpSpPr bwMode="auto">
              <a:xfrm>
                <a:off x="7311" y="3390"/>
                <a:ext cx="3752" cy="1357"/>
                <a:chOff x="7311" y="3390"/>
                <a:chExt cx="3752" cy="1357"/>
              </a:xfrm>
            </p:grpSpPr>
            <p:sp>
              <p:nvSpPr>
                <p:cNvPr id="18447" name="文本框 37"/>
                <p:cNvSpPr txBox="1">
                  <a:spLocks noChangeArrowheads="1"/>
                </p:cNvSpPr>
                <p:nvPr/>
              </p:nvSpPr>
              <p:spPr bwMode="auto">
                <a:xfrm>
                  <a:off x="7311" y="3390"/>
                  <a:ext cx="2880" cy="77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9pPr>
                </a:lstStyle>
                <a:p>
                  <a:pPr eaLnBrk="1" hangingPunct="1"/>
                  <a:r>
                    <a:rPr lang="zh-CN" altLang="en-US">
                      <a:latin typeface="黑体" pitchFamily="49" charset="-122"/>
                      <a:ea typeface="黑体" pitchFamily="49" charset="-122"/>
                    </a:rPr>
                    <a:t>偏旁：</a:t>
                  </a:r>
                </a:p>
              </p:txBody>
            </p:sp>
            <p:sp>
              <p:nvSpPr>
                <p:cNvPr id="18448" name="文本框 38"/>
                <p:cNvSpPr txBox="1">
                  <a:spLocks noChangeArrowheads="1"/>
                </p:cNvSpPr>
                <p:nvPr/>
              </p:nvSpPr>
              <p:spPr bwMode="auto">
                <a:xfrm>
                  <a:off x="9911" y="3390"/>
                  <a:ext cx="1152" cy="135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9pPr>
                </a:lstStyle>
                <a:p>
                  <a:pPr eaLnBrk="1" hangingPunct="1"/>
                  <a:r>
                    <a:rPr lang="zh-CN" altLang="en-US" sz="3600" b="1">
                      <a:solidFill>
                        <a:srgbClr val="FF0000"/>
                      </a:solidFill>
                      <a:latin typeface="楷体" pitchFamily="49" charset="-122"/>
                      <a:ea typeface="楷体" pitchFamily="49" charset="-122"/>
                    </a:rPr>
                    <a:t>羽</a:t>
                  </a:r>
                </a:p>
              </p:txBody>
            </p:sp>
          </p:grpSp>
          <p:grpSp>
            <p:nvGrpSpPr>
              <p:cNvPr id="18444" name="组合 39"/>
              <p:cNvGrpSpPr>
                <a:grpSpLocks/>
              </p:cNvGrpSpPr>
              <p:nvPr/>
            </p:nvGrpSpPr>
            <p:grpSpPr bwMode="auto">
              <a:xfrm>
                <a:off x="12279" y="3366"/>
                <a:ext cx="5792" cy="1357"/>
                <a:chOff x="7311" y="3366"/>
                <a:chExt cx="5792" cy="1357"/>
              </a:xfrm>
            </p:grpSpPr>
            <p:sp>
              <p:nvSpPr>
                <p:cNvPr id="18445" name="文本框 40"/>
                <p:cNvSpPr txBox="1">
                  <a:spLocks noChangeArrowheads="1"/>
                </p:cNvSpPr>
                <p:nvPr/>
              </p:nvSpPr>
              <p:spPr bwMode="auto">
                <a:xfrm>
                  <a:off x="7311" y="3390"/>
                  <a:ext cx="2880" cy="77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9pPr>
                </a:lstStyle>
                <a:p>
                  <a:pPr eaLnBrk="1" hangingPunct="1"/>
                  <a:r>
                    <a:rPr lang="zh-CN" altLang="en-US">
                      <a:latin typeface="黑体" pitchFamily="49" charset="-122"/>
                      <a:ea typeface="黑体" pitchFamily="49" charset="-122"/>
                    </a:rPr>
                    <a:t>笔画数：</a:t>
                  </a:r>
                </a:p>
              </p:txBody>
            </p:sp>
            <p:sp>
              <p:nvSpPr>
                <p:cNvPr id="18446" name="文本框 41"/>
                <p:cNvSpPr txBox="1">
                  <a:spLocks noChangeArrowheads="1"/>
                </p:cNvSpPr>
                <p:nvPr/>
              </p:nvSpPr>
              <p:spPr bwMode="auto">
                <a:xfrm>
                  <a:off x="10631" y="3366"/>
                  <a:ext cx="2472" cy="135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9pPr>
                </a:lstStyle>
                <a:p>
                  <a:pPr eaLnBrk="1" hangingPunct="1"/>
                  <a:r>
                    <a:rPr lang="en-US" altLang="zh-CN" sz="3600" b="1">
                      <a:solidFill>
                        <a:srgbClr val="FF0000"/>
                      </a:solidFill>
                      <a:latin typeface="楷体" pitchFamily="49" charset="-122"/>
                      <a:ea typeface="楷体" pitchFamily="49" charset="-122"/>
                    </a:rPr>
                    <a:t>6</a:t>
                  </a:r>
                </a:p>
              </p:txBody>
            </p:sp>
          </p:grpSp>
        </p:grpSp>
        <p:grpSp>
          <p:nvGrpSpPr>
            <p:cNvPr id="18439" name="组合 42"/>
            <p:cNvGrpSpPr>
              <a:grpSpLocks/>
            </p:cNvGrpSpPr>
            <p:nvPr/>
          </p:nvGrpSpPr>
          <p:grpSpPr bwMode="auto">
            <a:xfrm>
              <a:off x="6231" y="6491"/>
              <a:ext cx="12920" cy="1357"/>
              <a:chOff x="7311" y="3390"/>
              <a:chExt cx="12920" cy="1357"/>
            </a:xfrm>
          </p:grpSpPr>
          <p:sp>
            <p:nvSpPr>
              <p:cNvPr id="18441" name="文本框 43"/>
              <p:cNvSpPr txBox="1">
                <a:spLocks noChangeArrowheads="1"/>
              </p:cNvSpPr>
              <p:nvPr/>
            </p:nvSpPr>
            <p:spPr bwMode="auto">
              <a:xfrm>
                <a:off x="7311" y="3390"/>
                <a:ext cx="2880" cy="7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9pPr>
              </a:lstStyle>
              <a:p>
                <a:pPr eaLnBrk="1" hangingPunct="1"/>
                <a:r>
                  <a:rPr lang="zh-CN" altLang="en-US">
                    <a:latin typeface="黑体" pitchFamily="49" charset="-122"/>
                    <a:ea typeface="黑体" pitchFamily="49" charset="-122"/>
                  </a:rPr>
                  <a:t>组词：</a:t>
                </a:r>
              </a:p>
            </p:txBody>
          </p:sp>
          <p:sp>
            <p:nvSpPr>
              <p:cNvPr id="18442" name="文本框 44"/>
              <p:cNvSpPr txBox="1">
                <a:spLocks noChangeArrowheads="1"/>
              </p:cNvSpPr>
              <p:nvPr/>
            </p:nvSpPr>
            <p:spPr bwMode="auto">
              <a:xfrm>
                <a:off x="9911" y="3390"/>
                <a:ext cx="10320" cy="135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9pPr>
              </a:lstStyle>
              <a:p>
                <a:pPr eaLnBrk="1" hangingPunct="1"/>
                <a:r>
                  <a:rPr lang="zh-CN" altLang="en-US" sz="3600" b="1">
                    <a:solidFill>
                      <a:srgbClr val="FF0000"/>
                    </a:solidFill>
                    <a:latin typeface="楷体" pitchFamily="49" charset="-122"/>
                    <a:ea typeface="楷体" pitchFamily="49" charset="-122"/>
                  </a:rPr>
                  <a:t>羽毛  羽翼</a:t>
                </a:r>
              </a:p>
            </p:txBody>
          </p:sp>
        </p:grpSp>
        <p:sp>
          <p:nvSpPr>
            <p:cNvPr id="18440" name="文本框 45"/>
            <p:cNvSpPr txBox="1">
              <a:spLocks noChangeArrowheads="1"/>
            </p:cNvSpPr>
            <p:nvPr/>
          </p:nvSpPr>
          <p:spPr bwMode="auto">
            <a:xfrm>
              <a:off x="6215" y="8030"/>
              <a:ext cx="2880" cy="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Gulim" pitchFamily="34" charset="-127"/>
                  <a:ea typeface="Gulim" pitchFamily="34" charset="-127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Gulim" pitchFamily="34" charset="-127"/>
                  <a:ea typeface="Gulim" pitchFamily="34" charset="-127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Gulim" pitchFamily="34" charset="-127"/>
                  <a:ea typeface="Gulim" pitchFamily="34" charset="-127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Gulim" pitchFamily="34" charset="-127"/>
                  <a:ea typeface="Gulim" pitchFamily="34" charset="-127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Gulim" pitchFamily="34" charset="-127"/>
                  <a:ea typeface="Gulim" pitchFamily="34" charset="-127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ulim" pitchFamily="34" charset="-127"/>
                  <a:ea typeface="Gulim" pitchFamily="34" charset="-127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ulim" pitchFamily="34" charset="-127"/>
                  <a:ea typeface="Gulim" pitchFamily="34" charset="-127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ulim" pitchFamily="34" charset="-127"/>
                  <a:ea typeface="Gulim" pitchFamily="34" charset="-127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ulim" pitchFamily="34" charset="-127"/>
                  <a:ea typeface="Gulim" pitchFamily="34" charset="-127"/>
                </a:defRPr>
              </a:lvl9pPr>
            </a:lstStyle>
            <a:p>
              <a:pPr eaLnBrk="1" hangingPunct="1"/>
              <a:r>
                <a:rPr lang="zh-CN" altLang="en-US">
                  <a:latin typeface="黑体" pitchFamily="49" charset="-122"/>
                  <a:ea typeface="黑体" pitchFamily="49" charset="-122"/>
                </a:rPr>
                <a:t>笔顺：</a:t>
              </a:r>
            </a:p>
          </p:txBody>
        </p:sp>
      </p:grpSp>
      <p:pic>
        <p:nvPicPr>
          <p:cNvPr id="18435" name="图片 5" descr="KT羽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67163" y="3448050"/>
            <a:ext cx="3170635" cy="5119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458" name="组合 46"/>
          <p:cNvGrpSpPr>
            <a:grpSpLocks/>
          </p:cNvGrpSpPr>
          <p:nvPr/>
        </p:nvGrpSpPr>
        <p:grpSpPr bwMode="auto">
          <a:xfrm>
            <a:off x="397669" y="985838"/>
            <a:ext cx="8508206" cy="3008714"/>
            <a:chOff x="1286" y="2862"/>
            <a:chExt cx="17865" cy="6316"/>
          </a:xfrm>
        </p:grpSpPr>
        <p:grpSp>
          <p:nvGrpSpPr>
            <p:cNvPr id="19460" name="组合 24"/>
            <p:cNvGrpSpPr>
              <a:grpSpLocks/>
            </p:cNvGrpSpPr>
            <p:nvPr/>
          </p:nvGrpSpPr>
          <p:grpSpPr bwMode="auto">
            <a:xfrm>
              <a:off x="1286" y="2862"/>
              <a:ext cx="4219" cy="6316"/>
              <a:chOff x="2390" y="2862"/>
              <a:chExt cx="4219" cy="6316"/>
            </a:xfrm>
          </p:grpSpPr>
          <p:sp>
            <p:nvSpPr>
              <p:cNvPr id="19479" name="文本框 27"/>
              <p:cNvSpPr txBox="1">
                <a:spLocks noChangeArrowheads="1"/>
              </p:cNvSpPr>
              <p:nvPr/>
            </p:nvSpPr>
            <p:spPr bwMode="auto">
              <a:xfrm>
                <a:off x="3219" y="2862"/>
                <a:ext cx="2788" cy="407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9pPr>
              </a:lstStyle>
              <a:p>
                <a:pPr eaLnBrk="1" hangingPunct="1"/>
                <a:r>
                  <a:rPr lang="en-US" altLang="zh-CN" sz="6000">
                    <a:solidFill>
                      <a:srgbClr val="FF0000"/>
                    </a:solidFill>
                    <a:latin typeface="GB Pinyinok-D"/>
                    <a:ea typeface="GB Pinyinok-D"/>
                    <a:cs typeface="GB Pinyinok-D"/>
                  </a:rPr>
                  <a:t>cuì</a:t>
                </a:r>
              </a:p>
              <a:p>
                <a:pPr eaLnBrk="1" hangingPunct="1"/>
                <a:endParaRPr lang="en-US" altLang="zh-CN" sz="6000">
                  <a:solidFill>
                    <a:srgbClr val="FF0000"/>
                  </a:solidFill>
                  <a:latin typeface="GB Pinyinok-D"/>
                  <a:ea typeface="GB Pinyinok-D"/>
                  <a:cs typeface="GB Pinyinok-D"/>
                </a:endParaRPr>
              </a:p>
            </p:txBody>
          </p:sp>
          <p:pic>
            <p:nvPicPr>
              <p:cNvPr id="19480" name="图片 25" descr="图片1"/>
              <p:cNvPicPr>
                <a:picLocks noChangeAspect="1" noChangeArrowheads="1"/>
              </p:cNvPicPr>
              <p:nvPr/>
            </p:nvPicPr>
            <p:blipFill>
              <a:blip r:embed="rId2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390" y="4766"/>
                <a:ext cx="4219" cy="421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9481" name="文本框 26"/>
              <p:cNvSpPr txBox="1">
                <a:spLocks noChangeArrowheads="1"/>
              </p:cNvSpPr>
              <p:nvPr/>
            </p:nvSpPr>
            <p:spPr bwMode="auto">
              <a:xfrm>
                <a:off x="2445" y="4623"/>
                <a:ext cx="3336" cy="45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9pPr>
              </a:lstStyle>
              <a:p>
                <a:pPr eaLnBrk="1" hangingPunct="1"/>
                <a:r>
                  <a:rPr lang="zh-CN" altLang="en-US" sz="13500">
                    <a:latin typeface="楷体" pitchFamily="49" charset="-122"/>
                    <a:ea typeface="楷体" pitchFamily="49" charset="-122"/>
                  </a:rPr>
                  <a:t>翠</a:t>
                </a:r>
              </a:p>
            </p:txBody>
          </p:sp>
        </p:grpSp>
        <p:grpSp>
          <p:nvGrpSpPr>
            <p:cNvPr id="19461" name="组合 28"/>
            <p:cNvGrpSpPr>
              <a:grpSpLocks/>
            </p:cNvGrpSpPr>
            <p:nvPr/>
          </p:nvGrpSpPr>
          <p:grpSpPr bwMode="auto">
            <a:xfrm>
              <a:off x="6231" y="3366"/>
              <a:ext cx="10064" cy="1381"/>
              <a:chOff x="7311" y="3366"/>
              <a:chExt cx="10064" cy="1381"/>
            </a:xfrm>
          </p:grpSpPr>
          <p:grpSp>
            <p:nvGrpSpPr>
              <p:cNvPr id="19473" name="组合 29"/>
              <p:cNvGrpSpPr>
                <a:grpSpLocks/>
              </p:cNvGrpSpPr>
              <p:nvPr/>
            </p:nvGrpSpPr>
            <p:grpSpPr bwMode="auto">
              <a:xfrm>
                <a:off x="7311" y="3390"/>
                <a:ext cx="3776" cy="1357"/>
                <a:chOff x="7311" y="3390"/>
                <a:chExt cx="3776" cy="1357"/>
              </a:xfrm>
            </p:grpSpPr>
            <p:sp>
              <p:nvSpPr>
                <p:cNvPr id="19477" name="文本框 1"/>
                <p:cNvSpPr txBox="1">
                  <a:spLocks noChangeArrowheads="1"/>
                </p:cNvSpPr>
                <p:nvPr/>
              </p:nvSpPr>
              <p:spPr bwMode="auto">
                <a:xfrm>
                  <a:off x="7311" y="3390"/>
                  <a:ext cx="2880" cy="77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9pPr>
                </a:lstStyle>
                <a:p>
                  <a:pPr eaLnBrk="1" hangingPunct="1"/>
                  <a:r>
                    <a:rPr lang="zh-CN" altLang="en-US">
                      <a:latin typeface="黑体" pitchFamily="49" charset="-122"/>
                      <a:ea typeface="黑体" pitchFamily="49" charset="-122"/>
                    </a:rPr>
                    <a:t>音序：</a:t>
                  </a:r>
                </a:p>
              </p:txBody>
            </p:sp>
            <p:sp>
              <p:nvSpPr>
                <p:cNvPr id="19478" name="文本框 31"/>
                <p:cNvSpPr txBox="1">
                  <a:spLocks noChangeArrowheads="1"/>
                </p:cNvSpPr>
                <p:nvPr/>
              </p:nvSpPr>
              <p:spPr bwMode="auto">
                <a:xfrm>
                  <a:off x="9935" y="3390"/>
                  <a:ext cx="1152" cy="135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9pPr>
                </a:lstStyle>
                <a:p>
                  <a:pPr eaLnBrk="1" hangingPunct="1"/>
                  <a:r>
                    <a:rPr lang="en-US" altLang="zh-CN" sz="3600" b="1">
                      <a:solidFill>
                        <a:srgbClr val="FF0000"/>
                      </a:solidFill>
                      <a:latin typeface="GB Pinyinok-D"/>
                      <a:ea typeface="GB Pinyinok-D"/>
                      <a:cs typeface="GB Pinyinok-D"/>
                    </a:rPr>
                    <a:t>C</a:t>
                  </a:r>
                </a:p>
              </p:txBody>
            </p:sp>
          </p:grpSp>
          <p:grpSp>
            <p:nvGrpSpPr>
              <p:cNvPr id="19474" name="组合 32"/>
              <p:cNvGrpSpPr>
                <a:grpSpLocks/>
              </p:cNvGrpSpPr>
              <p:nvPr/>
            </p:nvGrpSpPr>
            <p:grpSpPr bwMode="auto">
              <a:xfrm>
                <a:off x="12279" y="3366"/>
                <a:ext cx="5096" cy="1357"/>
                <a:chOff x="7311" y="3366"/>
                <a:chExt cx="5096" cy="1357"/>
              </a:xfrm>
            </p:grpSpPr>
            <p:sp>
              <p:nvSpPr>
                <p:cNvPr id="19475" name="文本框 33"/>
                <p:cNvSpPr txBox="1">
                  <a:spLocks noChangeArrowheads="1"/>
                </p:cNvSpPr>
                <p:nvPr/>
              </p:nvSpPr>
              <p:spPr bwMode="auto">
                <a:xfrm>
                  <a:off x="7311" y="3390"/>
                  <a:ext cx="2880" cy="77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9pPr>
                </a:lstStyle>
                <a:p>
                  <a:pPr eaLnBrk="1" hangingPunct="1"/>
                  <a:r>
                    <a:rPr lang="zh-CN" altLang="en-US">
                      <a:latin typeface="黑体" pitchFamily="49" charset="-122"/>
                      <a:ea typeface="黑体" pitchFamily="49" charset="-122"/>
                    </a:rPr>
                    <a:t>结构：</a:t>
                  </a:r>
                </a:p>
              </p:txBody>
            </p:sp>
            <p:sp>
              <p:nvSpPr>
                <p:cNvPr id="19476" name="文本框 34"/>
                <p:cNvSpPr txBox="1">
                  <a:spLocks noChangeArrowheads="1"/>
                </p:cNvSpPr>
                <p:nvPr/>
              </p:nvSpPr>
              <p:spPr bwMode="auto">
                <a:xfrm>
                  <a:off x="9935" y="3366"/>
                  <a:ext cx="2472" cy="135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9pPr>
                </a:lstStyle>
                <a:p>
                  <a:pPr eaLnBrk="1" hangingPunct="1"/>
                  <a:r>
                    <a:rPr lang="zh-CN" altLang="en-US" sz="3600" b="1">
                      <a:solidFill>
                        <a:srgbClr val="FF0000"/>
                      </a:solidFill>
                      <a:latin typeface="楷体" pitchFamily="49" charset="-122"/>
                      <a:ea typeface="楷体" pitchFamily="49" charset="-122"/>
                    </a:rPr>
                    <a:t>上下</a:t>
                  </a:r>
                </a:p>
              </p:txBody>
            </p:sp>
          </p:grpSp>
        </p:grpSp>
        <p:grpSp>
          <p:nvGrpSpPr>
            <p:cNvPr id="19462" name="组合 35"/>
            <p:cNvGrpSpPr>
              <a:grpSpLocks/>
            </p:cNvGrpSpPr>
            <p:nvPr/>
          </p:nvGrpSpPr>
          <p:grpSpPr bwMode="auto">
            <a:xfrm>
              <a:off x="6231" y="4928"/>
              <a:ext cx="10760" cy="1381"/>
              <a:chOff x="7311" y="3366"/>
              <a:chExt cx="10760" cy="1381"/>
            </a:xfrm>
          </p:grpSpPr>
          <p:grpSp>
            <p:nvGrpSpPr>
              <p:cNvPr id="19467" name="组合 36"/>
              <p:cNvGrpSpPr>
                <a:grpSpLocks/>
              </p:cNvGrpSpPr>
              <p:nvPr/>
            </p:nvGrpSpPr>
            <p:grpSpPr bwMode="auto">
              <a:xfrm>
                <a:off x="7311" y="3390"/>
                <a:ext cx="3752" cy="1357"/>
                <a:chOff x="7311" y="3390"/>
                <a:chExt cx="3752" cy="1357"/>
              </a:xfrm>
            </p:grpSpPr>
            <p:sp>
              <p:nvSpPr>
                <p:cNvPr id="19471" name="文本框 37"/>
                <p:cNvSpPr txBox="1">
                  <a:spLocks noChangeArrowheads="1"/>
                </p:cNvSpPr>
                <p:nvPr/>
              </p:nvSpPr>
              <p:spPr bwMode="auto">
                <a:xfrm>
                  <a:off x="7311" y="3390"/>
                  <a:ext cx="2880" cy="77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9pPr>
                </a:lstStyle>
                <a:p>
                  <a:pPr eaLnBrk="1" hangingPunct="1"/>
                  <a:r>
                    <a:rPr lang="zh-CN" altLang="en-US">
                      <a:latin typeface="黑体" pitchFamily="49" charset="-122"/>
                      <a:ea typeface="黑体" pitchFamily="49" charset="-122"/>
                    </a:rPr>
                    <a:t>偏旁：</a:t>
                  </a:r>
                </a:p>
              </p:txBody>
            </p:sp>
            <p:sp>
              <p:nvSpPr>
                <p:cNvPr id="19472" name="文本框 38"/>
                <p:cNvSpPr txBox="1">
                  <a:spLocks noChangeArrowheads="1"/>
                </p:cNvSpPr>
                <p:nvPr/>
              </p:nvSpPr>
              <p:spPr bwMode="auto">
                <a:xfrm>
                  <a:off x="9911" y="3390"/>
                  <a:ext cx="1152" cy="135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9pPr>
                </a:lstStyle>
                <a:p>
                  <a:pPr eaLnBrk="1" hangingPunct="1"/>
                  <a:r>
                    <a:rPr lang="zh-CN" altLang="en-US" sz="3600" b="1">
                      <a:solidFill>
                        <a:srgbClr val="FF0000"/>
                      </a:solidFill>
                      <a:latin typeface="楷体" pitchFamily="49" charset="-122"/>
                      <a:ea typeface="楷体" pitchFamily="49" charset="-122"/>
                    </a:rPr>
                    <a:t>羽</a:t>
                  </a:r>
                </a:p>
              </p:txBody>
            </p:sp>
          </p:grpSp>
          <p:grpSp>
            <p:nvGrpSpPr>
              <p:cNvPr id="19468" name="组合 39"/>
              <p:cNvGrpSpPr>
                <a:grpSpLocks/>
              </p:cNvGrpSpPr>
              <p:nvPr/>
            </p:nvGrpSpPr>
            <p:grpSpPr bwMode="auto">
              <a:xfrm>
                <a:off x="12279" y="3366"/>
                <a:ext cx="5792" cy="1357"/>
                <a:chOff x="7311" y="3366"/>
                <a:chExt cx="5792" cy="1357"/>
              </a:xfrm>
            </p:grpSpPr>
            <p:sp>
              <p:nvSpPr>
                <p:cNvPr id="19469" name="文本框 40"/>
                <p:cNvSpPr txBox="1">
                  <a:spLocks noChangeArrowheads="1"/>
                </p:cNvSpPr>
                <p:nvPr/>
              </p:nvSpPr>
              <p:spPr bwMode="auto">
                <a:xfrm>
                  <a:off x="7311" y="3390"/>
                  <a:ext cx="2880" cy="77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9pPr>
                </a:lstStyle>
                <a:p>
                  <a:pPr eaLnBrk="1" hangingPunct="1"/>
                  <a:r>
                    <a:rPr lang="zh-CN" altLang="en-US">
                      <a:latin typeface="黑体" pitchFamily="49" charset="-122"/>
                      <a:ea typeface="黑体" pitchFamily="49" charset="-122"/>
                    </a:rPr>
                    <a:t>笔画数：</a:t>
                  </a:r>
                </a:p>
              </p:txBody>
            </p:sp>
            <p:sp>
              <p:nvSpPr>
                <p:cNvPr id="19470" name="文本框 41"/>
                <p:cNvSpPr txBox="1">
                  <a:spLocks noChangeArrowheads="1"/>
                </p:cNvSpPr>
                <p:nvPr/>
              </p:nvSpPr>
              <p:spPr bwMode="auto">
                <a:xfrm>
                  <a:off x="10631" y="3366"/>
                  <a:ext cx="2472" cy="135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9pPr>
                </a:lstStyle>
                <a:p>
                  <a:pPr eaLnBrk="1" hangingPunct="1"/>
                  <a:r>
                    <a:rPr lang="en-US" altLang="zh-CN" sz="3600" b="1">
                      <a:solidFill>
                        <a:srgbClr val="FF0000"/>
                      </a:solidFill>
                      <a:latin typeface="楷体" pitchFamily="49" charset="-122"/>
                      <a:ea typeface="楷体" pitchFamily="49" charset="-122"/>
                    </a:rPr>
                    <a:t>14</a:t>
                  </a:r>
                </a:p>
              </p:txBody>
            </p:sp>
          </p:grpSp>
        </p:grpSp>
        <p:grpSp>
          <p:nvGrpSpPr>
            <p:cNvPr id="19463" name="组合 42"/>
            <p:cNvGrpSpPr>
              <a:grpSpLocks/>
            </p:cNvGrpSpPr>
            <p:nvPr/>
          </p:nvGrpSpPr>
          <p:grpSpPr bwMode="auto">
            <a:xfrm>
              <a:off x="6231" y="6491"/>
              <a:ext cx="12920" cy="1357"/>
              <a:chOff x="7311" y="3390"/>
              <a:chExt cx="12920" cy="1357"/>
            </a:xfrm>
          </p:grpSpPr>
          <p:sp>
            <p:nvSpPr>
              <p:cNvPr id="19465" name="文本框 43"/>
              <p:cNvSpPr txBox="1">
                <a:spLocks noChangeArrowheads="1"/>
              </p:cNvSpPr>
              <p:nvPr/>
            </p:nvSpPr>
            <p:spPr bwMode="auto">
              <a:xfrm>
                <a:off x="7311" y="3390"/>
                <a:ext cx="2880" cy="7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9pPr>
              </a:lstStyle>
              <a:p>
                <a:pPr eaLnBrk="1" hangingPunct="1"/>
                <a:r>
                  <a:rPr lang="zh-CN" altLang="en-US">
                    <a:latin typeface="黑体" pitchFamily="49" charset="-122"/>
                    <a:ea typeface="黑体" pitchFamily="49" charset="-122"/>
                  </a:rPr>
                  <a:t>组词：</a:t>
                </a:r>
              </a:p>
            </p:txBody>
          </p:sp>
          <p:sp>
            <p:nvSpPr>
              <p:cNvPr id="19466" name="文本框 44"/>
              <p:cNvSpPr txBox="1">
                <a:spLocks noChangeArrowheads="1"/>
              </p:cNvSpPr>
              <p:nvPr/>
            </p:nvSpPr>
            <p:spPr bwMode="auto">
              <a:xfrm>
                <a:off x="9911" y="3390"/>
                <a:ext cx="10320" cy="135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9pPr>
              </a:lstStyle>
              <a:p>
                <a:pPr eaLnBrk="1" hangingPunct="1"/>
                <a:r>
                  <a:rPr lang="zh-CN" altLang="en-US" sz="3600" b="1">
                    <a:solidFill>
                      <a:srgbClr val="FF0000"/>
                    </a:solidFill>
                    <a:latin typeface="楷体" pitchFamily="49" charset="-122"/>
                    <a:ea typeface="楷体" pitchFamily="49" charset="-122"/>
                  </a:rPr>
                  <a:t>翠鸟  翠绿  青翠欲滴</a:t>
                </a:r>
              </a:p>
            </p:txBody>
          </p:sp>
        </p:grpSp>
        <p:sp>
          <p:nvSpPr>
            <p:cNvPr id="19464" name="文本框 45"/>
            <p:cNvSpPr txBox="1">
              <a:spLocks noChangeArrowheads="1"/>
            </p:cNvSpPr>
            <p:nvPr/>
          </p:nvSpPr>
          <p:spPr bwMode="auto">
            <a:xfrm>
              <a:off x="6215" y="8030"/>
              <a:ext cx="2880" cy="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Gulim" pitchFamily="34" charset="-127"/>
                  <a:ea typeface="Gulim" pitchFamily="34" charset="-127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Gulim" pitchFamily="34" charset="-127"/>
                  <a:ea typeface="Gulim" pitchFamily="34" charset="-127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Gulim" pitchFamily="34" charset="-127"/>
                  <a:ea typeface="Gulim" pitchFamily="34" charset="-127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Gulim" pitchFamily="34" charset="-127"/>
                  <a:ea typeface="Gulim" pitchFamily="34" charset="-127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Gulim" pitchFamily="34" charset="-127"/>
                  <a:ea typeface="Gulim" pitchFamily="34" charset="-127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ulim" pitchFamily="34" charset="-127"/>
                  <a:ea typeface="Gulim" pitchFamily="34" charset="-127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ulim" pitchFamily="34" charset="-127"/>
                  <a:ea typeface="Gulim" pitchFamily="34" charset="-127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ulim" pitchFamily="34" charset="-127"/>
                  <a:ea typeface="Gulim" pitchFamily="34" charset="-127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ulim" pitchFamily="34" charset="-127"/>
                  <a:ea typeface="Gulim" pitchFamily="34" charset="-127"/>
                </a:defRPr>
              </a:lvl9pPr>
            </a:lstStyle>
            <a:p>
              <a:pPr eaLnBrk="1" hangingPunct="1"/>
              <a:r>
                <a:rPr lang="zh-CN" altLang="en-US">
                  <a:latin typeface="黑体" pitchFamily="49" charset="-122"/>
                  <a:ea typeface="黑体" pitchFamily="49" charset="-122"/>
                </a:rPr>
                <a:t>笔顺：</a:t>
              </a:r>
            </a:p>
          </p:txBody>
        </p:sp>
      </p:grpSp>
      <p:pic>
        <p:nvPicPr>
          <p:cNvPr id="19459" name="图片 3" descr="KT翠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51672" y="3500438"/>
            <a:ext cx="5232797" cy="4024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482" name="组合 46"/>
          <p:cNvGrpSpPr>
            <a:grpSpLocks/>
          </p:cNvGrpSpPr>
          <p:nvPr/>
        </p:nvGrpSpPr>
        <p:grpSpPr bwMode="auto">
          <a:xfrm>
            <a:off x="397669" y="985838"/>
            <a:ext cx="8508206" cy="3008714"/>
            <a:chOff x="1286" y="2862"/>
            <a:chExt cx="17865" cy="6316"/>
          </a:xfrm>
        </p:grpSpPr>
        <p:grpSp>
          <p:nvGrpSpPr>
            <p:cNvPr id="20484" name="组合 24"/>
            <p:cNvGrpSpPr>
              <a:grpSpLocks/>
            </p:cNvGrpSpPr>
            <p:nvPr/>
          </p:nvGrpSpPr>
          <p:grpSpPr bwMode="auto">
            <a:xfrm>
              <a:off x="1286" y="2862"/>
              <a:ext cx="4219" cy="6316"/>
              <a:chOff x="2390" y="2862"/>
              <a:chExt cx="4219" cy="6316"/>
            </a:xfrm>
          </p:grpSpPr>
          <p:sp>
            <p:nvSpPr>
              <p:cNvPr id="20503" name="文本框 27"/>
              <p:cNvSpPr txBox="1">
                <a:spLocks noChangeArrowheads="1"/>
              </p:cNvSpPr>
              <p:nvPr/>
            </p:nvSpPr>
            <p:spPr bwMode="auto">
              <a:xfrm>
                <a:off x="3409" y="2862"/>
                <a:ext cx="2788" cy="407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9pPr>
              </a:lstStyle>
              <a:p>
                <a:pPr eaLnBrk="1" hangingPunct="1"/>
                <a:r>
                  <a:rPr lang="en-US" altLang="zh-CN" sz="6000">
                    <a:solidFill>
                      <a:srgbClr val="FF0000"/>
                    </a:solidFill>
                    <a:latin typeface="GB Pinyinok-D"/>
                    <a:ea typeface="GB Pinyinok-D"/>
                    <a:cs typeface="GB Pinyinok-D"/>
                  </a:rPr>
                  <a:t>zuǐ</a:t>
                </a:r>
              </a:p>
              <a:p>
                <a:pPr eaLnBrk="1" hangingPunct="1"/>
                <a:endParaRPr lang="en-US" altLang="zh-CN" sz="6000">
                  <a:solidFill>
                    <a:srgbClr val="FF0000"/>
                  </a:solidFill>
                  <a:latin typeface="GB Pinyinok-D"/>
                  <a:ea typeface="GB Pinyinok-D"/>
                  <a:cs typeface="GB Pinyinok-D"/>
                </a:endParaRPr>
              </a:p>
            </p:txBody>
          </p:sp>
          <p:pic>
            <p:nvPicPr>
              <p:cNvPr id="20504" name="图片 25" descr="图片1"/>
              <p:cNvPicPr>
                <a:picLocks noChangeAspect="1" noChangeArrowheads="1"/>
              </p:cNvPicPr>
              <p:nvPr/>
            </p:nvPicPr>
            <p:blipFill>
              <a:blip r:embed="rId2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390" y="4766"/>
                <a:ext cx="4219" cy="421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0505" name="文本框 26"/>
              <p:cNvSpPr txBox="1">
                <a:spLocks noChangeArrowheads="1"/>
              </p:cNvSpPr>
              <p:nvPr/>
            </p:nvSpPr>
            <p:spPr bwMode="auto">
              <a:xfrm>
                <a:off x="2541" y="4623"/>
                <a:ext cx="3336" cy="45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9pPr>
              </a:lstStyle>
              <a:p>
                <a:pPr eaLnBrk="1" hangingPunct="1"/>
                <a:r>
                  <a:rPr lang="zh-CN" altLang="en-US" sz="13500">
                    <a:latin typeface="楷体" pitchFamily="49" charset="-122"/>
                    <a:ea typeface="楷体" pitchFamily="49" charset="-122"/>
                  </a:rPr>
                  <a:t>嘴</a:t>
                </a:r>
              </a:p>
            </p:txBody>
          </p:sp>
        </p:grpSp>
        <p:grpSp>
          <p:nvGrpSpPr>
            <p:cNvPr id="20485" name="组合 28"/>
            <p:cNvGrpSpPr>
              <a:grpSpLocks/>
            </p:cNvGrpSpPr>
            <p:nvPr/>
          </p:nvGrpSpPr>
          <p:grpSpPr bwMode="auto">
            <a:xfrm>
              <a:off x="6231" y="3366"/>
              <a:ext cx="10064" cy="1381"/>
              <a:chOff x="7311" y="3366"/>
              <a:chExt cx="10064" cy="1381"/>
            </a:xfrm>
          </p:grpSpPr>
          <p:grpSp>
            <p:nvGrpSpPr>
              <p:cNvPr id="20497" name="组合 29"/>
              <p:cNvGrpSpPr>
                <a:grpSpLocks/>
              </p:cNvGrpSpPr>
              <p:nvPr/>
            </p:nvGrpSpPr>
            <p:grpSpPr bwMode="auto">
              <a:xfrm>
                <a:off x="7311" y="3390"/>
                <a:ext cx="3776" cy="1357"/>
                <a:chOff x="7311" y="3390"/>
                <a:chExt cx="3776" cy="1357"/>
              </a:xfrm>
            </p:grpSpPr>
            <p:sp>
              <p:nvSpPr>
                <p:cNvPr id="20501" name="文本框 1"/>
                <p:cNvSpPr txBox="1">
                  <a:spLocks noChangeArrowheads="1"/>
                </p:cNvSpPr>
                <p:nvPr/>
              </p:nvSpPr>
              <p:spPr bwMode="auto">
                <a:xfrm>
                  <a:off x="7311" y="3390"/>
                  <a:ext cx="2880" cy="77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9pPr>
                </a:lstStyle>
                <a:p>
                  <a:pPr eaLnBrk="1" hangingPunct="1"/>
                  <a:r>
                    <a:rPr lang="zh-CN" altLang="en-US">
                      <a:latin typeface="黑体" pitchFamily="49" charset="-122"/>
                      <a:ea typeface="黑体" pitchFamily="49" charset="-122"/>
                    </a:rPr>
                    <a:t>音序：</a:t>
                  </a:r>
                </a:p>
              </p:txBody>
            </p:sp>
            <p:sp>
              <p:nvSpPr>
                <p:cNvPr id="20502" name="文本框 31"/>
                <p:cNvSpPr txBox="1">
                  <a:spLocks noChangeArrowheads="1"/>
                </p:cNvSpPr>
                <p:nvPr/>
              </p:nvSpPr>
              <p:spPr bwMode="auto">
                <a:xfrm>
                  <a:off x="9935" y="3390"/>
                  <a:ext cx="1152" cy="135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9pPr>
                </a:lstStyle>
                <a:p>
                  <a:pPr eaLnBrk="1" hangingPunct="1"/>
                  <a:r>
                    <a:rPr lang="en-US" altLang="zh-CN" sz="3600" b="1">
                      <a:solidFill>
                        <a:srgbClr val="FF0000"/>
                      </a:solidFill>
                      <a:latin typeface="GB Pinyinok-D"/>
                      <a:ea typeface="GB Pinyinok-D"/>
                      <a:cs typeface="GB Pinyinok-D"/>
                    </a:rPr>
                    <a:t>Z</a:t>
                  </a:r>
                </a:p>
              </p:txBody>
            </p:sp>
          </p:grpSp>
          <p:grpSp>
            <p:nvGrpSpPr>
              <p:cNvPr id="20498" name="组合 32"/>
              <p:cNvGrpSpPr>
                <a:grpSpLocks/>
              </p:cNvGrpSpPr>
              <p:nvPr/>
            </p:nvGrpSpPr>
            <p:grpSpPr bwMode="auto">
              <a:xfrm>
                <a:off x="12279" y="3366"/>
                <a:ext cx="5096" cy="1357"/>
                <a:chOff x="7311" y="3366"/>
                <a:chExt cx="5096" cy="1357"/>
              </a:xfrm>
            </p:grpSpPr>
            <p:sp>
              <p:nvSpPr>
                <p:cNvPr id="20499" name="文本框 33"/>
                <p:cNvSpPr txBox="1">
                  <a:spLocks noChangeArrowheads="1"/>
                </p:cNvSpPr>
                <p:nvPr/>
              </p:nvSpPr>
              <p:spPr bwMode="auto">
                <a:xfrm>
                  <a:off x="7311" y="3390"/>
                  <a:ext cx="2880" cy="77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9pPr>
                </a:lstStyle>
                <a:p>
                  <a:pPr eaLnBrk="1" hangingPunct="1"/>
                  <a:r>
                    <a:rPr lang="zh-CN" altLang="en-US">
                      <a:latin typeface="黑体" pitchFamily="49" charset="-122"/>
                      <a:ea typeface="黑体" pitchFamily="49" charset="-122"/>
                    </a:rPr>
                    <a:t>结构：</a:t>
                  </a:r>
                </a:p>
              </p:txBody>
            </p:sp>
            <p:sp>
              <p:nvSpPr>
                <p:cNvPr id="20500" name="文本框 34"/>
                <p:cNvSpPr txBox="1">
                  <a:spLocks noChangeArrowheads="1"/>
                </p:cNvSpPr>
                <p:nvPr/>
              </p:nvSpPr>
              <p:spPr bwMode="auto">
                <a:xfrm>
                  <a:off x="9935" y="3366"/>
                  <a:ext cx="2472" cy="135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9pPr>
                </a:lstStyle>
                <a:p>
                  <a:pPr eaLnBrk="1" hangingPunct="1"/>
                  <a:r>
                    <a:rPr lang="zh-CN" altLang="en-US" sz="3600" b="1">
                      <a:solidFill>
                        <a:srgbClr val="FF0000"/>
                      </a:solidFill>
                      <a:latin typeface="楷体" pitchFamily="49" charset="-122"/>
                      <a:ea typeface="楷体" pitchFamily="49" charset="-122"/>
                    </a:rPr>
                    <a:t>左右</a:t>
                  </a:r>
                </a:p>
              </p:txBody>
            </p:sp>
          </p:grpSp>
        </p:grpSp>
        <p:grpSp>
          <p:nvGrpSpPr>
            <p:cNvPr id="20486" name="组合 35"/>
            <p:cNvGrpSpPr>
              <a:grpSpLocks/>
            </p:cNvGrpSpPr>
            <p:nvPr/>
          </p:nvGrpSpPr>
          <p:grpSpPr bwMode="auto">
            <a:xfrm>
              <a:off x="6231" y="4928"/>
              <a:ext cx="10760" cy="1381"/>
              <a:chOff x="7311" y="3366"/>
              <a:chExt cx="10760" cy="1381"/>
            </a:xfrm>
          </p:grpSpPr>
          <p:grpSp>
            <p:nvGrpSpPr>
              <p:cNvPr id="20491" name="组合 36"/>
              <p:cNvGrpSpPr>
                <a:grpSpLocks/>
              </p:cNvGrpSpPr>
              <p:nvPr/>
            </p:nvGrpSpPr>
            <p:grpSpPr bwMode="auto">
              <a:xfrm>
                <a:off x="7311" y="3390"/>
                <a:ext cx="3752" cy="1357"/>
                <a:chOff x="7311" y="3390"/>
                <a:chExt cx="3752" cy="1357"/>
              </a:xfrm>
            </p:grpSpPr>
            <p:sp>
              <p:nvSpPr>
                <p:cNvPr id="20495" name="文本框 37"/>
                <p:cNvSpPr txBox="1">
                  <a:spLocks noChangeArrowheads="1"/>
                </p:cNvSpPr>
                <p:nvPr/>
              </p:nvSpPr>
              <p:spPr bwMode="auto">
                <a:xfrm>
                  <a:off x="7311" y="3390"/>
                  <a:ext cx="2880" cy="77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9pPr>
                </a:lstStyle>
                <a:p>
                  <a:pPr eaLnBrk="1" hangingPunct="1"/>
                  <a:r>
                    <a:rPr lang="zh-CN" altLang="en-US">
                      <a:latin typeface="黑体" pitchFamily="49" charset="-122"/>
                      <a:ea typeface="黑体" pitchFamily="49" charset="-122"/>
                    </a:rPr>
                    <a:t>偏旁：</a:t>
                  </a:r>
                </a:p>
              </p:txBody>
            </p:sp>
            <p:sp>
              <p:nvSpPr>
                <p:cNvPr id="20496" name="文本框 38"/>
                <p:cNvSpPr txBox="1">
                  <a:spLocks noChangeArrowheads="1"/>
                </p:cNvSpPr>
                <p:nvPr/>
              </p:nvSpPr>
              <p:spPr bwMode="auto">
                <a:xfrm>
                  <a:off x="9911" y="3390"/>
                  <a:ext cx="1152" cy="135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9pPr>
                </a:lstStyle>
                <a:p>
                  <a:pPr eaLnBrk="1" hangingPunct="1"/>
                  <a:r>
                    <a:rPr lang="zh-CN" altLang="en-US" sz="3600" b="1">
                      <a:solidFill>
                        <a:srgbClr val="FF0000"/>
                      </a:solidFill>
                      <a:latin typeface="楷体" pitchFamily="49" charset="-122"/>
                      <a:ea typeface="楷体" pitchFamily="49" charset="-122"/>
                    </a:rPr>
                    <a:t>口</a:t>
                  </a:r>
                </a:p>
              </p:txBody>
            </p:sp>
          </p:grpSp>
          <p:grpSp>
            <p:nvGrpSpPr>
              <p:cNvPr id="20492" name="组合 39"/>
              <p:cNvGrpSpPr>
                <a:grpSpLocks/>
              </p:cNvGrpSpPr>
              <p:nvPr/>
            </p:nvGrpSpPr>
            <p:grpSpPr bwMode="auto">
              <a:xfrm>
                <a:off x="12279" y="3366"/>
                <a:ext cx="5792" cy="1357"/>
                <a:chOff x="7311" y="3366"/>
                <a:chExt cx="5792" cy="1357"/>
              </a:xfrm>
            </p:grpSpPr>
            <p:sp>
              <p:nvSpPr>
                <p:cNvPr id="20493" name="文本框 40"/>
                <p:cNvSpPr txBox="1">
                  <a:spLocks noChangeArrowheads="1"/>
                </p:cNvSpPr>
                <p:nvPr/>
              </p:nvSpPr>
              <p:spPr bwMode="auto">
                <a:xfrm>
                  <a:off x="7311" y="3390"/>
                  <a:ext cx="2880" cy="77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9pPr>
                </a:lstStyle>
                <a:p>
                  <a:pPr eaLnBrk="1" hangingPunct="1"/>
                  <a:r>
                    <a:rPr lang="zh-CN" altLang="en-US">
                      <a:latin typeface="黑体" pitchFamily="49" charset="-122"/>
                      <a:ea typeface="黑体" pitchFamily="49" charset="-122"/>
                    </a:rPr>
                    <a:t>笔画数：</a:t>
                  </a:r>
                </a:p>
              </p:txBody>
            </p:sp>
            <p:sp>
              <p:nvSpPr>
                <p:cNvPr id="20494" name="文本框 41"/>
                <p:cNvSpPr txBox="1">
                  <a:spLocks noChangeArrowheads="1"/>
                </p:cNvSpPr>
                <p:nvPr/>
              </p:nvSpPr>
              <p:spPr bwMode="auto">
                <a:xfrm>
                  <a:off x="10631" y="3366"/>
                  <a:ext cx="2472" cy="135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9pPr>
                </a:lstStyle>
                <a:p>
                  <a:pPr eaLnBrk="1" hangingPunct="1"/>
                  <a:r>
                    <a:rPr lang="en-US" altLang="zh-CN" sz="3600" b="1">
                      <a:solidFill>
                        <a:srgbClr val="FF0000"/>
                      </a:solidFill>
                      <a:latin typeface="楷体" pitchFamily="49" charset="-122"/>
                      <a:ea typeface="楷体" pitchFamily="49" charset="-122"/>
                    </a:rPr>
                    <a:t>16</a:t>
                  </a:r>
                </a:p>
              </p:txBody>
            </p:sp>
          </p:grpSp>
        </p:grpSp>
        <p:grpSp>
          <p:nvGrpSpPr>
            <p:cNvPr id="20487" name="组合 42"/>
            <p:cNvGrpSpPr>
              <a:grpSpLocks/>
            </p:cNvGrpSpPr>
            <p:nvPr/>
          </p:nvGrpSpPr>
          <p:grpSpPr bwMode="auto">
            <a:xfrm>
              <a:off x="6231" y="6491"/>
              <a:ext cx="12920" cy="1357"/>
              <a:chOff x="7311" y="3390"/>
              <a:chExt cx="12920" cy="1357"/>
            </a:xfrm>
          </p:grpSpPr>
          <p:sp>
            <p:nvSpPr>
              <p:cNvPr id="20489" name="文本框 43"/>
              <p:cNvSpPr txBox="1">
                <a:spLocks noChangeArrowheads="1"/>
              </p:cNvSpPr>
              <p:nvPr/>
            </p:nvSpPr>
            <p:spPr bwMode="auto">
              <a:xfrm>
                <a:off x="7311" y="3390"/>
                <a:ext cx="2880" cy="7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9pPr>
              </a:lstStyle>
              <a:p>
                <a:pPr eaLnBrk="1" hangingPunct="1"/>
                <a:r>
                  <a:rPr lang="zh-CN" altLang="en-US">
                    <a:latin typeface="黑体" pitchFamily="49" charset="-122"/>
                    <a:ea typeface="黑体" pitchFamily="49" charset="-122"/>
                  </a:rPr>
                  <a:t>组词：</a:t>
                </a:r>
              </a:p>
            </p:txBody>
          </p:sp>
          <p:sp>
            <p:nvSpPr>
              <p:cNvPr id="20490" name="文本框 44"/>
              <p:cNvSpPr txBox="1">
                <a:spLocks noChangeArrowheads="1"/>
              </p:cNvSpPr>
              <p:nvPr/>
            </p:nvSpPr>
            <p:spPr bwMode="auto">
              <a:xfrm>
                <a:off x="9911" y="3390"/>
                <a:ext cx="10320" cy="135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9pPr>
              </a:lstStyle>
              <a:p>
                <a:pPr eaLnBrk="1" hangingPunct="1"/>
                <a:r>
                  <a:rPr lang="zh-CN" altLang="en-US" sz="3600" b="1">
                    <a:solidFill>
                      <a:srgbClr val="FF0000"/>
                    </a:solidFill>
                    <a:latin typeface="楷体" pitchFamily="49" charset="-122"/>
                    <a:ea typeface="楷体" pitchFamily="49" charset="-122"/>
                  </a:rPr>
                  <a:t>嘴巴  嘴唇  七嘴八舌</a:t>
                </a:r>
              </a:p>
            </p:txBody>
          </p:sp>
        </p:grpSp>
        <p:sp>
          <p:nvSpPr>
            <p:cNvPr id="20488" name="文本框 45"/>
            <p:cNvSpPr txBox="1">
              <a:spLocks noChangeArrowheads="1"/>
            </p:cNvSpPr>
            <p:nvPr/>
          </p:nvSpPr>
          <p:spPr bwMode="auto">
            <a:xfrm>
              <a:off x="6215" y="8030"/>
              <a:ext cx="2880" cy="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Gulim" pitchFamily="34" charset="-127"/>
                  <a:ea typeface="Gulim" pitchFamily="34" charset="-127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Gulim" pitchFamily="34" charset="-127"/>
                  <a:ea typeface="Gulim" pitchFamily="34" charset="-127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Gulim" pitchFamily="34" charset="-127"/>
                  <a:ea typeface="Gulim" pitchFamily="34" charset="-127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Gulim" pitchFamily="34" charset="-127"/>
                  <a:ea typeface="Gulim" pitchFamily="34" charset="-127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Gulim" pitchFamily="34" charset="-127"/>
                  <a:ea typeface="Gulim" pitchFamily="34" charset="-127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ulim" pitchFamily="34" charset="-127"/>
                  <a:ea typeface="Gulim" pitchFamily="34" charset="-127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ulim" pitchFamily="34" charset="-127"/>
                  <a:ea typeface="Gulim" pitchFamily="34" charset="-127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ulim" pitchFamily="34" charset="-127"/>
                  <a:ea typeface="Gulim" pitchFamily="34" charset="-127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ulim" pitchFamily="34" charset="-127"/>
                  <a:ea typeface="Gulim" pitchFamily="34" charset="-127"/>
                </a:defRPr>
              </a:lvl9pPr>
            </a:lstStyle>
            <a:p>
              <a:pPr eaLnBrk="1" hangingPunct="1"/>
              <a:r>
                <a:rPr lang="zh-CN" altLang="en-US">
                  <a:latin typeface="黑体" pitchFamily="49" charset="-122"/>
                  <a:ea typeface="黑体" pitchFamily="49" charset="-122"/>
                </a:rPr>
                <a:t>笔顺：</a:t>
              </a:r>
            </a:p>
          </p:txBody>
        </p:sp>
      </p:grpSp>
      <p:pic>
        <p:nvPicPr>
          <p:cNvPr id="20483" name="图片 5" descr="KT嘴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69519" y="3448051"/>
            <a:ext cx="5384006" cy="3929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506" name="组合 46"/>
          <p:cNvGrpSpPr>
            <a:grpSpLocks/>
          </p:cNvGrpSpPr>
          <p:nvPr/>
        </p:nvGrpSpPr>
        <p:grpSpPr bwMode="auto">
          <a:xfrm>
            <a:off x="397669" y="985838"/>
            <a:ext cx="8508206" cy="3008714"/>
            <a:chOff x="1286" y="2862"/>
            <a:chExt cx="17865" cy="6316"/>
          </a:xfrm>
        </p:grpSpPr>
        <p:grpSp>
          <p:nvGrpSpPr>
            <p:cNvPr id="21508" name="组合 24"/>
            <p:cNvGrpSpPr>
              <a:grpSpLocks/>
            </p:cNvGrpSpPr>
            <p:nvPr/>
          </p:nvGrpSpPr>
          <p:grpSpPr bwMode="auto">
            <a:xfrm>
              <a:off x="1286" y="2862"/>
              <a:ext cx="4219" cy="6316"/>
              <a:chOff x="2390" y="2862"/>
              <a:chExt cx="4219" cy="6316"/>
            </a:xfrm>
          </p:grpSpPr>
          <p:sp>
            <p:nvSpPr>
              <p:cNvPr id="21527" name="文本框 27"/>
              <p:cNvSpPr txBox="1">
                <a:spLocks noChangeArrowheads="1"/>
              </p:cNvSpPr>
              <p:nvPr/>
            </p:nvSpPr>
            <p:spPr bwMode="auto">
              <a:xfrm>
                <a:off x="2880" y="2862"/>
                <a:ext cx="3530" cy="600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9pPr>
              </a:lstStyle>
              <a:p>
                <a:pPr eaLnBrk="1" hangingPunct="1"/>
                <a:r>
                  <a:rPr lang="en-US" altLang="zh-CN" sz="6000">
                    <a:solidFill>
                      <a:srgbClr val="FF0000"/>
                    </a:solidFill>
                    <a:latin typeface="GB Pinyinok-D"/>
                    <a:ea typeface="GB Pinyinok-D"/>
                    <a:cs typeface="GB Pinyinok-D"/>
                  </a:rPr>
                  <a:t>qiāo</a:t>
                </a:r>
              </a:p>
              <a:p>
                <a:pPr eaLnBrk="1" hangingPunct="1"/>
                <a:endParaRPr lang="en-US" altLang="zh-CN" sz="6000">
                  <a:solidFill>
                    <a:srgbClr val="FF0000"/>
                  </a:solidFill>
                  <a:latin typeface="GB Pinyinok-D"/>
                  <a:ea typeface="GB Pinyinok-D"/>
                  <a:cs typeface="GB Pinyinok-D"/>
                </a:endParaRPr>
              </a:p>
            </p:txBody>
          </p:sp>
          <p:pic>
            <p:nvPicPr>
              <p:cNvPr id="21528" name="图片 25" descr="图片1"/>
              <p:cNvPicPr>
                <a:picLocks noChangeAspect="1" noChangeArrowheads="1"/>
              </p:cNvPicPr>
              <p:nvPr/>
            </p:nvPicPr>
            <p:blipFill>
              <a:blip r:embed="rId2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390" y="4766"/>
                <a:ext cx="4219" cy="421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1529" name="文本框 26"/>
              <p:cNvSpPr txBox="1">
                <a:spLocks noChangeArrowheads="1"/>
              </p:cNvSpPr>
              <p:nvPr/>
            </p:nvSpPr>
            <p:spPr bwMode="auto">
              <a:xfrm>
                <a:off x="2654" y="4623"/>
                <a:ext cx="3336" cy="45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9pPr>
              </a:lstStyle>
              <a:p>
                <a:pPr eaLnBrk="1" hangingPunct="1"/>
                <a:r>
                  <a:rPr lang="zh-CN" altLang="en-US" sz="13500">
                    <a:latin typeface="楷体" pitchFamily="49" charset="-122"/>
                    <a:ea typeface="楷体" pitchFamily="49" charset="-122"/>
                  </a:rPr>
                  <a:t>悄</a:t>
                </a:r>
              </a:p>
            </p:txBody>
          </p:sp>
        </p:grpSp>
        <p:grpSp>
          <p:nvGrpSpPr>
            <p:cNvPr id="21509" name="组合 28"/>
            <p:cNvGrpSpPr>
              <a:grpSpLocks/>
            </p:cNvGrpSpPr>
            <p:nvPr/>
          </p:nvGrpSpPr>
          <p:grpSpPr bwMode="auto">
            <a:xfrm>
              <a:off x="6231" y="3366"/>
              <a:ext cx="10064" cy="1381"/>
              <a:chOff x="7311" y="3366"/>
              <a:chExt cx="10064" cy="1381"/>
            </a:xfrm>
          </p:grpSpPr>
          <p:grpSp>
            <p:nvGrpSpPr>
              <p:cNvPr id="21521" name="组合 29"/>
              <p:cNvGrpSpPr>
                <a:grpSpLocks/>
              </p:cNvGrpSpPr>
              <p:nvPr/>
            </p:nvGrpSpPr>
            <p:grpSpPr bwMode="auto">
              <a:xfrm>
                <a:off x="7311" y="3390"/>
                <a:ext cx="3776" cy="1357"/>
                <a:chOff x="7311" y="3390"/>
                <a:chExt cx="3776" cy="1357"/>
              </a:xfrm>
            </p:grpSpPr>
            <p:sp>
              <p:nvSpPr>
                <p:cNvPr id="21525" name="文本框 1"/>
                <p:cNvSpPr txBox="1">
                  <a:spLocks noChangeArrowheads="1"/>
                </p:cNvSpPr>
                <p:nvPr/>
              </p:nvSpPr>
              <p:spPr bwMode="auto">
                <a:xfrm>
                  <a:off x="7311" y="3390"/>
                  <a:ext cx="2880" cy="77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9pPr>
                </a:lstStyle>
                <a:p>
                  <a:pPr eaLnBrk="1" hangingPunct="1"/>
                  <a:r>
                    <a:rPr lang="zh-CN" altLang="en-US">
                      <a:latin typeface="黑体" pitchFamily="49" charset="-122"/>
                      <a:ea typeface="黑体" pitchFamily="49" charset="-122"/>
                    </a:rPr>
                    <a:t>音序：</a:t>
                  </a:r>
                </a:p>
              </p:txBody>
            </p:sp>
            <p:sp>
              <p:nvSpPr>
                <p:cNvPr id="21526" name="文本框 31"/>
                <p:cNvSpPr txBox="1">
                  <a:spLocks noChangeArrowheads="1"/>
                </p:cNvSpPr>
                <p:nvPr/>
              </p:nvSpPr>
              <p:spPr bwMode="auto">
                <a:xfrm>
                  <a:off x="9935" y="3390"/>
                  <a:ext cx="1152" cy="135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9pPr>
                </a:lstStyle>
                <a:p>
                  <a:pPr eaLnBrk="1" hangingPunct="1"/>
                  <a:r>
                    <a:rPr lang="en-US" altLang="zh-CN" sz="3600" b="1">
                      <a:solidFill>
                        <a:srgbClr val="FF0000"/>
                      </a:solidFill>
                      <a:latin typeface="GB Pinyinok-D"/>
                      <a:ea typeface="GB Pinyinok-D"/>
                      <a:cs typeface="GB Pinyinok-D"/>
                    </a:rPr>
                    <a:t>Q</a:t>
                  </a:r>
                </a:p>
              </p:txBody>
            </p:sp>
          </p:grpSp>
          <p:grpSp>
            <p:nvGrpSpPr>
              <p:cNvPr id="21522" name="组合 32"/>
              <p:cNvGrpSpPr>
                <a:grpSpLocks/>
              </p:cNvGrpSpPr>
              <p:nvPr/>
            </p:nvGrpSpPr>
            <p:grpSpPr bwMode="auto">
              <a:xfrm>
                <a:off x="12279" y="3366"/>
                <a:ext cx="5096" cy="1357"/>
                <a:chOff x="7311" y="3366"/>
                <a:chExt cx="5096" cy="1357"/>
              </a:xfrm>
            </p:grpSpPr>
            <p:sp>
              <p:nvSpPr>
                <p:cNvPr id="21523" name="文本框 33"/>
                <p:cNvSpPr txBox="1">
                  <a:spLocks noChangeArrowheads="1"/>
                </p:cNvSpPr>
                <p:nvPr/>
              </p:nvSpPr>
              <p:spPr bwMode="auto">
                <a:xfrm>
                  <a:off x="7311" y="3390"/>
                  <a:ext cx="2880" cy="77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9pPr>
                </a:lstStyle>
                <a:p>
                  <a:pPr eaLnBrk="1" hangingPunct="1"/>
                  <a:r>
                    <a:rPr lang="zh-CN" altLang="en-US">
                      <a:latin typeface="黑体" pitchFamily="49" charset="-122"/>
                      <a:ea typeface="黑体" pitchFamily="49" charset="-122"/>
                    </a:rPr>
                    <a:t>结构：</a:t>
                  </a:r>
                </a:p>
              </p:txBody>
            </p:sp>
            <p:sp>
              <p:nvSpPr>
                <p:cNvPr id="21524" name="文本框 34"/>
                <p:cNvSpPr txBox="1">
                  <a:spLocks noChangeArrowheads="1"/>
                </p:cNvSpPr>
                <p:nvPr/>
              </p:nvSpPr>
              <p:spPr bwMode="auto">
                <a:xfrm>
                  <a:off x="9935" y="3366"/>
                  <a:ext cx="2472" cy="135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9pPr>
                </a:lstStyle>
                <a:p>
                  <a:pPr eaLnBrk="1" hangingPunct="1"/>
                  <a:r>
                    <a:rPr lang="zh-CN" altLang="en-US" sz="3600" b="1">
                      <a:solidFill>
                        <a:srgbClr val="FF0000"/>
                      </a:solidFill>
                      <a:latin typeface="楷体" pitchFamily="49" charset="-122"/>
                      <a:ea typeface="楷体" pitchFamily="49" charset="-122"/>
                    </a:rPr>
                    <a:t>左右</a:t>
                  </a:r>
                </a:p>
              </p:txBody>
            </p:sp>
          </p:grpSp>
        </p:grpSp>
        <p:grpSp>
          <p:nvGrpSpPr>
            <p:cNvPr id="21510" name="组合 35"/>
            <p:cNvGrpSpPr>
              <a:grpSpLocks/>
            </p:cNvGrpSpPr>
            <p:nvPr/>
          </p:nvGrpSpPr>
          <p:grpSpPr bwMode="auto">
            <a:xfrm>
              <a:off x="6231" y="4928"/>
              <a:ext cx="10760" cy="1381"/>
              <a:chOff x="7311" y="3366"/>
              <a:chExt cx="10760" cy="1381"/>
            </a:xfrm>
          </p:grpSpPr>
          <p:grpSp>
            <p:nvGrpSpPr>
              <p:cNvPr id="21515" name="组合 36"/>
              <p:cNvGrpSpPr>
                <a:grpSpLocks/>
              </p:cNvGrpSpPr>
              <p:nvPr/>
            </p:nvGrpSpPr>
            <p:grpSpPr bwMode="auto">
              <a:xfrm>
                <a:off x="7311" y="3390"/>
                <a:ext cx="3752" cy="1357"/>
                <a:chOff x="7311" y="3390"/>
                <a:chExt cx="3752" cy="1357"/>
              </a:xfrm>
            </p:grpSpPr>
            <p:sp>
              <p:nvSpPr>
                <p:cNvPr id="21519" name="文本框 37"/>
                <p:cNvSpPr txBox="1">
                  <a:spLocks noChangeArrowheads="1"/>
                </p:cNvSpPr>
                <p:nvPr/>
              </p:nvSpPr>
              <p:spPr bwMode="auto">
                <a:xfrm>
                  <a:off x="7311" y="3390"/>
                  <a:ext cx="2880" cy="77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9pPr>
                </a:lstStyle>
                <a:p>
                  <a:pPr eaLnBrk="1" hangingPunct="1"/>
                  <a:r>
                    <a:rPr lang="zh-CN" altLang="en-US">
                      <a:latin typeface="黑体" pitchFamily="49" charset="-122"/>
                      <a:ea typeface="黑体" pitchFamily="49" charset="-122"/>
                    </a:rPr>
                    <a:t>偏旁：</a:t>
                  </a:r>
                </a:p>
              </p:txBody>
            </p:sp>
            <p:sp>
              <p:nvSpPr>
                <p:cNvPr id="21520" name="文本框 38"/>
                <p:cNvSpPr txBox="1">
                  <a:spLocks noChangeArrowheads="1"/>
                </p:cNvSpPr>
                <p:nvPr/>
              </p:nvSpPr>
              <p:spPr bwMode="auto">
                <a:xfrm>
                  <a:off x="9911" y="3390"/>
                  <a:ext cx="1152" cy="135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9pPr>
                </a:lstStyle>
                <a:p>
                  <a:pPr eaLnBrk="1" hangingPunct="1"/>
                  <a:r>
                    <a:rPr lang="zh-CN" altLang="en-US" sz="3600" b="1">
                      <a:solidFill>
                        <a:srgbClr val="FF0000"/>
                      </a:solidFill>
                      <a:latin typeface="楷体" pitchFamily="49" charset="-122"/>
                      <a:ea typeface="楷体" pitchFamily="49" charset="-122"/>
                    </a:rPr>
                    <a:t>忄</a:t>
                  </a:r>
                </a:p>
              </p:txBody>
            </p:sp>
          </p:grpSp>
          <p:grpSp>
            <p:nvGrpSpPr>
              <p:cNvPr id="21516" name="组合 39"/>
              <p:cNvGrpSpPr>
                <a:grpSpLocks/>
              </p:cNvGrpSpPr>
              <p:nvPr/>
            </p:nvGrpSpPr>
            <p:grpSpPr bwMode="auto">
              <a:xfrm>
                <a:off x="12279" y="3366"/>
                <a:ext cx="5792" cy="1357"/>
                <a:chOff x="7311" y="3366"/>
                <a:chExt cx="5792" cy="1357"/>
              </a:xfrm>
            </p:grpSpPr>
            <p:sp>
              <p:nvSpPr>
                <p:cNvPr id="21517" name="文本框 40"/>
                <p:cNvSpPr txBox="1">
                  <a:spLocks noChangeArrowheads="1"/>
                </p:cNvSpPr>
                <p:nvPr/>
              </p:nvSpPr>
              <p:spPr bwMode="auto">
                <a:xfrm>
                  <a:off x="7311" y="3390"/>
                  <a:ext cx="2880" cy="77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9pPr>
                </a:lstStyle>
                <a:p>
                  <a:pPr eaLnBrk="1" hangingPunct="1"/>
                  <a:r>
                    <a:rPr lang="zh-CN" altLang="en-US">
                      <a:latin typeface="黑体" pitchFamily="49" charset="-122"/>
                      <a:ea typeface="黑体" pitchFamily="49" charset="-122"/>
                    </a:rPr>
                    <a:t>笔画数：</a:t>
                  </a:r>
                </a:p>
              </p:txBody>
            </p:sp>
            <p:sp>
              <p:nvSpPr>
                <p:cNvPr id="21518" name="文本框 41"/>
                <p:cNvSpPr txBox="1">
                  <a:spLocks noChangeArrowheads="1"/>
                </p:cNvSpPr>
                <p:nvPr/>
              </p:nvSpPr>
              <p:spPr bwMode="auto">
                <a:xfrm>
                  <a:off x="10631" y="3366"/>
                  <a:ext cx="2472" cy="135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9pPr>
                </a:lstStyle>
                <a:p>
                  <a:pPr eaLnBrk="1" hangingPunct="1"/>
                  <a:r>
                    <a:rPr lang="en-US" altLang="zh-CN" sz="3600" b="1">
                      <a:solidFill>
                        <a:srgbClr val="FF0000"/>
                      </a:solidFill>
                      <a:latin typeface="楷体" pitchFamily="49" charset="-122"/>
                      <a:ea typeface="楷体" pitchFamily="49" charset="-122"/>
                    </a:rPr>
                    <a:t>10</a:t>
                  </a:r>
                </a:p>
              </p:txBody>
            </p:sp>
          </p:grpSp>
        </p:grpSp>
        <p:grpSp>
          <p:nvGrpSpPr>
            <p:cNvPr id="21511" name="组合 42"/>
            <p:cNvGrpSpPr>
              <a:grpSpLocks/>
            </p:cNvGrpSpPr>
            <p:nvPr/>
          </p:nvGrpSpPr>
          <p:grpSpPr bwMode="auto">
            <a:xfrm>
              <a:off x="6231" y="6491"/>
              <a:ext cx="12920" cy="1357"/>
              <a:chOff x="7311" y="3390"/>
              <a:chExt cx="12920" cy="1357"/>
            </a:xfrm>
          </p:grpSpPr>
          <p:sp>
            <p:nvSpPr>
              <p:cNvPr id="21513" name="文本框 43"/>
              <p:cNvSpPr txBox="1">
                <a:spLocks noChangeArrowheads="1"/>
              </p:cNvSpPr>
              <p:nvPr/>
            </p:nvSpPr>
            <p:spPr bwMode="auto">
              <a:xfrm>
                <a:off x="7311" y="3390"/>
                <a:ext cx="2880" cy="7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9pPr>
              </a:lstStyle>
              <a:p>
                <a:pPr eaLnBrk="1" hangingPunct="1"/>
                <a:r>
                  <a:rPr lang="zh-CN" altLang="en-US">
                    <a:latin typeface="黑体" pitchFamily="49" charset="-122"/>
                    <a:ea typeface="黑体" pitchFamily="49" charset="-122"/>
                  </a:rPr>
                  <a:t>组词：</a:t>
                </a:r>
              </a:p>
            </p:txBody>
          </p:sp>
          <p:sp>
            <p:nvSpPr>
              <p:cNvPr id="21514" name="文本框 44"/>
              <p:cNvSpPr txBox="1">
                <a:spLocks noChangeArrowheads="1"/>
              </p:cNvSpPr>
              <p:nvPr/>
            </p:nvSpPr>
            <p:spPr bwMode="auto">
              <a:xfrm>
                <a:off x="9911" y="3390"/>
                <a:ext cx="10320" cy="135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9pPr>
              </a:lstStyle>
              <a:p>
                <a:pPr eaLnBrk="1" hangingPunct="1"/>
                <a:r>
                  <a:rPr lang="zh-CN" altLang="en-US" sz="3600" b="1">
                    <a:solidFill>
                      <a:srgbClr val="FF0000"/>
                    </a:solidFill>
                    <a:latin typeface="楷体" pitchFamily="49" charset="-122"/>
                    <a:ea typeface="楷体" pitchFamily="49" charset="-122"/>
                  </a:rPr>
                  <a:t>静悄悄  悄悄话</a:t>
                </a:r>
              </a:p>
            </p:txBody>
          </p:sp>
        </p:grpSp>
        <p:sp>
          <p:nvSpPr>
            <p:cNvPr id="21512" name="文本框 45"/>
            <p:cNvSpPr txBox="1">
              <a:spLocks noChangeArrowheads="1"/>
            </p:cNvSpPr>
            <p:nvPr/>
          </p:nvSpPr>
          <p:spPr bwMode="auto">
            <a:xfrm>
              <a:off x="6215" y="8030"/>
              <a:ext cx="2880" cy="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Gulim" pitchFamily="34" charset="-127"/>
                  <a:ea typeface="Gulim" pitchFamily="34" charset="-127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Gulim" pitchFamily="34" charset="-127"/>
                  <a:ea typeface="Gulim" pitchFamily="34" charset="-127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Gulim" pitchFamily="34" charset="-127"/>
                  <a:ea typeface="Gulim" pitchFamily="34" charset="-127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Gulim" pitchFamily="34" charset="-127"/>
                  <a:ea typeface="Gulim" pitchFamily="34" charset="-127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Gulim" pitchFamily="34" charset="-127"/>
                  <a:ea typeface="Gulim" pitchFamily="34" charset="-127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ulim" pitchFamily="34" charset="-127"/>
                  <a:ea typeface="Gulim" pitchFamily="34" charset="-127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ulim" pitchFamily="34" charset="-127"/>
                  <a:ea typeface="Gulim" pitchFamily="34" charset="-127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ulim" pitchFamily="34" charset="-127"/>
                  <a:ea typeface="Gulim" pitchFamily="34" charset="-127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ulim" pitchFamily="34" charset="-127"/>
                  <a:ea typeface="Gulim" pitchFamily="34" charset="-127"/>
                </a:defRPr>
              </a:lvl9pPr>
            </a:lstStyle>
            <a:p>
              <a:pPr eaLnBrk="1" hangingPunct="1"/>
              <a:r>
                <a:rPr lang="zh-CN" altLang="en-US">
                  <a:latin typeface="黑体" pitchFamily="49" charset="-122"/>
                  <a:ea typeface="黑体" pitchFamily="49" charset="-122"/>
                </a:rPr>
                <a:t>笔顺：</a:t>
              </a:r>
            </a:p>
          </p:txBody>
        </p:sp>
      </p:grpSp>
      <p:pic>
        <p:nvPicPr>
          <p:cNvPr id="21507" name="图片 3" descr="KT悄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32622" y="3419475"/>
            <a:ext cx="4894659" cy="4679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530" name="组合 46"/>
          <p:cNvGrpSpPr>
            <a:grpSpLocks/>
          </p:cNvGrpSpPr>
          <p:nvPr/>
        </p:nvGrpSpPr>
        <p:grpSpPr bwMode="auto">
          <a:xfrm>
            <a:off x="397669" y="985838"/>
            <a:ext cx="8508206" cy="3008714"/>
            <a:chOff x="1286" y="2862"/>
            <a:chExt cx="17865" cy="6316"/>
          </a:xfrm>
        </p:grpSpPr>
        <p:grpSp>
          <p:nvGrpSpPr>
            <p:cNvPr id="22532" name="组合 24"/>
            <p:cNvGrpSpPr>
              <a:grpSpLocks/>
            </p:cNvGrpSpPr>
            <p:nvPr/>
          </p:nvGrpSpPr>
          <p:grpSpPr bwMode="auto">
            <a:xfrm>
              <a:off x="1286" y="2862"/>
              <a:ext cx="4219" cy="6316"/>
              <a:chOff x="2390" y="2862"/>
              <a:chExt cx="4219" cy="6316"/>
            </a:xfrm>
          </p:grpSpPr>
          <p:sp>
            <p:nvSpPr>
              <p:cNvPr id="22551" name="文本框 27"/>
              <p:cNvSpPr txBox="1">
                <a:spLocks noChangeArrowheads="1"/>
              </p:cNvSpPr>
              <p:nvPr/>
            </p:nvSpPr>
            <p:spPr bwMode="auto">
              <a:xfrm>
                <a:off x="3558" y="2862"/>
                <a:ext cx="2788" cy="407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9pPr>
              </a:lstStyle>
              <a:p>
                <a:pPr eaLnBrk="1" hangingPunct="1"/>
                <a:r>
                  <a:rPr lang="en-US" altLang="zh-CN" sz="6000">
                    <a:solidFill>
                      <a:srgbClr val="FF0000"/>
                    </a:solidFill>
                    <a:latin typeface="GB Pinyinok-D"/>
                    <a:ea typeface="GB Pinyinok-D"/>
                    <a:cs typeface="GB Pinyinok-D"/>
                  </a:rPr>
                  <a:t>tūn</a:t>
                </a:r>
              </a:p>
              <a:p>
                <a:pPr eaLnBrk="1" hangingPunct="1"/>
                <a:endParaRPr lang="en-US" altLang="zh-CN" sz="6000">
                  <a:solidFill>
                    <a:srgbClr val="FF0000"/>
                  </a:solidFill>
                  <a:latin typeface="GB Pinyinok-D"/>
                  <a:ea typeface="GB Pinyinok-D"/>
                  <a:cs typeface="GB Pinyinok-D"/>
                </a:endParaRPr>
              </a:p>
            </p:txBody>
          </p:sp>
          <p:pic>
            <p:nvPicPr>
              <p:cNvPr id="22552" name="图片 25" descr="图片1"/>
              <p:cNvPicPr>
                <a:picLocks noChangeAspect="1" noChangeArrowheads="1"/>
              </p:cNvPicPr>
              <p:nvPr/>
            </p:nvPicPr>
            <p:blipFill>
              <a:blip r:embed="rId2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390" y="4766"/>
                <a:ext cx="4219" cy="421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2553" name="文本框 26"/>
              <p:cNvSpPr txBox="1">
                <a:spLocks noChangeArrowheads="1"/>
              </p:cNvSpPr>
              <p:nvPr/>
            </p:nvSpPr>
            <p:spPr bwMode="auto">
              <a:xfrm>
                <a:off x="2654" y="4623"/>
                <a:ext cx="3336" cy="45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9pPr>
              </a:lstStyle>
              <a:p>
                <a:pPr eaLnBrk="1" hangingPunct="1"/>
                <a:r>
                  <a:rPr lang="zh-CN" altLang="en-US" sz="13500">
                    <a:latin typeface="楷体" pitchFamily="49" charset="-122"/>
                    <a:ea typeface="楷体" pitchFamily="49" charset="-122"/>
                  </a:rPr>
                  <a:t>吞</a:t>
                </a:r>
              </a:p>
            </p:txBody>
          </p:sp>
        </p:grpSp>
        <p:grpSp>
          <p:nvGrpSpPr>
            <p:cNvPr id="22533" name="组合 28"/>
            <p:cNvGrpSpPr>
              <a:grpSpLocks/>
            </p:cNvGrpSpPr>
            <p:nvPr/>
          </p:nvGrpSpPr>
          <p:grpSpPr bwMode="auto">
            <a:xfrm>
              <a:off x="6231" y="3366"/>
              <a:ext cx="10064" cy="1381"/>
              <a:chOff x="7311" y="3366"/>
              <a:chExt cx="10064" cy="1381"/>
            </a:xfrm>
          </p:grpSpPr>
          <p:grpSp>
            <p:nvGrpSpPr>
              <p:cNvPr id="22545" name="组合 29"/>
              <p:cNvGrpSpPr>
                <a:grpSpLocks/>
              </p:cNvGrpSpPr>
              <p:nvPr/>
            </p:nvGrpSpPr>
            <p:grpSpPr bwMode="auto">
              <a:xfrm>
                <a:off x="7311" y="3390"/>
                <a:ext cx="3776" cy="1357"/>
                <a:chOff x="7311" y="3390"/>
                <a:chExt cx="3776" cy="1357"/>
              </a:xfrm>
            </p:grpSpPr>
            <p:sp>
              <p:nvSpPr>
                <p:cNvPr id="22549" name="文本框 1"/>
                <p:cNvSpPr txBox="1">
                  <a:spLocks noChangeArrowheads="1"/>
                </p:cNvSpPr>
                <p:nvPr/>
              </p:nvSpPr>
              <p:spPr bwMode="auto">
                <a:xfrm>
                  <a:off x="7311" y="3390"/>
                  <a:ext cx="2880" cy="77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9pPr>
                </a:lstStyle>
                <a:p>
                  <a:pPr eaLnBrk="1" hangingPunct="1"/>
                  <a:r>
                    <a:rPr lang="zh-CN" altLang="en-US">
                      <a:latin typeface="黑体" pitchFamily="49" charset="-122"/>
                      <a:ea typeface="黑体" pitchFamily="49" charset="-122"/>
                    </a:rPr>
                    <a:t>音序：</a:t>
                  </a:r>
                </a:p>
              </p:txBody>
            </p:sp>
            <p:sp>
              <p:nvSpPr>
                <p:cNvPr id="22550" name="文本框 31"/>
                <p:cNvSpPr txBox="1">
                  <a:spLocks noChangeArrowheads="1"/>
                </p:cNvSpPr>
                <p:nvPr/>
              </p:nvSpPr>
              <p:spPr bwMode="auto">
                <a:xfrm>
                  <a:off x="9935" y="3390"/>
                  <a:ext cx="1152" cy="135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9pPr>
                </a:lstStyle>
                <a:p>
                  <a:pPr eaLnBrk="1" hangingPunct="1"/>
                  <a:r>
                    <a:rPr lang="en-US" altLang="zh-CN" sz="3600" b="1">
                      <a:solidFill>
                        <a:srgbClr val="FF0000"/>
                      </a:solidFill>
                      <a:latin typeface="GB Pinyinok-D"/>
                      <a:ea typeface="GB Pinyinok-D"/>
                      <a:cs typeface="GB Pinyinok-D"/>
                    </a:rPr>
                    <a:t>T</a:t>
                  </a:r>
                </a:p>
              </p:txBody>
            </p:sp>
          </p:grpSp>
          <p:grpSp>
            <p:nvGrpSpPr>
              <p:cNvPr id="22546" name="组合 32"/>
              <p:cNvGrpSpPr>
                <a:grpSpLocks/>
              </p:cNvGrpSpPr>
              <p:nvPr/>
            </p:nvGrpSpPr>
            <p:grpSpPr bwMode="auto">
              <a:xfrm>
                <a:off x="12279" y="3366"/>
                <a:ext cx="5096" cy="1357"/>
                <a:chOff x="7311" y="3366"/>
                <a:chExt cx="5096" cy="1357"/>
              </a:xfrm>
            </p:grpSpPr>
            <p:sp>
              <p:nvSpPr>
                <p:cNvPr id="22547" name="文本框 33"/>
                <p:cNvSpPr txBox="1">
                  <a:spLocks noChangeArrowheads="1"/>
                </p:cNvSpPr>
                <p:nvPr/>
              </p:nvSpPr>
              <p:spPr bwMode="auto">
                <a:xfrm>
                  <a:off x="7311" y="3390"/>
                  <a:ext cx="2880" cy="77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9pPr>
                </a:lstStyle>
                <a:p>
                  <a:pPr eaLnBrk="1" hangingPunct="1"/>
                  <a:r>
                    <a:rPr lang="zh-CN" altLang="en-US">
                      <a:latin typeface="黑体" pitchFamily="49" charset="-122"/>
                      <a:ea typeface="黑体" pitchFamily="49" charset="-122"/>
                    </a:rPr>
                    <a:t>结构：</a:t>
                  </a:r>
                </a:p>
              </p:txBody>
            </p:sp>
            <p:sp>
              <p:nvSpPr>
                <p:cNvPr id="22548" name="文本框 34"/>
                <p:cNvSpPr txBox="1">
                  <a:spLocks noChangeArrowheads="1"/>
                </p:cNvSpPr>
                <p:nvPr/>
              </p:nvSpPr>
              <p:spPr bwMode="auto">
                <a:xfrm>
                  <a:off x="9935" y="3366"/>
                  <a:ext cx="2472" cy="135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9pPr>
                </a:lstStyle>
                <a:p>
                  <a:pPr eaLnBrk="1" hangingPunct="1"/>
                  <a:r>
                    <a:rPr lang="zh-CN" altLang="en-US" sz="3600" b="1">
                      <a:solidFill>
                        <a:srgbClr val="FF0000"/>
                      </a:solidFill>
                      <a:latin typeface="楷体" pitchFamily="49" charset="-122"/>
                      <a:ea typeface="楷体" pitchFamily="49" charset="-122"/>
                    </a:rPr>
                    <a:t>上下</a:t>
                  </a:r>
                </a:p>
              </p:txBody>
            </p:sp>
          </p:grpSp>
        </p:grpSp>
        <p:grpSp>
          <p:nvGrpSpPr>
            <p:cNvPr id="22534" name="组合 35"/>
            <p:cNvGrpSpPr>
              <a:grpSpLocks/>
            </p:cNvGrpSpPr>
            <p:nvPr/>
          </p:nvGrpSpPr>
          <p:grpSpPr bwMode="auto">
            <a:xfrm>
              <a:off x="6231" y="4928"/>
              <a:ext cx="10760" cy="1381"/>
              <a:chOff x="7311" y="3366"/>
              <a:chExt cx="10760" cy="1381"/>
            </a:xfrm>
          </p:grpSpPr>
          <p:grpSp>
            <p:nvGrpSpPr>
              <p:cNvPr id="22539" name="组合 36"/>
              <p:cNvGrpSpPr>
                <a:grpSpLocks/>
              </p:cNvGrpSpPr>
              <p:nvPr/>
            </p:nvGrpSpPr>
            <p:grpSpPr bwMode="auto">
              <a:xfrm>
                <a:off x="7311" y="3390"/>
                <a:ext cx="3752" cy="1357"/>
                <a:chOff x="7311" y="3390"/>
                <a:chExt cx="3752" cy="1357"/>
              </a:xfrm>
            </p:grpSpPr>
            <p:sp>
              <p:nvSpPr>
                <p:cNvPr id="22543" name="文本框 37"/>
                <p:cNvSpPr txBox="1">
                  <a:spLocks noChangeArrowheads="1"/>
                </p:cNvSpPr>
                <p:nvPr/>
              </p:nvSpPr>
              <p:spPr bwMode="auto">
                <a:xfrm>
                  <a:off x="7311" y="3390"/>
                  <a:ext cx="2880" cy="77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9pPr>
                </a:lstStyle>
                <a:p>
                  <a:pPr eaLnBrk="1" hangingPunct="1"/>
                  <a:r>
                    <a:rPr lang="zh-CN" altLang="en-US">
                      <a:latin typeface="黑体" pitchFamily="49" charset="-122"/>
                      <a:ea typeface="黑体" pitchFamily="49" charset="-122"/>
                    </a:rPr>
                    <a:t>偏旁：</a:t>
                  </a:r>
                </a:p>
              </p:txBody>
            </p:sp>
            <p:sp>
              <p:nvSpPr>
                <p:cNvPr id="22544" name="文本框 38"/>
                <p:cNvSpPr txBox="1">
                  <a:spLocks noChangeArrowheads="1"/>
                </p:cNvSpPr>
                <p:nvPr/>
              </p:nvSpPr>
              <p:spPr bwMode="auto">
                <a:xfrm>
                  <a:off x="9911" y="3390"/>
                  <a:ext cx="1152" cy="135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9pPr>
                </a:lstStyle>
                <a:p>
                  <a:pPr eaLnBrk="1" hangingPunct="1"/>
                  <a:r>
                    <a:rPr lang="zh-CN" altLang="en-US" sz="3600" b="1">
                      <a:solidFill>
                        <a:srgbClr val="FF0000"/>
                      </a:solidFill>
                      <a:latin typeface="楷体" pitchFamily="49" charset="-122"/>
                      <a:ea typeface="楷体" pitchFamily="49" charset="-122"/>
                    </a:rPr>
                    <a:t>口</a:t>
                  </a:r>
                </a:p>
              </p:txBody>
            </p:sp>
          </p:grpSp>
          <p:grpSp>
            <p:nvGrpSpPr>
              <p:cNvPr id="22540" name="组合 39"/>
              <p:cNvGrpSpPr>
                <a:grpSpLocks/>
              </p:cNvGrpSpPr>
              <p:nvPr/>
            </p:nvGrpSpPr>
            <p:grpSpPr bwMode="auto">
              <a:xfrm>
                <a:off x="12279" y="3366"/>
                <a:ext cx="5792" cy="1357"/>
                <a:chOff x="7311" y="3366"/>
                <a:chExt cx="5792" cy="1357"/>
              </a:xfrm>
            </p:grpSpPr>
            <p:sp>
              <p:nvSpPr>
                <p:cNvPr id="22541" name="文本框 40"/>
                <p:cNvSpPr txBox="1">
                  <a:spLocks noChangeArrowheads="1"/>
                </p:cNvSpPr>
                <p:nvPr/>
              </p:nvSpPr>
              <p:spPr bwMode="auto">
                <a:xfrm>
                  <a:off x="7311" y="3390"/>
                  <a:ext cx="2880" cy="77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9pPr>
                </a:lstStyle>
                <a:p>
                  <a:pPr eaLnBrk="1" hangingPunct="1"/>
                  <a:r>
                    <a:rPr lang="zh-CN" altLang="en-US">
                      <a:latin typeface="黑体" pitchFamily="49" charset="-122"/>
                      <a:ea typeface="黑体" pitchFamily="49" charset="-122"/>
                    </a:rPr>
                    <a:t>笔画数：</a:t>
                  </a:r>
                </a:p>
              </p:txBody>
            </p:sp>
            <p:sp>
              <p:nvSpPr>
                <p:cNvPr id="22542" name="文本框 41"/>
                <p:cNvSpPr txBox="1">
                  <a:spLocks noChangeArrowheads="1"/>
                </p:cNvSpPr>
                <p:nvPr/>
              </p:nvSpPr>
              <p:spPr bwMode="auto">
                <a:xfrm>
                  <a:off x="10631" y="3366"/>
                  <a:ext cx="2472" cy="135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9pPr>
                </a:lstStyle>
                <a:p>
                  <a:pPr eaLnBrk="1" hangingPunct="1"/>
                  <a:r>
                    <a:rPr lang="en-US" altLang="zh-CN" sz="3600" b="1">
                      <a:solidFill>
                        <a:srgbClr val="FF0000"/>
                      </a:solidFill>
                      <a:latin typeface="楷体" pitchFamily="49" charset="-122"/>
                      <a:ea typeface="楷体" pitchFamily="49" charset="-122"/>
                    </a:rPr>
                    <a:t>7</a:t>
                  </a:r>
                </a:p>
              </p:txBody>
            </p:sp>
          </p:grpSp>
        </p:grpSp>
        <p:grpSp>
          <p:nvGrpSpPr>
            <p:cNvPr id="22535" name="组合 42"/>
            <p:cNvGrpSpPr>
              <a:grpSpLocks/>
            </p:cNvGrpSpPr>
            <p:nvPr/>
          </p:nvGrpSpPr>
          <p:grpSpPr bwMode="auto">
            <a:xfrm>
              <a:off x="6231" y="6491"/>
              <a:ext cx="12920" cy="1357"/>
              <a:chOff x="7311" y="3390"/>
              <a:chExt cx="12920" cy="1357"/>
            </a:xfrm>
          </p:grpSpPr>
          <p:sp>
            <p:nvSpPr>
              <p:cNvPr id="22537" name="文本框 43"/>
              <p:cNvSpPr txBox="1">
                <a:spLocks noChangeArrowheads="1"/>
              </p:cNvSpPr>
              <p:nvPr/>
            </p:nvSpPr>
            <p:spPr bwMode="auto">
              <a:xfrm>
                <a:off x="7311" y="3390"/>
                <a:ext cx="2880" cy="7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9pPr>
              </a:lstStyle>
              <a:p>
                <a:pPr eaLnBrk="1" hangingPunct="1"/>
                <a:r>
                  <a:rPr lang="zh-CN" altLang="en-US">
                    <a:latin typeface="黑体" pitchFamily="49" charset="-122"/>
                    <a:ea typeface="黑体" pitchFamily="49" charset="-122"/>
                  </a:rPr>
                  <a:t>组词：</a:t>
                </a:r>
              </a:p>
            </p:txBody>
          </p:sp>
          <p:sp>
            <p:nvSpPr>
              <p:cNvPr id="22538" name="文本框 44"/>
              <p:cNvSpPr txBox="1">
                <a:spLocks noChangeArrowheads="1"/>
              </p:cNvSpPr>
              <p:nvPr/>
            </p:nvSpPr>
            <p:spPr bwMode="auto">
              <a:xfrm>
                <a:off x="9911" y="3390"/>
                <a:ext cx="10320" cy="135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9pPr>
              </a:lstStyle>
              <a:p>
                <a:pPr eaLnBrk="1" hangingPunct="1"/>
                <a:r>
                  <a:rPr lang="zh-CN" altLang="en-US" sz="3600" b="1">
                    <a:solidFill>
                      <a:srgbClr val="FF0000"/>
                    </a:solidFill>
                    <a:latin typeface="楷体" pitchFamily="49" charset="-122"/>
                    <a:ea typeface="楷体" pitchFamily="49" charset="-122"/>
                  </a:rPr>
                  <a:t>狼吞虎咽  忍气吞声</a:t>
                </a:r>
              </a:p>
            </p:txBody>
          </p:sp>
        </p:grpSp>
        <p:sp>
          <p:nvSpPr>
            <p:cNvPr id="22536" name="文本框 45"/>
            <p:cNvSpPr txBox="1">
              <a:spLocks noChangeArrowheads="1"/>
            </p:cNvSpPr>
            <p:nvPr/>
          </p:nvSpPr>
          <p:spPr bwMode="auto">
            <a:xfrm>
              <a:off x="6215" y="8030"/>
              <a:ext cx="2880" cy="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Gulim" pitchFamily="34" charset="-127"/>
                  <a:ea typeface="Gulim" pitchFamily="34" charset="-127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Gulim" pitchFamily="34" charset="-127"/>
                  <a:ea typeface="Gulim" pitchFamily="34" charset="-127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Gulim" pitchFamily="34" charset="-127"/>
                  <a:ea typeface="Gulim" pitchFamily="34" charset="-127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Gulim" pitchFamily="34" charset="-127"/>
                  <a:ea typeface="Gulim" pitchFamily="34" charset="-127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Gulim" pitchFamily="34" charset="-127"/>
                  <a:ea typeface="Gulim" pitchFamily="34" charset="-127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ulim" pitchFamily="34" charset="-127"/>
                  <a:ea typeface="Gulim" pitchFamily="34" charset="-127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ulim" pitchFamily="34" charset="-127"/>
                  <a:ea typeface="Gulim" pitchFamily="34" charset="-127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ulim" pitchFamily="34" charset="-127"/>
                  <a:ea typeface="Gulim" pitchFamily="34" charset="-127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ulim" pitchFamily="34" charset="-127"/>
                  <a:ea typeface="Gulim" pitchFamily="34" charset="-127"/>
                </a:defRPr>
              </a:lvl9pPr>
            </a:lstStyle>
            <a:p>
              <a:pPr eaLnBrk="1" hangingPunct="1"/>
              <a:r>
                <a:rPr lang="zh-CN" altLang="en-US">
                  <a:latin typeface="黑体" pitchFamily="49" charset="-122"/>
                  <a:ea typeface="黑体" pitchFamily="49" charset="-122"/>
                </a:rPr>
                <a:t>笔顺：</a:t>
              </a:r>
            </a:p>
          </p:txBody>
        </p:sp>
      </p:grpSp>
      <p:pic>
        <p:nvPicPr>
          <p:cNvPr id="22531" name="图片 3" descr="KT吞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48113" y="3469482"/>
            <a:ext cx="3611166" cy="5405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554" name="组合 46"/>
          <p:cNvGrpSpPr>
            <a:grpSpLocks/>
          </p:cNvGrpSpPr>
          <p:nvPr/>
        </p:nvGrpSpPr>
        <p:grpSpPr bwMode="auto">
          <a:xfrm>
            <a:off x="397669" y="985838"/>
            <a:ext cx="8508206" cy="3008714"/>
            <a:chOff x="1286" y="2862"/>
            <a:chExt cx="17865" cy="6316"/>
          </a:xfrm>
        </p:grpSpPr>
        <p:grpSp>
          <p:nvGrpSpPr>
            <p:cNvPr id="23556" name="组合 24"/>
            <p:cNvGrpSpPr>
              <a:grpSpLocks/>
            </p:cNvGrpSpPr>
            <p:nvPr/>
          </p:nvGrpSpPr>
          <p:grpSpPr bwMode="auto">
            <a:xfrm>
              <a:off x="1286" y="2862"/>
              <a:ext cx="4295" cy="6316"/>
              <a:chOff x="2390" y="2862"/>
              <a:chExt cx="4295" cy="6316"/>
            </a:xfrm>
          </p:grpSpPr>
          <p:sp>
            <p:nvSpPr>
              <p:cNvPr id="23575" name="文本框 27"/>
              <p:cNvSpPr txBox="1">
                <a:spLocks noChangeArrowheads="1"/>
              </p:cNvSpPr>
              <p:nvPr/>
            </p:nvSpPr>
            <p:spPr bwMode="auto">
              <a:xfrm>
                <a:off x="3897" y="2862"/>
                <a:ext cx="2788" cy="407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9pPr>
              </a:lstStyle>
              <a:p>
                <a:pPr eaLnBrk="1" hangingPunct="1"/>
                <a:r>
                  <a:rPr lang="en-US" altLang="zh-CN" sz="6000">
                    <a:solidFill>
                      <a:srgbClr val="FF0000"/>
                    </a:solidFill>
                    <a:latin typeface="GB Pinyinok-D"/>
                    <a:ea typeface="GB Pinyinok-D"/>
                    <a:cs typeface="GB Pinyinok-D"/>
                  </a:rPr>
                  <a:t>ò</a:t>
                </a:r>
              </a:p>
              <a:p>
                <a:pPr eaLnBrk="1" hangingPunct="1"/>
                <a:endParaRPr lang="en-US" altLang="zh-CN" sz="6000">
                  <a:solidFill>
                    <a:srgbClr val="FF0000"/>
                  </a:solidFill>
                  <a:latin typeface="GB Pinyinok-D"/>
                  <a:ea typeface="GB Pinyinok-D"/>
                  <a:cs typeface="GB Pinyinok-D"/>
                </a:endParaRPr>
              </a:p>
            </p:txBody>
          </p:sp>
          <p:pic>
            <p:nvPicPr>
              <p:cNvPr id="23576" name="图片 25" descr="图片1"/>
              <p:cNvPicPr>
                <a:picLocks noChangeAspect="1" noChangeArrowheads="1"/>
              </p:cNvPicPr>
              <p:nvPr/>
            </p:nvPicPr>
            <p:blipFill>
              <a:blip r:embed="rId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390" y="4766"/>
                <a:ext cx="4219" cy="421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3577" name="文本框 26"/>
              <p:cNvSpPr txBox="1">
                <a:spLocks noChangeArrowheads="1"/>
              </p:cNvSpPr>
              <p:nvPr/>
            </p:nvSpPr>
            <p:spPr bwMode="auto">
              <a:xfrm>
                <a:off x="2541" y="4623"/>
                <a:ext cx="3336" cy="45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9pPr>
              </a:lstStyle>
              <a:p>
                <a:pPr eaLnBrk="1" hangingPunct="1"/>
                <a:r>
                  <a:rPr lang="zh-CN" altLang="en-US" sz="13500">
                    <a:latin typeface="楷体" pitchFamily="49" charset="-122"/>
                    <a:ea typeface="楷体" pitchFamily="49" charset="-122"/>
                  </a:rPr>
                  <a:t>哦</a:t>
                </a:r>
              </a:p>
            </p:txBody>
          </p:sp>
        </p:grpSp>
        <p:grpSp>
          <p:nvGrpSpPr>
            <p:cNvPr id="23557" name="组合 28"/>
            <p:cNvGrpSpPr>
              <a:grpSpLocks/>
            </p:cNvGrpSpPr>
            <p:nvPr/>
          </p:nvGrpSpPr>
          <p:grpSpPr bwMode="auto">
            <a:xfrm>
              <a:off x="6231" y="3366"/>
              <a:ext cx="10064" cy="1381"/>
              <a:chOff x="7311" y="3366"/>
              <a:chExt cx="10064" cy="1381"/>
            </a:xfrm>
          </p:grpSpPr>
          <p:grpSp>
            <p:nvGrpSpPr>
              <p:cNvPr id="23569" name="组合 29"/>
              <p:cNvGrpSpPr>
                <a:grpSpLocks/>
              </p:cNvGrpSpPr>
              <p:nvPr/>
            </p:nvGrpSpPr>
            <p:grpSpPr bwMode="auto">
              <a:xfrm>
                <a:off x="7311" y="3390"/>
                <a:ext cx="3776" cy="1357"/>
                <a:chOff x="7311" y="3390"/>
                <a:chExt cx="3776" cy="1357"/>
              </a:xfrm>
            </p:grpSpPr>
            <p:sp>
              <p:nvSpPr>
                <p:cNvPr id="23573" name="文本框 1"/>
                <p:cNvSpPr txBox="1">
                  <a:spLocks noChangeArrowheads="1"/>
                </p:cNvSpPr>
                <p:nvPr/>
              </p:nvSpPr>
              <p:spPr bwMode="auto">
                <a:xfrm>
                  <a:off x="7311" y="3390"/>
                  <a:ext cx="2880" cy="77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9pPr>
                </a:lstStyle>
                <a:p>
                  <a:pPr eaLnBrk="1" hangingPunct="1"/>
                  <a:r>
                    <a:rPr lang="zh-CN" altLang="en-US">
                      <a:latin typeface="黑体" pitchFamily="49" charset="-122"/>
                      <a:ea typeface="黑体" pitchFamily="49" charset="-122"/>
                    </a:rPr>
                    <a:t>音序：</a:t>
                  </a:r>
                </a:p>
              </p:txBody>
            </p:sp>
            <p:sp>
              <p:nvSpPr>
                <p:cNvPr id="23574" name="文本框 31"/>
                <p:cNvSpPr txBox="1">
                  <a:spLocks noChangeArrowheads="1"/>
                </p:cNvSpPr>
                <p:nvPr/>
              </p:nvSpPr>
              <p:spPr bwMode="auto">
                <a:xfrm>
                  <a:off x="9935" y="3390"/>
                  <a:ext cx="1152" cy="135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9pPr>
                </a:lstStyle>
                <a:p>
                  <a:pPr eaLnBrk="1" hangingPunct="1"/>
                  <a:r>
                    <a:rPr lang="en-US" altLang="zh-CN" sz="3600">
                      <a:solidFill>
                        <a:srgbClr val="FF0000"/>
                      </a:solidFill>
                      <a:latin typeface="微软雅黑" pitchFamily="34" charset="-122"/>
                      <a:ea typeface="微软雅黑" pitchFamily="34" charset="-122"/>
                    </a:rPr>
                    <a:t>O</a:t>
                  </a:r>
                </a:p>
              </p:txBody>
            </p:sp>
          </p:grpSp>
          <p:grpSp>
            <p:nvGrpSpPr>
              <p:cNvPr id="23570" name="组合 32"/>
              <p:cNvGrpSpPr>
                <a:grpSpLocks/>
              </p:cNvGrpSpPr>
              <p:nvPr/>
            </p:nvGrpSpPr>
            <p:grpSpPr bwMode="auto">
              <a:xfrm>
                <a:off x="12279" y="3366"/>
                <a:ext cx="5096" cy="1357"/>
                <a:chOff x="7311" y="3366"/>
                <a:chExt cx="5096" cy="1357"/>
              </a:xfrm>
            </p:grpSpPr>
            <p:sp>
              <p:nvSpPr>
                <p:cNvPr id="23571" name="文本框 33"/>
                <p:cNvSpPr txBox="1">
                  <a:spLocks noChangeArrowheads="1"/>
                </p:cNvSpPr>
                <p:nvPr/>
              </p:nvSpPr>
              <p:spPr bwMode="auto">
                <a:xfrm>
                  <a:off x="7311" y="3390"/>
                  <a:ext cx="2880" cy="77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9pPr>
                </a:lstStyle>
                <a:p>
                  <a:pPr eaLnBrk="1" hangingPunct="1"/>
                  <a:r>
                    <a:rPr lang="zh-CN" altLang="en-US">
                      <a:latin typeface="黑体" pitchFamily="49" charset="-122"/>
                      <a:ea typeface="黑体" pitchFamily="49" charset="-122"/>
                    </a:rPr>
                    <a:t>结构：</a:t>
                  </a:r>
                </a:p>
              </p:txBody>
            </p:sp>
            <p:sp>
              <p:nvSpPr>
                <p:cNvPr id="23572" name="文本框 34"/>
                <p:cNvSpPr txBox="1">
                  <a:spLocks noChangeArrowheads="1"/>
                </p:cNvSpPr>
                <p:nvPr/>
              </p:nvSpPr>
              <p:spPr bwMode="auto">
                <a:xfrm>
                  <a:off x="9935" y="3366"/>
                  <a:ext cx="2472" cy="135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9pPr>
                </a:lstStyle>
                <a:p>
                  <a:pPr eaLnBrk="1" hangingPunct="1"/>
                  <a:r>
                    <a:rPr lang="zh-CN" altLang="en-US" sz="3600" b="1">
                      <a:solidFill>
                        <a:srgbClr val="FF0000"/>
                      </a:solidFill>
                      <a:latin typeface="楷体" pitchFamily="49" charset="-122"/>
                      <a:ea typeface="楷体" pitchFamily="49" charset="-122"/>
                    </a:rPr>
                    <a:t>左右</a:t>
                  </a:r>
                </a:p>
              </p:txBody>
            </p:sp>
          </p:grpSp>
        </p:grpSp>
        <p:grpSp>
          <p:nvGrpSpPr>
            <p:cNvPr id="23558" name="组合 35"/>
            <p:cNvGrpSpPr>
              <a:grpSpLocks/>
            </p:cNvGrpSpPr>
            <p:nvPr/>
          </p:nvGrpSpPr>
          <p:grpSpPr bwMode="auto">
            <a:xfrm>
              <a:off x="6231" y="4928"/>
              <a:ext cx="10760" cy="1381"/>
              <a:chOff x="7311" y="3366"/>
              <a:chExt cx="10760" cy="1381"/>
            </a:xfrm>
          </p:grpSpPr>
          <p:grpSp>
            <p:nvGrpSpPr>
              <p:cNvPr id="23563" name="组合 36"/>
              <p:cNvGrpSpPr>
                <a:grpSpLocks/>
              </p:cNvGrpSpPr>
              <p:nvPr/>
            </p:nvGrpSpPr>
            <p:grpSpPr bwMode="auto">
              <a:xfrm>
                <a:off x="7311" y="3390"/>
                <a:ext cx="3752" cy="1357"/>
                <a:chOff x="7311" y="3390"/>
                <a:chExt cx="3752" cy="1357"/>
              </a:xfrm>
            </p:grpSpPr>
            <p:sp>
              <p:nvSpPr>
                <p:cNvPr id="23567" name="文本框 37"/>
                <p:cNvSpPr txBox="1">
                  <a:spLocks noChangeArrowheads="1"/>
                </p:cNvSpPr>
                <p:nvPr/>
              </p:nvSpPr>
              <p:spPr bwMode="auto">
                <a:xfrm>
                  <a:off x="7311" y="3390"/>
                  <a:ext cx="2880" cy="77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9pPr>
                </a:lstStyle>
                <a:p>
                  <a:pPr eaLnBrk="1" hangingPunct="1"/>
                  <a:r>
                    <a:rPr lang="zh-CN" altLang="en-US">
                      <a:latin typeface="黑体" pitchFamily="49" charset="-122"/>
                      <a:ea typeface="黑体" pitchFamily="49" charset="-122"/>
                    </a:rPr>
                    <a:t>偏旁：</a:t>
                  </a:r>
                </a:p>
              </p:txBody>
            </p:sp>
            <p:sp>
              <p:nvSpPr>
                <p:cNvPr id="23568" name="文本框 38"/>
                <p:cNvSpPr txBox="1">
                  <a:spLocks noChangeArrowheads="1"/>
                </p:cNvSpPr>
                <p:nvPr/>
              </p:nvSpPr>
              <p:spPr bwMode="auto">
                <a:xfrm>
                  <a:off x="9911" y="3390"/>
                  <a:ext cx="1152" cy="135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9pPr>
                </a:lstStyle>
                <a:p>
                  <a:pPr eaLnBrk="1" hangingPunct="1"/>
                  <a:r>
                    <a:rPr lang="zh-CN" altLang="en-US" sz="3600" b="1">
                      <a:solidFill>
                        <a:srgbClr val="FF0000"/>
                      </a:solidFill>
                      <a:latin typeface="楷体" pitchFamily="49" charset="-122"/>
                      <a:ea typeface="楷体" pitchFamily="49" charset="-122"/>
                    </a:rPr>
                    <a:t>口</a:t>
                  </a:r>
                </a:p>
              </p:txBody>
            </p:sp>
          </p:grpSp>
          <p:grpSp>
            <p:nvGrpSpPr>
              <p:cNvPr id="23564" name="组合 39"/>
              <p:cNvGrpSpPr>
                <a:grpSpLocks/>
              </p:cNvGrpSpPr>
              <p:nvPr/>
            </p:nvGrpSpPr>
            <p:grpSpPr bwMode="auto">
              <a:xfrm>
                <a:off x="12279" y="3366"/>
                <a:ext cx="5792" cy="1357"/>
                <a:chOff x="7311" y="3366"/>
                <a:chExt cx="5792" cy="1357"/>
              </a:xfrm>
            </p:grpSpPr>
            <p:sp>
              <p:nvSpPr>
                <p:cNvPr id="23565" name="文本框 40"/>
                <p:cNvSpPr txBox="1">
                  <a:spLocks noChangeArrowheads="1"/>
                </p:cNvSpPr>
                <p:nvPr/>
              </p:nvSpPr>
              <p:spPr bwMode="auto">
                <a:xfrm>
                  <a:off x="7311" y="3390"/>
                  <a:ext cx="2880" cy="77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9pPr>
                </a:lstStyle>
                <a:p>
                  <a:pPr eaLnBrk="1" hangingPunct="1"/>
                  <a:r>
                    <a:rPr lang="zh-CN" altLang="en-US">
                      <a:latin typeface="黑体" pitchFamily="49" charset="-122"/>
                      <a:ea typeface="黑体" pitchFamily="49" charset="-122"/>
                    </a:rPr>
                    <a:t>笔画数：</a:t>
                  </a:r>
                </a:p>
              </p:txBody>
            </p:sp>
            <p:sp>
              <p:nvSpPr>
                <p:cNvPr id="23566" name="文本框 41"/>
                <p:cNvSpPr txBox="1">
                  <a:spLocks noChangeArrowheads="1"/>
                </p:cNvSpPr>
                <p:nvPr/>
              </p:nvSpPr>
              <p:spPr bwMode="auto">
                <a:xfrm>
                  <a:off x="10631" y="3366"/>
                  <a:ext cx="2472" cy="135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9pPr>
                </a:lstStyle>
                <a:p>
                  <a:pPr eaLnBrk="1" hangingPunct="1"/>
                  <a:r>
                    <a:rPr lang="en-US" altLang="zh-CN" sz="3600" b="1">
                      <a:solidFill>
                        <a:srgbClr val="FF0000"/>
                      </a:solidFill>
                      <a:latin typeface="楷体" pitchFamily="49" charset="-122"/>
                      <a:ea typeface="楷体" pitchFamily="49" charset="-122"/>
                    </a:rPr>
                    <a:t>10</a:t>
                  </a:r>
                </a:p>
              </p:txBody>
            </p:sp>
          </p:grpSp>
        </p:grpSp>
        <p:grpSp>
          <p:nvGrpSpPr>
            <p:cNvPr id="23559" name="组合 42"/>
            <p:cNvGrpSpPr>
              <a:grpSpLocks/>
            </p:cNvGrpSpPr>
            <p:nvPr/>
          </p:nvGrpSpPr>
          <p:grpSpPr bwMode="auto">
            <a:xfrm>
              <a:off x="6231" y="6491"/>
              <a:ext cx="12920" cy="1357"/>
              <a:chOff x="7311" y="3390"/>
              <a:chExt cx="12920" cy="1357"/>
            </a:xfrm>
          </p:grpSpPr>
          <p:sp>
            <p:nvSpPr>
              <p:cNvPr id="23561" name="文本框 43"/>
              <p:cNvSpPr txBox="1">
                <a:spLocks noChangeArrowheads="1"/>
              </p:cNvSpPr>
              <p:nvPr/>
            </p:nvSpPr>
            <p:spPr bwMode="auto">
              <a:xfrm>
                <a:off x="7311" y="3390"/>
                <a:ext cx="2880" cy="7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9pPr>
              </a:lstStyle>
              <a:p>
                <a:pPr eaLnBrk="1" hangingPunct="1"/>
                <a:r>
                  <a:rPr lang="zh-CN" altLang="en-US">
                    <a:latin typeface="黑体" pitchFamily="49" charset="-122"/>
                    <a:ea typeface="黑体" pitchFamily="49" charset="-122"/>
                  </a:rPr>
                  <a:t>组词：</a:t>
                </a:r>
              </a:p>
            </p:txBody>
          </p:sp>
          <p:sp>
            <p:nvSpPr>
              <p:cNvPr id="23562" name="文本框 44"/>
              <p:cNvSpPr txBox="1">
                <a:spLocks noChangeArrowheads="1"/>
              </p:cNvSpPr>
              <p:nvPr/>
            </p:nvSpPr>
            <p:spPr bwMode="auto">
              <a:xfrm>
                <a:off x="9911" y="3390"/>
                <a:ext cx="10320" cy="135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9pPr>
              </a:lstStyle>
              <a:p>
                <a:pPr eaLnBrk="1" hangingPunct="1"/>
                <a:r>
                  <a:rPr lang="en-US" altLang="zh-CN" sz="3600" b="1">
                    <a:solidFill>
                      <a:srgbClr val="FF0000"/>
                    </a:solidFill>
                    <a:latin typeface="楷体" pitchFamily="49" charset="-122"/>
                    <a:ea typeface="楷体" pitchFamily="49" charset="-122"/>
                  </a:rPr>
                  <a:t>——</a:t>
                </a:r>
              </a:p>
            </p:txBody>
          </p:sp>
        </p:grpSp>
        <p:sp>
          <p:nvSpPr>
            <p:cNvPr id="23560" name="文本框 45"/>
            <p:cNvSpPr txBox="1">
              <a:spLocks noChangeArrowheads="1"/>
            </p:cNvSpPr>
            <p:nvPr/>
          </p:nvSpPr>
          <p:spPr bwMode="auto">
            <a:xfrm>
              <a:off x="6215" y="8030"/>
              <a:ext cx="2880" cy="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Gulim" pitchFamily="34" charset="-127"/>
                  <a:ea typeface="Gulim" pitchFamily="34" charset="-127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Gulim" pitchFamily="34" charset="-127"/>
                  <a:ea typeface="Gulim" pitchFamily="34" charset="-127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Gulim" pitchFamily="34" charset="-127"/>
                  <a:ea typeface="Gulim" pitchFamily="34" charset="-127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Gulim" pitchFamily="34" charset="-127"/>
                  <a:ea typeface="Gulim" pitchFamily="34" charset="-127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Gulim" pitchFamily="34" charset="-127"/>
                  <a:ea typeface="Gulim" pitchFamily="34" charset="-127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ulim" pitchFamily="34" charset="-127"/>
                  <a:ea typeface="Gulim" pitchFamily="34" charset="-127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ulim" pitchFamily="34" charset="-127"/>
                  <a:ea typeface="Gulim" pitchFamily="34" charset="-127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ulim" pitchFamily="34" charset="-127"/>
                  <a:ea typeface="Gulim" pitchFamily="34" charset="-127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ulim" pitchFamily="34" charset="-127"/>
                  <a:ea typeface="Gulim" pitchFamily="34" charset="-127"/>
                </a:defRPr>
              </a:lvl9pPr>
            </a:lstStyle>
            <a:p>
              <a:pPr eaLnBrk="1" hangingPunct="1"/>
              <a:r>
                <a:rPr lang="zh-CN" altLang="en-US">
                  <a:latin typeface="黑体" pitchFamily="49" charset="-122"/>
                  <a:ea typeface="黑体" pitchFamily="49" charset="-122"/>
                </a:rPr>
                <a:t>笔顺：</a:t>
              </a:r>
            </a:p>
          </p:txBody>
        </p:sp>
      </p:grpSp>
      <p:pic>
        <p:nvPicPr>
          <p:cNvPr id="23555" name="图片 5" descr="KT哦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36207" y="3494485"/>
            <a:ext cx="4727972" cy="4583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圆角矩形 9"/>
          <p:cNvSpPr/>
          <p:nvPr/>
        </p:nvSpPr>
        <p:spPr>
          <a:xfrm>
            <a:off x="521494" y="1383506"/>
            <a:ext cx="4591050" cy="3077766"/>
          </a:xfrm>
          <a:prstGeom prst="roundRect">
            <a:avLst/>
          </a:prstGeom>
          <a:solidFill>
            <a:srgbClr val="FFFFFF"/>
          </a:solidFill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>
              <a:defRPr/>
            </a:pPr>
            <a:endParaRPr lang="zh-CN" altLang="en-US" noProof="1"/>
          </a:p>
        </p:txBody>
      </p:sp>
      <p:sp>
        <p:nvSpPr>
          <p:cNvPr id="4" name="矩形 3"/>
          <p:cNvSpPr/>
          <p:nvPr/>
        </p:nvSpPr>
        <p:spPr>
          <a:xfrm>
            <a:off x="-109538" y="-88107"/>
            <a:ext cx="9439275" cy="5320904"/>
          </a:xfrm>
          <a:prstGeom prst="rect">
            <a:avLst/>
          </a:prstGeom>
          <a:solidFill>
            <a:srgbClr val="E1EFF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>
              <a:defRPr/>
            </a:pPr>
            <a:endParaRPr lang="zh-CN" altLang="en-US" noProof="1"/>
          </a:p>
        </p:txBody>
      </p:sp>
      <p:grpSp>
        <p:nvGrpSpPr>
          <p:cNvPr id="5124" name="组合 16"/>
          <p:cNvGrpSpPr>
            <a:grpSpLocks/>
          </p:cNvGrpSpPr>
          <p:nvPr/>
        </p:nvGrpSpPr>
        <p:grpSpPr bwMode="auto">
          <a:xfrm>
            <a:off x="-163116" y="97631"/>
            <a:ext cx="2551986" cy="502194"/>
            <a:chOff x="-455" y="206"/>
            <a:chExt cx="5359" cy="1054"/>
          </a:xfrm>
        </p:grpSpPr>
        <p:pic>
          <p:nvPicPr>
            <p:cNvPr id="5132" name="图片 5" descr="PPT图标粉色_副本"/>
            <p:cNvPicPr>
              <a:picLocks noChangeAspect="1" noChangeArrowheads="1"/>
            </p:cNvPicPr>
            <p:nvPr/>
          </p:nvPicPr>
          <p:blipFill>
            <a:blip r:embed="rId2" cstate="email">
              <a:clrChange>
                <a:clrFrom>
                  <a:srgbClr val="FEFEFF"/>
                </a:clrFrom>
                <a:clrTo>
                  <a:srgbClr val="FEFE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455" y="247"/>
              <a:ext cx="5359" cy="10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33" name="文本框 6"/>
            <p:cNvSpPr txBox="1">
              <a:spLocks noChangeArrowheads="1"/>
            </p:cNvSpPr>
            <p:nvPr/>
          </p:nvSpPr>
          <p:spPr bwMode="auto">
            <a:xfrm>
              <a:off x="-183" y="206"/>
              <a:ext cx="3945" cy="9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Gulim" pitchFamily="34" charset="-127"/>
                  <a:ea typeface="Gulim" pitchFamily="34" charset="-127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Gulim" pitchFamily="34" charset="-127"/>
                  <a:ea typeface="Gulim" pitchFamily="34" charset="-127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Gulim" pitchFamily="34" charset="-127"/>
                  <a:ea typeface="Gulim" pitchFamily="34" charset="-127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Gulim" pitchFamily="34" charset="-127"/>
                  <a:ea typeface="Gulim" pitchFamily="34" charset="-127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Gulim" pitchFamily="34" charset="-127"/>
                  <a:ea typeface="Gulim" pitchFamily="34" charset="-127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ulim" pitchFamily="34" charset="-127"/>
                  <a:ea typeface="Gulim" pitchFamily="34" charset="-127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ulim" pitchFamily="34" charset="-127"/>
                  <a:ea typeface="Gulim" pitchFamily="34" charset="-127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ulim" pitchFamily="34" charset="-127"/>
                  <a:ea typeface="Gulim" pitchFamily="34" charset="-127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ulim" pitchFamily="34" charset="-127"/>
                  <a:ea typeface="Gulim" pitchFamily="34" charset="-127"/>
                </a:defRPr>
              </a:lvl9pPr>
            </a:lstStyle>
            <a:p>
              <a:pPr eaLnBrk="1" hangingPunct="1"/>
              <a:r>
                <a:rPr lang="zh-CN" altLang="en-US" sz="2400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新课导入</a:t>
              </a:r>
            </a:p>
          </p:txBody>
        </p:sp>
      </p:grpSp>
      <p:grpSp>
        <p:nvGrpSpPr>
          <p:cNvPr id="5125" name="组合 15"/>
          <p:cNvGrpSpPr>
            <a:grpSpLocks/>
          </p:cNvGrpSpPr>
          <p:nvPr/>
        </p:nvGrpSpPr>
        <p:grpSpPr bwMode="auto">
          <a:xfrm>
            <a:off x="342900" y="945357"/>
            <a:ext cx="4036219" cy="4036219"/>
            <a:chOff x="-70" y="2099"/>
            <a:chExt cx="8474" cy="8474"/>
          </a:xfrm>
        </p:grpSpPr>
        <p:pic>
          <p:nvPicPr>
            <p:cNvPr id="5130" name="图片 10" descr="1"/>
            <p:cNvPicPr>
              <a:picLocks noChangeAspect="1" noChangeArrowheads="1"/>
            </p:cNvPicPr>
            <p:nvPr/>
          </p:nvPicPr>
          <p:blipFill>
            <a:blip r:embed="rId3" cstate="email">
              <a:clrChange>
                <a:clrFrom>
                  <a:srgbClr val="C0E5F5"/>
                </a:clrFrom>
                <a:clrTo>
                  <a:srgbClr val="C0E5F5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70" y="2099"/>
              <a:ext cx="8474" cy="84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" name="文本框 4"/>
            <p:cNvSpPr txBox="1"/>
            <p:nvPr/>
          </p:nvSpPr>
          <p:spPr>
            <a:xfrm>
              <a:off x="602" y="3793"/>
              <a:ext cx="6750" cy="5312"/>
            </a:xfrm>
            <a:prstGeom prst="rect">
              <a:avLst/>
            </a:prstGeom>
            <a:noFill/>
            <a:ln>
              <a:solidFill>
                <a:schemeClr val="accent3">
                  <a:lumMod val="20000"/>
                  <a:lumOff val="80000"/>
                </a:schemeClr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3">
                      <a:lumMod val="20000"/>
                      <a:lumOff val="80000"/>
                    </a:schemeClr>
                  </a:solidFill>
                </a14:hiddenFill>
              </a:ext>
            </a:extLst>
          </p:spPr>
          <p:txBody>
            <a:bodyPr>
              <a:spAutoFit/>
            </a:bodyPr>
            <a:lstStyle/>
            <a:p>
              <a:pPr algn="ctr">
                <a:lnSpc>
                  <a:spcPct val="130000"/>
                </a:lnSpc>
                <a:defRPr/>
              </a:pPr>
              <a:r>
                <a:rPr lang="zh-CN" altLang="en-US" sz="2700" noProof="1">
                  <a:solidFill>
                    <a:schemeClr val="accent6">
                      <a:lumMod val="75000"/>
                    </a:schemeClr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sym typeface="+mn-ea"/>
                </a:rPr>
                <a:t>毛色鲜艳叫声脆,</a:t>
              </a:r>
              <a:endParaRPr lang="zh-CN" altLang="en-US" sz="2700" noProof="1">
                <a:solidFill>
                  <a:schemeClr val="accent6">
                    <a:lumMod val="7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endParaRPr>
            </a:p>
            <a:p>
              <a:pPr algn="ctr">
                <a:lnSpc>
                  <a:spcPct val="130000"/>
                </a:lnSpc>
                <a:defRPr/>
              </a:pPr>
              <a:r>
                <a:rPr lang="zh-CN" altLang="en-US" sz="2700" noProof="1">
                  <a:solidFill>
                    <a:schemeClr val="accent6">
                      <a:lumMod val="75000"/>
                    </a:schemeClr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sym typeface="+mn-ea"/>
                </a:rPr>
                <a:t>眼睛透亮尖长嘴,</a:t>
              </a:r>
              <a:endParaRPr lang="zh-CN" altLang="en-US" sz="2700" noProof="1">
                <a:solidFill>
                  <a:schemeClr val="accent6">
                    <a:lumMod val="7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endParaRPr>
            </a:p>
            <a:p>
              <a:pPr algn="ctr">
                <a:lnSpc>
                  <a:spcPct val="130000"/>
                </a:lnSpc>
                <a:defRPr/>
              </a:pPr>
              <a:r>
                <a:rPr lang="zh-CN" altLang="en-US" sz="2700" noProof="1">
                  <a:solidFill>
                    <a:schemeClr val="accent6">
                      <a:lumMod val="75000"/>
                    </a:schemeClr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sym typeface="+mn-ea"/>
                </a:rPr>
                <a:t>飞行速度快似箭,  </a:t>
              </a:r>
            </a:p>
            <a:p>
              <a:pPr algn="ctr">
                <a:lnSpc>
                  <a:spcPct val="130000"/>
                </a:lnSpc>
                <a:defRPr/>
              </a:pPr>
              <a:r>
                <a:rPr lang="zh-CN" altLang="en-US" sz="2700" noProof="1">
                  <a:solidFill>
                    <a:schemeClr val="accent6">
                      <a:lumMod val="75000"/>
                    </a:schemeClr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sym typeface="+mn-ea"/>
                </a:rPr>
                <a:t>  要找它家在峭壁。</a:t>
              </a:r>
              <a:endParaRPr lang="zh-CN" altLang="en-US" b="1" noProof="1">
                <a:ln w="12700">
                  <a:solidFill>
                    <a:schemeClr val="accent1"/>
                  </a:solidFill>
                  <a:prstDash val="solid"/>
                </a:ln>
                <a:solidFill>
                  <a:srgbClr val="0070C0"/>
                </a:solidFill>
                <a:effectLst>
                  <a:outerShdw dist="38100" dir="2640000" algn="bl" rotWithShape="0">
                    <a:schemeClr val="accent1"/>
                  </a:outerShdw>
                </a:effectLst>
                <a:sym typeface="+mn-ea"/>
              </a:endParaRPr>
            </a:p>
            <a:p>
              <a:pPr>
                <a:defRPr/>
              </a:pPr>
              <a:endParaRPr lang="zh-CN" altLang="en-US" noProof="1"/>
            </a:p>
          </p:txBody>
        </p:sp>
      </p:grpSp>
      <p:pic>
        <p:nvPicPr>
          <p:cNvPr id="5126" name="图片 11" descr="2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C0E5F5"/>
              </a:clrFrom>
              <a:clrTo>
                <a:srgbClr val="C0E5F5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36519" y="2747962"/>
            <a:ext cx="3168254" cy="24729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闪电形 13"/>
          <p:cNvSpPr/>
          <p:nvPr/>
        </p:nvSpPr>
        <p:spPr>
          <a:xfrm>
            <a:off x="7522369" y="2591991"/>
            <a:ext cx="498872" cy="539353"/>
          </a:xfrm>
          <a:prstGeom prst="lightningBolt">
            <a:avLst/>
          </a:prstGeom>
          <a:solidFill>
            <a:srgbClr val="DEECC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>
              <a:defRPr/>
            </a:pPr>
            <a:endParaRPr lang="zh-CN" altLang="en-US" noProof="1"/>
          </a:p>
        </p:txBody>
      </p:sp>
      <p:sp>
        <p:nvSpPr>
          <p:cNvPr id="13" name="圆角矩形 12"/>
          <p:cNvSpPr/>
          <p:nvPr/>
        </p:nvSpPr>
        <p:spPr>
          <a:xfrm>
            <a:off x="4622006" y="1500188"/>
            <a:ext cx="3058716" cy="1426369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>
              <a:defRPr/>
            </a:pPr>
            <a:endParaRPr lang="zh-CN" altLang="en-US" noProof="1"/>
          </a:p>
        </p:txBody>
      </p:sp>
      <p:sp>
        <p:nvSpPr>
          <p:cNvPr id="5129" name="文本框 14"/>
          <p:cNvSpPr txBox="1">
            <a:spLocks noChangeArrowheads="1"/>
          </p:cNvSpPr>
          <p:nvPr/>
        </p:nvSpPr>
        <p:spPr bwMode="auto">
          <a:xfrm>
            <a:off x="4929187" y="1720454"/>
            <a:ext cx="2511029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9pPr>
          </a:lstStyle>
          <a:p>
            <a:pPr eaLnBrk="1" hangingPunct="1"/>
            <a:r>
              <a:rPr lang="zh-CN" altLang="en-US" b="1">
                <a:latin typeface="迷你简硬笔楷书"/>
                <a:ea typeface="迷你简硬笔楷书"/>
                <a:cs typeface="迷你简硬笔楷书"/>
              </a:rPr>
              <a:t>你能猜出旁边的谜语吗？</a:t>
            </a:r>
          </a:p>
        </p:txBody>
      </p:sp>
    </p:spTree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578" name="组合 46"/>
          <p:cNvGrpSpPr>
            <a:grpSpLocks/>
          </p:cNvGrpSpPr>
          <p:nvPr/>
        </p:nvGrpSpPr>
        <p:grpSpPr bwMode="auto">
          <a:xfrm>
            <a:off x="397669" y="985838"/>
            <a:ext cx="8508206" cy="3008714"/>
            <a:chOff x="1286" y="2862"/>
            <a:chExt cx="17865" cy="6316"/>
          </a:xfrm>
        </p:grpSpPr>
        <p:grpSp>
          <p:nvGrpSpPr>
            <p:cNvPr id="24580" name="组合 24"/>
            <p:cNvGrpSpPr>
              <a:grpSpLocks/>
            </p:cNvGrpSpPr>
            <p:nvPr/>
          </p:nvGrpSpPr>
          <p:grpSpPr bwMode="auto">
            <a:xfrm>
              <a:off x="1286" y="2862"/>
              <a:ext cx="4219" cy="6316"/>
              <a:chOff x="2390" y="2862"/>
              <a:chExt cx="4219" cy="6316"/>
            </a:xfrm>
          </p:grpSpPr>
          <p:sp>
            <p:nvSpPr>
              <p:cNvPr id="24599" name="文本框 27"/>
              <p:cNvSpPr txBox="1">
                <a:spLocks noChangeArrowheads="1"/>
              </p:cNvSpPr>
              <p:nvPr/>
            </p:nvSpPr>
            <p:spPr bwMode="auto">
              <a:xfrm>
                <a:off x="3558" y="2862"/>
                <a:ext cx="2788" cy="407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9pPr>
              </a:lstStyle>
              <a:p>
                <a:pPr eaLnBrk="1" hangingPunct="1"/>
                <a:r>
                  <a:rPr lang="en-US" altLang="zh-CN" sz="6000">
                    <a:solidFill>
                      <a:srgbClr val="FF0000"/>
                    </a:solidFill>
                    <a:latin typeface="GB Pinyinok-D"/>
                    <a:ea typeface="GB Pinyinok-D"/>
                    <a:cs typeface="GB Pinyinok-D"/>
                  </a:rPr>
                  <a:t>bǔ</a:t>
                </a:r>
              </a:p>
              <a:p>
                <a:pPr eaLnBrk="1" hangingPunct="1"/>
                <a:endParaRPr lang="en-US" altLang="zh-CN" sz="6000">
                  <a:solidFill>
                    <a:srgbClr val="FF0000"/>
                  </a:solidFill>
                  <a:latin typeface="GB Pinyinok-D"/>
                  <a:ea typeface="GB Pinyinok-D"/>
                  <a:cs typeface="GB Pinyinok-D"/>
                </a:endParaRPr>
              </a:p>
            </p:txBody>
          </p:sp>
          <p:pic>
            <p:nvPicPr>
              <p:cNvPr id="24600" name="图片 25" descr="图片1"/>
              <p:cNvPicPr>
                <a:picLocks noChangeAspect="1" noChangeArrowheads="1"/>
              </p:cNvPicPr>
              <p:nvPr/>
            </p:nvPicPr>
            <p:blipFill>
              <a:blip r:embed="rId2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390" y="4766"/>
                <a:ext cx="4219" cy="421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4601" name="文本框 26"/>
              <p:cNvSpPr txBox="1">
                <a:spLocks noChangeArrowheads="1"/>
              </p:cNvSpPr>
              <p:nvPr/>
            </p:nvSpPr>
            <p:spPr bwMode="auto">
              <a:xfrm>
                <a:off x="2428" y="4623"/>
                <a:ext cx="3336" cy="45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9pPr>
              </a:lstStyle>
              <a:p>
                <a:pPr eaLnBrk="1" hangingPunct="1"/>
                <a:r>
                  <a:rPr lang="zh-CN" altLang="en-US" sz="13500">
                    <a:latin typeface="楷体" pitchFamily="49" charset="-122"/>
                    <a:ea typeface="楷体" pitchFamily="49" charset="-122"/>
                  </a:rPr>
                  <a:t>捕</a:t>
                </a:r>
              </a:p>
            </p:txBody>
          </p:sp>
        </p:grpSp>
        <p:grpSp>
          <p:nvGrpSpPr>
            <p:cNvPr id="24581" name="组合 28"/>
            <p:cNvGrpSpPr>
              <a:grpSpLocks/>
            </p:cNvGrpSpPr>
            <p:nvPr/>
          </p:nvGrpSpPr>
          <p:grpSpPr bwMode="auto">
            <a:xfrm>
              <a:off x="6231" y="3366"/>
              <a:ext cx="10064" cy="1381"/>
              <a:chOff x="7311" y="3366"/>
              <a:chExt cx="10064" cy="1381"/>
            </a:xfrm>
          </p:grpSpPr>
          <p:grpSp>
            <p:nvGrpSpPr>
              <p:cNvPr id="24593" name="组合 29"/>
              <p:cNvGrpSpPr>
                <a:grpSpLocks/>
              </p:cNvGrpSpPr>
              <p:nvPr/>
            </p:nvGrpSpPr>
            <p:grpSpPr bwMode="auto">
              <a:xfrm>
                <a:off x="7311" y="3390"/>
                <a:ext cx="3776" cy="1357"/>
                <a:chOff x="7311" y="3390"/>
                <a:chExt cx="3776" cy="1357"/>
              </a:xfrm>
            </p:grpSpPr>
            <p:sp>
              <p:nvSpPr>
                <p:cNvPr id="24597" name="文本框 1"/>
                <p:cNvSpPr txBox="1">
                  <a:spLocks noChangeArrowheads="1"/>
                </p:cNvSpPr>
                <p:nvPr/>
              </p:nvSpPr>
              <p:spPr bwMode="auto">
                <a:xfrm>
                  <a:off x="7311" y="3390"/>
                  <a:ext cx="2880" cy="77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9pPr>
                </a:lstStyle>
                <a:p>
                  <a:pPr eaLnBrk="1" hangingPunct="1"/>
                  <a:r>
                    <a:rPr lang="zh-CN" altLang="en-US">
                      <a:latin typeface="黑体" pitchFamily="49" charset="-122"/>
                      <a:ea typeface="黑体" pitchFamily="49" charset="-122"/>
                    </a:rPr>
                    <a:t>音序：</a:t>
                  </a:r>
                </a:p>
              </p:txBody>
            </p:sp>
            <p:sp>
              <p:nvSpPr>
                <p:cNvPr id="24598" name="文本框 31"/>
                <p:cNvSpPr txBox="1">
                  <a:spLocks noChangeArrowheads="1"/>
                </p:cNvSpPr>
                <p:nvPr/>
              </p:nvSpPr>
              <p:spPr bwMode="auto">
                <a:xfrm>
                  <a:off x="9935" y="3390"/>
                  <a:ext cx="1152" cy="135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9pPr>
                </a:lstStyle>
                <a:p>
                  <a:pPr eaLnBrk="1" hangingPunct="1"/>
                  <a:r>
                    <a:rPr lang="en-US" altLang="zh-CN" sz="3600" b="1">
                      <a:solidFill>
                        <a:srgbClr val="FF0000"/>
                      </a:solidFill>
                      <a:latin typeface="GB Pinyinok-D"/>
                      <a:ea typeface="GB Pinyinok-D"/>
                      <a:cs typeface="GB Pinyinok-D"/>
                    </a:rPr>
                    <a:t>B</a:t>
                  </a:r>
                </a:p>
              </p:txBody>
            </p:sp>
          </p:grpSp>
          <p:grpSp>
            <p:nvGrpSpPr>
              <p:cNvPr id="24594" name="组合 32"/>
              <p:cNvGrpSpPr>
                <a:grpSpLocks/>
              </p:cNvGrpSpPr>
              <p:nvPr/>
            </p:nvGrpSpPr>
            <p:grpSpPr bwMode="auto">
              <a:xfrm>
                <a:off x="12279" y="3366"/>
                <a:ext cx="5096" cy="1357"/>
                <a:chOff x="7311" y="3366"/>
                <a:chExt cx="5096" cy="1357"/>
              </a:xfrm>
            </p:grpSpPr>
            <p:sp>
              <p:nvSpPr>
                <p:cNvPr id="24595" name="文本框 33"/>
                <p:cNvSpPr txBox="1">
                  <a:spLocks noChangeArrowheads="1"/>
                </p:cNvSpPr>
                <p:nvPr/>
              </p:nvSpPr>
              <p:spPr bwMode="auto">
                <a:xfrm>
                  <a:off x="7311" y="3390"/>
                  <a:ext cx="2880" cy="77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9pPr>
                </a:lstStyle>
                <a:p>
                  <a:pPr eaLnBrk="1" hangingPunct="1"/>
                  <a:r>
                    <a:rPr lang="zh-CN" altLang="en-US">
                      <a:latin typeface="黑体" pitchFamily="49" charset="-122"/>
                      <a:ea typeface="黑体" pitchFamily="49" charset="-122"/>
                    </a:rPr>
                    <a:t>结构：</a:t>
                  </a:r>
                </a:p>
              </p:txBody>
            </p:sp>
            <p:sp>
              <p:nvSpPr>
                <p:cNvPr id="24596" name="文本框 34"/>
                <p:cNvSpPr txBox="1">
                  <a:spLocks noChangeArrowheads="1"/>
                </p:cNvSpPr>
                <p:nvPr/>
              </p:nvSpPr>
              <p:spPr bwMode="auto">
                <a:xfrm>
                  <a:off x="9935" y="3366"/>
                  <a:ext cx="2472" cy="135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9pPr>
                </a:lstStyle>
                <a:p>
                  <a:pPr eaLnBrk="1" hangingPunct="1"/>
                  <a:r>
                    <a:rPr lang="zh-CN" altLang="en-US" sz="3600" b="1">
                      <a:solidFill>
                        <a:srgbClr val="FF0000"/>
                      </a:solidFill>
                      <a:latin typeface="楷体" pitchFamily="49" charset="-122"/>
                      <a:ea typeface="楷体" pitchFamily="49" charset="-122"/>
                    </a:rPr>
                    <a:t>左右</a:t>
                  </a:r>
                </a:p>
              </p:txBody>
            </p:sp>
          </p:grpSp>
        </p:grpSp>
        <p:grpSp>
          <p:nvGrpSpPr>
            <p:cNvPr id="24582" name="组合 35"/>
            <p:cNvGrpSpPr>
              <a:grpSpLocks/>
            </p:cNvGrpSpPr>
            <p:nvPr/>
          </p:nvGrpSpPr>
          <p:grpSpPr bwMode="auto">
            <a:xfrm>
              <a:off x="6231" y="4928"/>
              <a:ext cx="10760" cy="1381"/>
              <a:chOff x="7311" y="3366"/>
              <a:chExt cx="10760" cy="1381"/>
            </a:xfrm>
          </p:grpSpPr>
          <p:grpSp>
            <p:nvGrpSpPr>
              <p:cNvPr id="24587" name="组合 36"/>
              <p:cNvGrpSpPr>
                <a:grpSpLocks/>
              </p:cNvGrpSpPr>
              <p:nvPr/>
            </p:nvGrpSpPr>
            <p:grpSpPr bwMode="auto">
              <a:xfrm>
                <a:off x="7311" y="3390"/>
                <a:ext cx="3752" cy="1357"/>
                <a:chOff x="7311" y="3390"/>
                <a:chExt cx="3752" cy="1357"/>
              </a:xfrm>
            </p:grpSpPr>
            <p:sp>
              <p:nvSpPr>
                <p:cNvPr id="24591" name="文本框 37"/>
                <p:cNvSpPr txBox="1">
                  <a:spLocks noChangeArrowheads="1"/>
                </p:cNvSpPr>
                <p:nvPr/>
              </p:nvSpPr>
              <p:spPr bwMode="auto">
                <a:xfrm>
                  <a:off x="7311" y="3390"/>
                  <a:ext cx="2880" cy="77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9pPr>
                </a:lstStyle>
                <a:p>
                  <a:pPr eaLnBrk="1" hangingPunct="1"/>
                  <a:r>
                    <a:rPr lang="zh-CN" altLang="en-US">
                      <a:latin typeface="黑体" pitchFamily="49" charset="-122"/>
                      <a:ea typeface="黑体" pitchFamily="49" charset="-122"/>
                    </a:rPr>
                    <a:t>偏旁：</a:t>
                  </a:r>
                </a:p>
              </p:txBody>
            </p:sp>
            <p:sp>
              <p:nvSpPr>
                <p:cNvPr id="24592" name="文本框 38"/>
                <p:cNvSpPr txBox="1">
                  <a:spLocks noChangeArrowheads="1"/>
                </p:cNvSpPr>
                <p:nvPr/>
              </p:nvSpPr>
              <p:spPr bwMode="auto">
                <a:xfrm>
                  <a:off x="9911" y="3390"/>
                  <a:ext cx="1152" cy="135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9pPr>
                </a:lstStyle>
                <a:p>
                  <a:pPr eaLnBrk="1" hangingPunct="1"/>
                  <a:r>
                    <a:rPr lang="zh-CN" altLang="en-US" sz="3600" b="1">
                      <a:solidFill>
                        <a:srgbClr val="FF0000"/>
                      </a:solidFill>
                      <a:latin typeface="楷体" pitchFamily="49" charset="-122"/>
                      <a:ea typeface="楷体" pitchFamily="49" charset="-122"/>
                    </a:rPr>
                    <a:t>扌</a:t>
                  </a:r>
                </a:p>
              </p:txBody>
            </p:sp>
          </p:grpSp>
          <p:grpSp>
            <p:nvGrpSpPr>
              <p:cNvPr id="24588" name="组合 39"/>
              <p:cNvGrpSpPr>
                <a:grpSpLocks/>
              </p:cNvGrpSpPr>
              <p:nvPr/>
            </p:nvGrpSpPr>
            <p:grpSpPr bwMode="auto">
              <a:xfrm>
                <a:off x="12279" y="3366"/>
                <a:ext cx="5792" cy="1357"/>
                <a:chOff x="7311" y="3366"/>
                <a:chExt cx="5792" cy="1357"/>
              </a:xfrm>
            </p:grpSpPr>
            <p:sp>
              <p:nvSpPr>
                <p:cNvPr id="24589" name="文本框 40"/>
                <p:cNvSpPr txBox="1">
                  <a:spLocks noChangeArrowheads="1"/>
                </p:cNvSpPr>
                <p:nvPr/>
              </p:nvSpPr>
              <p:spPr bwMode="auto">
                <a:xfrm>
                  <a:off x="7311" y="3390"/>
                  <a:ext cx="2880" cy="77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9pPr>
                </a:lstStyle>
                <a:p>
                  <a:pPr eaLnBrk="1" hangingPunct="1"/>
                  <a:r>
                    <a:rPr lang="zh-CN" altLang="en-US">
                      <a:latin typeface="黑体" pitchFamily="49" charset="-122"/>
                      <a:ea typeface="黑体" pitchFamily="49" charset="-122"/>
                    </a:rPr>
                    <a:t>笔画数：</a:t>
                  </a:r>
                </a:p>
              </p:txBody>
            </p:sp>
            <p:sp>
              <p:nvSpPr>
                <p:cNvPr id="24590" name="文本框 41"/>
                <p:cNvSpPr txBox="1">
                  <a:spLocks noChangeArrowheads="1"/>
                </p:cNvSpPr>
                <p:nvPr/>
              </p:nvSpPr>
              <p:spPr bwMode="auto">
                <a:xfrm>
                  <a:off x="10631" y="3366"/>
                  <a:ext cx="2472" cy="135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9pPr>
                </a:lstStyle>
                <a:p>
                  <a:pPr eaLnBrk="1" hangingPunct="1"/>
                  <a:r>
                    <a:rPr lang="en-US" altLang="zh-CN" sz="3600" b="1">
                      <a:solidFill>
                        <a:srgbClr val="FF0000"/>
                      </a:solidFill>
                      <a:latin typeface="楷体" pitchFamily="49" charset="-122"/>
                      <a:ea typeface="楷体" pitchFamily="49" charset="-122"/>
                    </a:rPr>
                    <a:t>10</a:t>
                  </a:r>
                </a:p>
              </p:txBody>
            </p:sp>
          </p:grpSp>
        </p:grpSp>
        <p:grpSp>
          <p:nvGrpSpPr>
            <p:cNvPr id="24583" name="组合 42"/>
            <p:cNvGrpSpPr>
              <a:grpSpLocks/>
            </p:cNvGrpSpPr>
            <p:nvPr/>
          </p:nvGrpSpPr>
          <p:grpSpPr bwMode="auto">
            <a:xfrm>
              <a:off x="6231" y="6491"/>
              <a:ext cx="12920" cy="1357"/>
              <a:chOff x="7311" y="3390"/>
              <a:chExt cx="12920" cy="1357"/>
            </a:xfrm>
          </p:grpSpPr>
          <p:sp>
            <p:nvSpPr>
              <p:cNvPr id="24585" name="文本框 43"/>
              <p:cNvSpPr txBox="1">
                <a:spLocks noChangeArrowheads="1"/>
              </p:cNvSpPr>
              <p:nvPr/>
            </p:nvSpPr>
            <p:spPr bwMode="auto">
              <a:xfrm>
                <a:off x="7311" y="3390"/>
                <a:ext cx="2880" cy="7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9pPr>
              </a:lstStyle>
              <a:p>
                <a:pPr eaLnBrk="1" hangingPunct="1"/>
                <a:r>
                  <a:rPr lang="zh-CN" altLang="en-US">
                    <a:latin typeface="黑体" pitchFamily="49" charset="-122"/>
                    <a:ea typeface="黑体" pitchFamily="49" charset="-122"/>
                  </a:rPr>
                  <a:t>组词：</a:t>
                </a:r>
              </a:p>
            </p:txBody>
          </p:sp>
          <p:sp>
            <p:nvSpPr>
              <p:cNvPr id="24586" name="文本框 44"/>
              <p:cNvSpPr txBox="1">
                <a:spLocks noChangeArrowheads="1"/>
              </p:cNvSpPr>
              <p:nvPr/>
            </p:nvSpPr>
            <p:spPr bwMode="auto">
              <a:xfrm>
                <a:off x="9911" y="3390"/>
                <a:ext cx="10320" cy="135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9pPr>
              </a:lstStyle>
              <a:p>
                <a:pPr eaLnBrk="1" hangingPunct="1"/>
                <a:r>
                  <a:rPr lang="zh-CN" altLang="en-US" sz="3600" b="1">
                    <a:solidFill>
                      <a:srgbClr val="FF0000"/>
                    </a:solidFill>
                    <a:latin typeface="楷体" pitchFamily="49" charset="-122"/>
                    <a:ea typeface="楷体" pitchFamily="49" charset="-122"/>
                  </a:rPr>
                  <a:t>追捕  捕捉  捕食</a:t>
                </a:r>
              </a:p>
            </p:txBody>
          </p:sp>
        </p:grpSp>
        <p:sp>
          <p:nvSpPr>
            <p:cNvPr id="24584" name="文本框 45"/>
            <p:cNvSpPr txBox="1">
              <a:spLocks noChangeArrowheads="1"/>
            </p:cNvSpPr>
            <p:nvPr/>
          </p:nvSpPr>
          <p:spPr bwMode="auto">
            <a:xfrm>
              <a:off x="6215" y="8030"/>
              <a:ext cx="2880" cy="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Gulim" pitchFamily="34" charset="-127"/>
                  <a:ea typeface="Gulim" pitchFamily="34" charset="-127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Gulim" pitchFamily="34" charset="-127"/>
                  <a:ea typeface="Gulim" pitchFamily="34" charset="-127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Gulim" pitchFamily="34" charset="-127"/>
                  <a:ea typeface="Gulim" pitchFamily="34" charset="-127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Gulim" pitchFamily="34" charset="-127"/>
                  <a:ea typeface="Gulim" pitchFamily="34" charset="-127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Gulim" pitchFamily="34" charset="-127"/>
                  <a:ea typeface="Gulim" pitchFamily="34" charset="-127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ulim" pitchFamily="34" charset="-127"/>
                  <a:ea typeface="Gulim" pitchFamily="34" charset="-127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ulim" pitchFamily="34" charset="-127"/>
                  <a:ea typeface="Gulim" pitchFamily="34" charset="-127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ulim" pitchFamily="34" charset="-127"/>
                  <a:ea typeface="Gulim" pitchFamily="34" charset="-127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ulim" pitchFamily="34" charset="-127"/>
                  <a:ea typeface="Gulim" pitchFamily="34" charset="-127"/>
                </a:defRPr>
              </a:lvl9pPr>
            </a:lstStyle>
            <a:p>
              <a:pPr eaLnBrk="1" hangingPunct="1"/>
              <a:r>
                <a:rPr lang="zh-CN" altLang="en-US">
                  <a:latin typeface="黑体" pitchFamily="49" charset="-122"/>
                  <a:ea typeface="黑体" pitchFamily="49" charset="-122"/>
                </a:rPr>
                <a:t>笔顺：</a:t>
              </a:r>
            </a:p>
          </p:txBody>
        </p:sp>
      </p:grpSp>
      <p:pic>
        <p:nvPicPr>
          <p:cNvPr id="24579" name="图片 5" descr="KT捕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18335" y="3448050"/>
            <a:ext cx="4680347" cy="4548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" name="图片 4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277"/>
          <a:stretch>
            <a:fillRect/>
          </a:stretch>
        </p:blipFill>
        <p:spPr>
          <a:xfrm rot="1080000">
            <a:off x="6128383" y="-51912"/>
            <a:ext cx="1743551" cy="1567816"/>
          </a:xfrm>
          <a:prstGeom prst="ellipse">
            <a:avLst/>
          </a:prstGeom>
        </p:spPr>
      </p:pic>
      <p:sp>
        <p:nvSpPr>
          <p:cNvPr id="25603" name="棱台 38"/>
          <p:cNvSpPr>
            <a:spLocks noChangeArrowheads="1"/>
          </p:cNvSpPr>
          <p:nvPr/>
        </p:nvSpPr>
        <p:spPr bwMode="auto">
          <a:xfrm>
            <a:off x="731044" y="901303"/>
            <a:ext cx="6284119" cy="3556397"/>
          </a:xfrm>
          <a:prstGeom prst="bevel">
            <a:avLst>
              <a:gd name="adj" fmla="val 12500"/>
            </a:avLst>
          </a:prstGeom>
          <a:solidFill>
            <a:srgbClr val="FFFFFF"/>
          </a:solidFill>
          <a:ln w="9525">
            <a:solidFill>
              <a:srgbClr val="E1EFF5"/>
            </a:solidFill>
            <a:round/>
            <a:headEnd/>
            <a:tailEnd/>
          </a:ln>
        </p:spPr>
        <p:txBody>
          <a:bodyPr lIns="68580" tIns="34290" rIns="68580" bIns="34290"/>
          <a:lstStyle/>
          <a:p>
            <a:pPr>
              <a:lnSpc>
                <a:spcPct val="120000"/>
              </a:lnSpc>
            </a:pPr>
            <a:r>
              <a:rPr lang="en-US" altLang="zh-CN" sz="2800" b="1" dirty="0">
                <a:solidFill>
                  <a:srgbClr val="1D41D5"/>
                </a:solidFill>
                <a:latin typeface="宋体" pitchFamily="2" charset="-122"/>
                <a:sym typeface="宋体" pitchFamily="2" charset="-122"/>
              </a:rPr>
              <a:t>  </a:t>
            </a:r>
            <a:r>
              <a:rPr lang="zh-CN" altLang="en-US" sz="2800" b="1" dirty="0">
                <a:solidFill>
                  <a:srgbClr val="28082D"/>
                </a:solidFill>
                <a:latin typeface="文鼎CS魏碑"/>
                <a:sym typeface="宋体" pitchFamily="2" charset="-122"/>
              </a:rPr>
              <a:t>本文主要写了</a:t>
            </a:r>
            <a:r>
              <a:rPr lang="en-US" altLang="zh-CN" sz="2800" b="1" dirty="0">
                <a:solidFill>
                  <a:srgbClr val="28082D"/>
                </a:solidFill>
                <a:latin typeface="文鼎CS魏碑"/>
                <a:sym typeface="宋体" pitchFamily="2" charset="-122"/>
              </a:rPr>
              <a:t>“</a:t>
            </a:r>
            <a:r>
              <a:rPr lang="zh-CN" altLang="en-US" sz="2800" b="1" dirty="0">
                <a:solidFill>
                  <a:srgbClr val="28082D"/>
                </a:solidFill>
                <a:latin typeface="文鼎CS魏碑"/>
                <a:sym typeface="宋体" pitchFamily="2" charset="-122"/>
              </a:rPr>
              <a:t>我</a:t>
            </a:r>
            <a:r>
              <a:rPr lang="en-US" altLang="zh-CN" sz="2800" b="1" dirty="0">
                <a:solidFill>
                  <a:srgbClr val="28082D"/>
                </a:solidFill>
                <a:latin typeface="文鼎CS魏碑"/>
                <a:sym typeface="宋体" pitchFamily="2" charset="-122"/>
              </a:rPr>
              <a:t>”</a:t>
            </a:r>
            <a:r>
              <a:rPr lang="zh-CN" altLang="en-US" sz="2800" b="1" dirty="0">
                <a:solidFill>
                  <a:srgbClr val="28082D"/>
                </a:solidFill>
                <a:latin typeface="文鼎CS魏碑"/>
                <a:sym typeface="宋体" pitchFamily="2" charset="-122"/>
              </a:rPr>
              <a:t>和母亲搭船去外祖父家的路上碰见一只</a:t>
            </a:r>
            <a:r>
              <a:rPr lang="zh-CN" altLang="en-US" sz="2800" b="1" u="sng" dirty="0">
                <a:solidFill>
                  <a:srgbClr val="28082D"/>
                </a:solidFill>
                <a:latin typeface="文鼎CS魏碑"/>
                <a:sym typeface="宋体" pitchFamily="2" charset="-122"/>
              </a:rPr>
              <a:t>      </a:t>
            </a:r>
            <a:r>
              <a:rPr lang="zh-CN" altLang="en-US" sz="2800" b="1" dirty="0">
                <a:solidFill>
                  <a:srgbClr val="28082D"/>
                </a:solidFill>
                <a:latin typeface="文鼎CS魏碑"/>
                <a:sym typeface="宋体" pitchFamily="2" charset="-122"/>
              </a:rPr>
              <a:t>，</a:t>
            </a:r>
            <a:r>
              <a:rPr lang="en-US" altLang="zh-CN" sz="2800" b="1" dirty="0">
                <a:solidFill>
                  <a:srgbClr val="28082D"/>
                </a:solidFill>
                <a:latin typeface="文鼎CS魏碑"/>
                <a:sym typeface="宋体" pitchFamily="2" charset="-122"/>
              </a:rPr>
              <a:t>“</a:t>
            </a:r>
            <a:r>
              <a:rPr lang="zh-CN" altLang="en-US" sz="2800" b="1" dirty="0">
                <a:solidFill>
                  <a:srgbClr val="28082D"/>
                </a:solidFill>
                <a:latin typeface="文鼎CS魏碑"/>
                <a:sym typeface="宋体" pitchFamily="2" charset="-122"/>
              </a:rPr>
              <a:t>我</a:t>
            </a:r>
            <a:r>
              <a:rPr lang="en-US" altLang="zh-CN" sz="2800" b="1" dirty="0">
                <a:solidFill>
                  <a:srgbClr val="28082D"/>
                </a:solidFill>
                <a:latin typeface="文鼎CS魏碑"/>
                <a:sym typeface="宋体" pitchFamily="2" charset="-122"/>
              </a:rPr>
              <a:t>”</a:t>
            </a:r>
            <a:r>
              <a:rPr lang="zh-CN" altLang="en-US" sz="2800" b="1" dirty="0">
                <a:solidFill>
                  <a:srgbClr val="28082D"/>
                </a:solidFill>
                <a:latin typeface="文鼎CS魏碑"/>
                <a:sym typeface="宋体" pitchFamily="2" charset="-122"/>
              </a:rPr>
              <a:t>观察到它的样子十分</a:t>
            </a:r>
            <a:r>
              <a:rPr lang="zh-CN" altLang="en-US" sz="2800" b="1" u="sng" dirty="0">
                <a:solidFill>
                  <a:srgbClr val="28082D"/>
                </a:solidFill>
                <a:latin typeface="文鼎CS魏碑"/>
                <a:sym typeface="宋体" pitchFamily="2" charset="-122"/>
              </a:rPr>
              <a:t>      </a:t>
            </a:r>
            <a:r>
              <a:rPr lang="zh-CN" altLang="en-US" sz="2800" b="1" dirty="0">
                <a:solidFill>
                  <a:srgbClr val="28082D"/>
                </a:solidFill>
                <a:latin typeface="文鼎CS魏碑"/>
                <a:sym typeface="宋体" pitchFamily="2" charset="-122"/>
              </a:rPr>
              <a:t>，它捕鱼十分</a:t>
            </a:r>
          </a:p>
          <a:p>
            <a:pPr>
              <a:lnSpc>
                <a:spcPct val="120000"/>
              </a:lnSpc>
            </a:pPr>
            <a:r>
              <a:rPr lang="zh-CN" altLang="en-US" sz="2800" b="1" u="sng" dirty="0">
                <a:solidFill>
                  <a:srgbClr val="28082D"/>
                </a:solidFill>
                <a:latin typeface="文鼎CS魏碑"/>
                <a:sym typeface="宋体" pitchFamily="2" charset="-122"/>
              </a:rPr>
              <a:t>      </a:t>
            </a:r>
            <a:r>
              <a:rPr lang="zh-CN" altLang="en-US" sz="2800" b="1" dirty="0">
                <a:solidFill>
                  <a:srgbClr val="28082D"/>
                </a:solidFill>
                <a:latin typeface="文鼎CS魏碑"/>
                <a:sym typeface="宋体" pitchFamily="2" charset="-122"/>
              </a:rPr>
              <a:t>的故事。</a:t>
            </a:r>
          </a:p>
        </p:txBody>
      </p:sp>
      <p:sp>
        <p:nvSpPr>
          <p:cNvPr id="25604" name="棱台 35"/>
          <p:cNvSpPr>
            <a:spLocks noChangeArrowheads="1"/>
          </p:cNvSpPr>
          <p:nvPr/>
        </p:nvSpPr>
        <p:spPr bwMode="auto">
          <a:xfrm>
            <a:off x="1128713" y="727472"/>
            <a:ext cx="5886450" cy="3024188"/>
          </a:xfrm>
          <a:prstGeom prst="bevel">
            <a:avLst>
              <a:gd name="adj" fmla="val 12500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40" name="文本框 39"/>
          <p:cNvSpPr txBox="1">
            <a:spLocks noChangeArrowheads="1"/>
          </p:cNvSpPr>
          <p:nvPr/>
        </p:nvSpPr>
        <p:spPr bwMode="auto">
          <a:xfrm>
            <a:off x="1743075" y="2466975"/>
            <a:ext cx="978694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9pPr>
          </a:lstStyle>
          <a:p>
            <a:pPr eaLnBrk="1" hangingPunct="1"/>
            <a:r>
              <a:rPr lang="zh-CN" altLang="en-US" b="1" dirty="0">
                <a:solidFill>
                  <a:srgbClr val="FF0000"/>
                </a:solidFill>
                <a:latin typeface="文鼎CS魏碑"/>
              </a:rPr>
              <a:t>翠鸟</a:t>
            </a:r>
          </a:p>
        </p:txBody>
      </p:sp>
      <p:sp>
        <p:nvSpPr>
          <p:cNvPr id="41" name="文本框 40"/>
          <p:cNvSpPr txBox="1">
            <a:spLocks noChangeArrowheads="1"/>
          </p:cNvSpPr>
          <p:nvPr/>
        </p:nvSpPr>
        <p:spPr bwMode="auto">
          <a:xfrm>
            <a:off x="2927748" y="3014662"/>
            <a:ext cx="910828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9pPr>
          </a:lstStyle>
          <a:p>
            <a:pPr eaLnBrk="1" hangingPunct="1"/>
            <a:r>
              <a:rPr lang="zh-CN" altLang="en-US" b="1" dirty="0">
                <a:solidFill>
                  <a:srgbClr val="FF0000"/>
                </a:solidFill>
                <a:latin typeface="文鼎CS魏碑"/>
              </a:rPr>
              <a:t>美丽</a:t>
            </a:r>
            <a:endParaRPr lang="zh-CN" altLang="en-US" dirty="0">
              <a:solidFill>
                <a:srgbClr val="FF0000"/>
              </a:solidFill>
              <a:latin typeface="宋体" pitchFamily="2" charset="-122"/>
            </a:endParaRPr>
          </a:p>
        </p:txBody>
      </p:sp>
      <p:sp>
        <p:nvSpPr>
          <p:cNvPr id="42" name="文本框 41"/>
          <p:cNvSpPr txBox="1">
            <a:spLocks noChangeArrowheads="1"/>
          </p:cNvSpPr>
          <p:nvPr/>
        </p:nvSpPr>
        <p:spPr bwMode="auto">
          <a:xfrm>
            <a:off x="1384697" y="3544491"/>
            <a:ext cx="914400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9pPr>
          </a:lstStyle>
          <a:p>
            <a:pPr eaLnBrk="1" hangingPunct="1"/>
            <a:r>
              <a:rPr lang="zh-CN" altLang="en-US" b="1" dirty="0">
                <a:solidFill>
                  <a:srgbClr val="FF0000"/>
                </a:solidFill>
                <a:latin typeface="文鼎CS魏碑"/>
              </a:rPr>
              <a:t>敏捷</a:t>
            </a:r>
          </a:p>
        </p:txBody>
      </p:sp>
      <p:pic>
        <p:nvPicPr>
          <p:cNvPr id="25608" name="图片 5" descr="PPT图标粉色_副本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EFEFF"/>
              </a:clrFrom>
              <a:clrTo>
                <a:srgbClr val="FEFE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54769" y="117872"/>
            <a:ext cx="2551510" cy="4822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609" name="文本框 2"/>
          <p:cNvSpPr txBox="1">
            <a:spLocks noChangeArrowheads="1"/>
          </p:cNvSpPr>
          <p:nvPr/>
        </p:nvSpPr>
        <p:spPr bwMode="auto">
          <a:xfrm>
            <a:off x="73819" y="97631"/>
            <a:ext cx="1878806" cy="500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9pPr>
          </a:lstStyle>
          <a:p>
            <a:pPr eaLnBrk="1" hangingPunct="1"/>
            <a:r>
              <a:rPr lang="zh-CN" altLang="en-US" sz="28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整体感知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/>
      <p:bldP spid="41" grpId="0"/>
      <p:bldP spid="4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平行四边形 1"/>
          <p:cNvSpPr/>
          <p:nvPr/>
        </p:nvSpPr>
        <p:spPr>
          <a:xfrm>
            <a:off x="612934" y="1030129"/>
            <a:ext cx="6096953" cy="2812256"/>
          </a:xfrm>
          <a:prstGeom prst="parallelogram">
            <a:avLst/>
          </a:prstGeom>
          <a:solidFill>
            <a:srgbClr val="C0E4F2"/>
          </a:solidFill>
          <a:ln>
            <a:solidFill>
              <a:srgbClr val="79C4E1"/>
            </a:solidFill>
            <a:miter lim="800000"/>
          </a:ln>
          <a:effectLst>
            <a:outerShdw blurRad="50800" dist="50800" dir="1800000" algn="ctr" rotWithShape="0">
              <a:srgbClr val="85C8E1">
                <a:alpha val="72000"/>
              </a:srgbClr>
            </a:outerShdw>
            <a:reflection blurRad="6350" stA="52000" endA="300" endPos="35000" dir="5400000" sy="-100000" algn="bl" rotWithShape="0"/>
          </a:effectLst>
        </p:spPr>
        <p:txBody>
          <a:bodyPr lIns="68580" tIns="34290" rIns="68580" bIns="34290"/>
          <a:lstStyle/>
          <a:p>
            <a:pPr>
              <a:defRPr/>
            </a:pPr>
            <a:endParaRPr lang="zh-CN" altLang="en-US" noProof="1"/>
          </a:p>
        </p:txBody>
      </p:sp>
      <p:sp>
        <p:nvSpPr>
          <p:cNvPr id="26627" name="文本框 2"/>
          <p:cNvSpPr txBox="1">
            <a:spLocks noChangeArrowheads="1"/>
          </p:cNvSpPr>
          <p:nvPr/>
        </p:nvSpPr>
        <p:spPr bwMode="auto">
          <a:xfrm>
            <a:off x="1662113" y="2461023"/>
            <a:ext cx="3590925" cy="623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9pPr>
          </a:lstStyle>
          <a:p>
            <a:pPr eaLnBrk="1" hangingPunct="1"/>
            <a:r>
              <a:rPr lang="en-US" altLang="zh-CN"/>
              <a:t>2.</a:t>
            </a:r>
            <a:r>
              <a:rPr lang="zh-CN" altLang="en-US"/>
              <a:t>你喜欢这只小鸟吗？为什么？</a:t>
            </a:r>
          </a:p>
          <a:p>
            <a:pPr eaLnBrk="1" hangingPunct="1"/>
            <a:endParaRPr lang="zh-CN" altLang="en-US"/>
          </a:p>
        </p:txBody>
      </p:sp>
      <p:pic>
        <p:nvPicPr>
          <p:cNvPr id="26628" name="图片 5" descr="PPT图标粉色_副本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EFEFF"/>
              </a:clrFrom>
              <a:clrTo>
                <a:srgbClr val="FEFE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46435" y="117872"/>
            <a:ext cx="2551510" cy="4822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629" name="文本框 2"/>
          <p:cNvSpPr txBox="1">
            <a:spLocks noChangeArrowheads="1"/>
          </p:cNvSpPr>
          <p:nvPr/>
        </p:nvSpPr>
        <p:spPr bwMode="auto">
          <a:xfrm>
            <a:off x="82154" y="97631"/>
            <a:ext cx="1878806" cy="500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9pPr>
          </a:lstStyle>
          <a:p>
            <a:pPr eaLnBrk="1" hangingPunct="1"/>
            <a:r>
              <a:rPr lang="zh-CN" altLang="en-US" sz="28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课文解读</a:t>
            </a:r>
          </a:p>
        </p:txBody>
      </p:sp>
      <p:pic>
        <p:nvPicPr>
          <p:cNvPr id="26630" name="图片 5" descr="3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2CC"/>
              </a:clrFrom>
              <a:clrTo>
                <a:srgbClr val="FFF2C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99422" y="1178719"/>
            <a:ext cx="4552950" cy="3848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631" name="文本框 3"/>
          <p:cNvSpPr txBox="1">
            <a:spLocks noChangeArrowheads="1"/>
          </p:cNvSpPr>
          <p:nvPr/>
        </p:nvSpPr>
        <p:spPr bwMode="auto">
          <a:xfrm>
            <a:off x="1757363" y="1412081"/>
            <a:ext cx="4269581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9pPr>
          </a:lstStyle>
          <a:p>
            <a:pPr eaLnBrk="1" hangingPunct="1"/>
            <a:r>
              <a:rPr lang="en-US" altLang="zh-CN"/>
              <a:t>1.“</a:t>
            </a:r>
            <a:r>
              <a:rPr lang="zh-CN" altLang="en-US"/>
              <a:t>我</a:t>
            </a:r>
            <a:r>
              <a:rPr lang="en-US" altLang="zh-CN"/>
              <a:t>”</a:t>
            </a:r>
            <a:r>
              <a:rPr lang="zh-CN" altLang="en-US"/>
              <a:t>是怎样遇见这只小鸟的？</a:t>
            </a:r>
          </a:p>
        </p:txBody>
      </p:sp>
      <p:sp>
        <p:nvSpPr>
          <p:cNvPr id="26632" name="文本框 3"/>
          <p:cNvSpPr txBox="1">
            <a:spLocks noChangeArrowheads="1"/>
          </p:cNvSpPr>
          <p:nvPr/>
        </p:nvSpPr>
        <p:spPr bwMode="auto">
          <a:xfrm>
            <a:off x="5881688" y="3573067"/>
            <a:ext cx="4269581" cy="623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9pPr>
          </a:lstStyle>
          <a:p>
            <a:pPr eaLnBrk="1" hangingPunct="1"/>
            <a:r>
              <a:rPr lang="zh-CN" altLang="en-US">
                <a:solidFill>
                  <a:srgbClr val="FF0000"/>
                </a:solidFill>
              </a:rPr>
              <a:t>带着问题</a:t>
            </a:r>
          </a:p>
          <a:p>
            <a:pPr eaLnBrk="1" hangingPunct="1"/>
            <a:r>
              <a:rPr lang="zh-CN" altLang="en-US">
                <a:solidFill>
                  <a:srgbClr val="FF0000"/>
                </a:solidFill>
              </a:rPr>
              <a:t>读课文哟</a:t>
            </a:r>
          </a:p>
        </p:txBody>
      </p:sp>
    </p:spTree>
  </p:cSld>
  <p:clrMapOvr>
    <a:masterClrMapping/>
  </p:clrMapOvr>
  <p:transition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ext Box 5"/>
          <p:cNvSpPr txBox="1">
            <a:spLocks noChangeArrowheads="1"/>
          </p:cNvSpPr>
          <p:nvPr/>
        </p:nvSpPr>
        <p:spPr bwMode="auto">
          <a:xfrm>
            <a:off x="711994" y="741760"/>
            <a:ext cx="7181850" cy="1857375"/>
          </a:xfrm>
          <a:prstGeom prst="rect">
            <a:avLst/>
          </a:prstGeom>
          <a:solidFill>
            <a:schemeClr val="bg1">
              <a:alpha val="50195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43200" rIns="68580" bIns="4320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9pPr>
          </a:lstStyle>
          <a:p>
            <a:pPr eaLnBrk="1" hangingPunct="1">
              <a:lnSpc>
                <a:spcPct val="160000"/>
              </a:lnSpc>
            </a:pPr>
            <a:r>
              <a:rPr lang="en-US" altLang="zh-CN" sz="2400" b="1" dirty="0">
                <a:latin typeface="楷体" pitchFamily="49" charset="-122"/>
                <a:ea typeface="楷体" pitchFamily="49" charset="-122"/>
              </a:rPr>
              <a:t>    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天下着大雨，雨点打在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  <a:hlinkClick r:id="rId2" action="ppaction://hlinksldjump"/>
              </a:rPr>
              <a:t>船篷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上，沙啦、沙啦地响。船夫披着蓑衣在船后用力地摇着橹。</a:t>
            </a:r>
          </a:p>
          <a:p>
            <a:pPr eaLnBrk="1" hangingPunct="1">
              <a:lnSpc>
                <a:spcPct val="160000"/>
              </a:lnSpc>
            </a:pP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    </a:t>
            </a:r>
          </a:p>
        </p:txBody>
      </p:sp>
      <p:sp>
        <p:nvSpPr>
          <p:cNvPr id="27651" name="Text Box 7"/>
          <p:cNvSpPr txBox="1">
            <a:spLocks noChangeArrowheads="1"/>
          </p:cNvSpPr>
          <p:nvPr/>
        </p:nvSpPr>
        <p:spPr bwMode="auto">
          <a:xfrm>
            <a:off x="2349104" y="303610"/>
            <a:ext cx="1350169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zh-CN" altLang="en-US"/>
          </a:p>
        </p:txBody>
      </p:sp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5630466" y="915591"/>
            <a:ext cx="1757363" cy="4369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9pPr>
          </a:lstStyle>
          <a:p>
            <a:pPr eaLnBrk="1" hangingPunct="1"/>
            <a:r>
              <a:rPr lang="zh-CN" altLang="en-US" sz="24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沙啦、沙啦</a:t>
            </a:r>
          </a:p>
        </p:txBody>
      </p:sp>
      <p:grpSp>
        <p:nvGrpSpPr>
          <p:cNvPr id="9" name="组合 8"/>
          <p:cNvGrpSpPr>
            <a:grpSpLocks/>
          </p:cNvGrpSpPr>
          <p:nvPr/>
        </p:nvGrpSpPr>
        <p:grpSpPr bwMode="auto">
          <a:xfrm>
            <a:off x="3526632" y="2258616"/>
            <a:ext cx="4951810" cy="1279917"/>
            <a:chOff x="7405" y="4742"/>
            <a:chExt cx="10398" cy="2688"/>
          </a:xfrm>
        </p:grpSpPr>
        <p:sp>
          <p:nvSpPr>
            <p:cNvPr id="4" name="矩形标注 3"/>
            <p:cNvSpPr/>
            <p:nvPr/>
          </p:nvSpPr>
          <p:spPr>
            <a:xfrm rot="10800000">
              <a:off x="7405" y="4742"/>
              <a:ext cx="10398" cy="2638"/>
            </a:xfrm>
            <a:prstGeom prst="wedgeRectCallout">
              <a:avLst>
                <a:gd name="adj1" fmla="val -5380"/>
                <a:gd name="adj2" fmla="val 121807"/>
              </a:avLst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noProof="1"/>
            </a:p>
          </p:txBody>
        </p:sp>
        <p:sp>
          <p:nvSpPr>
            <p:cNvPr id="27656" name="文本框 7"/>
            <p:cNvSpPr txBox="1">
              <a:spLocks noChangeArrowheads="1"/>
            </p:cNvSpPr>
            <p:nvPr/>
          </p:nvSpPr>
          <p:spPr bwMode="auto">
            <a:xfrm>
              <a:off x="7768" y="4909"/>
              <a:ext cx="9732" cy="25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Gulim" pitchFamily="34" charset="-127"/>
                  <a:ea typeface="Gulim" pitchFamily="34" charset="-127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Gulim" pitchFamily="34" charset="-127"/>
                  <a:ea typeface="Gulim" pitchFamily="34" charset="-127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Gulim" pitchFamily="34" charset="-127"/>
                  <a:ea typeface="Gulim" pitchFamily="34" charset="-127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Gulim" pitchFamily="34" charset="-127"/>
                  <a:ea typeface="Gulim" pitchFamily="34" charset="-127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Gulim" pitchFamily="34" charset="-127"/>
                  <a:ea typeface="Gulim" pitchFamily="34" charset="-127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ulim" pitchFamily="34" charset="-127"/>
                  <a:ea typeface="Gulim" pitchFamily="34" charset="-127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ulim" pitchFamily="34" charset="-127"/>
                  <a:ea typeface="Gulim" pitchFamily="34" charset="-127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ulim" pitchFamily="34" charset="-127"/>
                  <a:ea typeface="Gulim" pitchFamily="34" charset="-127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ulim" pitchFamily="34" charset="-127"/>
                  <a:ea typeface="Gulim" pitchFamily="34" charset="-127"/>
                </a:defRPr>
              </a:lvl9pPr>
            </a:lstStyle>
            <a:p>
              <a:pPr eaLnBrk="1" hangingPunct="1"/>
              <a:r>
                <a:rPr lang="en-US" altLang="zh-CN" sz="2400" b="1" dirty="0">
                  <a:latin typeface="楷体" pitchFamily="49" charset="-122"/>
                  <a:ea typeface="楷体" pitchFamily="49" charset="-122"/>
                </a:rPr>
                <a:t>“</a:t>
              </a:r>
              <a:r>
                <a:rPr lang="zh-CN" altLang="en-US" sz="2400" b="1" dirty="0">
                  <a:latin typeface="楷体" pitchFamily="49" charset="-122"/>
                  <a:ea typeface="楷体" pitchFamily="49" charset="-122"/>
                </a:rPr>
                <a:t>沙啦</a:t>
              </a:r>
              <a:r>
                <a:rPr lang="en-US" altLang="zh-CN" sz="2400" b="1" dirty="0">
                  <a:latin typeface="楷体" pitchFamily="49" charset="-122"/>
                  <a:ea typeface="楷体" pitchFamily="49" charset="-122"/>
                </a:rPr>
                <a:t>”</a:t>
              </a:r>
              <a:r>
                <a:rPr lang="zh-CN" altLang="en-US" sz="2400" b="1" dirty="0">
                  <a:latin typeface="楷体" pitchFamily="49" charset="-122"/>
                  <a:ea typeface="楷体" pitchFamily="49" charset="-122"/>
                </a:rPr>
                <a:t>是雨点打在雨棚上的声音，仿佛让我们听到，感到下大雨的情景。</a:t>
              </a:r>
            </a:p>
          </p:txBody>
        </p:sp>
      </p:grpSp>
      <p:sp>
        <p:nvSpPr>
          <p:cNvPr id="11" name="文本框 10"/>
          <p:cNvSpPr txBox="1"/>
          <p:nvPr/>
        </p:nvSpPr>
        <p:spPr>
          <a:xfrm>
            <a:off x="392907" y="3027760"/>
            <a:ext cx="2755106" cy="1083469"/>
          </a:xfrm>
          <a:prstGeom prst="rect">
            <a:avLst/>
          </a:prstGeom>
          <a:noFill/>
        </p:spPr>
        <p:txBody>
          <a:bodyPr lIns="68580" tIns="34290" rIns="68580" bIns="34290">
            <a:spAutoFit/>
          </a:bodyPr>
          <a:lstStyle/>
          <a:p>
            <a:pPr algn="ctr">
              <a:defRPr/>
            </a:pPr>
            <a:r>
              <a:rPr lang="zh-CN" altLang="en-US" sz="3300" b="1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你还能说出</a:t>
            </a:r>
          </a:p>
          <a:p>
            <a:pPr algn="ctr">
              <a:defRPr/>
            </a:pPr>
            <a:r>
              <a:rPr lang="zh-CN" altLang="en-US" sz="3300" b="1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哪些拟声词？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" grpId="1"/>
      <p:bldP spid="11" grpId="0"/>
      <p:bldP spid="11" grpId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图片 3" descr="timsfgvbh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2425" y="94060"/>
            <a:ext cx="8439150" cy="45755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675" name="Text Box 5"/>
          <p:cNvSpPr txBox="1">
            <a:spLocks noChangeArrowheads="1"/>
          </p:cNvSpPr>
          <p:nvPr/>
        </p:nvSpPr>
        <p:spPr bwMode="auto">
          <a:xfrm>
            <a:off x="1572817" y="1510904"/>
            <a:ext cx="5173265" cy="2078831"/>
          </a:xfrm>
          <a:prstGeom prst="rect">
            <a:avLst/>
          </a:prstGeom>
          <a:solidFill>
            <a:schemeClr val="bg1">
              <a:alpha val="50195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43200" rIns="68580" bIns="4320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9pPr>
          </a:lstStyle>
          <a:p>
            <a:pPr eaLnBrk="1" hangingPunct="1">
              <a:lnSpc>
                <a:spcPct val="160000"/>
              </a:lnSpc>
            </a:pP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    </a:t>
            </a:r>
            <a:r>
              <a:rPr lang="zh-CN" altLang="en-US" sz="2700" b="1" dirty="0">
                <a:latin typeface="楷体" pitchFamily="49" charset="-122"/>
                <a:ea typeface="楷体" pitchFamily="49" charset="-122"/>
              </a:rPr>
              <a:t>文中描写了一只</a:t>
            </a:r>
            <a:r>
              <a:rPr lang="en-US" altLang="zh-CN" sz="2700" b="1" dirty="0">
                <a:latin typeface="楷体" pitchFamily="49" charset="-122"/>
                <a:ea typeface="楷体" pitchFamily="49" charset="-122"/>
              </a:rPr>
              <a:t>“</a:t>
            </a:r>
            <a:r>
              <a:rPr lang="zh-CN" altLang="en-US" sz="2700" b="1" dirty="0">
                <a:latin typeface="楷体" pitchFamily="49" charset="-122"/>
                <a:ea typeface="楷体" pitchFamily="49" charset="-122"/>
              </a:rPr>
              <a:t>多么美丽的小鸟呀</a:t>
            </a:r>
            <a:r>
              <a:rPr lang="en-US" altLang="zh-CN" sz="2700" b="1" dirty="0">
                <a:latin typeface="楷体" pitchFamily="49" charset="-122"/>
                <a:ea typeface="楷体" pitchFamily="49" charset="-122"/>
              </a:rPr>
              <a:t>”</a:t>
            </a:r>
            <a:r>
              <a:rPr lang="zh-CN" altLang="en-US" sz="2700" b="1" dirty="0">
                <a:latin typeface="楷体" pitchFamily="49" charset="-122"/>
                <a:ea typeface="楷体" pitchFamily="49" charset="-122"/>
              </a:rPr>
              <a:t>！你能找出相关的句子来说明这只小鸟美丽吗？</a:t>
            </a:r>
          </a:p>
        </p:txBody>
      </p:sp>
      <p:sp>
        <p:nvSpPr>
          <p:cNvPr id="28676" name="Text Box 7"/>
          <p:cNvSpPr txBox="1">
            <a:spLocks noChangeArrowheads="1"/>
          </p:cNvSpPr>
          <p:nvPr/>
        </p:nvSpPr>
        <p:spPr bwMode="auto">
          <a:xfrm>
            <a:off x="2349104" y="303610"/>
            <a:ext cx="1350169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zh-CN" altLang="en-US"/>
          </a:p>
        </p:txBody>
      </p:sp>
      <p:pic>
        <p:nvPicPr>
          <p:cNvPr id="28677" name="图片 1" descr="t019ff215cc2896bacc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820000">
            <a:off x="623887" y="621507"/>
            <a:ext cx="1147763" cy="11465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ext Box 4"/>
          <p:cNvSpPr txBox="1">
            <a:spLocks noChangeArrowheads="1"/>
          </p:cNvSpPr>
          <p:nvPr/>
        </p:nvSpPr>
        <p:spPr bwMode="auto">
          <a:xfrm>
            <a:off x="1150144" y="894160"/>
            <a:ext cx="7165181" cy="1231106"/>
          </a:xfrm>
          <a:prstGeom prst="rect">
            <a:avLst/>
          </a:prstGeom>
          <a:solidFill>
            <a:schemeClr val="bg1">
              <a:alpha val="50195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9pPr>
          </a:lstStyle>
          <a:p>
            <a:pPr eaLnBrk="1" hangingPunct="1">
              <a:lnSpc>
                <a:spcPct val="140000"/>
              </a:lnSpc>
            </a:pPr>
            <a:r>
              <a:rPr lang="zh-CN" altLang="en-US" sz="2400" b="1">
                <a:latin typeface="楷体" pitchFamily="49" charset="-122"/>
                <a:ea typeface="楷体" pitchFamily="49" charset="-122"/>
              </a:rPr>
              <a:t>    </a:t>
            </a:r>
            <a:r>
              <a:rPr lang="zh-CN" altLang="en-US" sz="2700" b="1">
                <a:latin typeface="楷体" pitchFamily="49" charset="-122"/>
                <a:ea typeface="楷体" pitchFamily="49" charset="-122"/>
              </a:rPr>
              <a:t>它的羽毛是翠绿的，翅膀带着一些蓝色，比鹦鹉还漂亮。他还有一张红色的长嘴。     </a:t>
            </a:r>
          </a:p>
        </p:txBody>
      </p:sp>
      <p:sp>
        <p:nvSpPr>
          <p:cNvPr id="2" name="文本框 1"/>
          <p:cNvSpPr txBox="1">
            <a:spLocks noChangeArrowheads="1"/>
          </p:cNvSpPr>
          <p:nvPr/>
        </p:nvSpPr>
        <p:spPr bwMode="auto">
          <a:xfrm>
            <a:off x="3508773" y="1014413"/>
            <a:ext cx="934640" cy="4845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9pPr>
          </a:lstStyle>
          <a:p>
            <a:pPr eaLnBrk="1" hangingPunct="1"/>
            <a:r>
              <a:rPr lang="zh-CN" altLang="en-US" sz="2700" b="1">
                <a:solidFill>
                  <a:srgbClr val="00B050"/>
                </a:solidFill>
                <a:latin typeface="楷体" pitchFamily="49" charset="-122"/>
                <a:ea typeface="楷体" pitchFamily="49" charset="-122"/>
                <a:sym typeface="宋体" pitchFamily="2" charset="-122"/>
              </a:rPr>
              <a:t>翠绿</a:t>
            </a:r>
          </a:p>
        </p:txBody>
      </p:sp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6931819" y="1014413"/>
            <a:ext cx="858441" cy="4845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9pPr>
          </a:lstStyle>
          <a:p>
            <a:pPr eaLnBrk="1" hangingPunct="1"/>
            <a:r>
              <a:rPr lang="zh-CN" altLang="en-US" sz="2700" b="1">
                <a:solidFill>
                  <a:srgbClr val="0070C0"/>
                </a:solidFill>
                <a:latin typeface="楷体" pitchFamily="49" charset="-122"/>
                <a:ea typeface="楷体" pitchFamily="49" charset="-122"/>
                <a:sym typeface="宋体" pitchFamily="2" charset="-122"/>
              </a:rPr>
              <a:t>蓝色</a:t>
            </a:r>
          </a:p>
        </p:txBody>
      </p:sp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5244704" y="1588294"/>
            <a:ext cx="882253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9pPr>
          </a:lstStyle>
          <a:p>
            <a:pPr eaLnBrk="1" hangingPunct="1"/>
            <a:r>
              <a:rPr lang="zh-CN" altLang="en-US" sz="28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  <a:sym typeface="宋体" pitchFamily="2" charset="-122"/>
              </a:rPr>
              <a:t>红色</a:t>
            </a:r>
          </a:p>
        </p:txBody>
      </p:sp>
      <p:sp>
        <p:nvSpPr>
          <p:cNvPr id="15" name="文本框 14"/>
          <p:cNvSpPr txBox="1"/>
          <p:nvPr/>
        </p:nvSpPr>
        <p:spPr>
          <a:xfrm>
            <a:off x="3518297" y="3379709"/>
            <a:ext cx="1760935" cy="346249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lstStyle/>
          <a:p>
            <a:pPr>
              <a:defRPr/>
            </a:pPr>
            <a:r>
              <a:rPr lang="zh-CN" altLang="en-US" b="1" noProof="1"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谁更漂亮？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1145382" y="1643063"/>
            <a:ext cx="2926556" cy="991791"/>
          </a:xfrm>
          <a:prstGeom prst="rect">
            <a:avLst/>
          </a:prstGeom>
          <a:noFill/>
        </p:spPr>
        <p:txBody>
          <a:bodyPr lIns="68580" tIns="34290" rIns="68580" bIns="34290">
            <a:spAutoFit/>
          </a:bodyPr>
          <a:lstStyle/>
          <a:p>
            <a:pPr>
              <a:defRPr/>
            </a:pPr>
            <a:r>
              <a:rPr lang="en-US" altLang="zh-CN" sz="6000" spc="-405" noProof="1">
                <a:solidFill>
                  <a:srgbClr val="FF0000"/>
                </a:solidFill>
              </a:rPr>
              <a:t>· · · · · ·</a:t>
            </a: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88182" y="2548414"/>
            <a:ext cx="2722721" cy="2635568"/>
          </a:xfrm>
          <a:prstGeom prst="parallelogram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298758" y="2496026"/>
            <a:ext cx="2868930" cy="2687955"/>
          </a:xfrm>
          <a:prstGeom prst="parallelogram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3" grpId="0"/>
      <p:bldP spid="3" grpId="1"/>
      <p:bldP spid="4" grpId="0"/>
      <p:bldP spid="4" grpId="1"/>
      <p:bldP spid="15" grpId="0"/>
      <p:bldP spid="15" grpId="1"/>
      <p:bldP spid="6" grpId="0"/>
      <p:bldP spid="6" grpId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ext Box 5"/>
          <p:cNvSpPr txBox="1">
            <a:spLocks noChangeArrowheads="1"/>
          </p:cNvSpPr>
          <p:nvPr/>
        </p:nvSpPr>
        <p:spPr bwMode="auto">
          <a:xfrm>
            <a:off x="877491" y="640556"/>
            <a:ext cx="7379494" cy="678175"/>
          </a:xfrm>
          <a:prstGeom prst="rect">
            <a:avLst/>
          </a:prstGeom>
          <a:solidFill>
            <a:schemeClr val="bg1">
              <a:alpha val="50195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43200" rIns="68580" bIns="4320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9pPr>
          </a:lstStyle>
          <a:p>
            <a:pPr eaLnBrk="1" hangingPunct="1">
              <a:lnSpc>
                <a:spcPct val="160000"/>
              </a:lnSpc>
            </a:pPr>
            <a:r>
              <a:rPr lang="zh-CN" altLang="en-US" sz="2400" b="1">
                <a:latin typeface="楷体" pitchFamily="49" charset="-122"/>
                <a:ea typeface="楷体" pitchFamily="49" charset="-122"/>
              </a:rPr>
              <a:t>   </a:t>
            </a:r>
            <a:r>
              <a:rPr lang="zh-CN" altLang="en-US" b="1">
                <a:latin typeface="楷体" pitchFamily="49" charset="-122"/>
                <a:ea typeface="楷体" pitchFamily="49" charset="-122"/>
              </a:rPr>
              <a:t> </a:t>
            </a:r>
            <a:r>
              <a:rPr lang="zh-CN" altLang="en-US" b="1">
                <a:latin typeface="楷体" pitchFamily="49" charset="-122"/>
                <a:ea typeface="楷体" pitchFamily="49" charset="-122"/>
                <a:sym typeface="宋体" pitchFamily="2" charset="-122"/>
              </a:rPr>
              <a:t>我看见一只彩色的小鸟站在船头，多么的美丽啊。</a:t>
            </a:r>
            <a:endParaRPr lang="zh-CN" altLang="en-US" b="1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30723" name="Text Box 7"/>
          <p:cNvSpPr txBox="1">
            <a:spLocks noChangeArrowheads="1"/>
          </p:cNvSpPr>
          <p:nvPr/>
        </p:nvSpPr>
        <p:spPr bwMode="auto">
          <a:xfrm>
            <a:off x="2349104" y="303610"/>
            <a:ext cx="1350169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zh-CN" altLang="en-US"/>
          </a:p>
        </p:txBody>
      </p:sp>
      <p:sp>
        <p:nvSpPr>
          <p:cNvPr id="30724" name="文本框 1"/>
          <p:cNvSpPr txBox="1">
            <a:spLocks noChangeArrowheads="1"/>
          </p:cNvSpPr>
          <p:nvPr/>
        </p:nvSpPr>
        <p:spPr bwMode="auto">
          <a:xfrm>
            <a:off x="3451622" y="877491"/>
            <a:ext cx="1137047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9pPr>
          </a:lstStyle>
          <a:p>
            <a:pPr eaLnBrk="1" hangingPunct="1"/>
            <a:r>
              <a:rPr lang="zh-CN" altLang="en-US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彩色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32"/>
          <a:stretch>
            <a:fillRect/>
          </a:stretch>
        </p:blipFill>
        <p:spPr>
          <a:xfrm>
            <a:off x="4949667" y="2185512"/>
            <a:ext cx="3080861" cy="2626519"/>
          </a:xfrm>
          <a:prstGeom prst="hexagon">
            <a:avLst/>
          </a:prstGeom>
          <a:effectLst>
            <a:reflection blurRad="6350" stA="52000" endA="300" endPos="35000" dir="5400000" sy="-100000" algn="bl" rotWithShape="0"/>
          </a:effectLst>
        </p:spPr>
      </p:pic>
      <p:grpSp>
        <p:nvGrpSpPr>
          <p:cNvPr id="8" name="组合 7"/>
          <p:cNvGrpSpPr>
            <a:grpSpLocks/>
          </p:cNvGrpSpPr>
          <p:nvPr/>
        </p:nvGrpSpPr>
        <p:grpSpPr bwMode="auto">
          <a:xfrm>
            <a:off x="7531894" y="1426369"/>
            <a:ext cx="409575" cy="58341"/>
            <a:chOff x="14460" y="2771"/>
            <a:chExt cx="860" cy="121"/>
          </a:xfrm>
        </p:grpSpPr>
        <p:sp>
          <p:nvSpPr>
            <p:cNvPr id="30728" name="椭圆 5"/>
            <p:cNvSpPr>
              <a:spLocks noChangeArrowheads="1"/>
            </p:cNvSpPr>
            <p:nvPr/>
          </p:nvSpPr>
          <p:spPr bwMode="auto">
            <a:xfrm flipV="1">
              <a:off x="14460" y="2772"/>
              <a:ext cx="120" cy="120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0729" name="椭圆 6"/>
            <p:cNvSpPr>
              <a:spLocks noChangeArrowheads="1"/>
            </p:cNvSpPr>
            <p:nvPr/>
          </p:nvSpPr>
          <p:spPr bwMode="auto">
            <a:xfrm flipV="1">
              <a:off x="15200" y="2771"/>
              <a:ext cx="120" cy="120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1" name="文本框 10"/>
          <p:cNvSpPr txBox="1"/>
          <p:nvPr/>
        </p:nvSpPr>
        <p:spPr>
          <a:xfrm>
            <a:off x="1029891" y="2956322"/>
            <a:ext cx="2755106" cy="1084659"/>
          </a:xfrm>
          <a:prstGeom prst="rect">
            <a:avLst/>
          </a:prstGeom>
          <a:noFill/>
        </p:spPr>
        <p:txBody>
          <a:bodyPr lIns="68580" tIns="34290" rIns="68580" bIns="34290">
            <a:spAutoFit/>
          </a:bodyPr>
          <a:lstStyle/>
          <a:p>
            <a:pPr algn="ctr">
              <a:defRPr/>
            </a:pPr>
            <a:r>
              <a:rPr lang="zh-CN" altLang="en-US" sz="3300" b="1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你觉得右边的翠鸟美丽吗？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1" grpId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ext Box 7"/>
          <p:cNvSpPr txBox="1">
            <a:spLocks noChangeArrowheads="1"/>
          </p:cNvSpPr>
          <p:nvPr/>
        </p:nvSpPr>
        <p:spPr bwMode="auto">
          <a:xfrm>
            <a:off x="2349104" y="303610"/>
            <a:ext cx="1350169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zh-CN" altLang="en-US"/>
          </a:p>
        </p:txBody>
      </p:sp>
      <p:grpSp>
        <p:nvGrpSpPr>
          <p:cNvPr id="11" name="组合 10"/>
          <p:cNvGrpSpPr>
            <a:grpSpLocks/>
          </p:cNvGrpSpPr>
          <p:nvPr/>
        </p:nvGrpSpPr>
        <p:grpSpPr bwMode="auto">
          <a:xfrm rot="360000">
            <a:off x="4667251" y="326232"/>
            <a:ext cx="3364706" cy="2088356"/>
            <a:chOff x="3817" y="4265"/>
            <a:chExt cx="6037" cy="3743"/>
          </a:xfrm>
        </p:grpSpPr>
        <p:sp>
          <p:nvSpPr>
            <p:cNvPr id="31753" name="云形标注 8"/>
            <p:cNvSpPr>
              <a:spLocks noChangeArrowheads="1"/>
            </p:cNvSpPr>
            <p:nvPr/>
          </p:nvSpPr>
          <p:spPr bwMode="auto">
            <a:xfrm>
              <a:off x="3817" y="4265"/>
              <a:ext cx="6037" cy="3743"/>
            </a:xfrm>
            <a:prstGeom prst="cloudCallout">
              <a:avLst>
                <a:gd name="adj1" fmla="val -20833"/>
                <a:gd name="adj2" fmla="val 62500"/>
              </a:avLst>
            </a:prstGeom>
            <a:noFill/>
            <a:ln w="9525">
              <a:solidFill>
                <a:srgbClr val="BBC03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754" name="文本框 9"/>
            <p:cNvSpPr txBox="1">
              <a:spLocks noChangeArrowheads="1"/>
            </p:cNvSpPr>
            <p:nvPr/>
          </p:nvSpPr>
          <p:spPr bwMode="auto">
            <a:xfrm>
              <a:off x="4603" y="5129"/>
              <a:ext cx="5251" cy="17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Gulim" pitchFamily="34" charset="-127"/>
                  <a:ea typeface="Gulim" pitchFamily="34" charset="-127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Gulim" pitchFamily="34" charset="-127"/>
                  <a:ea typeface="Gulim" pitchFamily="34" charset="-127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Gulim" pitchFamily="34" charset="-127"/>
                  <a:ea typeface="Gulim" pitchFamily="34" charset="-127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Gulim" pitchFamily="34" charset="-127"/>
                  <a:ea typeface="Gulim" pitchFamily="34" charset="-127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Gulim" pitchFamily="34" charset="-127"/>
                  <a:ea typeface="Gulim" pitchFamily="34" charset="-127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ulim" pitchFamily="34" charset="-127"/>
                  <a:ea typeface="Gulim" pitchFamily="34" charset="-127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ulim" pitchFamily="34" charset="-127"/>
                  <a:ea typeface="Gulim" pitchFamily="34" charset="-127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ulim" pitchFamily="34" charset="-127"/>
                  <a:ea typeface="Gulim" pitchFamily="34" charset="-127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ulim" pitchFamily="34" charset="-127"/>
                  <a:ea typeface="Gulim" pitchFamily="34" charset="-127"/>
                </a:defRPr>
              </a:lvl9pPr>
            </a:lstStyle>
            <a:p>
              <a:pPr eaLnBrk="1" hangingPunct="1"/>
              <a:r>
                <a:rPr lang="zh-CN" altLang="en-US" sz="2800" b="1" dirty="0">
                  <a:latin typeface="楷体" pitchFamily="49" charset="-122"/>
                  <a:ea typeface="楷体" pitchFamily="49" charset="-122"/>
                  <a:sym typeface="宋体" pitchFamily="2" charset="-122"/>
                </a:rPr>
                <a:t>它是什么时候飞来的呢？</a:t>
              </a:r>
              <a:endParaRPr lang="zh-CN" altLang="en-US" sz="2800" dirty="0"/>
            </a:p>
          </p:txBody>
        </p:sp>
      </p:grpSp>
      <p:grpSp>
        <p:nvGrpSpPr>
          <p:cNvPr id="13" name="组合 12"/>
          <p:cNvGrpSpPr>
            <a:grpSpLocks/>
          </p:cNvGrpSpPr>
          <p:nvPr/>
        </p:nvGrpSpPr>
        <p:grpSpPr bwMode="auto">
          <a:xfrm rot="300000">
            <a:off x="1583531" y="2451497"/>
            <a:ext cx="4110038" cy="1862138"/>
            <a:chOff x="2450" y="5049"/>
            <a:chExt cx="8628" cy="3910"/>
          </a:xfrm>
        </p:grpSpPr>
        <p:sp>
          <p:nvSpPr>
            <p:cNvPr id="31751" name="文本框 2"/>
            <p:cNvSpPr txBox="1">
              <a:spLocks noChangeArrowheads="1"/>
            </p:cNvSpPr>
            <p:nvPr/>
          </p:nvSpPr>
          <p:spPr bwMode="auto">
            <a:xfrm>
              <a:off x="3111" y="6127"/>
              <a:ext cx="7967" cy="20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Gulim" pitchFamily="34" charset="-127"/>
                  <a:ea typeface="Gulim" pitchFamily="34" charset="-127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Gulim" pitchFamily="34" charset="-127"/>
                  <a:ea typeface="Gulim" pitchFamily="34" charset="-127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Gulim" pitchFamily="34" charset="-127"/>
                  <a:ea typeface="Gulim" pitchFamily="34" charset="-127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Gulim" pitchFamily="34" charset="-127"/>
                  <a:ea typeface="Gulim" pitchFamily="34" charset="-127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Gulim" pitchFamily="34" charset="-127"/>
                  <a:ea typeface="Gulim" pitchFamily="34" charset="-127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ulim" pitchFamily="34" charset="-127"/>
                  <a:ea typeface="Gulim" pitchFamily="34" charset="-127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ulim" pitchFamily="34" charset="-127"/>
                  <a:ea typeface="Gulim" pitchFamily="34" charset="-127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ulim" pitchFamily="34" charset="-127"/>
                  <a:ea typeface="Gulim" pitchFamily="34" charset="-127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ulim" pitchFamily="34" charset="-127"/>
                  <a:ea typeface="Gulim" pitchFamily="34" charset="-127"/>
                </a:defRPr>
              </a:lvl9pPr>
            </a:lstStyle>
            <a:p>
              <a:pPr eaLnBrk="1" hangingPunct="1"/>
              <a:r>
                <a:rPr lang="zh-CN" altLang="en-US" sz="2800" b="1" dirty="0">
                  <a:latin typeface="楷体" pitchFamily="49" charset="-122"/>
                  <a:ea typeface="楷体" pitchFamily="49" charset="-122"/>
                </a:rPr>
                <a:t>它站在哪里做什么</a:t>
              </a:r>
            </a:p>
            <a:p>
              <a:pPr eaLnBrk="1" hangingPunct="1"/>
              <a:r>
                <a:rPr lang="zh-CN" altLang="en-US" sz="2800" b="1" dirty="0">
                  <a:latin typeface="楷体" pitchFamily="49" charset="-122"/>
                  <a:ea typeface="楷体" pitchFamily="49" charset="-122"/>
                </a:rPr>
                <a:t>呢？</a:t>
              </a:r>
            </a:p>
          </p:txBody>
        </p:sp>
        <p:sp>
          <p:nvSpPr>
            <p:cNvPr id="31752" name="云形标注 11"/>
            <p:cNvSpPr>
              <a:spLocks noChangeArrowheads="1"/>
            </p:cNvSpPr>
            <p:nvPr/>
          </p:nvSpPr>
          <p:spPr bwMode="auto">
            <a:xfrm rot="-10440000">
              <a:off x="2450" y="5049"/>
              <a:ext cx="7770" cy="3910"/>
            </a:xfrm>
            <a:prstGeom prst="cloudCallout">
              <a:avLst>
                <a:gd name="adj1" fmla="val -20833"/>
                <a:gd name="adj2" fmla="val 62500"/>
              </a:avLst>
            </a:prstGeom>
            <a:noFill/>
            <a:ln w="9525">
              <a:solidFill>
                <a:schemeClr val="tx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5" name="文本框 14"/>
          <p:cNvSpPr txBox="1">
            <a:spLocks noChangeArrowheads="1"/>
          </p:cNvSpPr>
          <p:nvPr/>
        </p:nvSpPr>
        <p:spPr bwMode="auto">
          <a:xfrm>
            <a:off x="5689998" y="3080148"/>
            <a:ext cx="3298031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9pPr>
          </a:lstStyle>
          <a:p>
            <a:pPr eaLnBrk="1" hangingPunct="1"/>
            <a:r>
              <a:rPr lang="zh-CN" altLang="en-US" b="1">
                <a:solidFill>
                  <a:srgbClr val="0070C0"/>
                </a:solidFill>
                <a:latin typeface="楷体" pitchFamily="49" charset="-122"/>
                <a:ea typeface="楷体" pitchFamily="49" charset="-122"/>
              </a:rPr>
              <a:t>读3-4段，找出答案，画下来。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442"/>
          <a:stretch>
            <a:fillRect/>
          </a:stretch>
        </p:blipFill>
        <p:spPr>
          <a:xfrm flipH="1">
            <a:off x="-523399" y="-4762"/>
            <a:ext cx="2980373" cy="2626519"/>
          </a:xfrm>
          <a:prstGeom prst="chord">
            <a:avLst>
              <a:gd name="adj1" fmla="val 2700000"/>
              <a:gd name="adj2" fmla="val 18898009"/>
            </a:avLst>
          </a:prstGeom>
          <a:effectLst>
            <a:reflection blurRad="6350" stA="52000" endA="300" endPos="35000" dir="5400000" sy="-100000" algn="bl" rotWithShape="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 tmFilter="0,0; .5, 1; 1, 1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ext Box 4"/>
          <p:cNvSpPr txBox="1">
            <a:spLocks noChangeArrowheads="1"/>
          </p:cNvSpPr>
          <p:nvPr/>
        </p:nvSpPr>
        <p:spPr bwMode="auto">
          <a:xfrm>
            <a:off x="383382" y="307181"/>
            <a:ext cx="8056960" cy="1232645"/>
          </a:xfrm>
          <a:prstGeom prst="rect">
            <a:avLst/>
          </a:prstGeom>
          <a:solidFill>
            <a:schemeClr val="bg1">
              <a:alpha val="50195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9pPr>
          </a:lstStyle>
          <a:p>
            <a:pPr eaLnBrk="1" hangingPunct="1">
              <a:lnSpc>
                <a:spcPct val="140000"/>
              </a:lnSpc>
            </a:pPr>
            <a:r>
              <a:rPr lang="zh-CN" altLang="en-US" b="1">
                <a:latin typeface="楷体" pitchFamily="49" charset="-122"/>
                <a:ea typeface="楷体" pitchFamily="49" charset="-122"/>
              </a:rPr>
              <a:t>    它什么时候飞来的呢</a:t>
            </a:r>
            <a:r>
              <a:rPr lang="zh-CN" altLang="en-US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？</a:t>
            </a:r>
            <a:r>
              <a:rPr lang="zh-CN" altLang="en-US" b="1">
                <a:latin typeface="楷体" pitchFamily="49" charset="-122"/>
                <a:ea typeface="楷体" pitchFamily="49" charset="-122"/>
              </a:rPr>
              <a:t>它静悄悄地停在船头不知道有多久了。</a:t>
            </a:r>
            <a:r>
              <a:rPr lang="zh-CN" altLang="en-US" b="1">
                <a:latin typeface="楷体" pitchFamily="49" charset="-122"/>
                <a:ea typeface="楷体" pitchFamily="49" charset="-122"/>
                <a:sym typeface="宋体" pitchFamily="2" charset="-122"/>
              </a:rPr>
              <a:t>它站在那里做什么呢</a:t>
            </a:r>
            <a:r>
              <a:rPr lang="zh-CN" altLang="en-US" b="1">
                <a:solidFill>
                  <a:srgbClr val="FF0000"/>
                </a:solidFill>
                <a:latin typeface="楷体" pitchFamily="49" charset="-122"/>
                <a:ea typeface="楷体" pitchFamily="49" charset="-122"/>
                <a:sym typeface="宋体" pitchFamily="2" charset="-122"/>
              </a:rPr>
              <a:t>？</a:t>
            </a:r>
            <a:r>
              <a:rPr lang="zh-CN" altLang="en-US" b="1">
                <a:latin typeface="楷体" pitchFamily="49" charset="-122"/>
                <a:ea typeface="楷体" pitchFamily="49" charset="-122"/>
                <a:sym typeface="宋体" pitchFamily="2" charset="-122"/>
              </a:rPr>
              <a:t>难道它要和我们一起坐船到外祖父家里去吗</a:t>
            </a:r>
            <a:r>
              <a:rPr lang="zh-CN" altLang="en-US" b="1">
                <a:solidFill>
                  <a:srgbClr val="FF0000"/>
                </a:solidFill>
                <a:latin typeface="楷体" pitchFamily="49" charset="-122"/>
                <a:ea typeface="楷体" pitchFamily="49" charset="-122"/>
                <a:sym typeface="宋体" pitchFamily="2" charset="-122"/>
              </a:rPr>
              <a:t>？</a:t>
            </a:r>
            <a:endParaRPr lang="zh-CN" altLang="en-US" b="1">
              <a:latin typeface="楷体" pitchFamily="49" charset="-122"/>
              <a:ea typeface="楷体" pitchFamily="49" charset="-122"/>
            </a:endParaRPr>
          </a:p>
          <a:p>
            <a:pPr eaLnBrk="1" hangingPunct="1">
              <a:lnSpc>
                <a:spcPct val="140000"/>
              </a:lnSpc>
            </a:pPr>
            <a:r>
              <a:rPr lang="zh-CN" altLang="en-US" b="1">
                <a:latin typeface="楷体" pitchFamily="49" charset="-122"/>
                <a:ea typeface="楷体" pitchFamily="49" charset="-122"/>
              </a:rPr>
              <a:t>        </a:t>
            </a:r>
          </a:p>
        </p:txBody>
      </p:sp>
      <p:sp>
        <p:nvSpPr>
          <p:cNvPr id="32771" name="Text Box 5"/>
          <p:cNvSpPr txBox="1">
            <a:spLocks noChangeArrowheads="1"/>
          </p:cNvSpPr>
          <p:nvPr/>
        </p:nvSpPr>
        <p:spPr bwMode="auto">
          <a:xfrm>
            <a:off x="3492104" y="303610"/>
            <a:ext cx="1350169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zh-CN" altLang="en-US"/>
          </a:p>
        </p:txBody>
      </p:sp>
      <p:sp>
        <p:nvSpPr>
          <p:cNvPr id="2" name="文本框 1"/>
          <p:cNvSpPr txBox="1">
            <a:spLocks noChangeArrowheads="1"/>
          </p:cNvSpPr>
          <p:nvPr/>
        </p:nvSpPr>
        <p:spPr bwMode="auto">
          <a:xfrm>
            <a:off x="1320404" y="2564607"/>
            <a:ext cx="6535340" cy="807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9pPr>
          </a:lstStyle>
          <a:p>
            <a:pPr eaLnBrk="1" hangingPunct="1"/>
            <a:r>
              <a:rPr lang="zh-CN" altLang="en-US" sz="2400" b="1" dirty="0">
                <a:latin typeface="宋体" pitchFamily="2" charset="-122"/>
              </a:rPr>
              <a:t>这里有三个问句，小作者为什么会产生这么多疑问呢？</a:t>
            </a:r>
          </a:p>
        </p:txBody>
      </p:sp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1276350" y="3583782"/>
            <a:ext cx="6456760" cy="807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9pPr>
          </a:lstStyle>
          <a:p>
            <a:pPr eaLnBrk="1" hangingPunct="1"/>
            <a:r>
              <a:rPr lang="zh-CN" altLang="en-US" sz="2400" b="1">
                <a:solidFill>
                  <a:srgbClr val="FF0000"/>
                </a:solidFill>
                <a:latin typeface="仿宋" pitchFamily="49" charset="-122"/>
                <a:ea typeface="仿宋" pitchFamily="49" charset="-122"/>
              </a:rPr>
              <a:t>排比的修辞手法，体现出小作者对这只美丽小鸟的好奇心。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ext Box 4"/>
          <p:cNvSpPr txBox="1">
            <a:spLocks noChangeArrowheads="1"/>
          </p:cNvSpPr>
          <p:nvPr/>
        </p:nvSpPr>
        <p:spPr bwMode="auto">
          <a:xfrm>
            <a:off x="1035844" y="813198"/>
            <a:ext cx="7163991" cy="1232645"/>
          </a:xfrm>
          <a:prstGeom prst="rect">
            <a:avLst/>
          </a:prstGeom>
          <a:solidFill>
            <a:schemeClr val="bg1">
              <a:alpha val="50195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9pPr>
          </a:lstStyle>
          <a:p>
            <a:pPr eaLnBrk="1" hangingPunct="1">
              <a:lnSpc>
                <a:spcPct val="140000"/>
              </a:lnSpc>
            </a:pPr>
            <a:r>
              <a:rPr lang="zh-CN" altLang="en-US" b="1">
                <a:latin typeface="楷体" pitchFamily="49" charset="-122"/>
                <a:ea typeface="楷体" pitchFamily="49" charset="-122"/>
              </a:rPr>
              <a:t>    它站在那里做什么呢？</a:t>
            </a:r>
            <a:r>
              <a:rPr lang="zh-CN" altLang="en-US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难道它要和我们一起坐船到外祖父家里去吗</a:t>
            </a:r>
            <a:r>
              <a:rPr lang="zh-CN" altLang="en-US" b="1">
                <a:latin typeface="楷体" pitchFamily="49" charset="-122"/>
                <a:ea typeface="楷体" pitchFamily="49" charset="-122"/>
              </a:rPr>
              <a:t>？</a:t>
            </a:r>
          </a:p>
          <a:p>
            <a:pPr eaLnBrk="1" hangingPunct="1">
              <a:lnSpc>
                <a:spcPct val="140000"/>
              </a:lnSpc>
            </a:pPr>
            <a:r>
              <a:rPr lang="zh-CN" altLang="en-US" b="1">
                <a:latin typeface="楷体" pitchFamily="49" charset="-122"/>
                <a:ea typeface="楷体" pitchFamily="49" charset="-122"/>
              </a:rPr>
              <a:t>        </a:t>
            </a:r>
          </a:p>
        </p:txBody>
      </p:sp>
      <p:sp>
        <p:nvSpPr>
          <p:cNvPr id="33795" name="Text Box 5"/>
          <p:cNvSpPr txBox="1">
            <a:spLocks noChangeArrowheads="1"/>
          </p:cNvSpPr>
          <p:nvPr/>
        </p:nvSpPr>
        <p:spPr bwMode="auto">
          <a:xfrm>
            <a:off x="3492104" y="303610"/>
            <a:ext cx="1350169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zh-CN" altLang="en-US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32"/>
          <a:stretch>
            <a:fillRect/>
          </a:stretch>
        </p:blipFill>
        <p:spPr>
          <a:xfrm>
            <a:off x="6079807" y="2185512"/>
            <a:ext cx="3080861" cy="2626519"/>
          </a:xfrm>
          <a:prstGeom prst="hexagon">
            <a:avLst/>
          </a:prstGeom>
          <a:effectLst>
            <a:reflection blurRad="6350" stA="52000" endA="300" endPos="35000" dir="5400000" sy="-100000" algn="bl" rotWithShape="0"/>
          </a:effectLst>
        </p:spPr>
      </p:pic>
      <p:sp>
        <p:nvSpPr>
          <p:cNvPr id="11" name="文本框 10"/>
          <p:cNvSpPr txBox="1"/>
          <p:nvPr/>
        </p:nvSpPr>
        <p:spPr>
          <a:xfrm>
            <a:off x="1062989" y="2633663"/>
            <a:ext cx="4348163" cy="2099786"/>
          </a:xfrm>
          <a:prstGeom prst="rect">
            <a:avLst/>
          </a:prstGeom>
          <a:noFill/>
        </p:spPr>
        <p:txBody>
          <a:bodyPr lIns="68580" tIns="34290" rIns="68580" bIns="34290">
            <a:spAutoFit/>
          </a:bodyPr>
          <a:lstStyle/>
          <a:p>
            <a:pPr>
              <a:defRPr/>
            </a:pPr>
            <a:r>
              <a:rPr lang="zh-CN" altLang="en-US" sz="3300" b="1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小作者的猜想对吗？读读第四段，找出相关句子，小组交流。</a:t>
            </a:r>
            <a:endParaRPr lang="zh-CN" altLang="en-US" sz="3300" b="1" noProof="1"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ctr">
              <a:defRPr/>
            </a:pPr>
            <a:endParaRPr lang="zh-CN" altLang="en-US" sz="3300" b="1" noProof="1"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1" grpId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02444" y="323850"/>
            <a:ext cx="8139113" cy="485775"/>
          </a:xfrm>
        </p:spPr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21506" name="内容占位符 2"/>
          <p:cNvSpPr>
            <a:spLocks noGrp="1"/>
          </p:cNvSpPr>
          <p:nvPr>
            <p:ph idx="1"/>
          </p:nvPr>
        </p:nvSpPr>
        <p:spPr>
          <a:xfrm>
            <a:off x="502444" y="971550"/>
            <a:ext cx="8139113" cy="3781425"/>
          </a:xfrm>
          <a:prstGeom prst="rect">
            <a:avLst/>
          </a:prstGeom>
        </p:spPr>
        <p:txBody>
          <a:bodyPr anchor="t"/>
          <a:lstStyle/>
          <a:p>
            <a:pPr>
              <a:defRPr/>
            </a:pPr>
            <a:endParaRPr>
              <a:solidFill>
                <a:srgbClr val="404040"/>
              </a:solidFill>
              <a:sym typeface="微软雅黑" panose="020B0503020204020204" charset="-122"/>
            </a:endParaRPr>
          </a:p>
        </p:txBody>
      </p:sp>
      <p:pic>
        <p:nvPicPr>
          <p:cNvPr id="6148" name="图片 1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3" y="-11907"/>
            <a:ext cx="9160669" cy="5167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9" name="文本框 3"/>
          <p:cNvSpPr txBox="1">
            <a:spLocks noChangeArrowheads="1"/>
          </p:cNvSpPr>
          <p:nvPr/>
        </p:nvSpPr>
        <p:spPr bwMode="auto">
          <a:xfrm>
            <a:off x="620317" y="602456"/>
            <a:ext cx="1677590" cy="7001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9pPr>
          </a:lstStyle>
          <a:p>
            <a:pPr eaLnBrk="1" hangingPunct="1"/>
            <a:r>
              <a:rPr lang="zh-CN" altLang="en-US" sz="4100" b="1">
                <a:solidFill>
                  <a:schemeClr val="bg1"/>
                </a:solidFill>
                <a:latin typeface="楷体" pitchFamily="49" charset="-122"/>
                <a:ea typeface="楷体" pitchFamily="49" charset="-122"/>
              </a:rPr>
              <a:t>翠 鸟</a:t>
            </a:r>
          </a:p>
        </p:txBody>
      </p:sp>
    </p:spTree>
  </p:cSld>
  <p:clrMapOvr>
    <a:masterClrMapping/>
  </p:clrMapOvr>
  <p:transition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文本框 1"/>
          <p:cNvSpPr txBox="1">
            <a:spLocks noChangeArrowheads="1"/>
          </p:cNvSpPr>
          <p:nvPr/>
        </p:nvSpPr>
        <p:spPr bwMode="auto">
          <a:xfrm>
            <a:off x="864394" y="1096566"/>
            <a:ext cx="7144941" cy="90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9pPr>
          </a:lstStyle>
          <a:p>
            <a:pPr eaLnBrk="1" hangingPunct="1"/>
            <a:r>
              <a:rPr lang="en-US" altLang="zh-CN" b="1">
                <a:latin typeface="楷体" pitchFamily="49" charset="-122"/>
                <a:ea typeface="楷体" pitchFamily="49" charset="-122"/>
                <a:sym typeface="宋体" pitchFamily="2" charset="-122"/>
              </a:rPr>
              <a:t>   </a:t>
            </a:r>
            <a:r>
              <a:rPr lang="zh-CN" altLang="en-US" b="1">
                <a:latin typeface="楷体" pitchFamily="49" charset="-122"/>
                <a:ea typeface="楷体" pitchFamily="49" charset="-122"/>
                <a:sym typeface="宋体" pitchFamily="2" charset="-122"/>
              </a:rPr>
              <a:t>它一下子冲进水里不见了。可是，  没一会儿，它飞起来了，红色的长嘴衔着一条小鱼。它站在船头，一口把小鱼吞了下去。 </a:t>
            </a:r>
            <a:endParaRPr lang="zh-CN" altLang="en-US" b="1">
              <a:latin typeface="楷体" pitchFamily="49" charset="-122"/>
              <a:ea typeface="楷体" pitchFamily="49" charset="-122"/>
            </a:endParaRPr>
          </a:p>
          <a:p>
            <a:pPr eaLnBrk="1" hangingPunct="1"/>
            <a:endParaRPr lang="zh-CN" altLang="en-US" b="1">
              <a:latin typeface="楷体" pitchFamily="49" charset="-122"/>
              <a:ea typeface="楷体" pitchFamily="49" charset="-122"/>
            </a:endParaRPr>
          </a:p>
        </p:txBody>
      </p:sp>
      <p:grpSp>
        <p:nvGrpSpPr>
          <p:cNvPr id="18" name="组合 17"/>
          <p:cNvGrpSpPr>
            <a:grpSpLocks/>
          </p:cNvGrpSpPr>
          <p:nvPr/>
        </p:nvGrpSpPr>
        <p:grpSpPr bwMode="auto">
          <a:xfrm>
            <a:off x="2069307" y="1549004"/>
            <a:ext cx="826294" cy="57150"/>
            <a:chOff x="4344" y="3252"/>
            <a:chExt cx="1736" cy="121"/>
          </a:xfrm>
        </p:grpSpPr>
        <p:sp>
          <p:nvSpPr>
            <p:cNvPr id="34834" name="椭圆 3"/>
            <p:cNvSpPr>
              <a:spLocks noChangeArrowheads="1"/>
            </p:cNvSpPr>
            <p:nvPr/>
          </p:nvSpPr>
          <p:spPr bwMode="auto">
            <a:xfrm>
              <a:off x="5116" y="3252"/>
              <a:ext cx="119" cy="119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835" name="椭圆 4"/>
            <p:cNvSpPr>
              <a:spLocks noChangeArrowheads="1"/>
            </p:cNvSpPr>
            <p:nvPr/>
          </p:nvSpPr>
          <p:spPr bwMode="auto">
            <a:xfrm>
              <a:off x="4344" y="3252"/>
              <a:ext cx="119" cy="119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836" name="椭圆 5"/>
            <p:cNvSpPr>
              <a:spLocks noChangeArrowheads="1"/>
            </p:cNvSpPr>
            <p:nvPr/>
          </p:nvSpPr>
          <p:spPr bwMode="auto">
            <a:xfrm flipH="1">
              <a:off x="5960" y="3253"/>
              <a:ext cx="120" cy="120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9" name="组合 18"/>
          <p:cNvGrpSpPr>
            <a:grpSpLocks/>
          </p:cNvGrpSpPr>
          <p:nvPr/>
        </p:nvGrpSpPr>
        <p:grpSpPr bwMode="auto">
          <a:xfrm>
            <a:off x="1115616" y="1985963"/>
            <a:ext cx="1151334" cy="57150"/>
            <a:chOff x="2342" y="4170"/>
            <a:chExt cx="2418" cy="120"/>
          </a:xfrm>
        </p:grpSpPr>
        <p:sp>
          <p:nvSpPr>
            <p:cNvPr id="34830" name="椭圆 6"/>
            <p:cNvSpPr>
              <a:spLocks noChangeArrowheads="1"/>
            </p:cNvSpPr>
            <p:nvPr/>
          </p:nvSpPr>
          <p:spPr bwMode="auto">
            <a:xfrm flipH="1">
              <a:off x="3194" y="4170"/>
              <a:ext cx="120" cy="120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831" name="椭圆 7"/>
            <p:cNvSpPr>
              <a:spLocks noChangeArrowheads="1"/>
            </p:cNvSpPr>
            <p:nvPr/>
          </p:nvSpPr>
          <p:spPr bwMode="auto">
            <a:xfrm flipH="1">
              <a:off x="3917" y="4170"/>
              <a:ext cx="120" cy="120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832" name="椭圆 15"/>
            <p:cNvSpPr>
              <a:spLocks noChangeArrowheads="1"/>
            </p:cNvSpPr>
            <p:nvPr/>
          </p:nvSpPr>
          <p:spPr bwMode="auto">
            <a:xfrm flipH="1">
              <a:off x="4640" y="4170"/>
              <a:ext cx="120" cy="120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833" name="椭圆 16"/>
            <p:cNvSpPr>
              <a:spLocks noChangeArrowheads="1"/>
            </p:cNvSpPr>
            <p:nvPr/>
          </p:nvSpPr>
          <p:spPr bwMode="auto">
            <a:xfrm flipH="1">
              <a:off x="2342" y="4170"/>
              <a:ext cx="120" cy="120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0" name="文本框 19"/>
          <p:cNvSpPr txBox="1">
            <a:spLocks noChangeArrowheads="1"/>
          </p:cNvSpPr>
          <p:nvPr/>
        </p:nvSpPr>
        <p:spPr bwMode="auto">
          <a:xfrm>
            <a:off x="1423987" y="3386137"/>
            <a:ext cx="1414463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9pPr>
          </a:lstStyle>
          <a:p>
            <a:pPr eaLnBrk="1" hangingPunct="1"/>
            <a:r>
              <a:rPr lang="zh-CN" altLang="en-US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速度快</a:t>
            </a:r>
          </a:p>
        </p:txBody>
      </p:sp>
      <p:grpSp>
        <p:nvGrpSpPr>
          <p:cNvPr id="27" name="组合 26"/>
          <p:cNvGrpSpPr>
            <a:grpSpLocks/>
          </p:cNvGrpSpPr>
          <p:nvPr/>
        </p:nvGrpSpPr>
        <p:grpSpPr bwMode="auto">
          <a:xfrm>
            <a:off x="3115867" y="1574007"/>
            <a:ext cx="4260056" cy="907256"/>
            <a:chOff x="6543" y="3304"/>
            <a:chExt cx="8944" cy="1905"/>
          </a:xfrm>
        </p:grpSpPr>
        <p:sp>
          <p:nvSpPr>
            <p:cNvPr id="21" name="直接连接符 20"/>
            <p:cNvSpPr/>
            <p:nvPr/>
          </p:nvSpPr>
          <p:spPr>
            <a:xfrm flipV="1">
              <a:off x="7009" y="4221"/>
              <a:ext cx="502" cy="19"/>
            </a:xfrm>
            <a:prstGeom prst="line">
              <a:avLst/>
            </a:prstGeom>
            <a:noFill/>
            <a:ln>
              <a:solidFill>
                <a:srgbClr val="FF0000"/>
              </a:solidFill>
            </a:ln>
            <a:effectLst>
              <a:glow rad="190500">
                <a:schemeClr val="accent1">
                  <a:alpha val="28000"/>
                </a:schemeClr>
              </a:glow>
              <a:reflection blurRad="38100" stA="82000" endPos="65000" dist="50800" dir="5400000" sy="-100000" algn="bl" rotWithShape="0"/>
            </a:effectLst>
            <a:scene3d>
              <a:camera prst="orthographicFront"/>
              <a:lightRig rig="threePt" dir="t">
                <a:rot lat="0" lon="0" rev="3600000"/>
              </a:lightRig>
            </a:scene3d>
          </p:spPr>
        </p:sp>
        <p:sp>
          <p:nvSpPr>
            <p:cNvPr id="22" name="直接连接符 21"/>
            <p:cNvSpPr/>
            <p:nvPr/>
          </p:nvSpPr>
          <p:spPr>
            <a:xfrm flipV="1">
              <a:off x="14985" y="4290"/>
              <a:ext cx="502" cy="19"/>
            </a:xfrm>
            <a:prstGeom prst="line">
              <a:avLst/>
            </a:prstGeom>
            <a:noFill/>
            <a:ln>
              <a:solidFill>
                <a:srgbClr val="FF0000"/>
              </a:solidFill>
            </a:ln>
            <a:effectLst>
              <a:glow rad="190500">
                <a:schemeClr val="accent1">
                  <a:alpha val="28000"/>
                </a:schemeClr>
              </a:glow>
              <a:reflection blurRad="38100" stA="82000" endPos="65000" dist="50800" dir="5400000" sy="-100000" algn="bl" rotWithShape="0"/>
            </a:effectLst>
            <a:scene3d>
              <a:camera prst="orthographicFront"/>
              <a:lightRig rig="threePt" dir="t">
                <a:rot lat="0" lon="0" rev="3600000"/>
              </a:lightRig>
            </a:scene3d>
          </p:spPr>
        </p:sp>
        <p:sp>
          <p:nvSpPr>
            <p:cNvPr id="23" name="直接连接符 22"/>
            <p:cNvSpPr/>
            <p:nvPr/>
          </p:nvSpPr>
          <p:spPr>
            <a:xfrm flipV="1">
              <a:off x="14952" y="5175"/>
              <a:ext cx="502" cy="19"/>
            </a:xfrm>
            <a:prstGeom prst="line">
              <a:avLst/>
            </a:prstGeom>
            <a:noFill/>
            <a:ln>
              <a:solidFill>
                <a:srgbClr val="FF0000"/>
              </a:solidFill>
            </a:ln>
            <a:effectLst>
              <a:glow rad="190500">
                <a:schemeClr val="accent1">
                  <a:alpha val="28000"/>
                </a:schemeClr>
              </a:glow>
              <a:reflection blurRad="38100" stA="82000" endPos="65000" dist="50800" dir="5400000" sy="-100000" algn="bl" rotWithShape="0"/>
            </a:effectLst>
            <a:scene3d>
              <a:camera prst="orthographicFront"/>
              <a:lightRig rig="threePt" dir="t">
                <a:rot lat="0" lon="0" rev="3600000"/>
              </a:lightRig>
            </a:scene3d>
          </p:spPr>
        </p:sp>
        <p:sp>
          <p:nvSpPr>
            <p:cNvPr id="24" name="直接连接符 23"/>
            <p:cNvSpPr/>
            <p:nvPr/>
          </p:nvSpPr>
          <p:spPr>
            <a:xfrm flipV="1">
              <a:off x="6911" y="5191"/>
              <a:ext cx="502" cy="19"/>
            </a:xfrm>
            <a:prstGeom prst="line">
              <a:avLst/>
            </a:prstGeom>
            <a:noFill/>
            <a:ln>
              <a:solidFill>
                <a:srgbClr val="FF0000"/>
              </a:solidFill>
            </a:ln>
            <a:effectLst>
              <a:glow rad="190500">
                <a:schemeClr val="accent1">
                  <a:alpha val="28000"/>
                </a:schemeClr>
              </a:glow>
              <a:reflection blurRad="38100" stA="82000" endPos="65000" dist="50800" dir="5400000" sy="-100000" algn="bl" rotWithShape="0"/>
            </a:effectLst>
            <a:scene3d>
              <a:camera prst="orthographicFront"/>
              <a:lightRig rig="threePt" dir="t">
                <a:rot lat="0" lon="0" rev="3600000"/>
              </a:lightRig>
            </a:scene3d>
          </p:spPr>
        </p:sp>
        <p:sp>
          <p:nvSpPr>
            <p:cNvPr id="25" name="直接连接符 24"/>
            <p:cNvSpPr/>
            <p:nvPr/>
          </p:nvSpPr>
          <p:spPr>
            <a:xfrm flipV="1">
              <a:off x="6543" y="3304"/>
              <a:ext cx="502" cy="19"/>
            </a:xfrm>
            <a:prstGeom prst="line">
              <a:avLst/>
            </a:prstGeom>
            <a:noFill/>
            <a:ln>
              <a:solidFill>
                <a:srgbClr val="FF0000"/>
              </a:solidFill>
            </a:ln>
            <a:effectLst>
              <a:glow rad="190500">
                <a:schemeClr val="accent1">
                  <a:alpha val="28000"/>
                </a:schemeClr>
              </a:glow>
              <a:reflection blurRad="38100" stA="82000" endPos="65000" dist="50800" dir="5400000" sy="-100000" algn="bl" rotWithShape="0"/>
            </a:effectLst>
            <a:scene3d>
              <a:camera prst="orthographicFront"/>
              <a:lightRig rig="threePt" dir="t">
                <a:rot lat="0" lon="0" rev="3600000"/>
              </a:lightRig>
            </a:scene3d>
          </p:spPr>
        </p:sp>
      </p:grpSp>
      <p:sp>
        <p:nvSpPr>
          <p:cNvPr id="26" name="文本框 25"/>
          <p:cNvSpPr txBox="1">
            <a:spLocks noChangeArrowheads="1"/>
          </p:cNvSpPr>
          <p:nvPr/>
        </p:nvSpPr>
        <p:spPr bwMode="auto">
          <a:xfrm>
            <a:off x="3200400" y="3386137"/>
            <a:ext cx="1757363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9pPr>
          </a:lstStyle>
          <a:p>
            <a:pPr eaLnBrk="1" hangingPunct="1"/>
            <a:r>
              <a:rPr lang="zh-CN" altLang="en-US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动作敏捷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8223" r="-9254"/>
          <a:stretch>
            <a:fillRect/>
          </a:stretch>
        </p:blipFill>
        <p:spPr>
          <a:xfrm>
            <a:off x="5457826" y="2500789"/>
            <a:ext cx="3564731" cy="2300288"/>
          </a:xfrm>
          <a:prstGeom prst="pentagon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6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图片 3" descr="timsfgvbh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551" b="-146"/>
          <a:stretch>
            <a:fillRect/>
          </a:stretch>
        </p:blipFill>
        <p:spPr bwMode="auto">
          <a:xfrm>
            <a:off x="352425" y="111919"/>
            <a:ext cx="8439150" cy="45743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772" name="Text Box 5"/>
          <p:cNvSpPr txBox="1"/>
          <p:nvPr/>
        </p:nvSpPr>
        <p:spPr>
          <a:xfrm>
            <a:off x="1572817" y="1726406"/>
            <a:ext cx="5173265" cy="1121373"/>
          </a:xfrm>
          <a:prstGeom prst="rect">
            <a:avLst/>
          </a:prstGeom>
          <a:solidFill>
            <a:schemeClr val="bg1">
              <a:alpha val="50000"/>
            </a:schemeClr>
          </a:solidFill>
          <a:ln w="9525">
            <a:noFill/>
          </a:ln>
        </p:spPr>
        <p:txBody>
          <a:bodyPr lIns="68580" tIns="43200" rIns="68580" bIns="43200">
            <a:spAutoFit/>
          </a:bodyPr>
          <a:lstStyle/>
          <a:p>
            <a:pPr>
              <a:lnSpc>
                <a:spcPct val="160000"/>
              </a:lnSpc>
              <a:defRPr/>
            </a:pPr>
            <a:r>
              <a:rPr lang="zh-CN" altLang="en-US" sz="2400" b="1" noProof="1">
                <a:latin typeface="楷体" panose="02010609060101010101" pitchFamily="49" charset="-122"/>
                <a:ea typeface="楷体" panose="02010609060101010101" pitchFamily="49" charset="-122"/>
              </a:rPr>
              <a:t>   </a:t>
            </a:r>
            <a:r>
              <a:rPr lang="zh-CN" altLang="en-US" b="1" spc="113" noProof="1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我们应该怎样和鸟儿相处呢？小组讨论，相互评价。</a:t>
            </a:r>
            <a:endParaRPr lang="zh-CN" altLang="en-US" b="1" noProof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5844" name="Text Box 7"/>
          <p:cNvSpPr txBox="1">
            <a:spLocks noChangeArrowheads="1"/>
          </p:cNvSpPr>
          <p:nvPr/>
        </p:nvSpPr>
        <p:spPr bwMode="auto">
          <a:xfrm>
            <a:off x="2349104" y="303610"/>
            <a:ext cx="1350169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zh-CN" altLang="en-US"/>
          </a:p>
        </p:txBody>
      </p:sp>
      <p:pic>
        <p:nvPicPr>
          <p:cNvPr id="35845" name="图片 1" descr="t019ff215cc2896bacc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820000">
            <a:off x="623887" y="621507"/>
            <a:ext cx="1147763" cy="11465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文本占位符 1"/>
          <p:cNvSpPr>
            <a:spLocks noGrp="1" noChangeArrowheads="1"/>
          </p:cNvSpPr>
          <p:nvPr>
            <p:ph type="body" sz="half" idx="4294967295"/>
          </p:nvPr>
        </p:nvSpPr>
        <p:spPr bwMode="auto">
          <a:xfrm>
            <a:off x="0" y="785813"/>
            <a:ext cx="4748213" cy="33944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pPr marL="0" indent="0">
              <a:lnSpc>
                <a:spcPct val="120000"/>
              </a:lnSpc>
              <a:buNone/>
            </a:pPr>
            <a:r>
              <a:rPr lang="en-US" altLang="zh-CN" dirty="0" smtClean="0"/>
              <a:t>       </a:t>
            </a:r>
            <a:r>
              <a:rPr lang="zh-CN" altLang="en-US" sz="3000" b="1" dirty="0" smtClean="0">
                <a:latin typeface="楷体" pitchFamily="49" charset="-122"/>
                <a:ea typeface="楷体" pitchFamily="49" charset="-122"/>
              </a:rPr>
              <a:t>鸟</a:t>
            </a:r>
            <a:r>
              <a:rPr lang="zh-CN" altLang="en-US" sz="3000" b="1" dirty="0">
                <a:latin typeface="楷体" pitchFamily="49" charset="-122"/>
                <a:ea typeface="楷体" pitchFamily="49" charset="-122"/>
              </a:rPr>
              <a:t>儿是人类的好朋友，我们应该和他们和谐相处，不能因为它们外表美丽而伤害它。我们还可以多植树木，这样鸟儿就会有更多活动的地方，我们的生活会更加美丽。</a:t>
            </a:r>
          </a:p>
        </p:txBody>
      </p:sp>
      <p:pic>
        <p:nvPicPr>
          <p:cNvPr id="36867" name="图片 5" descr="PPT图标粉色_副本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EFEFF"/>
              </a:clrFrom>
              <a:clrTo>
                <a:srgbClr val="FEFE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46435" y="117872"/>
            <a:ext cx="2551510" cy="4822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868" name="文本框 2"/>
          <p:cNvSpPr txBox="1">
            <a:spLocks noChangeArrowheads="1"/>
          </p:cNvSpPr>
          <p:nvPr/>
        </p:nvSpPr>
        <p:spPr bwMode="auto">
          <a:xfrm>
            <a:off x="82154" y="97631"/>
            <a:ext cx="1878806" cy="500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9pPr>
          </a:lstStyle>
          <a:p>
            <a:pPr eaLnBrk="1" hangingPunct="1"/>
            <a:r>
              <a:rPr lang="zh-CN" altLang="en-US" sz="28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生活探究</a:t>
            </a: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2564" y="1160145"/>
            <a:ext cx="2009300" cy="1338263"/>
          </a:xfrm>
          <a:prstGeom prst="parallelogram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2863" b="-529"/>
          <a:stretch>
            <a:fillRect/>
          </a:stretch>
        </p:blipFill>
        <p:spPr>
          <a:xfrm>
            <a:off x="6953726" y="1160145"/>
            <a:ext cx="2008823" cy="1338263"/>
          </a:xfrm>
          <a:prstGeom prst="parallelogram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05375" y="2461737"/>
            <a:ext cx="2110264" cy="1406366"/>
          </a:xfrm>
          <a:prstGeom prst="parallelogram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619399" y="2461261"/>
            <a:ext cx="2054542" cy="1415891"/>
          </a:xfrm>
          <a:prstGeom prst="parallelogram">
            <a:avLst>
              <a:gd name="adj" fmla="val 23085"/>
            </a:avLst>
          </a:prstGeom>
        </p:spPr>
      </p:pic>
    </p:spTree>
  </p:cSld>
  <p:clrMapOvr>
    <a:masterClrMapping/>
  </p:clrMapOvr>
  <p:transition/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文本框 4"/>
          <p:cNvSpPr txBox="1">
            <a:spLocks noChangeArrowheads="1"/>
          </p:cNvSpPr>
          <p:nvPr/>
        </p:nvSpPr>
        <p:spPr bwMode="auto">
          <a:xfrm>
            <a:off x="6423423" y="2025254"/>
            <a:ext cx="2869406" cy="623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9pPr>
          </a:lstStyle>
          <a:p>
            <a:pPr algn="ctr" eaLnBrk="1" hangingPunct="1"/>
            <a:r>
              <a:rPr lang="zh-CN" altLang="en-US" b="1">
                <a:latin typeface="楷体" pitchFamily="49" charset="-122"/>
                <a:ea typeface="楷体" pitchFamily="49" charset="-122"/>
              </a:rPr>
              <a:t>人与鸟</a:t>
            </a:r>
          </a:p>
          <a:p>
            <a:pPr algn="ctr" eaLnBrk="1" hangingPunct="1"/>
            <a:r>
              <a:rPr lang="zh-CN" altLang="en-US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和谐</a:t>
            </a:r>
            <a:r>
              <a:rPr lang="zh-CN" altLang="en-US" b="1">
                <a:latin typeface="楷体" pitchFamily="49" charset="-122"/>
                <a:ea typeface="楷体" pitchFamily="49" charset="-122"/>
              </a:rPr>
              <a:t>相处</a:t>
            </a:r>
          </a:p>
        </p:txBody>
      </p:sp>
      <p:pic>
        <p:nvPicPr>
          <p:cNvPr id="37891" name="图片 5" descr="PPT图标粉色_副本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EFEFF"/>
              </a:clrFrom>
              <a:clrTo>
                <a:srgbClr val="FEFE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46435" y="117872"/>
            <a:ext cx="2551510" cy="4822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7892" name="文本框 2"/>
          <p:cNvSpPr txBox="1">
            <a:spLocks noChangeArrowheads="1"/>
          </p:cNvSpPr>
          <p:nvPr/>
        </p:nvSpPr>
        <p:spPr bwMode="auto">
          <a:xfrm>
            <a:off x="82154" y="97631"/>
            <a:ext cx="1878806" cy="500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9pPr>
          </a:lstStyle>
          <a:p>
            <a:pPr eaLnBrk="1" hangingPunct="1"/>
            <a:r>
              <a:rPr lang="zh-CN" altLang="en-US" sz="28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结构梳理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628918" y="1590199"/>
            <a:ext cx="415498" cy="1654492"/>
          </a:xfrm>
          <a:prstGeom prst="rect">
            <a:avLst/>
          </a:prstGeom>
          <a:noFill/>
        </p:spPr>
        <p:txBody>
          <a:bodyPr vert="eaVert" lIns="68580" tIns="34290" rIns="68580" bIns="34290">
            <a:spAutoFit/>
            <a:scene3d>
              <a:camera prst="orthographicFront"/>
              <a:lightRig rig="threePt" dir="t"/>
            </a:scene3d>
          </a:bodyPr>
          <a:lstStyle/>
          <a:p>
            <a:pPr>
              <a:defRPr/>
            </a:pPr>
            <a:r>
              <a:rPr lang="zh-CN" altLang="en-US" noProof="1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搭船的鸟</a:t>
            </a:r>
          </a:p>
        </p:txBody>
      </p:sp>
      <p:sp>
        <p:nvSpPr>
          <p:cNvPr id="37894" name="文本框 6"/>
          <p:cNvSpPr txBox="1">
            <a:spLocks noChangeArrowheads="1"/>
          </p:cNvSpPr>
          <p:nvPr/>
        </p:nvSpPr>
        <p:spPr bwMode="auto">
          <a:xfrm>
            <a:off x="941427" y="2344342"/>
            <a:ext cx="553998" cy="13061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9pPr>
          </a:lstStyle>
          <a:p>
            <a:pPr eaLnBrk="1" hangingPunct="1"/>
            <a:r>
              <a:rPr lang="zh-CN" altLang="en-US" sz="2700">
                <a:latin typeface="楷体" pitchFamily="49" charset="-122"/>
                <a:ea typeface="楷体" pitchFamily="49" charset="-122"/>
              </a:rPr>
              <a:t>（翠鸟）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2186939" y="1697832"/>
            <a:ext cx="1174433" cy="346249"/>
          </a:xfrm>
          <a:prstGeom prst="rect">
            <a:avLst/>
          </a:prstGeom>
          <a:noFill/>
        </p:spPr>
        <p:txBody>
          <a:bodyPr lIns="68580" tIns="34290" rIns="68580" bIns="34290">
            <a:spAutoFit/>
          </a:bodyPr>
          <a:lstStyle/>
          <a:p>
            <a:pPr>
              <a:defRPr/>
            </a:pPr>
            <a:r>
              <a:rPr lang="zh-CN" altLang="en-US" noProof="1"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外形</a:t>
            </a:r>
          </a:p>
        </p:txBody>
      </p:sp>
      <p:sp>
        <p:nvSpPr>
          <p:cNvPr id="37896" name="文本框 8"/>
          <p:cNvSpPr txBox="1">
            <a:spLocks noChangeArrowheads="1"/>
          </p:cNvSpPr>
          <p:nvPr/>
        </p:nvSpPr>
        <p:spPr bwMode="auto">
          <a:xfrm>
            <a:off x="3470673" y="1234678"/>
            <a:ext cx="2525315" cy="4845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9pPr>
          </a:lstStyle>
          <a:p>
            <a:pPr eaLnBrk="1" hangingPunct="1"/>
            <a:r>
              <a:rPr lang="zh-CN" altLang="en-US" sz="2700" b="1">
                <a:latin typeface="楷体" pitchFamily="49" charset="-122"/>
                <a:ea typeface="楷体" pitchFamily="49" charset="-122"/>
              </a:rPr>
              <a:t>翠绿的羽毛</a:t>
            </a:r>
            <a:endParaRPr lang="zh-CN" altLang="en-US" sz="2700" b="1"/>
          </a:p>
        </p:txBody>
      </p:sp>
      <p:sp>
        <p:nvSpPr>
          <p:cNvPr id="37897" name="文本框 10"/>
          <p:cNvSpPr txBox="1">
            <a:spLocks noChangeArrowheads="1"/>
          </p:cNvSpPr>
          <p:nvPr/>
        </p:nvSpPr>
        <p:spPr bwMode="auto">
          <a:xfrm>
            <a:off x="3470673" y="1774032"/>
            <a:ext cx="2525315" cy="4833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9pPr>
          </a:lstStyle>
          <a:p>
            <a:pPr eaLnBrk="1" hangingPunct="1"/>
            <a:r>
              <a:rPr lang="zh-CN" altLang="en-US" sz="2700" b="1">
                <a:latin typeface="楷体" pitchFamily="49" charset="-122"/>
                <a:ea typeface="楷体" pitchFamily="49" charset="-122"/>
              </a:rPr>
              <a:t>蓝色的翅膀</a:t>
            </a:r>
          </a:p>
        </p:txBody>
      </p:sp>
      <p:sp>
        <p:nvSpPr>
          <p:cNvPr id="37898" name="文本框 11"/>
          <p:cNvSpPr txBox="1">
            <a:spLocks noChangeArrowheads="1"/>
          </p:cNvSpPr>
          <p:nvPr/>
        </p:nvSpPr>
        <p:spPr bwMode="auto">
          <a:xfrm>
            <a:off x="3470673" y="2312194"/>
            <a:ext cx="2525315" cy="4833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9pPr>
          </a:lstStyle>
          <a:p>
            <a:pPr eaLnBrk="1" hangingPunct="1"/>
            <a:r>
              <a:rPr lang="zh-CN" altLang="en-US" sz="2700" b="1">
                <a:latin typeface="楷体" pitchFamily="49" charset="-122"/>
                <a:ea typeface="楷体" pitchFamily="49" charset="-122"/>
              </a:rPr>
              <a:t>红色的长嘴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2186939" y="3169444"/>
            <a:ext cx="1174433" cy="346249"/>
          </a:xfrm>
          <a:prstGeom prst="rect">
            <a:avLst/>
          </a:prstGeom>
          <a:noFill/>
        </p:spPr>
        <p:txBody>
          <a:bodyPr lIns="68580" tIns="34290" rIns="68580" bIns="34290">
            <a:spAutoFit/>
          </a:bodyPr>
          <a:lstStyle/>
          <a:p>
            <a:pPr>
              <a:defRPr/>
            </a:pPr>
            <a:r>
              <a:rPr lang="zh-CN" altLang="en-US" noProof="1"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动作</a:t>
            </a:r>
          </a:p>
        </p:txBody>
      </p:sp>
      <p:sp>
        <p:nvSpPr>
          <p:cNvPr id="37900" name="文本框 13"/>
          <p:cNvSpPr txBox="1">
            <a:spLocks noChangeArrowheads="1"/>
          </p:cNvSpPr>
          <p:nvPr/>
        </p:nvSpPr>
        <p:spPr bwMode="auto">
          <a:xfrm>
            <a:off x="3468291" y="3044429"/>
            <a:ext cx="2921313" cy="7340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9pPr>
          </a:lstStyle>
          <a:p>
            <a:pPr eaLnBrk="1" hangingPunct="1">
              <a:lnSpc>
                <a:spcPct val="160000"/>
              </a:lnSpc>
            </a:pPr>
            <a:r>
              <a:rPr lang="zh-CN" altLang="en-US" sz="2700" b="1">
                <a:latin typeface="楷体" pitchFamily="49" charset="-122"/>
                <a:ea typeface="楷体" pitchFamily="49" charset="-122"/>
                <a:sym typeface="微软雅黑" pitchFamily="34" charset="-122"/>
              </a:rPr>
              <a:t>捕鱼时迅速、敏捷</a:t>
            </a:r>
            <a:endParaRPr lang="zh-CN" altLang="en-US" sz="2700"/>
          </a:p>
        </p:txBody>
      </p:sp>
      <p:cxnSp>
        <p:nvCxnSpPr>
          <p:cNvPr id="16" name="直接连接符 15"/>
          <p:cNvCxnSpPr/>
          <p:nvPr/>
        </p:nvCxnSpPr>
        <p:spPr>
          <a:xfrm>
            <a:off x="1772841" y="1956198"/>
            <a:ext cx="0" cy="1402556"/>
          </a:xfrm>
          <a:prstGeom prst="line">
            <a:avLst/>
          </a:prstGeom>
          <a:ln w="1905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/>
          <p:cNvCxnSpPr/>
          <p:nvPr/>
        </p:nvCxnSpPr>
        <p:spPr>
          <a:xfrm>
            <a:off x="1753791" y="1947863"/>
            <a:ext cx="384572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/>
          <p:cNvCxnSpPr/>
          <p:nvPr/>
        </p:nvCxnSpPr>
        <p:spPr>
          <a:xfrm>
            <a:off x="1753791" y="3340894"/>
            <a:ext cx="384572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右大括号 20"/>
          <p:cNvSpPr/>
          <p:nvPr/>
        </p:nvSpPr>
        <p:spPr>
          <a:xfrm>
            <a:off x="6624638" y="1491853"/>
            <a:ext cx="334566" cy="2051447"/>
          </a:xfrm>
          <a:prstGeom prst="rightBrace">
            <a:avLst>
              <a:gd name="adj1" fmla="val 8333"/>
              <a:gd name="adj2" fmla="val 51288"/>
            </a:avLst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68580" tIns="34290" rIns="68580" bIns="34290" anchor="ctr"/>
          <a:lstStyle/>
          <a:p>
            <a:pPr algn="ctr">
              <a:defRPr/>
            </a:pPr>
            <a:endParaRPr lang="zh-CN" altLang="en-US" noProof="1"/>
          </a:p>
        </p:txBody>
      </p:sp>
    </p:spTree>
  </p:cSld>
  <p:clrMapOvr>
    <a:masterClrMapping/>
  </p:clrMapOvr>
  <p:transition/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圆角矩形 6"/>
          <p:cNvSpPr/>
          <p:nvPr/>
        </p:nvSpPr>
        <p:spPr>
          <a:xfrm>
            <a:off x="392907" y="934641"/>
            <a:ext cx="7785497" cy="3337322"/>
          </a:xfrm>
          <a:prstGeom prst="roundRect">
            <a:avLst/>
          </a:prstGeom>
          <a:solidFill>
            <a:srgbClr val="DEE8F3"/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68580" tIns="34290" rIns="68580" bIns="34290"/>
          <a:lstStyle/>
          <a:p>
            <a:pPr>
              <a:defRPr/>
            </a:pPr>
            <a:endParaRPr lang="zh-CN" altLang="en-US" noProof="1">
              <a:solidFill>
                <a:schemeClr val="tx1"/>
              </a:solidFill>
            </a:endParaRPr>
          </a:p>
        </p:txBody>
      </p:sp>
      <p:sp>
        <p:nvSpPr>
          <p:cNvPr id="38915" name="文本框 7"/>
          <p:cNvSpPr txBox="1">
            <a:spLocks noChangeArrowheads="1"/>
          </p:cNvSpPr>
          <p:nvPr/>
        </p:nvSpPr>
        <p:spPr bwMode="auto">
          <a:xfrm>
            <a:off x="517923" y="987029"/>
            <a:ext cx="7535465" cy="3171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9pPr>
          </a:lstStyle>
          <a:p>
            <a:pPr eaLnBrk="1" hangingPunct="1">
              <a:lnSpc>
                <a:spcPct val="160000"/>
              </a:lnSpc>
            </a:pPr>
            <a:r>
              <a:rPr lang="zh-CN" altLang="en-US" sz="2400" b="1" dirty="0">
                <a:latin typeface="宋体" pitchFamily="2" charset="-122"/>
                <a:sym typeface="宋体" pitchFamily="2" charset="-122"/>
              </a:rPr>
              <a:t>一、读拼音，写词语。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  <a:p>
            <a:pPr eaLnBrk="1" hangingPunct="1">
              <a:lnSpc>
                <a:spcPct val="160000"/>
              </a:lnSpc>
            </a:pPr>
            <a:r>
              <a:rPr lang="zh-CN" altLang="en-US" sz="2700" b="1" dirty="0" smtClean="0">
                <a:latin typeface="GB Pinyinok-D"/>
                <a:ea typeface="GB Pinyinok-D"/>
                <a:cs typeface="GB Pinyinok-D"/>
                <a:sym typeface="宋体" pitchFamily="2" charset="-122"/>
              </a:rPr>
              <a:t>chu</a:t>
            </a:r>
            <a:r>
              <a:rPr lang="zh-CN" altLang="en-US" sz="2700" b="1" dirty="0" smtClean="0">
                <a:latin typeface="楷体" pitchFamily="49" charset="-122"/>
                <a:ea typeface="GB Pinyinok-D"/>
                <a:cs typeface="GB Pinyinok-D"/>
                <a:sym typeface="宋体" pitchFamily="2" charset="-122"/>
              </a:rPr>
              <a:t>á</a:t>
            </a:r>
            <a:r>
              <a:rPr lang="zh-CN" altLang="en-US" sz="2700" b="1" dirty="0" smtClean="0">
                <a:latin typeface="GB Pinyinok-D"/>
                <a:ea typeface="GB Pinyinok-D"/>
                <a:cs typeface="GB Pinyinok-D"/>
                <a:sym typeface="宋体" pitchFamily="2" charset="-122"/>
              </a:rPr>
              <a:t>n </a:t>
            </a:r>
            <a:r>
              <a:rPr lang="zh-CN" altLang="en-US" sz="2700" b="1" dirty="0">
                <a:latin typeface="GB Pinyinok-D"/>
                <a:ea typeface="GB Pinyinok-D"/>
                <a:cs typeface="GB Pinyinok-D"/>
                <a:sym typeface="宋体" pitchFamily="2" charset="-122"/>
              </a:rPr>
              <a:t>fū</a:t>
            </a:r>
            <a:r>
              <a:rPr lang="zh-CN" altLang="en-US" sz="2700" b="1" dirty="0">
                <a:latin typeface="楷体" pitchFamily="49" charset="-122"/>
                <a:ea typeface="楷体" pitchFamily="49" charset="-122"/>
                <a:sym typeface="宋体" pitchFamily="2" charset="-122"/>
              </a:rPr>
              <a:t>    </a:t>
            </a:r>
            <a:r>
              <a:rPr lang="zh-CN" altLang="en-US" sz="2700" b="1" dirty="0">
                <a:latin typeface="GB Pinyinok-D"/>
                <a:ea typeface="GB Pinyinok-D"/>
                <a:cs typeface="GB Pinyinok-D"/>
                <a:sym typeface="宋体" pitchFamily="2" charset="-122"/>
              </a:rPr>
              <a:t>  </a:t>
            </a:r>
            <a:r>
              <a:rPr lang="zh-CN" altLang="en-US" sz="2700" b="1" dirty="0" smtClean="0">
                <a:latin typeface="GB Pinyinok-D"/>
                <a:ea typeface="GB Pinyinok-D"/>
                <a:cs typeface="GB Pinyinok-D"/>
                <a:sym typeface="宋体" pitchFamily="2" charset="-122"/>
              </a:rPr>
              <a:t>cǎi </a:t>
            </a:r>
            <a:r>
              <a:rPr lang="zh-CN" altLang="en-US" sz="2700" b="1" dirty="0">
                <a:latin typeface="GB Pinyinok-D"/>
                <a:ea typeface="GB Pinyinok-D"/>
                <a:cs typeface="GB Pinyinok-D"/>
                <a:sym typeface="宋体" pitchFamily="2" charset="-122"/>
              </a:rPr>
              <a:t>s</a:t>
            </a:r>
            <a:r>
              <a:rPr lang="zh-CN" altLang="en-US" sz="2700" b="1" dirty="0">
                <a:latin typeface="楷体" pitchFamily="49" charset="-122"/>
                <a:ea typeface="GB Pinyinok-D"/>
                <a:cs typeface="GB Pinyinok-D"/>
                <a:sym typeface="宋体" pitchFamily="2" charset="-122"/>
              </a:rPr>
              <a:t>è</a:t>
            </a:r>
            <a:r>
              <a:rPr lang="zh-CN" altLang="en-US" sz="2700" b="1" dirty="0">
                <a:latin typeface="楷体" pitchFamily="49" charset="-122"/>
                <a:ea typeface="楷体" pitchFamily="49" charset="-122"/>
                <a:sym typeface="宋体" pitchFamily="2" charset="-122"/>
              </a:rPr>
              <a:t>       </a:t>
            </a:r>
            <a:r>
              <a:rPr lang="zh-CN" altLang="en-US" sz="2700" b="1" dirty="0" smtClean="0">
                <a:latin typeface="GB Pinyinok-D"/>
                <a:ea typeface="GB Pinyinok-D"/>
                <a:cs typeface="GB Pinyinok-D"/>
                <a:sym typeface="宋体" pitchFamily="2" charset="-122"/>
              </a:rPr>
              <a:t>mǔ </a:t>
            </a:r>
            <a:r>
              <a:rPr lang="zh-CN" altLang="en-US" sz="2700" b="1" dirty="0">
                <a:latin typeface="GB Pinyinok-D"/>
                <a:ea typeface="GB Pinyinok-D"/>
                <a:cs typeface="GB Pinyinok-D"/>
                <a:sym typeface="宋体" pitchFamily="2" charset="-122"/>
              </a:rPr>
              <a:t>qīn</a:t>
            </a:r>
            <a:r>
              <a:rPr lang="zh-CN" altLang="en-US" sz="2400" b="1" dirty="0">
                <a:latin typeface="GB Pinyinok-D"/>
                <a:ea typeface="GB Pinyinok-D"/>
                <a:cs typeface="GB Pinyinok-D"/>
                <a:sym typeface="宋体" pitchFamily="2" charset="-122"/>
              </a:rPr>
              <a:t> 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  <a:sym typeface="宋体" pitchFamily="2" charset="-122"/>
              </a:rPr>
              <a:t>       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  <a:p>
            <a:pPr eaLnBrk="1" hangingPunct="1">
              <a:lnSpc>
                <a:spcPct val="160000"/>
              </a:lnSpc>
            </a:pPr>
            <a:r>
              <a:rPr lang="zh-CN" altLang="en-US" sz="2400" b="1" dirty="0">
                <a:latin typeface="楷体" pitchFamily="49" charset="-122"/>
                <a:ea typeface="楷体" pitchFamily="49" charset="-122"/>
                <a:sym typeface="宋体" pitchFamily="2" charset="-122"/>
              </a:rPr>
              <a:t>（      ）     （      ）      （      ）    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  <a:p>
            <a:pPr eaLnBrk="1" hangingPunct="1">
              <a:lnSpc>
                <a:spcPct val="160000"/>
              </a:lnSpc>
            </a:pPr>
            <a:r>
              <a:rPr lang="zh-CN" altLang="en-US" sz="2700" b="1" dirty="0" smtClean="0">
                <a:latin typeface="GB Pinyinok-D"/>
                <a:ea typeface="GB Pinyinok-D"/>
                <a:cs typeface="GB Pinyinok-D"/>
                <a:sym typeface="宋体" pitchFamily="2" charset="-122"/>
              </a:rPr>
              <a:t>pī </a:t>
            </a:r>
            <a:r>
              <a:rPr lang="zh-CN" altLang="en-US" sz="2700" b="1" dirty="0">
                <a:latin typeface="GB Pinyinok-D"/>
                <a:ea typeface="GB Pinyinok-D"/>
                <a:cs typeface="GB Pinyinok-D"/>
                <a:sym typeface="宋体" pitchFamily="2" charset="-122"/>
              </a:rPr>
              <a:t>zhe</a:t>
            </a:r>
            <a:r>
              <a:rPr lang="zh-CN" altLang="en-US" sz="2700" b="1" dirty="0">
                <a:latin typeface="楷体" pitchFamily="49" charset="-122"/>
                <a:ea typeface="楷体" pitchFamily="49" charset="-122"/>
                <a:sym typeface="宋体" pitchFamily="2" charset="-122"/>
              </a:rPr>
              <a:t>        </a:t>
            </a:r>
            <a:r>
              <a:rPr lang="zh-CN" altLang="en-US" sz="2700" b="1" dirty="0" smtClean="0">
                <a:latin typeface="GB Pinyinok-D"/>
                <a:ea typeface="GB Pinyinok-D"/>
                <a:cs typeface="GB Pinyinok-D"/>
                <a:sym typeface="宋体" pitchFamily="2" charset="-122"/>
              </a:rPr>
              <a:t>dǎ </a:t>
            </a:r>
            <a:r>
              <a:rPr lang="zh-CN" altLang="en-US" sz="2700" b="1" dirty="0">
                <a:latin typeface="GB Pinyinok-D"/>
                <a:ea typeface="GB Pinyinok-D"/>
                <a:cs typeface="GB Pinyinok-D"/>
                <a:sym typeface="宋体" pitchFamily="2" charset="-122"/>
              </a:rPr>
              <a:t>r</a:t>
            </a:r>
            <a:r>
              <a:rPr lang="zh-CN" altLang="en-US" sz="2700" b="1" dirty="0">
                <a:latin typeface="楷体" pitchFamily="49" charset="-122"/>
                <a:ea typeface="GB Pinyinok-D"/>
                <a:cs typeface="GB Pinyinok-D"/>
                <a:sym typeface="宋体" pitchFamily="2" charset="-122"/>
              </a:rPr>
              <a:t>é</a:t>
            </a:r>
            <a:r>
              <a:rPr lang="zh-CN" altLang="en-US" sz="2700" b="1" dirty="0">
                <a:latin typeface="GB Pinyinok-D"/>
                <a:ea typeface="GB Pinyinok-D"/>
                <a:cs typeface="GB Pinyinok-D"/>
                <a:sym typeface="宋体" pitchFamily="2" charset="-122"/>
              </a:rPr>
              <a:t>n      </a:t>
            </a:r>
            <a:r>
              <a:rPr lang="zh-CN" altLang="en-US" sz="2700" b="1" dirty="0" smtClean="0">
                <a:latin typeface="GB Pinyinok-D"/>
                <a:ea typeface="GB Pinyinok-D"/>
                <a:cs typeface="GB Pinyinok-D"/>
                <a:sym typeface="宋体" pitchFamily="2" charset="-122"/>
              </a:rPr>
              <a:t>chōng </a:t>
            </a:r>
            <a:r>
              <a:rPr lang="zh-CN" altLang="en-US" sz="2700" b="1" dirty="0">
                <a:latin typeface="GB Pinyinok-D"/>
                <a:ea typeface="GB Pinyinok-D"/>
                <a:cs typeface="GB Pinyinok-D"/>
                <a:sym typeface="宋体" pitchFamily="2" charset="-122"/>
              </a:rPr>
              <a:t>dòng</a:t>
            </a:r>
            <a:endParaRPr lang="zh-CN" altLang="en-US" sz="2700" b="1" dirty="0">
              <a:latin typeface="GB Pinyinok-D"/>
              <a:ea typeface="GB Pinyinok-D"/>
              <a:cs typeface="GB Pinyinok-D"/>
            </a:endParaRPr>
          </a:p>
          <a:p>
            <a:pPr eaLnBrk="1" hangingPunct="1">
              <a:lnSpc>
                <a:spcPct val="160000"/>
              </a:lnSpc>
            </a:pPr>
            <a:r>
              <a:rPr lang="zh-CN" altLang="en-US" sz="2400" b="1" dirty="0">
                <a:latin typeface="楷体" pitchFamily="49" charset="-122"/>
                <a:ea typeface="楷体" pitchFamily="49" charset="-122"/>
                <a:sym typeface="宋体" pitchFamily="2" charset="-122"/>
              </a:rPr>
              <a:t>（      ）      （      ）     （      ）</a:t>
            </a:r>
            <a:endParaRPr lang="zh-CN" altLang="en-US" sz="2400" dirty="0"/>
          </a:p>
        </p:txBody>
      </p:sp>
      <p:pic>
        <p:nvPicPr>
          <p:cNvPr id="38916" name="图片 5" descr="PPT图标粉色_副本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EFEFF"/>
              </a:clrFrom>
              <a:clrTo>
                <a:srgbClr val="FEFE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46435" y="117872"/>
            <a:ext cx="2551510" cy="4822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8917" name="文本框 2"/>
          <p:cNvSpPr txBox="1">
            <a:spLocks noChangeArrowheads="1"/>
          </p:cNvSpPr>
          <p:nvPr/>
        </p:nvSpPr>
        <p:spPr bwMode="auto">
          <a:xfrm>
            <a:off x="82154" y="97631"/>
            <a:ext cx="1878806" cy="500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9pPr>
          </a:lstStyle>
          <a:p>
            <a:pPr eaLnBrk="1" hangingPunct="1"/>
            <a:r>
              <a:rPr lang="zh-CN" altLang="en-US" sz="28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随堂练习</a:t>
            </a:r>
          </a:p>
        </p:txBody>
      </p:sp>
    </p:spTree>
  </p:cSld>
  <p:clrMapOvr>
    <a:masterClrMapping/>
  </p:clrMapOvr>
  <p:transition/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图片 5" descr="PPT图标粉色_副本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EFEFF"/>
              </a:clrFrom>
              <a:clrTo>
                <a:srgbClr val="FEFE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46435" y="117872"/>
            <a:ext cx="2551510" cy="4822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9939" name="文本框 2"/>
          <p:cNvSpPr txBox="1">
            <a:spLocks noChangeArrowheads="1"/>
          </p:cNvSpPr>
          <p:nvPr/>
        </p:nvSpPr>
        <p:spPr bwMode="auto">
          <a:xfrm>
            <a:off x="82154" y="97631"/>
            <a:ext cx="1878806" cy="500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9pPr>
          </a:lstStyle>
          <a:p>
            <a:pPr eaLnBrk="1" hangingPunct="1"/>
            <a:r>
              <a:rPr lang="zh-CN" altLang="en-US" sz="28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随堂练习</a:t>
            </a:r>
          </a:p>
        </p:txBody>
      </p:sp>
      <p:sp>
        <p:nvSpPr>
          <p:cNvPr id="7" name="圆角矩形 6"/>
          <p:cNvSpPr/>
          <p:nvPr/>
        </p:nvSpPr>
        <p:spPr>
          <a:xfrm>
            <a:off x="392907" y="934641"/>
            <a:ext cx="7785497" cy="3337322"/>
          </a:xfrm>
          <a:prstGeom prst="roundRect">
            <a:avLst/>
          </a:prstGeom>
          <a:solidFill>
            <a:srgbClr val="DEE8F3"/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68580" tIns="34290" rIns="68580" bIns="34290"/>
          <a:lstStyle/>
          <a:p>
            <a:pPr>
              <a:defRPr/>
            </a:pPr>
            <a:endParaRPr lang="zh-CN" altLang="en-US" noProof="1">
              <a:solidFill>
                <a:schemeClr val="tx1"/>
              </a:solidFill>
            </a:endParaRPr>
          </a:p>
        </p:txBody>
      </p:sp>
      <p:sp>
        <p:nvSpPr>
          <p:cNvPr id="39941" name="文本框 8"/>
          <p:cNvSpPr txBox="1">
            <a:spLocks noChangeArrowheads="1"/>
          </p:cNvSpPr>
          <p:nvPr/>
        </p:nvSpPr>
        <p:spPr bwMode="auto">
          <a:xfrm>
            <a:off x="653654" y="1239441"/>
            <a:ext cx="9030890" cy="25068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9pPr>
          </a:lstStyle>
          <a:p>
            <a:pPr eaLnBrk="1" hangingPunct="1">
              <a:lnSpc>
                <a:spcPct val="160000"/>
              </a:lnSpc>
            </a:pPr>
            <a:r>
              <a:rPr lang="zh-CN" altLang="en-US" sz="2700" b="1">
                <a:latin typeface="宋体" pitchFamily="2" charset="-122"/>
                <a:sym typeface="宋体" pitchFamily="2" charset="-122"/>
              </a:rPr>
              <a:t>二、填上合适的词语</a:t>
            </a:r>
            <a:endParaRPr lang="zh-CN" altLang="en-US" b="1">
              <a:latin typeface="楷体" pitchFamily="49" charset="-122"/>
              <a:ea typeface="楷体" pitchFamily="49" charset="-122"/>
              <a:sym typeface="宋体" pitchFamily="2" charset="-122"/>
            </a:endParaRPr>
          </a:p>
          <a:p>
            <a:pPr eaLnBrk="1" hangingPunct="1">
              <a:lnSpc>
                <a:spcPct val="160000"/>
              </a:lnSpc>
            </a:pPr>
            <a:r>
              <a:rPr lang="zh-CN" altLang="en-US" sz="2700" b="1">
                <a:latin typeface="楷体" pitchFamily="49" charset="-122"/>
                <a:ea typeface="楷体" pitchFamily="49" charset="-122"/>
                <a:sym typeface="宋体" pitchFamily="2" charset="-122"/>
              </a:rPr>
              <a:t>搭（  ） （  ）橹  披着（  ）</a:t>
            </a:r>
            <a:r>
              <a:rPr lang="en-US" altLang="zh-CN" sz="2700" b="1">
                <a:latin typeface="楷体" pitchFamily="49" charset="-122"/>
                <a:ea typeface="楷体" pitchFamily="49" charset="-122"/>
                <a:sym typeface="宋体" pitchFamily="2" charset="-122"/>
              </a:rPr>
              <a:t> </a:t>
            </a:r>
            <a:r>
              <a:rPr lang="zh-CN" altLang="en-US" sz="2700" b="1">
                <a:latin typeface="楷体" pitchFamily="49" charset="-122"/>
                <a:ea typeface="楷体" pitchFamily="49" charset="-122"/>
                <a:sym typeface="宋体" pitchFamily="2" charset="-122"/>
              </a:rPr>
              <a:t>提着（  ）</a:t>
            </a:r>
          </a:p>
          <a:p>
            <a:pPr eaLnBrk="1" hangingPunct="1">
              <a:lnSpc>
                <a:spcPct val="160000"/>
              </a:lnSpc>
            </a:pPr>
            <a:r>
              <a:rPr lang="zh-CN" altLang="en-US" sz="2700" b="1">
                <a:latin typeface="楷体" pitchFamily="49" charset="-122"/>
                <a:ea typeface="楷体" pitchFamily="49" charset="-122"/>
                <a:sym typeface="宋体" pitchFamily="2" charset="-122"/>
              </a:rPr>
              <a:t>抓（  ） （  ）鱼  衔着（  ）</a:t>
            </a:r>
            <a:r>
              <a:rPr lang="en-US" altLang="zh-CN" sz="2700" b="1">
                <a:latin typeface="楷体" pitchFamily="49" charset="-122"/>
                <a:ea typeface="楷体" pitchFamily="49" charset="-122"/>
                <a:sym typeface="宋体" pitchFamily="2" charset="-122"/>
              </a:rPr>
              <a:t> </a:t>
            </a:r>
            <a:r>
              <a:rPr lang="zh-CN" altLang="en-US" sz="2700" b="1">
                <a:latin typeface="楷体" pitchFamily="49" charset="-122"/>
                <a:ea typeface="楷体" pitchFamily="49" charset="-122"/>
                <a:sym typeface="宋体" pitchFamily="2" charset="-122"/>
              </a:rPr>
              <a:t>背着（  ）</a:t>
            </a:r>
            <a:r>
              <a:rPr lang="zh-CN" altLang="en-US" b="1">
                <a:latin typeface="楷体" pitchFamily="49" charset="-122"/>
                <a:ea typeface="楷体" pitchFamily="49" charset="-122"/>
                <a:sym typeface="宋体" pitchFamily="2" charset="-122"/>
              </a:rPr>
              <a:t>  </a:t>
            </a:r>
          </a:p>
          <a:p>
            <a:pPr eaLnBrk="1" hangingPunct="1">
              <a:lnSpc>
                <a:spcPct val="160000"/>
              </a:lnSpc>
            </a:pPr>
            <a:r>
              <a:rPr lang="zh-CN" altLang="en-US" b="1">
                <a:latin typeface="楷体" pitchFamily="49" charset="-122"/>
                <a:ea typeface="楷体" pitchFamily="49" charset="-122"/>
                <a:sym typeface="宋体" pitchFamily="2" charset="-122"/>
              </a:rPr>
              <a:t>　 　 　　</a:t>
            </a:r>
            <a:endParaRPr lang="zh-CN" altLang="en-US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图片 5" descr="PPT图标粉色_副本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EFEFF"/>
              </a:clrFrom>
              <a:clrTo>
                <a:srgbClr val="FEFE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46435" y="117872"/>
            <a:ext cx="2551510" cy="4822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63" name="文本框 2"/>
          <p:cNvSpPr txBox="1">
            <a:spLocks noChangeArrowheads="1"/>
          </p:cNvSpPr>
          <p:nvPr/>
        </p:nvSpPr>
        <p:spPr bwMode="auto">
          <a:xfrm>
            <a:off x="82154" y="97631"/>
            <a:ext cx="1878806" cy="500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9pPr>
          </a:lstStyle>
          <a:p>
            <a:pPr eaLnBrk="1" hangingPunct="1"/>
            <a:r>
              <a:rPr lang="zh-CN" altLang="en-US" sz="28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随堂练习</a:t>
            </a:r>
          </a:p>
        </p:txBody>
      </p:sp>
      <p:sp>
        <p:nvSpPr>
          <p:cNvPr id="7" name="圆角矩形 6"/>
          <p:cNvSpPr/>
          <p:nvPr/>
        </p:nvSpPr>
        <p:spPr>
          <a:xfrm>
            <a:off x="392907" y="934641"/>
            <a:ext cx="7785497" cy="3337322"/>
          </a:xfrm>
          <a:prstGeom prst="roundRect">
            <a:avLst/>
          </a:prstGeom>
          <a:solidFill>
            <a:srgbClr val="DEE8F3"/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68580" tIns="34290" rIns="68580" bIns="34290"/>
          <a:lstStyle/>
          <a:p>
            <a:pPr>
              <a:defRPr/>
            </a:pPr>
            <a:endParaRPr lang="zh-CN" altLang="en-US" noProof="1">
              <a:solidFill>
                <a:schemeClr val="tx1"/>
              </a:solidFill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492919" y="1077517"/>
            <a:ext cx="7599760" cy="2801540"/>
          </a:xfrm>
          <a:prstGeom prst="rect">
            <a:avLst/>
          </a:prstGeom>
          <a:noFill/>
        </p:spPr>
        <p:txBody>
          <a:bodyPr lIns="68580" tIns="34290" rIns="68580" bIns="34290">
            <a:spAutoFit/>
          </a:bodyPr>
          <a:lstStyle/>
          <a:p>
            <a:pPr>
              <a:lnSpc>
                <a:spcPct val="160000"/>
              </a:lnSpc>
              <a:defRPr/>
            </a:pPr>
            <a:r>
              <a:rPr lang="zh-CN" altLang="en-US" sz="2700" b="1" noProof="1">
                <a:latin typeface="宋体" panose="02010600030101010101" pitchFamily="2" charset="-122"/>
                <a:sym typeface="宋体" panose="02010600030101010101" pitchFamily="2" charset="-122"/>
              </a:rPr>
              <a:t>三、按课文内容填空</a:t>
            </a:r>
            <a:endParaRPr lang="zh-CN" altLang="en-US" sz="2700" b="1" noProof="1">
              <a:latin typeface="楷体" panose="02010609060101010101" pitchFamily="49" charset="-122"/>
              <a:ea typeface="楷体" panose="02010609060101010101" pitchFamily="49" charset="-122"/>
              <a:sym typeface="宋体" panose="02010600030101010101" pitchFamily="2" charset="-122"/>
            </a:endParaRPr>
          </a:p>
          <a:p>
            <a:pPr>
              <a:lnSpc>
                <a:spcPct val="160000"/>
              </a:lnSpc>
              <a:defRPr/>
            </a:pPr>
            <a:r>
              <a:rPr lang="zh-CN" altLang="en-US" sz="2700" b="1" noProof="1">
                <a:latin typeface="楷体" panose="02010609060101010101" pitchFamily="49" charset="-122"/>
                <a:ea typeface="楷体" panose="02010609060101010101" pitchFamily="49" charset="-122"/>
                <a:sym typeface="宋体" panose="02010600030101010101" pitchFamily="2" charset="-122"/>
              </a:rPr>
              <a:t>    </a:t>
            </a:r>
            <a:r>
              <a:rPr lang="zh-CN" altLang="en-US" sz="2700" b="1" spc="-45" noProof="1">
                <a:latin typeface="楷体" panose="02010609060101010101" pitchFamily="49" charset="-122"/>
                <a:ea typeface="楷体" panose="02010609060101010101" pitchFamily="49" charset="-122"/>
                <a:sym typeface="宋体" panose="02010600030101010101" pitchFamily="2" charset="-122"/>
              </a:rPr>
              <a:t>它一下子</a:t>
            </a:r>
            <a:r>
              <a:rPr lang="en-US" altLang="zh-CN" sz="2700" b="1" spc="-45" noProof="1">
                <a:latin typeface="楷体" panose="02010609060101010101" pitchFamily="49" charset="-122"/>
                <a:ea typeface="楷体" panose="02010609060101010101" pitchFamily="49" charset="-122"/>
                <a:sym typeface="宋体" panose="02010600030101010101" pitchFamily="2" charset="-122"/>
              </a:rPr>
              <a:t>(   )</a:t>
            </a:r>
            <a:r>
              <a:rPr lang="zh-CN" altLang="en-US" sz="2700" b="1" spc="-45" noProof="1">
                <a:latin typeface="楷体" panose="02010609060101010101" pitchFamily="49" charset="-122"/>
                <a:ea typeface="楷体" panose="02010609060101010101" pitchFamily="49" charset="-122"/>
                <a:sym typeface="宋体" panose="02010600030101010101" pitchFamily="2" charset="-122"/>
              </a:rPr>
              <a:t>进水里……不见了。可是，没</a:t>
            </a:r>
          </a:p>
          <a:p>
            <a:pPr>
              <a:lnSpc>
                <a:spcPct val="160000"/>
              </a:lnSpc>
              <a:defRPr/>
            </a:pPr>
            <a:r>
              <a:rPr lang="zh-CN" altLang="en-US" sz="2700" b="1" spc="-45" noProof="1">
                <a:latin typeface="楷体" panose="02010609060101010101" pitchFamily="49" charset="-122"/>
                <a:ea typeface="楷体" panose="02010609060101010101" pitchFamily="49" charset="-122"/>
                <a:sym typeface="宋体" panose="02010600030101010101" pitchFamily="2" charset="-122"/>
              </a:rPr>
              <a:t>一会儿，它</a:t>
            </a:r>
            <a:r>
              <a:rPr lang="en-US" altLang="zh-CN" sz="2700" b="1" spc="-45" noProof="1">
                <a:latin typeface="楷体" panose="02010609060101010101" pitchFamily="49" charset="-122"/>
                <a:ea typeface="楷体" panose="02010609060101010101" pitchFamily="49" charset="-122"/>
                <a:sym typeface="宋体" panose="02010600030101010101" pitchFamily="2" charset="-122"/>
              </a:rPr>
              <a:t>(   )</a:t>
            </a:r>
            <a:r>
              <a:rPr lang="zh-CN" altLang="en-US" sz="2700" b="1" spc="-45" noProof="1">
                <a:latin typeface="楷体" panose="02010609060101010101" pitchFamily="49" charset="-122"/>
                <a:ea typeface="楷体" panose="02010609060101010101" pitchFamily="49" charset="-122"/>
                <a:sym typeface="宋体" panose="02010600030101010101" pitchFamily="2" charset="-122"/>
              </a:rPr>
              <a:t>起来了，红色的长嘴</a:t>
            </a:r>
            <a:r>
              <a:rPr lang="en-US" altLang="zh-CN" sz="2700" b="1" spc="-45" noProof="1">
                <a:latin typeface="楷体" panose="02010609060101010101" pitchFamily="49" charset="-122"/>
                <a:ea typeface="楷体" panose="02010609060101010101" pitchFamily="49" charset="-122"/>
                <a:sym typeface="宋体" panose="02010600030101010101" pitchFamily="2" charset="-122"/>
              </a:rPr>
              <a:t>(   )</a:t>
            </a:r>
            <a:r>
              <a:rPr lang="zh-CN" altLang="en-US" sz="2700" b="1" spc="-45" noProof="1">
                <a:latin typeface="楷体" panose="02010609060101010101" pitchFamily="49" charset="-122"/>
                <a:ea typeface="楷体" panose="02010609060101010101" pitchFamily="49" charset="-122"/>
                <a:sym typeface="宋体" panose="02010600030101010101" pitchFamily="2" charset="-122"/>
              </a:rPr>
              <a:t>着一条小鱼。它</a:t>
            </a:r>
            <a:r>
              <a:rPr lang="en-US" altLang="zh-CN" sz="2700" b="1" spc="-45" noProof="1">
                <a:latin typeface="楷体" panose="02010609060101010101" pitchFamily="49" charset="-122"/>
                <a:ea typeface="楷体" panose="02010609060101010101" pitchFamily="49" charset="-122"/>
                <a:sym typeface="宋体" panose="02010600030101010101" pitchFamily="2" charset="-122"/>
              </a:rPr>
              <a:t>(   )</a:t>
            </a:r>
            <a:r>
              <a:rPr lang="zh-CN" altLang="en-US" sz="2700" b="1" spc="-45" noProof="1">
                <a:latin typeface="楷体" panose="02010609060101010101" pitchFamily="49" charset="-122"/>
                <a:ea typeface="楷体" panose="02010609060101010101" pitchFamily="49" charset="-122"/>
                <a:sym typeface="宋体" panose="02010600030101010101" pitchFamily="2" charset="-122"/>
              </a:rPr>
              <a:t>在船头，一口把小鱼</a:t>
            </a:r>
            <a:r>
              <a:rPr lang="en-US" altLang="zh-CN" sz="2700" b="1" spc="-45" noProof="1">
                <a:latin typeface="楷体" panose="02010609060101010101" pitchFamily="49" charset="-122"/>
                <a:ea typeface="楷体" panose="02010609060101010101" pitchFamily="49" charset="-122"/>
                <a:sym typeface="宋体" panose="02010600030101010101" pitchFamily="2" charset="-122"/>
              </a:rPr>
              <a:t>(   )</a:t>
            </a:r>
            <a:r>
              <a:rPr lang="zh-CN" altLang="en-US" sz="2700" b="1" spc="-45" noProof="1">
                <a:latin typeface="楷体" panose="02010609060101010101" pitchFamily="49" charset="-122"/>
                <a:ea typeface="楷体" panose="02010609060101010101" pitchFamily="49" charset="-122"/>
                <a:sym typeface="宋体" panose="02010600030101010101" pitchFamily="2" charset="-122"/>
              </a:rPr>
              <a:t>了下去。</a:t>
            </a:r>
            <a:r>
              <a:rPr lang="zh-CN" altLang="en-US" b="1" noProof="1">
                <a:latin typeface="楷体" panose="02010609060101010101" pitchFamily="49" charset="-122"/>
                <a:ea typeface="楷体" panose="02010609060101010101" pitchFamily="49" charset="-122"/>
                <a:sym typeface="宋体" panose="02010600030101010101" pitchFamily="2" charset="-122"/>
              </a:rPr>
              <a:t> 　　</a:t>
            </a:r>
            <a:endParaRPr lang="zh-CN" altLang="en-US" noProof="1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文本框 7"/>
          <p:cNvSpPr txBox="1">
            <a:spLocks noChangeArrowheads="1"/>
          </p:cNvSpPr>
          <p:nvPr/>
        </p:nvSpPr>
        <p:spPr bwMode="auto">
          <a:xfrm>
            <a:off x="2955131" y="82154"/>
            <a:ext cx="2571750" cy="11025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9pPr>
          </a:lstStyle>
          <a:p>
            <a:pPr eaLnBrk="1" hangingPunct="1">
              <a:lnSpc>
                <a:spcPct val="160000"/>
              </a:lnSpc>
            </a:pPr>
            <a:r>
              <a:rPr lang="zh-CN" altLang="en-US" sz="2100" b="1">
                <a:latin typeface="方正黑体_GBK"/>
                <a:ea typeface="方正黑体_GBK"/>
                <a:cs typeface="方正黑体_GBK"/>
                <a:sym typeface="宋体" pitchFamily="2" charset="-122"/>
              </a:rPr>
              <a:t>好段落  </a:t>
            </a:r>
            <a:r>
              <a:rPr lang="en-US" altLang="zh-CN" sz="2100" b="1">
                <a:latin typeface="方正黑体_GBK"/>
                <a:ea typeface="方正黑体_GBK"/>
                <a:cs typeface="方正黑体_GBK"/>
                <a:sym typeface="宋体" pitchFamily="2" charset="-122"/>
              </a:rPr>
              <a:t>1</a:t>
            </a:r>
            <a:endParaRPr lang="zh-CN" altLang="en-US" sz="2100" b="1">
              <a:latin typeface="楷体" pitchFamily="49" charset="-122"/>
              <a:ea typeface="楷体" pitchFamily="49" charset="-122"/>
              <a:sym typeface="宋体" pitchFamily="2" charset="-122"/>
            </a:endParaRPr>
          </a:p>
          <a:p>
            <a:pPr eaLnBrk="1" hangingPunct="1">
              <a:lnSpc>
                <a:spcPct val="160000"/>
              </a:lnSpc>
            </a:pPr>
            <a:r>
              <a:rPr lang="zh-CN" altLang="en-US" sz="2100" b="1">
                <a:latin typeface="楷体" pitchFamily="49" charset="-122"/>
                <a:ea typeface="楷体" pitchFamily="49" charset="-122"/>
                <a:sym typeface="宋体" pitchFamily="2" charset="-122"/>
              </a:rPr>
              <a:t>   </a:t>
            </a:r>
            <a:endParaRPr lang="zh-CN" altLang="zh-CN" sz="2100" b="1">
              <a:latin typeface="楷体" pitchFamily="49" charset="-122"/>
              <a:ea typeface="楷体" pitchFamily="49" charset="-122"/>
              <a:sym typeface="宋体" pitchFamily="2" charset="-122"/>
            </a:endParaRPr>
          </a:p>
        </p:txBody>
      </p:sp>
      <p:sp>
        <p:nvSpPr>
          <p:cNvPr id="41987" name="文本框 4"/>
          <p:cNvSpPr txBox="1">
            <a:spLocks noChangeArrowheads="1"/>
          </p:cNvSpPr>
          <p:nvPr/>
        </p:nvSpPr>
        <p:spPr bwMode="auto">
          <a:xfrm>
            <a:off x="753666" y="1057275"/>
            <a:ext cx="7312819" cy="3686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9pPr>
          </a:lstStyle>
          <a:p>
            <a:pPr eaLnBrk="1" hangingPunct="1">
              <a:lnSpc>
                <a:spcPct val="160000"/>
              </a:lnSpc>
            </a:pPr>
            <a:r>
              <a:rPr lang="en-US" altLang="zh-CN" sz="2100" b="1">
                <a:latin typeface="楷体" pitchFamily="49" charset="-122"/>
                <a:ea typeface="楷体" pitchFamily="49" charset="-122"/>
              </a:rPr>
              <a:t>    </a:t>
            </a:r>
            <a:r>
              <a:rPr lang="zh-CN" altLang="zh-CN" sz="2100" b="1">
                <a:latin typeface="楷体" pitchFamily="49" charset="-122"/>
                <a:ea typeface="楷体" pitchFamily="49" charset="-122"/>
              </a:rPr>
              <a:t>小金鱼,它浑身是淡红色的,当我喂食时,它会第一个冲在前面,非常 机灵,我就叫它              “机灵” ;还有一条 小金鱼它的背上红的似                火,腹部白的 似霜,鳍上还黑白相间,各种颜               色争 奇斗艳的特别热闹,所以我叫它“热 闹” ;         最后一条小金鱼最特别,它的 腮上有一个黑豆大的黑点儿,所以我 叫它“黑点儿” 。</a:t>
            </a:r>
          </a:p>
        </p:txBody>
      </p:sp>
      <p:pic>
        <p:nvPicPr>
          <p:cNvPr id="41988" name="图片 5" descr="PPT图标粉色_副本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EFEFF"/>
              </a:clrFrom>
              <a:clrTo>
                <a:srgbClr val="FEFE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54769" y="117872"/>
            <a:ext cx="2551510" cy="4822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989" name="文本框 2"/>
          <p:cNvSpPr txBox="1">
            <a:spLocks noChangeArrowheads="1"/>
          </p:cNvSpPr>
          <p:nvPr/>
        </p:nvSpPr>
        <p:spPr bwMode="auto">
          <a:xfrm>
            <a:off x="73819" y="97631"/>
            <a:ext cx="1878806" cy="500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9pPr>
          </a:lstStyle>
          <a:p>
            <a:pPr eaLnBrk="1" hangingPunct="1"/>
            <a:r>
              <a:rPr lang="zh-CN" altLang="en-US" sz="28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积累拓展</a:t>
            </a:r>
          </a:p>
        </p:txBody>
      </p:sp>
      <p:cxnSp>
        <p:nvCxnSpPr>
          <p:cNvPr id="4" name="直接连接符 3"/>
          <p:cNvCxnSpPr/>
          <p:nvPr/>
        </p:nvCxnSpPr>
        <p:spPr>
          <a:xfrm>
            <a:off x="2596754" y="604838"/>
            <a:ext cx="1731169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1991" name="图片 8" descr="center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07632" y="1406129"/>
            <a:ext cx="2294335" cy="22943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文本框 4"/>
          <p:cNvSpPr txBox="1">
            <a:spLocks noChangeArrowheads="1"/>
          </p:cNvSpPr>
          <p:nvPr/>
        </p:nvSpPr>
        <p:spPr bwMode="auto">
          <a:xfrm>
            <a:off x="775097" y="1022747"/>
            <a:ext cx="8099822" cy="31706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9pPr>
          </a:lstStyle>
          <a:p>
            <a:pPr eaLnBrk="1" hangingPunct="1">
              <a:lnSpc>
                <a:spcPct val="160000"/>
              </a:lnSpc>
            </a:pPr>
            <a:r>
              <a:rPr lang="en-US" altLang="zh-CN" sz="2100" b="1">
                <a:latin typeface="楷体" pitchFamily="49" charset="-122"/>
                <a:ea typeface="楷体" pitchFamily="49" charset="-122"/>
              </a:rPr>
              <a:t>    </a:t>
            </a:r>
            <a:r>
              <a:rPr lang="zh-CN" altLang="zh-CN" sz="2100" b="1">
                <a:latin typeface="楷体" pitchFamily="49" charset="-122"/>
                <a:ea typeface="楷体" pitchFamily="49" charset="-122"/>
              </a:rPr>
              <a:t>我家有一只小狗,名叫泡泡,它的毛是比卷毛羊还卷的毛,毛的颜色是棕色的,而且它才几个月大呢!它老是蹦到我身上,像是想让我抱         </a:t>
            </a:r>
          </a:p>
          <a:p>
            <a:pPr eaLnBrk="1" hangingPunct="1">
              <a:lnSpc>
                <a:spcPct val="160000"/>
              </a:lnSpc>
            </a:pPr>
            <a:r>
              <a:rPr lang="zh-CN" altLang="zh-CN" sz="2100" b="1">
                <a:latin typeface="楷体" pitchFamily="49" charset="-122"/>
                <a:ea typeface="楷体" pitchFamily="49" charset="-122"/>
              </a:rPr>
              <a:t>                  它,眼睛像棕色的宝石,漂亮极了。它吃东西时  </a:t>
            </a:r>
          </a:p>
          <a:p>
            <a:pPr eaLnBrk="1" hangingPunct="1">
              <a:lnSpc>
                <a:spcPct val="160000"/>
              </a:lnSpc>
            </a:pPr>
            <a:r>
              <a:rPr lang="zh-CN" altLang="zh-CN" sz="2100" b="1">
                <a:latin typeface="楷体" pitchFamily="49" charset="-122"/>
                <a:ea typeface="楷体" pitchFamily="49" charset="-122"/>
              </a:rPr>
              <a:t>                   吃的很快很快,一眨眼的功夫它就吃完了。它 </a:t>
            </a:r>
          </a:p>
          <a:p>
            <a:pPr eaLnBrk="1" hangingPunct="1">
              <a:lnSpc>
                <a:spcPct val="160000"/>
              </a:lnSpc>
            </a:pPr>
            <a:r>
              <a:rPr lang="zh-CN" altLang="zh-CN" sz="2100" b="1">
                <a:latin typeface="楷体" pitchFamily="49" charset="-122"/>
                <a:ea typeface="楷体" pitchFamily="49" charset="-122"/>
              </a:rPr>
              <a:t>                  有两件衣服,一件是羽绒服,一件是红色的毛衣,</a:t>
            </a:r>
          </a:p>
          <a:p>
            <a:pPr eaLnBrk="1" hangingPunct="1">
              <a:lnSpc>
                <a:spcPct val="160000"/>
              </a:lnSpc>
            </a:pPr>
            <a:r>
              <a:rPr lang="zh-CN" altLang="zh-CN" sz="2100" b="1">
                <a:latin typeface="楷体" pitchFamily="49" charset="-122"/>
                <a:ea typeface="楷体" pitchFamily="49" charset="-122"/>
              </a:rPr>
              <a:t>                 穿起来神气极了。</a:t>
            </a:r>
          </a:p>
        </p:txBody>
      </p:sp>
      <p:sp>
        <p:nvSpPr>
          <p:cNvPr id="43011" name="文本框 7"/>
          <p:cNvSpPr txBox="1">
            <a:spLocks noChangeArrowheads="1"/>
          </p:cNvSpPr>
          <p:nvPr/>
        </p:nvSpPr>
        <p:spPr bwMode="auto">
          <a:xfrm>
            <a:off x="2955131" y="82154"/>
            <a:ext cx="2571750" cy="11025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9pPr>
          </a:lstStyle>
          <a:p>
            <a:pPr eaLnBrk="1" hangingPunct="1">
              <a:lnSpc>
                <a:spcPct val="160000"/>
              </a:lnSpc>
            </a:pPr>
            <a:r>
              <a:rPr lang="zh-CN" altLang="en-US" sz="2100" b="1">
                <a:latin typeface="方正黑体_GBK"/>
                <a:ea typeface="方正黑体_GBK"/>
                <a:cs typeface="方正黑体_GBK"/>
                <a:sym typeface="宋体" pitchFamily="2" charset="-122"/>
              </a:rPr>
              <a:t>好段落  </a:t>
            </a:r>
            <a:r>
              <a:rPr lang="en-US" altLang="zh-CN" sz="2100" b="1">
                <a:latin typeface="方正黑体_GBK"/>
                <a:ea typeface="方正黑体_GBK"/>
                <a:cs typeface="方正黑体_GBK"/>
                <a:sym typeface="宋体" pitchFamily="2" charset="-122"/>
              </a:rPr>
              <a:t>2</a:t>
            </a:r>
            <a:endParaRPr lang="zh-CN" altLang="en-US" sz="2100" b="1">
              <a:latin typeface="楷体" pitchFamily="49" charset="-122"/>
              <a:ea typeface="楷体" pitchFamily="49" charset="-122"/>
              <a:sym typeface="宋体" pitchFamily="2" charset="-122"/>
            </a:endParaRPr>
          </a:p>
          <a:p>
            <a:pPr eaLnBrk="1" hangingPunct="1">
              <a:lnSpc>
                <a:spcPct val="160000"/>
              </a:lnSpc>
            </a:pPr>
            <a:r>
              <a:rPr lang="zh-CN" altLang="en-US" sz="2100" b="1">
                <a:latin typeface="楷体" pitchFamily="49" charset="-122"/>
                <a:ea typeface="楷体" pitchFamily="49" charset="-122"/>
                <a:sym typeface="宋体" pitchFamily="2" charset="-122"/>
              </a:rPr>
              <a:t>   </a:t>
            </a:r>
            <a:endParaRPr lang="zh-CN" altLang="zh-CN" sz="2100" b="1">
              <a:latin typeface="楷体" pitchFamily="49" charset="-122"/>
              <a:ea typeface="楷体" pitchFamily="49" charset="-122"/>
              <a:sym typeface="宋体" pitchFamily="2" charset="-122"/>
            </a:endParaRPr>
          </a:p>
        </p:txBody>
      </p:sp>
      <p:pic>
        <p:nvPicPr>
          <p:cNvPr id="43012" name="图片 5" descr="PPT图标粉色_副本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EFEFF"/>
              </a:clrFrom>
              <a:clrTo>
                <a:srgbClr val="FEFE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54769" y="117872"/>
            <a:ext cx="2551510" cy="4822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3013" name="文本框 2"/>
          <p:cNvSpPr txBox="1">
            <a:spLocks noChangeArrowheads="1"/>
          </p:cNvSpPr>
          <p:nvPr/>
        </p:nvSpPr>
        <p:spPr bwMode="auto">
          <a:xfrm>
            <a:off x="73819" y="97631"/>
            <a:ext cx="1878806" cy="500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9pPr>
          </a:lstStyle>
          <a:p>
            <a:pPr eaLnBrk="1" hangingPunct="1"/>
            <a:r>
              <a:rPr lang="zh-CN" altLang="en-US" sz="28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积累拓展</a:t>
            </a:r>
          </a:p>
        </p:txBody>
      </p:sp>
      <p:cxnSp>
        <p:nvCxnSpPr>
          <p:cNvPr id="4" name="直接连接符 3"/>
          <p:cNvCxnSpPr/>
          <p:nvPr/>
        </p:nvCxnSpPr>
        <p:spPr>
          <a:xfrm>
            <a:off x="2596754" y="604838"/>
            <a:ext cx="1731169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图片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949" b="-827"/>
          <a:stretch>
            <a:fillRect/>
          </a:stretch>
        </p:blipFill>
        <p:spPr>
          <a:xfrm>
            <a:off x="719137" y="2125980"/>
            <a:ext cx="2382203" cy="2382203"/>
          </a:xfrm>
          <a:prstGeom prst="ellipse">
            <a:avLst/>
          </a:prstGeom>
        </p:spPr>
      </p:pic>
    </p:spTree>
  </p:cSld>
  <p:clrMapOvr>
    <a:masterClrMapping/>
  </p:clrMapOvr>
  <p:transition/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212399"/>
            <a:ext cx="9143999" cy="49291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000" tIns="0" rIns="13500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1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1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1636569"/>
            <a:ext cx="9143999" cy="58145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更多精品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1936373" y="2940767"/>
            <a:ext cx="5179807" cy="1269578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356659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 Box 3"/>
          <p:cNvSpPr>
            <a:spLocks noChangeArrowheads="1"/>
          </p:cNvSpPr>
          <p:nvPr/>
        </p:nvSpPr>
        <p:spPr bwMode="auto">
          <a:xfrm>
            <a:off x="722710" y="983457"/>
            <a:ext cx="7481888" cy="35563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 marL="385763" indent="-385763">
              <a:lnSpc>
                <a:spcPct val="140000"/>
              </a:lnSpc>
              <a:buFont typeface="宋体" pitchFamily="2" charset="-122"/>
              <a:buAutoNum type="arabicPeriod"/>
            </a:pPr>
            <a:r>
              <a:rPr lang="zh-CN" altLang="en-US" sz="2700" b="1" dirty="0">
                <a:latin typeface="楷体" pitchFamily="49" charset="-122"/>
                <a:ea typeface="楷体" pitchFamily="49" charset="-122"/>
                <a:sym typeface="Arial" pitchFamily="34" charset="0"/>
              </a:rPr>
              <a:t>会认</a:t>
            </a:r>
            <a:r>
              <a:rPr lang="en-US" altLang="zh-CN" sz="2700" b="1" dirty="0">
                <a:latin typeface="楷体" pitchFamily="49" charset="-122"/>
                <a:ea typeface="楷体" pitchFamily="49" charset="-122"/>
                <a:sym typeface="Arial" pitchFamily="34" charset="0"/>
              </a:rPr>
              <a:t>“</a:t>
            </a:r>
            <a:r>
              <a:rPr lang="zh-CN" altLang="en-US" sz="2700" b="1" dirty="0">
                <a:latin typeface="楷体" pitchFamily="49" charset="-122"/>
                <a:ea typeface="楷体" pitchFamily="49" charset="-122"/>
                <a:sym typeface="Arial" pitchFamily="34" charset="0"/>
              </a:rPr>
              <a:t>鹦、鹉</a:t>
            </a:r>
            <a:r>
              <a:rPr lang="en-US" altLang="zh-CN" sz="2700" b="1" dirty="0">
                <a:latin typeface="楷体" pitchFamily="49" charset="-122"/>
                <a:ea typeface="楷体" pitchFamily="49" charset="-122"/>
                <a:sym typeface="Arial" pitchFamily="34" charset="0"/>
              </a:rPr>
              <a:t>”</a:t>
            </a:r>
            <a:r>
              <a:rPr lang="zh-CN" altLang="en-US" sz="2700" b="1" dirty="0">
                <a:latin typeface="楷体" pitchFamily="49" charset="-122"/>
                <a:ea typeface="楷体" pitchFamily="49" charset="-122"/>
                <a:sym typeface="Arial" pitchFamily="34" charset="0"/>
              </a:rPr>
              <a:t>等</a:t>
            </a:r>
            <a:r>
              <a:rPr lang="en-US" altLang="zh-CN" sz="2700" b="1" dirty="0">
                <a:latin typeface="楷体" pitchFamily="49" charset="-122"/>
                <a:ea typeface="楷体" pitchFamily="49" charset="-122"/>
                <a:sym typeface="Arial" pitchFamily="34" charset="0"/>
              </a:rPr>
              <a:t>5</a:t>
            </a:r>
            <a:r>
              <a:rPr lang="zh-CN" altLang="en-US" sz="2700" b="1" dirty="0">
                <a:latin typeface="楷体" pitchFamily="49" charset="-122"/>
                <a:ea typeface="楷体" pitchFamily="49" charset="-122"/>
                <a:sym typeface="Arial" pitchFamily="34" charset="0"/>
              </a:rPr>
              <a:t>个生字，会写</a:t>
            </a:r>
            <a:r>
              <a:rPr lang="en-US" altLang="zh-CN" sz="2700" b="1" dirty="0">
                <a:latin typeface="楷体" pitchFamily="49" charset="-122"/>
                <a:ea typeface="楷体" pitchFamily="49" charset="-122"/>
                <a:sym typeface="Arial" pitchFamily="34" charset="0"/>
              </a:rPr>
              <a:t>“</a:t>
            </a:r>
            <a:r>
              <a:rPr lang="zh-CN" altLang="en-US" sz="2700" b="1" dirty="0">
                <a:latin typeface="楷体" pitchFamily="49" charset="-122"/>
                <a:ea typeface="楷体" pitchFamily="49" charset="-122"/>
                <a:sym typeface="Arial" pitchFamily="34" charset="0"/>
              </a:rPr>
              <a:t>搭、嘴</a:t>
            </a:r>
            <a:r>
              <a:rPr lang="en-US" altLang="zh-CN" sz="2700" b="1" dirty="0">
                <a:latin typeface="楷体" pitchFamily="49" charset="-122"/>
                <a:ea typeface="楷体" pitchFamily="49" charset="-122"/>
                <a:sym typeface="Arial" pitchFamily="34" charset="0"/>
              </a:rPr>
              <a:t>”</a:t>
            </a:r>
            <a:r>
              <a:rPr lang="zh-CN" altLang="en-US" sz="2700" b="1" dirty="0">
                <a:latin typeface="楷体" pitchFamily="49" charset="-122"/>
                <a:ea typeface="楷体" pitchFamily="49" charset="-122"/>
                <a:sym typeface="Arial" pitchFamily="34" charset="0"/>
              </a:rPr>
              <a:t>等</a:t>
            </a:r>
            <a:r>
              <a:rPr lang="en-US" altLang="zh-CN" sz="2700" b="1" dirty="0">
                <a:latin typeface="楷体" pitchFamily="49" charset="-122"/>
                <a:ea typeface="楷体" pitchFamily="49" charset="-122"/>
                <a:sym typeface="Arial" pitchFamily="34" charset="0"/>
              </a:rPr>
              <a:t>13</a:t>
            </a:r>
            <a:r>
              <a:rPr lang="zh-CN" altLang="en-US" sz="2700" b="1" dirty="0">
                <a:latin typeface="楷体" pitchFamily="49" charset="-122"/>
                <a:ea typeface="楷体" pitchFamily="49" charset="-122"/>
                <a:sym typeface="Arial" pitchFamily="34" charset="0"/>
              </a:rPr>
              <a:t>个生字。</a:t>
            </a:r>
          </a:p>
          <a:p>
            <a:pPr marL="385763" indent="-385763">
              <a:lnSpc>
                <a:spcPct val="140000"/>
              </a:lnSpc>
              <a:buFont typeface="宋体" pitchFamily="2" charset="-122"/>
              <a:buAutoNum type="arabicPeriod"/>
            </a:pPr>
            <a:r>
              <a:rPr lang="zh-CN" altLang="en-US" sz="2700" b="1" dirty="0">
                <a:latin typeface="楷体" pitchFamily="49" charset="-122"/>
                <a:ea typeface="楷体" pitchFamily="49" charset="-122"/>
                <a:sym typeface="Arial" pitchFamily="34" charset="0"/>
              </a:rPr>
              <a:t>正确、流利、有感情地朗读课文，体会翠鸟的外貌美，敏捷的捕鱼动作。</a:t>
            </a:r>
          </a:p>
          <a:p>
            <a:pPr marL="385763" indent="-385763">
              <a:lnSpc>
                <a:spcPct val="140000"/>
              </a:lnSpc>
              <a:buFont typeface="宋体" pitchFamily="2" charset="-122"/>
              <a:buAutoNum type="arabicPeriod"/>
            </a:pPr>
            <a:r>
              <a:rPr lang="zh-CN" altLang="en-US" sz="2700" b="1" dirty="0">
                <a:latin typeface="楷体" pitchFamily="49" charset="-122"/>
                <a:ea typeface="楷体" pitchFamily="49" charset="-122"/>
                <a:sym typeface="Arial" pitchFamily="34" charset="0"/>
              </a:rPr>
              <a:t>抓重点词语理解课文内容，懂得人与动物应该和谐相处。</a:t>
            </a:r>
          </a:p>
        </p:txBody>
      </p:sp>
      <p:pic>
        <p:nvPicPr>
          <p:cNvPr id="8195" name="图片 5" descr="PPT图标粉色_副本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EFEFF"/>
              </a:clrFrom>
              <a:clrTo>
                <a:srgbClr val="FEFE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54769" y="117872"/>
            <a:ext cx="2551510" cy="4822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6" name="文本框 6"/>
          <p:cNvSpPr txBox="1">
            <a:spLocks noChangeArrowheads="1"/>
          </p:cNvSpPr>
          <p:nvPr/>
        </p:nvSpPr>
        <p:spPr bwMode="auto">
          <a:xfrm>
            <a:off x="20242" y="97632"/>
            <a:ext cx="1878806" cy="500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9pPr>
          </a:lstStyle>
          <a:p>
            <a:pPr eaLnBrk="1" hangingPunct="1"/>
            <a:r>
              <a:rPr lang="zh-CN" altLang="en-US" sz="28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教学目标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4067958" y="267558"/>
            <a:ext cx="2880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rgbClr val="FFFFFF"/>
                </a:solidFill>
              </a:rPr>
              <a:t>https://www.ypppt.com/</a:t>
            </a:r>
            <a:endParaRPr lang="zh-CN" altLang="en-US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图片 11" descr="5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3F1DE"/>
              </a:clrFrom>
              <a:clrTo>
                <a:srgbClr val="F3F1D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31719" y="2466976"/>
            <a:ext cx="3237310" cy="26312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文本框 2"/>
          <p:cNvSpPr txBox="1"/>
          <p:nvPr/>
        </p:nvSpPr>
        <p:spPr>
          <a:xfrm>
            <a:off x="109538" y="962026"/>
            <a:ext cx="4855369" cy="3726656"/>
          </a:xfrm>
          <a:prstGeom prst="rect">
            <a:avLst/>
          </a:prstGeom>
          <a:noFill/>
        </p:spPr>
        <p:txBody>
          <a:bodyPr lIns="68580" tIns="34290" rIns="68580" bIns="34290">
            <a:spAutoFit/>
          </a:bodyPr>
          <a:lstStyle/>
          <a:p>
            <a:pPr algn="ctr">
              <a:lnSpc>
                <a:spcPct val="130000"/>
              </a:lnSpc>
              <a:defRPr/>
            </a:pPr>
            <a:r>
              <a:rPr lang="zh-CN" altLang="en-US" sz="3600" b="1" noProof="1">
                <a:solidFill>
                  <a:schemeClr val="accent4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+mn-ea"/>
              </a:rPr>
              <a:t>翠 鸟</a:t>
            </a:r>
            <a:endParaRPr lang="zh-CN" altLang="en-US" sz="2100" b="1" noProof="1">
              <a:latin typeface="楷体" panose="02010609060101010101" pitchFamily="49" charset="-122"/>
              <a:ea typeface="楷体" panose="02010609060101010101" pitchFamily="49" charset="-122"/>
              <a:cs typeface="+mn-ea"/>
            </a:endParaRPr>
          </a:p>
          <a:p>
            <a:pPr>
              <a:lnSpc>
                <a:spcPct val="130000"/>
              </a:lnSpc>
              <a:defRPr/>
            </a:pPr>
            <a:r>
              <a:rPr lang="zh-CN" altLang="en-US" sz="2100" b="1" noProof="1">
                <a:latin typeface="楷体" panose="02010609060101010101" pitchFamily="49" charset="-122"/>
                <a:ea typeface="楷体" panose="02010609060101010101" pitchFamily="49" charset="-122"/>
                <a:cs typeface="+mn-ea"/>
              </a:rPr>
              <a:t>  属中型水鸟。头部蓝黑色，密杂以翠蓝横斑，背部辉翠蓝色，腹部栗棕色；头顶有浅色横斑；嘴和脚均赤红色。</a:t>
            </a:r>
          </a:p>
          <a:p>
            <a:pPr>
              <a:lnSpc>
                <a:spcPct val="130000"/>
              </a:lnSpc>
              <a:defRPr/>
            </a:pPr>
            <a:r>
              <a:rPr lang="zh-CN" altLang="en-US" sz="2100" b="1" noProof="1">
                <a:latin typeface="楷体" panose="02010609060101010101" pitchFamily="49" charset="-122"/>
                <a:ea typeface="楷体" panose="02010609060101010101" pitchFamily="49" charset="-122"/>
                <a:cs typeface="+mn-ea"/>
              </a:rPr>
              <a:t>  从远处看很象啄木鸟。因背和面部的羽毛翠蓝发亮，因而通称翠鸟。</a:t>
            </a:r>
          </a:p>
          <a:p>
            <a:pPr>
              <a:lnSpc>
                <a:spcPct val="130000"/>
              </a:lnSpc>
              <a:defRPr/>
            </a:pPr>
            <a:r>
              <a:rPr lang="zh-CN" altLang="en-US" sz="2100" b="1" noProof="1">
                <a:latin typeface="楷体" panose="02010609060101010101" pitchFamily="49" charset="-122"/>
                <a:ea typeface="楷体" panose="02010609060101010101" pitchFamily="49" charset="-122"/>
                <a:cs typeface="+mn-ea"/>
              </a:rPr>
              <a:t>  食物以鱼类为主，兼吃甲壳类和多种水生昆虫。</a:t>
            </a:r>
            <a:endParaRPr lang="zh-CN" altLang="en-US" sz="2100" noProof="1"/>
          </a:p>
        </p:txBody>
      </p:sp>
      <p:pic>
        <p:nvPicPr>
          <p:cNvPr id="9220" name="图片 5" descr="PPT图标粉色_副本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EFEFF"/>
              </a:clrFrom>
              <a:clrTo>
                <a:srgbClr val="FEFE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54769" y="117872"/>
            <a:ext cx="2551510" cy="4822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21" name="文本框 6"/>
          <p:cNvSpPr txBox="1">
            <a:spLocks noChangeArrowheads="1"/>
          </p:cNvSpPr>
          <p:nvPr/>
        </p:nvSpPr>
        <p:spPr bwMode="auto">
          <a:xfrm>
            <a:off x="20242" y="97632"/>
            <a:ext cx="1878806" cy="500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9pPr>
          </a:lstStyle>
          <a:p>
            <a:pPr eaLnBrk="1" hangingPunct="1"/>
            <a:r>
              <a:rPr lang="zh-CN" altLang="en-US" sz="28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知识集锦</a:t>
            </a: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540566" y="-9049"/>
            <a:ext cx="3183255" cy="2476024"/>
          </a:xfrm>
          <a:prstGeom prst="ellipse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46056" y="1471137"/>
            <a:ext cx="2546033" cy="1695926"/>
          </a:xfrm>
          <a:prstGeom prst="ellipse">
            <a:avLst/>
          </a:prstGeom>
        </p:spPr>
      </p:pic>
      <p:sp>
        <p:nvSpPr>
          <p:cNvPr id="10" name="椭圆 9"/>
          <p:cNvSpPr/>
          <p:nvPr/>
        </p:nvSpPr>
        <p:spPr>
          <a:xfrm>
            <a:off x="7862888" y="3196829"/>
            <a:ext cx="540544" cy="325040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>
              <a:defRPr/>
            </a:pPr>
            <a:endParaRPr lang="zh-CN" altLang="en-US" noProof="1"/>
          </a:p>
        </p:txBody>
      </p:sp>
      <p:sp>
        <p:nvSpPr>
          <p:cNvPr id="11" name="椭圆 10"/>
          <p:cNvSpPr/>
          <p:nvPr/>
        </p:nvSpPr>
        <p:spPr>
          <a:xfrm>
            <a:off x="7268766" y="3484960"/>
            <a:ext cx="454819" cy="272653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>
              <a:defRPr/>
            </a:pPr>
            <a:endParaRPr lang="zh-CN" altLang="en-US" noProof="1"/>
          </a:p>
        </p:txBody>
      </p:sp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图片 5" descr="PPT图标粉色_副本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EFEFF"/>
              </a:clrFrom>
              <a:clrTo>
                <a:srgbClr val="FEFE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54769" y="117872"/>
            <a:ext cx="2551510" cy="4822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3" name="文本框 2"/>
          <p:cNvSpPr txBox="1">
            <a:spLocks noChangeArrowheads="1"/>
          </p:cNvSpPr>
          <p:nvPr/>
        </p:nvSpPr>
        <p:spPr bwMode="auto">
          <a:xfrm>
            <a:off x="20242" y="97632"/>
            <a:ext cx="1878806" cy="500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9pPr>
          </a:lstStyle>
          <a:p>
            <a:pPr eaLnBrk="1" hangingPunct="1"/>
            <a:r>
              <a:rPr lang="zh-CN" altLang="en-US" sz="28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初读课文</a:t>
            </a:r>
          </a:p>
        </p:txBody>
      </p:sp>
      <p:grpSp>
        <p:nvGrpSpPr>
          <p:cNvPr id="10" name="组合 9"/>
          <p:cNvGrpSpPr>
            <a:grpSpLocks/>
          </p:cNvGrpSpPr>
          <p:nvPr/>
        </p:nvGrpSpPr>
        <p:grpSpPr bwMode="auto">
          <a:xfrm>
            <a:off x="471488" y="847725"/>
            <a:ext cx="8203406" cy="1024112"/>
            <a:chOff x="991" y="1781"/>
            <a:chExt cx="17223" cy="2149"/>
          </a:xfrm>
        </p:grpSpPr>
        <p:sp>
          <p:nvSpPr>
            <p:cNvPr id="10251" name="文本框 32"/>
            <p:cNvSpPr txBox="1">
              <a:spLocks noChangeArrowheads="1"/>
            </p:cNvSpPr>
            <p:nvPr/>
          </p:nvSpPr>
          <p:spPr bwMode="auto">
            <a:xfrm>
              <a:off x="2589" y="2505"/>
              <a:ext cx="15625" cy="14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Gulim" pitchFamily="34" charset="-127"/>
                  <a:ea typeface="Gulim" pitchFamily="34" charset="-127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Gulim" pitchFamily="34" charset="-127"/>
                  <a:ea typeface="Gulim" pitchFamily="34" charset="-127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Gulim" pitchFamily="34" charset="-127"/>
                  <a:ea typeface="Gulim" pitchFamily="34" charset="-127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Gulim" pitchFamily="34" charset="-127"/>
                  <a:ea typeface="Gulim" pitchFamily="34" charset="-127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Gulim" pitchFamily="34" charset="-127"/>
                  <a:ea typeface="Gulim" pitchFamily="34" charset="-127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ulim" pitchFamily="34" charset="-127"/>
                  <a:ea typeface="Gulim" pitchFamily="34" charset="-127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ulim" pitchFamily="34" charset="-127"/>
                  <a:ea typeface="Gulim" pitchFamily="34" charset="-127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ulim" pitchFamily="34" charset="-127"/>
                  <a:ea typeface="Gulim" pitchFamily="34" charset="-127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ulim" pitchFamily="34" charset="-127"/>
                  <a:ea typeface="Gulim" pitchFamily="34" charset="-127"/>
                </a:defRPr>
              </a:lvl9pPr>
            </a:lstStyle>
            <a:p>
              <a:pPr eaLnBrk="1" hangingPunct="1">
                <a:lnSpc>
                  <a:spcPct val="140000"/>
                </a:lnSpc>
              </a:pPr>
              <a:r>
                <a:rPr lang="en-US" altLang="zh-CN" sz="3200" b="1" dirty="0">
                  <a:latin typeface="宋体" pitchFamily="2" charset="-122"/>
                  <a:sym typeface="宋体" pitchFamily="2" charset="-122"/>
                </a:rPr>
                <a:t>1.</a:t>
              </a:r>
              <a:r>
                <a:rPr lang="zh-CN" altLang="en-US" sz="3200" b="1" dirty="0">
                  <a:latin typeface="宋体" pitchFamily="2" charset="-122"/>
                  <a:sym typeface="宋体" pitchFamily="2" charset="-122"/>
                </a:rPr>
                <a:t>自由读，要求读准字音，读通句子。</a:t>
              </a:r>
            </a:p>
          </p:txBody>
        </p:sp>
        <p:pic>
          <p:nvPicPr>
            <p:cNvPr id="10252" name="图片 3" descr="center"/>
            <p:cNvPicPr>
              <a:picLocks noChangeAspect="1" noChangeArrowheads="1"/>
            </p:cNvPicPr>
            <p:nvPr/>
          </p:nvPicPr>
          <p:blipFill>
            <a:blip r:embed="rId3" cstate="email">
              <a:clrChange>
                <a:clrFrom>
                  <a:srgbClr val="F2ECEC"/>
                </a:clrFrom>
                <a:clrTo>
                  <a:srgbClr val="F2ECEC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91" y="1781"/>
              <a:ext cx="2390" cy="16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1" name="组合 10"/>
          <p:cNvGrpSpPr>
            <a:grpSpLocks/>
          </p:cNvGrpSpPr>
          <p:nvPr/>
        </p:nvGrpSpPr>
        <p:grpSpPr bwMode="auto">
          <a:xfrm>
            <a:off x="471488" y="1878808"/>
            <a:ext cx="8818484" cy="1035886"/>
            <a:chOff x="991" y="3945"/>
            <a:chExt cx="18515" cy="2176"/>
          </a:xfrm>
        </p:grpSpPr>
        <p:sp>
          <p:nvSpPr>
            <p:cNvPr id="10249" name="文本框 6"/>
            <p:cNvSpPr txBox="1">
              <a:spLocks noChangeArrowheads="1"/>
            </p:cNvSpPr>
            <p:nvPr/>
          </p:nvSpPr>
          <p:spPr bwMode="auto">
            <a:xfrm>
              <a:off x="2589" y="4695"/>
              <a:ext cx="16917" cy="14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Gulim" pitchFamily="34" charset="-127"/>
                  <a:ea typeface="Gulim" pitchFamily="34" charset="-127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Gulim" pitchFamily="34" charset="-127"/>
                  <a:ea typeface="Gulim" pitchFamily="34" charset="-127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Gulim" pitchFamily="34" charset="-127"/>
                  <a:ea typeface="Gulim" pitchFamily="34" charset="-127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Gulim" pitchFamily="34" charset="-127"/>
                  <a:ea typeface="Gulim" pitchFamily="34" charset="-127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Gulim" pitchFamily="34" charset="-127"/>
                  <a:ea typeface="Gulim" pitchFamily="34" charset="-127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ulim" pitchFamily="34" charset="-127"/>
                  <a:ea typeface="Gulim" pitchFamily="34" charset="-127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ulim" pitchFamily="34" charset="-127"/>
                  <a:ea typeface="Gulim" pitchFamily="34" charset="-127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ulim" pitchFamily="34" charset="-127"/>
                  <a:ea typeface="Gulim" pitchFamily="34" charset="-127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ulim" pitchFamily="34" charset="-127"/>
                  <a:ea typeface="Gulim" pitchFamily="34" charset="-127"/>
                </a:defRPr>
              </a:lvl9pPr>
            </a:lstStyle>
            <a:p>
              <a:pPr eaLnBrk="1" hangingPunct="1">
                <a:lnSpc>
                  <a:spcPct val="140000"/>
                </a:lnSpc>
              </a:pPr>
              <a:r>
                <a:rPr lang="en-US" altLang="zh-CN" sz="3200" b="1" dirty="0">
                  <a:latin typeface="宋体" pitchFamily="2" charset="-122"/>
                  <a:sym typeface="宋体" pitchFamily="2" charset="-122"/>
                </a:rPr>
                <a:t>2.</a:t>
              </a:r>
              <a:r>
                <a:rPr lang="zh-CN" altLang="en-US" sz="3200" b="1" dirty="0">
                  <a:latin typeface="宋体" pitchFamily="2" charset="-122"/>
                  <a:sym typeface="宋体" pitchFamily="2" charset="-122"/>
                </a:rPr>
                <a:t>和同桌合作读，注意读出感情。</a:t>
              </a:r>
            </a:p>
          </p:txBody>
        </p:sp>
        <p:pic>
          <p:nvPicPr>
            <p:cNvPr id="10250" name="图片 4" descr="center"/>
            <p:cNvPicPr>
              <a:picLocks noChangeAspect="1" noChangeArrowheads="1"/>
            </p:cNvPicPr>
            <p:nvPr/>
          </p:nvPicPr>
          <p:blipFill>
            <a:blip r:embed="rId3" cstate="email">
              <a:clrChange>
                <a:clrFrom>
                  <a:srgbClr val="F2ECEC"/>
                </a:clrFrom>
                <a:clrTo>
                  <a:srgbClr val="F2ECEC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91" y="3945"/>
              <a:ext cx="2390" cy="16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2" name="组合 11"/>
          <p:cNvGrpSpPr>
            <a:grpSpLocks/>
          </p:cNvGrpSpPr>
          <p:nvPr/>
        </p:nvGrpSpPr>
        <p:grpSpPr bwMode="auto">
          <a:xfrm>
            <a:off x="489347" y="2934891"/>
            <a:ext cx="8777288" cy="1739488"/>
            <a:chOff x="1028" y="6163"/>
            <a:chExt cx="18429" cy="3652"/>
          </a:xfrm>
        </p:grpSpPr>
        <p:sp>
          <p:nvSpPr>
            <p:cNvPr id="10247" name="文本框 7"/>
            <p:cNvSpPr txBox="1">
              <a:spLocks noChangeArrowheads="1"/>
            </p:cNvSpPr>
            <p:nvPr/>
          </p:nvSpPr>
          <p:spPr bwMode="auto">
            <a:xfrm>
              <a:off x="2540" y="6942"/>
              <a:ext cx="16917" cy="28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Gulim" pitchFamily="34" charset="-127"/>
                  <a:ea typeface="Gulim" pitchFamily="34" charset="-127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Gulim" pitchFamily="34" charset="-127"/>
                  <a:ea typeface="Gulim" pitchFamily="34" charset="-127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Gulim" pitchFamily="34" charset="-127"/>
                  <a:ea typeface="Gulim" pitchFamily="34" charset="-127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Gulim" pitchFamily="34" charset="-127"/>
                  <a:ea typeface="Gulim" pitchFamily="34" charset="-127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Gulim" pitchFamily="34" charset="-127"/>
                  <a:ea typeface="Gulim" pitchFamily="34" charset="-127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ulim" pitchFamily="34" charset="-127"/>
                  <a:ea typeface="Gulim" pitchFamily="34" charset="-127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ulim" pitchFamily="34" charset="-127"/>
                  <a:ea typeface="Gulim" pitchFamily="34" charset="-127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ulim" pitchFamily="34" charset="-127"/>
                  <a:ea typeface="Gulim" pitchFamily="34" charset="-127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ulim" pitchFamily="34" charset="-127"/>
                  <a:ea typeface="Gulim" pitchFamily="34" charset="-127"/>
                </a:defRPr>
              </a:lvl9pPr>
            </a:lstStyle>
            <a:p>
              <a:pPr eaLnBrk="1" hangingPunct="1">
                <a:lnSpc>
                  <a:spcPct val="140000"/>
                </a:lnSpc>
              </a:pPr>
              <a:r>
                <a:rPr lang="en-US" altLang="zh-CN" sz="3200" b="1" dirty="0">
                  <a:latin typeface="宋体" pitchFamily="2" charset="-122"/>
                  <a:sym typeface="宋体" pitchFamily="2" charset="-122"/>
                </a:rPr>
                <a:t>3.</a:t>
              </a:r>
              <a:r>
                <a:rPr lang="zh-CN" altLang="en-US" sz="3200" b="1" dirty="0">
                  <a:latin typeface="宋体" pitchFamily="2" charset="-122"/>
                  <a:sym typeface="宋体" pitchFamily="2" charset="-122"/>
                </a:rPr>
                <a:t>边读边勾画，标注你喜欢的词、句和</a:t>
              </a:r>
            </a:p>
            <a:p>
              <a:pPr eaLnBrk="1" hangingPunct="1">
                <a:lnSpc>
                  <a:spcPct val="140000"/>
                </a:lnSpc>
              </a:pPr>
              <a:r>
                <a:rPr lang="zh-CN" altLang="en-US" sz="3200" b="1" dirty="0">
                  <a:latin typeface="宋体" pitchFamily="2" charset="-122"/>
                  <a:sym typeface="宋体" pitchFamily="2" charset="-122"/>
                </a:rPr>
                <a:t>不懂的地方。</a:t>
              </a:r>
            </a:p>
          </p:txBody>
        </p:sp>
        <p:pic>
          <p:nvPicPr>
            <p:cNvPr id="10248" name="图片 8" descr="center"/>
            <p:cNvPicPr>
              <a:picLocks noChangeAspect="1" noChangeArrowheads="1"/>
            </p:cNvPicPr>
            <p:nvPr/>
          </p:nvPicPr>
          <p:blipFill>
            <a:blip r:embed="rId3" cstate="email">
              <a:clrChange>
                <a:clrFrom>
                  <a:srgbClr val="F2ECEC"/>
                </a:clrFrom>
                <a:clrTo>
                  <a:srgbClr val="F2ECEC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28" y="6163"/>
              <a:ext cx="2390" cy="16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圆角矩形 3"/>
          <p:cNvSpPr/>
          <p:nvPr/>
        </p:nvSpPr>
        <p:spPr>
          <a:xfrm>
            <a:off x="629841" y="842962"/>
            <a:ext cx="7937897" cy="3673079"/>
          </a:xfrm>
          <a:prstGeom prst="round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>
              <a:defRPr/>
            </a:pPr>
            <a:endParaRPr lang="zh-CN" altLang="en-US" noProof="1"/>
          </a:p>
        </p:txBody>
      </p:sp>
      <p:sp>
        <p:nvSpPr>
          <p:cNvPr id="11267" name="文本框 2"/>
          <p:cNvSpPr txBox="1">
            <a:spLocks noChangeArrowheads="1"/>
          </p:cNvSpPr>
          <p:nvPr/>
        </p:nvSpPr>
        <p:spPr bwMode="auto">
          <a:xfrm>
            <a:off x="904875" y="2352675"/>
            <a:ext cx="1301354" cy="7608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9pPr>
          </a:lstStyle>
          <a:p>
            <a:pPr eaLnBrk="1" hangingPunct="1"/>
            <a:r>
              <a:rPr lang="zh-CN" altLang="en-US" sz="4500">
                <a:solidFill>
                  <a:srgbClr val="C00000"/>
                </a:solidFill>
                <a:latin typeface="汉仪中楷简" charset="-122"/>
                <a:ea typeface="汉仪中楷简" charset="-122"/>
              </a:rPr>
              <a:t>父</a:t>
            </a:r>
            <a:r>
              <a:rPr lang="zh-CN" altLang="en-US" sz="4500">
                <a:latin typeface="汉仪中楷简" charset="-122"/>
                <a:ea typeface="汉仪中楷简" charset="-122"/>
              </a:rPr>
              <a:t>亲</a:t>
            </a:r>
            <a:endParaRPr lang="zh-CN" altLang="en-US"/>
          </a:p>
        </p:txBody>
      </p:sp>
      <p:sp>
        <p:nvSpPr>
          <p:cNvPr id="11268" name="文本框 8"/>
          <p:cNvSpPr txBox="1">
            <a:spLocks noChangeArrowheads="1"/>
          </p:cNvSpPr>
          <p:nvPr/>
        </p:nvSpPr>
        <p:spPr bwMode="auto">
          <a:xfrm>
            <a:off x="2713435" y="1191816"/>
            <a:ext cx="1301353" cy="7608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9pPr>
          </a:lstStyle>
          <a:p>
            <a:pPr eaLnBrk="1" hangingPunct="1"/>
            <a:r>
              <a:rPr lang="zh-CN" altLang="en-US" sz="4500">
                <a:latin typeface="汉仪中楷简" charset="-122"/>
                <a:ea typeface="汉仪中楷简" charset="-122"/>
              </a:rPr>
              <a:t>船夫</a:t>
            </a:r>
          </a:p>
        </p:txBody>
      </p:sp>
      <p:sp>
        <p:nvSpPr>
          <p:cNvPr id="11269" name="文本框 10"/>
          <p:cNvSpPr txBox="1">
            <a:spLocks noChangeArrowheads="1"/>
          </p:cNvSpPr>
          <p:nvPr/>
        </p:nvSpPr>
        <p:spPr bwMode="auto">
          <a:xfrm>
            <a:off x="6418660" y="1191816"/>
            <a:ext cx="1301353" cy="7608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9pPr>
          </a:lstStyle>
          <a:p>
            <a:pPr eaLnBrk="1" hangingPunct="1"/>
            <a:r>
              <a:rPr lang="zh-CN" altLang="en-US" sz="4500">
                <a:latin typeface="汉仪中楷简" charset="-122"/>
                <a:ea typeface="汉仪中楷简" charset="-122"/>
              </a:rPr>
              <a:t>沙</a:t>
            </a:r>
            <a:r>
              <a:rPr lang="zh-CN" altLang="en-US" sz="4500">
                <a:solidFill>
                  <a:srgbClr val="C00000"/>
                </a:solidFill>
                <a:latin typeface="汉仪中楷简" charset="-122"/>
                <a:ea typeface="汉仪中楷简" charset="-122"/>
              </a:rPr>
              <a:t>啦</a:t>
            </a:r>
          </a:p>
        </p:txBody>
      </p:sp>
      <p:sp>
        <p:nvSpPr>
          <p:cNvPr id="11270" name="文本框 11"/>
          <p:cNvSpPr txBox="1">
            <a:spLocks noChangeArrowheads="1"/>
          </p:cNvSpPr>
          <p:nvPr/>
        </p:nvSpPr>
        <p:spPr bwMode="auto">
          <a:xfrm>
            <a:off x="4594623" y="1191816"/>
            <a:ext cx="1301353" cy="7608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9pPr>
          </a:lstStyle>
          <a:p>
            <a:pPr eaLnBrk="1" hangingPunct="1"/>
            <a:r>
              <a:rPr lang="zh-CN" altLang="en-US" sz="4500">
                <a:latin typeface="汉仪中楷简" charset="-122"/>
                <a:ea typeface="汉仪中楷简" charset="-122"/>
              </a:rPr>
              <a:t>船篷</a:t>
            </a:r>
          </a:p>
        </p:txBody>
      </p:sp>
      <p:sp>
        <p:nvSpPr>
          <p:cNvPr id="11271" name="文本框 12"/>
          <p:cNvSpPr txBox="1">
            <a:spLocks noChangeArrowheads="1"/>
          </p:cNvSpPr>
          <p:nvPr/>
        </p:nvSpPr>
        <p:spPr bwMode="auto">
          <a:xfrm>
            <a:off x="4594623" y="2352675"/>
            <a:ext cx="1301353" cy="7608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9pPr>
          </a:lstStyle>
          <a:p>
            <a:pPr eaLnBrk="1" hangingPunct="1"/>
            <a:r>
              <a:rPr lang="zh-CN" altLang="en-US" sz="4500">
                <a:latin typeface="汉仪中楷简" charset="-122"/>
                <a:ea typeface="汉仪中楷简" charset="-122"/>
              </a:rPr>
              <a:t>翠鸟</a:t>
            </a:r>
          </a:p>
        </p:txBody>
      </p:sp>
      <p:sp>
        <p:nvSpPr>
          <p:cNvPr id="11272" name="文本框 13"/>
          <p:cNvSpPr txBox="1">
            <a:spLocks noChangeArrowheads="1"/>
          </p:cNvSpPr>
          <p:nvPr/>
        </p:nvSpPr>
        <p:spPr bwMode="auto">
          <a:xfrm>
            <a:off x="2713435" y="2334816"/>
            <a:ext cx="1301353" cy="7608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9pPr>
          </a:lstStyle>
          <a:p>
            <a:pPr eaLnBrk="1" hangingPunct="1"/>
            <a:r>
              <a:rPr lang="zh-CN" altLang="en-US" sz="4500">
                <a:latin typeface="汉仪中楷简" charset="-122"/>
                <a:ea typeface="汉仪中楷简" charset="-122"/>
              </a:rPr>
              <a:t>长嘴</a:t>
            </a:r>
          </a:p>
        </p:txBody>
      </p:sp>
      <p:sp>
        <p:nvSpPr>
          <p:cNvPr id="11273" name="文本框 14"/>
          <p:cNvSpPr txBox="1">
            <a:spLocks noChangeArrowheads="1"/>
          </p:cNvSpPr>
          <p:nvPr/>
        </p:nvSpPr>
        <p:spPr bwMode="auto">
          <a:xfrm>
            <a:off x="6469856" y="2352675"/>
            <a:ext cx="1301354" cy="7608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9pPr>
          </a:lstStyle>
          <a:p>
            <a:pPr eaLnBrk="1" hangingPunct="1"/>
            <a:r>
              <a:rPr lang="zh-CN" altLang="en-US" sz="4500">
                <a:solidFill>
                  <a:srgbClr val="C00000"/>
                </a:solidFill>
                <a:latin typeface="汉仪中楷简" charset="-122"/>
                <a:ea typeface="汉仪中楷简" charset="-122"/>
              </a:rPr>
              <a:t>鹦鹉</a:t>
            </a:r>
          </a:p>
        </p:txBody>
      </p:sp>
      <p:sp>
        <p:nvSpPr>
          <p:cNvPr id="11274" name="文本框 16"/>
          <p:cNvSpPr txBox="1">
            <a:spLocks noChangeArrowheads="1"/>
          </p:cNvSpPr>
          <p:nvPr/>
        </p:nvSpPr>
        <p:spPr bwMode="auto">
          <a:xfrm>
            <a:off x="2525316" y="3508772"/>
            <a:ext cx="2065734" cy="7608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9pPr>
          </a:lstStyle>
          <a:p>
            <a:pPr eaLnBrk="1" hangingPunct="1"/>
            <a:r>
              <a:rPr lang="zh-CN" altLang="en-US" sz="4500">
                <a:latin typeface="汉仪中楷简" charset="-122"/>
                <a:ea typeface="汉仪中楷简" charset="-122"/>
              </a:rPr>
              <a:t>吞下去</a:t>
            </a:r>
          </a:p>
        </p:txBody>
      </p:sp>
      <p:sp>
        <p:nvSpPr>
          <p:cNvPr id="11275" name="文本框 17"/>
          <p:cNvSpPr txBox="1">
            <a:spLocks noChangeArrowheads="1"/>
          </p:cNvSpPr>
          <p:nvPr/>
        </p:nvSpPr>
        <p:spPr bwMode="auto">
          <a:xfrm>
            <a:off x="4594622" y="3500438"/>
            <a:ext cx="2222897" cy="7608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9pPr>
          </a:lstStyle>
          <a:p>
            <a:pPr eaLnBrk="1" hangingPunct="1"/>
            <a:r>
              <a:rPr lang="zh-CN" altLang="en-US" sz="4500">
                <a:solidFill>
                  <a:srgbClr val="C00000"/>
                </a:solidFill>
                <a:latin typeface="汉仪中楷简" charset="-122"/>
                <a:ea typeface="汉仪中楷简" charset="-122"/>
              </a:rPr>
              <a:t>悄</a:t>
            </a:r>
            <a:r>
              <a:rPr lang="zh-CN" altLang="en-US" sz="4500">
                <a:latin typeface="汉仪中楷简" charset="-122"/>
                <a:ea typeface="汉仪中楷简" charset="-122"/>
              </a:rPr>
              <a:t>悄地</a:t>
            </a:r>
          </a:p>
        </p:txBody>
      </p:sp>
      <p:sp>
        <p:nvSpPr>
          <p:cNvPr id="11276" name="文本框 18"/>
          <p:cNvSpPr txBox="1">
            <a:spLocks noChangeArrowheads="1"/>
          </p:cNvSpPr>
          <p:nvPr/>
        </p:nvSpPr>
        <p:spPr bwMode="auto">
          <a:xfrm>
            <a:off x="904875" y="1191816"/>
            <a:ext cx="1301354" cy="7608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9pPr>
          </a:lstStyle>
          <a:p>
            <a:pPr eaLnBrk="1" hangingPunct="1"/>
            <a:r>
              <a:rPr lang="zh-CN" altLang="en-US" sz="4500">
                <a:latin typeface="汉仪中楷简" charset="-122"/>
                <a:ea typeface="汉仪中楷简" charset="-122"/>
              </a:rPr>
              <a:t>船舱</a:t>
            </a:r>
          </a:p>
        </p:txBody>
      </p:sp>
      <p:sp>
        <p:nvSpPr>
          <p:cNvPr id="11277" name="文本框 19"/>
          <p:cNvSpPr txBox="1">
            <a:spLocks noChangeArrowheads="1"/>
          </p:cNvSpPr>
          <p:nvPr/>
        </p:nvSpPr>
        <p:spPr bwMode="auto">
          <a:xfrm>
            <a:off x="904875" y="3508772"/>
            <a:ext cx="1301354" cy="7608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9pPr>
          </a:lstStyle>
          <a:p>
            <a:pPr eaLnBrk="1" hangingPunct="1"/>
            <a:r>
              <a:rPr lang="zh-CN" altLang="en-US" sz="4500">
                <a:latin typeface="汉仪中楷简" charset="-122"/>
                <a:ea typeface="汉仪中楷简" charset="-122"/>
              </a:rPr>
              <a:t>搭船</a:t>
            </a:r>
          </a:p>
        </p:txBody>
      </p:sp>
      <p:sp>
        <p:nvSpPr>
          <p:cNvPr id="21" name="文本框 20"/>
          <p:cNvSpPr txBox="1">
            <a:spLocks noChangeArrowheads="1"/>
          </p:cNvSpPr>
          <p:nvPr/>
        </p:nvSpPr>
        <p:spPr bwMode="auto">
          <a:xfrm>
            <a:off x="1356123" y="851298"/>
            <a:ext cx="840615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9pPr>
          </a:lstStyle>
          <a:p>
            <a:pPr eaLnBrk="1" hangingPunct="1"/>
            <a:r>
              <a:rPr lang="en-US" altLang="zh-CN" b="1">
                <a:latin typeface="宋体" pitchFamily="2" charset="-122"/>
                <a:sym typeface="宋体" pitchFamily="2" charset="-122"/>
              </a:rPr>
              <a:t>cāng  </a:t>
            </a:r>
            <a:endParaRPr lang="zh-CN" altLang="en-US"/>
          </a:p>
        </p:txBody>
      </p:sp>
      <p:sp>
        <p:nvSpPr>
          <p:cNvPr id="23" name="文本框 22"/>
          <p:cNvSpPr txBox="1">
            <a:spLocks noChangeArrowheads="1"/>
          </p:cNvSpPr>
          <p:nvPr/>
        </p:nvSpPr>
        <p:spPr bwMode="auto">
          <a:xfrm>
            <a:off x="3359944" y="851298"/>
            <a:ext cx="372538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9pPr>
          </a:lstStyle>
          <a:p>
            <a:pPr eaLnBrk="1" hangingPunct="1"/>
            <a:r>
              <a:rPr lang="en-US" altLang="zh-CN" b="1">
                <a:latin typeface="宋体" pitchFamily="2" charset="-122"/>
                <a:sym typeface="宋体" pitchFamily="2" charset="-122"/>
              </a:rPr>
              <a:t>fū</a:t>
            </a:r>
            <a:endParaRPr lang="zh-CN" altLang="en-US"/>
          </a:p>
        </p:txBody>
      </p:sp>
      <p:sp>
        <p:nvSpPr>
          <p:cNvPr id="24" name="文本框 23"/>
          <p:cNvSpPr txBox="1">
            <a:spLocks noChangeArrowheads="1"/>
          </p:cNvSpPr>
          <p:nvPr/>
        </p:nvSpPr>
        <p:spPr bwMode="auto">
          <a:xfrm>
            <a:off x="5122069" y="851298"/>
            <a:ext cx="606576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9pPr>
          </a:lstStyle>
          <a:p>
            <a:pPr eaLnBrk="1" hangingPunct="1"/>
            <a:r>
              <a:rPr lang="en-US" altLang="zh-CN" b="1">
                <a:latin typeface="宋体" pitchFamily="2" charset="-122"/>
                <a:sym typeface="宋体" pitchFamily="2" charset="-122"/>
              </a:rPr>
              <a:t>péng</a:t>
            </a:r>
            <a:endParaRPr lang="zh-CN" altLang="en-US"/>
          </a:p>
        </p:txBody>
      </p:sp>
      <p:sp>
        <p:nvSpPr>
          <p:cNvPr id="25" name="文本框 24"/>
          <p:cNvSpPr txBox="1">
            <a:spLocks noChangeArrowheads="1"/>
          </p:cNvSpPr>
          <p:nvPr/>
        </p:nvSpPr>
        <p:spPr bwMode="auto">
          <a:xfrm>
            <a:off x="6428185" y="851298"/>
            <a:ext cx="840615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9pPr>
          </a:lstStyle>
          <a:p>
            <a:pPr eaLnBrk="1" hangingPunct="1"/>
            <a:r>
              <a:rPr lang="en-US" altLang="zh-CN" b="1">
                <a:latin typeface="宋体" pitchFamily="2" charset="-122"/>
                <a:sym typeface="宋体" pitchFamily="2" charset="-122"/>
              </a:rPr>
              <a:t>shā lā</a:t>
            </a:r>
            <a:endParaRPr lang="zh-CN" altLang="en-US"/>
          </a:p>
        </p:txBody>
      </p:sp>
      <p:sp>
        <p:nvSpPr>
          <p:cNvPr id="26" name="文本框 25"/>
          <p:cNvSpPr txBox="1">
            <a:spLocks noChangeArrowheads="1"/>
          </p:cNvSpPr>
          <p:nvPr/>
        </p:nvSpPr>
        <p:spPr bwMode="auto">
          <a:xfrm>
            <a:off x="979885" y="2007394"/>
            <a:ext cx="372538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9pPr>
          </a:lstStyle>
          <a:p>
            <a:pPr eaLnBrk="1" hangingPunct="1"/>
            <a:r>
              <a:rPr lang="en-US" altLang="zh-CN" b="1">
                <a:latin typeface="宋体" pitchFamily="2" charset="-122"/>
                <a:sym typeface="宋体" pitchFamily="2" charset="-122"/>
              </a:rPr>
              <a:t>fù</a:t>
            </a:r>
            <a:endParaRPr lang="zh-CN" altLang="en-US"/>
          </a:p>
        </p:txBody>
      </p:sp>
      <p:sp>
        <p:nvSpPr>
          <p:cNvPr id="27" name="文本框 26"/>
          <p:cNvSpPr txBox="1">
            <a:spLocks noChangeArrowheads="1"/>
          </p:cNvSpPr>
          <p:nvPr/>
        </p:nvSpPr>
        <p:spPr bwMode="auto">
          <a:xfrm>
            <a:off x="3359944" y="1990725"/>
            <a:ext cx="489558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9pPr>
          </a:lstStyle>
          <a:p>
            <a:pPr eaLnBrk="1" hangingPunct="1"/>
            <a:r>
              <a:rPr lang="en-US" altLang="zh-CN" b="1">
                <a:latin typeface="宋体" pitchFamily="2" charset="-122"/>
                <a:sym typeface="宋体" pitchFamily="2" charset="-122"/>
              </a:rPr>
              <a:t>zuǐ</a:t>
            </a:r>
            <a:endParaRPr lang="zh-CN" altLang="en-US"/>
          </a:p>
        </p:txBody>
      </p:sp>
      <p:sp>
        <p:nvSpPr>
          <p:cNvPr id="28" name="文本框 27"/>
          <p:cNvSpPr txBox="1">
            <a:spLocks noChangeArrowheads="1"/>
          </p:cNvSpPr>
          <p:nvPr/>
        </p:nvSpPr>
        <p:spPr bwMode="auto">
          <a:xfrm>
            <a:off x="4594622" y="2007394"/>
            <a:ext cx="489558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9pPr>
          </a:lstStyle>
          <a:p>
            <a:pPr eaLnBrk="1" hangingPunct="1"/>
            <a:r>
              <a:rPr lang="en-US" altLang="zh-CN" b="1">
                <a:latin typeface="宋体" pitchFamily="2" charset="-122"/>
                <a:sym typeface="宋体" pitchFamily="2" charset="-122"/>
              </a:rPr>
              <a:t>cuì</a:t>
            </a:r>
            <a:endParaRPr lang="zh-CN" altLang="en-US"/>
          </a:p>
        </p:txBody>
      </p:sp>
      <p:sp>
        <p:nvSpPr>
          <p:cNvPr id="29" name="文本框 28"/>
          <p:cNvSpPr txBox="1">
            <a:spLocks noChangeArrowheads="1"/>
          </p:cNvSpPr>
          <p:nvPr/>
        </p:nvSpPr>
        <p:spPr bwMode="auto">
          <a:xfrm>
            <a:off x="6116241" y="2007394"/>
            <a:ext cx="1191673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9pPr>
          </a:lstStyle>
          <a:p>
            <a:pPr eaLnBrk="1" hangingPunct="1"/>
            <a:r>
              <a:rPr lang="en-US" altLang="zh-CN" b="1">
                <a:latin typeface="宋体" pitchFamily="2" charset="-122"/>
                <a:sym typeface="宋体" pitchFamily="2" charset="-122"/>
              </a:rPr>
              <a:t> yīng wǔ </a:t>
            </a:r>
            <a:endParaRPr lang="zh-CN" altLang="en-US"/>
          </a:p>
        </p:txBody>
      </p:sp>
      <p:sp>
        <p:nvSpPr>
          <p:cNvPr id="30" name="文本框 29"/>
          <p:cNvSpPr txBox="1">
            <a:spLocks noChangeArrowheads="1"/>
          </p:cNvSpPr>
          <p:nvPr/>
        </p:nvSpPr>
        <p:spPr bwMode="auto">
          <a:xfrm>
            <a:off x="979885" y="3178969"/>
            <a:ext cx="372538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9pPr>
          </a:lstStyle>
          <a:p>
            <a:pPr eaLnBrk="1" hangingPunct="1"/>
            <a:r>
              <a:rPr lang="en-US" altLang="zh-CN" b="1">
                <a:latin typeface="宋体" pitchFamily="2" charset="-122"/>
                <a:sym typeface="宋体" pitchFamily="2" charset="-122"/>
              </a:rPr>
              <a:t>dā</a:t>
            </a:r>
            <a:endParaRPr lang="zh-CN" altLang="en-US"/>
          </a:p>
        </p:txBody>
      </p:sp>
      <p:sp>
        <p:nvSpPr>
          <p:cNvPr id="31" name="文本框 30"/>
          <p:cNvSpPr txBox="1">
            <a:spLocks noChangeArrowheads="1"/>
          </p:cNvSpPr>
          <p:nvPr/>
        </p:nvSpPr>
        <p:spPr bwMode="auto">
          <a:xfrm>
            <a:off x="2525316" y="3178969"/>
            <a:ext cx="489558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9pPr>
          </a:lstStyle>
          <a:p>
            <a:pPr eaLnBrk="1" hangingPunct="1"/>
            <a:r>
              <a:rPr lang="en-US" altLang="zh-CN" b="1">
                <a:latin typeface="宋体" pitchFamily="2" charset="-122"/>
                <a:sym typeface="宋体" pitchFamily="2" charset="-122"/>
              </a:rPr>
              <a:t>tūn</a:t>
            </a:r>
            <a:endParaRPr lang="zh-CN" altLang="en-US"/>
          </a:p>
        </p:txBody>
      </p:sp>
      <p:sp>
        <p:nvSpPr>
          <p:cNvPr id="32" name="文本框 31"/>
          <p:cNvSpPr txBox="1">
            <a:spLocks noChangeArrowheads="1"/>
          </p:cNvSpPr>
          <p:nvPr/>
        </p:nvSpPr>
        <p:spPr bwMode="auto">
          <a:xfrm>
            <a:off x="4594623" y="3132535"/>
            <a:ext cx="606576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9pPr>
          </a:lstStyle>
          <a:p>
            <a:pPr eaLnBrk="1" hangingPunct="1"/>
            <a:r>
              <a:rPr lang="en-US" altLang="zh-CN" b="1">
                <a:latin typeface="宋体" pitchFamily="2" charset="-122"/>
                <a:sym typeface="宋体" pitchFamily="2" charset="-122"/>
              </a:rPr>
              <a:t>qiāo</a:t>
            </a:r>
            <a:endParaRPr lang="zh-CN" altLang="en-US"/>
          </a:p>
        </p:txBody>
      </p:sp>
      <p:pic>
        <p:nvPicPr>
          <p:cNvPr id="11289" name="图片 5" descr="PPT图标粉色_副本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EFEFF"/>
              </a:clrFrom>
              <a:clrTo>
                <a:srgbClr val="FEFE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54769" y="117872"/>
            <a:ext cx="2551510" cy="4822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90" name="文本框 2"/>
          <p:cNvSpPr txBox="1">
            <a:spLocks noChangeArrowheads="1"/>
          </p:cNvSpPr>
          <p:nvPr/>
        </p:nvSpPr>
        <p:spPr bwMode="auto">
          <a:xfrm>
            <a:off x="20242" y="97632"/>
            <a:ext cx="1878806" cy="500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9pPr>
          </a:lstStyle>
          <a:p>
            <a:pPr eaLnBrk="1" hangingPunct="1"/>
            <a:r>
              <a:rPr lang="zh-CN" altLang="en-US" sz="28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字词学习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3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3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4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5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5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 nodeType="clickPar">
                      <p:stCondLst>
                        <p:cond delay="indefinite"/>
                      </p:stCondLst>
                      <p:childTnLst>
                        <p:par>
                          <p:cTn id="6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3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4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68" presetID="2" presetClass="exit" presetSubtype="4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9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73" presetID="2" presetClass="exit" presetSubtype="4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4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78" presetID="2" presetClass="exit" presetSubtype="4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9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 nodeType="clickPar">
                      <p:stCondLst>
                        <p:cond delay="indefinite"/>
                      </p:stCondLst>
                      <p:childTnLst>
                        <p:par>
                          <p:cTn id="8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4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85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89" presetID="2" presetClass="exit" presetSubtype="4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0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94" presetID="2" presetClass="exit" presetSubtype="4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5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99" presetID="2" presetClass="exit" presetSubtype="4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0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 nodeType="clickPar">
                      <p:stCondLst>
                        <p:cond delay="indefinite"/>
                      </p:stCondLst>
                      <p:childTnLst>
                        <p:par>
                          <p:cTn id="10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5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6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10" presetID="2" presetClass="exit" presetSubtype="4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1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5" presetID="2" presetClass="exit" presetSubtype="4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6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1" grpId="1"/>
      <p:bldP spid="23" grpId="0"/>
      <p:bldP spid="23" grpId="1"/>
      <p:bldP spid="24" grpId="0"/>
      <p:bldP spid="24" grpId="1"/>
      <p:bldP spid="25" grpId="0"/>
      <p:bldP spid="25" grpId="1"/>
      <p:bldP spid="26" grpId="0"/>
      <p:bldP spid="26" grpId="1"/>
      <p:bldP spid="27" grpId="0"/>
      <p:bldP spid="27" grpId="1"/>
      <p:bldP spid="28" grpId="0"/>
      <p:bldP spid="28" grpId="1"/>
      <p:bldP spid="29" grpId="0"/>
      <p:bldP spid="29" grpId="1"/>
      <p:bldP spid="30" grpId="0"/>
      <p:bldP spid="30" grpId="1"/>
      <p:bldP spid="31" grpId="0"/>
      <p:bldP spid="31" grpId="1"/>
      <p:bldP spid="32" grpId="0"/>
      <p:bldP spid="32" grpId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图片 5" descr="PPT图标粉色_副本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EFEFF"/>
              </a:clrFrom>
              <a:clrTo>
                <a:srgbClr val="FEFE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54769" y="117872"/>
            <a:ext cx="2551510" cy="4822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1" name="文本框 2"/>
          <p:cNvSpPr txBox="1">
            <a:spLocks noChangeArrowheads="1"/>
          </p:cNvSpPr>
          <p:nvPr/>
        </p:nvSpPr>
        <p:spPr bwMode="auto">
          <a:xfrm>
            <a:off x="289323" y="97631"/>
            <a:ext cx="1878806" cy="500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9pPr>
          </a:lstStyle>
          <a:p>
            <a:pPr eaLnBrk="1" hangingPunct="1"/>
            <a:r>
              <a:rPr lang="zh-CN" altLang="en-US" sz="28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会写字</a:t>
            </a:r>
          </a:p>
        </p:txBody>
      </p:sp>
      <p:grpSp>
        <p:nvGrpSpPr>
          <p:cNvPr id="12292" name="组合 46"/>
          <p:cNvGrpSpPr>
            <a:grpSpLocks/>
          </p:cNvGrpSpPr>
          <p:nvPr/>
        </p:nvGrpSpPr>
        <p:grpSpPr bwMode="auto">
          <a:xfrm>
            <a:off x="620316" y="1347788"/>
            <a:ext cx="7471172" cy="3008468"/>
            <a:chOff x="1286" y="2862"/>
            <a:chExt cx="15689" cy="6318"/>
          </a:xfrm>
        </p:grpSpPr>
        <p:grpSp>
          <p:nvGrpSpPr>
            <p:cNvPr id="12294" name="组合 24"/>
            <p:cNvGrpSpPr>
              <a:grpSpLocks/>
            </p:cNvGrpSpPr>
            <p:nvPr/>
          </p:nvGrpSpPr>
          <p:grpSpPr bwMode="auto">
            <a:xfrm>
              <a:off x="1286" y="2862"/>
              <a:ext cx="4219" cy="6318"/>
              <a:chOff x="2390" y="2862"/>
              <a:chExt cx="4219" cy="6318"/>
            </a:xfrm>
          </p:grpSpPr>
          <p:sp>
            <p:nvSpPr>
              <p:cNvPr id="12313" name="文本框 27"/>
              <p:cNvSpPr txBox="1">
                <a:spLocks noChangeArrowheads="1"/>
              </p:cNvSpPr>
              <p:nvPr/>
            </p:nvSpPr>
            <p:spPr bwMode="auto">
              <a:xfrm>
                <a:off x="3558" y="2862"/>
                <a:ext cx="2788" cy="407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9pPr>
              </a:lstStyle>
              <a:p>
                <a:pPr eaLnBrk="1" hangingPunct="1"/>
                <a:r>
                  <a:rPr lang="en-US" altLang="zh-CN" sz="6000">
                    <a:solidFill>
                      <a:srgbClr val="FF0000"/>
                    </a:solidFill>
                    <a:latin typeface="GB Pinyinok-D"/>
                    <a:ea typeface="GB Pinyinok-D"/>
                    <a:cs typeface="GB Pinyinok-D"/>
                  </a:rPr>
                  <a:t>dā</a:t>
                </a:r>
              </a:p>
              <a:p>
                <a:pPr eaLnBrk="1" hangingPunct="1"/>
                <a:endParaRPr lang="en-US" altLang="zh-CN" sz="6000">
                  <a:solidFill>
                    <a:srgbClr val="FF0000"/>
                  </a:solidFill>
                  <a:latin typeface="GB Pinyinok-D"/>
                  <a:ea typeface="GB Pinyinok-D"/>
                  <a:cs typeface="GB Pinyinok-D"/>
                </a:endParaRPr>
              </a:p>
            </p:txBody>
          </p:sp>
          <p:pic>
            <p:nvPicPr>
              <p:cNvPr id="12314" name="图片 25" descr="图片1"/>
              <p:cNvPicPr>
                <a:picLocks noChangeAspect="1" noChangeArrowheads="1"/>
              </p:cNvPicPr>
              <p:nvPr/>
            </p:nvPicPr>
            <p:blipFill>
              <a:blip r:embed="rId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390" y="4766"/>
                <a:ext cx="4219" cy="421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2315" name="文本框 26"/>
              <p:cNvSpPr txBox="1">
                <a:spLocks noChangeArrowheads="1"/>
              </p:cNvSpPr>
              <p:nvPr/>
            </p:nvSpPr>
            <p:spPr bwMode="auto">
              <a:xfrm>
                <a:off x="2654" y="4623"/>
                <a:ext cx="3336" cy="455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9pPr>
              </a:lstStyle>
              <a:p>
                <a:pPr eaLnBrk="1" hangingPunct="1"/>
                <a:r>
                  <a:rPr lang="zh-CN" altLang="en-US" sz="13500">
                    <a:latin typeface="楷体" pitchFamily="49" charset="-122"/>
                    <a:ea typeface="楷体" pitchFamily="49" charset="-122"/>
                  </a:rPr>
                  <a:t>搭</a:t>
                </a:r>
              </a:p>
            </p:txBody>
          </p:sp>
        </p:grpSp>
        <p:grpSp>
          <p:nvGrpSpPr>
            <p:cNvPr id="12295" name="组合 28"/>
            <p:cNvGrpSpPr>
              <a:grpSpLocks/>
            </p:cNvGrpSpPr>
            <p:nvPr/>
          </p:nvGrpSpPr>
          <p:grpSpPr bwMode="auto">
            <a:xfrm>
              <a:off x="6231" y="3366"/>
              <a:ext cx="10064" cy="1381"/>
              <a:chOff x="7311" y="3366"/>
              <a:chExt cx="10064" cy="1381"/>
            </a:xfrm>
          </p:grpSpPr>
          <p:grpSp>
            <p:nvGrpSpPr>
              <p:cNvPr id="12307" name="组合 29"/>
              <p:cNvGrpSpPr>
                <a:grpSpLocks/>
              </p:cNvGrpSpPr>
              <p:nvPr/>
            </p:nvGrpSpPr>
            <p:grpSpPr bwMode="auto">
              <a:xfrm>
                <a:off x="7311" y="3390"/>
                <a:ext cx="3776" cy="1357"/>
                <a:chOff x="7311" y="3390"/>
                <a:chExt cx="3776" cy="1357"/>
              </a:xfrm>
            </p:grpSpPr>
            <p:sp>
              <p:nvSpPr>
                <p:cNvPr id="12311" name="文本框 30"/>
                <p:cNvSpPr txBox="1">
                  <a:spLocks noChangeArrowheads="1"/>
                </p:cNvSpPr>
                <p:nvPr/>
              </p:nvSpPr>
              <p:spPr bwMode="auto">
                <a:xfrm>
                  <a:off x="7311" y="3390"/>
                  <a:ext cx="2880" cy="77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9pPr>
                </a:lstStyle>
                <a:p>
                  <a:pPr eaLnBrk="1" hangingPunct="1"/>
                  <a:r>
                    <a:rPr lang="zh-CN" altLang="en-US">
                      <a:latin typeface="黑体" pitchFamily="49" charset="-122"/>
                      <a:ea typeface="黑体" pitchFamily="49" charset="-122"/>
                    </a:rPr>
                    <a:t>音序：</a:t>
                  </a:r>
                </a:p>
              </p:txBody>
            </p:sp>
            <p:sp>
              <p:nvSpPr>
                <p:cNvPr id="12312" name="文本框 31"/>
                <p:cNvSpPr txBox="1">
                  <a:spLocks noChangeArrowheads="1"/>
                </p:cNvSpPr>
                <p:nvPr/>
              </p:nvSpPr>
              <p:spPr bwMode="auto">
                <a:xfrm>
                  <a:off x="9935" y="3390"/>
                  <a:ext cx="1152" cy="135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9pPr>
                </a:lstStyle>
                <a:p>
                  <a:pPr eaLnBrk="1" hangingPunct="1"/>
                  <a:r>
                    <a:rPr lang="en-US" altLang="zh-CN" sz="3600" b="1">
                      <a:solidFill>
                        <a:srgbClr val="FF0000"/>
                      </a:solidFill>
                      <a:latin typeface="GB Pinyinok-D"/>
                      <a:ea typeface="GB Pinyinok-D"/>
                      <a:cs typeface="GB Pinyinok-D"/>
                    </a:rPr>
                    <a:t>D</a:t>
                  </a:r>
                </a:p>
              </p:txBody>
            </p:sp>
          </p:grpSp>
          <p:grpSp>
            <p:nvGrpSpPr>
              <p:cNvPr id="12308" name="组合 32"/>
              <p:cNvGrpSpPr>
                <a:grpSpLocks/>
              </p:cNvGrpSpPr>
              <p:nvPr/>
            </p:nvGrpSpPr>
            <p:grpSpPr bwMode="auto">
              <a:xfrm>
                <a:off x="12279" y="3366"/>
                <a:ext cx="5096" cy="1357"/>
                <a:chOff x="7311" y="3366"/>
                <a:chExt cx="5096" cy="1357"/>
              </a:xfrm>
            </p:grpSpPr>
            <p:sp>
              <p:nvSpPr>
                <p:cNvPr id="12309" name="文本框 33"/>
                <p:cNvSpPr txBox="1">
                  <a:spLocks noChangeArrowheads="1"/>
                </p:cNvSpPr>
                <p:nvPr/>
              </p:nvSpPr>
              <p:spPr bwMode="auto">
                <a:xfrm>
                  <a:off x="7311" y="3390"/>
                  <a:ext cx="2880" cy="77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9pPr>
                </a:lstStyle>
                <a:p>
                  <a:pPr eaLnBrk="1" hangingPunct="1"/>
                  <a:r>
                    <a:rPr lang="zh-CN" altLang="en-US">
                      <a:latin typeface="黑体" pitchFamily="49" charset="-122"/>
                      <a:ea typeface="黑体" pitchFamily="49" charset="-122"/>
                    </a:rPr>
                    <a:t>结构：</a:t>
                  </a:r>
                </a:p>
              </p:txBody>
            </p:sp>
            <p:sp>
              <p:nvSpPr>
                <p:cNvPr id="12310" name="文本框 34"/>
                <p:cNvSpPr txBox="1">
                  <a:spLocks noChangeArrowheads="1"/>
                </p:cNvSpPr>
                <p:nvPr/>
              </p:nvSpPr>
              <p:spPr bwMode="auto">
                <a:xfrm>
                  <a:off x="9935" y="3366"/>
                  <a:ext cx="2472" cy="135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9pPr>
                </a:lstStyle>
                <a:p>
                  <a:pPr eaLnBrk="1" hangingPunct="1"/>
                  <a:r>
                    <a:rPr lang="zh-CN" altLang="en-US" sz="3600" b="1">
                      <a:solidFill>
                        <a:srgbClr val="FF0000"/>
                      </a:solidFill>
                      <a:latin typeface="楷体" pitchFamily="49" charset="-122"/>
                      <a:ea typeface="楷体" pitchFamily="49" charset="-122"/>
                    </a:rPr>
                    <a:t>左右</a:t>
                  </a:r>
                </a:p>
              </p:txBody>
            </p:sp>
          </p:grpSp>
        </p:grpSp>
        <p:grpSp>
          <p:nvGrpSpPr>
            <p:cNvPr id="12296" name="组合 35"/>
            <p:cNvGrpSpPr>
              <a:grpSpLocks/>
            </p:cNvGrpSpPr>
            <p:nvPr/>
          </p:nvGrpSpPr>
          <p:grpSpPr bwMode="auto">
            <a:xfrm>
              <a:off x="6231" y="4952"/>
              <a:ext cx="10744" cy="1357"/>
              <a:chOff x="7311" y="3390"/>
              <a:chExt cx="10744" cy="1357"/>
            </a:xfrm>
          </p:grpSpPr>
          <p:grpSp>
            <p:nvGrpSpPr>
              <p:cNvPr id="12301" name="组合 36"/>
              <p:cNvGrpSpPr>
                <a:grpSpLocks/>
              </p:cNvGrpSpPr>
              <p:nvPr/>
            </p:nvGrpSpPr>
            <p:grpSpPr bwMode="auto">
              <a:xfrm>
                <a:off x="7311" y="3390"/>
                <a:ext cx="3752" cy="1357"/>
                <a:chOff x="7311" y="3390"/>
                <a:chExt cx="3752" cy="1357"/>
              </a:xfrm>
            </p:grpSpPr>
            <p:sp>
              <p:nvSpPr>
                <p:cNvPr id="12305" name="文本框 37"/>
                <p:cNvSpPr txBox="1">
                  <a:spLocks noChangeArrowheads="1"/>
                </p:cNvSpPr>
                <p:nvPr/>
              </p:nvSpPr>
              <p:spPr bwMode="auto">
                <a:xfrm>
                  <a:off x="7311" y="3390"/>
                  <a:ext cx="2880" cy="77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9pPr>
                </a:lstStyle>
                <a:p>
                  <a:pPr eaLnBrk="1" hangingPunct="1"/>
                  <a:r>
                    <a:rPr lang="zh-CN" altLang="en-US">
                      <a:latin typeface="黑体" pitchFamily="49" charset="-122"/>
                      <a:ea typeface="黑体" pitchFamily="49" charset="-122"/>
                    </a:rPr>
                    <a:t>偏旁：</a:t>
                  </a:r>
                </a:p>
              </p:txBody>
            </p:sp>
            <p:sp>
              <p:nvSpPr>
                <p:cNvPr id="12306" name="文本框 38"/>
                <p:cNvSpPr txBox="1">
                  <a:spLocks noChangeArrowheads="1"/>
                </p:cNvSpPr>
                <p:nvPr/>
              </p:nvSpPr>
              <p:spPr bwMode="auto">
                <a:xfrm>
                  <a:off x="9911" y="3390"/>
                  <a:ext cx="1152" cy="135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9pPr>
                </a:lstStyle>
                <a:p>
                  <a:pPr eaLnBrk="1" hangingPunct="1"/>
                  <a:r>
                    <a:rPr lang="zh-CN" altLang="en-US" sz="3600" b="1">
                      <a:solidFill>
                        <a:srgbClr val="FF0000"/>
                      </a:solidFill>
                      <a:latin typeface="楷体" pitchFamily="49" charset="-122"/>
                      <a:ea typeface="楷体" pitchFamily="49" charset="-122"/>
                    </a:rPr>
                    <a:t>扌</a:t>
                  </a:r>
                </a:p>
              </p:txBody>
            </p:sp>
          </p:grpSp>
          <p:grpSp>
            <p:nvGrpSpPr>
              <p:cNvPr id="12302" name="组合 39"/>
              <p:cNvGrpSpPr>
                <a:grpSpLocks/>
              </p:cNvGrpSpPr>
              <p:nvPr/>
            </p:nvGrpSpPr>
            <p:grpSpPr bwMode="auto">
              <a:xfrm>
                <a:off x="12279" y="3390"/>
                <a:ext cx="5776" cy="1357"/>
                <a:chOff x="7311" y="3390"/>
                <a:chExt cx="5776" cy="1357"/>
              </a:xfrm>
            </p:grpSpPr>
            <p:sp>
              <p:nvSpPr>
                <p:cNvPr id="12303" name="文本框 40"/>
                <p:cNvSpPr txBox="1">
                  <a:spLocks noChangeArrowheads="1"/>
                </p:cNvSpPr>
                <p:nvPr/>
              </p:nvSpPr>
              <p:spPr bwMode="auto">
                <a:xfrm>
                  <a:off x="7311" y="3390"/>
                  <a:ext cx="2880" cy="77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9pPr>
                </a:lstStyle>
                <a:p>
                  <a:pPr eaLnBrk="1" hangingPunct="1"/>
                  <a:r>
                    <a:rPr lang="zh-CN" altLang="en-US">
                      <a:latin typeface="黑体" pitchFamily="49" charset="-122"/>
                      <a:ea typeface="黑体" pitchFamily="49" charset="-122"/>
                    </a:rPr>
                    <a:t>笔画数：</a:t>
                  </a:r>
                </a:p>
              </p:txBody>
            </p:sp>
            <p:sp>
              <p:nvSpPr>
                <p:cNvPr id="12304" name="文本框 41"/>
                <p:cNvSpPr txBox="1">
                  <a:spLocks noChangeArrowheads="1"/>
                </p:cNvSpPr>
                <p:nvPr/>
              </p:nvSpPr>
              <p:spPr bwMode="auto">
                <a:xfrm>
                  <a:off x="10615" y="3390"/>
                  <a:ext cx="2472" cy="135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9pPr>
                </a:lstStyle>
                <a:p>
                  <a:pPr eaLnBrk="1" hangingPunct="1"/>
                  <a:r>
                    <a:rPr lang="en-US" altLang="zh-CN" sz="3600" b="1">
                      <a:solidFill>
                        <a:srgbClr val="FF0000"/>
                      </a:solidFill>
                      <a:latin typeface="楷体" pitchFamily="49" charset="-122"/>
                      <a:ea typeface="楷体" pitchFamily="49" charset="-122"/>
                    </a:rPr>
                    <a:t>12</a:t>
                  </a:r>
                </a:p>
              </p:txBody>
            </p:sp>
          </p:grpSp>
        </p:grpSp>
        <p:grpSp>
          <p:nvGrpSpPr>
            <p:cNvPr id="12297" name="组合 42"/>
            <p:cNvGrpSpPr>
              <a:grpSpLocks/>
            </p:cNvGrpSpPr>
            <p:nvPr/>
          </p:nvGrpSpPr>
          <p:grpSpPr bwMode="auto">
            <a:xfrm>
              <a:off x="6231" y="6491"/>
              <a:ext cx="8100" cy="1357"/>
              <a:chOff x="7311" y="3390"/>
              <a:chExt cx="8100" cy="1357"/>
            </a:xfrm>
          </p:grpSpPr>
          <p:sp>
            <p:nvSpPr>
              <p:cNvPr id="12299" name="文本框 43"/>
              <p:cNvSpPr txBox="1">
                <a:spLocks noChangeArrowheads="1"/>
              </p:cNvSpPr>
              <p:nvPr/>
            </p:nvSpPr>
            <p:spPr bwMode="auto">
              <a:xfrm>
                <a:off x="7311" y="3390"/>
                <a:ext cx="2880" cy="7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9pPr>
              </a:lstStyle>
              <a:p>
                <a:pPr eaLnBrk="1" hangingPunct="1"/>
                <a:r>
                  <a:rPr lang="zh-CN" altLang="en-US">
                    <a:latin typeface="黑体" pitchFamily="49" charset="-122"/>
                    <a:ea typeface="黑体" pitchFamily="49" charset="-122"/>
                  </a:rPr>
                  <a:t>组词：</a:t>
                </a:r>
              </a:p>
            </p:txBody>
          </p:sp>
          <p:sp>
            <p:nvSpPr>
              <p:cNvPr id="12300" name="文本框 44"/>
              <p:cNvSpPr txBox="1">
                <a:spLocks noChangeArrowheads="1"/>
              </p:cNvSpPr>
              <p:nvPr/>
            </p:nvSpPr>
            <p:spPr bwMode="auto">
              <a:xfrm>
                <a:off x="9911" y="3390"/>
                <a:ext cx="5500" cy="135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9pPr>
              </a:lstStyle>
              <a:p>
                <a:pPr eaLnBrk="1" hangingPunct="1"/>
                <a:r>
                  <a:rPr lang="zh-CN" altLang="en-US" sz="3600" b="1">
                    <a:solidFill>
                      <a:srgbClr val="FF0000"/>
                    </a:solidFill>
                    <a:latin typeface="楷体" pitchFamily="49" charset="-122"/>
                    <a:ea typeface="楷体" pitchFamily="49" charset="-122"/>
                  </a:rPr>
                  <a:t>搭车  搭桥  </a:t>
                </a:r>
              </a:p>
            </p:txBody>
          </p:sp>
        </p:grpSp>
        <p:sp>
          <p:nvSpPr>
            <p:cNvPr id="12298" name="文本框 45"/>
            <p:cNvSpPr txBox="1">
              <a:spLocks noChangeArrowheads="1"/>
            </p:cNvSpPr>
            <p:nvPr/>
          </p:nvSpPr>
          <p:spPr bwMode="auto">
            <a:xfrm>
              <a:off x="6215" y="8030"/>
              <a:ext cx="2880" cy="7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Gulim" pitchFamily="34" charset="-127"/>
                  <a:ea typeface="Gulim" pitchFamily="34" charset="-127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Gulim" pitchFamily="34" charset="-127"/>
                  <a:ea typeface="Gulim" pitchFamily="34" charset="-127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Gulim" pitchFamily="34" charset="-127"/>
                  <a:ea typeface="Gulim" pitchFamily="34" charset="-127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Gulim" pitchFamily="34" charset="-127"/>
                  <a:ea typeface="Gulim" pitchFamily="34" charset="-127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Gulim" pitchFamily="34" charset="-127"/>
                  <a:ea typeface="Gulim" pitchFamily="34" charset="-127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ulim" pitchFamily="34" charset="-127"/>
                  <a:ea typeface="Gulim" pitchFamily="34" charset="-127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ulim" pitchFamily="34" charset="-127"/>
                  <a:ea typeface="Gulim" pitchFamily="34" charset="-127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ulim" pitchFamily="34" charset="-127"/>
                  <a:ea typeface="Gulim" pitchFamily="34" charset="-127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ulim" pitchFamily="34" charset="-127"/>
                  <a:ea typeface="Gulim" pitchFamily="34" charset="-127"/>
                </a:defRPr>
              </a:lvl9pPr>
            </a:lstStyle>
            <a:p>
              <a:pPr eaLnBrk="1" hangingPunct="1"/>
              <a:r>
                <a:rPr lang="zh-CN" altLang="en-US">
                  <a:latin typeface="黑体" pitchFamily="49" charset="-122"/>
                  <a:ea typeface="黑体" pitchFamily="49" charset="-122"/>
                </a:rPr>
                <a:t>笔顺：</a:t>
              </a:r>
            </a:p>
          </p:txBody>
        </p:sp>
      </p:grpSp>
      <p:pic>
        <p:nvPicPr>
          <p:cNvPr id="12293" name="图片 4" descr="KT搭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52888" y="3789760"/>
            <a:ext cx="5069681" cy="4822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314" name="组合 46"/>
          <p:cNvGrpSpPr>
            <a:grpSpLocks/>
          </p:cNvGrpSpPr>
          <p:nvPr/>
        </p:nvGrpSpPr>
        <p:grpSpPr bwMode="auto">
          <a:xfrm>
            <a:off x="397669" y="985838"/>
            <a:ext cx="8508206" cy="3008714"/>
            <a:chOff x="1286" y="2862"/>
            <a:chExt cx="17865" cy="6316"/>
          </a:xfrm>
        </p:grpSpPr>
        <p:grpSp>
          <p:nvGrpSpPr>
            <p:cNvPr id="13316" name="组合 24"/>
            <p:cNvGrpSpPr>
              <a:grpSpLocks/>
            </p:cNvGrpSpPr>
            <p:nvPr/>
          </p:nvGrpSpPr>
          <p:grpSpPr bwMode="auto">
            <a:xfrm>
              <a:off x="1286" y="2862"/>
              <a:ext cx="4219" cy="6316"/>
              <a:chOff x="2390" y="2862"/>
              <a:chExt cx="4219" cy="6316"/>
            </a:xfrm>
          </p:grpSpPr>
          <p:sp>
            <p:nvSpPr>
              <p:cNvPr id="13335" name="文本框 27"/>
              <p:cNvSpPr txBox="1">
                <a:spLocks noChangeArrowheads="1"/>
              </p:cNvSpPr>
              <p:nvPr/>
            </p:nvSpPr>
            <p:spPr bwMode="auto">
              <a:xfrm>
                <a:off x="3219" y="2862"/>
                <a:ext cx="2788" cy="407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9pPr>
              </a:lstStyle>
              <a:p>
                <a:pPr eaLnBrk="1" hangingPunct="1"/>
                <a:r>
                  <a:rPr lang="en-US" altLang="zh-CN" sz="6000">
                    <a:solidFill>
                      <a:srgbClr val="FF0000"/>
                    </a:solidFill>
                    <a:latin typeface="GB Pinyinok-D"/>
                    <a:ea typeface="GB Pinyinok-D"/>
                    <a:cs typeface="GB Pinyinok-D"/>
                  </a:rPr>
                  <a:t>qīn</a:t>
                </a:r>
              </a:p>
              <a:p>
                <a:pPr eaLnBrk="1" hangingPunct="1"/>
                <a:endParaRPr lang="en-US" altLang="zh-CN" sz="6000">
                  <a:solidFill>
                    <a:srgbClr val="FF0000"/>
                  </a:solidFill>
                  <a:latin typeface="GB Pinyinok-D"/>
                  <a:ea typeface="GB Pinyinok-D"/>
                  <a:cs typeface="GB Pinyinok-D"/>
                </a:endParaRPr>
              </a:p>
            </p:txBody>
          </p:sp>
          <p:pic>
            <p:nvPicPr>
              <p:cNvPr id="13336" name="图片 25" descr="图片1"/>
              <p:cNvPicPr>
                <a:picLocks noChangeAspect="1" noChangeArrowheads="1"/>
              </p:cNvPicPr>
              <p:nvPr/>
            </p:nvPicPr>
            <p:blipFill>
              <a:blip r:embed="rId2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390" y="4766"/>
                <a:ext cx="4219" cy="421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3337" name="文本框 26"/>
              <p:cNvSpPr txBox="1">
                <a:spLocks noChangeArrowheads="1"/>
              </p:cNvSpPr>
              <p:nvPr/>
            </p:nvSpPr>
            <p:spPr bwMode="auto">
              <a:xfrm>
                <a:off x="2654" y="4623"/>
                <a:ext cx="3336" cy="45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9pPr>
              </a:lstStyle>
              <a:p>
                <a:pPr eaLnBrk="1" hangingPunct="1"/>
                <a:r>
                  <a:rPr lang="zh-CN" altLang="en-US" sz="13500">
                    <a:latin typeface="楷体" pitchFamily="49" charset="-122"/>
                    <a:ea typeface="楷体" pitchFamily="49" charset="-122"/>
                  </a:rPr>
                  <a:t>亲</a:t>
                </a:r>
              </a:p>
            </p:txBody>
          </p:sp>
        </p:grpSp>
        <p:grpSp>
          <p:nvGrpSpPr>
            <p:cNvPr id="13317" name="组合 28"/>
            <p:cNvGrpSpPr>
              <a:grpSpLocks/>
            </p:cNvGrpSpPr>
            <p:nvPr/>
          </p:nvGrpSpPr>
          <p:grpSpPr bwMode="auto">
            <a:xfrm>
              <a:off x="6231" y="3366"/>
              <a:ext cx="10064" cy="1381"/>
              <a:chOff x="7311" y="3366"/>
              <a:chExt cx="10064" cy="1381"/>
            </a:xfrm>
          </p:grpSpPr>
          <p:grpSp>
            <p:nvGrpSpPr>
              <p:cNvPr id="13329" name="组合 29"/>
              <p:cNvGrpSpPr>
                <a:grpSpLocks/>
              </p:cNvGrpSpPr>
              <p:nvPr/>
            </p:nvGrpSpPr>
            <p:grpSpPr bwMode="auto">
              <a:xfrm>
                <a:off x="7311" y="3390"/>
                <a:ext cx="3776" cy="1357"/>
                <a:chOff x="7311" y="3390"/>
                <a:chExt cx="3776" cy="1357"/>
              </a:xfrm>
            </p:grpSpPr>
            <p:sp>
              <p:nvSpPr>
                <p:cNvPr id="13333" name="文本框 1"/>
                <p:cNvSpPr txBox="1">
                  <a:spLocks noChangeArrowheads="1"/>
                </p:cNvSpPr>
                <p:nvPr/>
              </p:nvSpPr>
              <p:spPr bwMode="auto">
                <a:xfrm>
                  <a:off x="7311" y="3390"/>
                  <a:ext cx="2880" cy="77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9pPr>
                </a:lstStyle>
                <a:p>
                  <a:pPr eaLnBrk="1" hangingPunct="1"/>
                  <a:r>
                    <a:rPr lang="zh-CN" altLang="en-US">
                      <a:latin typeface="黑体" pitchFamily="49" charset="-122"/>
                      <a:ea typeface="黑体" pitchFamily="49" charset="-122"/>
                    </a:rPr>
                    <a:t>音序：</a:t>
                  </a:r>
                </a:p>
              </p:txBody>
            </p:sp>
            <p:sp>
              <p:nvSpPr>
                <p:cNvPr id="13334" name="文本框 31"/>
                <p:cNvSpPr txBox="1">
                  <a:spLocks noChangeArrowheads="1"/>
                </p:cNvSpPr>
                <p:nvPr/>
              </p:nvSpPr>
              <p:spPr bwMode="auto">
                <a:xfrm>
                  <a:off x="9935" y="3390"/>
                  <a:ext cx="1152" cy="135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9pPr>
                </a:lstStyle>
                <a:p>
                  <a:pPr eaLnBrk="1" hangingPunct="1"/>
                  <a:r>
                    <a:rPr lang="en-US" altLang="zh-CN" sz="3600" b="1">
                      <a:solidFill>
                        <a:srgbClr val="FF0000"/>
                      </a:solidFill>
                      <a:latin typeface="GB Pinyinok-D"/>
                      <a:ea typeface="GB Pinyinok-D"/>
                      <a:cs typeface="GB Pinyinok-D"/>
                    </a:rPr>
                    <a:t>Q</a:t>
                  </a:r>
                </a:p>
              </p:txBody>
            </p:sp>
          </p:grpSp>
          <p:grpSp>
            <p:nvGrpSpPr>
              <p:cNvPr id="13330" name="组合 32"/>
              <p:cNvGrpSpPr>
                <a:grpSpLocks/>
              </p:cNvGrpSpPr>
              <p:nvPr/>
            </p:nvGrpSpPr>
            <p:grpSpPr bwMode="auto">
              <a:xfrm>
                <a:off x="12279" y="3366"/>
                <a:ext cx="5096" cy="1357"/>
                <a:chOff x="7311" y="3366"/>
                <a:chExt cx="5096" cy="1357"/>
              </a:xfrm>
            </p:grpSpPr>
            <p:sp>
              <p:nvSpPr>
                <p:cNvPr id="13331" name="文本框 33"/>
                <p:cNvSpPr txBox="1">
                  <a:spLocks noChangeArrowheads="1"/>
                </p:cNvSpPr>
                <p:nvPr/>
              </p:nvSpPr>
              <p:spPr bwMode="auto">
                <a:xfrm>
                  <a:off x="7311" y="3390"/>
                  <a:ext cx="2880" cy="77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9pPr>
                </a:lstStyle>
                <a:p>
                  <a:pPr eaLnBrk="1" hangingPunct="1"/>
                  <a:r>
                    <a:rPr lang="zh-CN" altLang="en-US">
                      <a:latin typeface="黑体" pitchFamily="49" charset="-122"/>
                      <a:ea typeface="黑体" pitchFamily="49" charset="-122"/>
                    </a:rPr>
                    <a:t>结构：</a:t>
                  </a:r>
                </a:p>
              </p:txBody>
            </p:sp>
            <p:sp>
              <p:nvSpPr>
                <p:cNvPr id="13332" name="文本框 34"/>
                <p:cNvSpPr txBox="1">
                  <a:spLocks noChangeArrowheads="1"/>
                </p:cNvSpPr>
                <p:nvPr/>
              </p:nvSpPr>
              <p:spPr bwMode="auto">
                <a:xfrm>
                  <a:off x="9935" y="3366"/>
                  <a:ext cx="2472" cy="135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9pPr>
                </a:lstStyle>
                <a:p>
                  <a:pPr eaLnBrk="1" hangingPunct="1"/>
                  <a:r>
                    <a:rPr lang="zh-CN" altLang="en-US" sz="3600" b="1">
                      <a:solidFill>
                        <a:srgbClr val="FF0000"/>
                      </a:solidFill>
                      <a:latin typeface="楷体" pitchFamily="49" charset="-122"/>
                      <a:ea typeface="楷体" pitchFamily="49" charset="-122"/>
                    </a:rPr>
                    <a:t>上下</a:t>
                  </a:r>
                </a:p>
              </p:txBody>
            </p:sp>
          </p:grpSp>
        </p:grpSp>
        <p:grpSp>
          <p:nvGrpSpPr>
            <p:cNvPr id="13318" name="组合 35"/>
            <p:cNvGrpSpPr>
              <a:grpSpLocks/>
            </p:cNvGrpSpPr>
            <p:nvPr/>
          </p:nvGrpSpPr>
          <p:grpSpPr bwMode="auto">
            <a:xfrm>
              <a:off x="6231" y="4928"/>
              <a:ext cx="10760" cy="1381"/>
              <a:chOff x="7311" y="3366"/>
              <a:chExt cx="10760" cy="1381"/>
            </a:xfrm>
          </p:grpSpPr>
          <p:grpSp>
            <p:nvGrpSpPr>
              <p:cNvPr id="13323" name="组合 36"/>
              <p:cNvGrpSpPr>
                <a:grpSpLocks/>
              </p:cNvGrpSpPr>
              <p:nvPr/>
            </p:nvGrpSpPr>
            <p:grpSpPr bwMode="auto">
              <a:xfrm>
                <a:off x="7311" y="3390"/>
                <a:ext cx="3752" cy="1357"/>
                <a:chOff x="7311" y="3390"/>
                <a:chExt cx="3752" cy="1357"/>
              </a:xfrm>
            </p:grpSpPr>
            <p:sp>
              <p:nvSpPr>
                <p:cNvPr id="13327" name="文本框 37"/>
                <p:cNvSpPr txBox="1">
                  <a:spLocks noChangeArrowheads="1"/>
                </p:cNvSpPr>
                <p:nvPr/>
              </p:nvSpPr>
              <p:spPr bwMode="auto">
                <a:xfrm>
                  <a:off x="7311" y="3390"/>
                  <a:ext cx="2880" cy="77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9pPr>
                </a:lstStyle>
                <a:p>
                  <a:pPr eaLnBrk="1" hangingPunct="1"/>
                  <a:r>
                    <a:rPr lang="zh-CN" altLang="en-US">
                      <a:latin typeface="黑体" pitchFamily="49" charset="-122"/>
                      <a:ea typeface="黑体" pitchFamily="49" charset="-122"/>
                    </a:rPr>
                    <a:t>偏旁：</a:t>
                  </a:r>
                </a:p>
              </p:txBody>
            </p:sp>
            <p:sp>
              <p:nvSpPr>
                <p:cNvPr id="13328" name="文本框 38"/>
                <p:cNvSpPr txBox="1">
                  <a:spLocks noChangeArrowheads="1"/>
                </p:cNvSpPr>
                <p:nvPr/>
              </p:nvSpPr>
              <p:spPr bwMode="auto">
                <a:xfrm>
                  <a:off x="9911" y="3390"/>
                  <a:ext cx="1152" cy="135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9pPr>
                </a:lstStyle>
                <a:p>
                  <a:pPr eaLnBrk="1" hangingPunct="1"/>
                  <a:r>
                    <a:rPr lang="zh-CN" altLang="en-US" sz="3600" b="1">
                      <a:solidFill>
                        <a:srgbClr val="FF0000"/>
                      </a:solidFill>
                      <a:latin typeface="楷体" pitchFamily="49" charset="-122"/>
                      <a:ea typeface="楷体" pitchFamily="49" charset="-122"/>
                    </a:rPr>
                    <a:t>立</a:t>
                  </a:r>
                </a:p>
              </p:txBody>
            </p:sp>
          </p:grpSp>
          <p:grpSp>
            <p:nvGrpSpPr>
              <p:cNvPr id="13324" name="组合 39"/>
              <p:cNvGrpSpPr>
                <a:grpSpLocks/>
              </p:cNvGrpSpPr>
              <p:nvPr/>
            </p:nvGrpSpPr>
            <p:grpSpPr bwMode="auto">
              <a:xfrm>
                <a:off x="12279" y="3366"/>
                <a:ext cx="5792" cy="1357"/>
                <a:chOff x="7311" y="3366"/>
                <a:chExt cx="5792" cy="1357"/>
              </a:xfrm>
            </p:grpSpPr>
            <p:sp>
              <p:nvSpPr>
                <p:cNvPr id="13325" name="文本框 40"/>
                <p:cNvSpPr txBox="1">
                  <a:spLocks noChangeArrowheads="1"/>
                </p:cNvSpPr>
                <p:nvPr/>
              </p:nvSpPr>
              <p:spPr bwMode="auto">
                <a:xfrm>
                  <a:off x="7311" y="3390"/>
                  <a:ext cx="2880" cy="77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9pPr>
                </a:lstStyle>
                <a:p>
                  <a:pPr eaLnBrk="1" hangingPunct="1"/>
                  <a:r>
                    <a:rPr lang="zh-CN" altLang="en-US">
                      <a:latin typeface="黑体" pitchFamily="49" charset="-122"/>
                      <a:ea typeface="黑体" pitchFamily="49" charset="-122"/>
                    </a:rPr>
                    <a:t>笔画数：</a:t>
                  </a:r>
                </a:p>
              </p:txBody>
            </p:sp>
            <p:sp>
              <p:nvSpPr>
                <p:cNvPr id="13326" name="文本框 41"/>
                <p:cNvSpPr txBox="1">
                  <a:spLocks noChangeArrowheads="1"/>
                </p:cNvSpPr>
                <p:nvPr/>
              </p:nvSpPr>
              <p:spPr bwMode="auto">
                <a:xfrm>
                  <a:off x="10631" y="3366"/>
                  <a:ext cx="2472" cy="135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9pPr>
                </a:lstStyle>
                <a:p>
                  <a:pPr eaLnBrk="1" hangingPunct="1"/>
                  <a:r>
                    <a:rPr lang="en-US" altLang="zh-CN" sz="3600" b="1">
                      <a:solidFill>
                        <a:srgbClr val="FF0000"/>
                      </a:solidFill>
                      <a:latin typeface="楷体" pitchFamily="49" charset="-122"/>
                      <a:ea typeface="楷体" pitchFamily="49" charset="-122"/>
                    </a:rPr>
                    <a:t>9</a:t>
                  </a:r>
                </a:p>
              </p:txBody>
            </p:sp>
          </p:grpSp>
        </p:grpSp>
        <p:grpSp>
          <p:nvGrpSpPr>
            <p:cNvPr id="13319" name="组合 42"/>
            <p:cNvGrpSpPr>
              <a:grpSpLocks/>
            </p:cNvGrpSpPr>
            <p:nvPr/>
          </p:nvGrpSpPr>
          <p:grpSpPr bwMode="auto">
            <a:xfrm>
              <a:off x="6231" y="6491"/>
              <a:ext cx="12920" cy="1357"/>
              <a:chOff x="7311" y="3390"/>
              <a:chExt cx="12920" cy="1357"/>
            </a:xfrm>
          </p:grpSpPr>
          <p:sp>
            <p:nvSpPr>
              <p:cNvPr id="13321" name="文本框 43"/>
              <p:cNvSpPr txBox="1">
                <a:spLocks noChangeArrowheads="1"/>
              </p:cNvSpPr>
              <p:nvPr/>
            </p:nvSpPr>
            <p:spPr bwMode="auto">
              <a:xfrm>
                <a:off x="7311" y="3390"/>
                <a:ext cx="2880" cy="7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9pPr>
              </a:lstStyle>
              <a:p>
                <a:pPr eaLnBrk="1" hangingPunct="1"/>
                <a:r>
                  <a:rPr lang="zh-CN" altLang="en-US">
                    <a:latin typeface="黑体" pitchFamily="49" charset="-122"/>
                    <a:ea typeface="黑体" pitchFamily="49" charset="-122"/>
                  </a:rPr>
                  <a:t>组词：</a:t>
                </a:r>
              </a:p>
            </p:txBody>
          </p:sp>
          <p:sp>
            <p:nvSpPr>
              <p:cNvPr id="13322" name="文本框 44"/>
              <p:cNvSpPr txBox="1">
                <a:spLocks noChangeArrowheads="1"/>
              </p:cNvSpPr>
              <p:nvPr/>
            </p:nvSpPr>
            <p:spPr bwMode="auto">
              <a:xfrm>
                <a:off x="9911" y="3390"/>
                <a:ext cx="10320" cy="135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9pPr>
              </a:lstStyle>
              <a:p>
                <a:pPr eaLnBrk="1" hangingPunct="1"/>
                <a:r>
                  <a:rPr lang="zh-CN" altLang="en-US" sz="3600" b="1">
                    <a:solidFill>
                      <a:srgbClr val="FF0000"/>
                    </a:solidFill>
                    <a:latin typeface="楷体" pitchFamily="49" charset="-122"/>
                    <a:ea typeface="楷体" pitchFamily="49" charset="-122"/>
                  </a:rPr>
                  <a:t>亲人  亲近  亲密</a:t>
                </a:r>
              </a:p>
            </p:txBody>
          </p:sp>
        </p:grpSp>
        <p:sp>
          <p:nvSpPr>
            <p:cNvPr id="13320" name="文本框 45"/>
            <p:cNvSpPr txBox="1">
              <a:spLocks noChangeArrowheads="1"/>
            </p:cNvSpPr>
            <p:nvPr/>
          </p:nvSpPr>
          <p:spPr bwMode="auto">
            <a:xfrm>
              <a:off x="6215" y="8030"/>
              <a:ext cx="2880" cy="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Gulim" pitchFamily="34" charset="-127"/>
                  <a:ea typeface="Gulim" pitchFamily="34" charset="-127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Gulim" pitchFamily="34" charset="-127"/>
                  <a:ea typeface="Gulim" pitchFamily="34" charset="-127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Gulim" pitchFamily="34" charset="-127"/>
                  <a:ea typeface="Gulim" pitchFamily="34" charset="-127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Gulim" pitchFamily="34" charset="-127"/>
                  <a:ea typeface="Gulim" pitchFamily="34" charset="-127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Gulim" pitchFamily="34" charset="-127"/>
                  <a:ea typeface="Gulim" pitchFamily="34" charset="-127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ulim" pitchFamily="34" charset="-127"/>
                  <a:ea typeface="Gulim" pitchFamily="34" charset="-127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ulim" pitchFamily="34" charset="-127"/>
                  <a:ea typeface="Gulim" pitchFamily="34" charset="-127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ulim" pitchFamily="34" charset="-127"/>
                  <a:ea typeface="Gulim" pitchFamily="34" charset="-127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ulim" pitchFamily="34" charset="-127"/>
                  <a:ea typeface="Gulim" pitchFamily="34" charset="-127"/>
                </a:defRPr>
              </a:lvl9pPr>
            </a:lstStyle>
            <a:p>
              <a:pPr eaLnBrk="1" hangingPunct="1"/>
              <a:r>
                <a:rPr lang="zh-CN" altLang="en-US">
                  <a:latin typeface="黑体" pitchFamily="49" charset="-122"/>
                  <a:ea typeface="黑体" pitchFamily="49" charset="-122"/>
                </a:rPr>
                <a:t>笔顺：</a:t>
              </a:r>
            </a:p>
          </p:txBody>
        </p:sp>
      </p:grpSp>
      <p:pic>
        <p:nvPicPr>
          <p:cNvPr id="13315" name="图片 5" descr="KT亲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13573" y="3463528"/>
            <a:ext cx="5073253" cy="5464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HUMBS_INDEX" val="1、2、3、6、8、10、11、12、15"/>
  <p:tag name="KSO_WM_TEMPLATE_SUBCATEGORY" val="0"/>
  <p:tag name="KSO_WM_TAG_VERSION" val="1.0"/>
  <p:tag name="KSO_WM_BEAUTIFY_FLAG" val="#wm#"/>
  <p:tag name="KSO_WM_TEMPLATE_CATEGORY" val="custom"/>
  <p:tag name="KSO_WM_TEMPLATE_INDEX" val="20187308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HUMBS_INDEX" val="1、2、3、6、8、10、11、12、15"/>
  <p:tag name="KSO_WM_TEMPLATE_SUBCATEGORY" val="0"/>
  <p:tag name="KSO_WM_TAG_VERSION" val="1.0"/>
  <p:tag name="KSO_WM_BEAUTIFY_FLAG" val="#wm#"/>
  <p:tag name="KSO_WM_TEMPLATE_CATEGORY" val="custom"/>
  <p:tag name="KSO_WM_TEMPLATE_INDEX" val="20187308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1534</Words>
  <Application>Microsoft Office PowerPoint</Application>
  <PresentationFormat>全屏显示(16:9)</PresentationFormat>
  <Paragraphs>310</Paragraphs>
  <Slides>39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17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39</vt:i4>
      </vt:variant>
    </vt:vector>
  </HeadingPairs>
  <TitlesOfParts>
    <vt:vector size="58" baseType="lpstr">
      <vt:lpstr>GB Pinyinok-D</vt:lpstr>
      <vt:lpstr>Gulim</vt:lpstr>
      <vt:lpstr>Malgun Gothic</vt:lpstr>
      <vt:lpstr>Malgun Gothic</vt:lpstr>
      <vt:lpstr>Meiryo</vt:lpstr>
      <vt:lpstr>方正黑体_GBK</vt:lpstr>
      <vt:lpstr>仿宋</vt:lpstr>
      <vt:lpstr>汉仪中楷简</vt:lpstr>
      <vt:lpstr>黑体</vt:lpstr>
      <vt:lpstr>楷体</vt:lpstr>
      <vt:lpstr>迷你简硬笔楷书</vt:lpstr>
      <vt:lpstr>宋体</vt:lpstr>
      <vt:lpstr>微软雅黑</vt:lpstr>
      <vt:lpstr>文鼎CS魏碑</vt:lpstr>
      <vt:lpstr>Arial</vt:lpstr>
      <vt:lpstr>Calibri</vt:lpstr>
      <vt:lpstr>Calibri Light</vt:lpstr>
      <vt:lpstr>第一PPT模板网-WWW.1PPT.COM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lastModifiedBy>kan</cp:lastModifiedBy>
  <cp:revision>17</cp:revision>
  <dcterms:created xsi:type="dcterms:W3CDTF">2011-03-08T06:34:00Z</dcterms:created>
  <dcterms:modified xsi:type="dcterms:W3CDTF">2021-08-02T06:27:02Z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2052-10.1.0.7400</vt:lpwstr>
  </property>
</Properties>
</file>