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7" r:id="rId1"/>
    <p:sldMasterId id="2147483681" r:id="rId2"/>
    <p:sldMasterId id="2147483693" r:id="rId3"/>
  </p:sldMasterIdLst>
  <p:notesMasterIdLst>
    <p:notesMasterId r:id="rId23"/>
  </p:notesMasterIdLst>
  <p:sldIdLst>
    <p:sldId id="454" r:id="rId4"/>
    <p:sldId id="413" r:id="rId5"/>
    <p:sldId id="415" r:id="rId6"/>
    <p:sldId id="457" r:id="rId7"/>
    <p:sldId id="458" r:id="rId8"/>
    <p:sldId id="459" r:id="rId9"/>
    <p:sldId id="463" r:id="rId10"/>
    <p:sldId id="464" r:id="rId11"/>
    <p:sldId id="465" r:id="rId12"/>
    <p:sldId id="309" r:id="rId13"/>
    <p:sldId id="394" r:id="rId14"/>
    <p:sldId id="452" r:id="rId15"/>
    <p:sldId id="371" r:id="rId16"/>
    <p:sldId id="375" r:id="rId17"/>
    <p:sldId id="399" r:id="rId18"/>
    <p:sldId id="396" r:id="rId19"/>
    <p:sldId id="393" r:id="rId20"/>
    <p:sldId id="416" r:id="rId21"/>
    <p:sldId id="466" r:id="rId22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60" userDrawn="1">
          <p15:clr>
            <a:srgbClr val="A4A3A4"/>
          </p15:clr>
        </p15:guide>
        <p15:guide id="2" pos="5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9900"/>
    <a:srgbClr val="3333FF"/>
    <a:srgbClr val="0000FF"/>
    <a:srgbClr val="0066FF"/>
    <a:srgbClr val="0033CC"/>
    <a:srgbClr val="0066CC"/>
    <a:srgbClr val="08CDE8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1" autoAdjust="0"/>
    <p:restoredTop sz="96314" autoAdjust="0"/>
  </p:normalViewPr>
  <p:slideViewPr>
    <p:cSldViewPr showGuides="1">
      <p:cViewPr varScale="1">
        <p:scale>
          <a:sx n="108" d="100"/>
          <a:sy n="108" d="100"/>
        </p:scale>
        <p:origin x="810" y="114"/>
      </p:cViewPr>
      <p:guideLst>
        <p:guide orient="horz" pos="3960"/>
        <p:guide pos="5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14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82337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35512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22090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95512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79149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40138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21606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57318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89573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8922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73391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601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6337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464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2585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7044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4957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1122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22445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E1C597-045B-4484-9210-D34BC6B52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1203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wang\office图表模板\背景素材2\08658\mast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37" y="9530"/>
            <a:ext cx="12187767" cy="6075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1741707" y="5903764"/>
            <a:ext cx="8708568" cy="467211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 smtClean="0"/>
          </a:p>
        </p:txBody>
      </p:sp>
      <p:sp>
        <p:nvSpPr>
          <p:cNvPr id="7" name="KSO_CT1"/>
          <p:cNvSpPr>
            <a:spLocks noGrp="1"/>
          </p:cNvSpPr>
          <p:nvPr>
            <p:ph type="title"/>
          </p:nvPr>
        </p:nvSpPr>
        <p:spPr>
          <a:xfrm>
            <a:off x="1741709" y="5068859"/>
            <a:ext cx="8708569" cy="826351"/>
          </a:xfrm>
        </p:spPr>
        <p:txBody>
          <a:bodyPr lIns="0" tIns="0" rIns="0" bIns="0">
            <a:noAutofit/>
          </a:bodyPr>
          <a:lstStyle>
            <a:lvl1pPr algn="ctr">
              <a:defRPr sz="4200" baseline="0">
                <a:ln w="127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blipFill>
                  <a:blip r:embed="rId3"/>
                  <a:stretch>
                    <a:fillRect l="-2118" t="-10714" r="-981" b="-17857"/>
                  </a:stretch>
                </a:blipFill>
                <a:effectLst/>
                <a:latin typeface="Arial Black" panose="020B0A0402010202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eaLnBrk="1" hangingPunct="1">
              <a:defRPr/>
            </a:pP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eaLnBrk="1" hangingPunct="1">
              <a:defRPr/>
            </a:pPr>
            <a:endParaRPr lang="zh-CN" alt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 eaLnBrk="1" hangingPunct="1">
              <a:defRPr/>
            </a:pPr>
            <a:fld id="{6D95434A-1094-4C26-ADA4-1AB6210859AE}" type="slidenum">
              <a:rPr lang="en-US" smtClean="0"/>
              <a:pPr algn="ctr" eaLnBrk="1" hangingPunct="1"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908988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42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08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6238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163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741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189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97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826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9452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03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52848" y="84503"/>
            <a:ext cx="11260589" cy="69959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52847" y="1282781"/>
            <a:ext cx="11260591" cy="51932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hangingPunct="1">
              <a:defRPr/>
            </a:pPr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hangingPunct="1">
              <a:defRPr/>
            </a:pPr>
            <a:endParaRPr lang="zh-CN" alt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hangingPunct="1">
              <a:defRPr/>
            </a:pPr>
            <a:fld id="{6D95434A-1094-4C26-ADA4-1AB6210859AE}" type="slidenum">
              <a:rPr lang="en-US" smtClean="0"/>
              <a:pPr algn="ctr" eaLnBrk="1" hangingPunct="1"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9899029"/>
      </p:ext>
    </p:extLst>
  </p:cSld>
  <p:clrMapOvr>
    <a:masterClrMapping/>
  </p:clrMapOvr>
  <p:transition spd="med">
    <p:pull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570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712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4684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4646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0486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2630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13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571500" y="6675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91000" y="6675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63000" y="6675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eaLnBrk="1" hangingPunct="1">
              <a:defRPr/>
            </a:pPr>
            <a:fld id="{993D1EFB-0EDD-4D06-9F51-78CC25D1BFCC}" type="slidenum">
              <a:rPr lang="zh-CN" altLang="en-US" smtClean="0"/>
              <a:pPr eaLnBrk="1" hangingPunct="1"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708918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571500" y="6675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91000" y="6675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63000" y="6675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eaLnBrk="1" hangingPunct="1">
              <a:defRPr/>
            </a:pPr>
            <a:fld id="{993D1EFB-0EDD-4D06-9F51-78CC25D1BFCC}" type="slidenum">
              <a:rPr lang="zh-CN" altLang="en-US" smtClean="0"/>
              <a:pPr eaLnBrk="1" hangingPunct="1"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516535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79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575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257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85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267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276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719670" y="93663"/>
            <a:ext cx="10775951" cy="6985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719669" y="1163638"/>
            <a:ext cx="10763251" cy="519271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31664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76" r:id="rId4"/>
  </p:sldLayoutIdLst>
  <p:transition spd="med">
    <p:pull dir="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 baseline="0"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Arial Black" panose="020B0A040201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357505" indent="-357505" algn="just" defTabSz="914400" rtl="0" eaLnBrk="1" latinLnBrk="0" hangingPunct="1">
        <a:lnSpc>
          <a:spcPct val="110000"/>
        </a:lnSpc>
        <a:spcBef>
          <a:spcPts val="18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100000"/>
        <a:buFontTx/>
        <a:buBlip>
          <a:blip r:embed="rId7"/>
        </a:buBlip>
        <a:defRPr sz="2000" kern="1200" baseline="0">
          <a:solidFill>
            <a:schemeClr val="accent1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357505" indent="-357505" algn="just" defTabSz="914400" rtl="0" eaLnBrk="1" latinLnBrk="0" hangingPunct="1">
        <a:lnSpc>
          <a:spcPct val="130000"/>
        </a:lnSpc>
        <a:spcBef>
          <a:spcPts val="0"/>
        </a:spcBef>
        <a:spcAft>
          <a:spcPts val="600"/>
        </a:spcAft>
        <a:buClr>
          <a:schemeClr val="accent2">
            <a:lumMod val="60000"/>
            <a:lumOff val="40000"/>
          </a:schemeClr>
        </a:buClr>
        <a:buFont typeface="幼圆" pitchFamily="49" charset="-122"/>
        <a:buChar char=" "/>
        <a:defRPr sz="1600" kern="1200" baseline="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16136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5150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515616" y="4797157"/>
            <a:ext cx="9152384" cy="826351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lIns="0" tIns="0" rIns="0" bIns="0" rtlCol="0" anchor="b">
            <a:noAutofit/>
          </a:bodyPr>
          <a:lstStyle/>
          <a:p>
            <a:pPr>
              <a:defRPr/>
            </a:pPr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搭船的鸟</a:t>
            </a:r>
          </a:p>
        </p:txBody>
      </p:sp>
      <p:sp>
        <p:nvSpPr>
          <p:cNvPr id="4" name="矩形 3"/>
          <p:cNvSpPr/>
          <p:nvPr/>
        </p:nvSpPr>
        <p:spPr>
          <a:xfrm>
            <a:off x="1524000" y="6093301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422530" y="1574805"/>
            <a:ext cx="7612063" cy="2062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我和母亲坐着小船，到乡下外祖父家里去。我们坐在船舱里。天下着大雨，雨点打在船篷上，沙啦、沙啦地响。船夫披着蓑衣在船后用力地摇着橹。</a:t>
            </a:r>
          </a:p>
        </p:txBody>
      </p:sp>
      <p:sp>
        <p:nvSpPr>
          <p:cNvPr id="26" name="矩形 25"/>
          <p:cNvSpPr/>
          <p:nvPr/>
        </p:nvSpPr>
        <p:spPr>
          <a:xfrm>
            <a:off x="2278068" y="4005268"/>
            <a:ext cx="7629525" cy="2060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沙啦、沙啦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是拟声词，说明雨声冲击着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的听觉，谁也没有注意舱外的一切，为下文雨停后发现彩色的小鸟作了铺垫。</a:t>
            </a:r>
          </a:p>
        </p:txBody>
      </p:sp>
      <p:sp>
        <p:nvSpPr>
          <p:cNvPr id="31" name="矩形 30"/>
          <p:cNvSpPr/>
          <p:nvPr/>
        </p:nvSpPr>
        <p:spPr>
          <a:xfrm>
            <a:off x="5303838" y="2565400"/>
            <a:ext cx="2160588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endParaRPr lang="zh-CN" altLang="en-US" b="1">
              <a:ea typeface="楷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1549405" y="188913"/>
            <a:ext cx="2555875" cy="71120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品读赏析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6" grpId="0"/>
      <p:bldP spid="3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440238" y="4292600"/>
            <a:ext cx="3830638" cy="2376488"/>
          </a:xfrm>
          <a:prstGeom prst="ellipse">
            <a:avLst/>
          </a:prstGeom>
          <a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endParaRPr lang="zh-CN" altLang="en-US" b="1"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208218" y="1398588"/>
            <a:ext cx="7920037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搭船的鸟是一只什么样的鸟？仔细阅读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2-4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自然段，找出答案吧！</a:t>
            </a:r>
          </a:p>
        </p:txBody>
      </p:sp>
      <p:sp>
        <p:nvSpPr>
          <p:cNvPr id="16" name="矩形 15"/>
          <p:cNvSpPr/>
          <p:nvPr/>
        </p:nvSpPr>
        <p:spPr>
          <a:xfrm>
            <a:off x="2530480" y="3465518"/>
            <a:ext cx="8137525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这是一只比鹦鹉还漂亮、动作敏捷的鸟。</a:t>
            </a:r>
          </a:p>
        </p:txBody>
      </p:sp>
      <p:sp>
        <p:nvSpPr>
          <p:cNvPr id="18" name="圆角矩形 17"/>
          <p:cNvSpPr/>
          <p:nvPr/>
        </p:nvSpPr>
        <p:spPr bwMode="auto">
          <a:xfrm>
            <a:off x="1549405" y="188913"/>
            <a:ext cx="2555875" cy="71120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品读赏析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422525" y="1828800"/>
            <a:ext cx="8066088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后来雨停了。我看见一只彩色的小鸟站在船头，多么美丽啊！</a:t>
            </a:r>
          </a:p>
        </p:txBody>
      </p:sp>
      <p:sp>
        <p:nvSpPr>
          <p:cNvPr id="16" name="矩形 15"/>
          <p:cNvSpPr/>
          <p:nvPr/>
        </p:nvSpPr>
        <p:spPr>
          <a:xfrm>
            <a:off x="2422525" y="3789368"/>
            <a:ext cx="7634288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彩色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从视觉角度写出了小鸟的美。这是小鸟给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留下的第一印象。</a:t>
            </a:r>
          </a:p>
        </p:txBody>
      </p:sp>
      <p:sp>
        <p:nvSpPr>
          <p:cNvPr id="31" name="矩形 30"/>
          <p:cNvSpPr/>
          <p:nvPr/>
        </p:nvSpPr>
        <p:spPr>
          <a:xfrm>
            <a:off x="7824793" y="2009775"/>
            <a:ext cx="828675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en-US" b="1"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 bwMode="auto">
          <a:xfrm>
            <a:off x="1549405" y="188913"/>
            <a:ext cx="2555875" cy="71120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品读赏析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" grpId="0"/>
      <p:bldP spid="3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Administrator\Desktop\b90e7bec54e736d145cfb42e91504fc2d5626933.jpgb90e7bec54e736d145cfb42e91504fc2d562693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536" y="2699359"/>
            <a:ext cx="4819650" cy="3212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线形标注 2 5"/>
          <p:cNvSpPr/>
          <p:nvPr/>
        </p:nvSpPr>
        <p:spPr>
          <a:xfrm>
            <a:off x="7543800" y="2198688"/>
            <a:ext cx="2368550" cy="979488"/>
          </a:xfrm>
          <a:prstGeom prst="borderCallout2">
            <a:avLst>
              <a:gd name="adj1" fmla="val 51487"/>
              <a:gd name="adj2" fmla="val -6794"/>
              <a:gd name="adj3" fmla="val 91117"/>
              <a:gd name="adj4" fmla="val -52739"/>
              <a:gd name="adj5" fmla="val 116200"/>
              <a:gd name="adj6" fmla="val -109348"/>
            </a:avLst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翠绿的羽毛</a:t>
            </a:r>
          </a:p>
        </p:txBody>
      </p:sp>
      <p:sp>
        <p:nvSpPr>
          <p:cNvPr id="22" name="线形标注 2 21"/>
          <p:cNvSpPr/>
          <p:nvPr/>
        </p:nvSpPr>
        <p:spPr>
          <a:xfrm>
            <a:off x="7543800" y="3573463"/>
            <a:ext cx="2368550" cy="979488"/>
          </a:xfrm>
          <a:prstGeom prst="borderCallout2">
            <a:avLst>
              <a:gd name="adj1" fmla="val 51487"/>
              <a:gd name="adj2" fmla="val -6794"/>
              <a:gd name="adj3" fmla="val 68718"/>
              <a:gd name="adj4" fmla="val -44180"/>
              <a:gd name="adj5" fmla="val -13227"/>
              <a:gd name="adj6" fmla="val -167521"/>
            </a:avLst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红色的长嘴</a:t>
            </a:r>
          </a:p>
        </p:txBody>
      </p:sp>
      <p:sp>
        <p:nvSpPr>
          <p:cNvPr id="26" name="线形标注 2 25"/>
          <p:cNvSpPr/>
          <p:nvPr/>
        </p:nvSpPr>
        <p:spPr>
          <a:xfrm>
            <a:off x="7543800" y="4932363"/>
            <a:ext cx="2368550" cy="979488"/>
          </a:xfrm>
          <a:prstGeom prst="borderCallout2">
            <a:avLst>
              <a:gd name="adj1" fmla="val 51487"/>
              <a:gd name="adj2" fmla="val -6794"/>
              <a:gd name="adj3" fmla="val 82502"/>
              <a:gd name="adj4" fmla="val -44791"/>
              <a:gd name="adj5" fmla="val -54088"/>
              <a:gd name="adj6" fmla="val -85908"/>
            </a:avLst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翅膀带有一些蓝色</a:t>
            </a:r>
          </a:p>
        </p:txBody>
      </p:sp>
      <p:sp>
        <p:nvSpPr>
          <p:cNvPr id="29" name="矩形 28"/>
          <p:cNvSpPr/>
          <p:nvPr/>
        </p:nvSpPr>
        <p:spPr>
          <a:xfrm>
            <a:off x="4008443" y="1557338"/>
            <a:ext cx="2655887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比鹦鹉还漂亮</a:t>
            </a:r>
          </a:p>
        </p:txBody>
      </p:sp>
      <p:sp>
        <p:nvSpPr>
          <p:cNvPr id="7" name="矩形 6"/>
          <p:cNvSpPr/>
          <p:nvPr/>
        </p:nvSpPr>
        <p:spPr>
          <a:xfrm>
            <a:off x="2196181" y="1493500"/>
            <a:ext cx="157447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sz="3600" b="1" cap="all" dirty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色彩美</a:t>
            </a:r>
          </a:p>
        </p:txBody>
      </p:sp>
      <p:sp>
        <p:nvSpPr>
          <p:cNvPr id="17" name="圆角矩形 16"/>
          <p:cNvSpPr/>
          <p:nvPr/>
        </p:nvSpPr>
        <p:spPr bwMode="auto">
          <a:xfrm>
            <a:off x="1549405" y="188913"/>
            <a:ext cx="2555875" cy="71120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品读赏析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22" grpId="0" bldLvl="0" animBg="1"/>
      <p:bldP spid="26" grpId="0" bldLvl="0" animBg="1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6015038" y="2552700"/>
            <a:ext cx="3822700" cy="2247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它一下子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冲进水里，不见了。可是，没一会儿，它飞起来了，红色的长嘴里衔着一条小鱼。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1" hangingPunct="1"/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19" name="Picture 3" descr="C:\Users\Administrator\Desktop\5174665949785991367.jpg517466594978599136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576" y="2503200"/>
            <a:ext cx="3295650" cy="2120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31748" name="组合 20"/>
          <p:cNvGrpSpPr/>
          <p:nvPr/>
        </p:nvGrpSpPr>
        <p:grpSpPr>
          <a:xfrm>
            <a:off x="8535988" y="4624393"/>
            <a:ext cx="1244600" cy="2219325"/>
            <a:chOff x="5836357" y="4560894"/>
            <a:chExt cx="1327930" cy="2056092"/>
          </a:xfrm>
        </p:grpSpPr>
        <p:pic>
          <p:nvPicPr>
            <p:cNvPr id="31761" name="图片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>
            <a:xfrm>
              <a:off x="5836357" y="4560894"/>
              <a:ext cx="429028" cy="38363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1762" name="Picture 2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6478" y="4847939"/>
              <a:ext cx="1247809" cy="176904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7" name="矩形 26"/>
          <p:cNvSpPr/>
          <p:nvPr/>
        </p:nvSpPr>
        <p:spPr>
          <a:xfrm>
            <a:off x="2058534" y="1438959"/>
            <a:ext cx="20377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sz="3600" b="1" cap="all" dirty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动作敏捷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659563" y="2992438"/>
            <a:ext cx="793750" cy="107950"/>
            <a:chOff x="7477" y="3825"/>
            <a:chExt cx="1249" cy="170"/>
          </a:xfrm>
        </p:grpSpPr>
        <p:sp>
          <p:nvSpPr>
            <p:cNvPr id="184" name=" 184"/>
            <p:cNvSpPr/>
            <p:nvPr/>
          </p:nvSpPr>
          <p:spPr>
            <a:xfrm flipH="1">
              <a:off x="7477" y="3825"/>
              <a:ext cx="120" cy="17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4" name=" 184"/>
            <p:cNvSpPr/>
            <p:nvPr/>
          </p:nvSpPr>
          <p:spPr>
            <a:xfrm flipH="1">
              <a:off x="8044" y="3825"/>
              <a:ext cx="120" cy="17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5" name=" 184"/>
            <p:cNvSpPr/>
            <p:nvPr/>
          </p:nvSpPr>
          <p:spPr>
            <a:xfrm flipH="1">
              <a:off x="8606" y="3825"/>
              <a:ext cx="120" cy="17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  <a:ea typeface="楷体" panose="0201060906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459788" y="3398838"/>
            <a:ext cx="1155700" cy="107950"/>
            <a:chOff x="9780" y="4425"/>
            <a:chExt cx="1822" cy="170"/>
          </a:xfrm>
        </p:grpSpPr>
        <p:sp>
          <p:nvSpPr>
            <p:cNvPr id="10" name=" 184"/>
            <p:cNvSpPr/>
            <p:nvPr/>
          </p:nvSpPr>
          <p:spPr>
            <a:xfrm flipH="1">
              <a:off x="10382" y="4425"/>
              <a:ext cx="120" cy="17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11" name=" 184"/>
            <p:cNvSpPr/>
            <p:nvPr/>
          </p:nvSpPr>
          <p:spPr>
            <a:xfrm flipH="1">
              <a:off x="10936" y="4425"/>
              <a:ext cx="120" cy="17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17" name=" 184"/>
            <p:cNvSpPr/>
            <p:nvPr/>
          </p:nvSpPr>
          <p:spPr>
            <a:xfrm flipH="1">
              <a:off x="9780" y="4425"/>
              <a:ext cx="120" cy="17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18" name=" 184"/>
            <p:cNvSpPr/>
            <p:nvPr/>
          </p:nvSpPr>
          <p:spPr>
            <a:xfrm flipH="1">
              <a:off x="11482" y="4425"/>
              <a:ext cx="120" cy="17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  <a:ea typeface="楷体" panose="02010609060101010101" pitchFamily="49" charset="-122"/>
              </a:endParaRPr>
            </a:p>
          </p:txBody>
        </p:sp>
      </p:grpSp>
      <p:sp>
        <p:nvSpPr>
          <p:cNvPr id="25" name="椭圆形标注 24"/>
          <p:cNvSpPr/>
          <p:nvPr/>
        </p:nvSpPr>
        <p:spPr>
          <a:xfrm>
            <a:off x="5781675" y="2085980"/>
            <a:ext cx="4432300" cy="3044825"/>
          </a:xfrm>
          <a:prstGeom prst="wedgeEllipseCallout">
            <a:avLst>
              <a:gd name="adj1" fmla="val 15190"/>
              <a:gd name="adj2" fmla="val 6571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endParaRPr lang="zh-CN" altLang="en-US" b="1">
              <a:ea typeface="楷体" panose="02010609060101010101" pitchFamily="49" charset="-122"/>
            </a:endParaRPr>
          </a:p>
        </p:txBody>
      </p:sp>
      <p:sp>
        <p:nvSpPr>
          <p:cNvPr id="28" name="圆角矩形 27"/>
          <p:cNvSpPr/>
          <p:nvPr/>
        </p:nvSpPr>
        <p:spPr bwMode="auto">
          <a:xfrm>
            <a:off x="1549405" y="188913"/>
            <a:ext cx="2555875" cy="71120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品读赏析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063755" y="1700218"/>
            <a:ext cx="7777163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母亲告诉我，这是一只翠鸟。哦，这只翠鸟搭了我们的船，在捕鱼吃呢。</a:t>
            </a:r>
          </a:p>
        </p:txBody>
      </p:sp>
      <p:sp>
        <p:nvSpPr>
          <p:cNvPr id="18" name="矩形 17"/>
          <p:cNvSpPr/>
          <p:nvPr/>
        </p:nvSpPr>
        <p:spPr>
          <a:xfrm>
            <a:off x="2292350" y="3990980"/>
            <a:ext cx="7632700" cy="23098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可以看出翠鸟的聪明和对人类的信赖。这样写，使翠鸟有了灵性，体现了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对翠鸟的喜爱之情。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8112130" y="2613025"/>
            <a:ext cx="1952625" cy="1695450"/>
            <a:chOff x="11130" y="4569"/>
            <a:chExt cx="3076" cy="2672"/>
          </a:xfrm>
        </p:grpSpPr>
        <p:sp>
          <p:nvSpPr>
            <p:cNvPr id="5" name="爆炸形 2 4"/>
            <p:cNvSpPr/>
            <p:nvPr/>
          </p:nvSpPr>
          <p:spPr>
            <a:xfrm rot="1860000">
              <a:off x="11130" y="4569"/>
              <a:ext cx="3077" cy="2672"/>
            </a:xfrm>
            <a:prstGeom prst="irregularSeal2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hangingPunct="1">
                <a:defRPr/>
              </a:pPr>
              <a:endParaRPr lang="zh-CN" altLang="en-US" b="1">
                <a:ea typeface="楷体" panose="02010609060101010101" pitchFamily="49" charset="-122"/>
              </a:endParaRPr>
            </a:p>
          </p:txBody>
        </p:sp>
        <p:sp>
          <p:nvSpPr>
            <p:cNvPr id="33800" name="文本框 5"/>
            <p:cNvSpPr txBox="1"/>
            <p:nvPr/>
          </p:nvSpPr>
          <p:spPr>
            <a:xfrm>
              <a:off x="11199" y="5494"/>
              <a:ext cx="2666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篇末点题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3359155" y="2613025"/>
            <a:ext cx="492125" cy="5715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endParaRPr lang="zh-CN" altLang="en-US" b="1">
              <a:ea typeface="楷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 bwMode="auto">
          <a:xfrm>
            <a:off x="1549405" y="188913"/>
            <a:ext cx="2555875" cy="71120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品读赏析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组合 16"/>
          <p:cNvGrpSpPr/>
          <p:nvPr/>
        </p:nvGrpSpPr>
        <p:grpSpPr>
          <a:xfrm>
            <a:off x="9320213" y="5280025"/>
            <a:ext cx="754062" cy="1481138"/>
            <a:chOff x="5836357" y="4560894"/>
            <a:chExt cx="1327930" cy="2056092"/>
          </a:xfrm>
        </p:grpSpPr>
        <p:pic>
          <p:nvPicPr>
            <p:cNvPr id="35851" name="图片 5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>
            <a:xfrm>
              <a:off x="5836357" y="4560894"/>
              <a:ext cx="429028" cy="38363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852" name="Picture 2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6478" y="4847939"/>
              <a:ext cx="1247809" cy="176904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/>
        </p:nvSpPr>
        <p:spPr>
          <a:xfrm>
            <a:off x="5256218" y="1044575"/>
            <a:ext cx="2655887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感受翠鸟的美</a:t>
            </a:r>
          </a:p>
        </p:txBody>
      </p:sp>
      <p:pic>
        <p:nvPicPr>
          <p:cNvPr id="1026" name="Picture 2" descr="C:\Users\Administrator\Desktop\527b035756b65.jpg527b035756b6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656" y="2025280"/>
            <a:ext cx="6192688" cy="3870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" name="矩形 23"/>
          <p:cNvSpPr/>
          <p:nvPr/>
        </p:nvSpPr>
        <p:spPr>
          <a:xfrm>
            <a:off x="6627818" y="2227263"/>
            <a:ext cx="2243137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静止的翠鸟</a:t>
            </a:r>
          </a:p>
        </p:txBody>
      </p:sp>
      <p:pic>
        <p:nvPicPr>
          <p:cNvPr id="1028" name="Picture 4" descr="C:\Users\Administrator\Desktop\20141131242136870.jpg2014113124213687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740" y="2025020"/>
            <a:ext cx="6203950" cy="3870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" name="矩形 22"/>
          <p:cNvSpPr/>
          <p:nvPr/>
        </p:nvSpPr>
        <p:spPr>
          <a:xfrm>
            <a:off x="3124200" y="2165350"/>
            <a:ext cx="2243138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32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捕鱼的翠鸟</a:t>
            </a:r>
          </a:p>
        </p:txBody>
      </p:sp>
      <p:pic>
        <p:nvPicPr>
          <p:cNvPr id="1030" name="Picture 6" descr="C:\Users\Administrator\Desktop\2011011519253225325.JPG201101151925322532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9732" y="2004064"/>
            <a:ext cx="6297295" cy="3893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文本框 1"/>
          <p:cNvSpPr txBox="1"/>
          <p:nvPr/>
        </p:nvSpPr>
        <p:spPr>
          <a:xfrm>
            <a:off x="4987930" y="5219700"/>
            <a:ext cx="22447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飞翔的翠鸟</a:t>
            </a:r>
          </a:p>
        </p:txBody>
      </p:sp>
      <p:sp>
        <p:nvSpPr>
          <p:cNvPr id="20" name="圆角矩形 19"/>
          <p:cNvSpPr/>
          <p:nvPr/>
        </p:nvSpPr>
        <p:spPr bwMode="auto">
          <a:xfrm>
            <a:off x="1549405" y="188913"/>
            <a:ext cx="2555875" cy="71120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品读赏析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4" grpId="0"/>
      <p:bldP spid="23" grpId="0"/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"/>
          <p:cNvSpPr/>
          <p:nvPr/>
        </p:nvSpPr>
        <p:spPr>
          <a:xfrm>
            <a:off x="2277230" y="2647950"/>
            <a:ext cx="677108" cy="1708160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搭船的鸟</a:t>
            </a:r>
          </a:p>
        </p:txBody>
      </p:sp>
      <p:sp>
        <p:nvSpPr>
          <p:cNvPr id="42" name="Rectangle 5"/>
          <p:cNvSpPr/>
          <p:nvPr/>
        </p:nvSpPr>
        <p:spPr>
          <a:xfrm>
            <a:off x="3097218" y="1443043"/>
            <a:ext cx="1997075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发现小鸟</a:t>
            </a:r>
          </a:p>
        </p:txBody>
      </p:sp>
      <p:sp>
        <p:nvSpPr>
          <p:cNvPr id="43" name="左大括号 42"/>
          <p:cNvSpPr/>
          <p:nvPr/>
        </p:nvSpPr>
        <p:spPr>
          <a:xfrm>
            <a:off x="2954338" y="1989138"/>
            <a:ext cx="215900" cy="3240088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1" hangingPunct="1">
              <a:defRPr/>
            </a:pPr>
            <a:endParaRPr lang="zh-CN" altLang="en-US" b="1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44" name="Rectangle 5"/>
          <p:cNvSpPr/>
          <p:nvPr/>
        </p:nvSpPr>
        <p:spPr>
          <a:xfrm>
            <a:off x="3097218" y="3194055"/>
            <a:ext cx="1997075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观察小鸟</a:t>
            </a:r>
          </a:p>
        </p:txBody>
      </p:sp>
      <p:sp>
        <p:nvSpPr>
          <p:cNvPr id="45" name="Rectangle 5"/>
          <p:cNvSpPr/>
          <p:nvPr/>
        </p:nvSpPr>
        <p:spPr>
          <a:xfrm>
            <a:off x="3097218" y="4714880"/>
            <a:ext cx="1997075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认识小鸟</a:t>
            </a:r>
          </a:p>
        </p:txBody>
      </p:sp>
      <p:sp>
        <p:nvSpPr>
          <p:cNvPr id="47" name="左大括号 46"/>
          <p:cNvSpPr/>
          <p:nvPr/>
        </p:nvSpPr>
        <p:spPr>
          <a:xfrm>
            <a:off x="4922843" y="2427293"/>
            <a:ext cx="288925" cy="2424113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1" hangingPunct="1">
              <a:defRPr/>
            </a:pPr>
            <a:endParaRPr lang="zh-CN" altLang="en-US" b="1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21" name="对角圆角矩形 20"/>
          <p:cNvSpPr/>
          <p:nvPr/>
        </p:nvSpPr>
        <p:spPr>
          <a:xfrm>
            <a:off x="1779588" y="163513"/>
            <a:ext cx="2349500" cy="596900"/>
          </a:xfrm>
          <a:prstGeom prst="round2Diag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板书设计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Rectangle 5"/>
          <p:cNvSpPr/>
          <p:nvPr/>
        </p:nvSpPr>
        <p:spPr>
          <a:xfrm>
            <a:off x="5138738" y="2019300"/>
            <a:ext cx="3490912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外形：颜色鲜艳，对比（比鹦鹉还漂亮）</a:t>
            </a:r>
          </a:p>
        </p:txBody>
      </p:sp>
      <p:sp>
        <p:nvSpPr>
          <p:cNvPr id="9" name="Rectangle 5"/>
          <p:cNvSpPr/>
          <p:nvPr/>
        </p:nvSpPr>
        <p:spPr>
          <a:xfrm>
            <a:off x="5154618" y="3763968"/>
            <a:ext cx="3379787" cy="13849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动作：冲、飞、衔、吞（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捕鱼能手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1" name="Rectangle 3"/>
          <p:cNvSpPr/>
          <p:nvPr/>
        </p:nvSpPr>
        <p:spPr>
          <a:xfrm>
            <a:off x="8793604" y="2697163"/>
            <a:ext cx="1169551" cy="1708160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和谐相处</a:t>
            </a:r>
          </a:p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搭船捕鱼</a:t>
            </a:r>
          </a:p>
        </p:txBody>
      </p:sp>
      <p:sp>
        <p:nvSpPr>
          <p:cNvPr id="13" name="左大括号 12"/>
          <p:cNvSpPr/>
          <p:nvPr/>
        </p:nvSpPr>
        <p:spPr>
          <a:xfrm flipH="1">
            <a:off x="8423280" y="2019300"/>
            <a:ext cx="206375" cy="3240088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1" hangingPunct="1">
              <a:defRPr/>
            </a:pPr>
            <a:endParaRPr lang="zh-CN" altLang="en-US" b="1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43" grpId="0" bldLvl="0" animBg="1"/>
      <p:bldP spid="44" grpId="0"/>
      <p:bldP spid="45" grpId="0"/>
      <p:bldP spid="47" grpId="0" bldLvl="0" animBg="1"/>
      <p:bldP spid="7" grpId="0"/>
      <p:bldP spid="9" grpId="0"/>
      <p:bldP spid="11" grpId="0"/>
      <p:bldP spid="1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4"/>
          <p:cNvSpPr txBox="1"/>
          <p:nvPr/>
        </p:nvSpPr>
        <p:spPr>
          <a:xfrm>
            <a:off x="2279655" y="3644900"/>
            <a:ext cx="7743825" cy="19367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留心观察一种自己熟悉并喜爱的鸟，抓住它的外形、觅食栖息、飞行中的一个方面，用一两段文字描述下来。</a:t>
            </a:r>
          </a:p>
        </p:txBody>
      </p:sp>
      <p:sp>
        <p:nvSpPr>
          <p:cNvPr id="15" name="Rectangle 4"/>
          <p:cNvSpPr txBox="1"/>
          <p:nvPr/>
        </p:nvSpPr>
        <p:spPr>
          <a:xfrm>
            <a:off x="2306638" y="1844680"/>
            <a:ext cx="7821612" cy="158432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请写一个有关翠鸟的谜语，表达你对翠鸟的喜爱。</a:t>
            </a:r>
          </a:p>
        </p:txBody>
      </p:sp>
      <p:sp>
        <p:nvSpPr>
          <p:cNvPr id="13" name="圆角矩形 12"/>
          <p:cNvSpPr/>
          <p:nvPr/>
        </p:nvSpPr>
        <p:spPr bwMode="auto">
          <a:xfrm>
            <a:off x="1549405" y="188913"/>
            <a:ext cx="2555875" cy="71120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课后作业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887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66913" y="4508500"/>
            <a:ext cx="8064500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“雨中船头来个伴儿，一只翠鸟来搭船。红嘴绿毛真好看，它的样子我喜欢。”你知道翠鸟搭船要做什么吗？我们一起去看看吧！</a:t>
            </a:r>
          </a:p>
        </p:txBody>
      </p:sp>
      <p:pic>
        <p:nvPicPr>
          <p:cNvPr id="1035" name="Picture 11" descr="C:\Users\Administrator\Desktop\B006GL96U2_05_amzn.jpgB006GL96U2_05_amz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832" y="908720"/>
            <a:ext cx="2829560" cy="3778250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0"/>
              </a:schemeClr>
            </a:glow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1524000" y="188913"/>
            <a:ext cx="2349500" cy="596900"/>
          </a:xfrm>
          <a:prstGeom prst="round2Diag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新课导入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5" descr="C:\Users\Administrator\AppData\Roaming\Tencent\Users\541737432\QQ\WinTemp\RichOle\G]RHR9}5T}JL7$[)DH)3XW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581" y="1231568"/>
            <a:ext cx="2919217" cy="29339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17" descr="https://i01piccdn.sogoucdn.com/7fe3f6ae6037e6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67812" y="4365109"/>
            <a:ext cx="3345535" cy="22339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4" name="对角圆角矩形 13"/>
          <p:cNvSpPr/>
          <p:nvPr/>
        </p:nvSpPr>
        <p:spPr>
          <a:xfrm>
            <a:off x="1524000" y="188913"/>
            <a:ext cx="2349500" cy="596900"/>
          </a:xfrm>
          <a:prstGeom prst="round2Diag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新课导入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Picture 3" descr="C:\Users\Administrator\AppData\Roaming\Tencent\Users\541737432\QQ\WinTemp\RichOle\4@6@06D{$6EJ7B[2U4_KG$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41418" y="1412776"/>
            <a:ext cx="3511809" cy="2617868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2"/>
          <p:cNvSpPr/>
          <p:nvPr/>
        </p:nvSpPr>
        <p:spPr>
          <a:xfrm>
            <a:off x="1919288" y="2781300"/>
            <a:ext cx="8101012" cy="1754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714375" algn="l" defTabSz="124460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请同学们自由朗读课文，注意读准字音，读通句子，难读的地方多读几遍。</a:t>
            </a:r>
          </a:p>
        </p:txBody>
      </p:sp>
      <p:sp>
        <p:nvSpPr>
          <p:cNvPr id="7" name="圆角矩形 6"/>
          <p:cNvSpPr/>
          <p:nvPr/>
        </p:nvSpPr>
        <p:spPr bwMode="auto">
          <a:xfrm>
            <a:off x="1549405" y="188913"/>
            <a:ext cx="2555875" cy="71120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自读提示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223792" y="1844824"/>
            <a:ext cx="3600400" cy="34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</a:rPr>
              <a:t>https://www.ypppt.com/</a:t>
            </a:r>
            <a:endParaRPr lang="zh-CN" altLang="en-US" sz="1400" dirty="0" smtClean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/>
          </p:cNvSpPr>
          <p:nvPr/>
        </p:nvSpPr>
        <p:spPr>
          <a:xfrm>
            <a:off x="1568450" y="712788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zh-CN" altLang="en-US" sz="1800" b="1" dirty="0">
              <a:solidFill>
                <a:schemeClr val="tx1"/>
              </a:solidFill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008443" y="2708275"/>
            <a:ext cx="1628775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zh-CN" sz="4400" b="1" dirty="0">
                <a:solidFill>
                  <a:srgbClr val="FF0000"/>
                </a:solidFill>
                <a:latin typeface="zypyyb" panose="02010600060101010101" pitchFamily="2" charset="-122"/>
                <a:ea typeface="zypyyb" panose="02010600060101010101" pitchFamily="2" charset="-122"/>
              </a:rPr>
              <a:t>yīng</a:t>
            </a:r>
          </a:p>
        </p:txBody>
      </p:sp>
      <p:sp>
        <p:nvSpPr>
          <p:cNvPr id="17" name="矩形 16"/>
          <p:cNvSpPr/>
          <p:nvPr/>
        </p:nvSpPr>
        <p:spPr>
          <a:xfrm>
            <a:off x="6672263" y="2708275"/>
            <a:ext cx="804862" cy="144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400" b="1" dirty="0">
                <a:solidFill>
                  <a:srgbClr val="FF0000"/>
                </a:solidFill>
                <a:latin typeface="zypyyb" panose="02010600060101010101" pitchFamily="2" charset="-122"/>
                <a:ea typeface="zypyyb" panose="02010600060101010101" pitchFamily="2" charset="-122"/>
              </a:rPr>
              <a:t>wǔ</a:t>
            </a:r>
          </a:p>
        </p:txBody>
      </p:sp>
      <p:graphicFrame>
        <p:nvGraphicFramePr>
          <p:cNvPr id="19" name="Group 47"/>
          <p:cNvGraphicFramePr>
            <a:graphicFrameLocks noGrp="1"/>
          </p:cNvGraphicFramePr>
          <p:nvPr/>
        </p:nvGraphicFramePr>
        <p:xfrm>
          <a:off x="3994150" y="3759200"/>
          <a:ext cx="1223962" cy="1223964"/>
        </p:xfrm>
        <a:graphic>
          <a:graphicData uri="http://schemas.openxmlformats.org/drawingml/2006/table">
            <a:tbl>
              <a:tblPr/>
              <a:tblGrid>
                <a:gridCol w="611981"/>
                <a:gridCol w="611981"/>
              </a:tblGrid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" name="TextBox 26"/>
          <p:cNvSpPr txBox="1"/>
          <p:nvPr/>
        </p:nvSpPr>
        <p:spPr>
          <a:xfrm>
            <a:off x="4029075" y="3763963"/>
            <a:ext cx="1150938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鹦</a:t>
            </a:r>
          </a:p>
        </p:txBody>
      </p:sp>
      <p:graphicFrame>
        <p:nvGraphicFramePr>
          <p:cNvPr id="21" name="Group 47"/>
          <p:cNvGraphicFramePr>
            <a:graphicFrameLocks noGrp="1"/>
          </p:cNvGraphicFramePr>
          <p:nvPr/>
        </p:nvGraphicFramePr>
        <p:xfrm>
          <a:off x="6462713" y="3763963"/>
          <a:ext cx="1223962" cy="1223964"/>
        </p:xfrm>
        <a:graphic>
          <a:graphicData uri="http://schemas.openxmlformats.org/drawingml/2006/table">
            <a:tbl>
              <a:tblPr/>
              <a:tblGrid>
                <a:gridCol w="611981"/>
                <a:gridCol w="611981"/>
              </a:tblGrid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extBox 26"/>
          <p:cNvSpPr txBox="1"/>
          <p:nvPr/>
        </p:nvSpPr>
        <p:spPr>
          <a:xfrm>
            <a:off x="6497643" y="3768725"/>
            <a:ext cx="1150937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鹉</a:t>
            </a:r>
          </a:p>
        </p:txBody>
      </p:sp>
      <p:grpSp>
        <p:nvGrpSpPr>
          <p:cNvPr id="23" name="组合 20"/>
          <p:cNvGrpSpPr/>
          <p:nvPr/>
        </p:nvGrpSpPr>
        <p:grpSpPr>
          <a:xfrm>
            <a:off x="1840363" y="1303841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4" name="圆角矩形 23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我会认</a:t>
              </a:r>
            </a:p>
          </p:txBody>
        </p:sp>
        <p:sp>
          <p:nvSpPr>
            <p:cNvPr id="25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20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/>
          </p:cNvSpPr>
          <p:nvPr/>
        </p:nvSpPr>
        <p:spPr>
          <a:xfrm>
            <a:off x="1568450" y="712788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zh-CN" altLang="en-US" sz="1800" b="1" dirty="0">
              <a:solidFill>
                <a:schemeClr val="tx1"/>
              </a:solidFill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  <p:grpSp>
        <p:nvGrpSpPr>
          <p:cNvPr id="23" name="组合 20"/>
          <p:cNvGrpSpPr/>
          <p:nvPr/>
        </p:nvGrpSpPr>
        <p:grpSpPr>
          <a:xfrm>
            <a:off x="1840363" y="1303841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4" name="圆角矩形 23"/>
            <p:cNvSpPr/>
            <p:nvPr/>
          </p:nvSpPr>
          <p:spPr>
            <a:xfrm>
              <a:off x="906463" y="1213040"/>
              <a:ext cx="1315695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我会写</a:t>
              </a:r>
            </a:p>
          </p:txBody>
        </p:sp>
        <p:sp>
          <p:nvSpPr>
            <p:cNvPr id="25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aphicFrame>
        <p:nvGraphicFramePr>
          <p:cNvPr id="12" name="Group 47"/>
          <p:cNvGraphicFramePr>
            <a:graphicFrameLocks noGrp="1"/>
          </p:cNvGraphicFramePr>
          <p:nvPr/>
        </p:nvGraphicFramePr>
        <p:xfrm>
          <a:off x="6545263" y="2427288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5" name="Rectangle 30"/>
          <p:cNvSpPr/>
          <p:nvPr/>
        </p:nvSpPr>
        <p:spPr>
          <a:xfrm>
            <a:off x="6991350" y="2676525"/>
            <a:ext cx="31750" cy="1524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1800" dirty="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Freeform 35"/>
          <p:cNvSpPr/>
          <p:nvPr/>
        </p:nvSpPr>
        <p:spPr>
          <a:xfrm>
            <a:off x="7146930" y="3198813"/>
            <a:ext cx="519113" cy="176212"/>
          </a:xfrm>
          <a:custGeom>
            <a:avLst/>
            <a:gdLst>
              <a:gd name="txL" fmla="*/ 0 w 816"/>
              <a:gd name="txT" fmla="*/ 0 h 276"/>
              <a:gd name="txR" fmla="*/ 816 w 816"/>
              <a:gd name="txB" fmla="*/ 276 h 276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816" h="276">
                <a:moveTo>
                  <a:pt x="499" y="183"/>
                </a:moveTo>
                <a:lnTo>
                  <a:pt x="480" y="190"/>
                </a:lnTo>
                <a:lnTo>
                  <a:pt x="461" y="195"/>
                </a:lnTo>
                <a:lnTo>
                  <a:pt x="444" y="202"/>
                </a:lnTo>
                <a:lnTo>
                  <a:pt x="425" y="207"/>
                </a:lnTo>
                <a:lnTo>
                  <a:pt x="408" y="212"/>
                </a:lnTo>
                <a:lnTo>
                  <a:pt x="391" y="217"/>
                </a:lnTo>
                <a:lnTo>
                  <a:pt x="375" y="221"/>
                </a:lnTo>
                <a:lnTo>
                  <a:pt x="360" y="226"/>
                </a:lnTo>
                <a:lnTo>
                  <a:pt x="346" y="231"/>
                </a:lnTo>
                <a:lnTo>
                  <a:pt x="332" y="236"/>
                </a:lnTo>
                <a:lnTo>
                  <a:pt x="317" y="238"/>
                </a:lnTo>
                <a:lnTo>
                  <a:pt x="306" y="243"/>
                </a:lnTo>
                <a:lnTo>
                  <a:pt x="294" y="245"/>
                </a:lnTo>
                <a:lnTo>
                  <a:pt x="282" y="250"/>
                </a:lnTo>
                <a:lnTo>
                  <a:pt x="272" y="252"/>
                </a:lnTo>
                <a:lnTo>
                  <a:pt x="260" y="255"/>
                </a:lnTo>
                <a:lnTo>
                  <a:pt x="241" y="259"/>
                </a:lnTo>
                <a:lnTo>
                  <a:pt x="225" y="264"/>
                </a:lnTo>
                <a:lnTo>
                  <a:pt x="210" y="267"/>
                </a:lnTo>
                <a:lnTo>
                  <a:pt x="198" y="271"/>
                </a:lnTo>
                <a:lnTo>
                  <a:pt x="189" y="274"/>
                </a:lnTo>
                <a:lnTo>
                  <a:pt x="182" y="274"/>
                </a:lnTo>
                <a:lnTo>
                  <a:pt x="177" y="276"/>
                </a:lnTo>
                <a:lnTo>
                  <a:pt x="174" y="276"/>
                </a:lnTo>
                <a:lnTo>
                  <a:pt x="172" y="276"/>
                </a:lnTo>
                <a:lnTo>
                  <a:pt x="167" y="274"/>
                </a:lnTo>
                <a:lnTo>
                  <a:pt x="165" y="274"/>
                </a:lnTo>
                <a:lnTo>
                  <a:pt x="160" y="274"/>
                </a:lnTo>
                <a:lnTo>
                  <a:pt x="153" y="271"/>
                </a:lnTo>
                <a:lnTo>
                  <a:pt x="148" y="269"/>
                </a:lnTo>
                <a:lnTo>
                  <a:pt x="134" y="267"/>
                </a:lnTo>
                <a:lnTo>
                  <a:pt x="117" y="259"/>
                </a:lnTo>
                <a:lnTo>
                  <a:pt x="101" y="255"/>
                </a:lnTo>
                <a:lnTo>
                  <a:pt x="81" y="245"/>
                </a:lnTo>
                <a:lnTo>
                  <a:pt x="60" y="236"/>
                </a:lnTo>
                <a:lnTo>
                  <a:pt x="50" y="233"/>
                </a:lnTo>
                <a:lnTo>
                  <a:pt x="41" y="231"/>
                </a:lnTo>
                <a:lnTo>
                  <a:pt x="34" y="228"/>
                </a:lnTo>
                <a:lnTo>
                  <a:pt x="27" y="224"/>
                </a:lnTo>
                <a:lnTo>
                  <a:pt x="19" y="221"/>
                </a:lnTo>
                <a:lnTo>
                  <a:pt x="12" y="217"/>
                </a:lnTo>
                <a:lnTo>
                  <a:pt x="8" y="214"/>
                </a:lnTo>
                <a:lnTo>
                  <a:pt x="5" y="209"/>
                </a:lnTo>
                <a:lnTo>
                  <a:pt x="3" y="207"/>
                </a:lnTo>
                <a:lnTo>
                  <a:pt x="0" y="202"/>
                </a:lnTo>
                <a:lnTo>
                  <a:pt x="0" y="200"/>
                </a:lnTo>
                <a:lnTo>
                  <a:pt x="0" y="195"/>
                </a:lnTo>
                <a:lnTo>
                  <a:pt x="3" y="193"/>
                </a:lnTo>
                <a:lnTo>
                  <a:pt x="5" y="190"/>
                </a:lnTo>
                <a:lnTo>
                  <a:pt x="10" y="186"/>
                </a:lnTo>
                <a:lnTo>
                  <a:pt x="17" y="183"/>
                </a:lnTo>
                <a:lnTo>
                  <a:pt x="24" y="181"/>
                </a:lnTo>
                <a:lnTo>
                  <a:pt x="31" y="179"/>
                </a:lnTo>
                <a:lnTo>
                  <a:pt x="43" y="174"/>
                </a:lnTo>
                <a:lnTo>
                  <a:pt x="55" y="171"/>
                </a:lnTo>
                <a:lnTo>
                  <a:pt x="67" y="167"/>
                </a:lnTo>
                <a:lnTo>
                  <a:pt x="84" y="162"/>
                </a:lnTo>
                <a:lnTo>
                  <a:pt x="101" y="157"/>
                </a:lnTo>
                <a:lnTo>
                  <a:pt x="120" y="152"/>
                </a:lnTo>
                <a:lnTo>
                  <a:pt x="139" y="145"/>
                </a:lnTo>
                <a:lnTo>
                  <a:pt x="163" y="138"/>
                </a:lnTo>
                <a:lnTo>
                  <a:pt x="186" y="131"/>
                </a:lnTo>
                <a:lnTo>
                  <a:pt x="210" y="121"/>
                </a:lnTo>
                <a:lnTo>
                  <a:pt x="239" y="112"/>
                </a:lnTo>
                <a:lnTo>
                  <a:pt x="267" y="102"/>
                </a:lnTo>
                <a:lnTo>
                  <a:pt x="298" y="91"/>
                </a:lnTo>
                <a:lnTo>
                  <a:pt x="332" y="79"/>
                </a:lnTo>
                <a:lnTo>
                  <a:pt x="363" y="69"/>
                </a:lnTo>
                <a:lnTo>
                  <a:pt x="396" y="60"/>
                </a:lnTo>
                <a:lnTo>
                  <a:pt x="425" y="52"/>
                </a:lnTo>
                <a:lnTo>
                  <a:pt x="453" y="45"/>
                </a:lnTo>
                <a:lnTo>
                  <a:pt x="480" y="38"/>
                </a:lnTo>
                <a:lnTo>
                  <a:pt x="506" y="31"/>
                </a:lnTo>
                <a:lnTo>
                  <a:pt x="527" y="24"/>
                </a:lnTo>
                <a:lnTo>
                  <a:pt x="551" y="19"/>
                </a:lnTo>
                <a:lnTo>
                  <a:pt x="570" y="14"/>
                </a:lnTo>
                <a:lnTo>
                  <a:pt x="589" y="12"/>
                </a:lnTo>
                <a:lnTo>
                  <a:pt x="606" y="7"/>
                </a:lnTo>
                <a:lnTo>
                  <a:pt x="623" y="5"/>
                </a:lnTo>
                <a:lnTo>
                  <a:pt x="637" y="3"/>
                </a:lnTo>
                <a:lnTo>
                  <a:pt x="649" y="3"/>
                </a:lnTo>
                <a:lnTo>
                  <a:pt x="658" y="0"/>
                </a:lnTo>
                <a:lnTo>
                  <a:pt x="668" y="0"/>
                </a:lnTo>
                <a:lnTo>
                  <a:pt x="694" y="0"/>
                </a:lnTo>
                <a:lnTo>
                  <a:pt x="706" y="0"/>
                </a:lnTo>
                <a:lnTo>
                  <a:pt x="718" y="3"/>
                </a:lnTo>
                <a:lnTo>
                  <a:pt x="732" y="3"/>
                </a:lnTo>
                <a:lnTo>
                  <a:pt x="744" y="5"/>
                </a:lnTo>
                <a:lnTo>
                  <a:pt x="756" y="10"/>
                </a:lnTo>
                <a:lnTo>
                  <a:pt x="770" y="14"/>
                </a:lnTo>
                <a:lnTo>
                  <a:pt x="782" y="19"/>
                </a:lnTo>
                <a:lnTo>
                  <a:pt x="792" y="26"/>
                </a:lnTo>
                <a:lnTo>
                  <a:pt x="799" y="33"/>
                </a:lnTo>
                <a:lnTo>
                  <a:pt x="804" y="41"/>
                </a:lnTo>
                <a:lnTo>
                  <a:pt x="809" y="48"/>
                </a:lnTo>
                <a:lnTo>
                  <a:pt x="813" y="55"/>
                </a:lnTo>
                <a:lnTo>
                  <a:pt x="813" y="60"/>
                </a:lnTo>
                <a:lnTo>
                  <a:pt x="816" y="67"/>
                </a:lnTo>
                <a:lnTo>
                  <a:pt x="813" y="67"/>
                </a:lnTo>
                <a:lnTo>
                  <a:pt x="813" y="69"/>
                </a:lnTo>
                <a:lnTo>
                  <a:pt x="811" y="71"/>
                </a:lnTo>
                <a:lnTo>
                  <a:pt x="806" y="74"/>
                </a:lnTo>
                <a:lnTo>
                  <a:pt x="804" y="76"/>
                </a:lnTo>
                <a:lnTo>
                  <a:pt x="799" y="79"/>
                </a:lnTo>
                <a:lnTo>
                  <a:pt x="797" y="81"/>
                </a:lnTo>
                <a:lnTo>
                  <a:pt x="790" y="83"/>
                </a:lnTo>
                <a:lnTo>
                  <a:pt x="785" y="86"/>
                </a:lnTo>
                <a:lnTo>
                  <a:pt x="778" y="88"/>
                </a:lnTo>
                <a:lnTo>
                  <a:pt x="770" y="91"/>
                </a:lnTo>
                <a:lnTo>
                  <a:pt x="763" y="95"/>
                </a:lnTo>
                <a:lnTo>
                  <a:pt x="756" y="98"/>
                </a:lnTo>
                <a:lnTo>
                  <a:pt x="747" y="102"/>
                </a:lnTo>
                <a:lnTo>
                  <a:pt x="737" y="105"/>
                </a:lnTo>
                <a:lnTo>
                  <a:pt x="728" y="110"/>
                </a:lnTo>
                <a:lnTo>
                  <a:pt x="716" y="112"/>
                </a:lnTo>
                <a:lnTo>
                  <a:pt x="706" y="117"/>
                </a:lnTo>
                <a:lnTo>
                  <a:pt x="694" y="121"/>
                </a:lnTo>
                <a:lnTo>
                  <a:pt x="680" y="126"/>
                </a:lnTo>
                <a:lnTo>
                  <a:pt x="668" y="129"/>
                </a:lnTo>
                <a:lnTo>
                  <a:pt x="654" y="133"/>
                </a:lnTo>
                <a:lnTo>
                  <a:pt x="639" y="138"/>
                </a:lnTo>
                <a:lnTo>
                  <a:pt x="625" y="145"/>
                </a:lnTo>
                <a:lnTo>
                  <a:pt x="608" y="150"/>
                </a:lnTo>
                <a:lnTo>
                  <a:pt x="592" y="155"/>
                </a:lnTo>
                <a:lnTo>
                  <a:pt x="575" y="159"/>
                </a:lnTo>
                <a:lnTo>
                  <a:pt x="556" y="167"/>
                </a:lnTo>
                <a:lnTo>
                  <a:pt x="539" y="171"/>
                </a:lnTo>
                <a:lnTo>
                  <a:pt x="520" y="179"/>
                </a:lnTo>
                <a:lnTo>
                  <a:pt x="499" y="183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39"/>
          <p:cNvSpPr/>
          <p:nvPr/>
        </p:nvSpPr>
        <p:spPr>
          <a:xfrm>
            <a:off x="7564438" y="3192468"/>
            <a:ext cx="531812" cy="739775"/>
          </a:xfrm>
          <a:custGeom>
            <a:avLst/>
            <a:gdLst>
              <a:gd name="txL" fmla="*/ 0 w 837"/>
              <a:gd name="txT" fmla="*/ 0 h 1166"/>
              <a:gd name="txR" fmla="*/ 837 w 837"/>
              <a:gd name="txB" fmla="*/ 1166 h 1166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837" h="1166">
                <a:moveTo>
                  <a:pt x="641" y="497"/>
                </a:moveTo>
                <a:lnTo>
                  <a:pt x="622" y="528"/>
                </a:lnTo>
                <a:lnTo>
                  <a:pt x="603" y="562"/>
                </a:lnTo>
                <a:lnTo>
                  <a:pt x="582" y="592"/>
                </a:lnTo>
                <a:lnTo>
                  <a:pt x="560" y="623"/>
                </a:lnTo>
                <a:lnTo>
                  <a:pt x="539" y="652"/>
                </a:lnTo>
                <a:lnTo>
                  <a:pt x="515" y="683"/>
                </a:lnTo>
                <a:lnTo>
                  <a:pt x="491" y="714"/>
                </a:lnTo>
                <a:lnTo>
                  <a:pt x="467" y="742"/>
                </a:lnTo>
                <a:lnTo>
                  <a:pt x="417" y="799"/>
                </a:lnTo>
                <a:lnTo>
                  <a:pt x="367" y="856"/>
                </a:lnTo>
                <a:lnTo>
                  <a:pt x="315" y="913"/>
                </a:lnTo>
                <a:lnTo>
                  <a:pt x="260" y="968"/>
                </a:lnTo>
                <a:lnTo>
                  <a:pt x="231" y="994"/>
                </a:lnTo>
                <a:lnTo>
                  <a:pt x="205" y="1018"/>
                </a:lnTo>
                <a:lnTo>
                  <a:pt x="179" y="1042"/>
                </a:lnTo>
                <a:lnTo>
                  <a:pt x="155" y="1063"/>
                </a:lnTo>
                <a:lnTo>
                  <a:pt x="134" y="1080"/>
                </a:lnTo>
                <a:lnTo>
                  <a:pt x="112" y="1097"/>
                </a:lnTo>
                <a:lnTo>
                  <a:pt x="93" y="1113"/>
                </a:lnTo>
                <a:lnTo>
                  <a:pt x="76" y="1125"/>
                </a:lnTo>
                <a:lnTo>
                  <a:pt x="60" y="1137"/>
                </a:lnTo>
                <a:lnTo>
                  <a:pt x="48" y="1147"/>
                </a:lnTo>
                <a:lnTo>
                  <a:pt x="36" y="1154"/>
                </a:lnTo>
                <a:lnTo>
                  <a:pt x="24" y="1161"/>
                </a:lnTo>
                <a:lnTo>
                  <a:pt x="17" y="1163"/>
                </a:lnTo>
                <a:lnTo>
                  <a:pt x="10" y="1166"/>
                </a:lnTo>
                <a:lnTo>
                  <a:pt x="5" y="1166"/>
                </a:lnTo>
                <a:lnTo>
                  <a:pt x="2" y="1166"/>
                </a:lnTo>
                <a:lnTo>
                  <a:pt x="0" y="1161"/>
                </a:lnTo>
                <a:lnTo>
                  <a:pt x="0" y="1158"/>
                </a:lnTo>
                <a:lnTo>
                  <a:pt x="0" y="1154"/>
                </a:lnTo>
                <a:lnTo>
                  <a:pt x="5" y="1147"/>
                </a:lnTo>
                <a:lnTo>
                  <a:pt x="7" y="1139"/>
                </a:lnTo>
                <a:lnTo>
                  <a:pt x="12" y="1132"/>
                </a:lnTo>
                <a:lnTo>
                  <a:pt x="19" y="1123"/>
                </a:lnTo>
                <a:lnTo>
                  <a:pt x="26" y="1113"/>
                </a:lnTo>
                <a:lnTo>
                  <a:pt x="36" y="1101"/>
                </a:lnTo>
                <a:lnTo>
                  <a:pt x="48" y="1087"/>
                </a:lnTo>
                <a:lnTo>
                  <a:pt x="57" y="1073"/>
                </a:lnTo>
                <a:lnTo>
                  <a:pt x="72" y="1059"/>
                </a:lnTo>
                <a:lnTo>
                  <a:pt x="86" y="1042"/>
                </a:lnTo>
                <a:lnTo>
                  <a:pt x="100" y="1023"/>
                </a:lnTo>
                <a:lnTo>
                  <a:pt x="119" y="1004"/>
                </a:lnTo>
                <a:lnTo>
                  <a:pt x="136" y="980"/>
                </a:lnTo>
                <a:lnTo>
                  <a:pt x="174" y="937"/>
                </a:lnTo>
                <a:lnTo>
                  <a:pt x="210" y="890"/>
                </a:lnTo>
                <a:lnTo>
                  <a:pt x="246" y="842"/>
                </a:lnTo>
                <a:lnTo>
                  <a:pt x="281" y="795"/>
                </a:lnTo>
                <a:lnTo>
                  <a:pt x="315" y="745"/>
                </a:lnTo>
                <a:lnTo>
                  <a:pt x="351" y="695"/>
                </a:lnTo>
                <a:lnTo>
                  <a:pt x="384" y="642"/>
                </a:lnTo>
                <a:lnTo>
                  <a:pt x="417" y="588"/>
                </a:lnTo>
                <a:lnTo>
                  <a:pt x="434" y="562"/>
                </a:lnTo>
                <a:lnTo>
                  <a:pt x="448" y="535"/>
                </a:lnTo>
                <a:lnTo>
                  <a:pt x="465" y="509"/>
                </a:lnTo>
                <a:lnTo>
                  <a:pt x="479" y="485"/>
                </a:lnTo>
                <a:lnTo>
                  <a:pt x="491" y="462"/>
                </a:lnTo>
                <a:lnTo>
                  <a:pt x="505" y="438"/>
                </a:lnTo>
                <a:lnTo>
                  <a:pt x="517" y="416"/>
                </a:lnTo>
                <a:lnTo>
                  <a:pt x="529" y="393"/>
                </a:lnTo>
                <a:lnTo>
                  <a:pt x="539" y="374"/>
                </a:lnTo>
                <a:lnTo>
                  <a:pt x="548" y="352"/>
                </a:lnTo>
                <a:lnTo>
                  <a:pt x="558" y="333"/>
                </a:lnTo>
                <a:lnTo>
                  <a:pt x="567" y="314"/>
                </a:lnTo>
                <a:lnTo>
                  <a:pt x="577" y="298"/>
                </a:lnTo>
                <a:lnTo>
                  <a:pt x="584" y="279"/>
                </a:lnTo>
                <a:lnTo>
                  <a:pt x="591" y="264"/>
                </a:lnTo>
                <a:lnTo>
                  <a:pt x="598" y="248"/>
                </a:lnTo>
                <a:lnTo>
                  <a:pt x="608" y="219"/>
                </a:lnTo>
                <a:lnTo>
                  <a:pt x="618" y="193"/>
                </a:lnTo>
                <a:lnTo>
                  <a:pt x="625" y="167"/>
                </a:lnTo>
                <a:lnTo>
                  <a:pt x="632" y="143"/>
                </a:lnTo>
                <a:lnTo>
                  <a:pt x="634" y="119"/>
                </a:lnTo>
                <a:lnTo>
                  <a:pt x="634" y="100"/>
                </a:lnTo>
                <a:lnTo>
                  <a:pt x="634" y="81"/>
                </a:lnTo>
                <a:lnTo>
                  <a:pt x="632" y="72"/>
                </a:lnTo>
                <a:lnTo>
                  <a:pt x="632" y="64"/>
                </a:lnTo>
                <a:lnTo>
                  <a:pt x="629" y="57"/>
                </a:lnTo>
                <a:lnTo>
                  <a:pt x="627" y="53"/>
                </a:lnTo>
                <a:lnTo>
                  <a:pt x="625" y="41"/>
                </a:lnTo>
                <a:lnTo>
                  <a:pt x="625" y="31"/>
                </a:lnTo>
                <a:lnTo>
                  <a:pt x="625" y="22"/>
                </a:lnTo>
                <a:lnTo>
                  <a:pt x="629" y="15"/>
                </a:lnTo>
                <a:lnTo>
                  <a:pt x="632" y="12"/>
                </a:lnTo>
                <a:lnTo>
                  <a:pt x="634" y="10"/>
                </a:lnTo>
                <a:lnTo>
                  <a:pt x="639" y="7"/>
                </a:lnTo>
                <a:lnTo>
                  <a:pt x="644" y="5"/>
                </a:lnTo>
                <a:lnTo>
                  <a:pt x="649" y="3"/>
                </a:lnTo>
                <a:lnTo>
                  <a:pt x="653" y="0"/>
                </a:lnTo>
                <a:lnTo>
                  <a:pt x="660" y="0"/>
                </a:lnTo>
                <a:lnTo>
                  <a:pt x="668" y="0"/>
                </a:lnTo>
                <a:lnTo>
                  <a:pt x="680" y="5"/>
                </a:lnTo>
                <a:lnTo>
                  <a:pt x="694" y="10"/>
                </a:lnTo>
                <a:lnTo>
                  <a:pt x="708" y="17"/>
                </a:lnTo>
                <a:lnTo>
                  <a:pt x="722" y="26"/>
                </a:lnTo>
                <a:lnTo>
                  <a:pt x="739" y="38"/>
                </a:lnTo>
                <a:lnTo>
                  <a:pt x="758" y="50"/>
                </a:lnTo>
                <a:lnTo>
                  <a:pt x="777" y="64"/>
                </a:lnTo>
                <a:lnTo>
                  <a:pt x="787" y="72"/>
                </a:lnTo>
                <a:lnTo>
                  <a:pt x="796" y="79"/>
                </a:lnTo>
                <a:lnTo>
                  <a:pt x="803" y="88"/>
                </a:lnTo>
                <a:lnTo>
                  <a:pt x="811" y="95"/>
                </a:lnTo>
                <a:lnTo>
                  <a:pt x="818" y="103"/>
                </a:lnTo>
                <a:lnTo>
                  <a:pt x="823" y="110"/>
                </a:lnTo>
                <a:lnTo>
                  <a:pt x="827" y="117"/>
                </a:lnTo>
                <a:lnTo>
                  <a:pt x="830" y="124"/>
                </a:lnTo>
                <a:lnTo>
                  <a:pt x="834" y="131"/>
                </a:lnTo>
                <a:lnTo>
                  <a:pt x="834" y="138"/>
                </a:lnTo>
                <a:lnTo>
                  <a:pt x="837" y="145"/>
                </a:lnTo>
                <a:lnTo>
                  <a:pt x="837" y="152"/>
                </a:lnTo>
                <a:lnTo>
                  <a:pt x="837" y="160"/>
                </a:lnTo>
                <a:lnTo>
                  <a:pt x="837" y="169"/>
                </a:lnTo>
                <a:lnTo>
                  <a:pt x="834" y="183"/>
                </a:lnTo>
                <a:lnTo>
                  <a:pt x="830" y="191"/>
                </a:lnTo>
                <a:lnTo>
                  <a:pt x="823" y="200"/>
                </a:lnTo>
                <a:lnTo>
                  <a:pt x="815" y="212"/>
                </a:lnTo>
                <a:lnTo>
                  <a:pt x="808" y="224"/>
                </a:lnTo>
                <a:lnTo>
                  <a:pt x="799" y="238"/>
                </a:lnTo>
                <a:lnTo>
                  <a:pt x="789" y="255"/>
                </a:lnTo>
                <a:lnTo>
                  <a:pt x="780" y="271"/>
                </a:lnTo>
                <a:lnTo>
                  <a:pt x="768" y="290"/>
                </a:lnTo>
                <a:lnTo>
                  <a:pt x="753" y="312"/>
                </a:lnTo>
                <a:lnTo>
                  <a:pt x="741" y="333"/>
                </a:lnTo>
                <a:lnTo>
                  <a:pt x="727" y="357"/>
                </a:lnTo>
                <a:lnTo>
                  <a:pt x="711" y="381"/>
                </a:lnTo>
                <a:lnTo>
                  <a:pt x="696" y="407"/>
                </a:lnTo>
                <a:lnTo>
                  <a:pt x="680" y="435"/>
                </a:lnTo>
                <a:lnTo>
                  <a:pt x="660" y="466"/>
                </a:lnTo>
                <a:lnTo>
                  <a:pt x="641" y="497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40"/>
          <p:cNvSpPr/>
          <p:nvPr/>
        </p:nvSpPr>
        <p:spPr>
          <a:xfrm>
            <a:off x="8015293" y="3275013"/>
            <a:ext cx="777875" cy="531812"/>
          </a:xfrm>
          <a:custGeom>
            <a:avLst/>
            <a:gdLst>
              <a:gd name="txL" fmla="*/ 0 w 1225"/>
              <a:gd name="txT" fmla="*/ 0 h 837"/>
              <a:gd name="txR" fmla="*/ 1225 w 1225"/>
              <a:gd name="txB" fmla="*/ 837 h 837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</a:cxnLst>
            <a:rect l="txL" t="txT" r="txR" b="txB"/>
            <a:pathLst>
              <a:path w="1225" h="837">
                <a:moveTo>
                  <a:pt x="0" y="38"/>
                </a:moveTo>
                <a:lnTo>
                  <a:pt x="28" y="19"/>
                </a:lnTo>
                <a:lnTo>
                  <a:pt x="54" y="0"/>
                </a:lnTo>
                <a:lnTo>
                  <a:pt x="95" y="33"/>
                </a:lnTo>
                <a:lnTo>
                  <a:pt x="135" y="69"/>
                </a:lnTo>
                <a:lnTo>
                  <a:pt x="178" y="105"/>
                </a:lnTo>
                <a:lnTo>
                  <a:pt x="224" y="140"/>
                </a:lnTo>
                <a:lnTo>
                  <a:pt x="269" y="178"/>
                </a:lnTo>
                <a:lnTo>
                  <a:pt x="317" y="216"/>
                </a:lnTo>
                <a:lnTo>
                  <a:pt x="340" y="236"/>
                </a:lnTo>
                <a:lnTo>
                  <a:pt x="364" y="257"/>
                </a:lnTo>
                <a:lnTo>
                  <a:pt x="390" y="278"/>
                </a:lnTo>
                <a:lnTo>
                  <a:pt x="414" y="300"/>
                </a:lnTo>
                <a:lnTo>
                  <a:pt x="441" y="323"/>
                </a:lnTo>
                <a:lnTo>
                  <a:pt x="464" y="343"/>
                </a:lnTo>
                <a:lnTo>
                  <a:pt x="491" y="364"/>
                </a:lnTo>
                <a:lnTo>
                  <a:pt x="517" y="383"/>
                </a:lnTo>
                <a:lnTo>
                  <a:pt x="541" y="400"/>
                </a:lnTo>
                <a:lnTo>
                  <a:pt x="567" y="419"/>
                </a:lnTo>
                <a:lnTo>
                  <a:pt x="591" y="433"/>
                </a:lnTo>
                <a:lnTo>
                  <a:pt x="617" y="450"/>
                </a:lnTo>
                <a:lnTo>
                  <a:pt x="641" y="464"/>
                </a:lnTo>
                <a:lnTo>
                  <a:pt x="665" y="478"/>
                </a:lnTo>
                <a:lnTo>
                  <a:pt x="691" y="492"/>
                </a:lnTo>
                <a:lnTo>
                  <a:pt x="715" y="504"/>
                </a:lnTo>
                <a:lnTo>
                  <a:pt x="739" y="516"/>
                </a:lnTo>
                <a:lnTo>
                  <a:pt x="762" y="528"/>
                </a:lnTo>
                <a:lnTo>
                  <a:pt x="786" y="540"/>
                </a:lnTo>
                <a:lnTo>
                  <a:pt x="810" y="549"/>
                </a:lnTo>
                <a:lnTo>
                  <a:pt x="832" y="561"/>
                </a:lnTo>
                <a:lnTo>
                  <a:pt x="853" y="573"/>
                </a:lnTo>
                <a:lnTo>
                  <a:pt x="877" y="583"/>
                </a:lnTo>
                <a:lnTo>
                  <a:pt x="898" y="595"/>
                </a:lnTo>
                <a:lnTo>
                  <a:pt x="939" y="614"/>
                </a:lnTo>
                <a:lnTo>
                  <a:pt x="977" y="630"/>
                </a:lnTo>
                <a:lnTo>
                  <a:pt x="1015" y="645"/>
                </a:lnTo>
                <a:lnTo>
                  <a:pt x="1049" y="659"/>
                </a:lnTo>
                <a:lnTo>
                  <a:pt x="1082" y="671"/>
                </a:lnTo>
                <a:lnTo>
                  <a:pt x="1113" y="680"/>
                </a:lnTo>
                <a:lnTo>
                  <a:pt x="1127" y="685"/>
                </a:lnTo>
                <a:lnTo>
                  <a:pt x="1139" y="690"/>
                </a:lnTo>
                <a:lnTo>
                  <a:pt x="1151" y="694"/>
                </a:lnTo>
                <a:lnTo>
                  <a:pt x="1163" y="699"/>
                </a:lnTo>
                <a:lnTo>
                  <a:pt x="1172" y="704"/>
                </a:lnTo>
                <a:lnTo>
                  <a:pt x="1182" y="709"/>
                </a:lnTo>
                <a:lnTo>
                  <a:pt x="1192" y="714"/>
                </a:lnTo>
                <a:lnTo>
                  <a:pt x="1199" y="718"/>
                </a:lnTo>
                <a:lnTo>
                  <a:pt x="1206" y="723"/>
                </a:lnTo>
                <a:lnTo>
                  <a:pt x="1211" y="725"/>
                </a:lnTo>
                <a:lnTo>
                  <a:pt x="1215" y="730"/>
                </a:lnTo>
                <a:lnTo>
                  <a:pt x="1218" y="733"/>
                </a:lnTo>
                <a:lnTo>
                  <a:pt x="1223" y="737"/>
                </a:lnTo>
                <a:lnTo>
                  <a:pt x="1223" y="740"/>
                </a:lnTo>
                <a:lnTo>
                  <a:pt x="1225" y="742"/>
                </a:lnTo>
                <a:lnTo>
                  <a:pt x="1225" y="744"/>
                </a:lnTo>
                <a:lnTo>
                  <a:pt x="1225" y="752"/>
                </a:lnTo>
                <a:lnTo>
                  <a:pt x="1223" y="756"/>
                </a:lnTo>
                <a:lnTo>
                  <a:pt x="1223" y="761"/>
                </a:lnTo>
                <a:lnTo>
                  <a:pt x="1218" y="766"/>
                </a:lnTo>
                <a:lnTo>
                  <a:pt x="1215" y="771"/>
                </a:lnTo>
                <a:lnTo>
                  <a:pt x="1211" y="775"/>
                </a:lnTo>
                <a:lnTo>
                  <a:pt x="1206" y="778"/>
                </a:lnTo>
                <a:lnTo>
                  <a:pt x="1199" y="782"/>
                </a:lnTo>
                <a:lnTo>
                  <a:pt x="1194" y="787"/>
                </a:lnTo>
                <a:lnTo>
                  <a:pt x="1184" y="792"/>
                </a:lnTo>
                <a:lnTo>
                  <a:pt x="1177" y="794"/>
                </a:lnTo>
                <a:lnTo>
                  <a:pt x="1168" y="799"/>
                </a:lnTo>
                <a:lnTo>
                  <a:pt x="1158" y="802"/>
                </a:lnTo>
                <a:lnTo>
                  <a:pt x="1149" y="806"/>
                </a:lnTo>
                <a:lnTo>
                  <a:pt x="1137" y="809"/>
                </a:lnTo>
                <a:lnTo>
                  <a:pt x="1125" y="811"/>
                </a:lnTo>
                <a:lnTo>
                  <a:pt x="1065" y="821"/>
                </a:lnTo>
                <a:lnTo>
                  <a:pt x="1034" y="825"/>
                </a:lnTo>
                <a:lnTo>
                  <a:pt x="1006" y="830"/>
                </a:lnTo>
                <a:lnTo>
                  <a:pt x="977" y="832"/>
                </a:lnTo>
                <a:lnTo>
                  <a:pt x="946" y="835"/>
                </a:lnTo>
                <a:lnTo>
                  <a:pt x="917" y="837"/>
                </a:lnTo>
                <a:lnTo>
                  <a:pt x="889" y="837"/>
                </a:lnTo>
                <a:lnTo>
                  <a:pt x="860" y="837"/>
                </a:lnTo>
                <a:lnTo>
                  <a:pt x="834" y="835"/>
                </a:lnTo>
                <a:lnTo>
                  <a:pt x="808" y="832"/>
                </a:lnTo>
                <a:lnTo>
                  <a:pt x="786" y="830"/>
                </a:lnTo>
                <a:lnTo>
                  <a:pt x="767" y="825"/>
                </a:lnTo>
                <a:lnTo>
                  <a:pt x="748" y="821"/>
                </a:lnTo>
                <a:lnTo>
                  <a:pt x="731" y="816"/>
                </a:lnTo>
                <a:lnTo>
                  <a:pt x="720" y="811"/>
                </a:lnTo>
                <a:lnTo>
                  <a:pt x="715" y="809"/>
                </a:lnTo>
                <a:lnTo>
                  <a:pt x="710" y="806"/>
                </a:lnTo>
                <a:lnTo>
                  <a:pt x="703" y="802"/>
                </a:lnTo>
                <a:lnTo>
                  <a:pt x="696" y="794"/>
                </a:lnTo>
                <a:lnTo>
                  <a:pt x="686" y="787"/>
                </a:lnTo>
                <a:lnTo>
                  <a:pt x="677" y="780"/>
                </a:lnTo>
                <a:lnTo>
                  <a:pt x="665" y="768"/>
                </a:lnTo>
                <a:lnTo>
                  <a:pt x="653" y="756"/>
                </a:lnTo>
                <a:lnTo>
                  <a:pt x="638" y="744"/>
                </a:lnTo>
                <a:lnTo>
                  <a:pt x="624" y="730"/>
                </a:lnTo>
                <a:lnTo>
                  <a:pt x="607" y="714"/>
                </a:lnTo>
                <a:lnTo>
                  <a:pt x="591" y="697"/>
                </a:lnTo>
                <a:lnTo>
                  <a:pt x="572" y="678"/>
                </a:lnTo>
                <a:lnTo>
                  <a:pt x="553" y="659"/>
                </a:lnTo>
                <a:lnTo>
                  <a:pt x="531" y="635"/>
                </a:lnTo>
                <a:lnTo>
                  <a:pt x="510" y="614"/>
                </a:lnTo>
                <a:lnTo>
                  <a:pt x="486" y="587"/>
                </a:lnTo>
                <a:lnTo>
                  <a:pt x="462" y="561"/>
                </a:lnTo>
                <a:lnTo>
                  <a:pt x="436" y="535"/>
                </a:lnTo>
                <a:lnTo>
                  <a:pt x="410" y="507"/>
                </a:lnTo>
                <a:lnTo>
                  <a:pt x="381" y="476"/>
                </a:lnTo>
                <a:lnTo>
                  <a:pt x="352" y="442"/>
                </a:lnTo>
                <a:lnTo>
                  <a:pt x="321" y="409"/>
                </a:lnTo>
                <a:lnTo>
                  <a:pt x="290" y="376"/>
                </a:lnTo>
                <a:lnTo>
                  <a:pt x="257" y="338"/>
                </a:lnTo>
                <a:lnTo>
                  <a:pt x="224" y="300"/>
                </a:lnTo>
                <a:lnTo>
                  <a:pt x="188" y="259"/>
                </a:lnTo>
                <a:lnTo>
                  <a:pt x="152" y="219"/>
                </a:lnTo>
                <a:lnTo>
                  <a:pt x="116" y="176"/>
                </a:lnTo>
                <a:lnTo>
                  <a:pt x="78" y="133"/>
                </a:lnTo>
                <a:lnTo>
                  <a:pt x="40" y="86"/>
                </a:lnTo>
                <a:lnTo>
                  <a:pt x="0" y="38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41"/>
          <p:cNvSpPr/>
          <p:nvPr/>
        </p:nvSpPr>
        <p:spPr>
          <a:xfrm>
            <a:off x="7915280" y="3624263"/>
            <a:ext cx="307975" cy="139700"/>
          </a:xfrm>
          <a:custGeom>
            <a:avLst/>
            <a:gdLst>
              <a:gd name="txL" fmla="*/ 0 w 484"/>
              <a:gd name="txT" fmla="*/ 0 h 222"/>
              <a:gd name="txR" fmla="*/ 484 w 484"/>
              <a:gd name="txB" fmla="*/ 222 h 222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484" h="222">
                <a:moveTo>
                  <a:pt x="484" y="91"/>
                </a:moveTo>
                <a:lnTo>
                  <a:pt x="482" y="93"/>
                </a:lnTo>
                <a:lnTo>
                  <a:pt x="482" y="98"/>
                </a:lnTo>
                <a:lnTo>
                  <a:pt x="479" y="100"/>
                </a:lnTo>
                <a:lnTo>
                  <a:pt x="475" y="105"/>
                </a:lnTo>
                <a:lnTo>
                  <a:pt x="470" y="107"/>
                </a:lnTo>
                <a:lnTo>
                  <a:pt x="463" y="112"/>
                </a:lnTo>
                <a:lnTo>
                  <a:pt x="456" y="117"/>
                </a:lnTo>
                <a:lnTo>
                  <a:pt x="448" y="122"/>
                </a:lnTo>
                <a:lnTo>
                  <a:pt x="439" y="126"/>
                </a:lnTo>
                <a:lnTo>
                  <a:pt x="427" y="131"/>
                </a:lnTo>
                <a:lnTo>
                  <a:pt x="415" y="136"/>
                </a:lnTo>
                <a:lnTo>
                  <a:pt x="403" y="143"/>
                </a:lnTo>
                <a:lnTo>
                  <a:pt x="389" y="150"/>
                </a:lnTo>
                <a:lnTo>
                  <a:pt x="372" y="155"/>
                </a:lnTo>
                <a:lnTo>
                  <a:pt x="355" y="162"/>
                </a:lnTo>
                <a:lnTo>
                  <a:pt x="336" y="169"/>
                </a:lnTo>
                <a:lnTo>
                  <a:pt x="320" y="176"/>
                </a:lnTo>
                <a:lnTo>
                  <a:pt x="301" y="184"/>
                </a:lnTo>
                <a:lnTo>
                  <a:pt x="284" y="191"/>
                </a:lnTo>
                <a:lnTo>
                  <a:pt x="270" y="195"/>
                </a:lnTo>
                <a:lnTo>
                  <a:pt x="255" y="200"/>
                </a:lnTo>
                <a:lnTo>
                  <a:pt x="243" y="205"/>
                </a:lnTo>
                <a:lnTo>
                  <a:pt x="229" y="207"/>
                </a:lnTo>
                <a:lnTo>
                  <a:pt x="219" y="212"/>
                </a:lnTo>
                <a:lnTo>
                  <a:pt x="210" y="214"/>
                </a:lnTo>
                <a:lnTo>
                  <a:pt x="200" y="217"/>
                </a:lnTo>
                <a:lnTo>
                  <a:pt x="191" y="219"/>
                </a:lnTo>
                <a:lnTo>
                  <a:pt x="186" y="219"/>
                </a:lnTo>
                <a:lnTo>
                  <a:pt x="179" y="222"/>
                </a:lnTo>
                <a:lnTo>
                  <a:pt x="174" y="222"/>
                </a:lnTo>
                <a:lnTo>
                  <a:pt x="172" y="222"/>
                </a:lnTo>
                <a:lnTo>
                  <a:pt x="167" y="222"/>
                </a:lnTo>
                <a:lnTo>
                  <a:pt x="162" y="222"/>
                </a:lnTo>
                <a:lnTo>
                  <a:pt x="155" y="222"/>
                </a:lnTo>
                <a:lnTo>
                  <a:pt x="146" y="217"/>
                </a:lnTo>
                <a:lnTo>
                  <a:pt x="136" y="214"/>
                </a:lnTo>
                <a:lnTo>
                  <a:pt x="124" y="210"/>
                </a:lnTo>
                <a:lnTo>
                  <a:pt x="110" y="207"/>
                </a:lnTo>
                <a:lnTo>
                  <a:pt x="96" y="203"/>
                </a:lnTo>
                <a:lnTo>
                  <a:pt x="79" y="195"/>
                </a:lnTo>
                <a:lnTo>
                  <a:pt x="67" y="193"/>
                </a:lnTo>
                <a:lnTo>
                  <a:pt x="60" y="191"/>
                </a:lnTo>
                <a:lnTo>
                  <a:pt x="50" y="188"/>
                </a:lnTo>
                <a:lnTo>
                  <a:pt x="43" y="184"/>
                </a:lnTo>
                <a:lnTo>
                  <a:pt x="36" y="181"/>
                </a:lnTo>
                <a:lnTo>
                  <a:pt x="29" y="176"/>
                </a:lnTo>
                <a:lnTo>
                  <a:pt x="24" y="174"/>
                </a:lnTo>
                <a:lnTo>
                  <a:pt x="17" y="169"/>
                </a:lnTo>
                <a:lnTo>
                  <a:pt x="14" y="165"/>
                </a:lnTo>
                <a:lnTo>
                  <a:pt x="10" y="160"/>
                </a:lnTo>
                <a:lnTo>
                  <a:pt x="7" y="155"/>
                </a:lnTo>
                <a:lnTo>
                  <a:pt x="5" y="150"/>
                </a:lnTo>
                <a:lnTo>
                  <a:pt x="0" y="141"/>
                </a:lnTo>
                <a:lnTo>
                  <a:pt x="0" y="131"/>
                </a:lnTo>
                <a:lnTo>
                  <a:pt x="0" y="129"/>
                </a:lnTo>
                <a:lnTo>
                  <a:pt x="3" y="126"/>
                </a:lnTo>
                <a:lnTo>
                  <a:pt x="5" y="122"/>
                </a:lnTo>
                <a:lnTo>
                  <a:pt x="10" y="119"/>
                </a:lnTo>
                <a:lnTo>
                  <a:pt x="17" y="115"/>
                </a:lnTo>
                <a:lnTo>
                  <a:pt x="24" y="112"/>
                </a:lnTo>
                <a:lnTo>
                  <a:pt x="34" y="107"/>
                </a:lnTo>
                <a:lnTo>
                  <a:pt x="43" y="103"/>
                </a:lnTo>
                <a:lnTo>
                  <a:pt x="55" y="98"/>
                </a:lnTo>
                <a:lnTo>
                  <a:pt x="69" y="91"/>
                </a:lnTo>
                <a:lnTo>
                  <a:pt x="84" y="86"/>
                </a:lnTo>
                <a:lnTo>
                  <a:pt x="100" y="79"/>
                </a:lnTo>
                <a:lnTo>
                  <a:pt x="117" y="74"/>
                </a:lnTo>
                <a:lnTo>
                  <a:pt x="136" y="67"/>
                </a:lnTo>
                <a:lnTo>
                  <a:pt x="158" y="60"/>
                </a:lnTo>
                <a:lnTo>
                  <a:pt x="179" y="53"/>
                </a:lnTo>
                <a:lnTo>
                  <a:pt x="203" y="46"/>
                </a:lnTo>
                <a:lnTo>
                  <a:pt x="224" y="38"/>
                </a:lnTo>
                <a:lnTo>
                  <a:pt x="243" y="34"/>
                </a:lnTo>
                <a:lnTo>
                  <a:pt x="262" y="27"/>
                </a:lnTo>
                <a:lnTo>
                  <a:pt x="279" y="22"/>
                </a:lnTo>
                <a:lnTo>
                  <a:pt x="296" y="19"/>
                </a:lnTo>
                <a:lnTo>
                  <a:pt x="310" y="15"/>
                </a:lnTo>
                <a:lnTo>
                  <a:pt x="322" y="12"/>
                </a:lnTo>
                <a:lnTo>
                  <a:pt x="334" y="8"/>
                </a:lnTo>
                <a:lnTo>
                  <a:pt x="346" y="5"/>
                </a:lnTo>
                <a:lnTo>
                  <a:pt x="355" y="5"/>
                </a:lnTo>
                <a:lnTo>
                  <a:pt x="363" y="3"/>
                </a:lnTo>
                <a:lnTo>
                  <a:pt x="370" y="0"/>
                </a:lnTo>
                <a:lnTo>
                  <a:pt x="374" y="0"/>
                </a:lnTo>
                <a:lnTo>
                  <a:pt x="379" y="0"/>
                </a:lnTo>
                <a:lnTo>
                  <a:pt x="382" y="0"/>
                </a:lnTo>
                <a:lnTo>
                  <a:pt x="386" y="0"/>
                </a:lnTo>
                <a:lnTo>
                  <a:pt x="391" y="3"/>
                </a:lnTo>
                <a:lnTo>
                  <a:pt x="396" y="5"/>
                </a:lnTo>
                <a:lnTo>
                  <a:pt x="401" y="8"/>
                </a:lnTo>
                <a:lnTo>
                  <a:pt x="408" y="12"/>
                </a:lnTo>
                <a:lnTo>
                  <a:pt x="417" y="17"/>
                </a:lnTo>
                <a:lnTo>
                  <a:pt x="427" y="22"/>
                </a:lnTo>
                <a:lnTo>
                  <a:pt x="439" y="27"/>
                </a:lnTo>
                <a:lnTo>
                  <a:pt x="451" y="36"/>
                </a:lnTo>
                <a:lnTo>
                  <a:pt x="460" y="46"/>
                </a:lnTo>
                <a:lnTo>
                  <a:pt x="467" y="55"/>
                </a:lnTo>
                <a:lnTo>
                  <a:pt x="472" y="65"/>
                </a:lnTo>
                <a:lnTo>
                  <a:pt x="477" y="72"/>
                </a:lnTo>
                <a:lnTo>
                  <a:pt x="482" y="79"/>
                </a:lnTo>
                <a:lnTo>
                  <a:pt x="482" y="86"/>
                </a:lnTo>
                <a:lnTo>
                  <a:pt x="484" y="91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42"/>
          <p:cNvSpPr/>
          <p:nvPr/>
        </p:nvSpPr>
        <p:spPr>
          <a:xfrm>
            <a:off x="7753350" y="3933825"/>
            <a:ext cx="134938" cy="465138"/>
          </a:xfrm>
          <a:custGeom>
            <a:avLst/>
            <a:gdLst>
              <a:gd name="txL" fmla="*/ 0 w 212"/>
              <a:gd name="txT" fmla="*/ 0 h 732"/>
              <a:gd name="txR" fmla="*/ 212 w 212"/>
              <a:gd name="txB" fmla="*/ 732 h 732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</a:cxnLst>
            <a:rect l="txL" t="txT" r="txR" b="txB"/>
            <a:pathLst>
              <a:path w="212" h="732">
                <a:moveTo>
                  <a:pt x="7" y="9"/>
                </a:moveTo>
                <a:lnTo>
                  <a:pt x="10" y="7"/>
                </a:lnTo>
                <a:lnTo>
                  <a:pt x="14" y="5"/>
                </a:lnTo>
                <a:lnTo>
                  <a:pt x="19" y="5"/>
                </a:lnTo>
                <a:lnTo>
                  <a:pt x="26" y="2"/>
                </a:lnTo>
                <a:lnTo>
                  <a:pt x="33" y="2"/>
                </a:lnTo>
                <a:lnTo>
                  <a:pt x="43" y="0"/>
                </a:lnTo>
                <a:lnTo>
                  <a:pt x="53" y="0"/>
                </a:lnTo>
                <a:lnTo>
                  <a:pt x="64" y="2"/>
                </a:lnTo>
                <a:lnTo>
                  <a:pt x="76" y="2"/>
                </a:lnTo>
                <a:lnTo>
                  <a:pt x="88" y="2"/>
                </a:lnTo>
                <a:lnTo>
                  <a:pt x="103" y="5"/>
                </a:lnTo>
                <a:lnTo>
                  <a:pt x="117" y="7"/>
                </a:lnTo>
                <a:lnTo>
                  <a:pt x="134" y="9"/>
                </a:lnTo>
                <a:lnTo>
                  <a:pt x="150" y="14"/>
                </a:lnTo>
                <a:lnTo>
                  <a:pt x="169" y="19"/>
                </a:lnTo>
                <a:lnTo>
                  <a:pt x="186" y="24"/>
                </a:lnTo>
                <a:lnTo>
                  <a:pt x="191" y="64"/>
                </a:lnTo>
                <a:lnTo>
                  <a:pt x="193" y="107"/>
                </a:lnTo>
                <a:lnTo>
                  <a:pt x="196" y="145"/>
                </a:lnTo>
                <a:lnTo>
                  <a:pt x="198" y="183"/>
                </a:lnTo>
                <a:lnTo>
                  <a:pt x="200" y="221"/>
                </a:lnTo>
                <a:lnTo>
                  <a:pt x="203" y="257"/>
                </a:lnTo>
                <a:lnTo>
                  <a:pt x="205" y="292"/>
                </a:lnTo>
                <a:lnTo>
                  <a:pt x="205" y="326"/>
                </a:lnTo>
                <a:lnTo>
                  <a:pt x="207" y="357"/>
                </a:lnTo>
                <a:lnTo>
                  <a:pt x="207" y="388"/>
                </a:lnTo>
                <a:lnTo>
                  <a:pt x="210" y="416"/>
                </a:lnTo>
                <a:lnTo>
                  <a:pt x="210" y="445"/>
                </a:lnTo>
                <a:lnTo>
                  <a:pt x="212" y="471"/>
                </a:lnTo>
                <a:lnTo>
                  <a:pt x="212" y="497"/>
                </a:lnTo>
                <a:lnTo>
                  <a:pt x="212" y="521"/>
                </a:lnTo>
                <a:lnTo>
                  <a:pt x="212" y="542"/>
                </a:lnTo>
                <a:lnTo>
                  <a:pt x="212" y="564"/>
                </a:lnTo>
                <a:lnTo>
                  <a:pt x="212" y="585"/>
                </a:lnTo>
                <a:lnTo>
                  <a:pt x="212" y="604"/>
                </a:lnTo>
                <a:lnTo>
                  <a:pt x="210" y="621"/>
                </a:lnTo>
                <a:lnTo>
                  <a:pt x="210" y="637"/>
                </a:lnTo>
                <a:lnTo>
                  <a:pt x="207" y="652"/>
                </a:lnTo>
                <a:lnTo>
                  <a:pt x="207" y="666"/>
                </a:lnTo>
                <a:lnTo>
                  <a:pt x="205" y="678"/>
                </a:lnTo>
                <a:lnTo>
                  <a:pt x="205" y="690"/>
                </a:lnTo>
                <a:lnTo>
                  <a:pt x="203" y="699"/>
                </a:lnTo>
                <a:lnTo>
                  <a:pt x="200" y="706"/>
                </a:lnTo>
                <a:lnTo>
                  <a:pt x="198" y="713"/>
                </a:lnTo>
                <a:lnTo>
                  <a:pt x="196" y="721"/>
                </a:lnTo>
                <a:lnTo>
                  <a:pt x="193" y="725"/>
                </a:lnTo>
                <a:lnTo>
                  <a:pt x="191" y="728"/>
                </a:lnTo>
                <a:lnTo>
                  <a:pt x="186" y="730"/>
                </a:lnTo>
                <a:lnTo>
                  <a:pt x="181" y="732"/>
                </a:lnTo>
                <a:lnTo>
                  <a:pt x="174" y="732"/>
                </a:lnTo>
                <a:lnTo>
                  <a:pt x="167" y="732"/>
                </a:lnTo>
                <a:lnTo>
                  <a:pt x="162" y="730"/>
                </a:lnTo>
                <a:lnTo>
                  <a:pt x="155" y="728"/>
                </a:lnTo>
                <a:lnTo>
                  <a:pt x="150" y="723"/>
                </a:lnTo>
                <a:lnTo>
                  <a:pt x="145" y="718"/>
                </a:lnTo>
                <a:lnTo>
                  <a:pt x="138" y="711"/>
                </a:lnTo>
                <a:lnTo>
                  <a:pt x="134" y="704"/>
                </a:lnTo>
                <a:lnTo>
                  <a:pt x="129" y="697"/>
                </a:lnTo>
                <a:lnTo>
                  <a:pt x="124" y="687"/>
                </a:lnTo>
                <a:lnTo>
                  <a:pt x="119" y="675"/>
                </a:lnTo>
                <a:lnTo>
                  <a:pt x="117" y="666"/>
                </a:lnTo>
                <a:lnTo>
                  <a:pt x="114" y="652"/>
                </a:lnTo>
                <a:lnTo>
                  <a:pt x="110" y="640"/>
                </a:lnTo>
                <a:lnTo>
                  <a:pt x="107" y="625"/>
                </a:lnTo>
                <a:lnTo>
                  <a:pt x="105" y="611"/>
                </a:lnTo>
                <a:lnTo>
                  <a:pt x="105" y="599"/>
                </a:lnTo>
                <a:lnTo>
                  <a:pt x="103" y="585"/>
                </a:lnTo>
                <a:lnTo>
                  <a:pt x="100" y="568"/>
                </a:lnTo>
                <a:lnTo>
                  <a:pt x="98" y="552"/>
                </a:lnTo>
                <a:lnTo>
                  <a:pt x="95" y="535"/>
                </a:lnTo>
                <a:lnTo>
                  <a:pt x="93" y="518"/>
                </a:lnTo>
                <a:lnTo>
                  <a:pt x="91" y="502"/>
                </a:lnTo>
                <a:lnTo>
                  <a:pt x="88" y="483"/>
                </a:lnTo>
                <a:lnTo>
                  <a:pt x="88" y="464"/>
                </a:lnTo>
                <a:lnTo>
                  <a:pt x="83" y="423"/>
                </a:lnTo>
                <a:lnTo>
                  <a:pt x="79" y="380"/>
                </a:lnTo>
                <a:lnTo>
                  <a:pt x="74" y="338"/>
                </a:lnTo>
                <a:lnTo>
                  <a:pt x="72" y="316"/>
                </a:lnTo>
                <a:lnTo>
                  <a:pt x="69" y="295"/>
                </a:lnTo>
                <a:lnTo>
                  <a:pt x="67" y="273"/>
                </a:lnTo>
                <a:lnTo>
                  <a:pt x="64" y="254"/>
                </a:lnTo>
                <a:lnTo>
                  <a:pt x="62" y="235"/>
                </a:lnTo>
                <a:lnTo>
                  <a:pt x="57" y="216"/>
                </a:lnTo>
                <a:lnTo>
                  <a:pt x="55" y="200"/>
                </a:lnTo>
                <a:lnTo>
                  <a:pt x="50" y="183"/>
                </a:lnTo>
                <a:lnTo>
                  <a:pt x="48" y="169"/>
                </a:lnTo>
                <a:lnTo>
                  <a:pt x="43" y="152"/>
                </a:lnTo>
                <a:lnTo>
                  <a:pt x="38" y="140"/>
                </a:lnTo>
                <a:lnTo>
                  <a:pt x="36" y="128"/>
                </a:lnTo>
                <a:lnTo>
                  <a:pt x="31" y="116"/>
                </a:lnTo>
                <a:lnTo>
                  <a:pt x="26" y="105"/>
                </a:lnTo>
                <a:lnTo>
                  <a:pt x="22" y="97"/>
                </a:lnTo>
                <a:lnTo>
                  <a:pt x="19" y="88"/>
                </a:lnTo>
                <a:lnTo>
                  <a:pt x="12" y="74"/>
                </a:lnTo>
                <a:lnTo>
                  <a:pt x="5" y="62"/>
                </a:lnTo>
                <a:lnTo>
                  <a:pt x="2" y="50"/>
                </a:lnTo>
                <a:lnTo>
                  <a:pt x="0" y="38"/>
                </a:lnTo>
                <a:lnTo>
                  <a:pt x="0" y="31"/>
                </a:lnTo>
                <a:lnTo>
                  <a:pt x="0" y="21"/>
                </a:lnTo>
                <a:lnTo>
                  <a:pt x="2" y="14"/>
                </a:lnTo>
                <a:lnTo>
                  <a:pt x="7" y="9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43"/>
          <p:cNvSpPr/>
          <p:nvPr/>
        </p:nvSpPr>
        <p:spPr>
          <a:xfrm>
            <a:off x="7624763" y="2909893"/>
            <a:ext cx="925512" cy="198437"/>
          </a:xfrm>
          <a:custGeom>
            <a:avLst/>
            <a:gdLst>
              <a:gd name="txL" fmla="*/ 0 w 1459"/>
              <a:gd name="txT" fmla="*/ 0 h 313"/>
              <a:gd name="txR" fmla="*/ 1459 w 1459"/>
              <a:gd name="txB" fmla="*/ 313 h 313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1459" h="313">
                <a:moveTo>
                  <a:pt x="29" y="261"/>
                </a:moveTo>
                <a:lnTo>
                  <a:pt x="24" y="254"/>
                </a:lnTo>
                <a:lnTo>
                  <a:pt x="19" y="247"/>
                </a:lnTo>
                <a:lnTo>
                  <a:pt x="15" y="240"/>
                </a:lnTo>
                <a:lnTo>
                  <a:pt x="10" y="235"/>
                </a:lnTo>
                <a:lnTo>
                  <a:pt x="8" y="230"/>
                </a:lnTo>
                <a:lnTo>
                  <a:pt x="5" y="225"/>
                </a:lnTo>
                <a:lnTo>
                  <a:pt x="3" y="218"/>
                </a:lnTo>
                <a:lnTo>
                  <a:pt x="0" y="211"/>
                </a:lnTo>
                <a:lnTo>
                  <a:pt x="3" y="204"/>
                </a:lnTo>
                <a:lnTo>
                  <a:pt x="3" y="199"/>
                </a:lnTo>
                <a:lnTo>
                  <a:pt x="8" y="195"/>
                </a:lnTo>
                <a:lnTo>
                  <a:pt x="12" y="190"/>
                </a:lnTo>
                <a:lnTo>
                  <a:pt x="19" y="187"/>
                </a:lnTo>
                <a:lnTo>
                  <a:pt x="29" y="185"/>
                </a:lnTo>
                <a:lnTo>
                  <a:pt x="39" y="183"/>
                </a:lnTo>
                <a:lnTo>
                  <a:pt x="50" y="183"/>
                </a:lnTo>
                <a:lnTo>
                  <a:pt x="62" y="183"/>
                </a:lnTo>
                <a:lnTo>
                  <a:pt x="86" y="183"/>
                </a:lnTo>
                <a:lnTo>
                  <a:pt x="91" y="183"/>
                </a:lnTo>
                <a:lnTo>
                  <a:pt x="93" y="183"/>
                </a:lnTo>
                <a:lnTo>
                  <a:pt x="101" y="185"/>
                </a:lnTo>
                <a:lnTo>
                  <a:pt x="108" y="185"/>
                </a:lnTo>
                <a:lnTo>
                  <a:pt x="115" y="185"/>
                </a:lnTo>
                <a:lnTo>
                  <a:pt x="122" y="185"/>
                </a:lnTo>
                <a:lnTo>
                  <a:pt x="132" y="183"/>
                </a:lnTo>
                <a:lnTo>
                  <a:pt x="143" y="183"/>
                </a:lnTo>
                <a:lnTo>
                  <a:pt x="155" y="180"/>
                </a:lnTo>
                <a:lnTo>
                  <a:pt x="167" y="180"/>
                </a:lnTo>
                <a:lnTo>
                  <a:pt x="182" y="178"/>
                </a:lnTo>
                <a:lnTo>
                  <a:pt x="196" y="176"/>
                </a:lnTo>
                <a:lnTo>
                  <a:pt x="213" y="173"/>
                </a:lnTo>
                <a:lnTo>
                  <a:pt x="229" y="171"/>
                </a:lnTo>
                <a:lnTo>
                  <a:pt x="246" y="168"/>
                </a:lnTo>
                <a:lnTo>
                  <a:pt x="265" y="166"/>
                </a:lnTo>
                <a:lnTo>
                  <a:pt x="284" y="164"/>
                </a:lnTo>
                <a:lnTo>
                  <a:pt x="306" y="159"/>
                </a:lnTo>
                <a:lnTo>
                  <a:pt x="327" y="156"/>
                </a:lnTo>
                <a:lnTo>
                  <a:pt x="351" y="152"/>
                </a:lnTo>
                <a:lnTo>
                  <a:pt x="375" y="147"/>
                </a:lnTo>
                <a:lnTo>
                  <a:pt x="399" y="145"/>
                </a:lnTo>
                <a:lnTo>
                  <a:pt x="425" y="140"/>
                </a:lnTo>
                <a:lnTo>
                  <a:pt x="451" y="135"/>
                </a:lnTo>
                <a:lnTo>
                  <a:pt x="480" y="130"/>
                </a:lnTo>
                <a:lnTo>
                  <a:pt x="508" y="123"/>
                </a:lnTo>
                <a:lnTo>
                  <a:pt x="539" y="118"/>
                </a:lnTo>
                <a:lnTo>
                  <a:pt x="570" y="114"/>
                </a:lnTo>
                <a:lnTo>
                  <a:pt x="601" y="109"/>
                </a:lnTo>
                <a:lnTo>
                  <a:pt x="635" y="102"/>
                </a:lnTo>
                <a:lnTo>
                  <a:pt x="670" y="97"/>
                </a:lnTo>
                <a:lnTo>
                  <a:pt x="704" y="90"/>
                </a:lnTo>
                <a:lnTo>
                  <a:pt x="739" y="83"/>
                </a:lnTo>
                <a:lnTo>
                  <a:pt x="773" y="78"/>
                </a:lnTo>
                <a:lnTo>
                  <a:pt x="806" y="73"/>
                </a:lnTo>
                <a:lnTo>
                  <a:pt x="837" y="66"/>
                </a:lnTo>
                <a:lnTo>
                  <a:pt x="868" y="61"/>
                </a:lnTo>
                <a:lnTo>
                  <a:pt x="897" y="57"/>
                </a:lnTo>
                <a:lnTo>
                  <a:pt x="925" y="52"/>
                </a:lnTo>
                <a:lnTo>
                  <a:pt x="954" y="47"/>
                </a:lnTo>
                <a:lnTo>
                  <a:pt x="980" y="42"/>
                </a:lnTo>
                <a:lnTo>
                  <a:pt x="1006" y="40"/>
                </a:lnTo>
                <a:lnTo>
                  <a:pt x="1030" y="35"/>
                </a:lnTo>
                <a:lnTo>
                  <a:pt x="1057" y="33"/>
                </a:lnTo>
                <a:lnTo>
                  <a:pt x="1078" y="28"/>
                </a:lnTo>
                <a:lnTo>
                  <a:pt x="1099" y="26"/>
                </a:lnTo>
                <a:lnTo>
                  <a:pt x="1121" y="21"/>
                </a:lnTo>
                <a:lnTo>
                  <a:pt x="1142" y="19"/>
                </a:lnTo>
                <a:lnTo>
                  <a:pt x="1161" y="16"/>
                </a:lnTo>
                <a:lnTo>
                  <a:pt x="1181" y="14"/>
                </a:lnTo>
                <a:lnTo>
                  <a:pt x="1197" y="11"/>
                </a:lnTo>
                <a:lnTo>
                  <a:pt x="1214" y="9"/>
                </a:lnTo>
                <a:lnTo>
                  <a:pt x="1228" y="9"/>
                </a:lnTo>
                <a:lnTo>
                  <a:pt x="1243" y="7"/>
                </a:lnTo>
                <a:lnTo>
                  <a:pt x="1257" y="4"/>
                </a:lnTo>
                <a:lnTo>
                  <a:pt x="1269" y="4"/>
                </a:lnTo>
                <a:lnTo>
                  <a:pt x="1281" y="2"/>
                </a:lnTo>
                <a:lnTo>
                  <a:pt x="1293" y="2"/>
                </a:lnTo>
                <a:lnTo>
                  <a:pt x="1302" y="0"/>
                </a:lnTo>
                <a:lnTo>
                  <a:pt x="1309" y="0"/>
                </a:lnTo>
                <a:lnTo>
                  <a:pt x="1319" y="0"/>
                </a:lnTo>
                <a:lnTo>
                  <a:pt x="1324" y="0"/>
                </a:lnTo>
                <a:lnTo>
                  <a:pt x="1331" y="0"/>
                </a:lnTo>
                <a:lnTo>
                  <a:pt x="1336" y="0"/>
                </a:lnTo>
                <a:lnTo>
                  <a:pt x="1347" y="0"/>
                </a:lnTo>
                <a:lnTo>
                  <a:pt x="1359" y="2"/>
                </a:lnTo>
                <a:lnTo>
                  <a:pt x="1371" y="4"/>
                </a:lnTo>
                <a:lnTo>
                  <a:pt x="1383" y="9"/>
                </a:lnTo>
                <a:lnTo>
                  <a:pt x="1395" y="16"/>
                </a:lnTo>
                <a:lnTo>
                  <a:pt x="1407" y="26"/>
                </a:lnTo>
                <a:lnTo>
                  <a:pt x="1417" y="38"/>
                </a:lnTo>
                <a:lnTo>
                  <a:pt x="1421" y="45"/>
                </a:lnTo>
                <a:lnTo>
                  <a:pt x="1426" y="52"/>
                </a:lnTo>
                <a:lnTo>
                  <a:pt x="1428" y="59"/>
                </a:lnTo>
                <a:lnTo>
                  <a:pt x="1433" y="64"/>
                </a:lnTo>
                <a:lnTo>
                  <a:pt x="1440" y="76"/>
                </a:lnTo>
                <a:lnTo>
                  <a:pt x="1445" y="85"/>
                </a:lnTo>
                <a:lnTo>
                  <a:pt x="1450" y="92"/>
                </a:lnTo>
                <a:lnTo>
                  <a:pt x="1455" y="99"/>
                </a:lnTo>
                <a:lnTo>
                  <a:pt x="1457" y="107"/>
                </a:lnTo>
                <a:lnTo>
                  <a:pt x="1457" y="111"/>
                </a:lnTo>
                <a:lnTo>
                  <a:pt x="1459" y="116"/>
                </a:lnTo>
                <a:lnTo>
                  <a:pt x="1457" y="118"/>
                </a:lnTo>
                <a:lnTo>
                  <a:pt x="1452" y="121"/>
                </a:lnTo>
                <a:lnTo>
                  <a:pt x="1448" y="123"/>
                </a:lnTo>
                <a:lnTo>
                  <a:pt x="1443" y="126"/>
                </a:lnTo>
                <a:lnTo>
                  <a:pt x="1438" y="128"/>
                </a:lnTo>
                <a:lnTo>
                  <a:pt x="1431" y="130"/>
                </a:lnTo>
                <a:lnTo>
                  <a:pt x="1424" y="133"/>
                </a:lnTo>
                <a:lnTo>
                  <a:pt x="1414" y="135"/>
                </a:lnTo>
                <a:lnTo>
                  <a:pt x="1405" y="137"/>
                </a:lnTo>
                <a:lnTo>
                  <a:pt x="1395" y="140"/>
                </a:lnTo>
                <a:lnTo>
                  <a:pt x="1383" y="142"/>
                </a:lnTo>
                <a:lnTo>
                  <a:pt x="1371" y="145"/>
                </a:lnTo>
                <a:lnTo>
                  <a:pt x="1359" y="147"/>
                </a:lnTo>
                <a:lnTo>
                  <a:pt x="1345" y="149"/>
                </a:lnTo>
                <a:lnTo>
                  <a:pt x="1328" y="152"/>
                </a:lnTo>
                <a:lnTo>
                  <a:pt x="1312" y="156"/>
                </a:lnTo>
                <a:lnTo>
                  <a:pt x="1281" y="159"/>
                </a:lnTo>
                <a:lnTo>
                  <a:pt x="1250" y="164"/>
                </a:lnTo>
                <a:lnTo>
                  <a:pt x="1221" y="166"/>
                </a:lnTo>
                <a:lnTo>
                  <a:pt x="1195" y="166"/>
                </a:lnTo>
                <a:lnTo>
                  <a:pt x="1171" y="168"/>
                </a:lnTo>
                <a:lnTo>
                  <a:pt x="1147" y="168"/>
                </a:lnTo>
                <a:lnTo>
                  <a:pt x="1128" y="168"/>
                </a:lnTo>
                <a:lnTo>
                  <a:pt x="1109" y="168"/>
                </a:lnTo>
                <a:lnTo>
                  <a:pt x="1088" y="168"/>
                </a:lnTo>
                <a:lnTo>
                  <a:pt x="1076" y="171"/>
                </a:lnTo>
                <a:lnTo>
                  <a:pt x="1064" y="171"/>
                </a:lnTo>
                <a:lnTo>
                  <a:pt x="1049" y="171"/>
                </a:lnTo>
                <a:lnTo>
                  <a:pt x="1035" y="173"/>
                </a:lnTo>
                <a:lnTo>
                  <a:pt x="1021" y="176"/>
                </a:lnTo>
                <a:lnTo>
                  <a:pt x="1006" y="176"/>
                </a:lnTo>
                <a:lnTo>
                  <a:pt x="990" y="178"/>
                </a:lnTo>
                <a:lnTo>
                  <a:pt x="973" y="180"/>
                </a:lnTo>
                <a:lnTo>
                  <a:pt x="954" y="183"/>
                </a:lnTo>
                <a:lnTo>
                  <a:pt x="935" y="185"/>
                </a:lnTo>
                <a:lnTo>
                  <a:pt x="916" y="187"/>
                </a:lnTo>
                <a:lnTo>
                  <a:pt x="894" y="190"/>
                </a:lnTo>
                <a:lnTo>
                  <a:pt x="873" y="192"/>
                </a:lnTo>
                <a:lnTo>
                  <a:pt x="852" y="195"/>
                </a:lnTo>
                <a:lnTo>
                  <a:pt x="804" y="199"/>
                </a:lnTo>
                <a:lnTo>
                  <a:pt x="754" y="206"/>
                </a:lnTo>
                <a:lnTo>
                  <a:pt x="701" y="214"/>
                </a:lnTo>
                <a:lnTo>
                  <a:pt x="649" y="223"/>
                </a:lnTo>
                <a:lnTo>
                  <a:pt x="592" y="230"/>
                </a:lnTo>
                <a:lnTo>
                  <a:pt x="534" y="240"/>
                </a:lnTo>
                <a:lnTo>
                  <a:pt x="475" y="249"/>
                </a:lnTo>
                <a:lnTo>
                  <a:pt x="413" y="261"/>
                </a:lnTo>
                <a:lnTo>
                  <a:pt x="382" y="268"/>
                </a:lnTo>
                <a:lnTo>
                  <a:pt x="353" y="273"/>
                </a:lnTo>
                <a:lnTo>
                  <a:pt x="325" y="280"/>
                </a:lnTo>
                <a:lnTo>
                  <a:pt x="298" y="285"/>
                </a:lnTo>
                <a:lnTo>
                  <a:pt x="275" y="290"/>
                </a:lnTo>
                <a:lnTo>
                  <a:pt x="251" y="294"/>
                </a:lnTo>
                <a:lnTo>
                  <a:pt x="232" y="299"/>
                </a:lnTo>
                <a:lnTo>
                  <a:pt x="213" y="302"/>
                </a:lnTo>
                <a:lnTo>
                  <a:pt x="194" y="304"/>
                </a:lnTo>
                <a:lnTo>
                  <a:pt x="177" y="306"/>
                </a:lnTo>
                <a:lnTo>
                  <a:pt x="165" y="309"/>
                </a:lnTo>
                <a:lnTo>
                  <a:pt x="151" y="311"/>
                </a:lnTo>
                <a:lnTo>
                  <a:pt x="141" y="311"/>
                </a:lnTo>
                <a:lnTo>
                  <a:pt x="132" y="311"/>
                </a:lnTo>
                <a:lnTo>
                  <a:pt x="124" y="313"/>
                </a:lnTo>
                <a:lnTo>
                  <a:pt x="120" y="313"/>
                </a:lnTo>
                <a:lnTo>
                  <a:pt x="108" y="311"/>
                </a:lnTo>
                <a:lnTo>
                  <a:pt x="96" y="311"/>
                </a:lnTo>
                <a:lnTo>
                  <a:pt x="86" y="306"/>
                </a:lnTo>
                <a:lnTo>
                  <a:pt x="74" y="302"/>
                </a:lnTo>
                <a:lnTo>
                  <a:pt x="65" y="294"/>
                </a:lnTo>
                <a:lnTo>
                  <a:pt x="53" y="285"/>
                </a:lnTo>
                <a:lnTo>
                  <a:pt x="41" y="273"/>
                </a:lnTo>
                <a:lnTo>
                  <a:pt x="36" y="268"/>
                </a:lnTo>
                <a:lnTo>
                  <a:pt x="29" y="261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44"/>
          <p:cNvSpPr/>
          <p:nvPr/>
        </p:nvSpPr>
        <p:spPr>
          <a:xfrm>
            <a:off x="7815268" y="3856043"/>
            <a:ext cx="585787" cy="407987"/>
          </a:xfrm>
          <a:custGeom>
            <a:avLst/>
            <a:gdLst>
              <a:gd name="txL" fmla="*/ 0 w 922"/>
              <a:gd name="txT" fmla="*/ 0 h 642"/>
              <a:gd name="txR" fmla="*/ 922 w 922"/>
              <a:gd name="txB" fmla="*/ 642 h 642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922" h="642">
                <a:moveTo>
                  <a:pt x="427" y="209"/>
                </a:moveTo>
                <a:lnTo>
                  <a:pt x="372" y="214"/>
                </a:lnTo>
                <a:lnTo>
                  <a:pt x="319" y="218"/>
                </a:lnTo>
                <a:lnTo>
                  <a:pt x="212" y="228"/>
                </a:lnTo>
                <a:lnTo>
                  <a:pt x="107" y="237"/>
                </a:lnTo>
                <a:lnTo>
                  <a:pt x="52" y="245"/>
                </a:lnTo>
                <a:lnTo>
                  <a:pt x="0" y="249"/>
                </a:lnTo>
                <a:lnTo>
                  <a:pt x="0" y="130"/>
                </a:lnTo>
                <a:lnTo>
                  <a:pt x="21" y="133"/>
                </a:lnTo>
                <a:lnTo>
                  <a:pt x="45" y="135"/>
                </a:lnTo>
                <a:lnTo>
                  <a:pt x="93" y="135"/>
                </a:lnTo>
                <a:lnTo>
                  <a:pt x="138" y="135"/>
                </a:lnTo>
                <a:lnTo>
                  <a:pt x="186" y="133"/>
                </a:lnTo>
                <a:lnTo>
                  <a:pt x="233" y="128"/>
                </a:lnTo>
                <a:lnTo>
                  <a:pt x="281" y="121"/>
                </a:lnTo>
                <a:lnTo>
                  <a:pt x="331" y="114"/>
                </a:lnTo>
                <a:lnTo>
                  <a:pt x="381" y="104"/>
                </a:lnTo>
                <a:lnTo>
                  <a:pt x="405" y="100"/>
                </a:lnTo>
                <a:lnTo>
                  <a:pt x="427" y="95"/>
                </a:lnTo>
                <a:lnTo>
                  <a:pt x="448" y="90"/>
                </a:lnTo>
                <a:lnTo>
                  <a:pt x="467" y="85"/>
                </a:lnTo>
                <a:lnTo>
                  <a:pt x="486" y="81"/>
                </a:lnTo>
                <a:lnTo>
                  <a:pt x="505" y="76"/>
                </a:lnTo>
                <a:lnTo>
                  <a:pt x="522" y="71"/>
                </a:lnTo>
                <a:lnTo>
                  <a:pt x="539" y="66"/>
                </a:lnTo>
                <a:lnTo>
                  <a:pt x="555" y="59"/>
                </a:lnTo>
                <a:lnTo>
                  <a:pt x="570" y="54"/>
                </a:lnTo>
                <a:lnTo>
                  <a:pt x="582" y="50"/>
                </a:lnTo>
                <a:lnTo>
                  <a:pt x="593" y="45"/>
                </a:lnTo>
                <a:lnTo>
                  <a:pt x="605" y="40"/>
                </a:lnTo>
                <a:lnTo>
                  <a:pt x="615" y="35"/>
                </a:lnTo>
                <a:lnTo>
                  <a:pt x="622" y="31"/>
                </a:lnTo>
                <a:lnTo>
                  <a:pt x="629" y="26"/>
                </a:lnTo>
                <a:lnTo>
                  <a:pt x="653" y="16"/>
                </a:lnTo>
                <a:lnTo>
                  <a:pt x="667" y="12"/>
                </a:lnTo>
                <a:lnTo>
                  <a:pt x="679" y="7"/>
                </a:lnTo>
                <a:lnTo>
                  <a:pt x="689" y="4"/>
                </a:lnTo>
                <a:lnTo>
                  <a:pt x="701" y="2"/>
                </a:lnTo>
                <a:lnTo>
                  <a:pt x="710" y="0"/>
                </a:lnTo>
                <a:lnTo>
                  <a:pt x="720" y="0"/>
                </a:lnTo>
                <a:lnTo>
                  <a:pt x="729" y="4"/>
                </a:lnTo>
                <a:lnTo>
                  <a:pt x="739" y="12"/>
                </a:lnTo>
                <a:lnTo>
                  <a:pt x="753" y="21"/>
                </a:lnTo>
                <a:lnTo>
                  <a:pt x="767" y="28"/>
                </a:lnTo>
                <a:lnTo>
                  <a:pt x="784" y="40"/>
                </a:lnTo>
                <a:lnTo>
                  <a:pt x="803" y="52"/>
                </a:lnTo>
                <a:lnTo>
                  <a:pt x="822" y="64"/>
                </a:lnTo>
                <a:lnTo>
                  <a:pt x="844" y="78"/>
                </a:lnTo>
                <a:lnTo>
                  <a:pt x="853" y="85"/>
                </a:lnTo>
                <a:lnTo>
                  <a:pt x="863" y="92"/>
                </a:lnTo>
                <a:lnTo>
                  <a:pt x="870" y="100"/>
                </a:lnTo>
                <a:lnTo>
                  <a:pt x="880" y="107"/>
                </a:lnTo>
                <a:lnTo>
                  <a:pt x="887" y="114"/>
                </a:lnTo>
                <a:lnTo>
                  <a:pt x="891" y="121"/>
                </a:lnTo>
                <a:lnTo>
                  <a:pt x="899" y="128"/>
                </a:lnTo>
                <a:lnTo>
                  <a:pt x="903" y="135"/>
                </a:lnTo>
                <a:lnTo>
                  <a:pt x="908" y="142"/>
                </a:lnTo>
                <a:lnTo>
                  <a:pt x="911" y="149"/>
                </a:lnTo>
                <a:lnTo>
                  <a:pt x="915" y="154"/>
                </a:lnTo>
                <a:lnTo>
                  <a:pt x="918" y="161"/>
                </a:lnTo>
                <a:lnTo>
                  <a:pt x="920" y="173"/>
                </a:lnTo>
                <a:lnTo>
                  <a:pt x="922" y="183"/>
                </a:lnTo>
                <a:lnTo>
                  <a:pt x="920" y="192"/>
                </a:lnTo>
                <a:lnTo>
                  <a:pt x="920" y="202"/>
                </a:lnTo>
                <a:lnTo>
                  <a:pt x="915" y="211"/>
                </a:lnTo>
                <a:lnTo>
                  <a:pt x="911" y="221"/>
                </a:lnTo>
                <a:lnTo>
                  <a:pt x="906" y="228"/>
                </a:lnTo>
                <a:lnTo>
                  <a:pt x="899" y="237"/>
                </a:lnTo>
                <a:lnTo>
                  <a:pt x="889" y="242"/>
                </a:lnTo>
                <a:lnTo>
                  <a:pt x="877" y="249"/>
                </a:lnTo>
                <a:lnTo>
                  <a:pt x="872" y="252"/>
                </a:lnTo>
                <a:lnTo>
                  <a:pt x="870" y="254"/>
                </a:lnTo>
                <a:lnTo>
                  <a:pt x="868" y="259"/>
                </a:lnTo>
                <a:lnTo>
                  <a:pt x="863" y="264"/>
                </a:lnTo>
                <a:lnTo>
                  <a:pt x="860" y="268"/>
                </a:lnTo>
                <a:lnTo>
                  <a:pt x="858" y="273"/>
                </a:lnTo>
                <a:lnTo>
                  <a:pt x="853" y="280"/>
                </a:lnTo>
                <a:lnTo>
                  <a:pt x="851" y="287"/>
                </a:lnTo>
                <a:lnTo>
                  <a:pt x="849" y="295"/>
                </a:lnTo>
                <a:lnTo>
                  <a:pt x="844" y="304"/>
                </a:lnTo>
                <a:lnTo>
                  <a:pt x="841" y="314"/>
                </a:lnTo>
                <a:lnTo>
                  <a:pt x="839" y="323"/>
                </a:lnTo>
                <a:lnTo>
                  <a:pt x="834" y="333"/>
                </a:lnTo>
                <a:lnTo>
                  <a:pt x="832" y="342"/>
                </a:lnTo>
                <a:lnTo>
                  <a:pt x="829" y="354"/>
                </a:lnTo>
                <a:lnTo>
                  <a:pt x="825" y="366"/>
                </a:lnTo>
                <a:lnTo>
                  <a:pt x="822" y="378"/>
                </a:lnTo>
                <a:lnTo>
                  <a:pt x="820" y="392"/>
                </a:lnTo>
                <a:lnTo>
                  <a:pt x="815" y="406"/>
                </a:lnTo>
                <a:lnTo>
                  <a:pt x="813" y="421"/>
                </a:lnTo>
                <a:lnTo>
                  <a:pt x="810" y="435"/>
                </a:lnTo>
                <a:lnTo>
                  <a:pt x="806" y="452"/>
                </a:lnTo>
                <a:lnTo>
                  <a:pt x="803" y="468"/>
                </a:lnTo>
                <a:lnTo>
                  <a:pt x="801" y="485"/>
                </a:lnTo>
                <a:lnTo>
                  <a:pt x="796" y="501"/>
                </a:lnTo>
                <a:lnTo>
                  <a:pt x="794" y="520"/>
                </a:lnTo>
                <a:lnTo>
                  <a:pt x="791" y="540"/>
                </a:lnTo>
                <a:lnTo>
                  <a:pt x="787" y="559"/>
                </a:lnTo>
                <a:lnTo>
                  <a:pt x="784" y="578"/>
                </a:lnTo>
                <a:lnTo>
                  <a:pt x="782" y="599"/>
                </a:lnTo>
                <a:lnTo>
                  <a:pt x="779" y="620"/>
                </a:lnTo>
                <a:lnTo>
                  <a:pt x="775" y="642"/>
                </a:lnTo>
                <a:lnTo>
                  <a:pt x="663" y="642"/>
                </a:lnTo>
                <a:lnTo>
                  <a:pt x="663" y="620"/>
                </a:lnTo>
                <a:lnTo>
                  <a:pt x="663" y="599"/>
                </a:lnTo>
                <a:lnTo>
                  <a:pt x="663" y="578"/>
                </a:lnTo>
                <a:lnTo>
                  <a:pt x="663" y="559"/>
                </a:lnTo>
                <a:lnTo>
                  <a:pt x="663" y="540"/>
                </a:lnTo>
                <a:lnTo>
                  <a:pt x="663" y="520"/>
                </a:lnTo>
                <a:lnTo>
                  <a:pt x="663" y="501"/>
                </a:lnTo>
                <a:lnTo>
                  <a:pt x="663" y="485"/>
                </a:lnTo>
                <a:lnTo>
                  <a:pt x="663" y="452"/>
                </a:lnTo>
                <a:lnTo>
                  <a:pt x="663" y="421"/>
                </a:lnTo>
                <a:lnTo>
                  <a:pt x="663" y="392"/>
                </a:lnTo>
                <a:lnTo>
                  <a:pt x="660" y="366"/>
                </a:lnTo>
                <a:lnTo>
                  <a:pt x="660" y="340"/>
                </a:lnTo>
                <a:lnTo>
                  <a:pt x="660" y="318"/>
                </a:lnTo>
                <a:lnTo>
                  <a:pt x="658" y="299"/>
                </a:lnTo>
                <a:lnTo>
                  <a:pt x="658" y="283"/>
                </a:lnTo>
                <a:lnTo>
                  <a:pt x="655" y="268"/>
                </a:lnTo>
                <a:lnTo>
                  <a:pt x="655" y="254"/>
                </a:lnTo>
                <a:lnTo>
                  <a:pt x="653" y="245"/>
                </a:lnTo>
                <a:lnTo>
                  <a:pt x="651" y="235"/>
                </a:lnTo>
                <a:lnTo>
                  <a:pt x="648" y="228"/>
                </a:lnTo>
                <a:lnTo>
                  <a:pt x="644" y="223"/>
                </a:lnTo>
                <a:lnTo>
                  <a:pt x="639" y="216"/>
                </a:lnTo>
                <a:lnTo>
                  <a:pt x="632" y="214"/>
                </a:lnTo>
                <a:lnTo>
                  <a:pt x="624" y="209"/>
                </a:lnTo>
                <a:lnTo>
                  <a:pt x="615" y="207"/>
                </a:lnTo>
                <a:lnTo>
                  <a:pt x="603" y="204"/>
                </a:lnTo>
                <a:lnTo>
                  <a:pt x="589" y="202"/>
                </a:lnTo>
                <a:lnTo>
                  <a:pt x="574" y="202"/>
                </a:lnTo>
                <a:lnTo>
                  <a:pt x="560" y="202"/>
                </a:lnTo>
                <a:lnTo>
                  <a:pt x="541" y="202"/>
                </a:lnTo>
                <a:lnTo>
                  <a:pt x="522" y="202"/>
                </a:lnTo>
                <a:lnTo>
                  <a:pt x="500" y="204"/>
                </a:lnTo>
                <a:lnTo>
                  <a:pt x="477" y="204"/>
                </a:lnTo>
                <a:lnTo>
                  <a:pt x="453" y="207"/>
                </a:lnTo>
                <a:lnTo>
                  <a:pt x="427" y="209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45"/>
          <p:cNvSpPr/>
          <p:nvPr/>
        </p:nvSpPr>
        <p:spPr>
          <a:xfrm>
            <a:off x="7858130" y="4208468"/>
            <a:ext cx="493713" cy="122237"/>
          </a:xfrm>
          <a:custGeom>
            <a:avLst/>
            <a:gdLst>
              <a:gd name="txL" fmla="*/ 0 w 777"/>
              <a:gd name="txT" fmla="*/ 0 h 192"/>
              <a:gd name="txR" fmla="*/ 777 w 777"/>
              <a:gd name="txB" fmla="*/ 192 h 192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777" h="192">
                <a:moveTo>
                  <a:pt x="450" y="21"/>
                </a:moveTo>
                <a:lnTo>
                  <a:pt x="476" y="16"/>
                </a:lnTo>
                <a:lnTo>
                  <a:pt x="503" y="14"/>
                </a:lnTo>
                <a:lnTo>
                  <a:pt x="526" y="9"/>
                </a:lnTo>
                <a:lnTo>
                  <a:pt x="548" y="7"/>
                </a:lnTo>
                <a:lnTo>
                  <a:pt x="569" y="5"/>
                </a:lnTo>
                <a:lnTo>
                  <a:pt x="591" y="2"/>
                </a:lnTo>
                <a:lnTo>
                  <a:pt x="610" y="2"/>
                </a:lnTo>
                <a:lnTo>
                  <a:pt x="627" y="0"/>
                </a:lnTo>
                <a:lnTo>
                  <a:pt x="643" y="0"/>
                </a:lnTo>
                <a:lnTo>
                  <a:pt x="658" y="0"/>
                </a:lnTo>
                <a:lnTo>
                  <a:pt x="672" y="0"/>
                </a:lnTo>
                <a:lnTo>
                  <a:pt x="684" y="2"/>
                </a:lnTo>
                <a:lnTo>
                  <a:pt x="696" y="2"/>
                </a:lnTo>
                <a:lnTo>
                  <a:pt x="705" y="5"/>
                </a:lnTo>
                <a:lnTo>
                  <a:pt x="712" y="7"/>
                </a:lnTo>
                <a:lnTo>
                  <a:pt x="720" y="9"/>
                </a:lnTo>
                <a:lnTo>
                  <a:pt x="731" y="19"/>
                </a:lnTo>
                <a:lnTo>
                  <a:pt x="743" y="28"/>
                </a:lnTo>
                <a:lnTo>
                  <a:pt x="753" y="38"/>
                </a:lnTo>
                <a:lnTo>
                  <a:pt x="760" y="50"/>
                </a:lnTo>
                <a:lnTo>
                  <a:pt x="767" y="62"/>
                </a:lnTo>
                <a:lnTo>
                  <a:pt x="772" y="74"/>
                </a:lnTo>
                <a:lnTo>
                  <a:pt x="774" y="85"/>
                </a:lnTo>
                <a:lnTo>
                  <a:pt x="777" y="100"/>
                </a:lnTo>
                <a:lnTo>
                  <a:pt x="774" y="107"/>
                </a:lnTo>
                <a:lnTo>
                  <a:pt x="772" y="114"/>
                </a:lnTo>
                <a:lnTo>
                  <a:pt x="767" y="119"/>
                </a:lnTo>
                <a:lnTo>
                  <a:pt x="760" y="126"/>
                </a:lnTo>
                <a:lnTo>
                  <a:pt x="753" y="131"/>
                </a:lnTo>
                <a:lnTo>
                  <a:pt x="741" y="135"/>
                </a:lnTo>
                <a:lnTo>
                  <a:pt x="729" y="140"/>
                </a:lnTo>
                <a:lnTo>
                  <a:pt x="715" y="142"/>
                </a:lnTo>
                <a:lnTo>
                  <a:pt x="698" y="147"/>
                </a:lnTo>
                <a:lnTo>
                  <a:pt x="681" y="150"/>
                </a:lnTo>
                <a:lnTo>
                  <a:pt x="660" y="152"/>
                </a:lnTo>
                <a:lnTo>
                  <a:pt x="638" y="154"/>
                </a:lnTo>
                <a:lnTo>
                  <a:pt x="615" y="159"/>
                </a:lnTo>
                <a:lnTo>
                  <a:pt x="588" y="162"/>
                </a:lnTo>
                <a:lnTo>
                  <a:pt x="560" y="164"/>
                </a:lnTo>
                <a:lnTo>
                  <a:pt x="529" y="166"/>
                </a:lnTo>
                <a:lnTo>
                  <a:pt x="464" y="171"/>
                </a:lnTo>
                <a:lnTo>
                  <a:pt x="400" y="176"/>
                </a:lnTo>
                <a:lnTo>
                  <a:pt x="333" y="181"/>
                </a:lnTo>
                <a:lnTo>
                  <a:pt x="269" y="183"/>
                </a:lnTo>
                <a:lnTo>
                  <a:pt x="202" y="188"/>
                </a:lnTo>
                <a:lnTo>
                  <a:pt x="135" y="190"/>
                </a:lnTo>
                <a:lnTo>
                  <a:pt x="66" y="192"/>
                </a:lnTo>
                <a:lnTo>
                  <a:pt x="0" y="192"/>
                </a:lnTo>
                <a:lnTo>
                  <a:pt x="0" y="74"/>
                </a:lnTo>
                <a:lnTo>
                  <a:pt x="59" y="69"/>
                </a:lnTo>
                <a:lnTo>
                  <a:pt x="116" y="64"/>
                </a:lnTo>
                <a:lnTo>
                  <a:pt x="174" y="59"/>
                </a:lnTo>
                <a:lnTo>
                  <a:pt x="228" y="52"/>
                </a:lnTo>
                <a:lnTo>
                  <a:pt x="283" y="47"/>
                </a:lnTo>
                <a:lnTo>
                  <a:pt x="340" y="40"/>
                </a:lnTo>
                <a:lnTo>
                  <a:pt x="395" y="31"/>
                </a:lnTo>
                <a:lnTo>
                  <a:pt x="450" y="21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34"/>
          <p:cNvSpPr/>
          <p:nvPr/>
        </p:nvSpPr>
        <p:spPr>
          <a:xfrm>
            <a:off x="7229475" y="2665418"/>
            <a:ext cx="298450" cy="1755775"/>
          </a:xfrm>
          <a:custGeom>
            <a:avLst/>
            <a:gdLst>
              <a:gd name="txL" fmla="*/ 0 w 470"/>
              <a:gd name="txT" fmla="*/ 0 h 2766"/>
              <a:gd name="txR" fmla="*/ 470 w 470"/>
              <a:gd name="txB" fmla="*/ 2766 h 2766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470" h="2766">
                <a:moveTo>
                  <a:pt x="248" y="95"/>
                </a:moveTo>
                <a:lnTo>
                  <a:pt x="241" y="81"/>
                </a:lnTo>
                <a:lnTo>
                  <a:pt x="234" y="67"/>
                </a:lnTo>
                <a:lnTo>
                  <a:pt x="231" y="53"/>
                </a:lnTo>
                <a:lnTo>
                  <a:pt x="231" y="41"/>
                </a:lnTo>
                <a:lnTo>
                  <a:pt x="231" y="29"/>
                </a:lnTo>
                <a:lnTo>
                  <a:pt x="234" y="19"/>
                </a:lnTo>
                <a:lnTo>
                  <a:pt x="241" y="10"/>
                </a:lnTo>
                <a:lnTo>
                  <a:pt x="243" y="7"/>
                </a:lnTo>
                <a:lnTo>
                  <a:pt x="248" y="5"/>
                </a:lnTo>
                <a:lnTo>
                  <a:pt x="250" y="3"/>
                </a:lnTo>
                <a:lnTo>
                  <a:pt x="253" y="0"/>
                </a:lnTo>
                <a:lnTo>
                  <a:pt x="258" y="0"/>
                </a:lnTo>
                <a:lnTo>
                  <a:pt x="262" y="0"/>
                </a:lnTo>
                <a:lnTo>
                  <a:pt x="267" y="0"/>
                </a:lnTo>
                <a:lnTo>
                  <a:pt x="272" y="0"/>
                </a:lnTo>
                <a:lnTo>
                  <a:pt x="286" y="0"/>
                </a:lnTo>
                <a:lnTo>
                  <a:pt x="303" y="5"/>
                </a:lnTo>
                <a:lnTo>
                  <a:pt x="320" y="7"/>
                </a:lnTo>
                <a:lnTo>
                  <a:pt x="339" y="12"/>
                </a:lnTo>
                <a:lnTo>
                  <a:pt x="360" y="17"/>
                </a:lnTo>
                <a:lnTo>
                  <a:pt x="379" y="29"/>
                </a:lnTo>
                <a:lnTo>
                  <a:pt x="398" y="38"/>
                </a:lnTo>
                <a:lnTo>
                  <a:pt x="413" y="48"/>
                </a:lnTo>
                <a:lnTo>
                  <a:pt x="427" y="55"/>
                </a:lnTo>
                <a:lnTo>
                  <a:pt x="439" y="64"/>
                </a:lnTo>
                <a:lnTo>
                  <a:pt x="448" y="72"/>
                </a:lnTo>
                <a:lnTo>
                  <a:pt x="456" y="79"/>
                </a:lnTo>
                <a:lnTo>
                  <a:pt x="460" y="84"/>
                </a:lnTo>
                <a:lnTo>
                  <a:pt x="465" y="93"/>
                </a:lnTo>
                <a:lnTo>
                  <a:pt x="467" y="105"/>
                </a:lnTo>
                <a:lnTo>
                  <a:pt x="467" y="119"/>
                </a:lnTo>
                <a:lnTo>
                  <a:pt x="470" y="133"/>
                </a:lnTo>
                <a:lnTo>
                  <a:pt x="467" y="150"/>
                </a:lnTo>
                <a:lnTo>
                  <a:pt x="467" y="169"/>
                </a:lnTo>
                <a:lnTo>
                  <a:pt x="465" y="191"/>
                </a:lnTo>
                <a:lnTo>
                  <a:pt x="463" y="202"/>
                </a:lnTo>
                <a:lnTo>
                  <a:pt x="460" y="214"/>
                </a:lnTo>
                <a:lnTo>
                  <a:pt x="458" y="226"/>
                </a:lnTo>
                <a:lnTo>
                  <a:pt x="456" y="240"/>
                </a:lnTo>
                <a:lnTo>
                  <a:pt x="456" y="255"/>
                </a:lnTo>
                <a:lnTo>
                  <a:pt x="453" y="271"/>
                </a:lnTo>
                <a:lnTo>
                  <a:pt x="451" y="288"/>
                </a:lnTo>
                <a:lnTo>
                  <a:pt x="448" y="305"/>
                </a:lnTo>
                <a:lnTo>
                  <a:pt x="446" y="324"/>
                </a:lnTo>
                <a:lnTo>
                  <a:pt x="444" y="343"/>
                </a:lnTo>
                <a:lnTo>
                  <a:pt x="441" y="364"/>
                </a:lnTo>
                <a:lnTo>
                  <a:pt x="439" y="386"/>
                </a:lnTo>
                <a:lnTo>
                  <a:pt x="436" y="409"/>
                </a:lnTo>
                <a:lnTo>
                  <a:pt x="436" y="433"/>
                </a:lnTo>
                <a:lnTo>
                  <a:pt x="434" y="459"/>
                </a:lnTo>
                <a:lnTo>
                  <a:pt x="432" y="485"/>
                </a:lnTo>
                <a:lnTo>
                  <a:pt x="429" y="512"/>
                </a:lnTo>
                <a:lnTo>
                  <a:pt x="427" y="542"/>
                </a:lnTo>
                <a:lnTo>
                  <a:pt x="427" y="557"/>
                </a:lnTo>
                <a:lnTo>
                  <a:pt x="425" y="573"/>
                </a:lnTo>
                <a:lnTo>
                  <a:pt x="425" y="590"/>
                </a:lnTo>
                <a:lnTo>
                  <a:pt x="425" y="609"/>
                </a:lnTo>
                <a:lnTo>
                  <a:pt x="425" y="630"/>
                </a:lnTo>
                <a:lnTo>
                  <a:pt x="422" y="650"/>
                </a:lnTo>
                <a:lnTo>
                  <a:pt x="422" y="673"/>
                </a:lnTo>
                <a:lnTo>
                  <a:pt x="422" y="697"/>
                </a:lnTo>
                <a:lnTo>
                  <a:pt x="422" y="721"/>
                </a:lnTo>
                <a:lnTo>
                  <a:pt x="422" y="747"/>
                </a:lnTo>
                <a:lnTo>
                  <a:pt x="422" y="773"/>
                </a:lnTo>
                <a:lnTo>
                  <a:pt x="422" y="802"/>
                </a:lnTo>
                <a:lnTo>
                  <a:pt x="422" y="830"/>
                </a:lnTo>
                <a:lnTo>
                  <a:pt x="425" y="861"/>
                </a:lnTo>
                <a:lnTo>
                  <a:pt x="425" y="892"/>
                </a:lnTo>
                <a:lnTo>
                  <a:pt x="425" y="925"/>
                </a:lnTo>
                <a:lnTo>
                  <a:pt x="425" y="961"/>
                </a:lnTo>
                <a:lnTo>
                  <a:pt x="425" y="994"/>
                </a:lnTo>
                <a:lnTo>
                  <a:pt x="427" y="1032"/>
                </a:lnTo>
                <a:lnTo>
                  <a:pt x="427" y="1070"/>
                </a:lnTo>
                <a:lnTo>
                  <a:pt x="427" y="1109"/>
                </a:lnTo>
                <a:lnTo>
                  <a:pt x="429" y="1149"/>
                </a:lnTo>
                <a:lnTo>
                  <a:pt x="429" y="1189"/>
                </a:lnTo>
                <a:lnTo>
                  <a:pt x="429" y="1232"/>
                </a:lnTo>
                <a:lnTo>
                  <a:pt x="432" y="1275"/>
                </a:lnTo>
                <a:lnTo>
                  <a:pt x="432" y="1320"/>
                </a:lnTo>
                <a:lnTo>
                  <a:pt x="434" y="1365"/>
                </a:lnTo>
                <a:lnTo>
                  <a:pt x="434" y="1413"/>
                </a:lnTo>
                <a:lnTo>
                  <a:pt x="434" y="1463"/>
                </a:lnTo>
                <a:lnTo>
                  <a:pt x="436" y="1513"/>
                </a:lnTo>
                <a:lnTo>
                  <a:pt x="436" y="1563"/>
                </a:lnTo>
                <a:lnTo>
                  <a:pt x="439" y="1615"/>
                </a:lnTo>
                <a:lnTo>
                  <a:pt x="439" y="1667"/>
                </a:lnTo>
                <a:lnTo>
                  <a:pt x="439" y="1717"/>
                </a:lnTo>
                <a:lnTo>
                  <a:pt x="441" y="1767"/>
                </a:lnTo>
                <a:lnTo>
                  <a:pt x="441" y="1815"/>
                </a:lnTo>
                <a:lnTo>
                  <a:pt x="441" y="1862"/>
                </a:lnTo>
                <a:lnTo>
                  <a:pt x="441" y="1908"/>
                </a:lnTo>
                <a:lnTo>
                  <a:pt x="441" y="1950"/>
                </a:lnTo>
                <a:lnTo>
                  <a:pt x="441" y="1993"/>
                </a:lnTo>
                <a:lnTo>
                  <a:pt x="439" y="2034"/>
                </a:lnTo>
                <a:lnTo>
                  <a:pt x="439" y="2074"/>
                </a:lnTo>
                <a:lnTo>
                  <a:pt x="439" y="2112"/>
                </a:lnTo>
                <a:lnTo>
                  <a:pt x="436" y="2150"/>
                </a:lnTo>
                <a:lnTo>
                  <a:pt x="436" y="2186"/>
                </a:lnTo>
                <a:lnTo>
                  <a:pt x="434" y="2219"/>
                </a:lnTo>
                <a:lnTo>
                  <a:pt x="432" y="2252"/>
                </a:lnTo>
                <a:lnTo>
                  <a:pt x="432" y="2283"/>
                </a:lnTo>
                <a:lnTo>
                  <a:pt x="429" y="2314"/>
                </a:lnTo>
                <a:lnTo>
                  <a:pt x="427" y="2343"/>
                </a:lnTo>
                <a:lnTo>
                  <a:pt x="425" y="2371"/>
                </a:lnTo>
                <a:lnTo>
                  <a:pt x="422" y="2397"/>
                </a:lnTo>
                <a:lnTo>
                  <a:pt x="420" y="2421"/>
                </a:lnTo>
                <a:lnTo>
                  <a:pt x="417" y="2445"/>
                </a:lnTo>
                <a:lnTo>
                  <a:pt x="415" y="2469"/>
                </a:lnTo>
                <a:lnTo>
                  <a:pt x="410" y="2490"/>
                </a:lnTo>
                <a:lnTo>
                  <a:pt x="408" y="2509"/>
                </a:lnTo>
                <a:lnTo>
                  <a:pt x="405" y="2528"/>
                </a:lnTo>
                <a:lnTo>
                  <a:pt x="401" y="2545"/>
                </a:lnTo>
                <a:lnTo>
                  <a:pt x="398" y="2559"/>
                </a:lnTo>
                <a:lnTo>
                  <a:pt x="394" y="2573"/>
                </a:lnTo>
                <a:lnTo>
                  <a:pt x="391" y="2588"/>
                </a:lnTo>
                <a:lnTo>
                  <a:pt x="386" y="2600"/>
                </a:lnTo>
                <a:lnTo>
                  <a:pt x="382" y="2609"/>
                </a:lnTo>
                <a:lnTo>
                  <a:pt x="372" y="2628"/>
                </a:lnTo>
                <a:lnTo>
                  <a:pt x="363" y="2647"/>
                </a:lnTo>
                <a:lnTo>
                  <a:pt x="353" y="2664"/>
                </a:lnTo>
                <a:lnTo>
                  <a:pt x="343" y="2678"/>
                </a:lnTo>
                <a:lnTo>
                  <a:pt x="336" y="2692"/>
                </a:lnTo>
                <a:lnTo>
                  <a:pt x="329" y="2707"/>
                </a:lnTo>
                <a:lnTo>
                  <a:pt x="320" y="2719"/>
                </a:lnTo>
                <a:lnTo>
                  <a:pt x="312" y="2728"/>
                </a:lnTo>
                <a:lnTo>
                  <a:pt x="308" y="2738"/>
                </a:lnTo>
                <a:lnTo>
                  <a:pt x="301" y="2745"/>
                </a:lnTo>
                <a:lnTo>
                  <a:pt x="293" y="2752"/>
                </a:lnTo>
                <a:lnTo>
                  <a:pt x="289" y="2757"/>
                </a:lnTo>
                <a:lnTo>
                  <a:pt x="284" y="2761"/>
                </a:lnTo>
                <a:lnTo>
                  <a:pt x="279" y="2764"/>
                </a:lnTo>
                <a:lnTo>
                  <a:pt x="274" y="2766"/>
                </a:lnTo>
                <a:lnTo>
                  <a:pt x="270" y="2766"/>
                </a:lnTo>
                <a:lnTo>
                  <a:pt x="265" y="2766"/>
                </a:lnTo>
                <a:lnTo>
                  <a:pt x="260" y="2766"/>
                </a:lnTo>
                <a:lnTo>
                  <a:pt x="258" y="2764"/>
                </a:lnTo>
                <a:lnTo>
                  <a:pt x="253" y="2761"/>
                </a:lnTo>
                <a:lnTo>
                  <a:pt x="248" y="2759"/>
                </a:lnTo>
                <a:lnTo>
                  <a:pt x="246" y="2754"/>
                </a:lnTo>
                <a:lnTo>
                  <a:pt x="241" y="2749"/>
                </a:lnTo>
                <a:lnTo>
                  <a:pt x="236" y="2745"/>
                </a:lnTo>
                <a:lnTo>
                  <a:pt x="234" y="2738"/>
                </a:lnTo>
                <a:lnTo>
                  <a:pt x="229" y="2730"/>
                </a:lnTo>
                <a:lnTo>
                  <a:pt x="227" y="2721"/>
                </a:lnTo>
                <a:lnTo>
                  <a:pt x="224" y="2711"/>
                </a:lnTo>
                <a:lnTo>
                  <a:pt x="219" y="2702"/>
                </a:lnTo>
                <a:lnTo>
                  <a:pt x="217" y="2690"/>
                </a:lnTo>
                <a:lnTo>
                  <a:pt x="215" y="2676"/>
                </a:lnTo>
                <a:lnTo>
                  <a:pt x="212" y="2661"/>
                </a:lnTo>
                <a:lnTo>
                  <a:pt x="210" y="2650"/>
                </a:lnTo>
                <a:lnTo>
                  <a:pt x="208" y="2638"/>
                </a:lnTo>
                <a:lnTo>
                  <a:pt x="203" y="2626"/>
                </a:lnTo>
                <a:lnTo>
                  <a:pt x="198" y="2616"/>
                </a:lnTo>
                <a:lnTo>
                  <a:pt x="193" y="2604"/>
                </a:lnTo>
                <a:lnTo>
                  <a:pt x="188" y="2593"/>
                </a:lnTo>
                <a:lnTo>
                  <a:pt x="174" y="2571"/>
                </a:lnTo>
                <a:lnTo>
                  <a:pt x="158" y="2550"/>
                </a:lnTo>
                <a:lnTo>
                  <a:pt x="141" y="2526"/>
                </a:lnTo>
                <a:lnTo>
                  <a:pt x="122" y="2502"/>
                </a:lnTo>
                <a:lnTo>
                  <a:pt x="100" y="2478"/>
                </a:lnTo>
                <a:lnTo>
                  <a:pt x="88" y="2466"/>
                </a:lnTo>
                <a:lnTo>
                  <a:pt x="76" y="2455"/>
                </a:lnTo>
                <a:lnTo>
                  <a:pt x="67" y="2445"/>
                </a:lnTo>
                <a:lnTo>
                  <a:pt x="57" y="2433"/>
                </a:lnTo>
                <a:lnTo>
                  <a:pt x="48" y="2424"/>
                </a:lnTo>
                <a:lnTo>
                  <a:pt x="38" y="2417"/>
                </a:lnTo>
                <a:lnTo>
                  <a:pt x="31" y="2407"/>
                </a:lnTo>
                <a:lnTo>
                  <a:pt x="24" y="2397"/>
                </a:lnTo>
                <a:lnTo>
                  <a:pt x="19" y="2390"/>
                </a:lnTo>
                <a:lnTo>
                  <a:pt x="14" y="2383"/>
                </a:lnTo>
                <a:lnTo>
                  <a:pt x="10" y="2376"/>
                </a:lnTo>
                <a:lnTo>
                  <a:pt x="5" y="2371"/>
                </a:lnTo>
                <a:lnTo>
                  <a:pt x="3" y="2364"/>
                </a:lnTo>
                <a:lnTo>
                  <a:pt x="0" y="2359"/>
                </a:lnTo>
                <a:lnTo>
                  <a:pt x="0" y="2352"/>
                </a:lnTo>
                <a:lnTo>
                  <a:pt x="0" y="2348"/>
                </a:lnTo>
                <a:lnTo>
                  <a:pt x="0" y="2345"/>
                </a:lnTo>
                <a:lnTo>
                  <a:pt x="3" y="2343"/>
                </a:lnTo>
                <a:lnTo>
                  <a:pt x="5" y="2343"/>
                </a:lnTo>
                <a:lnTo>
                  <a:pt x="7" y="2340"/>
                </a:lnTo>
                <a:lnTo>
                  <a:pt x="12" y="2340"/>
                </a:lnTo>
                <a:lnTo>
                  <a:pt x="17" y="2338"/>
                </a:lnTo>
                <a:lnTo>
                  <a:pt x="24" y="2338"/>
                </a:lnTo>
                <a:lnTo>
                  <a:pt x="31" y="2338"/>
                </a:lnTo>
                <a:lnTo>
                  <a:pt x="41" y="2338"/>
                </a:lnTo>
                <a:lnTo>
                  <a:pt x="50" y="2338"/>
                </a:lnTo>
                <a:lnTo>
                  <a:pt x="60" y="2340"/>
                </a:lnTo>
                <a:lnTo>
                  <a:pt x="72" y="2340"/>
                </a:lnTo>
                <a:lnTo>
                  <a:pt x="84" y="2343"/>
                </a:lnTo>
                <a:lnTo>
                  <a:pt x="96" y="2343"/>
                </a:lnTo>
                <a:lnTo>
                  <a:pt x="110" y="2345"/>
                </a:lnTo>
                <a:lnTo>
                  <a:pt x="124" y="2348"/>
                </a:lnTo>
                <a:lnTo>
                  <a:pt x="138" y="2350"/>
                </a:lnTo>
                <a:lnTo>
                  <a:pt x="150" y="2352"/>
                </a:lnTo>
                <a:lnTo>
                  <a:pt x="165" y="2355"/>
                </a:lnTo>
                <a:lnTo>
                  <a:pt x="177" y="2355"/>
                </a:lnTo>
                <a:lnTo>
                  <a:pt x="188" y="2357"/>
                </a:lnTo>
                <a:lnTo>
                  <a:pt x="198" y="2357"/>
                </a:lnTo>
                <a:lnTo>
                  <a:pt x="208" y="2355"/>
                </a:lnTo>
                <a:lnTo>
                  <a:pt x="217" y="2355"/>
                </a:lnTo>
                <a:lnTo>
                  <a:pt x="227" y="2352"/>
                </a:lnTo>
                <a:lnTo>
                  <a:pt x="234" y="2350"/>
                </a:lnTo>
                <a:lnTo>
                  <a:pt x="241" y="2348"/>
                </a:lnTo>
                <a:lnTo>
                  <a:pt x="248" y="2345"/>
                </a:lnTo>
                <a:lnTo>
                  <a:pt x="255" y="2340"/>
                </a:lnTo>
                <a:lnTo>
                  <a:pt x="260" y="2336"/>
                </a:lnTo>
                <a:lnTo>
                  <a:pt x="265" y="2329"/>
                </a:lnTo>
                <a:lnTo>
                  <a:pt x="270" y="2321"/>
                </a:lnTo>
                <a:lnTo>
                  <a:pt x="272" y="2317"/>
                </a:lnTo>
                <a:lnTo>
                  <a:pt x="274" y="2312"/>
                </a:lnTo>
                <a:lnTo>
                  <a:pt x="274" y="2302"/>
                </a:lnTo>
                <a:lnTo>
                  <a:pt x="277" y="2293"/>
                </a:lnTo>
                <a:lnTo>
                  <a:pt x="279" y="2283"/>
                </a:lnTo>
                <a:lnTo>
                  <a:pt x="281" y="2269"/>
                </a:lnTo>
                <a:lnTo>
                  <a:pt x="281" y="2255"/>
                </a:lnTo>
                <a:lnTo>
                  <a:pt x="284" y="2238"/>
                </a:lnTo>
                <a:lnTo>
                  <a:pt x="286" y="2219"/>
                </a:lnTo>
                <a:lnTo>
                  <a:pt x="286" y="2200"/>
                </a:lnTo>
                <a:lnTo>
                  <a:pt x="289" y="2179"/>
                </a:lnTo>
                <a:lnTo>
                  <a:pt x="291" y="2155"/>
                </a:lnTo>
                <a:lnTo>
                  <a:pt x="291" y="2131"/>
                </a:lnTo>
                <a:lnTo>
                  <a:pt x="293" y="2105"/>
                </a:lnTo>
                <a:lnTo>
                  <a:pt x="293" y="2076"/>
                </a:lnTo>
                <a:lnTo>
                  <a:pt x="296" y="2046"/>
                </a:lnTo>
                <a:lnTo>
                  <a:pt x="296" y="2015"/>
                </a:lnTo>
                <a:lnTo>
                  <a:pt x="296" y="1979"/>
                </a:lnTo>
                <a:lnTo>
                  <a:pt x="298" y="1946"/>
                </a:lnTo>
                <a:lnTo>
                  <a:pt x="298" y="1908"/>
                </a:lnTo>
                <a:lnTo>
                  <a:pt x="298" y="1870"/>
                </a:lnTo>
                <a:lnTo>
                  <a:pt x="301" y="1829"/>
                </a:lnTo>
                <a:lnTo>
                  <a:pt x="301" y="1786"/>
                </a:lnTo>
                <a:lnTo>
                  <a:pt x="301" y="1741"/>
                </a:lnTo>
                <a:lnTo>
                  <a:pt x="301" y="1696"/>
                </a:lnTo>
                <a:lnTo>
                  <a:pt x="303" y="1648"/>
                </a:lnTo>
                <a:lnTo>
                  <a:pt x="303" y="1598"/>
                </a:lnTo>
                <a:lnTo>
                  <a:pt x="303" y="1548"/>
                </a:lnTo>
                <a:lnTo>
                  <a:pt x="303" y="1496"/>
                </a:lnTo>
                <a:lnTo>
                  <a:pt x="303" y="1441"/>
                </a:lnTo>
                <a:lnTo>
                  <a:pt x="303" y="1384"/>
                </a:lnTo>
                <a:lnTo>
                  <a:pt x="303" y="1327"/>
                </a:lnTo>
                <a:lnTo>
                  <a:pt x="303" y="1268"/>
                </a:lnTo>
                <a:lnTo>
                  <a:pt x="303" y="1213"/>
                </a:lnTo>
                <a:lnTo>
                  <a:pt x="303" y="1158"/>
                </a:lnTo>
                <a:lnTo>
                  <a:pt x="303" y="1104"/>
                </a:lnTo>
                <a:lnTo>
                  <a:pt x="303" y="1051"/>
                </a:lnTo>
                <a:lnTo>
                  <a:pt x="303" y="1001"/>
                </a:lnTo>
                <a:lnTo>
                  <a:pt x="303" y="954"/>
                </a:lnTo>
                <a:lnTo>
                  <a:pt x="303" y="906"/>
                </a:lnTo>
                <a:lnTo>
                  <a:pt x="303" y="861"/>
                </a:lnTo>
                <a:lnTo>
                  <a:pt x="303" y="818"/>
                </a:lnTo>
                <a:lnTo>
                  <a:pt x="303" y="776"/>
                </a:lnTo>
                <a:lnTo>
                  <a:pt x="303" y="735"/>
                </a:lnTo>
                <a:lnTo>
                  <a:pt x="303" y="697"/>
                </a:lnTo>
                <a:lnTo>
                  <a:pt x="303" y="659"/>
                </a:lnTo>
                <a:lnTo>
                  <a:pt x="303" y="623"/>
                </a:lnTo>
                <a:lnTo>
                  <a:pt x="303" y="590"/>
                </a:lnTo>
                <a:lnTo>
                  <a:pt x="301" y="559"/>
                </a:lnTo>
                <a:lnTo>
                  <a:pt x="301" y="528"/>
                </a:lnTo>
                <a:lnTo>
                  <a:pt x="301" y="497"/>
                </a:lnTo>
                <a:lnTo>
                  <a:pt x="301" y="471"/>
                </a:lnTo>
                <a:lnTo>
                  <a:pt x="301" y="445"/>
                </a:lnTo>
                <a:lnTo>
                  <a:pt x="301" y="421"/>
                </a:lnTo>
                <a:lnTo>
                  <a:pt x="298" y="397"/>
                </a:lnTo>
                <a:lnTo>
                  <a:pt x="298" y="376"/>
                </a:lnTo>
                <a:lnTo>
                  <a:pt x="298" y="357"/>
                </a:lnTo>
                <a:lnTo>
                  <a:pt x="298" y="340"/>
                </a:lnTo>
                <a:lnTo>
                  <a:pt x="296" y="324"/>
                </a:lnTo>
                <a:lnTo>
                  <a:pt x="296" y="309"/>
                </a:lnTo>
                <a:lnTo>
                  <a:pt x="296" y="295"/>
                </a:lnTo>
                <a:lnTo>
                  <a:pt x="293" y="286"/>
                </a:lnTo>
                <a:lnTo>
                  <a:pt x="293" y="274"/>
                </a:lnTo>
                <a:lnTo>
                  <a:pt x="291" y="267"/>
                </a:lnTo>
                <a:lnTo>
                  <a:pt x="289" y="243"/>
                </a:lnTo>
                <a:lnTo>
                  <a:pt x="284" y="219"/>
                </a:lnTo>
                <a:lnTo>
                  <a:pt x="279" y="195"/>
                </a:lnTo>
                <a:lnTo>
                  <a:pt x="274" y="171"/>
                </a:lnTo>
                <a:lnTo>
                  <a:pt x="267" y="150"/>
                </a:lnTo>
                <a:lnTo>
                  <a:pt x="262" y="131"/>
                </a:lnTo>
                <a:lnTo>
                  <a:pt x="255" y="112"/>
                </a:lnTo>
                <a:lnTo>
                  <a:pt x="250" y="105"/>
                </a:lnTo>
                <a:lnTo>
                  <a:pt x="248" y="95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36"/>
          <p:cNvSpPr/>
          <p:nvPr/>
        </p:nvSpPr>
        <p:spPr>
          <a:xfrm>
            <a:off x="7005643" y="3449638"/>
            <a:ext cx="668337" cy="539750"/>
          </a:xfrm>
          <a:custGeom>
            <a:avLst/>
            <a:gdLst>
              <a:gd name="txL" fmla="*/ 0 w 1052"/>
              <a:gd name="txT" fmla="*/ 0 h 851"/>
              <a:gd name="txR" fmla="*/ 1052 w 1052"/>
              <a:gd name="txB" fmla="*/ 851 h 851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1052" h="851">
                <a:moveTo>
                  <a:pt x="837" y="249"/>
                </a:moveTo>
                <a:lnTo>
                  <a:pt x="809" y="273"/>
                </a:lnTo>
                <a:lnTo>
                  <a:pt x="782" y="297"/>
                </a:lnTo>
                <a:lnTo>
                  <a:pt x="756" y="321"/>
                </a:lnTo>
                <a:lnTo>
                  <a:pt x="732" y="342"/>
                </a:lnTo>
                <a:lnTo>
                  <a:pt x="706" y="366"/>
                </a:lnTo>
                <a:lnTo>
                  <a:pt x="682" y="387"/>
                </a:lnTo>
                <a:lnTo>
                  <a:pt x="658" y="406"/>
                </a:lnTo>
                <a:lnTo>
                  <a:pt x="634" y="428"/>
                </a:lnTo>
                <a:lnTo>
                  <a:pt x="613" y="447"/>
                </a:lnTo>
                <a:lnTo>
                  <a:pt x="592" y="468"/>
                </a:lnTo>
                <a:lnTo>
                  <a:pt x="570" y="487"/>
                </a:lnTo>
                <a:lnTo>
                  <a:pt x="549" y="504"/>
                </a:lnTo>
                <a:lnTo>
                  <a:pt x="530" y="523"/>
                </a:lnTo>
                <a:lnTo>
                  <a:pt x="511" y="542"/>
                </a:lnTo>
                <a:lnTo>
                  <a:pt x="494" y="558"/>
                </a:lnTo>
                <a:lnTo>
                  <a:pt x="477" y="575"/>
                </a:lnTo>
                <a:lnTo>
                  <a:pt x="458" y="594"/>
                </a:lnTo>
                <a:lnTo>
                  <a:pt x="441" y="611"/>
                </a:lnTo>
                <a:lnTo>
                  <a:pt x="422" y="625"/>
                </a:lnTo>
                <a:lnTo>
                  <a:pt x="408" y="639"/>
                </a:lnTo>
                <a:lnTo>
                  <a:pt x="391" y="656"/>
                </a:lnTo>
                <a:lnTo>
                  <a:pt x="377" y="668"/>
                </a:lnTo>
                <a:lnTo>
                  <a:pt x="363" y="682"/>
                </a:lnTo>
                <a:lnTo>
                  <a:pt x="351" y="694"/>
                </a:lnTo>
                <a:lnTo>
                  <a:pt x="339" y="706"/>
                </a:lnTo>
                <a:lnTo>
                  <a:pt x="327" y="718"/>
                </a:lnTo>
                <a:lnTo>
                  <a:pt x="315" y="727"/>
                </a:lnTo>
                <a:lnTo>
                  <a:pt x="305" y="739"/>
                </a:lnTo>
                <a:lnTo>
                  <a:pt x="296" y="749"/>
                </a:lnTo>
                <a:lnTo>
                  <a:pt x="289" y="756"/>
                </a:lnTo>
                <a:lnTo>
                  <a:pt x="282" y="765"/>
                </a:lnTo>
                <a:lnTo>
                  <a:pt x="274" y="772"/>
                </a:lnTo>
                <a:lnTo>
                  <a:pt x="265" y="782"/>
                </a:lnTo>
                <a:lnTo>
                  <a:pt x="258" y="791"/>
                </a:lnTo>
                <a:lnTo>
                  <a:pt x="251" y="799"/>
                </a:lnTo>
                <a:lnTo>
                  <a:pt x="243" y="808"/>
                </a:lnTo>
                <a:lnTo>
                  <a:pt x="236" y="815"/>
                </a:lnTo>
                <a:lnTo>
                  <a:pt x="229" y="820"/>
                </a:lnTo>
                <a:lnTo>
                  <a:pt x="222" y="827"/>
                </a:lnTo>
                <a:lnTo>
                  <a:pt x="215" y="832"/>
                </a:lnTo>
                <a:lnTo>
                  <a:pt x="208" y="837"/>
                </a:lnTo>
                <a:lnTo>
                  <a:pt x="203" y="841"/>
                </a:lnTo>
                <a:lnTo>
                  <a:pt x="198" y="844"/>
                </a:lnTo>
                <a:lnTo>
                  <a:pt x="191" y="846"/>
                </a:lnTo>
                <a:lnTo>
                  <a:pt x="186" y="849"/>
                </a:lnTo>
                <a:lnTo>
                  <a:pt x="181" y="851"/>
                </a:lnTo>
                <a:lnTo>
                  <a:pt x="177" y="851"/>
                </a:lnTo>
                <a:lnTo>
                  <a:pt x="172" y="851"/>
                </a:lnTo>
                <a:lnTo>
                  <a:pt x="167" y="851"/>
                </a:lnTo>
                <a:lnTo>
                  <a:pt x="160" y="851"/>
                </a:lnTo>
                <a:lnTo>
                  <a:pt x="153" y="849"/>
                </a:lnTo>
                <a:lnTo>
                  <a:pt x="148" y="846"/>
                </a:lnTo>
                <a:lnTo>
                  <a:pt x="141" y="844"/>
                </a:lnTo>
                <a:lnTo>
                  <a:pt x="134" y="839"/>
                </a:lnTo>
                <a:lnTo>
                  <a:pt x="127" y="834"/>
                </a:lnTo>
                <a:lnTo>
                  <a:pt x="120" y="830"/>
                </a:lnTo>
                <a:lnTo>
                  <a:pt x="112" y="825"/>
                </a:lnTo>
                <a:lnTo>
                  <a:pt x="105" y="818"/>
                </a:lnTo>
                <a:lnTo>
                  <a:pt x="98" y="811"/>
                </a:lnTo>
                <a:lnTo>
                  <a:pt x="91" y="801"/>
                </a:lnTo>
                <a:lnTo>
                  <a:pt x="84" y="791"/>
                </a:lnTo>
                <a:lnTo>
                  <a:pt x="77" y="782"/>
                </a:lnTo>
                <a:lnTo>
                  <a:pt x="69" y="772"/>
                </a:lnTo>
                <a:lnTo>
                  <a:pt x="60" y="761"/>
                </a:lnTo>
                <a:lnTo>
                  <a:pt x="53" y="749"/>
                </a:lnTo>
                <a:lnTo>
                  <a:pt x="46" y="737"/>
                </a:lnTo>
                <a:lnTo>
                  <a:pt x="31" y="715"/>
                </a:lnTo>
                <a:lnTo>
                  <a:pt x="24" y="706"/>
                </a:lnTo>
                <a:lnTo>
                  <a:pt x="19" y="696"/>
                </a:lnTo>
                <a:lnTo>
                  <a:pt x="15" y="687"/>
                </a:lnTo>
                <a:lnTo>
                  <a:pt x="12" y="680"/>
                </a:lnTo>
                <a:lnTo>
                  <a:pt x="7" y="673"/>
                </a:lnTo>
                <a:lnTo>
                  <a:pt x="5" y="665"/>
                </a:lnTo>
                <a:lnTo>
                  <a:pt x="3" y="658"/>
                </a:lnTo>
                <a:lnTo>
                  <a:pt x="3" y="651"/>
                </a:lnTo>
                <a:lnTo>
                  <a:pt x="0" y="644"/>
                </a:lnTo>
                <a:lnTo>
                  <a:pt x="0" y="639"/>
                </a:lnTo>
                <a:lnTo>
                  <a:pt x="3" y="635"/>
                </a:lnTo>
                <a:lnTo>
                  <a:pt x="3" y="630"/>
                </a:lnTo>
                <a:lnTo>
                  <a:pt x="7" y="623"/>
                </a:lnTo>
                <a:lnTo>
                  <a:pt x="15" y="618"/>
                </a:lnTo>
                <a:lnTo>
                  <a:pt x="22" y="613"/>
                </a:lnTo>
                <a:lnTo>
                  <a:pt x="31" y="608"/>
                </a:lnTo>
                <a:lnTo>
                  <a:pt x="43" y="604"/>
                </a:lnTo>
                <a:lnTo>
                  <a:pt x="50" y="601"/>
                </a:lnTo>
                <a:lnTo>
                  <a:pt x="58" y="599"/>
                </a:lnTo>
                <a:lnTo>
                  <a:pt x="65" y="596"/>
                </a:lnTo>
                <a:lnTo>
                  <a:pt x="74" y="594"/>
                </a:lnTo>
                <a:lnTo>
                  <a:pt x="84" y="592"/>
                </a:lnTo>
                <a:lnTo>
                  <a:pt x="93" y="589"/>
                </a:lnTo>
                <a:lnTo>
                  <a:pt x="110" y="589"/>
                </a:lnTo>
                <a:lnTo>
                  <a:pt x="127" y="587"/>
                </a:lnTo>
                <a:lnTo>
                  <a:pt x="141" y="585"/>
                </a:lnTo>
                <a:lnTo>
                  <a:pt x="155" y="582"/>
                </a:lnTo>
                <a:lnTo>
                  <a:pt x="167" y="577"/>
                </a:lnTo>
                <a:lnTo>
                  <a:pt x="181" y="573"/>
                </a:lnTo>
                <a:lnTo>
                  <a:pt x="205" y="563"/>
                </a:lnTo>
                <a:lnTo>
                  <a:pt x="208" y="561"/>
                </a:lnTo>
                <a:lnTo>
                  <a:pt x="212" y="561"/>
                </a:lnTo>
                <a:lnTo>
                  <a:pt x="215" y="558"/>
                </a:lnTo>
                <a:lnTo>
                  <a:pt x="220" y="554"/>
                </a:lnTo>
                <a:lnTo>
                  <a:pt x="227" y="551"/>
                </a:lnTo>
                <a:lnTo>
                  <a:pt x="232" y="547"/>
                </a:lnTo>
                <a:lnTo>
                  <a:pt x="239" y="544"/>
                </a:lnTo>
                <a:lnTo>
                  <a:pt x="246" y="539"/>
                </a:lnTo>
                <a:lnTo>
                  <a:pt x="255" y="532"/>
                </a:lnTo>
                <a:lnTo>
                  <a:pt x="265" y="528"/>
                </a:lnTo>
                <a:lnTo>
                  <a:pt x="274" y="520"/>
                </a:lnTo>
                <a:lnTo>
                  <a:pt x="284" y="516"/>
                </a:lnTo>
                <a:lnTo>
                  <a:pt x="296" y="506"/>
                </a:lnTo>
                <a:lnTo>
                  <a:pt x="308" y="499"/>
                </a:lnTo>
                <a:lnTo>
                  <a:pt x="320" y="492"/>
                </a:lnTo>
                <a:lnTo>
                  <a:pt x="334" y="482"/>
                </a:lnTo>
                <a:lnTo>
                  <a:pt x="348" y="473"/>
                </a:lnTo>
                <a:lnTo>
                  <a:pt x="363" y="463"/>
                </a:lnTo>
                <a:lnTo>
                  <a:pt x="377" y="451"/>
                </a:lnTo>
                <a:lnTo>
                  <a:pt x="394" y="442"/>
                </a:lnTo>
                <a:lnTo>
                  <a:pt x="410" y="430"/>
                </a:lnTo>
                <a:lnTo>
                  <a:pt x="429" y="418"/>
                </a:lnTo>
                <a:lnTo>
                  <a:pt x="449" y="404"/>
                </a:lnTo>
                <a:lnTo>
                  <a:pt x="468" y="392"/>
                </a:lnTo>
                <a:lnTo>
                  <a:pt x="487" y="378"/>
                </a:lnTo>
                <a:lnTo>
                  <a:pt x="506" y="363"/>
                </a:lnTo>
                <a:lnTo>
                  <a:pt x="527" y="347"/>
                </a:lnTo>
                <a:lnTo>
                  <a:pt x="551" y="333"/>
                </a:lnTo>
                <a:lnTo>
                  <a:pt x="572" y="316"/>
                </a:lnTo>
                <a:lnTo>
                  <a:pt x="596" y="299"/>
                </a:lnTo>
                <a:lnTo>
                  <a:pt x="620" y="280"/>
                </a:lnTo>
                <a:lnTo>
                  <a:pt x="644" y="261"/>
                </a:lnTo>
                <a:lnTo>
                  <a:pt x="668" y="245"/>
                </a:lnTo>
                <a:lnTo>
                  <a:pt x="692" y="225"/>
                </a:lnTo>
                <a:lnTo>
                  <a:pt x="713" y="209"/>
                </a:lnTo>
                <a:lnTo>
                  <a:pt x="735" y="192"/>
                </a:lnTo>
                <a:lnTo>
                  <a:pt x="756" y="178"/>
                </a:lnTo>
                <a:lnTo>
                  <a:pt x="778" y="164"/>
                </a:lnTo>
                <a:lnTo>
                  <a:pt x="797" y="149"/>
                </a:lnTo>
                <a:lnTo>
                  <a:pt x="816" y="135"/>
                </a:lnTo>
                <a:lnTo>
                  <a:pt x="832" y="123"/>
                </a:lnTo>
                <a:lnTo>
                  <a:pt x="851" y="111"/>
                </a:lnTo>
                <a:lnTo>
                  <a:pt x="868" y="99"/>
                </a:lnTo>
                <a:lnTo>
                  <a:pt x="882" y="88"/>
                </a:lnTo>
                <a:lnTo>
                  <a:pt x="899" y="78"/>
                </a:lnTo>
                <a:lnTo>
                  <a:pt x="913" y="69"/>
                </a:lnTo>
                <a:lnTo>
                  <a:pt x="928" y="59"/>
                </a:lnTo>
                <a:lnTo>
                  <a:pt x="940" y="52"/>
                </a:lnTo>
                <a:lnTo>
                  <a:pt x="952" y="45"/>
                </a:lnTo>
                <a:lnTo>
                  <a:pt x="963" y="38"/>
                </a:lnTo>
                <a:lnTo>
                  <a:pt x="975" y="30"/>
                </a:lnTo>
                <a:lnTo>
                  <a:pt x="985" y="26"/>
                </a:lnTo>
                <a:lnTo>
                  <a:pt x="994" y="19"/>
                </a:lnTo>
                <a:lnTo>
                  <a:pt x="1004" y="16"/>
                </a:lnTo>
                <a:lnTo>
                  <a:pt x="1011" y="11"/>
                </a:lnTo>
                <a:lnTo>
                  <a:pt x="1018" y="7"/>
                </a:lnTo>
                <a:lnTo>
                  <a:pt x="1025" y="4"/>
                </a:lnTo>
                <a:lnTo>
                  <a:pt x="1030" y="2"/>
                </a:lnTo>
                <a:lnTo>
                  <a:pt x="1035" y="0"/>
                </a:lnTo>
                <a:lnTo>
                  <a:pt x="1040" y="0"/>
                </a:lnTo>
                <a:lnTo>
                  <a:pt x="1045" y="0"/>
                </a:lnTo>
                <a:lnTo>
                  <a:pt x="1047" y="0"/>
                </a:lnTo>
                <a:lnTo>
                  <a:pt x="1049" y="0"/>
                </a:lnTo>
                <a:lnTo>
                  <a:pt x="1052" y="7"/>
                </a:lnTo>
                <a:lnTo>
                  <a:pt x="1049" y="11"/>
                </a:lnTo>
                <a:lnTo>
                  <a:pt x="1047" y="21"/>
                </a:lnTo>
                <a:lnTo>
                  <a:pt x="1042" y="30"/>
                </a:lnTo>
                <a:lnTo>
                  <a:pt x="1035" y="40"/>
                </a:lnTo>
                <a:lnTo>
                  <a:pt x="1025" y="52"/>
                </a:lnTo>
                <a:lnTo>
                  <a:pt x="1014" y="66"/>
                </a:lnTo>
                <a:lnTo>
                  <a:pt x="1002" y="80"/>
                </a:lnTo>
                <a:lnTo>
                  <a:pt x="987" y="97"/>
                </a:lnTo>
                <a:lnTo>
                  <a:pt x="971" y="114"/>
                </a:lnTo>
                <a:lnTo>
                  <a:pt x="952" y="133"/>
                </a:lnTo>
                <a:lnTo>
                  <a:pt x="932" y="152"/>
                </a:lnTo>
                <a:lnTo>
                  <a:pt x="911" y="173"/>
                </a:lnTo>
                <a:lnTo>
                  <a:pt x="887" y="197"/>
                </a:lnTo>
                <a:lnTo>
                  <a:pt x="863" y="223"/>
                </a:lnTo>
                <a:lnTo>
                  <a:pt x="837" y="249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37"/>
          <p:cNvSpPr/>
          <p:nvPr/>
        </p:nvSpPr>
        <p:spPr>
          <a:xfrm>
            <a:off x="7734305" y="2827338"/>
            <a:ext cx="176213" cy="438150"/>
          </a:xfrm>
          <a:custGeom>
            <a:avLst/>
            <a:gdLst>
              <a:gd name="txL" fmla="*/ 0 w 279"/>
              <a:gd name="txT" fmla="*/ 0 h 690"/>
              <a:gd name="txR" fmla="*/ 279 w 279"/>
              <a:gd name="txB" fmla="*/ 690 h 69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79" h="690">
                <a:moveTo>
                  <a:pt x="38" y="100"/>
                </a:moveTo>
                <a:lnTo>
                  <a:pt x="26" y="88"/>
                </a:lnTo>
                <a:lnTo>
                  <a:pt x="17" y="74"/>
                </a:lnTo>
                <a:lnTo>
                  <a:pt x="10" y="62"/>
                </a:lnTo>
                <a:lnTo>
                  <a:pt x="5" y="50"/>
                </a:lnTo>
                <a:lnTo>
                  <a:pt x="0" y="41"/>
                </a:lnTo>
                <a:lnTo>
                  <a:pt x="0" y="29"/>
                </a:lnTo>
                <a:lnTo>
                  <a:pt x="0" y="19"/>
                </a:lnTo>
                <a:lnTo>
                  <a:pt x="5" y="10"/>
                </a:lnTo>
                <a:lnTo>
                  <a:pt x="10" y="5"/>
                </a:lnTo>
                <a:lnTo>
                  <a:pt x="12" y="2"/>
                </a:lnTo>
                <a:lnTo>
                  <a:pt x="17" y="2"/>
                </a:lnTo>
                <a:lnTo>
                  <a:pt x="22" y="0"/>
                </a:lnTo>
                <a:lnTo>
                  <a:pt x="26" y="0"/>
                </a:lnTo>
                <a:lnTo>
                  <a:pt x="33" y="0"/>
                </a:lnTo>
                <a:lnTo>
                  <a:pt x="38" y="0"/>
                </a:lnTo>
                <a:lnTo>
                  <a:pt x="45" y="0"/>
                </a:lnTo>
                <a:lnTo>
                  <a:pt x="55" y="0"/>
                </a:lnTo>
                <a:lnTo>
                  <a:pt x="62" y="0"/>
                </a:lnTo>
                <a:lnTo>
                  <a:pt x="72" y="2"/>
                </a:lnTo>
                <a:lnTo>
                  <a:pt x="81" y="2"/>
                </a:lnTo>
                <a:lnTo>
                  <a:pt x="93" y="5"/>
                </a:lnTo>
                <a:lnTo>
                  <a:pt x="105" y="7"/>
                </a:lnTo>
                <a:lnTo>
                  <a:pt x="117" y="10"/>
                </a:lnTo>
                <a:lnTo>
                  <a:pt x="138" y="14"/>
                </a:lnTo>
                <a:lnTo>
                  <a:pt x="157" y="22"/>
                </a:lnTo>
                <a:lnTo>
                  <a:pt x="174" y="29"/>
                </a:lnTo>
                <a:lnTo>
                  <a:pt x="191" y="36"/>
                </a:lnTo>
                <a:lnTo>
                  <a:pt x="207" y="43"/>
                </a:lnTo>
                <a:lnTo>
                  <a:pt x="219" y="50"/>
                </a:lnTo>
                <a:lnTo>
                  <a:pt x="231" y="57"/>
                </a:lnTo>
                <a:lnTo>
                  <a:pt x="241" y="62"/>
                </a:lnTo>
                <a:lnTo>
                  <a:pt x="243" y="67"/>
                </a:lnTo>
                <a:lnTo>
                  <a:pt x="246" y="76"/>
                </a:lnTo>
                <a:lnTo>
                  <a:pt x="246" y="86"/>
                </a:lnTo>
                <a:lnTo>
                  <a:pt x="248" y="98"/>
                </a:lnTo>
                <a:lnTo>
                  <a:pt x="250" y="110"/>
                </a:lnTo>
                <a:lnTo>
                  <a:pt x="253" y="126"/>
                </a:lnTo>
                <a:lnTo>
                  <a:pt x="255" y="143"/>
                </a:lnTo>
                <a:lnTo>
                  <a:pt x="258" y="162"/>
                </a:lnTo>
                <a:lnTo>
                  <a:pt x="260" y="183"/>
                </a:lnTo>
                <a:lnTo>
                  <a:pt x="262" y="207"/>
                </a:lnTo>
                <a:lnTo>
                  <a:pt x="265" y="231"/>
                </a:lnTo>
                <a:lnTo>
                  <a:pt x="267" y="259"/>
                </a:lnTo>
                <a:lnTo>
                  <a:pt x="267" y="288"/>
                </a:lnTo>
                <a:lnTo>
                  <a:pt x="269" y="319"/>
                </a:lnTo>
                <a:lnTo>
                  <a:pt x="272" y="354"/>
                </a:lnTo>
                <a:lnTo>
                  <a:pt x="274" y="390"/>
                </a:lnTo>
                <a:lnTo>
                  <a:pt x="277" y="426"/>
                </a:lnTo>
                <a:lnTo>
                  <a:pt x="277" y="459"/>
                </a:lnTo>
                <a:lnTo>
                  <a:pt x="279" y="490"/>
                </a:lnTo>
                <a:lnTo>
                  <a:pt x="279" y="519"/>
                </a:lnTo>
                <a:lnTo>
                  <a:pt x="279" y="547"/>
                </a:lnTo>
                <a:lnTo>
                  <a:pt x="279" y="571"/>
                </a:lnTo>
                <a:lnTo>
                  <a:pt x="279" y="592"/>
                </a:lnTo>
                <a:lnTo>
                  <a:pt x="277" y="614"/>
                </a:lnTo>
                <a:lnTo>
                  <a:pt x="277" y="630"/>
                </a:lnTo>
                <a:lnTo>
                  <a:pt x="274" y="647"/>
                </a:lnTo>
                <a:lnTo>
                  <a:pt x="272" y="659"/>
                </a:lnTo>
                <a:lnTo>
                  <a:pt x="272" y="666"/>
                </a:lnTo>
                <a:lnTo>
                  <a:pt x="272" y="671"/>
                </a:lnTo>
                <a:lnTo>
                  <a:pt x="269" y="676"/>
                </a:lnTo>
                <a:lnTo>
                  <a:pt x="269" y="680"/>
                </a:lnTo>
                <a:lnTo>
                  <a:pt x="267" y="683"/>
                </a:lnTo>
                <a:lnTo>
                  <a:pt x="267" y="685"/>
                </a:lnTo>
                <a:lnTo>
                  <a:pt x="267" y="687"/>
                </a:lnTo>
                <a:lnTo>
                  <a:pt x="265" y="690"/>
                </a:lnTo>
                <a:lnTo>
                  <a:pt x="262" y="690"/>
                </a:lnTo>
                <a:lnTo>
                  <a:pt x="260" y="690"/>
                </a:lnTo>
                <a:lnTo>
                  <a:pt x="255" y="690"/>
                </a:lnTo>
                <a:lnTo>
                  <a:pt x="250" y="687"/>
                </a:lnTo>
                <a:lnTo>
                  <a:pt x="246" y="685"/>
                </a:lnTo>
                <a:lnTo>
                  <a:pt x="241" y="683"/>
                </a:lnTo>
                <a:lnTo>
                  <a:pt x="238" y="678"/>
                </a:lnTo>
                <a:lnTo>
                  <a:pt x="234" y="673"/>
                </a:lnTo>
                <a:lnTo>
                  <a:pt x="229" y="668"/>
                </a:lnTo>
                <a:lnTo>
                  <a:pt x="224" y="664"/>
                </a:lnTo>
                <a:lnTo>
                  <a:pt x="222" y="656"/>
                </a:lnTo>
                <a:lnTo>
                  <a:pt x="217" y="649"/>
                </a:lnTo>
                <a:lnTo>
                  <a:pt x="212" y="640"/>
                </a:lnTo>
                <a:lnTo>
                  <a:pt x="207" y="630"/>
                </a:lnTo>
                <a:lnTo>
                  <a:pt x="203" y="621"/>
                </a:lnTo>
                <a:lnTo>
                  <a:pt x="200" y="611"/>
                </a:lnTo>
                <a:lnTo>
                  <a:pt x="196" y="599"/>
                </a:lnTo>
                <a:lnTo>
                  <a:pt x="191" y="588"/>
                </a:lnTo>
                <a:lnTo>
                  <a:pt x="186" y="578"/>
                </a:lnTo>
                <a:lnTo>
                  <a:pt x="184" y="566"/>
                </a:lnTo>
                <a:lnTo>
                  <a:pt x="179" y="552"/>
                </a:lnTo>
                <a:lnTo>
                  <a:pt x="174" y="538"/>
                </a:lnTo>
                <a:lnTo>
                  <a:pt x="169" y="523"/>
                </a:lnTo>
                <a:lnTo>
                  <a:pt x="167" y="507"/>
                </a:lnTo>
                <a:lnTo>
                  <a:pt x="162" y="490"/>
                </a:lnTo>
                <a:lnTo>
                  <a:pt x="157" y="473"/>
                </a:lnTo>
                <a:lnTo>
                  <a:pt x="153" y="454"/>
                </a:lnTo>
                <a:lnTo>
                  <a:pt x="148" y="435"/>
                </a:lnTo>
                <a:lnTo>
                  <a:pt x="145" y="414"/>
                </a:lnTo>
                <a:lnTo>
                  <a:pt x="141" y="393"/>
                </a:lnTo>
                <a:lnTo>
                  <a:pt x="136" y="371"/>
                </a:lnTo>
                <a:lnTo>
                  <a:pt x="131" y="347"/>
                </a:lnTo>
                <a:lnTo>
                  <a:pt x="129" y="324"/>
                </a:lnTo>
                <a:lnTo>
                  <a:pt x="122" y="302"/>
                </a:lnTo>
                <a:lnTo>
                  <a:pt x="117" y="281"/>
                </a:lnTo>
                <a:lnTo>
                  <a:pt x="110" y="262"/>
                </a:lnTo>
                <a:lnTo>
                  <a:pt x="105" y="243"/>
                </a:lnTo>
                <a:lnTo>
                  <a:pt x="100" y="226"/>
                </a:lnTo>
                <a:lnTo>
                  <a:pt x="93" y="209"/>
                </a:lnTo>
                <a:lnTo>
                  <a:pt x="88" y="193"/>
                </a:lnTo>
                <a:lnTo>
                  <a:pt x="84" y="178"/>
                </a:lnTo>
                <a:lnTo>
                  <a:pt x="79" y="164"/>
                </a:lnTo>
                <a:lnTo>
                  <a:pt x="72" y="152"/>
                </a:lnTo>
                <a:lnTo>
                  <a:pt x="67" y="140"/>
                </a:lnTo>
                <a:lnTo>
                  <a:pt x="62" y="131"/>
                </a:lnTo>
                <a:lnTo>
                  <a:pt x="55" y="121"/>
                </a:lnTo>
                <a:lnTo>
                  <a:pt x="50" y="114"/>
                </a:lnTo>
                <a:lnTo>
                  <a:pt x="43" y="107"/>
                </a:lnTo>
                <a:lnTo>
                  <a:pt x="38" y="100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38"/>
          <p:cNvSpPr/>
          <p:nvPr/>
        </p:nvSpPr>
        <p:spPr>
          <a:xfrm>
            <a:off x="8139113" y="2671763"/>
            <a:ext cx="220662" cy="546100"/>
          </a:xfrm>
          <a:custGeom>
            <a:avLst/>
            <a:gdLst>
              <a:gd name="txL" fmla="*/ 0 w 346"/>
              <a:gd name="txT" fmla="*/ 0 h 859"/>
              <a:gd name="txR" fmla="*/ 346 w 346"/>
              <a:gd name="txB" fmla="*/ 859 h 859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346" h="859">
                <a:moveTo>
                  <a:pt x="141" y="240"/>
                </a:moveTo>
                <a:lnTo>
                  <a:pt x="145" y="217"/>
                </a:lnTo>
                <a:lnTo>
                  <a:pt x="145" y="195"/>
                </a:lnTo>
                <a:lnTo>
                  <a:pt x="145" y="174"/>
                </a:lnTo>
                <a:lnTo>
                  <a:pt x="143" y="152"/>
                </a:lnTo>
                <a:lnTo>
                  <a:pt x="141" y="133"/>
                </a:lnTo>
                <a:lnTo>
                  <a:pt x="138" y="117"/>
                </a:lnTo>
                <a:lnTo>
                  <a:pt x="134" y="100"/>
                </a:lnTo>
                <a:lnTo>
                  <a:pt x="131" y="83"/>
                </a:lnTo>
                <a:lnTo>
                  <a:pt x="124" y="69"/>
                </a:lnTo>
                <a:lnTo>
                  <a:pt x="117" y="57"/>
                </a:lnTo>
                <a:lnTo>
                  <a:pt x="114" y="45"/>
                </a:lnTo>
                <a:lnTo>
                  <a:pt x="112" y="36"/>
                </a:lnTo>
                <a:lnTo>
                  <a:pt x="112" y="26"/>
                </a:lnTo>
                <a:lnTo>
                  <a:pt x="112" y="19"/>
                </a:lnTo>
                <a:lnTo>
                  <a:pt x="114" y="12"/>
                </a:lnTo>
                <a:lnTo>
                  <a:pt x="119" y="5"/>
                </a:lnTo>
                <a:lnTo>
                  <a:pt x="122" y="3"/>
                </a:lnTo>
                <a:lnTo>
                  <a:pt x="124" y="3"/>
                </a:lnTo>
                <a:lnTo>
                  <a:pt x="129" y="0"/>
                </a:lnTo>
                <a:lnTo>
                  <a:pt x="138" y="0"/>
                </a:lnTo>
                <a:lnTo>
                  <a:pt x="148" y="3"/>
                </a:lnTo>
                <a:lnTo>
                  <a:pt x="160" y="5"/>
                </a:lnTo>
                <a:lnTo>
                  <a:pt x="165" y="7"/>
                </a:lnTo>
                <a:lnTo>
                  <a:pt x="172" y="10"/>
                </a:lnTo>
                <a:lnTo>
                  <a:pt x="181" y="12"/>
                </a:lnTo>
                <a:lnTo>
                  <a:pt x="188" y="14"/>
                </a:lnTo>
                <a:lnTo>
                  <a:pt x="198" y="17"/>
                </a:lnTo>
                <a:lnTo>
                  <a:pt x="210" y="19"/>
                </a:lnTo>
                <a:lnTo>
                  <a:pt x="224" y="24"/>
                </a:lnTo>
                <a:lnTo>
                  <a:pt x="241" y="31"/>
                </a:lnTo>
                <a:lnTo>
                  <a:pt x="255" y="38"/>
                </a:lnTo>
                <a:lnTo>
                  <a:pt x="269" y="48"/>
                </a:lnTo>
                <a:lnTo>
                  <a:pt x="284" y="55"/>
                </a:lnTo>
                <a:lnTo>
                  <a:pt x="296" y="64"/>
                </a:lnTo>
                <a:lnTo>
                  <a:pt x="322" y="83"/>
                </a:lnTo>
                <a:lnTo>
                  <a:pt x="327" y="93"/>
                </a:lnTo>
                <a:lnTo>
                  <a:pt x="331" y="100"/>
                </a:lnTo>
                <a:lnTo>
                  <a:pt x="336" y="110"/>
                </a:lnTo>
                <a:lnTo>
                  <a:pt x="341" y="119"/>
                </a:lnTo>
                <a:lnTo>
                  <a:pt x="343" y="129"/>
                </a:lnTo>
                <a:lnTo>
                  <a:pt x="346" y="140"/>
                </a:lnTo>
                <a:lnTo>
                  <a:pt x="346" y="150"/>
                </a:lnTo>
                <a:lnTo>
                  <a:pt x="346" y="162"/>
                </a:lnTo>
                <a:lnTo>
                  <a:pt x="346" y="176"/>
                </a:lnTo>
                <a:lnTo>
                  <a:pt x="346" y="188"/>
                </a:lnTo>
                <a:lnTo>
                  <a:pt x="343" y="202"/>
                </a:lnTo>
                <a:lnTo>
                  <a:pt x="341" y="217"/>
                </a:lnTo>
                <a:lnTo>
                  <a:pt x="336" y="231"/>
                </a:lnTo>
                <a:lnTo>
                  <a:pt x="331" y="247"/>
                </a:lnTo>
                <a:lnTo>
                  <a:pt x="327" y="264"/>
                </a:lnTo>
                <a:lnTo>
                  <a:pt x="322" y="281"/>
                </a:lnTo>
                <a:lnTo>
                  <a:pt x="308" y="321"/>
                </a:lnTo>
                <a:lnTo>
                  <a:pt x="291" y="362"/>
                </a:lnTo>
                <a:lnTo>
                  <a:pt x="274" y="404"/>
                </a:lnTo>
                <a:lnTo>
                  <a:pt x="253" y="450"/>
                </a:lnTo>
                <a:lnTo>
                  <a:pt x="231" y="495"/>
                </a:lnTo>
                <a:lnTo>
                  <a:pt x="207" y="545"/>
                </a:lnTo>
                <a:lnTo>
                  <a:pt x="193" y="569"/>
                </a:lnTo>
                <a:lnTo>
                  <a:pt x="181" y="595"/>
                </a:lnTo>
                <a:lnTo>
                  <a:pt x="167" y="621"/>
                </a:lnTo>
                <a:lnTo>
                  <a:pt x="153" y="647"/>
                </a:lnTo>
                <a:lnTo>
                  <a:pt x="138" y="673"/>
                </a:lnTo>
                <a:lnTo>
                  <a:pt x="124" y="699"/>
                </a:lnTo>
                <a:lnTo>
                  <a:pt x="112" y="721"/>
                </a:lnTo>
                <a:lnTo>
                  <a:pt x="100" y="742"/>
                </a:lnTo>
                <a:lnTo>
                  <a:pt x="88" y="764"/>
                </a:lnTo>
                <a:lnTo>
                  <a:pt x="79" y="780"/>
                </a:lnTo>
                <a:lnTo>
                  <a:pt x="69" y="797"/>
                </a:lnTo>
                <a:lnTo>
                  <a:pt x="60" y="811"/>
                </a:lnTo>
                <a:lnTo>
                  <a:pt x="52" y="823"/>
                </a:lnTo>
                <a:lnTo>
                  <a:pt x="45" y="835"/>
                </a:lnTo>
                <a:lnTo>
                  <a:pt x="38" y="842"/>
                </a:lnTo>
                <a:lnTo>
                  <a:pt x="33" y="849"/>
                </a:lnTo>
                <a:lnTo>
                  <a:pt x="29" y="854"/>
                </a:lnTo>
                <a:lnTo>
                  <a:pt x="24" y="856"/>
                </a:lnTo>
                <a:lnTo>
                  <a:pt x="19" y="859"/>
                </a:lnTo>
                <a:lnTo>
                  <a:pt x="17" y="856"/>
                </a:lnTo>
                <a:lnTo>
                  <a:pt x="14" y="854"/>
                </a:lnTo>
                <a:lnTo>
                  <a:pt x="10" y="852"/>
                </a:lnTo>
                <a:lnTo>
                  <a:pt x="7" y="847"/>
                </a:lnTo>
                <a:lnTo>
                  <a:pt x="5" y="842"/>
                </a:lnTo>
                <a:lnTo>
                  <a:pt x="2" y="837"/>
                </a:lnTo>
                <a:lnTo>
                  <a:pt x="2" y="830"/>
                </a:lnTo>
                <a:lnTo>
                  <a:pt x="2" y="823"/>
                </a:lnTo>
                <a:lnTo>
                  <a:pt x="0" y="816"/>
                </a:lnTo>
                <a:lnTo>
                  <a:pt x="2" y="806"/>
                </a:lnTo>
                <a:lnTo>
                  <a:pt x="2" y="799"/>
                </a:lnTo>
                <a:lnTo>
                  <a:pt x="2" y="787"/>
                </a:lnTo>
                <a:lnTo>
                  <a:pt x="5" y="778"/>
                </a:lnTo>
                <a:lnTo>
                  <a:pt x="7" y="766"/>
                </a:lnTo>
                <a:lnTo>
                  <a:pt x="10" y="754"/>
                </a:lnTo>
                <a:lnTo>
                  <a:pt x="14" y="740"/>
                </a:lnTo>
                <a:lnTo>
                  <a:pt x="17" y="726"/>
                </a:lnTo>
                <a:lnTo>
                  <a:pt x="21" y="714"/>
                </a:lnTo>
                <a:lnTo>
                  <a:pt x="26" y="699"/>
                </a:lnTo>
                <a:lnTo>
                  <a:pt x="36" y="671"/>
                </a:lnTo>
                <a:lnTo>
                  <a:pt x="43" y="642"/>
                </a:lnTo>
                <a:lnTo>
                  <a:pt x="52" y="609"/>
                </a:lnTo>
                <a:lnTo>
                  <a:pt x="62" y="576"/>
                </a:lnTo>
                <a:lnTo>
                  <a:pt x="74" y="540"/>
                </a:lnTo>
                <a:lnTo>
                  <a:pt x="83" y="502"/>
                </a:lnTo>
                <a:lnTo>
                  <a:pt x="95" y="464"/>
                </a:lnTo>
                <a:lnTo>
                  <a:pt x="105" y="431"/>
                </a:lnTo>
                <a:lnTo>
                  <a:pt x="112" y="397"/>
                </a:lnTo>
                <a:lnTo>
                  <a:pt x="117" y="366"/>
                </a:lnTo>
                <a:lnTo>
                  <a:pt x="124" y="338"/>
                </a:lnTo>
                <a:lnTo>
                  <a:pt x="129" y="312"/>
                </a:lnTo>
                <a:lnTo>
                  <a:pt x="134" y="286"/>
                </a:lnTo>
                <a:lnTo>
                  <a:pt x="138" y="262"/>
                </a:lnTo>
                <a:lnTo>
                  <a:pt x="138" y="252"/>
                </a:lnTo>
                <a:lnTo>
                  <a:pt x="141" y="240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8" name="TextBox 2"/>
          <p:cNvSpPr txBox="1"/>
          <p:nvPr/>
        </p:nvSpPr>
        <p:spPr>
          <a:xfrm>
            <a:off x="3406780" y="4740275"/>
            <a:ext cx="20431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</a:t>
            </a:r>
            <a:r>
              <a:rPr lang="zh-CN" altLang="en-US" sz="6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船</a:t>
            </a:r>
          </a:p>
        </p:txBody>
      </p:sp>
      <p:sp>
        <p:nvSpPr>
          <p:cNvPr id="37" name="矩形 4"/>
          <p:cNvSpPr/>
          <p:nvPr/>
        </p:nvSpPr>
        <p:spPr>
          <a:xfrm>
            <a:off x="3695705" y="3001968"/>
            <a:ext cx="1216025" cy="1323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</a:t>
            </a:r>
          </a:p>
        </p:txBody>
      </p:sp>
      <p:sp>
        <p:nvSpPr>
          <p:cNvPr id="38" name="矩形 37"/>
          <p:cNvSpPr/>
          <p:nvPr/>
        </p:nvSpPr>
        <p:spPr>
          <a:xfrm>
            <a:off x="3863980" y="2276480"/>
            <a:ext cx="2232025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zh-CN" sz="4800" b="1" dirty="0">
                <a:solidFill>
                  <a:srgbClr val="FF0000"/>
                </a:solidFill>
                <a:latin typeface="zypyyb" panose="02010600060101010101" pitchFamily="2" charset="-122"/>
                <a:ea typeface="zypyyb" panose="02010600060101010101" pitchFamily="2" charset="-122"/>
              </a:rPr>
              <a:t>dā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/>
          </p:cNvSpPr>
          <p:nvPr/>
        </p:nvSpPr>
        <p:spPr>
          <a:xfrm>
            <a:off x="1568450" y="712788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zh-CN" altLang="en-US" sz="1800" b="1" dirty="0">
              <a:solidFill>
                <a:schemeClr val="tx1"/>
              </a:solidFill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  <p:grpSp>
        <p:nvGrpSpPr>
          <p:cNvPr id="23" name="组合 20"/>
          <p:cNvGrpSpPr/>
          <p:nvPr/>
        </p:nvGrpSpPr>
        <p:grpSpPr>
          <a:xfrm>
            <a:off x="1840363" y="1303841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4" name="圆角矩形 23"/>
            <p:cNvSpPr/>
            <p:nvPr/>
          </p:nvSpPr>
          <p:spPr>
            <a:xfrm>
              <a:off x="906463" y="1213040"/>
              <a:ext cx="1315695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我会写</a:t>
              </a:r>
            </a:p>
          </p:txBody>
        </p:sp>
        <p:sp>
          <p:nvSpPr>
            <p:cNvPr id="25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aphicFrame>
        <p:nvGraphicFramePr>
          <p:cNvPr id="6" name="Group 47"/>
          <p:cNvGraphicFramePr>
            <a:graphicFrameLocks noGrp="1"/>
          </p:cNvGraphicFramePr>
          <p:nvPr/>
        </p:nvGraphicFramePr>
        <p:xfrm>
          <a:off x="6300788" y="2427288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Freeform 40"/>
          <p:cNvSpPr/>
          <p:nvPr/>
        </p:nvSpPr>
        <p:spPr>
          <a:xfrm>
            <a:off x="6891338" y="2836863"/>
            <a:ext cx="481012" cy="508000"/>
          </a:xfrm>
          <a:custGeom>
            <a:avLst/>
            <a:gdLst>
              <a:gd name="txL" fmla="*/ 0 w 756"/>
              <a:gd name="txT" fmla="*/ 0 h 802"/>
              <a:gd name="txR" fmla="*/ 756 w 756"/>
              <a:gd name="txB" fmla="*/ 802 h 802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756" h="802">
                <a:moveTo>
                  <a:pt x="653" y="67"/>
                </a:moveTo>
                <a:lnTo>
                  <a:pt x="665" y="74"/>
                </a:lnTo>
                <a:lnTo>
                  <a:pt x="677" y="81"/>
                </a:lnTo>
                <a:lnTo>
                  <a:pt x="687" y="88"/>
                </a:lnTo>
                <a:lnTo>
                  <a:pt x="699" y="95"/>
                </a:lnTo>
                <a:lnTo>
                  <a:pt x="706" y="102"/>
                </a:lnTo>
                <a:lnTo>
                  <a:pt x="715" y="110"/>
                </a:lnTo>
                <a:lnTo>
                  <a:pt x="722" y="117"/>
                </a:lnTo>
                <a:lnTo>
                  <a:pt x="730" y="124"/>
                </a:lnTo>
                <a:lnTo>
                  <a:pt x="734" y="131"/>
                </a:lnTo>
                <a:lnTo>
                  <a:pt x="739" y="140"/>
                </a:lnTo>
                <a:lnTo>
                  <a:pt x="744" y="148"/>
                </a:lnTo>
                <a:lnTo>
                  <a:pt x="749" y="155"/>
                </a:lnTo>
                <a:lnTo>
                  <a:pt x="751" y="162"/>
                </a:lnTo>
                <a:lnTo>
                  <a:pt x="753" y="169"/>
                </a:lnTo>
                <a:lnTo>
                  <a:pt x="753" y="176"/>
                </a:lnTo>
                <a:lnTo>
                  <a:pt x="756" y="183"/>
                </a:lnTo>
                <a:lnTo>
                  <a:pt x="753" y="193"/>
                </a:lnTo>
                <a:lnTo>
                  <a:pt x="751" y="205"/>
                </a:lnTo>
                <a:lnTo>
                  <a:pt x="749" y="217"/>
                </a:lnTo>
                <a:lnTo>
                  <a:pt x="744" y="228"/>
                </a:lnTo>
                <a:lnTo>
                  <a:pt x="739" y="240"/>
                </a:lnTo>
                <a:lnTo>
                  <a:pt x="730" y="255"/>
                </a:lnTo>
                <a:lnTo>
                  <a:pt x="722" y="269"/>
                </a:lnTo>
                <a:lnTo>
                  <a:pt x="713" y="283"/>
                </a:lnTo>
                <a:lnTo>
                  <a:pt x="701" y="297"/>
                </a:lnTo>
                <a:lnTo>
                  <a:pt x="689" y="314"/>
                </a:lnTo>
                <a:lnTo>
                  <a:pt x="675" y="333"/>
                </a:lnTo>
                <a:lnTo>
                  <a:pt x="658" y="350"/>
                </a:lnTo>
                <a:lnTo>
                  <a:pt x="644" y="369"/>
                </a:lnTo>
                <a:lnTo>
                  <a:pt x="625" y="390"/>
                </a:lnTo>
                <a:lnTo>
                  <a:pt x="606" y="409"/>
                </a:lnTo>
                <a:lnTo>
                  <a:pt x="587" y="433"/>
                </a:lnTo>
                <a:lnTo>
                  <a:pt x="563" y="454"/>
                </a:lnTo>
                <a:lnTo>
                  <a:pt x="539" y="476"/>
                </a:lnTo>
                <a:lnTo>
                  <a:pt x="517" y="497"/>
                </a:lnTo>
                <a:lnTo>
                  <a:pt x="494" y="516"/>
                </a:lnTo>
                <a:lnTo>
                  <a:pt x="470" y="535"/>
                </a:lnTo>
                <a:lnTo>
                  <a:pt x="446" y="554"/>
                </a:lnTo>
                <a:lnTo>
                  <a:pt x="422" y="571"/>
                </a:lnTo>
                <a:lnTo>
                  <a:pt x="398" y="590"/>
                </a:lnTo>
                <a:lnTo>
                  <a:pt x="374" y="607"/>
                </a:lnTo>
                <a:lnTo>
                  <a:pt x="350" y="623"/>
                </a:lnTo>
                <a:lnTo>
                  <a:pt x="327" y="637"/>
                </a:lnTo>
                <a:lnTo>
                  <a:pt x="303" y="652"/>
                </a:lnTo>
                <a:lnTo>
                  <a:pt x="253" y="680"/>
                </a:lnTo>
                <a:lnTo>
                  <a:pt x="203" y="706"/>
                </a:lnTo>
                <a:lnTo>
                  <a:pt x="179" y="721"/>
                </a:lnTo>
                <a:lnTo>
                  <a:pt x="155" y="735"/>
                </a:lnTo>
                <a:lnTo>
                  <a:pt x="134" y="747"/>
                </a:lnTo>
                <a:lnTo>
                  <a:pt x="114" y="756"/>
                </a:lnTo>
                <a:lnTo>
                  <a:pt x="98" y="766"/>
                </a:lnTo>
                <a:lnTo>
                  <a:pt x="81" y="775"/>
                </a:lnTo>
                <a:lnTo>
                  <a:pt x="64" y="783"/>
                </a:lnTo>
                <a:lnTo>
                  <a:pt x="52" y="787"/>
                </a:lnTo>
                <a:lnTo>
                  <a:pt x="41" y="792"/>
                </a:lnTo>
                <a:lnTo>
                  <a:pt x="29" y="797"/>
                </a:lnTo>
                <a:lnTo>
                  <a:pt x="21" y="799"/>
                </a:lnTo>
                <a:lnTo>
                  <a:pt x="14" y="802"/>
                </a:lnTo>
                <a:lnTo>
                  <a:pt x="7" y="802"/>
                </a:lnTo>
                <a:lnTo>
                  <a:pt x="5" y="802"/>
                </a:lnTo>
                <a:lnTo>
                  <a:pt x="2" y="802"/>
                </a:lnTo>
                <a:lnTo>
                  <a:pt x="0" y="799"/>
                </a:lnTo>
                <a:lnTo>
                  <a:pt x="0" y="797"/>
                </a:lnTo>
                <a:lnTo>
                  <a:pt x="0" y="792"/>
                </a:lnTo>
                <a:lnTo>
                  <a:pt x="0" y="787"/>
                </a:lnTo>
                <a:lnTo>
                  <a:pt x="2" y="783"/>
                </a:lnTo>
                <a:lnTo>
                  <a:pt x="7" y="778"/>
                </a:lnTo>
                <a:lnTo>
                  <a:pt x="12" y="771"/>
                </a:lnTo>
                <a:lnTo>
                  <a:pt x="17" y="764"/>
                </a:lnTo>
                <a:lnTo>
                  <a:pt x="26" y="756"/>
                </a:lnTo>
                <a:lnTo>
                  <a:pt x="33" y="747"/>
                </a:lnTo>
                <a:lnTo>
                  <a:pt x="43" y="737"/>
                </a:lnTo>
                <a:lnTo>
                  <a:pt x="55" y="725"/>
                </a:lnTo>
                <a:lnTo>
                  <a:pt x="67" y="714"/>
                </a:lnTo>
                <a:lnTo>
                  <a:pt x="79" y="702"/>
                </a:lnTo>
                <a:lnTo>
                  <a:pt x="93" y="687"/>
                </a:lnTo>
                <a:lnTo>
                  <a:pt x="107" y="671"/>
                </a:lnTo>
                <a:lnTo>
                  <a:pt x="124" y="654"/>
                </a:lnTo>
                <a:lnTo>
                  <a:pt x="157" y="626"/>
                </a:lnTo>
                <a:lnTo>
                  <a:pt x="191" y="592"/>
                </a:lnTo>
                <a:lnTo>
                  <a:pt x="222" y="561"/>
                </a:lnTo>
                <a:lnTo>
                  <a:pt x="253" y="528"/>
                </a:lnTo>
                <a:lnTo>
                  <a:pt x="284" y="495"/>
                </a:lnTo>
                <a:lnTo>
                  <a:pt x="312" y="461"/>
                </a:lnTo>
                <a:lnTo>
                  <a:pt x="372" y="393"/>
                </a:lnTo>
                <a:lnTo>
                  <a:pt x="384" y="376"/>
                </a:lnTo>
                <a:lnTo>
                  <a:pt x="396" y="359"/>
                </a:lnTo>
                <a:lnTo>
                  <a:pt x="408" y="345"/>
                </a:lnTo>
                <a:lnTo>
                  <a:pt x="417" y="328"/>
                </a:lnTo>
                <a:lnTo>
                  <a:pt x="429" y="314"/>
                </a:lnTo>
                <a:lnTo>
                  <a:pt x="439" y="300"/>
                </a:lnTo>
                <a:lnTo>
                  <a:pt x="448" y="288"/>
                </a:lnTo>
                <a:lnTo>
                  <a:pt x="455" y="276"/>
                </a:lnTo>
                <a:lnTo>
                  <a:pt x="465" y="264"/>
                </a:lnTo>
                <a:lnTo>
                  <a:pt x="472" y="252"/>
                </a:lnTo>
                <a:lnTo>
                  <a:pt x="479" y="240"/>
                </a:lnTo>
                <a:lnTo>
                  <a:pt x="486" y="231"/>
                </a:lnTo>
                <a:lnTo>
                  <a:pt x="491" y="221"/>
                </a:lnTo>
                <a:lnTo>
                  <a:pt x="498" y="212"/>
                </a:lnTo>
                <a:lnTo>
                  <a:pt x="503" y="205"/>
                </a:lnTo>
                <a:lnTo>
                  <a:pt x="508" y="197"/>
                </a:lnTo>
                <a:lnTo>
                  <a:pt x="515" y="181"/>
                </a:lnTo>
                <a:lnTo>
                  <a:pt x="522" y="164"/>
                </a:lnTo>
                <a:lnTo>
                  <a:pt x="527" y="148"/>
                </a:lnTo>
                <a:lnTo>
                  <a:pt x="532" y="131"/>
                </a:lnTo>
                <a:lnTo>
                  <a:pt x="534" y="114"/>
                </a:lnTo>
                <a:lnTo>
                  <a:pt x="534" y="98"/>
                </a:lnTo>
                <a:lnTo>
                  <a:pt x="532" y="81"/>
                </a:lnTo>
                <a:lnTo>
                  <a:pt x="529" y="67"/>
                </a:lnTo>
                <a:lnTo>
                  <a:pt x="527" y="60"/>
                </a:lnTo>
                <a:lnTo>
                  <a:pt x="527" y="52"/>
                </a:lnTo>
                <a:lnTo>
                  <a:pt x="525" y="41"/>
                </a:lnTo>
                <a:lnTo>
                  <a:pt x="522" y="31"/>
                </a:lnTo>
                <a:lnTo>
                  <a:pt x="522" y="24"/>
                </a:lnTo>
                <a:lnTo>
                  <a:pt x="525" y="17"/>
                </a:lnTo>
                <a:lnTo>
                  <a:pt x="527" y="10"/>
                </a:lnTo>
                <a:lnTo>
                  <a:pt x="534" y="5"/>
                </a:lnTo>
                <a:lnTo>
                  <a:pt x="541" y="0"/>
                </a:lnTo>
                <a:lnTo>
                  <a:pt x="544" y="0"/>
                </a:lnTo>
                <a:lnTo>
                  <a:pt x="546" y="2"/>
                </a:lnTo>
                <a:lnTo>
                  <a:pt x="551" y="2"/>
                </a:lnTo>
                <a:lnTo>
                  <a:pt x="556" y="5"/>
                </a:lnTo>
                <a:lnTo>
                  <a:pt x="560" y="7"/>
                </a:lnTo>
                <a:lnTo>
                  <a:pt x="567" y="10"/>
                </a:lnTo>
                <a:lnTo>
                  <a:pt x="579" y="17"/>
                </a:lnTo>
                <a:lnTo>
                  <a:pt x="596" y="26"/>
                </a:lnTo>
                <a:lnTo>
                  <a:pt x="613" y="38"/>
                </a:lnTo>
                <a:lnTo>
                  <a:pt x="632" y="52"/>
                </a:lnTo>
                <a:lnTo>
                  <a:pt x="653" y="67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41"/>
          <p:cNvSpPr/>
          <p:nvPr/>
        </p:nvSpPr>
        <p:spPr>
          <a:xfrm>
            <a:off x="7656513" y="2752730"/>
            <a:ext cx="455612" cy="333375"/>
          </a:xfrm>
          <a:custGeom>
            <a:avLst/>
            <a:gdLst>
              <a:gd name="txL" fmla="*/ 0 w 718"/>
              <a:gd name="txT" fmla="*/ 0 h 524"/>
              <a:gd name="txR" fmla="*/ 718 w 718"/>
              <a:gd name="txB" fmla="*/ 524 h 524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</a:cxnLst>
            <a:rect l="txL" t="txT" r="txR" b="txB"/>
            <a:pathLst>
              <a:path w="718" h="524">
                <a:moveTo>
                  <a:pt x="0" y="12"/>
                </a:moveTo>
                <a:lnTo>
                  <a:pt x="2" y="10"/>
                </a:lnTo>
                <a:lnTo>
                  <a:pt x="5" y="5"/>
                </a:lnTo>
                <a:lnTo>
                  <a:pt x="10" y="3"/>
                </a:lnTo>
                <a:lnTo>
                  <a:pt x="17" y="3"/>
                </a:lnTo>
                <a:lnTo>
                  <a:pt x="26" y="0"/>
                </a:lnTo>
                <a:lnTo>
                  <a:pt x="38" y="0"/>
                </a:lnTo>
                <a:lnTo>
                  <a:pt x="52" y="0"/>
                </a:lnTo>
                <a:lnTo>
                  <a:pt x="69" y="0"/>
                </a:lnTo>
                <a:lnTo>
                  <a:pt x="74" y="0"/>
                </a:lnTo>
                <a:lnTo>
                  <a:pt x="81" y="0"/>
                </a:lnTo>
                <a:lnTo>
                  <a:pt x="91" y="3"/>
                </a:lnTo>
                <a:lnTo>
                  <a:pt x="100" y="3"/>
                </a:lnTo>
                <a:lnTo>
                  <a:pt x="110" y="3"/>
                </a:lnTo>
                <a:lnTo>
                  <a:pt x="119" y="5"/>
                </a:lnTo>
                <a:lnTo>
                  <a:pt x="131" y="7"/>
                </a:lnTo>
                <a:lnTo>
                  <a:pt x="143" y="7"/>
                </a:lnTo>
                <a:lnTo>
                  <a:pt x="157" y="10"/>
                </a:lnTo>
                <a:lnTo>
                  <a:pt x="172" y="12"/>
                </a:lnTo>
                <a:lnTo>
                  <a:pt x="186" y="15"/>
                </a:lnTo>
                <a:lnTo>
                  <a:pt x="200" y="17"/>
                </a:lnTo>
                <a:lnTo>
                  <a:pt x="217" y="19"/>
                </a:lnTo>
                <a:lnTo>
                  <a:pt x="234" y="22"/>
                </a:lnTo>
                <a:lnTo>
                  <a:pt x="253" y="24"/>
                </a:lnTo>
                <a:lnTo>
                  <a:pt x="269" y="26"/>
                </a:lnTo>
                <a:lnTo>
                  <a:pt x="308" y="38"/>
                </a:lnTo>
                <a:lnTo>
                  <a:pt x="343" y="50"/>
                </a:lnTo>
                <a:lnTo>
                  <a:pt x="379" y="67"/>
                </a:lnTo>
                <a:lnTo>
                  <a:pt x="415" y="84"/>
                </a:lnTo>
                <a:lnTo>
                  <a:pt x="451" y="103"/>
                </a:lnTo>
                <a:lnTo>
                  <a:pt x="484" y="124"/>
                </a:lnTo>
                <a:lnTo>
                  <a:pt x="517" y="145"/>
                </a:lnTo>
                <a:lnTo>
                  <a:pt x="551" y="172"/>
                </a:lnTo>
                <a:lnTo>
                  <a:pt x="567" y="183"/>
                </a:lnTo>
                <a:lnTo>
                  <a:pt x="584" y="195"/>
                </a:lnTo>
                <a:lnTo>
                  <a:pt x="598" y="210"/>
                </a:lnTo>
                <a:lnTo>
                  <a:pt x="613" y="221"/>
                </a:lnTo>
                <a:lnTo>
                  <a:pt x="625" y="236"/>
                </a:lnTo>
                <a:lnTo>
                  <a:pt x="639" y="248"/>
                </a:lnTo>
                <a:lnTo>
                  <a:pt x="648" y="262"/>
                </a:lnTo>
                <a:lnTo>
                  <a:pt x="660" y="276"/>
                </a:lnTo>
                <a:lnTo>
                  <a:pt x="670" y="288"/>
                </a:lnTo>
                <a:lnTo>
                  <a:pt x="677" y="302"/>
                </a:lnTo>
                <a:lnTo>
                  <a:pt x="687" y="317"/>
                </a:lnTo>
                <a:lnTo>
                  <a:pt x="691" y="328"/>
                </a:lnTo>
                <a:lnTo>
                  <a:pt x="699" y="343"/>
                </a:lnTo>
                <a:lnTo>
                  <a:pt x="703" y="355"/>
                </a:lnTo>
                <a:lnTo>
                  <a:pt x="706" y="367"/>
                </a:lnTo>
                <a:lnTo>
                  <a:pt x="708" y="381"/>
                </a:lnTo>
                <a:lnTo>
                  <a:pt x="710" y="393"/>
                </a:lnTo>
                <a:lnTo>
                  <a:pt x="713" y="402"/>
                </a:lnTo>
                <a:lnTo>
                  <a:pt x="715" y="414"/>
                </a:lnTo>
                <a:lnTo>
                  <a:pt x="715" y="424"/>
                </a:lnTo>
                <a:lnTo>
                  <a:pt x="715" y="433"/>
                </a:lnTo>
                <a:lnTo>
                  <a:pt x="718" y="443"/>
                </a:lnTo>
                <a:lnTo>
                  <a:pt x="718" y="450"/>
                </a:lnTo>
                <a:lnTo>
                  <a:pt x="718" y="459"/>
                </a:lnTo>
                <a:lnTo>
                  <a:pt x="718" y="466"/>
                </a:lnTo>
                <a:lnTo>
                  <a:pt x="718" y="471"/>
                </a:lnTo>
                <a:lnTo>
                  <a:pt x="715" y="478"/>
                </a:lnTo>
                <a:lnTo>
                  <a:pt x="715" y="483"/>
                </a:lnTo>
                <a:lnTo>
                  <a:pt x="715" y="488"/>
                </a:lnTo>
                <a:lnTo>
                  <a:pt x="713" y="493"/>
                </a:lnTo>
                <a:lnTo>
                  <a:pt x="710" y="495"/>
                </a:lnTo>
                <a:lnTo>
                  <a:pt x="708" y="497"/>
                </a:lnTo>
                <a:lnTo>
                  <a:pt x="703" y="502"/>
                </a:lnTo>
                <a:lnTo>
                  <a:pt x="699" y="507"/>
                </a:lnTo>
                <a:lnTo>
                  <a:pt x="694" y="512"/>
                </a:lnTo>
                <a:lnTo>
                  <a:pt x="687" y="516"/>
                </a:lnTo>
                <a:lnTo>
                  <a:pt x="679" y="519"/>
                </a:lnTo>
                <a:lnTo>
                  <a:pt x="675" y="521"/>
                </a:lnTo>
                <a:lnTo>
                  <a:pt x="670" y="524"/>
                </a:lnTo>
                <a:lnTo>
                  <a:pt x="665" y="524"/>
                </a:lnTo>
                <a:lnTo>
                  <a:pt x="656" y="524"/>
                </a:lnTo>
                <a:lnTo>
                  <a:pt x="646" y="521"/>
                </a:lnTo>
                <a:lnTo>
                  <a:pt x="639" y="519"/>
                </a:lnTo>
                <a:lnTo>
                  <a:pt x="629" y="516"/>
                </a:lnTo>
                <a:lnTo>
                  <a:pt x="620" y="512"/>
                </a:lnTo>
                <a:lnTo>
                  <a:pt x="608" y="507"/>
                </a:lnTo>
                <a:lnTo>
                  <a:pt x="598" y="502"/>
                </a:lnTo>
                <a:lnTo>
                  <a:pt x="586" y="497"/>
                </a:lnTo>
                <a:lnTo>
                  <a:pt x="579" y="495"/>
                </a:lnTo>
                <a:lnTo>
                  <a:pt x="570" y="490"/>
                </a:lnTo>
                <a:lnTo>
                  <a:pt x="560" y="485"/>
                </a:lnTo>
                <a:lnTo>
                  <a:pt x="548" y="478"/>
                </a:lnTo>
                <a:lnTo>
                  <a:pt x="536" y="471"/>
                </a:lnTo>
                <a:lnTo>
                  <a:pt x="522" y="462"/>
                </a:lnTo>
                <a:lnTo>
                  <a:pt x="508" y="450"/>
                </a:lnTo>
                <a:lnTo>
                  <a:pt x="491" y="440"/>
                </a:lnTo>
                <a:lnTo>
                  <a:pt x="472" y="426"/>
                </a:lnTo>
                <a:lnTo>
                  <a:pt x="453" y="412"/>
                </a:lnTo>
                <a:lnTo>
                  <a:pt x="432" y="397"/>
                </a:lnTo>
                <a:lnTo>
                  <a:pt x="410" y="381"/>
                </a:lnTo>
                <a:lnTo>
                  <a:pt x="386" y="362"/>
                </a:lnTo>
                <a:lnTo>
                  <a:pt x="360" y="343"/>
                </a:lnTo>
                <a:lnTo>
                  <a:pt x="334" y="324"/>
                </a:lnTo>
                <a:lnTo>
                  <a:pt x="305" y="302"/>
                </a:lnTo>
                <a:lnTo>
                  <a:pt x="277" y="279"/>
                </a:lnTo>
                <a:lnTo>
                  <a:pt x="248" y="260"/>
                </a:lnTo>
                <a:lnTo>
                  <a:pt x="224" y="241"/>
                </a:lnTo>
                <a:lnTo>
                  <a:pt x="200" y="221"/>
                </a:lnTo>
                <a:lnTo>
                  <a:pt x="176" y="205"/>
                </a:lnTo>
                <a:lnTo>
                  <a:pt x="155" y="188"/>
                </a:lnTo>
                <a:lnTo>
                  <a:pt x="136" y="174"/>
                </a:lnTo>
                <a:lnTo>
                  <a:pt x="119" y="160"/>
                </a:lnTo>
                <a:lnTo>
                  <a:pt x="103" y="148"/>
                </a:lnTo>
                <a:lnTo>
                  <a:pt x="88" y="136"/>
                </a:lnTo>
                <a:lnTo>
                  <a:pt x="76" y="124"/>
                </a:lnTo>
                <a:lnTo>
                  <a:pt x="64" y="114"/>
                </a:lnTo>
                <a:lnTo>
                  <a:pt x="55" y="103"/>
                </a:lnTo>
                <a:lnTo>
                  <a:pt x="45" y="95"/>
                </a:lnTo>
                <a:lnTo>
                  <a:pt x="38" y="86"/>
                </a:lnTo>
                <a:lnTo>
                  <a:pt x="33" y="79"/>
                </a:lnTo>
                <a:lnTo>
                  <a:pt x="31" y="72"/>
                </a:lnTo>
                <a:lnTo>
                  <a:pt x="26" y="65"/>
                </a:lnTo>
                <a:lnTo>
                  <a:pt x="19" y="53"/>
                </a:lnTo>
                <a:lnTo>
                  <a:pt x="14" y="43"/>
                </a:lnTo>
                <a:lnTo>
                  <a:pt x="10" y="36"/>
                </a:lnTo>
                <a:lnTo>
                  <a:pt x="5" y="29"/>
                </a:lnTo>
                <a:lnTo>
                  <a:pt x="2" y="24"/>
                </a:lnTo>
                <a:lnTo>
                  <a:pt x="0" y="17"/>
                </a:lnTo>
                <a:lnTo>
                  <a:pt x="0" y="12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42"/>
          <p:cNvSpPr/>
          <p:nvPr/>
        </p:nvSpPr>
        <p:spPr>
          <a:xfrm>
            <a:off x="6856413" y="3182938"/>
            <a:ext cx="957262" cy="1085850"/>
          </a:xfrm>
          <a:custGeom>
            <a:avLst/>
            <a:gdLst>
              <a:gd name="txL" fmla="*/ 0 w 1509"/>
              <a:gd name="txT" fmla="*/ 0 h 1710"/>
              <a:gd name="txR" fmla="*/ 1509 w 1509"/>
              <a:gd name="txB" fmla="*/ 1710 h 171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1509" h="1710">
                <a:moveTo>
                  <a:pt x="722" y="1470"/>
                </a:moveTo>
                <a:lnTo>
                  <a:pt x="691" y="1486"/>
                </a:lnTo>
                <a:lnTo>
                  <a:pt x="660" y="1503"/>
                </a:lnTo>
                <a:lnTo>
                  <a:pt x="629" y="1517"/>
                </a:lnTo>
                <a:lnTo>
                  <a:pt x="598" y="1534"/>
                </a:lnTo>
                <a:lnTo>
                  <a:pt x="567" y="1548"/>
                </a:lnTo>
                <a:lnTo>
                  <a:pt x="536" y="1563"/>
                </a:lnTo>
                <a:lnTo>
                  <a:pt x="505" y="1574"/>
                </a:lnTo>
                <a:lnTo>
                  <a:pt x="477" y="1586"/>
                </a:lnTo>
                <a:lnTo>
                  <a:pt x="446" y="1598"/>
                </a:lnTo>
                <a:lnTo>
                  <a:pt x="415" y="1610"/>
                </a:lnTo>
                <a:lnTo>
                  <a:pt x="386" y="1622"/>
                </a:lnTo>
                <a:lnTo>
                  <a:pt x="355" y="1632"/>
                </a:lnTo>
                <a:lnTo>
                  <a:pt x="298" y="1651"/>
                </a:lnTo>
                <a:lnTo>
                  <a:pt x="238" y="1665"/>
                </a:lnTo>
                <a:lnTo>
                  <a:pt x="210" y="1672"/>
                </a:lnTo>
                <a:lnTo>
                  <a:pt x="183" y="1679"/>
                </a:lnTo>
                <a:lnTo>
                  <a:pt x="157" y="1686"/>
                </a:lnTo>
                <a:lnTo>
                  <a:pt x="133" y="1691"/>
                </a:lnTo>
                <a:lnTo>
                  <a:pt x="114" y="1696"/>
                </a:lnTo>
                <a:lnTo>
                  <a:pt x="93" y="1698"/>
                </a:lnTo>
                <a:lnTo>
                  <a:pt x="76" y="1703"/>
                </a:lnTo>
                <a:lnTo>
                  <a:pt x="62" y="1705"/>
                </a:lnTo>
                <a:lnTo>
                  <a:pt x="47" y="1708"/>
                </a:lnTo>
                <a:lnTo>
                  <a:pt x="36" y="1708"/>
                </a:lnTo>
                <a:lnTo>
                  <a:pt x="24" y="1710"/>
                </a:lnTo>
                <a:lnTo>
                  <a:pt x="16" y="1710"/>
                </a:lnTo>
                <a:lnTo>
                  <a:pt x="9" y="1710"/>
                </a:lnTo>
                <a:lnTo>
                  <a:pt x="5" y="1708"/>
                </a:lnTo>
                <a:lnTo>
                  <a:pt x="2" y="1708"/>
                </a:lnTo>
                <a:lnTo>
                  <a:pt x="2" y="1705"/>
                </a:lnTo>
                <a:lnTo>
                  <a:pt x="0" y="1703"/>
                </a:lnTo>
                <a:lnTo>
                  <a:pt x="2" y="1701"/>
                </a:lnTo>
                <a:lnTo>
                  <a:pt x="2" y="1698"/>
                </a:lnTo>
                <a:lnTo>
                  <a:pt x="5" y="1696"/>
                </a:lnTo>
                <a:lnTo>
                  <a:pt x="9" y="1691"/>
                </a:lnTo>
                <a:lnTo>
                  <a:pt x="12" y="1689"/>
                </a:lnTo>
                <a:lnTo>
                  <a:pt x="16" y="1686"/>
                </a:lnTo>
                <a:lnTo>
                  <a:pt x="21" y="1681"/>
                </a:lnTo>
                <a:lnTo>
                  <a:pt x="28" y="1679"/>
                </a:lnTo>
                <a:lnTo>
                  <a:pt x="33" y="1674"/>
                </a:lnTo>
                <a:lnTo>
                  <a:pt x="40" y="1670"/>
                </a:lnTo>
                <a:lnTo>
                  <a:pt x="50" y="1665"/>
                </a:lnTo>
                <a:lnTo>
                  <a:pt x="57" y="1660"/>
                </a:lnTo>
                <a:lnTo>
                  <a:pt x="67" y="1655"/>
                </a:lnTo>
                <a:lnTo>
                  <a:pt x="76" y="1651"/>
                </a:lnTo>
                <a:lnTo>
                  <a:pt x="88" y="1643"/>
                </a:lnTo>
                <a:lnTo>
                  <a:pt x="98" y="1639"/>
                </a:lnTo>
                <a:lnTo>
                  <a:pt x="109" y="1632"/>
                </a:lnTo>
                <a:lnTo>
                  <a:pt x="124" y="1627"/>
                </a:lnTo>
                <a:lnTo>
                  <a:pt x="136" y="1620"/>
                </a:lnTo>
                <a:lnTo>
                  <a:pt x="150" y="1613"/>
                </a:lnTo>
                <a:lnTo>
                  <a:pt x="164" y="1605"/>
                </a:lnTo>
                <a:lnTo>
                  <a:pt x="181" y="1598"/>
                </a:lnTo>
                <a:lnTo>
                  <a:pt x="198" y="1591"/>
                </a:lnTo>
                <a:lnTo>
                  <a:pt x="214" y="1584"/>
                </a:lnTo>
                <a:lnTo>
                  <a:pt x="231" y="1577"/>
                </a:lnTo>
                <a:lnTo>
                  <a:pt x="250" y="1567"/>
                </a:lnTo>
                <a:lnTo>
                  <a:pt x="267" y="1560"/>
                </a:lnTo>
                <a:lnTo>
                  <a:pt x="288" y="1551"/>
                </a:lnTo>
                <a:lnTo>
                  <a:pt x="307" y="1544"/>
                </a:lnTo>
                <a:lnTo>
                  <a:pt x="329" y="1534"/>
                </a:lnTo>
                <a:lnTo>
                  <a:pt x="369" y="1517"/>
                </a:lnTo>
                <a:lnTo>
                  <a:pt x="410" y="1498"/>
                </a:lnTo>
                <a:lnTo>
                  <a:pt x="450" y="1477"/>
                </a:lnTo>
                <a:lnTo>
                  <a:pt x="491" y="1456"/>
                </a:lnTo>
                <a:lnTo>
                  <a:pt x="529" y="1432"/>
                </a:lnTo>
                <a:lnTo>
                  <a:pt x="567" y="1408"/>
                </a:lnTo>
                <a:lnTo>
                  <a:pt x="603" y="1384"/>
                </a:lnTo>
                <a:lnTo>
                  <a:pt x="639" y="1358"/>
                </a:lnTo>
                <a:lnTo>
                  <a:pt x="674" y="1330"/>
                </a:lnTo>
                <a:lnTo>
                  <a:pt x="708" y="1301"/>
                </a:lnTo>
                <a:lnTo>
                  <a:pt x="741" y="1272"/>
                </a:lnTo>
                <a:lnTo>
                  <a:pt x="772" y="1242"/>
                </a:lnTo>
                <a:lnTo>
                  <a:pt x="803" y="1208"/>
                </a:lnTo>
                <a:lnTo>
                  <a:pt x="834" y="1175"/>
                </a:lnTo>
                <a:lnTo>
                  <a:pt x="863" y="1139"/>
                </a:lnTo>
                <a:lnTo>
                  <a:pt x="891" y="1104"/>
                </a:lnTo>
                <a:lnTo>
                  <a:pt x="918" y="1068"/>
                </a:lnTo>
                <a:lnTo>
                  <a:pt x="942" y="1035"/>
                </a:lnTo>
                <a:lnTo>
                  <a:pt x="968" y="1001"/>
                </a:lnTo>
                <a:lnTo>
                  <a:pt x="992" y="968"/>
                </a:lnTo>
                <a:lnTo>
                  <a:pt x="1013" y="935"/>
                </a:lnTo>
                <a:lnTo>
                  <a:pt x="1034" y="901"/>
                </a:lnTo>
                <a:lnTo>
                  <a:pt x="1056" y="871"/>
                </a:lnTo>
                <a:lnTo>
                  <a:pt x="1075" y="840"/>
                </a:lnTo>
                <a:lnTo>
                  <a:pt x="1094" y="809"/>
                </a:lnTo>
                <a:lnTo>
                  <a:pt x="1111" y="778"/>
                </a:lnTo>
                <a:lnTo>
                  <a:pt x="1127" y="747"/>
                </a:lnTo>
                <a:lnTo>
                  <a:pt x="1144" y="718"/>
                </a:lnTo>
                <a:lnTo>
                  <a:pt x="1158" y="690"/>
                </a:lnTo>
                <a:lnTo>
                  <a:pt x="1170" y="661"/>
                </a:lnTo>
                <a:lnTo>
                  <a:pt x="1182" y="633"/>
                </a:lnTo>
                <a:lnTo>
                  <a:pt x="1194" y="604"/>
                </a:lnTo>
                <a:lnTo>
                  <a:pt x="1201" y="578"/>
                </a:lnTo>
                <a:lnTo>
                  <a:pt x="1211" y="552"/>
                </a:lnTo>
                <a:lnTo>
                  <a:pt x="1218" y="528"/>
                </a:lnTo>
                <a:lnTo>
                  <a:pt x="1225" y="502"/>
                </a:lnTo>
                <a:lnTo>
                  <a:pt x="1232" y="478"/>
                </a:lnTo>
                <a:lnTo>
                  <a:pt x="1240" y="454"/>
                </a:lnTo>
                <a:lnTo>
                  <a:pt x="1244" y="433"/>
                </a:lnTo>
                <a:lnTo>
                  <a:pt x="1251" y="409"/>
                </a:lnTo>
                <a:lnTo>
                  <a:pt x="1256" y="390"/>
                </a:lnTo>
                <a:lnTo>
                  <a:pt x="1263" y="369"/>
                </a:lnTo>
                <a:lnTo>
                  <a:pt x="1268" y="350"/>
                </a:lnTo>
                <a:lnTo>
                  <a:pt x="1271" y="331"/>
                </a:lnTo>
                <a:lnTo>
                  <a:pt x="1275" y="314"/>
                </a:lnTo>
                <a:lnTo>
                  <a:pt x="1278" y="295"/>
                </a:lnTo>
                <a:lnTo>
                  <a:pt x="1282" y="281"/>
                </a:lnTo>
                <a:lnTo>
                  <a:pt x="1285" y="264"/>
                </a:lnTo>
                <a:lnTo>
                  <a:pt x="1287" y="236"/>
                </a:lnTo>
                <a:lnTo>
                  <a:pt x="1287" y="209"/>
                </a:lnTo>
                <a:lnTo>
                  <a:pt x="1287" y="183"/>
                </a:lnTo>
                <a:lnTo>
                  <a:pt x="1285" y="159"/>
                </a:lnTo>
                <a:lnTo>
                  <a:pt x="1280" y="136"/>
                </a:lnTo>
                <a:lnTo>
                  <a:pt x="1275" y="117"/>
                </a:lnTo>
                <a:lnTo>
                  <a:pt x="1268" y="98"/>
                </a:lnTo>
                <a:lnTo>
                  <a:pt x="1266" y="88"/>
                </a:lnTo>
                <a:lnTo>
                  <a:pt x="1261" y="81"/>
                </a:lnTo>
                <a:lnTo>
                  <a:pt x="1254" y="67"/>
                </a:lnTo>
                <a:lnTo>
                  <a:pt x="1249" y="55"/>
                </a:lnTo>
                <a:lnTo>
                  <a:pt x="1247" y="48"/>
                </a:lnTo>
                <a:lnTo>
                  <a:pt x="1247" y="43"/>
                </a:lnTo>
                <a:lnTo>
                  <a:pt x="1247" y="38"/>
                </a:lnTo>
                <a:lnTo>
                  <a:pt x="1247" y="33"/>
                </a:lnTo>
                <a:lnTo>
                  <a:pt x="1247" y="29"/>
                </a:lnTo>
                <a:lnTo>
                  <a:pt x="1249" y="24"/>
                </a:lnTo>
                <a:lnTo>
                  <a:pt x="1251" y="19"/>
                </a:lnTo>
                <a:lnTo>
                  <a:pt x="1254" y="14"/>
                </a:lnTo>
                <a:lnTo>
                  <a:pt x="1256" y="12"/>
                </a:lnTo>
                <a:lnTo>
                  <a:pt x="1261" y="10"/>
                </a:lnTo>
                <a:lnTo>
                  <a:pt x="1266" y="5"/>
                </a:lnTo>
                <a:lnTo>
                  <a:pt x="1273" y="2"/>
                </a:lnTo>
                <a:lnTo>
                  <a:pt x="1280" y="0"/>
                </a:lnTo>
                <a:lnTo>
                  <a:pt x="1285" y="0"/>
                </a:lnTo>
                <a:lnTo>
                  <a:pt x="1292" y="0"/>
                </a:lnTo>
                <a:lnTo>
                  <a:pt x="1299" y="0"/>
                </a:lnTo>
                <a:lnTo>
                  <a:pt x="1309" y="2"/>
                </a:lnTo>
                <a:lnTo>
                  <a:pt x="1316" y="2"/>
                </a:lnTo>
                <a:lnTo>
                  <a:pt x="1323" y="5"/>
                </a:lnTo>
                <a:lnTo>
                  <a:pt x="1333" y="10"/>
                </a:lnTo>
                <a:lnTo>
                  <a:pt x="1340" y="14"/>
                </a:lnTo>
                <a:lnTo>
                  <a:pt x="1349" y="17"/>
                </a:lnTo>
                <a:lnTo>
                  <a:pt x="1368" y="29"/>
                </a:lnTo>
                <a:lnTo>
                  <a:pt x="1387" y="41"/>
                </a:lnTo>
                <a:lnTo>
                  <a:pt x="1409" y="55"/>
                </a:lnTo>
                <a:lnTo>
                  <a:pt x="1428" y="69"/>
                </a:lnTo>
                <a:lnTo>
                  <a:pt x="1445" y="86"/>
                </a:lnTo>
                <a:lnTo>
                  <a:pt x="1461" y="100"/>
                </a:lnTo>
                <a:lnTo>
                  <a:pt x="1476" y="112"/>
                </a:lnTo>
                <a:lnTo>
                  <a:pt x="1487" y="126"/>
                </a:lnTo>
                <a:lnTo>
                  <a:pt x="1497" y="138"/>
                </a:lnTo>
                <a:lnTo>
                  <a:pt x="1504" y="150"/>
                </a:lnTo>
                <a:lnTo>
                  <a:pt x="1509" y="159"/>
                </a:lnTo>
                <a:lnTo>
                  <a:pt x="1509" y="169"/>
                </a:lnTo>
                <a:lnTo>
                  <a:pt x="1509" y="178"/>
                </a:lnTo>
                <a:lnTo>
                  <a:pt x="1507" y="188"/>
                </a:lnTo>
                <a:lnTo>
                  <a:pt x="1504" y="202"/>
                </a:lnTo>
                <a:lnTo>
                  <a:pt x="1502" y="217"/>
                </a:lnTo>
                <a:lnTo>
                  <a:pt x="1499" y="231"/>
                </a:lnTo>
                <a:lnTo>
                  <a:pt x="1495" y="250"/>
                </a:lnTo>
                <a:lnTo>
                  <a:pt x="1492" y="269"/>
                </a:lnTo>
                <a:lnTo>
                  <a:pt x="1487" y="288"/>
                </a:lnTo>
                <a:lnTo>
                  <a:pt x="1483" y="309"/>
                </a:lnTo>
                <a:lnTo>
                  <a:pt x="1476" y="333"/>
                </a:lnTo>
                <a:lnTo>
                  <a:pt x="1471" y="359"/>
                </a:lnTo>
                <a:lnTo>
                  <a:pt x="1464" y="385"/>
                </a:lnTo>
                <a:lnTo>
                  <a:pt x="1456" y="414"/>
                </a:lnTo>
                <a:lnTo>
                  <a:pt x="1449" y="442"/>
                </a:lnTo>
                <a:lnTo>
                  <a:pt x="1442" y="473"/>
                </a:lnTo>
                <a:lnTo>
                  <a:pt x="1430" y="507"/>
                </a:lnTo>
                <a:lnTo>
                  <a:pt x="1418" y="540"/>
                </a:lnTo>
                <a:lnTo>
                  <a:pt x="1406" y="571"/>
                </a:lnTo>
                <a:lnTo>
                  <a:pt x="1392" y="604"/>
                </a:lnTo>
                <a:lnTo>
                  <a:pt x="1378" y="637"/>
                </a:lnTo>
                <a:lnTo>
                  <a:pt x="1364" y="671"/>
                </a:lnTo>
                <a:lnTo>
                  <a:pt x="1349" y="704"/>
                </a:lnTo>
                <a:lnTo>
                  <a:pt x="1333" y="740"/>
                </a:lnTo>
                <a:lnTo>
                  <a:pt x="1313" y="773"/>
                </a:lnTo>
                <a:lnTo>
                  <a:pt x="1297" y="809"/>
                </a:lnTo>
                <a:lnTo>
                  <a:pt x="1278" y="844"/>
                </a:lnTo>
                <a:lnTo>
                  <a:pt x="1259" y="878"/>
                </a:lnTo>
                <a:lnTo>
                  <a:pt x="1237" y="916"/>
                </a:lnTo>
                <a:lnTo>
                  <a:pt x="1216" y="951"/>
                </a:lnTo>
                <a:lnTo>
                  <a:pt x="1194" y="987"/>
                </a:lnTo>
                <a:lnTo>
                  <a:pt x="1173" y="1025"/>
                </a:lnTo>
                <a:lnTo>
                  <a:pt x="1149" y="1061"/>
                </a:lnTo>
                <a:lnTo>
                  <a:pt x="1125" y="1096"/>
                </a:lnTo>
                <a:lnTo>
                  <a:pt x="1099" y="1130"/>
                </a:lnTo>
                <a:lnTo>
                  <a:pt x="1073" y="1163"/>
                </a:lnTo>
                <a:lnTo>
                  <a:pt x="1046" y="1194"/>
                </a:lnTo>
                <a:lnTo>
                  <a:pt x="1020" y="1222"/>
                </a:lnTo>
                <a:lnTo>
                  <a:pt x="992" y="1253"/>
                </a:lnTo>
                <a:lnTo>
                  <a:pt x="963" y="1282"/>
                </a:lnTo>
                <a:lnTo>
                  <a:pt x="934" y="1308"/>
                </a:lnTo>
                <a:lnTo>
                  <a:pt x="906" y="1334"/>
                </a:lnTo>
                <a:lnTo>
                  <a:pt x="875" y="1358"/>
                </a:lnTo>
                <a:lnTo>
                  <a:pt x="846" y="1382"/>
                </a:lnTo>
                <a:lnTo>
                  <a:pt x="815" y="1406"/>
                </a:lnTo>
                <a:lnTo>
                  <a:pt x="784" y="1427"/>
                </a:lnTo>
                <a:lnTo>
                  <a:pt x="753" y="1448"/>
                </a:lnTo>
                <a:lnTo>
                  <a:pt x="722" y="1470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43"/>
          <p:cNvSpPr/>
          <p:nvPr/>
        </p:nvSpPr>
        <p:spPr>
          <a:xfrm>
            <a:off x="7164393" y="3394075"/>
            <a:ext cx="1277937" cy="941388"/>
          </a:xfrm>
          <a:custGeom>
            <a:avLst/>
            <a:gdLst>
              <a:gd name="txL" fmla="*/ 0 w 2012"/>
              <a:gd name="txT" fmla="*/ 0 h 1484"/>
              <a:gd name="txR" fmla="*/ 2012 w 2012"/>
              <a:gd name="txB" fmla="*/ 1484 h 1484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012" h="1484">
                <a:moveTo>
                  <a:pt x="1395" y="1479"/>
                </a:moveTo>
                <a:lnTo>
                  <a:pt x="1361" y="1474"/>
                </a:lnTo>
                <a:lnTo>
                  <a:pt x="1328" y="1467"/>
                </a:lnTo>
                <a:lnTo>
                  <a:pt x="1297" y="1458"/>
                </a:lnTo>
                <a:lnTo>
                  <a:pt x="1283" y="1453"/>
                </a:lnTo>
                <a:lnTo>
                  <a:pt x="1268" y="1446"/>
                </a:lnTo>
                <a:lnTo>
                  <a:pt x="1254" y="1438"/>
                </a:lnTo>
                <a:lnTo>
                  <a:pt x="1240" y="1431"/>
                </a:lnTo>
                <a:lnTo>
                  <a:pt x="1228" y="1424"/>
                </a:lnTo>
                <a:lnTo>
                  <a:pt x="1216" y="1417"/>
                </a:lnTo>
                <a:lnTo>
                  <a:pt x="1202" y="1408"/>
                </a:lnTo>
                <a:lnTo>
                  <a:pt x="1190" y="1396"/>
                </a:lnTo>
                <a:lnTo>
                  <a:pt x="1180" y="1386"/>
                </a:lnTo>
                <a:lnTo>
                  <a:pt x="1168" y="1374"/>
                </a:lnTo>
                <a:lnTo>
                  <a:pt x="1164" y="1367"/>
                </a:lnTo>
                <a:lnTo>
                  <a:pt x="1156" y="1362"/>
                </a:lnTo>
                <a:lnTo>
                  <a:pt x="1149" y="1355"/>
                </a:lnTo>
                <a:lnTo>
                  <a:pt x="1142" y="1346"/>
                </a:lnTo>
                <a:lnTo>
                  <a:pt x="1135" y="1339"/>
                </a:lnTo>
                <a:lnTo>
                  <a:pt x="1125" y="1327"/>
                </a:lnTo>
                <a:lnTo>
                  <a:pt x="1116" y="1317"/>
                </a:lnTo>
                <a:lnTo>
                  <a:pt x="1106" y="1305"/>
                </a:lnTo>
                <a:lnTo>
                  <a:pt x="1094" y="1293"/>
                </a:lnTo>
                <a:lnTo>
                  <a:pt x="1083" y="1279"/>
                </a:lnTo>
                <a:lnTo>
                  <a:pt x="1071" y="1265"/>
                </a:lnTo>
                <a:lnTo>
                  <a:pt x="1059" y="1248"/>
                </a:lnTo>
                <a:lnTo>
                  <a:pt x="1044" y="1232"/>
                </a:lnTo>
                <a:lnTo>
                  <a:pt x="1030" y="1215"/>
                </a:lnTo>
                <a:lnTo>
                  <a:pt x="1016" y="1198"/>
                </a:lnTo>
                <a:lnTo>
                  <a:pt x="1001" y="1179"/>
                </a:lnTo>
                <a:lnTo>
                  <a:pt x="985" y="1158"/>
                </a:lnTo>
                <a:lnTo>
                  <a:pt x="968" y="1136"/>
                </a:lnTo>
                <a:lnTo>
                  <a:pt x="951" y="1115"/>
                </a:lnTo>
                <a:lnTo>
                  <a:pt x="932" y="1094"/>
                </a:lnTo>
                <a:lnTo>
                  <a:pt x="916" y="1070"/>
                </a:lnTo>
                <a:lnTo>
                  <a:pt x="897" y="1044"/>
                </a:lnTo>
                <a:lnTo>
                  <a:pt x="878" y="1018"/>
                </a:lnTo>
                <a:lnTo>
                  <a:pt x="856" y="991"/>
                </a:lnTo>
                <a:lnTo>
                  <a:pt x="835" y="965"/>
                </a:lnTo>
                <a:lnTo>
                  <a:pt x="813" y="937"/>
                </a:lnTo>
                <a:lnTo>
                  <a:pt x="792" y="906"/>
                </a:lnTo>
                <a:lnTo>
                  <a:pt x="770" y="877"/>
                </a:lnTo>
                <a:lnTo>
                  <a:pt x="746" y="844"/>
                </a:lnTo>
                <a:lnTo>
                  <a:pt x="723" y="813"/>
                </a:lnTo>
                <a:lnTo>
                  <a:pt x="699" y="780"/>
                </a:lnTo>
                <a:lnTo>
                  <a:pt x="675" y="746"/>
                </a:lnTo>
                <a:lnTo>
                  <a:pt x="649" y="713"/>
                </a:lnTo>
                <a:lnTo>
                  <a:pt x="622" y="680"/>
                </a:lnTo>
                <a:lnTo>
                  <a:pt x="599" y="649"/>
                </a:lnTo>
                <a:lnTo>
                  <a:pt x="575" y="618"/>
                </a:lnTo>
                <a:lnTo>
                  <a:pt x="551" y="589"/>
                </a:lnTo>
                <a:lnTo>
                  <a:pt x="527" y="561"/>
                </a:lnTo>
                <a:lnTo>
                  <a:pt x="506" y="532"/>
                </a:lnTo>
                <a:lnTo>
                  <a:pt x="484" y="506"/>
                </a:lnTo>
                <a:lnTo>
                  <a:pt x="463" y="480"/>
                </a:lnTo>
                <a:lnTo>
                  <a:pt x="441" y="456"/>
                </a:lnTo>
                <a:lnTo>
                  <a:pt x="422" y="432"/>
                </a:lnTo>
                <a:lnTo>
                  <a:pt x="403" y="409"/>
                </a:lnTo>
                <a:lnTo>
                  <a:pt x="384" y="385"/>
                </a:lnTo>
                <a:lnTo>
                  <a:pt x="365" y="364"/>
                </a:lnTo>
                <a:lnTo>
                  <a:pt x="346" y="345"/>
                </a:lnTo>
                <a:lnTo>
                  <a:pt x="329" y="323"/>
                </a:lnTo>
                <a:lnTo>
                  <a:pt x="312" y="306"/>
                </a:lnTo>
                <a:lnTo>
                  <a:pt x="296" y="287"/>
                </a:lnTo>
                <a:lnTo>
                  <a:pt x="281" y="271"/>
                </a:lnTo>
                <a:lnTo>
                  <a:pt x="267" y="254"/>
                </a:lnTo>
                <a:lnTo>
                  <a:pt x="253" y="240"/>
                </a:lnTo>
                <a:lnTo>
                  <a:pt x="239" y="226"/>
                </a:lnTo>
                <a:lnTo>
                  <a:pt x="224" y="211"/>
                </a:lnTo>
                <a:lnTo>
                  <a:pt x="212" y="199"/>
                </a:lnTo>
                <a:lnTo>
                  <a:pt x="200" y="188"/>
                </a:lnTo>
                <a:lnTo>
                  <a:pt x="188" y="176"/>
                </a:lnTo>
                <a:lnTo>
                  <a:pt x="179" y="166"/>
                </a:lnTo>
                <a:lnTo>
                  <a:pt x="169" y="157"/>
                </a:lnTo>
                <a:lnTo>
                  <a:pt x="160" y="149"/>
                </a:lnTo>
                <a:lnTo>
                  <a:pt x="150" y="142"/>
                </a:lnTo>
                <a:lnTo>
                  <a:pt x="141" y="135"/>
                </a:lnTo>
                <a:lnTo>
                  <a:pt x="134" y="130"/>
                </a:lnTo>
                <a:lnTo>
                  <a:pt x="117" y="121"/>
                </a:lnTo>
                <a:lnTo>
                  <a:pt x="103" y="111"/>
                </a:lnTo>
                <a:lnTo>
                  <a:pt x="88" y="102"/>
                </a:lnTo>
                <a:lnTo>
                  <a:pt x="76" y="92"/>
                </a:lnTo>
                <a:lnTo>
                  <a:pt x="62" y="85"/>
                </a:lnTo>
                <a:lnTo>
                  <a:pt x="53" y="78"/>
                </a:lnTo>
                <a:lnTo>
                  <a:pt x="43" y="69"/>
                </a:lnTo>
                <a:lnTo>
                  <a:pt x="34" y="64"/>
                </a:lnTo>
                <a:lnTo>
                  <a:pt x="26" y="57"/>
                </a:lnTo>
                <a:lnTo>
                  <a:pt x="19" y="50"/>
                </a:lnTo>
                <a:lnTo>
                  <a:pt x="12" y="45"/>
                </a:lnTo>
                <a:lnTo>
                  <a:pt x="7" y="40"/>
                </a:lnTo>
                <a:lnTo>
                  <a:pt x="5" y="35"/>
                </a:lnTo>
                <a:lnTo>
                  <a:pt x="3" y="31"/>
                </a:lnTo>
                <a:lnTo>
                  <a:pt x="0" y="28"/>
                </a:lnTo>
                <a:lnTo>
                  <a:pt x="0" y="26"/>
                </a:lnTo>
                <a:lnTo>
                  <a:pt x="0" y="23"/>
                </a:lnTo>
                <a:lnTo>
                  <a:pt x="0" y="21"/>
                </a:lnTo>
                <a:lnTo>
                  <a:pt x="3" y="19"/>
                </a:lnTo>
                <a:lnTo>
                  <a:pt x="5" y="16"/>
                </a:lnTo>
                <a:lnTo>
                  <a:pt x="10" y="14"/>
                </a:lnTo>
                <a:lnTo>
                  <a:pt x="12" y="12"/>
                </a:lnTo>
                <a:lnTo>
                  <a:pt x="17" y="9"/>
                </a:lnTo>
                <a:lnTo>
                  <a:pt x="24" y="7"/>
                </a:lnTo>
                <a:lnTo>
                  <a:pt x="29" y="4"/>
                </a:lnTo>
                <a:lnTo>
                  <a:pt x="36" y="4"/>
                </a:lnTo>
                <a:lnTo>
                  <a:pt x="43" y="2"/>
                </a:lnTo>
                <a:lnTo>
                  <a:pt x="53" y="2"/>
                </a:lnTo>
                <a:lnTo>
                  <a:pt x="69" y="0"/>
                </a:lnTo>
                <a:lnTo>
                  <a:pt x="88" y="0"/>
                </a:lnTo>
                <a:lnTo>
                  <a:pt x="110" y="0"/>
                </a:lnTo>
                <a:lnTo>
                  <a:pt x="129" y="2"/>
                </a:lnTo>
                <a:lnTo>
                  <a:pt x="148" y="4"/>
                </a:lnTo>
                <a:lnTo>
                  <a:pt x="165" y="7"/>
                </a:lnTo>
                <a:lnTo>
                  <a:pt x="181" y="12"/>
                </a:lnTo>
                <a:lnTo>
                  <a:pt x="198" y="16"/>
                </a:lnTo>
                <a:lnTo>
                  <a:pt x="212" y="21"/>
                </a:lnTo>
                <a:lnTo>
                  <a:pt x="224" y="26"/>
                </a:lnTo>
                <a:lnTo>
                  <a:pt x="227" y="28"/>
                </a:lnTo>
                <a:lnTo>
                  <a:pt x="231" y="31"/>
                </a:lnTo>
                <a:lnTo>
                  <a:pt x="236" y="35"/>
                </a:lnTo>
                <a:lnTo>
                  <a:pt x="241" y="40"/>
                </a:lnTo>
                <a:lnTo>
                  <a:pt x="246" y="45"/>
                </a:lnTo>
                <a:lnTo>
                  <a:pt x="250" y="52"/>
                </a:lnTo>
                <a:lnTo>
                  <a:pt x="258" y="57"/>
                </a:lnTo>
                <a:lnTo>
                  <a:pt x="265" y="64"/>
                </a:lnTo>
                <a:lnTo>
                  <a:pt x="272" y="73"/>
                </a:lnTo>
                <a:lnTo>
                  <a:pt x="279" y="81"/>
                </a:lnTo>
                <a:lnTo>
                  <a:pt x="286" y="90"/>
                </a:lnTo>
                <a:lnTo>
                  <a:pt x="296" y="100"/>
                </a:lnTo>
                <a:lnTo>
                  <a:pt x="305" y="109"/>
                </a:lnTo>
                <a:lnTo>
                  <a:pt x="315" y="119"/>
                </a:lnTo>
                <a:lnTo>
                  <a:pt x="324" y="130"/>
                </a:lnTo>
                <a:lnTo>
                  <a:pt x="334" y="142"/>
                </a:lnTo>
                <a:lnTo>
                  <a:pt x="346" y="154"/>
                </a:lnTo>
                <a:lnTo>
                  <a:pt x="358" y="169"/>
                </a:lnTo>
                <a:lnTo>
                  <a:pt x="370" y="183"/>
                </a:lnTo>
                <a:lnTo>
                  <a:pt x="382" y="197"/>
                </a:lnTo>
                <a:lnTo>
                  <a:pt x="394" y="211"/>
                </a:lnTo>
                <a:lnTo>
                  <a:pt x="405" y="228"/>
                </a:lnTo>
                <a:lnTo>
                  <a:pt x="420" y="245"/>
                </a:lnTo>
                <a:lnTo>
                  <a:pt x="434" y="261"/>
                </a:lnTo>
                <a:lnTo>
                  <a:pt x="448" y="278"/>
                </a:lnTo>
                <a:lnTo>
                  <a:pt x="463" y="297"/>
                </a:lnTo>
                <a:lnTo>
                  <a:pt x="479" y="316"/>
                </a:lnTo>
                <a:lnTo>
                  <a:pt x="494" y="335"/>
                </a:lnTo>
                <a:lnTo>
                  <a:pt x="510" y="354"/>
                </a:lnTo>
                <a:lnTo>
                  <a:pt x="527" y="375"/>
                </a:lnTo>
                <a:lnTo>
                  <a:pt x="544" y="397"/>
                </a:lnTo>
                <a:lnTo>
                  <a:pt x="563" y="418"/>
                </a:lnTo>
                <a:lnTo>
                  <a:pt x="596" y="463"/>
                </a:lnTo>
                <a:lnTo>
                  <a:pt x="632" y="509"/>
                </a:lnTo>
                <a:lnTo>
                  <a:pt x="668" y="551"/>
                </a:lnTo>
                <a:lnTo>
                  <a:pt x="701" y="592"/>
                </a:lnTo>
                <a:lnTo>
                  <a:pt x="737" y="630"/>
                </a:lnTo>
                <a:lnTo>
                  <a:pt x="770" y="666"/>
                </a:lnTo>
                <a:lnTo>
                  <a:pt x="804" y="701"/>
                </a:lnTo>
                <a:lnTo>
                  <a:pt x="839" y="735"/>
                </a:lnTo>
                <a:lnTo>
                  <a:pt x="870" y="765"/>
                </a:lnTo>
                <a:lnTo>
                  <a:pt x="904" y="796"/>
                </a:lnTo>
                <a:lnTo>
                  <a:pt x="937" y="825"/>
                </a:lnTo>
                <a:lnTo>
                  <a:pt x="968" y="851"/>
                </a:lnTo>
                <a:lnTo>
                  <a:pt x="999" y="875"/>
                </a:lnTo>
                <a:lnTo>
                  <a:pt x="1030" y="899"/>
                </a:lnTo>
                <a:lnTo>
                  <a:pt x="1061" y="920"/>
                </a:lnTo>
                <a:lnTo>
                  <a:pt x="1090" y="941"/>
                </a:lnTo>
                <a:lnTo>
                  <a:pt x="1121" y="963"/>
                </a:lnTo>
                <a:lnTo>
                  <a:pt x="1152" y="984"/>
                </a:lnTo>
                <a:lnTo>
                  <a:pt x="1183" y="1006"/>
                </a:lnTo>
                <a:lnTo>
                  <a:pt x="1214" y="1027"/>
                </a:lnTo>
                <a:lnTo>
                  <a:pt x="1247" y="1046"/>
                </a:lnTo>
                <a:lnTo>
                  <a:pt x="1283" y="1065"/>
                </a:lnTo>
                <a:lnTo>
                  <a:pt x="1316" y="1082"/>
                </a:lnTo>
                <a:lnTo>
                  <a:pt x="1352" y="1101"/>
                </a:lnTo>
                <a:lnTo>
                  <a:pt x="1390" y="1117"/>
                </a:lnTo>
                <a:lnTo>
                  <a:pt x="1428" y="1134"/>
                </a:lnTo>
                <a:lnTo>
                  <a:pt x="1466" y="1151"/>
                </a:lnTo>
                <a:lnTo>
                  <a:pt x="1507" y="1167"/>
                </a:lnTo>
                <a:lnTo>
                  <a:pt x="1547" y="1184"/>
                </a:lnTo>
                <a:lnTo>
                  <a:pt x="1588" y="1198"/>
                </a:lnTo>
                <a:lnTo>
                  <a:pt x="1631" y="1215"/>
                </a:lnTo>
                <a:lnTo>
                  <a:pt x="1676" y="1229"/>
                </a:lnTo>
                <a:lnTo>
                  <a:pt x="1695" y="1239"/>
                </a:lnTo>
                <a:lnTo>
                  <a:pt x="1717" y="1246"/>
                </a:lnTo>
                <a:lnTo>
                  <a:pt x="1736" y="1255"/>
                </a:lnTo>
                <a:lnTo>
                  <a:pt x="1755" y="1262"/>
                </a:lnTo>
                <a:lnTo>
                  <a:pt x="1772" y="1270"/>
                </a:lnTo>
                <a:lnTo>
                  <a:pt x="1791" y="1277"/>
                </a:lnTo>
                <a:lnTo>
                  <a:pt x="1807" y="1284"/>
                </a:lnTo>
                <a:lnTo>
                  <a:pt x="1822" y="1291"/>
                </a:lnTo>
                <a:lnTo>
                  <a:pt x="1838" y="1298"/>
                </a:lnTo>
                <a:lnTo>
                  <a:pt x="1853" y="1305"/>
                </a:lnTo>
                <a:lnTo>
                  <a:pt x="1867" y="1310"/>
                </a:lnTo>
                <a:lnTo>
                  <a:pt x="1881" y="1317"/>
                </a:lnTo>
                <a:lnTo>
                  <a:pt x="1893" y="1322"/>
                </a:lnTo>
                <a:lnTo>
                  <a:pt x="1905" y="1329"/>
                </a:lnTo>
                <a:lnTo>
                  <a:pt x="1917" y="1334"/>
                </a:lnTo>
                <a:lnTo>
                  <a:pt x="1929" y="1339"/>
                </a:lnTo>
                <a:lnTo>
                  <a:pt x="1938" y="1343"/>
                </a:lnTo>
                <a:lnTo>
                  <a:pt x="1948" y="1348"/>
                </a:lnTo>
                <a:lnTo>
                  <a:pt x="1958" y="1353"/>
                </a:lnTo>
                <a:lnTo>
                  <a:pt x="1965" y="1355"/>
                </a:lnTo>
                <a:lnTo>
                  <a:pt x="1972" y="1360"/>
                </a:lnTo>
                <a:lnTo>
                  <a:pt x="1979" y="1362"/>
                </a:lnTo>
                <a:lnTo>
                  <a:pt x="1986" y="1367"/>
                </a:lnTo>
                <a:lnTo>
                  <a:pt x="1991" y="1370"/>
                </a:lnTo>
                <a:lnTo>
                  <a:pt x="1996" y="1372"/>
                </a:lnTo>
                <a:lnTo>
                  <a:pt x="2000" y="1374"/>
                </a:lnTo>
                <a:lnTo>
                  <a:pt x="2005" y="1379"/>
                </a:lnTo>
                <a:lnTo>
                  <a:pt x="2008" y="1379"/>
                </a:lnTo>
                <a:lnTo>
                  <a:pt x="2010" y="1381"/>
                </a:lnTo>
                <a:lnTo>
                  <a:pt x="2012" y="1384"/>
                </a:lnTo>
                <a:lnTo>
                  <a:pt x="2012" y="1386"/>
                </a:lnTo>
                <a:lnTo>
                  <a:pt x="2012" y="1391"/>
                </a:lnTo>
                <a:lnTo>
                  <a:pt x="2010" y="1396"/>
                </a:lnTo>
                <a:lnTo>
                  <a:pt x="2005" y="1400"/>
                </a:lnTo>
                <a:lnTo>
                  <a:pt x="1998" y="1408"/>
                </a:lnTo>
                <a:lnTo>
                  <a:pt x="1988" y="1412"/>
                </a:lnTo>
                <a:lnTo>
                  <a:pt x="1979" y="1417"/>
                </a:lnTo>
                <a:lnTo>
                  <a:pt x="1967" y="1422"/>
                </a:lnTo>
                <a:lnTo>
                  <a:pt x="1953" y="1427"/>
                </a:lnTo>
                <a:lnTo>
                  <a:pt x="1938" y="1431"/>
                </a:lnTo>
                <a:lnTo>
                  <a:pt x="1919" y="1436"/>
                </a:lnTo>
                <a:lnTo>
                  <a:pt x="1900" y="1441"/>
                </a:lnTo>
                <a:lnTo>
                  <a:pt x="1879" y="1446"/>
                </a:lnTo>
                <a:lnTo>
                  <a:pt x="1857" y="1450"/>
                </a:lnTo>
                <a:lnTo>
                  <a:pt x="1831" y="1455"/>
                </a:lnTo>
                <a:lnTo>
                  <a:pt x="1805" y="1460"/>
                </a:lnTo>
                <a:lnTo>
                  <a:pt x="1776" y="1465"/>
                </a:lnTo>
                <a:lnTo>
                  <a:pt x="1748" y="1467"/>
                </a:lnTo>
                <a:lnTo>
                  <a:pt x="1719" y="1469"/>
                </a:lnTo>
                <a:lnTo>
                  <a:pt x="1690" y="1472"/>
                </a:lnTo>
                <a:lnTo>
                  <a:pt x="1664" y="1474"/>
                </a:lnTo>
                <a:lnTo>
                  <a:pt x="1638" y="1477"/>
                </a:lnTo>
                <a:lnTo>
                  <a:pt x="1614" y="1479"/>
                </a:lnTo>
                <a:lnTo>
                  <a:pt x="1588" y="1481"/>
                </a:lnTo>
                <a:lnTo>
                  <a:pt x="1564" y="1481"/>
                </a:lnTo>
                <a:lnTo>
                  <a:pt x="1540" y="1484"/>
                </a:lnTo>
                <a:lnTo>
                  <a:pt x="1519" y="1484"/>
                </a:lnTo>
                <a:lnTo>
                  <a:pt x="1495" y="1484"/>
                </a:lnTo>
                <a:lnTo>
                  <a:pt x="1474" y="1484"/>
                </a:lnTo>
                <a:lnTo>
                  <a:pt x="1433" y="1484"/>
                </a:lnTo>
                <a:lnTo>
                  <a:pt x="1414" y="1481"/>
                </a:lnTo>
                <a:lnTo>
                  <a:pt x="1395" y="1479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27" name="TextBox 2"/>
          <p:cNvSpPr txBox="1"/>
          <p:nvPr/>
        </p:nvSpPr>
        <p:spPr>
          <a:xfrm>
            <a:off x="3306763" y="4740275"/>
            <a:ext cx="2043112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6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祖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</a:t>
            </a:r>
            <a:endParaRPr lang="zh-CN" altLang="en-US" sz="6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4"/>
          <p:cNvSpPr/>
          <p:nvPr/>
        </p:nvSpPr>
        <p:spPr>
          <a:xfrm>
            <a:off x="3451230" y="3001968"/>
            <a:ext cx="1216025" cy="1323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</a:t>
            </a:r>
          </a:p>
        </p:txBody>
      </p:sp>
      <p:sp>
        <p:nvSpPr>
          <p:cNvPr id="15" name="矩形 14"/>
          <p:cNvSpPr/>
          <p:nvPr/>
        </p:nvSpPr>
        <p:spPr>
          <a:xfrm>
            <a:off x="3521080" y="2276480"/>
            <a:ext cx="2232025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zh-CN" sz="4800" b="1" dirty="0">
                <a:solidFill>
                  <a:srgbClr val="FF0000"/>
                </a:solidFill>
                <a:latin typeface="zypyyb" panose="02010600060101010101" pitchFamily="2" charset="-122"/>
                <a:ea typeface="zypyyb" panose="02010600060101010101" pitchFamily="2" charset="-122"/>
              </a:rPr>
              <a:t> fù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/>
          </p:cNvSpPr>
          <p:nvPr/>
        </p:nvSpPr>
        <p:spPr>
          <a:xfrm>
            <a:off x="1568450" y="712788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zh-CN" altLang="en-US" sz="1800" b="1" dirty="0">
              <a:solidFill>
                <a:schemeClr val="tx1"/>
              </a:solidFill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  <p:grpSp>
        <p:nvGrpSpPr>
          <p:cNvPr id="23" name="组合 20"/>
          <p:cNvGrpSpPr/>
          <p:nvPr/>
        </p:nvGrpSpPr>
        <p:grpSpPr>
          <a:xfrm>
            <a:off x="1840363" y="1303841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4" name="圆角矩形 23"/>
            <p:cNvSpPr/>
            <p:nvPr/>
          </p:nvSpPr>
          <p:spPr>
            <a:xfrm>
              <a:off x="906463" y="1213040"/>
              <a:ext cx="1315695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我会写</a:t>
              </a:r>
            </a:p>
          </p:txBody>
        </p:sp>
        <p:sp>
          <p:nvSpPr>
            <p:cNvPr id="25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aphicFrame>
        <p:nvGraphicFramePr>
          <p:cNvPr id="6" name="Group 47"/>
          <p:cNvGraphicFramePr>
            <a:graphicFrameLocks noGrp="1"/>
          </p:cNvGraphicFramePr>
          <p:nvPr/>
        </p:nvGraphicFramePr>
        <p:xfrm>
          <a:off x="6453188" y="2568575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71" name="Rectangle 24"/>
          <p:cNvSpPr/>
          <p:nvPr/>
        </p:nvSpPr>
        <p:spPr>
          <a:xfrm>
            <a:off x="6872288" y="2857500"/>
            <a:ext cx="31750" cy="1524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1800" dirty="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Freeform 28"/>
          <p:cNvSpPr/>
          <p:nvPr/>
        </p:nvSpPr>
        <p:spPr>
          <a:xfrm>
            <a:off x="7178675" y="2884488"/>
            <a:ext cx="541338" cy="590550"/>
          </a:xfrm>
          <a:custGeom>
            <a:avLst/>
            <a:gdLst>
              <a:gd name="txL" fmla="*/ 0 w 854"/>
              <a:gd name="txT" fmla="*/ 0 h 932"/>
              <a:gd name="txR" fmla="*/ 854 w 854"/>
              <a:gd name="txB" fmla="*/ 932 h 932"/>
            </a:gdLst>
            <a:ahLst/>
            <a:cxnLst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854" h="932">
                <a:moveTo>
                  <a:pt x="589" y="45"/>
                </a:moveTo>
                <a:lnTo>
                  <a:pt x="601" y="33"/>
                </a:lnTo>
                <a:lnTo>
                  <a:pt x="613" y="24"/>
                </a:lnTo>
                <a:lnTo>
                  <a:pt x="625" y="16"/>
                </a:lnTo>
                <a:lnTo>
                  <a:pt x="635" y="9"/>
                </a:lnTo>
                <a:lnTo>
                  <a:pt x="644" y="4"/>
                </a:lnTo>
                <a:lnTo>
                  <a:pt x="654" y="2"/>
                </a:lnTo>
                <a:lnTo>
                  <a:pt x="661" y="0"/>
                </a:lnTo>
                <a:lnTo>
                  <a:pt x="670" y="0"/>
                </a:lnTo>
                <a:lnTo>
                  <a:pt x="675" y="4"/>
                </a:lnTo>
                <a:lnTo>
                  <a:pt x="682" y="12"/>
                </a:lnTo>
                <a:lnTo>
                  <a:pt x="692" y="19"/>
                </a:lnTo>
                <a:lnTo>
                  <a:pt x="704" y="26"/>
                </a:lnTo>
                <a:lnTo>
                  <a:pt x="718" y="35"/>
                </a:lnTo>
                <a:lnTo>
                  <a:pt x="735" y="45"/>
                </a:lnTo>
                <a:lnTo>
                  <a:pt x="754" y="57"/>
                </a:lnTo>
                <a:lnTo>
                  <a:pt x="773" y="69"/>
                </a:lnTo>
                <a:lnTo>
                  <a:pt x="785" y="76"/>
                </a:lnTo>
                <a:lnTo>
                  <a:pt x="794" y="81"/>
                </a:lnTo>
                <a:lnTo>
                  <a:pt x="801" y="88"/>
                </a:lnTo>
                <a:lnTo>
                  <a:pt x="811" y="95"/>
                </a:lnTo>
                <a:lnTo>
                  <a:pt x="818" y="102"/>
                </a:lnTo>
                <a:lnTo>
                  <a:pt x="823" y="107"/>
                </a:lnTo>
                <a:lnTo>
                  <a:pt x="830" y="114"/>
                </a:lnTo>
                <a:lnTo>
                  <a:pt x="835" y="121"/>
                </a:lnTo>
                <a:lnTo>
                  <a:pt x="840" y="126"/>
                </a:lnTo>
                <a:lnTo>
                  <a:pt x="844" y="133"/>
                </a:lnTo>
                <a:lnTo>
                  <a:pt x="847" y="140"/>
                </a:lnTo>
                <a:lnTo>
                  <a:pt x="849" y="145"/>
                </a:lnTo>
                <a:lnTo>
                  <a:pt x="852" y="152"/>
                </a:lnTo>
                <a:lnTo>
                  <a:pt x="854" y="159"/>
                </a:lnTo>
                <a:lnTo>
                  <a:pt x="854" y="171"/>
                </a:lnTo>
                <a:lnTo>
                  <a:pt x="854" y="183"/>
                </a:lnTo>
                <a:lnTo>
                  <a:pt x="852" y="195"/>
                </a:lnTo>
                <a:lnTo>
                  <a:pt x="849" y="204"/>
                </a:lnTo>
                <a:lnTo>
                  <a:pt x="844" y="214"/>
                </a:lnTo>
                <a:lnTo>
                  <a:pt x="837" y="223"/>
                </a:lnTo>
                <a:lnTo>
                  <a:pt x="830" y="228"/>
                </a:lnTo>
                <a:lnTo>
                  <a:pt x="821" y="235"/>
                </a:lnTo>
                <a:lnTo>
                  <a:pt x="809" y="240"/>
                </a:lnTo>
                <a:lnTo>
                  <a:pt x="801" y="245"/>
                </a:lnTo>
                <a:lnTo>
                  <a:pt x="797" y="249"/>
                </a:lnTo>
                <a:lnTo>
                  <a:pt x="792" y="257"/>
                </a:lnTo>
                <a:lnTo>
                  <a:pt x="787" y="264"/>
                </a:lnTo>
                <a:lnTo>
                  <a:pt x="782" y="271"/>
                </a:lnTo>
                <a:lnTo>
                  <a:pt x="778" y="280"/>
                </a:lnTo>
                <a:lnTo>
                  <a:pt x="773" y="287"/>
                </a:lnTo>
                <a:lnTo>
                  <a:pt x="771" y="299"/>
                </a:lnTo>
                <a:lnTo>
                  <a:pt x="768" y="309"/>
                </a:lnTo>
                <a:lnTo>
                  <a:pt x="766" y="321"/>
                </a:lnTo>
                <a:lnTo>
                  <a:pt x="761" y="333"/>
                </a:lnTo>
                <a:lnTo>
                  <a:pt x="759" y="345"/>
                </a:lnTo>
                <a:lnTo>
                  <a:pt x="756" y="356"/>
                </a:lnTo>
                <a:lnTo>
                  <a:pt x="754" y="371"/>
                </a:lnTo>
                <a:lnTo>
                  <a:pt x="751" y="399"/>
                </a:lnTo>
                <a:lnTo>
                  <a:pt x="747" y="435"/>
                </a:lnTo>
                <a:lnTo>
                  <a:pt x="742" y="471"/>
                </a:lnTo>
                <a:lnTo>
                  <a:pt x="737" y="506"/>
                </a:lnTo>
                <a:lnTo>
                  <a:pt x="732" y="544"/>
                </a:lnTo>
                <a:lnTo>
                  <a:pt x="725" y="585"/>
                </a:lnTo>
                <a:lnTo>
                  <a:pt x="720" y="625"/>
                </a:lnTo>
                <a:lnTo>
                  <a:pt x="713" y="666"/>
                </a:lnTo>
                <a:lnTo>
                  <a:pt x="704" y="708"/>
                </a:lnTo>
                <a:lnTo>
                  <a:pt x="699" y="730"/>
                </a:lnTo>
                <a:lnTo>
                  <a:pt x="692" y="751"/>
                </a:lnTo>
                <a:lnTo>
                  <a:pt x="687" y="773"/>
                </a:lnTo>
                <a:lnTo>
                  <a:pt x="682" y="792"/>
                </a:lnTo>
                <a:lnTo>
                  <a:pt x="678" y="808"/>
                </a:lnTo>
                <a:lnTo>
                  <a:pt x="675" y="825"/>
                </a:lnTo>
                <a:lnTo>
                  <a:pt x="670" y="839"/>
                </a:lnTo>
                <a:lnTo>
                  <a:pt x="668" y="853"/>
                </a:lnTo>
                <a:lnTo>
                  <a:pt x="663" y="865"/>
                </a:lnTo>
                <a:lnTo>
                  <a:pt x="661" y="877"/>
                </a:lnTo>
                <a:lnTo>
                  <a:pt x="658" y="887"/>
                </a:lnTo>
                <a:lnTo>
                  <a:pt x="656" y="894"/>
                </a:lnTo>
                <a:lnTo>
                  <a:pt x="654" y="901"/>
                </a:lnTo>
                <a:lnTo>
                  <a:pt x="651" y="906"/>
                </a:lnTo>
                <a:lnTo>
                  <a:pt x="649" y="911"/>
                </a:lnTo>
                <a:lnTo>
                  <a:pt x="647" y="913"/>
                </a:lnTo>
                <a:lnTo>
                  <a:pt x="642" y="920"/>
                </a:lnTo>
                <a:lnTo>
                  <a:pt x="639" y="927"/>
                </a:lnTo>
                <a:lnTo>
                  <a:pt x="632" y="930"/>
                </a:lnTo>
                <a:lnTo>
                  <a:pt x="627" y="932"/>
                </a:lnTo>
                <a:lnTo>
                  <a:pt x="620" y="932"/>
                </a:lnTo>
                <a:lnTo>
                  <a:pt x="611" y="932"/>
                </a:lnTo>
                <a:lnTo>
                  <a:pt x="601" y="930"/>
                </a:lnTo>
                <a:lnTo>
                  <a:pt x="589" y="925"/>
                </a:lnTo>
                <a:lnTo>
                  <a:pt x="585" y="922"/>
                </a:lnTo>
                <a:lnTo>
                  <a:pt x="577" y="920"/>
                </a:lnTo>
                <a:lnTo>
                  <a:pt x="573" y="915"/>
                </a:lnTo>
                <a:lnTo>
                  <a:pt x="570" y="911"/>
                </a:lnTo>
                <a:lnTo>
                  <a:pt x="568" y="906"/>
                </a:lnTo>
                <a:lnTo>
                  <a:pt x="565" y="901"/>
                </a:lnTo>
                <a:lnTo>
                  <a:pt x="563" y="894"/>
                </a:lnTo>
                <a:lnTo>
                  <a:pt x="561" y="887"/>
                </a:lnTo>
                <a:lnTo>
                  <a:pt x="561" y="880"/>
                </a:lnTo>
                <a:lnTo>
                  <a:pt x="561" y="870"/>
                </a:lnTo>
                <a:lnTo>
                  <a:pt x="561" y="861"/>
                </a:lnTo>
                <a:lnTo>
                  <a:pt x="561" y="851"/>
                </a:lnTo>
                <a:lnTo>
                  <a:pt x="561" y="839"/>
                </a:lnTo>
                <a:lnTo>
                  <a:pt x="563" y="827"/>
                </a:lnTo>
                <a:lnTo>
                  <a:pt x="565" y="813"/>
                </a:lnTo>
                <a:lnTo>
                  <a:pt x="565" y="799"/>
                </a:lnTo>
                <a:lnTo>
                  <a:pt x="568" y="787"/>
                </a:lnTo>
                <a:lnTo>
                  <a:pt x="570" y="770"/>
                </a:lnTo>
                <a:lnTo>
                  <a:pt x="573" y="756"/>
                </a:lnTo>
                <a:lnTo>
                  <a:pt x="575" y="739"/>
                </a:lnTo>
                <a:lnTo>
                  <a:pt x="577" y="723"/>
                </a:lnTo>
                <a:lnTo>
                  <a:pt x="580" y="704"/>
                </a:lnTo>
                <a:lnTo>
                  <a:pt x="582" y="682"/>
                </a:lnTo>
                <a:lnTo>
                  <a:pt x="585" y="663"/>
                </a:lnTo>
                <a:lnTo>
                  <a:pt x="589" y="639"/>
                </a:lnTo>
                <a:lnTo>
                  <a:pt x="592" y="618"/>
                </a:lnTo>
                <a:lnTo>
                  <a:pt x="594" y="594"/>
                </a:lnTo>
                <a:lnTo>
                  <a:pt x="596" y="568"/>
                </a:lnTo>
                <a:lnTo>
                  <a:pt x="601" y="542"/>
                </a:lnTo>
                <a:lnTo>
                  <a:pt x="604" y="513"/>
                </a:lnTo>
                <a:lnTo>
                  <a:pt x="608" y="487"/>
                </a:lnTo>
                <a:lnTo>
                  <a:pt x="613" y="456"/>
                </a:lnTo>
                <a:lnTo>
                  <a:pt x="616" y="428"/>
                </a:lnTo>
                <a:lnTo>
                  <a:pt x="618" y="399"/>
                </a:lnTo>
                <a:lnTo>
                  <a:pt x="618" y="373"/>
                </a:lnTo>
                <a:lnTo>
                  <a:pt x="620" y="349"/>
                </a:lnTo>
                <a:lnTo>
                  <a:pt x="623" y="328"/>
                </a:lnTo>
                <a:lnTo>
                  <a:pt x="625" y="307"/>
                </a:lnTo>
                <a:lnTo>
                  <a:pt x="625" y="287"/>
                </a:lnTo>
                <a:lnTo>
                  <a:pt x="627" y="271"/>
                </a:lnTo>
                <a:lnTo>
                  <a:pt x="627" y="254"/>
                </a:lnTo>
                <a:lnTo>
                  <a:pt x="627" y="240"/>
                </a:lnTo>
                <a:lnTo>
                  <a:pt x="630" y="228"/>
                </a:lnTo>
                <a:lnTo>
                  <a:pt x="630" y="219"/>
                </a:lnTo>
                <a:lnTo>
                  <a:pt x="627" y="209"/>
                </a:lnTo>
                <a:lnTo>
                  <a:pt x="627" y="202"/>
                </a:lnTo>
                <a:lnTo>
                  <a:pt x="625" y="197"/>
                </a:lnTo>
                <a:lnTo>
                  <a:pt x="625" y="195"/>
                </a:lnTo>
                <a:lnTo>
                  <a:pt x="620" y="192"/>
                </a:lnTo>
                <a:lnTo>
                  <a:pt x="616" y="190"/>
                </a:lnTo>
                <a:lnTo>
                  <a:pt x="611" y="190"/>
                </a:lnTo>
                <a:lnTo>
                  <a:pt x="604" y="190"/>
                </a:lnTo>
                <a:lnTo>
                  <a:pt x="594" y="190"/>
                </a:lnTo>
                <a:lnTo>
                  <a:pt x="585" y="190"/>
                </a:lnTo>
                <a:lnTo>
                  <a:pt x="570" y="190"/>
                </a:lnTo>
                <a:lnTo>
                  <a:pt x="558" y="192"/>
                </a:lnTo>
                <a:lnTo>
                  <a:pt x="544" y="192"/>
                </a:lnTo>
                <a:lnTo>
                  <a:pt x="527" y="195"/>
                </a:lnTo>
                <a:lnTo>
                  <a:pt x="511" y="195"/>
                </a:lnTo>
                <a:lnTo>
                  <a:pt x="492" y="197"/>
                </a:lnTo>
                <a:lnTo>
                  <a:pt x="472" y="199"/>
                </a:lnTo>
                <a:lnTo>
                  <a:pt x="451" y="202"/>
                </a:lnTo>
                <a:lnTo>
                  <a:pt x="430" y="204"/>
                </a:lnTo>
                <a:lnTo>
                  <a:pt x="406" y="207"/>
                </a:lnTo>
                <a:lnTo>
                  <a:pt x="380" y="209"/>
                </a:lnTo>
                <a:lnTo>
                  <a:pt x="356" y="214"/>
                </a:lnTo>
                <a:lnTo>
                  <a:pt x="334" y="219"/>
                </a:lnTo>
                <a:lnTo>
                  <a:pt x="313" y="221"/>
                </a:lnTo>
                <a:lnTo>
                  <a:pt x="294" y="223"/>
                </a:lnTo>
                <a:lnTo>
                  <a:pt x="275" y="226"/>
                </a:lnTo>
                <a:lnTo>
                  <a:pt x="258" y="230"/>
                </a:lnTo>
                <a:lnTo>
                  <a:pt x="241" y="230"/>
                </a:lnTo>
                <a:lnTo>
                  <a:pt x="227" y="233"/>
                </a:lnTo>
                <a:lnTo>
                  <a:pt x="215" y="235"/>
                </a:lnTo>
                <a:lnTo>
                  <a:pt x="203" y="238"/>
                </a:lnTo>
                <a:lnTo>
                  <a:pt x="194" y="238"/>
                </a:lnTo>
                <a:lnTo>
                  <a:pt x="184" y="238"/>
                </a:lnTo>
                <a:lnTo>
                  <a:pt x="177" y="240"/>
                </a:lnTo>
                <a:lnTo>
                  <a:pt x="170" y="240"/>
                </a:lnTo>
                <a:lnTo>
                  <a:pt x="165" y="240"/>
                </a:lnTo>
                <a:lnTo>
                  <a:pt x="151" y="245"/>
                </a:lnTo>
                <a:lnTo>
                  <a:pt x="139" y="247"/>
                </a:lnTo>
                <a:lnTo>
                  <a:pt x="127" y="247"/>
                </a:lnTo>
                <a:lnTo>
                  <a:pt x="112" y="249"/>
                </a:lnTo>
                <a:lnTo>
                  <a:pt x="101" y="247"/>
                </a:lnTo>
                <a:lnTo>
                  <a:pt x="86" y="247"/>
                </a:lnTo>
                <a:lnTo>
                  <a:pt x="74" y="245"/>
                </a:lnTo>
                <a:lnTo>
                  <a:pt x="60" y="240"/>
                </a:lnTo>
                <a:lnTo>
                  <a:pt x="48" y="235"/>
                </a:lnTo>
                <a:lnTo>
                  <a:pt x="39" y="230"/>
                </a:lnTo>
                <a:lnTo>
                  <a:pt x="29" y="228"/>
                </a:lnTo>
                <a:lnTo>
                  <a:pt x="20" y="223"/>
                </a:lnTo>
                <a:lnTo>
                  <a:pt x="12" y="219"/>
                </a:lnTo>
                <a:lnTo>
                  <a:pt x="8" y="214"/>
                </a:lnTo>
                <a:lnTo>
                  <a:pt x="5" y="209"/>
                </a:lnTo>
                <a:lnTo>
                  <a:pt x="3" y="207"/>
                </a:lnTo>
                <a:lnTo>
                  <a:pt x="3" y="204"/>
                </a:lnTo>
                <a:lnTo>
                  <a:pt x="0" y="202"/>
                </a:lnTo>
                <a:lnTo>
                  <a:pt x="0" y="199"/>
                </a:lnTo>
                <a:lnTo>
                  <a:pt x="0" y="197"/>
                </a:lnTo>
                <a:lnTo>
                  <a:pt x="3" y="195"/>
                </a:lnTo>
                <a:lnTo>
                  <a:pt x="5" y="192"/>
                </a:lnTo>
                <a:lnTo>
                  <a:pt x="8" y="190"/>
                </a:lnTo>
                <a:lnTo>
                  <a:pt x="10" y="188"/>
                </a:lnTo>
                <a:lnTo>
                  <a:pt x="17" y="185"/>
                </a:lnTo>
                <a:lnTo>
                  <a:pt x="27" y="180"/>
                </a:lnTo>
                <a:lnTo>
                  <a:pt x="36" y="176"/>
                </a:lnTo>
                <a:lnTo>
                  <a:pt x="51" y="171"/>
                </a:lnTo>
                <a:lnTo>
                  <a:pt x="58" y="169"/>
                </a:lnTo>
                <a:lnTo>
                  <a:pt x="65" y="166"/>
                </a:lnTo>
                <a:lnTo>
                  <a:pt x="77" y="164"/>
                </a:lnTo>
                <a:lnTo>
                  <a:pt x="89" y="161"/>
                </a:lnTo>
                <a:lnTo>
                  <a:pt x="101" y="159"/>
                </a:lnTo>
                <a:lnTo>
                  <a:pt x="117" y="157"/>
                </a:lnTo>
                <a:lnTo>
                  <a:pt x="132" y="154"/>
                </a:lnTo>
                <a:lnTo>
                  <a:pt x="151" y="152"/>
                </a:lnTo>
                <a:lnTo>
                  <a:pt x="170" y="147"/>
                </a:lnTo>
                <a:lnTo>
                  <a:pt x="189" y="145"/>
                </a:lnTo>
                <a:lnTo>
                  <a:pt x="210" y="140"/>
                </a:lnTo>
                <a:lnTo>
                  <a:pt x="234" y="135"/>
                </a:lnTo>
                <a:lnTo>
                  <a:pt x="258" y="131"/>
                </a:lnTo>
                <a:lnTo>
                  <a:pt x="284" y="126"/>
                </a:lnTo>
                <a:lnTo>
                  <a:pt x="310" y="121"/>
                </a:lnTo>
                <a:lnTo>
                  <a:pt x="337" y="114"/>
                </a:lnTo>
                <a:lnTo>
                  <a:pt x="365" y="109"/>
                </a:lnTo>
                <a:lnTo>
                  <a:pt x="389" y="107"/>
                </a:lnTo>
                <a:lnTo>
                  <a:pt x="413" y="102"/>
                </a:lnTo>
                <a:lnTo>
                  <a:pt x="437" y="97"/>
                </a:lnTo>
                <a:lnTo>
                  <a:pt x="458" y="92"/>
                </a:lnTo>
                <a:lnTo>
                  <a:pt x="477" y="88"/>
                </a:lnTo>
                <a:lnTo>
                  <a:pt x="494" y="85"/>
                </a:lnTo>
                <a:lnTo>
                  <a:pt x="511" y="81"/>
                </a:lnTo>
                <a:lnTo>
                  <a:pt x="525" y="76"/>
                </a:lnTo>
                <a:lnTo>
                  <a:pt x="539" y="71"/>
                </a:lnTo>
                <a:lnTo>
                  <a:pt x="551" y="66"/>
                </a:lnTo>
                <a:lnTo>
                  <a:pt x="561" y="64"/>
                </a:lnTo>
                <a:lnTo>
                  <a:pt x="570" y="59"/>
                </a:lnTo>
                <a:lnTo>
                  <a:pt x="577" y="54"/>
                </a:lnTo>
                <a:lnTo>
                  <a:pt x="585" y="50"/>
                </a:lnTo>
                <a:lnTo>
                  <a:pt x="589" y="45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29"/>
          <p:cNvSpPr/>
          <p:nvPr/>
        </p:nvSpPr>
        <p:spPr>
          <a:xfrm>
            <a:off x="7312030" y="3475043"/>
            <a:ext cx="912813" cy="179387"/>
          </a:xfrm>
          <a:custGeom>
            <a:avLst/>
            <a:gdLst>
              <a:gd name="txL" fmla="*/ 0 w 1438"/>
              <a:gd name="txT" fmla="*/ 0 h 281"/>
              <a:gd name="txR" fmla="*/ 1438 w 1438"/>
              <a:gd name="txB" fmla="*/ 281 h 281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1438" h="281">
                <a:moveTo>
                  <a:pt x="460" y="233"/>
                </a:moveTo>
                <a:lnTo>
                  <a:pt x="420" y="238"/>
                </a:lnTo>
                <a:lnTo>
                  <a:pt x="382" y="245"/>
                </a:lnTo>
                <a:lnTo>
                  <a:pt x="348" y="250"/>
                </a:lnTo>
                <a:lnTo>
                  <a:pt x="315" y="257"/>
                </a:lnTo>
                <a:lnTo>
                  <a:pt x="284" y="262"/>
                </a:lnTo>
                <a:lnTo>
                  <a:pt x="255" y="266"/>
                </a:lnTo>
                <a:lnTo>
                  <a:pt x="241" y="266"/>
                </a:lnTo>
                <a:lnTo>
                  <a:pt x="229" y="269"/>
                </a:lnTo>
                <a:lnTo>
                  <a:pt x="217" y="271"/>
                </a:lnTo>
                <a:lnTo>
                  <a:pt x="205" y="273"/>
                </a:lnTo>
                <a:lnTo>
                  <a:pt x="193" y="273"/>
                </a:lnTo>
                <a:lnTo>
                  <a:pt x="184" y="276"/>
                </a:lnTo>
                <a:lnTo>
                  <a:pt x="174" y="276"/>
                </a:lnTo>
                <a:lnTo>
                  <a:pt x="165" y="278"/>
                </a:lnTo>
                <a:lnTo>
                  <a:pt x="155" y="278"/>
                </a:lnTo>
                <a:lnTo>
                  <a:pt x="148" y="281"/>
                </a:lnTo>
                <a:lnTo>
                  <a:pt x="141" y="281"/>
                </a:lnTo>
                <a:lnTo>
                  <a:pt x="134" y="281"/>
                </a:lnTo>
                <a:lnTo>
                  <a:pt x="127" y="281"/>
                </a:lnTo>
                <a:lnTo>
                  <a:pt x="122" y="281"/>
                </a:lnTo>
                <a:lnTo>
                  <a:pt x="117" y="281"/>
                </a:lnTo>
                <a:lnTo>
                  <a:pt x="115" y="281"/>
                </a:lnTo>
                <a:lnTo>
                  <a:pt x="110" y="281"/>
                </a:lnTo>
                <a:lnTo>
                  <a:pt x="108" y="281"/>
                </a:lnTo>
                <a:lnTo>
                  <a:pt x="105" y="278"/>
                </a:lnTo>
                <a:lnTo>
                  <a:pt x="103" y="278"/>
                </a:lnTo>
                <a:lnTo>
                  <a:pt x="69" y="262"/>
                </a:lnTo>
                <a:lnTo>
                  <a:pt x="36" y="245"/>
                </a:lnTo>
                <a:lnTo>
                  <a:pt x="26" y="240"/>
                </a:lnTo>
                <a:lnTo>
                  <a:pt x="19" y="235"/>
                </a:lnTo>
                <a:lnTo>
                  <a:pt x="15" y="231"/>
                </a:lnTo>
                <a:lnTo>
                  <a:pt x="10" y="226"/>
                </a:lnTo>
                <a:lnTo>
                  <a:pt x="5" y="224"/>
                </a:lnTo>
                <a:lnTo>
                  <a:pt x="3" y="219"/>
                </a:lnTo>
                <a:lnTo>
                  <a:pt x="0" y="214"/>
                </a:lnTo>
                <a:lnTo>
                  <a:pt x="0" y="209"/>
                </a:lnTo>
                <a:lnTo>
                  <a:pt x="0" y="207"/>
                </a:lnTo>
                <a:lnTo>
                  <a:pt x="3" y="202"/>
                </a:lnTo>
                <a:lnTo>
                  <a:pt x="5" y="200"/>
                </a:lnTo>
                <a:lnTo>
                  <a:pt x="10" y="197"/>
                </a:lnTo>
                <a:lnTo>
                  <a:pt x="17" y="197"/>
                </a:lnTo>
                <a:lnTo>
                  <a:pt x="24" y="193"/>
                </a:lnTo>
                <a:lnTo>
                  <a:pt x="34" y="190"/>
                </a:lnTo>
                <a:lnTo>
                  <a:pt x="46" y="188"/>
                </a:lnTo>
                <a:lnTo>
                  <a:pt x="53" y="185"/>
                </a:lnTo>
                <a:lnTo>
                  <a:pt x="62" y="183"/>
                </a:lnTo>
                <a:lnTo>
                  <a:pt x="72" y="181"/>
                </a:lnTo>
                <a:lnTo>
                  <a:pt x="81" y="178"/>
                </a:lnTo>
                <a:lnTo>
                  <a:pt x="93" y="176"/>
                </a:lnTo>
                <a:lnTo>
                  <a:pt x="105" y="174"/>
                </a:lnTo>
                <a:lnTo>
                  <a:pt x="119" y="171"/>
                </a:lnTo>
                <a:lnTo>
                  <a:pt x="136" y="169"/>
                </a:lnTo>
                <a:lnTo>
                  <a:pt x="153" y="166"/>
                </a:lnTo>
                <a:lnTo>
                  <a:pt x="170" y="166"/>
                </a:lnTo>
                <a:lnTo>
                  <a:pt x="191" y="164"/>
                </a:lnTo>
                <a:lnTo>
                  <a:pt x="212" y="162"/>
                </a:lnTo>
                <a:lnTo>
                  <a:pt x="234" y="159"/>
                </a:lnTo>
                <a:lnTo>
                  <a:pt x="258" y="157"/>
                </a:lnTo>
                <a:lnTo>
                  <a:pt x="284" y="155"/>
                </a:lnTo>
                <a:lnTo>
                  <a:pt x="310" y="152"/>
                </a:lnTo>
                <a:lnTo>
                  <a:pt x="336" y="150"/>
                </a:lnTo>
                <a:lnTo>
                  <a:pt x="365" y="147"/>
                </a:lnTo>
                <a:lnTo>
                  <a:pt x="394" y="143"/>
                </a:lnTo>
                <a:lnTo>
                  <a:pt x="425" y="140"/>
                </a:lnTo>
                <a:lnTo>
                  <a:pt x="456" y="136"/>
                </a:lnTo>
                <a:lnTo>
                  <a:pt x="489" y="131"/>
                </a:lnTo>
                <a:lnTo>
                  <a:pt x="525" y="124"/>
                </a:lnTo>
                <a:lnTo>
                  <a:pt x="558" y="119"/>
                </a:lnTo>
                <a:lnTo>
                  <a:pt x="596" y="112"/>
                </a:lnTo>
                <a:lnTo>
                  <a:pt x="634" y="105"/>
                </a:lnTo>
                <a:lnTo>
                  <a:pt x="673" y="97"/>
                </a:lnTo>
                <a:lnTo>
                  <a:pt x="713" y="88"/>
                </a:lnTo>
                <a:lnTo>
                  <a:pt x="754" y="81"/>
                </a:lnTo>
                <a:lnTo>
                  <a:pt x="797" y="71"/>
                </a:lnTo>
                <a:lnTo>
                  <a:pt x="839" y="59"/>
                </a:lnTo>
                <a:lnTo>
                  <a:pt x="885" y="50"/>
                </a:lnTo>
                <a:lnTo>
                  <a:pt x="930" y="40"/>
                </a:lnTo>
                <a:lnTo>
                  <a:pt x="973" y="33"/>
                </a:lnTo>
                <a:lnTo>
                  <a:pt x="1013" y="29"/>
                </a:lnTo>
                <a:lnTo>
                  <a:pt x="1052" y="21"/>
                </a:lnTo>
                <a:lnTo>
                  <a:pt x="1087" y="17"/>
                </a:lnTo>
                <a:lnTo>
                  <a:pt x="1121" y="12"/>
                </a:lnTo>
                <a:lnTo>
                  <a:pt x="1154" y="7"/>
                </a:lnTo>
                <a:lnTo>
                  <a:pt x="1183" y="5"/>
                </a:lnTo>
                <a:lnTo>
                  <a:pt x="1211" y="2"/>
                </a:lnTo>
                <a:lnTo>
                  <a:pt x="1238" y="2"/>
                </a:lnTo>
                <a:lnTo>
                  <a:pt x="1261" y="0"/>
                </a:lnTo>
                <a:lnTo>
                  <a:pt x="1283" y="0"/>
                </a:lnTo>
                <a:lnTo>
                  <a:pt x="1302" y="0"/>
                </a:lnTo>
                <a:lnTo>
                  <a:pt x="1319" y="0"/>
                </a:lnTo>
                <a:lnTo>
                  <a:pt x="1326" y="2"/>
                </a:lnTo>
                <a:lnTo>
                  <a:pt x="1333" y="2"/>
                </a:lnTo>
                <a:lnTo>
                  <a:pt x="1340" y="2"/>
                </a:lnTo>
                <a:lnTo>
                  <a:pt x="1345" y="5"/>
                </a:lnTo>
                <a:lnTo>
                  <a:pt x="1366" y="12"/>
                </a:lnTo>
                <a:lnTo>
                  <a:pt x="1373" y="17"/>
                </a:lnTo>
                <a:lnTo>
                  <a:pt x="1383" y="21"/>
                </a:lnTo>
                <a:lnTo>
                  <a:pt x="1393" y="26"/>
                </a:lnTo>
                <a:lnTo>
                  <a:pt x="1400" y="31"/>
                </a:lnTo>
                <a:lnTo>
                  <a:pt x="1407" y="33"/>
                </a:lnTo>
                <a:lnTo>
                  <a:pt x="1412" y="38"/>
                </a:lnTo>
                <a:lnTo>
                  <a:pt x="1419" y="43"/>
                </a:lnTo>
                <a:lnTo>
                  <a:pt x="1424" y="48"/>
                </a:lnTo>
                <a:lnTo>
                  <a:pt x="1426" y="52"/>
                </a:lnTo>
                <a:lnTo>
                  <a:pt x="1431" y="55"/>
                </a:lnTo>
                <a:lnTo>
                  <a:pt x="1433" y="59"/>
                </a:lnTo>
                <a:lnTo>
                  <a:pt x="1435" y="64"/>
                </a:lnTo>
                <a:lnTo>
                  <a:pt x="1435" y="69"/>
                </a:lnTo>
                <a:lnTo>
                  <a:pt x="1438" y="74"/>
                </a:lnTo>
                <a:lnTo>
                  <a:pt x="1435" y="76"/>
                </a:lnTo>
                <a:lnTo>
                  <a:pt x="1435" y="81"/>
                </a:lnTo>
                <a:lnTo>
                  <a:pt x="1433" y="83"/>
                </a:lnTo>
                <a:lnTo>
                  <a:pt x="1431" y="88"/>
                </a:lnTo>
                <a:lnTo>
                  <a:pt x="1426" y="90"/>
                </a:lnTo>
                <a:lnTo>
                  <a:pt x="1424" y="95"/>
                </a:lnTo>
                <a:lnTo>
                  <a:pt x="1419" y="97"/>
                </a:lnTo>
                <a:lnTo>
                  <a:pt x="1412" y="100"/>
                </a:lnTo>
                <a:lnTo>
                  <a:pt x="1407" y="102"/>
                </a:lnTo>
                <a:lnTo>
                  <a:pt x="1400" y="105"/>
                </a:lnTo>
                <a:lnTo>
                  <a:pt x="1393" y="107"/>
                </a:lnTo>
                <a:lnTo>
                  <a:pt x="1383" y="109"/>
                </a:lnTo>
                <a:lnTo>
                  <a:pt x="1373" y="112"/>
                </a:lnTo>
                <a:lnTo>
                  <a:pt x="1366" y="114"/>
                </a:lnTo>
                <a:lnTo>
                  <a:pt x="1345" y="119"/>
                </a:lnTo>
                <a:lnTo>
                  <a:pt x="1323" y="121"/>
                </a:lnTo>
                <a:lnTo>
                  <a:pt x="1300" y="126"/>
                </a:lnTo>
                <a:lnTo>
                  <a:pt x="1276" y="126"/>
                </a:lnTo>
                <a:lnTo>
                  <a:pt x="1252" y="128"/>
                </a:lnTo>
                <a:lnTo>
                  <a:pt x="1207" y="128"/>
                </a:lnTo>
                <a:lnTo>
                  <a:pt x="1183" y="131"/>
                </a:lnTo>
                <a:lnTo>
                  <a:pt x="1161" y="131"/>
                </a:lnTo>
                <a:lnTo>
                  <a:pt x="1137" y="131"/>
                </a:lnTo>
                <a:lnTo>
                  <a:pt x="1114" y="131"/>
                </a:lnTo>
                <a:lnTo>
                  <a:pt x="1087" y="133"/>
                </a:lnTo>
                <a:lnTo>
                  <a:pt x="1059" y="138"/>
                </a:lnTo>
                <a:lnTo>
                  <a:pt x="1030" y="140"/>
                </a:lnTo>
                <a:lnTo>
                  <a:pt x="997" y="145"/>
                </a:lnTo>
                <a:lnTo>
                  <a:pt x="966" y="147"/>
                </a:lnTo>
                <a:lnTo>
                  <a:pt x="930" y="152"/>
                </a:lnTo>
                <a:lnTo>
                  <a:pt x="913" y="155"/>
                </a:lnTo>
                <a:lnTo>
                  <a:pt x="894" y="157"/>
                </a:lnTo>
                <a:lnTo>
                  <a:pt x="873" y="162"/>
                </a:lnTo>
                <a:lnTo>
                  <a:pt x="849" y="164"/>
                </a:lnTo>
                <a:lnTo>
                  <a:pt x="825" y="169"/>
                </a:lnTo>
                <a:lnTo>
                  <a:pt x="799" y="174"/>
                </a:lnTo>
                <a:lnTo>
                  <a:pt x="773" y="178"/>
                </a:lnTo>
                <a:lnTo>
                  <a:pt x="744" y="183"/>
                </a:lnTo>
                <a:lnTo>
                  <a:pt x="713" y="190"/>
                </a:lnTo>
                <a:lnTo>
                  <a:pt x="680" y="195"/>
                </a:lnTo>
                <a:lnTo>
                  <a:pt x="646" y="200"/>
                </a:lnTo>
                <a:lnTo>
                  <a:pt x="613" y="207"/>
                </a:lnTo>
                <a:lnTo>
                  <a:pt x="577" y="214"/>
                </a:lnTo>
                <a:lnTo>
                  <a:pt x="539" y="219"/>
                </a:lnTo>
                <a:lnTo>
                  <a:pt x="501" y="226"/>
                </a:lnTo>
                <a:lnTo>
                  <a:pt x="460" y="233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30"/>
          <p:cNvSpPr/>
          <p:nvPr/>
        </p:nvSpPr>
        <p:spPr>
          <a:xfrm>
            <a:off x="6881818" y="3932243"/>
            <a:ext cx="1692275" cy="249237"/>
          </a:xfrm>
          <a:custGeom>
            <a:avLst/>
            <a:gdLst>
              <a:gd name="txL" fmla="*/ 0 w 2666"/>
              <a:gd name="txT" fmla="*/ 0 h 393"/>
              <a:gd name="txR" fmla="*/ 2666 w 2666"/>
              <a:gd name="txB" fmla="*/ 393 h 393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666" h="393">
                <a:moveTo>
                  <a:pt x="2642" y="212"/>
                </a:moveTo>
                <a:lnTo>
                  <a:pt x="2639" y="212"/>
                </a:lnTo>
                <a:lnTo>
                  <a:pt x="2635" y="209"/>
                </a:lnTo>
                <a:lnTo>
                  <a:pt x="2627" y="209"/>
                </a:lnTo>
                <a:lnTo>
                  <a:pt x="2620" y="209"/>
                </a:lnTo>
                <a:lnTo>
                  <a:pt x="2611" y="207"/>
                </a:lnTo>
                <a:lnTo>
                  <a:pt x="2599" y="207"/>
                </a:lnTo>
                <a:lnTo>
                  <a:pt x="2587" y="205"/>
                </a:lnTo>
                <a:lnTo>
                  <a:pt x="2573" y="205"/>
                </a:lnTo>
                <a:lnTo>
                  <a:pt x="2556" y="202"/>
                </a:lnTo>
                <a:lnTo>
                  <a:pt x="2537" y="200"/>
                </a:lnTo>
                <a:lnTo>
                  <a:pt x="2518" y="198"/>
                </a:lnTo>
                <a:lnTo>
                  <a:pt x="2496" y="198"/>
                </a:lnTo>
                <a:lnTo>
                  <a:pt x="2472" y="195"/>
                </a:lnTo>
                <a:lnTo>
                  <a:pt x="2446" y="193"/>
                </a:lnTo>
                <a:lnTo>
                  <a:pt x="2418" y="190"/>
                </a:lnTo>
                <a:lnTo>
                  <a:pt x="2389" y="188"/>
                </a:lnTo>
                <a:lnTo>
                  <a:pt x="2329" y="183"/>
                </a:lnTo>
                <a:lnTo>
                  <a:pt x="2270" y="181"/>
                </a:lnTo>
                <a:lnTo>
                  <a:pt x="2210" y="179"/>
                </a:lnTo>
                <a:lnTo>
                  <a:pt x="2151" y="179"/>
                </a:lnTo>
                <a:lnTo>
                  <a:pt x="2091" y="176"/>
                </a:lnTo>
                <a:lnTo>
                  <a:pt x="2031" y="176"/>
                </a:lnTo>
                <a:lnTo>
                  <a:pt x="1974" y="176"/>
                </a:lnTo>
                <a:lnTo>
                  <a:pt x="1919" y="176"/>
                </a:lnTo>
                <a:lnTo>
                  <a:pt x="1888" y="176"/>
                </a:lnTo>
                <a:lnTo>
                  <a:pt x="1857" y="179"/>
                </a:lnTo>
                <a:lnTo>
                  <a:pt x="1824" y="179"/>
                </a:lnTo>
                <a:lnTo>
                  <a:pt x="1788" y="181"/>
                </a:lnTo>
                <a:lnTo>
                  <a:pt x="1752" y="183"/>
                </a:lnTo>
                <a:lnTo>
                  <a:pt x="1712" y="186"/>
                </a:lnTo>
                <a:lnTo>
                  <a:pt x="1671" y="190"/>
                </a:lnTo>
                <a:lnTo>
                  <a:pt x="1626" y="193"/>
                </a:lnTo>
                <a:lnTo>
                  <a:pt x="1581" y="198"/>
                </a:lnTo>
                <a:lnTo>
                  <a:pt x="1533" y="202"/>
                </a:lnTo>
                <a:lnTo>
                  <a:pt x="1483" y="209"/>
                </a:lnTo>
                <a:lnTo>
                  <a:pt x="1433" y="214"/>
                </a:lnTo>
                <a:lnTo>
                  <a:pt x="1378" y="221"/>
                </a:lnTo>
                <a:lnTo>
                  <a:pt x="1323" y="229"/>
                </a:lnTo>
                <a:lnTo>
                  <a:pt x="1266" y="236"/>
                </a:lnTo>
                <a:lnTo>
                  <a:pt x="1207" y="245"/>
                </a:lnTo>
                <a:lnTo>
                  <a:pt x="1147" y="255"/>
                </a:lnTo>
                <a:lnTo>
                  <a:pt x="1090" y="262"/>
                </a:lnTo>
                <a:lnTo>
                  <a:pt x="1035" y="269"/>
                </a:lnTo>
                <a:lnTo>
                  <a:pt x="982" y="278"/>
                </a:lnTo>
                <a:lnTo>
                  <a:pt x="930" y="286"/>
                </a:lnTo>
                <a:lnTo>
                  <a:pt x="882" y="293"/>
                </a:lnTo>
                <a:lnTo>
                  <a:pt x="835" y="300"/>
                </a:lnTo>
                <a:lnTo>
                  <a:pt x="792" y="305"/>
                </a:lnTo>
                <a:lnTo>
                  <a:pt x="749" y="312"/>
                </a:lnTo>
                <a:lnTo>
                  <a:pt x="708" y="316"/>
                </a:lnTo>
                <a:lnTo>
                  <a:pt x="670" y="324"/>
                </a:lnTo>
                <a:lnTo>
                  <a:pt x="632" y="328"/>
                </a:lnTo>
                <a:lnTo>
                  <a:pt x="599" y="333"/>
                </a:lnTo>
                <a:lnTo>
                  <a:pt x="565" y="338"/>
                </a:lnTo>
                <a:lnTo>
                  <a:pt x="534" y="343"/>
                </a:lnTo>
                <a:lnTo>
                  <a:pt x="506" y="347"/>
                </a:lnTo>
                <a:lnTo>
                  <a:pt x="477" y="355"/>
                </a:lnTo>
                <a:lnTo>
                  <a:pt x="453" y="359"/>
                </a:lnTo>
                <a:lnTo>
                  <a:pt x="429" y="364"/>
                </a:lnTo>
                <a:lnTo>
                  <a:pt x="405" y="369"/>
                </a:lnTo>
                <a:lnTo>
                  <a:pt x="384" y="374"/>
                </a:lnTo>
                <a:lnTo>
                  <a:pt x="365" y="378"/>
                </a:lnTo>
                <a:lnTo>
                  <a:pt x="348" y="381"/>
                </a:lnTo>
                <a:lnTo>
                  <a:pt x="332" y="383"/>
                </a:lnTo>
                <a:lnTo>
                  <a:pt x="317" y="385"/>
                </a:lnTo>
                <a:lnTo>
                  <a:pt x="303" y="388"/>
                </a:lnTo>
                <a:lnTo>
                  <a:pt x="291" y="390"/>
                </a:lnTo>
                <a:lnTo>
                  <a:pt x="281" y="390"/>
                </a:lnTo>
                <a:lnTo>
                  <a:pt x="272" y="393"/>
                </a:lnTo>
                <a:lnTo>
                  <a:pt x="265" y="393"/>
                </a:lnTo>
                <a:lnTo>
                  <a:pt x="258" y="393"/>
                </a:lnTo>
                <a:lnTo>
                  <a:pt x="253" y="393"/>
                </a:lnTo>
                <a:lnTo>
                  <a:pt x="243" y="393"/>
                </a:lnTo>
                <a:lnTo>
                  <a:pt x="231" y="390"/>
                </a:lnTo>
                <a:lnTo>
                  <a:pt x="217" y="383"/>
                </a:lnTo>
                <a:lnTo>
                  <a:pt x="200" y="376"/>
                </a:lnTo>
                <a:lnTo>
                  <a:pt x="181" y="366"/>
                </a:lnTo>
                <a:lnTo>
                  <a:pt x="162" y="355"/>
                </a:lnTo>
                <a:lnTo>
                  <a:pt x="138" y="340"/>
                </a:lnTo>
                <a:lnTo>
                  <a:pt x="115" y="326"/>
                </a:lnTo>
                <a:lnTo>
                  <a:pt x="100" y="319"/>
                </a:lnTo>
                <a:lnTo>
                  <a:pt x="86" y="312"/>
                </a:lnTo>
                <a:lnTo>
                  <a:pt x="74" y="305"/>
                </a:lnTo>
                <a:lnTo>
                  <a:pt x="62" y="300"/>
                </a:lnTo>
                <a:lnTo>
                  <a:pt x="53" y="293"/>
                </a:lnTo>
                <a:lnTo>
                  <a:pt x="43" y="288"/>
                </a:lnTo>
                <a:lnTo>
                  <a:pt x="34" y="281"/>
                </a:lnTo>
                <a:lnTo>
                  <a:pt x="26" y="276"/>
                </a:lnTo>
                <a:lnTo>
                  <a:pt x="22" y="271"/>
                </a:lnTo>
                <a:lnTo>
                  <a:pt x="14" y="267"/>
                </a:lnTo>
                <a:lnTo>
                  <a:pt x="10" y="262"/>
                </a:lnTo>
                <a:lnTo>
                  <a:pt x="7" y="257"/>
                </a:lnTo>
                <a:lnTo>
                  <a:pt x="3" y="255"/>
                </a:lnTo>
                <a:lnTo>
                  <a:pt x="0" y="250"/>
                </a:lnTo>
                <a:lnTo>
                  <a:pt x="0" y="248"/>
                </a:lnTo>
                <a:lnTo>
                  <a:pt x="0" y="245"/>
                </a:lnTo>
                <a:lnTo>
                  <a:pt x="0" y="243"/>
                </a:lnTo>
                <a:lnTo>
                  <a:pt x="3" y="240"/>
                </a:lnTo>
                <a:lnTo>
                  <a:pt x="5" y="240"/>
                </a:lnTo>
                <a:lnTo>
                  <a:pt x="7" y="238"/>
                </a:lnTo>
                <a:lnTo>
                  <a:pt x="12" y="238"/>
                </a:lnTo>
                <a:lnTo>
                  <a:pt x="19" y="236"/>
                </a:lnTo>
                <a:lnTo>
                  <a:pt x="26" y="236"/>
                </a:lnTo>
                <a:lnTo>
                  <a:pt x="34" y="236"/>
                </a:lnTo>
                <a:lnTo>
                  <a:pt x="43" y="236"/>
                </a:lnTo>
                <a:lnTo>
                  <a:pt x="53" y="233"/>
                </a:lnTo>
                <a:lnTo>
                  <a:pt x="65" y="233"/>
                </a:lnTo>
                <a:lnTo>
                  <a:pt x="76" y="233"/>
                </a:lnTo>
                <a:lnTo>
                  <a:pt x="91" y="233"/>
                </a:lnTo>
                <a:lnTo>
                  <a:pt x="105" y="233"/>
                </a:lnTo>
                <a:lnTo>
                  <a:pt x="122" y="233"/>
                </a:lnTo>
                <a:lnTo>
                  <a:pt x="138" y="233"/>
                </a:lnTo>
                <a:lnTo>
                  <a:pt x="208" y="233"/>
                </a:lnTo>
                <a:lnTo>
                  <a:pt x="274" y="233"/>
                </a:lnTo>
                <a:lnTo>
                  <a:pt x="310" y="231"/>
                </a:lnTo>
                <a:lnTo>
                  <a:pt x="343" y="229"/>
                </a:lnTo>
                <a:lnTo>
                  <a:pt x="379" y="226"/>
                </a:lnTo>
                <a:lnTo>
                  <a:pt x="413" y="221"/>
                </a:lnTo>
                <a:lnTo>
                  <a:pt x="432" y="219"/>
                </a:lnTo>
                <a:lnTo>
                  <a:pt x="451" y="219"/>
                </a:lnTo>
                <a:lnTo>
                  <a:pt x="470" y="217"/>
                </a:lnTo>
                <a:lnTo>
                  <a:pt x="491" y="214"/>
                </a:lnTo>
                <a:lnTo>
                  <a:pt x="513" y="212"/>
                </a:lnTo>
                <a:lnTo>
                  <a:pt x="537" y="209"/>
                </a:lnTo>
                <a:lnTo>
                  <a:pt x="560" y="207"/>
                </a:lnTo>
                <a:lnTo>
                  <a:pt x="584" y="205"/>
                </a:lnTo>
                <a:lnTo>
                  <a:pt x="610" y="200"/>
                </a:lnTo>
                <a:lnTo>
                  <a:pt x="637" y="198"/>
                </a:lnTo>
                <a:lnTo>
                  <a:pt x="665" y="195"/>
                </a:lnTo>
                <a:lnTo>
                  <a:pt x="694" y="193"/>
                </a:lnTo>
                <a:lnTo>
                  <a:pt x="723" y="188"/>
                </a:lnTo>
                <a:lnTo>
                  <a:pt x="754" y="186"/>
                </a:lnTo>
                <a:lnTo>
                  <a:pt x="785" y="181"/>
                </a:lnTo>
                <a:lnTo>
                  <a:pt x="816" y="176"/>
                </a:lnTo>
                <a:lnTo>
                  <a:pt x="880" y="169"/>
                </a:lnTo>
                <a:lnTo>
                  <a:pt x="949" y="160"/>
                </a:lnTo>
                <a:lnTo>
                  <a:pt x="1018" y="150"/>
                </a:lnTo>
                <a:lnTo>
                  <a:pt x="1087" y="143"/>
                </a:lnTo>
                <a:lnTo>
                  <a:pt x="1159" y="133"/>
                </a:lnTo>
                <a:lnTo>
                  <a:pt x="1233" y="126"/>
                </a:lnTo>
                <a:lnTo>
                  <a:pt x="1378" y="107"/>
                </a:lnTo>
                <a:lnTo>
                  <a:pt x="1452" y="100"/>
                </a:lnTo>
                <a:lnTo>
                  <a:pt x="1528" y="91"/>
                </a:lnTo>
                <a:lnTo>
                  <a:pt x="1607" y="81"/>
                </a:lnTo>
                <a:lnTo>
                  <a:pt x="1688" y="72"/>
                </a:lnTo>
                <a:lnTo>
                  <a:pt x="1769" y="62"/>
                </a:lnTo>
                <a:lnTo>
                  <a:pt x="1853" y="53"/>
                </a:lnTo>
                <a:lnTo>
                  <a:pt x="1936" y="41"/>
                </a:lnTo>
                <a:lnTo>
                  <a:pt x="2022" y="29"/>
                </a:lnTo>
                <a:lnTo>
                  <a:pt x="2062" y="24"/>
                </a:lnTo>
                <a:lnTo>
                  <a:pt x="2101" y="19"/>
                </a:lnTo>
                <a:lnTo>
                  <a:pt x="2136" y="17"/>
                </a:lnTo>
                <a:lnTo>
                  <a:pt x="2172" y="12"/>
                </a:lnTo>
                <a:lnTo>
                  <a:pt x="2205" y="10"/>
                </a:lnTo>
                <a:lnTo>
                  <a:pt x="2236" y="7"/>
                </a:lnTo>
                <a:lnTo>
                  <a:pt x="2267" y="5"/>
                </a:lnTo>
                <a:lnTo>
                  <a:pt x="2294" y="3"/>
                </a:lnTo>
                <a:lnTo>
                  <a:pt x="2320" y="3"/>
                </a:lnTo>
                <a:lnTo>
                  <a:pt x="2344" y="0"/>
                </a:lnTo>
                <a:lnTo>
                  <a:pt x="2368" y="0"/>
                </a:lnTo>
                <a:lnTo>
                  <a:pt x="2387" y="0"/>
                </a:lnTo>
                <a:lnTo>
                  <a:pt x="2406" y="0"/>
                </a:lnTo>
                <a:lnTo>
                  <a:pt x="2420" y="3"/>
                </a:lnTo>
                <a:lnTo>
                  <a:pt x="2434" y="3"/>
                </a:lnTo>
                <a:lnTo>
                  <a:pt x="2446" y="5"/>
                </a:lnTo>
                <a:lnTo>
                  <a:pt x="2468" y="10"/>
                </a:lnTo>
                <a:lnTo>
                  <a:pt x="2489" y="17"/>
                </a:lnTo>
                <a:lnTo>
                  <a:pt x="2511" y="24"/>
                </a:lnTo>
                <a:lnTo>
                  <a:pt x="2530" y="31"/>
                </a:lnTo>
                <a:lnTo>
                  <a:pt x="2549" y="41"/>
                </a:lnTo>
                <a:lnTo>
                  <a:pt x="2568" y="50"/>
                </a:lnTo>
                <a:lnTo>
                  <a:pt x="2582" y="62"/>
                </a:lnTo>
                <a:lnTo>
                  <a:pt x="2596" y="74"/>
                </a:lnTo>
                <a:lnTo>
                  <a:pt x="2608" y="86"/>
                </a:lnTo>
                <a:lnTo>
                  <a:pt x="2620" y="98"/>
                </a:lnTo>
                <a:lnTo>
                  <a:pt x="2630" y="107"/>
                </a:lnTo>
                <a:lnTo>
                  <a:pt x="2639" y="119"/>
                </a:lnTo>
                <a:lnTo>
                  <a:pt x="2647" y="129"/>
                </a:lnTo>
                <a:lnTo>
                  <a:pt x="2654" y="136"/>
                </a:lnTo>
                <a:lnTo>
                  <a:pt x="2661" y="145"/>
                </a:lnTo>
                <a:lnTo>
                  <a:pt x="2666" y="155"/>
                </a:lnTo>
                <a:lnTo>
                  <a:pt x="2666" y="167"/>
                </a:lnTo>
                <a:lnTo>
                  <a:pt x="2663" y="176"/>
                </a:lnTo>
                <a:lnTo>
                  <a:pt x="2661" y="183"/>
                </a:lnTo>
                <a:lnTo>
                  <a:pt x="2658" y="190"/>
                </a:lnTo>
                <a:lnTo>
                  <a:pt x="2654" y="198"/>
                </a:lnTo>
                <a:lnTo>
                  <a:pt x="2651" y="202"/>
                </a:lnTo>
                <a:lnTo>
                  <a:pt x="2642" y="212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31"/>
          <p:cNvSpPr/>
          <p:nvPr/>
        </p:nvSpPr>
        <p:spPr>
          <a:xfrm>
            <a:off x="7656518" y="3884613"/>
            <a:ext cx="168275" cy="762000"/>
          </a:xfrm>
          <a:custGeom>
            <a:avLst/>
            <a:gdLst>
              <a:gd name="txL" fmla="*/ 0 w 264"/>
              <a:gd name="txT" fmla="*/ 0 h 1199"/>
              <a:gd name="txR" fmla="*/ 264 w 264"/>
              <a:gd name="txB" fmla="*/ 1199 h 1199"/>
            </a:gdLst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64" h="1199">
                <a:moveTo>
                  <a:pt x="19" y="91"/>
                </a:moveTo>
                <a:lnTo>
                  <a:pt x="12" y="86"/>
                </a:lnTo>
                <a:lnTo>
                  <a:pt x="7" y="81"/>
                </a:lnTo>
                <a:lnTo>
                  <a:pt x="2" y="74"/>
                </a:lnTo>
                <a:lnTo>
                  <a:pt x="0" y="67"/>
                </a:lnTo>
                <a:lnTo>
                  <a:pt x="0" y="60"/>
                </a:lnTo>
                <a:lnTo>
                  <a:pt x="2" y="50"/>
                </a:lnTo>
                <a:lnTo>
                  <a:pt x="5" y="43"/>
                </a:lnTo>
                <a:lnTo>
                  <a:pt x="7" y="34"/>
                </a:lnTo>
                <a:lnTo>
                  <a:pt x="14" y="27"/>
                </a:lnTo>
                <a:lnTo>
                  <a:pt x="21" y="19"/>
                </a:lnTo>
                <a:lnTo>
                  <a:pt x="31" y="12"/>
                </a:lnTo>
                <a:lnTo>
                  <a:pt x="40" y="8"/>
                </a:lnTo>
                <a:lnTo>
                  <a:pt x="55" y="5"/>
                </a:lnTo>
                <a:lnTo>
                  <a:pt x="69" y="0"/>
                </a:lnTo>
                <a:lnTo>
                  <a:pt x="83" y="0"/>
                </a:lnTo>
                <a:lnTo>
                  <a:pt x="100" y="0"/>
                </a:lnTo>
                <a:lnTo>
                  <a:pt x="133" y="8"/>
                </a:lnTo>
                <a:lnTo>
                  <a:pt x="167" y="17"/>
                </a:lnTo>
                <a:lnTo>
                  <a:pt x="183" y="22"/>
                </a:lnTo>
                <a:lnTo>
                  <a:pt x="198" y="24"/>
                </a:lnTo>
                <a:lnTo>
                  <a:pt x="212" y="29"/>
                </a:lnTo>
                <a:lnTo>
                  <a:pt x="226" y="34"/>
                </a:lnTo>
                <a:lnTo>
                  <a:pt x="238" y="39"/>
                </a:lnTo>
                <a:lnTo>
                  <a:pt x="248" y="46"/>
                </a:lnTo>
                <a:lnTo>
                  <a:pt x="255" y="55"/>
                </a:lnTo>
                <a:lnTo>
                  <a:pt x="260" y="65"/>
                </a:lnTo>
                <a:lnTo>
                  <a:pt x="264" y="77"/>
                </a:lnTo>
                <a:lnTo>
                  <a:pt x="264" y="88"/>
                </a:lnTo>
                <a:lnTo>
                  <a:pt x="264" y="100"/>
                </a:lnTo>
                <a:lnTo>
                  <a:pt x="260" y="115"/>
                </a:lnTo>
                <a:lnTo>
                  <a:pt x="260" y="124"/>
                </a:lnTo>
                <a:lnTo>
                  <a:pt x="257" y="136"/>
                </a:lnTo>
                <a:lnTo>
                  <a:pt x="255" y="148"/>
                </a:lnTo>
                <a:lnTo>
                  <a:pt x="253" y="165"/>
                </a:lnTo>
                <a:lnTo>
                  <a:pt x="250" y="184"/>
                </a:lnTo>
                <a:lnTo>
                  <a:pt x="248" y="205"/>
                </a:lnTo>
                <a:lnTo>
                  <a:pt x="245" y="226"/>
                </a:lnTo>
                <a:lnTo>
                  <a:pt x="243" y="253"/>
                </a:lnTo>
                <a:lnTo>
                  <a:pt x="241" y="279"/>
                </a:lnTo>
                <a:lnTo>
                  <a:pt x="238" y="310"/>
                </a:lnTo>
                <a:lnTo>
                  <a:pt x="238" y="341"/>
                </a:lnTo>
                <a:lnTo>
                  <a:pt x="236" y="376"/>
                </a:lnTo>
                <a:lnTo>
                  <a:pt x="233" y="412"/>
                </a:lnTo>
                <a:lnTo>
                  <a:pt x="231" y="450"/>
                </a:lnTo>
                <a:lnTo>
                  <a:pt x="229" y="471"/>
                </a:lnTo>
                <a:lnTo>
                  <a:pt x="229" y="493"/>
                </a:lnTo>
                <a:lnTo>
                  <a:pt x="226" y="514"/>
                </a:lnTo>
                <a:lnTo>
                  <a:pt x="226" y="536"/>
                </a:lnTo>
                <a:lnTo>
                  <a:pt x="224" y="581"/>
                </a:lnTo>
                <a:lnTo>
                  <a:pt x="222" y="624"/>
                </a:lnTo>
                <a:lnTo>
                  <a:pt x="219" y="664"/>
                </a:lnTo>
                <a:lnTo>
                  <a:pt x="217" y="702"/>
                </a:lnTo>
                <a:lnTo>
                  <a:pt x="217" y="740"/>
                </a:lnTo>
                <a:lnTo>
                  <a:pt x="214" y="776"/>
                </a:lnTo>
                <a:lnTo>
                  <a:pt x="212" y="811"/>
                </a:lnTo>
                <a:lnTo>
                  <a:pt x="210" y="845"/>
                </a:lnTo>
                <a:lnTo>
                  <a:pt x="207" y="876"/>
                </a:lnTo>
                <a:lnTo>
                  <a:pt x="205" y="904"/>
                </a:lnTo>
                <a:lnTo>
                  <a:pt x="202" y="933"/>
                </a:lnTo>
                <a:lnTo>
                  <a:pt x="200" y="959"/>
                </a:lnTo>
                <a:lnTo>
                  <a:pt x="198" y="985"/>
                </a:lnTo>
                <a:lnTo>
                  <a:pt x="195" y="1009"/>
                </a:lnTo>
                <a:lnTo>
                  <a:pt x="193" y="1030"/>
                </a:lnTo>
                <a:lnTo>
                  <a:pt x="193" y="1049"/>
                </a:lnTo>
                <a:lnTo>
                  <a:pt x="191" y="1066"/>
                </a:lnTo>
                <a:lnTo>
                  <a:pt x="188" y="1083"/>
                </a:lnTo>
                <a:lnTo>
                  <a:pt x="183" y="1097"/>
                </a:lnTo>
                <a:lnTo>
                  <a:pt x="181" y="1109"/>
                </a:lnTo>
                <a:lnTo>
                  <a:pt x="179" y="1123"/>
                </a:lnTo>
                <a:lnTo>
                  <a:pt x="176" y="1135"/>
                </a:lnTo>
                <a:lnTo>
                  <a:pt x="171" y="1144"/>
                </a:lnTo>
                <a:lnTo>
                  <a:pt x="169" y="1154"/>
                </a:lnTo>
                <a:lnTo>
                  <a:pt x="167" y="1163"/>
                </a:lnTo>
                <a:lnTo>
                  <a:pt x="162" y="1171"/>
                </a:lnTo>
                <a:lnTo>
                  <a:pt x="160" y="1178"/>
                </a:lnTo>
                <a:lnTo>
                  <a:pt x="157" y="1182"/>
                </a:lnTo>
                <a:lnTo>
                  <a:pt x="152" y="1187"/>
                </a:lnTo>
                <a:lnTo>
                  <a:pt x="150" y="1192"/>
                </a:lnTo>
                <a:lnTo>
                  <a:pt x="148" y="1194"/>
                </a:lnTo>
                <a:lnTo>
                  <a:pt x="145" y="1199"/>
                </a:lnTo>
                <a:lnTo>
                  <a:pt x="143" y="1197"/>
                </a:lnTo>
                <a:lnTo>
                  <a:pt x="140" y="1197"/>
                </a:lnTo>
                <a:lnTo>
                  <a:pt x="138" y="1194"/>
                </a:lnTo>
                <a:lnTo>
                  <a:pt x="136" y="1190"/>
                </a:lnTo>
                <a:lnTo>
                  <a:pt x="133" y="1185"/>
                </a:lnTo>
                <a:lnTo>
                  <a:pt x="129" y="1178"/>
                </a:lnTo>
                <a:lnTo>
                  <a:pt x="126" y="1173"/>
                </a:lnTo>
                <a:lnTo>
                  <a:pt x="124" y="1163"/>
                </a:lnTo>
                <a:lnTo>
                  <a:pt x="119" y="1154"/>
                </a:lnTo>
                <a:lnTo>
                  <a:pt x="117" y="1144"/>
                </a:lnTo>
                <a:lnTo>
                  <a:pt x="114" y="1132"/>
                </a:lnTo>
                <a:lnTo>
                  <a:pt x="109" y="1121"/>
                </a:lnTo>
                <a:lnTo>
                  <a:pt x="107" y="1109"/>
                </a:lnTo>
                <a:lnTo>
                  <a:pt x="105" y="1092"/>
                </a:lnTo>
                <a:lnTo>
                  <a:pt x="102" y="1078"/>
                </a:lnTo>
                <a:lnTo>
                  <a:pt x="100" y="1061"/>
                </a:lnTo>
                <a:lnTo>
                  <a:pt x="95" y="1042"/>
                </a:lnTo>
                <a:lnTo>
                  <a:pt x="93" y="1023"/>
                </a:lnTo>
                <a:lnTo>
                  <a:pt x="88" y="1002"/>
                </a:lnTo>
                <a:lnTo>
                  <a:pt x="86" y="980"/>
                </a:lnTo>
                <a:lnTo>
                  <a:pt x="83" y="957"/>
                </a:lnTo>
                <a:lnTo>
                  <a:pt x="78" y="930"/>
                </a:lnTo>
                <a:lnTo>
                  <a:pt x="76" y="902"/>
                </a:lnTo>
                <a:lnTo>
                  <a:pt x="74" y="873"/>
                </a:lnTo>
                <a:lnTo>
                  <a:pt x="71" y="842"/>
                </a:lnTo>
                <a:lnTo>
                  <a:pt x="71" y="809"/>
                </a:lnTo>
                <a:lnTo>
                  <a:pt x="69" y="776"/>
                </a:lnTo>
                <a:lnTo>
                  <a:pt x="69" y="740"/>
                </a:lnTo>
                <a:lnTo>
                  <a:pt x="67" y="702"/>
                </a:lnTo>
                <a:lnTo>
                  <a:pt x="67" y="664"/>
                </a:lnTo>
                <a:lnTo>
                  <a:pt x="67" y="624"/>
                </a:lnTo>
                <a:lnTo>
                  <a:pt x="67" y="581"/>
                </a:lnTo>
                <a:lnTo>
                  <a:pt x="67" y="540"/>
                </a:lnTo>
                <a:lnTo>
                  <a:pt x="67" y="500"/>
                </a:lnTo>
                <a:lnTo>
                  <a:pt x="67" y="462"/>
                </a:lnTo>
                <a:lnTo>
                  <a:pt x="67" y="429"/>
                </a:lnTo>
                <a:lnTo>
                  <a:pt x="67" y="395"/>
                </a:lnTo>
                <a:lnTo>
                  <a:pt x="67" y="364"/>
                </a:lnTo>
                <a:lnTo>
                  <a:pt x="67" y="333"/>
                </a:lnTo>
                <a:lnTo>
                  <a:pt x="67" y="307"/>
                </a:lnTo>
                <a:lnTo>
                  <a:pt x="67" y="283"/>
                </a:lnTo>
                <a:lnTo>
                  <a:pt x="67" y="260"/>
                </a:lnTo>
                <a:lnTo>
                  <a:pt x="67" y="241"/>
                </a:lnTo>
                <a:lnTo>
                  <a:pt x="67" y="222"/>
                </a:lnTo>
                <a:lnTo>
                  <a:pt x="67" y="205"/>
                </a:lnTo>
                <a:lnTo>
                  <a:pt x="67" y="193"/>
                </a:lnTo>
                <a:lnTo>
                  <a:pt x="67" y="181"/>
                </a:lnTo>
                <a:lnTo>
                  <a:pt x="67" y="172"/>
                </a:lnTo>
                <a:lnTo>
                  <a:pt x="57" y="146"/>
                </a:lnTo>
                <a:lnTo>
                  <a:pt x="52" y="134"/>
                </a:lnTo>
                <a:lnTo>
                  <a:pt x="47" y="122"/>
                </a:lnTo>
                <a:lnTo>
                  <a:pt x="40" y="112"/>
                </a:lnTo>
                <a:lnTo>
                  <a:pt x="36" y="103"/>
                </a:lnTo>
                <a:lnTo>
                  <a:pt x="28" y="96"/>
                </a:lnTo>
                <a:lnTo>
                  <a:pt x="19" y="91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32"/>
          <p:cNvSpPr/>
          <p:nvPr/>
        </p:nvSpPr>
        <p:spPr>
          <a:xfrm>
            <a:off x="7169150" y="3616330"/>
            <a:ext cx="406400" cy="379413"/>
          </a:xfrm>
          <a:custGeom>
            <a:avLst/>
            <a:gdLst>
              <a:gd name="txL" fmla="*/ 0 w 639"/>
              <a:gd name="txT" fmla="*/ 0 h 597"/>
              <a:gd name="txR" fmla="*/ 639 w 639"/>
              <a:gd name="txB" fmla="*/ 597 h 597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639" h="597">
                <a:moveTo>
                  <a:pt x="224" y="502"/>
                </a:moveTo>
                <a:lnTo>
                  <a:pt x="200" y="514"/>
                </a:lnTo>
                <a:lnTo>
                  <a:pt x="179" y="526"/>
                </a:lnTo>
                <a:lnTo>
                  <a:pt x="160" y="538"/>
                </a:lnTo>
                <a:lnTo>
                  <a:pt x="138" y="547"/>
                </a:lnTo>
                <a:lnTo>
                  <a:pt x="119" y="557"/>
                </a:lnTo>
                <a:lnTo>
                  <a:pt x="103" y="564"/>
                </a:lnTo>
                <a:lnTo>
                  <a:pt x="88" y="573"/>
                </a:lnTo>
                <a:lnTo>
                  <a:pt x="72" y="578"/>
                </a:lnTo>
                <a:lnTo>
                  <a:pt x="60" y="583"/>
                </a:lnTo>
                <a:lnTo>
                  <a:pt x="48" y="588"/>
                </a:lnTo>
                <a:lnTo>
                  <a:pt x="36" y="592"/>
                </a:lnTo>
                <a:lnTo>
                  <a:pt x="26" y="595"/>
                </a:lnTo>
                <a:lnTo>
                  <a:pt x="19" y="595"/>
                </a:lnTo>
                <a:lnTo>
                  <a:pt x="14" y="597"/>
                </a:lnTo>
                <a:lnTo>
                  <a:pt x="10" y="595"/>
                </a:lnTo>
                <a:lnTo>
                  <a:pt x="7" y="595"/>
                </a:lnTo>
                <a:lnTo>
                  <a:pt x="3" y="592"/>
                </a:lnTo>
                <a:lnTo>
                  <a:pt x="0" y="588"/>
                </a:lnTo>
                <a:lnTo>
                  <a:pt x="0" y="583"/>
                </a:lnTo>
                <a:lnTo>
                  <a:pt x="3" y="578"/>
                </a:lnTo>
                <a:lnTo>
                  <a:pt x="5" y="573"/>
                </a:lnTo>
                <a:lnTo>
                  <a:pt x="10" y="566"/>
                </a:lnTo>
                <a:lnTo>
                  <a:pt x="17" y="559"/>
                </a:lnTo>
                <a:lnTo>
                  <a:pt x="24" y="550"/>
                </a:lnTo>
                <a:lnTo>
                  <a:pt x="34" y="540"/>
                </a:lnTo>
                <a:lnTo>
                  <a:pt x="45" y="530"/>
                </a:lnTo>
                <a:lnTo>
                  <a:pt x="57" y="519"/>
                </a:lnTo>
                <a:lnTo>
                  <a:pt x="72" y="507"/>
                </a:lnTo>
                <a:lnTo>
                  <a:pt x="86" y="492"/>
                </a:lnTo>
                <a:lnTo>
                  <a:pt x="105" y="478"/>
                </a:lnTo>
                <a:lnTo>
                  <a:pt x="124" y="462"/>
                </a:lnTo>
                <a:lnTo>
                  <a:pt x="143" y="445"/>
                </a:lnTo>
                <a:lnTo>
                  <a:pt x="165" y="431"/>
                </a:lnTo>
                <a:lnTo>
                  <a:pt x="186" y="414"/>
                </a:lnTo>
                <a:lnTo>
                  <a:pt x="205" y="400"/>
                </a:lnTo>
                <a:lnTo>
                  <a:pt x="224" y="385"/>
                </a:lnTo>
                <a:lnTo>
                  <a:pt x="241" y="371"/>
                </a:lnTo>
                <a:lnTo>
                  <a:pt x="258" y="357"/>
                </a:lnTo>
                <a:lnTo>
                  <a:pt x="274" y="343"/>
                </a:lnTo>
                <a:lnTo>
                  <a:pt x="291" y="328"/>
                </a:lnTo>
                <a:lnTo>
                  <a:pt x="305" y="314"/>
                </a:lnTo>
                <a:lnTo>
                  <a:pt x="320" y="300"/>
                </a:lnTo>
                <a:lnTo>
                  <a:pt x="332" y="288"/>
                </a:lnTo>
                <a:lnTo>
                  <a:pt x="343" y="276"/>
                </a:lnTo>
                <a:lnTo>
                  <a:pt x="355" y="262"/>
                </a:lnTo>
                <a:lnTo>
                  <a:pt x="367" y="250"/>
                </a:lnTo>
                <a:lnTo>
                  <a:pt x="377" y="240"/>
                </a:lnTo>
                <a:lnTo>
                  <a:pt x="386" y="228"/>
                </a:lnTo>
                <a:lnTo>
                  <a:pt x="398" y="207"/>
                </a:lnTo>
                <a:lnTo>
                  <a:pt x="408" y="188"/>
                </a:lnTo>
                <a:lnTo>
                  <a:pt x="417" y="169"/>
                </a:lnTo>
                <a:lnTo>
                  <a:pt x="427" y="152"/>
                </a:lnTo>
                <a:lnTo>
                  <a:pt x="434" y="136"/>
                </a:lnTo>
                <a:lnTo>
                  <a:pt x="439" y="119"/>
                </a:lnTo>
                <a:lnTo>
                  <a:pt x="441" y="105"/>
                </a:lnTo>
                <a:lnTo>
                  <a:pt x="444" y="91"/>
                </a:lnTo>
                <a:lnTo>
                  <a:pt x="439" y="83"/>
                </a:lnTo>
                <a:lnTo>
                  <a:pt x="439" y="71"/>
                </a:lnTo>
                <a:lnTo>
                  <a:pt x="439" y="62"/>
                </a:lnTo>
                <a:lnTo>
                  <a:pt x="441" y="50"/>
                </a:lnTo>
                <a:lnTo>
                  <a:pt x="446" y="38"/>
                </a:lnTo>
                <a:lnTo>
                  <a:pt x="451" y="26"/>
                </a:lnTo>
                <a:lnTo>
                  <a:pt x="458" y="12"/>
                </a:lnTo>
                <a:lnTo>
                  <a:pt x="465" y="0"/>
                </a:lnTo>
                <a:lnTo>
                  <a:pt x="486" y="12"/>
                </a:lnTo>
                <a:lnTo>
                  <a:pt x="506" y="26"/>
                </a:lnTo>
                <a:lnTo>
                  <a:pt x="525" y="38"/>
                </a:lnTo>
                <a:lnTo>
                  <a:pt x="541" y="50"/>
                </a:lnTo>
                <a:lnTo>
                  <a:pt x="558" y="62"/>
                </a:lnTo>
                <a:lnTo>
                  <a:pt x="570" y="71"/>
                </a:lnTo>
                <a:lnTo>
                  <a:pt x="582" y="83"/>
                </a:lnTo>
                <a:lnTo>
                  <a:pt x="591" y="91"/>
                </a:lnTo>
                <a:lnTo>
                  <a:pt x="601" y="105"/>
                </a:lnTo>
                <a:lnTo>
                  <a:pt x="608" y="114"/>
                </a:lnTo>
                <a:lnTo>
                  <a:pt x="613" y="126"/>
                </a:lnTo>
                <a:lnTo>
                  <a:pt x="620" y="133"/>
                </a:lnTo>
                <a:lnTo>
                  <a:pt x="625" y="143"/>
                </a:lnTo>
                <a:lnTo>
                  <a:pt x="630" y="150"/>
                </a:lnTo>
                <a:lnTo>
                  <a:pt x="634" y="155"/>
                </a:lnTo>
                <a:lnTo>
                  <a:pt x="639" y="159"/>
                </a:lnTo>
                <a:lnTo>
                  <a:pt x="637" y="164"/>
                </a:lnTo>
                <a:lnTo>
                  <a:pt x="637" y="169"/>
                </a:lnTo>
                <a:lnTo>
                  <a:pt x="634" y="176"/>
                </a:lnTo>
                <a:lnTo>
                  <a:pt x="632" y="181"/>
                </a:lnTo>
                <a:lnTo>
                  <a:pt x="627" y="188"/>
                </a:lnTo>
                <a:lnTo>
                  <a:pt x="622" y="195"/>
                </a:lnTo>
                <a:lnTo>
                  <a:pt x="618" y="202"/>
                </a:lnTo>
                <a:lnTo>
                  <a:pt x="613" y="212"/>
                </a:lnTo>
                <a:lnTo>
                  <a:pt x="606" y="219"/>
                </a:lnTo>
                <a:lnTo>
                  <a:pt x="599" y="228"/>
                </a:lnTo>
                <a:lnTo>
                  <a:pt x="589" y="238"/>
                </a:lnTo>
                <a:lnTo>
                  <a:pt x="579" y="250"/>
                </a:lnTo>
                <a:lnTo>
                  <a:pt x="570" y="259"/>
                </a:lnTo>
                <a:lnTo>
                  <a:pt x="558" y="271"/>
                </a:lnTo>
                <a:lnTo>
                  <a:pt x="546" y="283"/>
                </a:lnTo>
                <a:lnTo>
                  <a:pt x="534" y="297"/>
                </a:lnTo>
                <a:lnTo>
                  <a:pt x="522" y="309"/>
                </a:lnTo>
                <a:lnTo>
                  <a:pt x="508" y="324"/>
                </a:lnTo>
                <a:lnTo>
                  <a:pt x="494" y="335"/>
                </a:lnTo>
                <a:lnTo>
                  <a:pt x="477" y="347"/>
                </a:lnTo>
                <a:lnTo>
                  <a:pt x="460" y="362"/>
                </a:lnTo>
                <a:lnTo>
                  <a:pt x="444" y="374"/>
                </a:lnTo>
                <a:lnTo>
                  <a:pt x="425" y="388"/>
                </a:lnTo>
                <a:lnTo>
                  <a:pt x="405" y="400"/>
                </a:lnTo>
                <a:lnTo>
                  <a:pt x="386" y="412"/>
                </a:lnTo>
                <a:lnTo>
                  <a:pt x="365" y="426"/>
                </a:lnTo>
                <a:lnTo>
                  <a:pt x="343" y="438"/>
                </a:lnTo>
                <a:lnTo>
                  <a:pt x="322" y="450"/>
                </a:lnTo>
                <a:lnTo>
                  <a:pt x="298" y="464"/>
                </a:lnTo>
                <a:lnTo>
                  <a:pt x="274" y="476"/>
                </a:lnTo>
                <a:lnTo>
                  <a:pt x="250" y="490"/>
                </a:lnTo>
                <a:lnTo>
                  <a:pt x="224" y="502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33"/>
          <p:cNvSpPr/>
          <p:nvPr/>
        </p:nvSpPr>
        <p:spPr>
          <a:xfrm>
            <a:off x="7751763" y="3559175"/>
            <a:ext cx="311150" cy="319088"/>
          </a:xfrm>
          <a:custGeom>
            <a:avLst/>
            <a:gdLst>
              <a:gd name="txL" fmla="*/ 0 w 489"/>
              <a:gd name="txT" fmla="*/ 0 h 504"/>
              <a:gd name="txR" fmla="*/ 489 w 489"/>
              <a:gd name="txB" fmla="*/ 504 h 504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489" h="504">
                <a:moveTo>
                  <a:pt x="169" y="445"/>
                </a:moveTo>
                <a:lnTo>
                  <a:pt x="153" y="452"/>
                </a:lnTo>
                <a:lnTo>
                  <a:pt x="136" y="461"/>
                </a:lnTo>
                <a:lnTo>
                  <a:pt x="122" y="468"/>
                </a:lnTo>
                <a:lnTo>
                  <a:pt x="107" y="473"/>
                </a:lnTo>
                <a:lnTo>
                  <a:pt x="93" y="480"/>
                </a:lnTo>
                <a:lnTo>
                  <a:pt x="81" y="485"/>
                </a:lnTo>
                <a:lnTo>
                  <a:pt x="69" y="490"/>
                </a:lnTo>
                <a:lnTo>
                  <a:pt x="57" y="494"/>
                </a:lnTo>
                <a:lnTo>
                  <a:pt x="48" y="497"/>
                </a:lnTo>
                <a:lnTo>
                  <a:pt x="38" y="499"/>
                </a:lnTo>
                <a:lnTo>
                  <a:pt x="31" y="502"/>
                </a:lnTo>
                <a:lnTo>
                  <a:pt x="24" y="504"/>
                </a:lnTo>
                <a:lnTo>
                  <a:pt x="19" y="504"/>
                </a:lnTo>
                <a:lnTo>
                  <a:pt x="14" y="504"/>
                </a:lnTo>
                <a:lnTo>
                  <a:pt x="10" y="504"/>
                </a:lnTo>
                <a:lnTo>
                  <a:pt x="7" y="502"/>
                </a:lnTo>
                <a:lnTo>
                  <a:pt x="5" y="499"/>
                </a:lnTo>
                <a:lnTo>
                  <a:pt x="2" y="494"/>
                </a:lnTo>
                <a:lnTo>
                  <a:pt x="0" y="492"/>
                </a:lnTo>
                <a:lnTo>
                  <a:pt x="0" y="487"/>
                </a:lnTo>
                <a:lnTo>
                  <a:pt x="2" y="483"/>
                </a:lnTo>
                <a:lnTo>
                  <a:pt x="5" y="478"/>
                </a:lnTo>
                <a:lnTo>
                  <a:pt x="10" y="471"/>
                </a:lnTo>
                <a:lnTo>
                  <a:pt x="14" y="464"/>
                </a:lnTo>
                <a:lnTo>
                  <a:pt x="21" y="456"/>
                </a:lnTo>
                <a:lnTo>
                  <a:pt x="29" y="447"/>
                </a:lnTo>
                <a:lnTo>
                  <a:pt x="38" y="437"/>
                </a:lnTo>
                <a:lnTo>
                  <a:pt x="48" y="428"/>
                </a:lnTo>
                <a:lnTo>
                  <a:pt x="60" y="416"/>
                </a:lnTo>
                <a:lnTo>
                  <a:pt x="72" y="404"/>
                </a:lnTo>
                <a:lnTo>
                  <a:pt x="86" y="390"/>
                </a:lnTo>
                <a:lnTo>
                  <a:pt x="100" y="376"/>
                </a:lnTo>
                <a:lnTo>
                  <a:pt x="114" y="364"/>
                </a:lnTo>
                <a:lnTo>
                  <a:pt x="129" y="349"/>
                </a:lnTo>
                <a:lnTo>
                  <a:pt x="141" y="337"/>
                </a:lnTo>
                <a:lnTo>
                  <a:pt x="153" y="326"/>
                </a:lnTo>
                <a:lnTo>
                  <a:pt x="165" y="314"/>
                </a:lnTo>
                <a:lnTo>
                  <a:pt x="176" y="302"/>
                </a:lnTo>
                <a:lnTo>
                  <a:pt x="198" y="280"/>
                </a:lnTo>
                <a:lnTo>
                  <a:pt x="215" y="257"/>
                </a:lnTo>
                <a:lnTo>
                  <a:pt x="231" y="235"/>
                </a:lnTo>
                <a:lnTo>
                  <a:pt x="246" y="214"/>
                </a:lnTo>
                <a:lnTo>
                  <a:pt x="260" y="192"/>
                </a:lnTo>
                <a:lnTo>
                  <a:pt x="272" y="171"/>
                </a:lnTo>
                <a:lnTo>
                  <a:pt x="281" y="150"/>
                </a:lnTo>
                <a:lnTo>
                  <a:pt x="288" y="128"/>
                </a:lnTo>
                <a:lnTo>
                  <a:pt x="296" y="104"/>
                </a:lnTo>
                <a:lnTo>
                  <a:pt x="300" y="81"/>
                </a:lnTo>
                <a:lnTo>
                  <a:pt x="303" y="54"/>
                </a:lnTo>
                <a:lnTo>
                  <a:pt x="305" y="28"/>
                </a:lnTo>
                <a:lnTo>
                  <a:pt x="305" y="0"/>
                </a:lnTo>
                <a:lnTo>
                  <a:pt x="327" y="7"/>
                </a:lnTo>
                <a:lnTo>
                  <a:pt x="348" y="19"/>
                </a:lnTo>
                <a:lnTo>
                  <a:pt x="365" y="28"/>
                </a:lnTo>
                <a:lnTo>
                  <a:pt x="384" y="40"/>
                </a:lnTo>
                <a:lnTo>
                  <a:pt x="401" y="52"/>
                </a:lnTo>
                <a:lnTo>
                  <a:pt x="417" y="64"/>
                </a:lnTo>
                <a:lnTo>
                  <a:pt x="432" y="78"/>
                </a:lnTo>
                <a:lnTo>
                  <a:pt x="443" y="90"/>
                </a:lnTo>
                <a:lnTo>
                  <a:pt x="455" y="102"/>
                </a:lnTo>
                <a:lnTo>
                  <a:pt x="465" y="114"/>
                </a:lnTo>
                <a:lnTo>
                  <a:pt x="474" y="123"/>
                </a:lnTo>
                <a:lnTo>
                  <a:pt x="479" y="133"/>
                </a:lnTo>
                <a:lnTo>
                  <a:pt x="484" y="140"/>
                </a:lnTo>
                <a:lnTo>
                  <a:pt x="486" y="147"/>
                </a:lnTo>
                <a:lnTo>
                  <a:pt x="489" y="154"/>
                </a:lnTo>
                <a:lnTo>
                  <a:pt x="489" y="159"/>
                </a:lnTo>
                <a:lnTo>
                  <a:pt x="489" y="166"/>
                </a:lnTo>
                <a:lnTo>
                  <a:pt x="489" y="176"/>
                </a:lnTo>
                <a:lnTo>
                  <a:pt x="486" y="181"/>
                </a:lnTo>
                <a:lnTo>
                  <a:pt x="484" y="185"/>
                </a:lnTo>
                <a:lnTo>
                  <a:pt x="482" y="188"/>
                </a:lnTo>
                <a:lnTo>
                  <a:pt x="479" y="192"/>
                </a:lnTo>
                <a:lnTo>
                  <a:pt x="474" y="197"/>
                </a:lnTo>
                <a:lnTo>
                  <a:pt x="467" y="207"/>
                </a:lnTo>
                <a:lnTo>
                  <a:pt x="460" y="214"/>
                </a:lnTo>
                <a:lnTo>
                  <a:pt x="451" y="226"/>
                </a:lnTo>
                <a:lnTo>
                  <a:pt x="443" y="230"/>
                </a:lnTo>
                <a:lnTo>
                  <a:pt x="439" y="238"/>
                </a:lnTo>
                <a:lnTo>
                  <a:pt x="432" y="245"/>
                </a:lnTo>
                <a:lnTo>
                  <a:pt x="424" y="252"/>
                </a:lnTo>
                <a:lnTo>
                  <a:pt x="415" y="259"/>
                </a:lnTo>
                <a:lnTo>
                  <a:pt x="405" y="269"/>
                </a:lnTo>
                <a:lnTo>
                  <a:pt x="396" y="276"/>
                </a:lnTo>
                <a:lnTo>
                  <a:pt x="386" y="285"/>
                </a:lnTo>
                <a:lnTo>
                  <a:pt x="365" y="304"/>
                </a:lnTo>
                <a:lnTo>
                  <a:pt x="341" y="326"/>
                </a:lnTo>
                <a:lnTo>
                  <a:pt x="317" y="345"/>
                </a:lnTo>
                <a:lnTo>
                  <a:pt x="291" y="364"/>
                </a:lnTo>
                <a:lnTo>
                  <a:pt x="262" y="383"/>
                </a:lnTo>
                <a:lnTo>
                  <a:pt x="234" y="402"/>
                </a:lnTo>
                <a:lnTo>
                  <a:pt x="203" y="423"/>
                </a:lnTo>
                <a:lnTo>
                  <a:pt x="169" y="445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34"/>
          <p:cNvSpPr/>
          <p:nvPr/>
        </p:nvSpPr>
        <p:spPr>
          <a:xfrm>
            <a:off x="7443793" y="3789368"/>
            <a:ext cx="174625" cy="160337"/>
          </a:xfrm>
          <a:custGeom>
            <a:avLst/>
            <a:gdLst>
              <a:gd name="txL" fmla="*/ 0 w 276"/>
              <a:gd name="txT" fmla="*/ 0 h 252"/>
              <a:gd name="txR" fmla="*/ 276 w 276"/>
              <a:gd name="txB" fmla="*/ 252 h 252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76" h="252">
                <a:moveTo>
                  <a:pt x="207" y="69"/>
                </a:moveTo>
                <a:lnTo>
                  <a:pt x="221" y="83"/>
                </a:lnTo>
                <a:lnTo>
                  <a:pt x="236" y="97"/>
                </a:lnTo>
                <a:lnTo>
                  <a:pt x="248" y="111"/>
                </a:lnTo>
                <a:lnTo>
                  <a:pt x="257" y="126"/>
                </a:lnTo>
                <a:lnTo>
                  <a:pt x="264" y="140"/>
                </a:lnTo>
                <a:lnTo>
                  <a:pt x="271" y="154"/>
                </a:lnTo>
                <a:lnTo>
                  <a:pt x="274" y="168"/>
                </a:lnTo>
                <a:lnTo>
                  <a:pt x="276" y="183"/>
                </a:lnTo>
                <a:lnTo>
                  <a:pt x="274" y="195"/>
                </a:lnTo>
                <a:lnTo>
                  <a:pt x="274" y="207"/>
                </a:lnTo>
                <a:lnTo>
                  <a:pt x="269" y="216"/>
                </a:lnTo>
                <a:lnTo>
                  <a:pt x="267" y="226"/>
                </a:lnTo>
                <a:lnTo>
                  <a:pt x="262" y="233"/>
                </a:lnTo>
                <a:lnTo>
                  <a:pt x="255" y="240"/>
                </a:lnTo>
                <a:lnTo>
                  <a:pt x="248" y="247"/>
                </a:lnTo>
                <a:lnTo>
                  <a:pt x="240" y="252"/>
                </a:lnTo>
                <a:lnTo>
                  <a:pt x="233" y="252"/>
                </a:lnTo>
                <a:lnTo>
                  <a:pt x="226" y="252"/>
                </a:lnTo>
                <a:lnTo>
                  <a:pt x="217" y="247"/>
                </a:lnTo>
                <a:lnTo>
                  <a:pt x="207" y="242"/>
                </a:lnTo>
                <a:lnTo>
                  <a:pt x="195" y="235"/>
                </a:lnTo>
                <a:lnTo>
                  <a:pt x="181" y="226"/>
                </a:lnTo>
                <a:lnTo>
                  <a:pt x="169" y="214"/>
                </a:lnTo>
                <a:lnTo>
                  <a:pt x="155" y="199"/>
                </a:lnTo>
                <a:lnTo>
                  <a:pt x="138" y="183"/>
                </a:lnTo>
                <a:lnTo>
                  <a:pt x="121" y="164"/>
                </a:lnTo>
                <a:lnTo>
                  <a:pt x="105" y="142"/>
                </a:lnTo>
                <a:lnTo>
                  <a:pt x="85" y="119"/>
                </a:lnTo>
                <a:lnTo>
                  <a:pt x="76" y="107"/>
                </a:lnTo>
                <a:lnTo>
                  <a:pt x="64" y="92"/>
                </a:lnTo>
                <a:lnTo>
                  <a:pt x="54" y="78"/>
                </a:lnTo>
                <a:lnTo>
                  <a:pt x="45" y="64"/>
                </a:lnTo>
                <a:lnTo>
                  <a:pt x="33" y="50"/>
                </a:lnTo>
                <a:lnTo>
                  <a:pt x="21" y="33"/>
                </a:lnTo>
                <a:lnTo>
                  <a:pt x="12" y="16"/>
                </a:lnTo>
                <a:lnTo>
                  <a:pt x="0" y="0"/>
                </a:lnTo>
                <a:lnTo>
                  <a:pt x="19" y="0"/>
                </a:lnTo>
                <a:lnTo>
                  <a:pt x="35" y="2"/>
                </a:lnTo>
                <a:lnTo>
                  <a:pt x="54" y="2"/>
                </a:lnTo>
                <a:lnTo>
                  <a:pt x="71" y="4"/>
                </a:lnTo>
                <a:lnTo>
                  <a:pt x="85" y="7"/>
                </a:lnTo>
                <a:lnTo>
                  <a:pt x="102" y="9"/>
                </a:lnTo>
                <a:lnTo>
                  <a:pt x="116" y="14"/>
                </a:lnTo>
                <a:lnTo>
                  <a:pt x="128" y="16"/>
                </a:lnTo>
                <a:lnTo>
                  <a:pt x="140" y="21"/>
                </a:lnTo>
                <a:lnTo>
                  <a:pt x="152" y="26"/>
                </a:lnTo>
                <a:lnTo>
                  <a:pt x="164" y="33"/>
                </a:lnTo>
                <a:lnTo>
                  <a:pt x="174" y="38"/>
                </a:lnTo>
                <a:lnTo>
                  <a:pt x="183" y="45"/>
                </a:lnTo>
                <a:lnTo>
                  <a:pt x="193" y="52"/>
                </a:lnTo>
                <a:lnTo>
                  <a:pt x="200" y="59"/>
                </a:lnTo>
                <a:lnTo>
                  <a:pt x="207" y="69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35"/>
          <p:cNvSpPr/>
          <p:nvPr/>
        </p:nvSpPr>
        <p:spPr>
          <a:xfrm>
            <a:off x="7953380" y="3709988"/>
            <a:ext cx="233363" cy="182562"/>
          </a:xfrm>
          <a:custGeom>
            <a:avLst/>
            <a:gdLst>
              <a:gd name="txL" fmla="*/ 0 w 367"/>
              <a:gd name="txT" fmla="*/ 0 h 287"/>
              <a:gd name="txR" fmla="*/ 367 w 367"/>
              <a:gd name="txB" fmla="*/ 287 h 287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367" h="287">
                <a:moveTo>
                  <a:pt x="300" y="104"/>
                </a:moveTo>
                <a:lnTo>
                  <a:pt x="315" y="116"/>
                </a:lnTo>
                <a:lnTo>
                  <a:pt x="329" y="128"/>
                </a:lnTo>
                <a:lnTo>
                  <a:pt x="341" y="142"/>
                </a:lnTo>
                <a:lnTo>
                  <a:pt x="351" y="154"/>
                </a:lnTo>
                <a:lnTo>
                  <a:pt x="358" y="168"/>
                </a:lnTo>
                <a:lnTo>
                  <a:pt x="365" y="180"/>
                </a:lnTo>
                <a:lnTo>
                  <a:pt x="367" y="192"/>
                </a:lnTo>
                <a:lnTo>
                  <a:pt x="367" y="207"/>
                </a:lnTo>
                <a:lnTo>
                  <a:pt x="367" y="223"/>
                </a:lnTo>
                <a:lnTo>
                  <a:pt x="367" y="235"/>
                </a:lnTo>
                <a:lnTo>
                  <a:pt x="367" y="249"/>
                </a:lnTo>
                <a:lnTo>
                  <a:pt x="367" y="259"/>
                </a:lnTo>
                <a:lnTo>
                  <a:pt x="365" y="268"/>
                </a:lnTo>
                <a:lnTo>
                  <a:pt x="362" y="275"/>
                </a:lnTo>
                <a:lnTo>
                  <a:pt x="360" y="280"/>
                </a:lnTo>
                <a:lnTo>
                  <a:pt x="358" y="285"/>
                </a:lnTo>
                <a:lnTo>
                  <a:pt x="353" y="287"/>
                </a:lnTo>
                <a:lnTo>
                  <a:pt x="351" y="287"/>
                </a:lnTo>
                <a:lnTo>
                  <a:pt x="343" y="287"/>
                </a:lnTo>
                <a:lnTo>
                  <a:pt x="339" y="285"/>
                </a:lnTo>
                <a:lnTo>
                  <a:pt x="329" y="283"/>
                </a:lnTo>
                <a:lnTo>
                  <a:pt x="320" y="280"/>
                </a:lnTo>
                <a:lnTo>
                  <a:pt x="310" y="273"/>
                </a:lnTo>
                <a:lnTo>
                  <a:pt x="298" y="268"/>
                </a:lnTo>
                <a:lnTo>
                  <a:pt x="286" y="261"/>
                </a:lnTo>
                <a:lnTo>
                  <a:pt x="274" y="252"/>
                </a:lnTo>
                <a:lnTo>
                  <a:pt x="258" y="242"/>
                </a:lnTo>
                <a:lnTo>
                  <a:pt x="243" y="230"/>
                </a:lnTo>
                <a:lnTo>
                  <a:pt x="227" y="218"/>
                </a:lnTo>
                <a:lnTo>
                  <a:pt x="210" y="204"/>
                </a:lnTo>
                <a:lnTo>
                  <a:pt x="191" y="187"/>
                </a:lnTo>
                <a:lnTo>
                  <a:pt x="172" y="171"/>
                </a:lnTo>
                <a:lnTo>
                  <a:pt x="153" y="154"/>
                </a:lnTo>
                <a:lnTo>
                  <a:pt x="134" y="140"/>
                </a:lnTo>
                <a:lnTo>
                  <a:pt x="115" y="123"/>
                </a:lnTo>
                <a:lnTo>
                  <a:pt x="98" y="109"/>
                </a:lnTo>
                <a:lnTo>
                  <a:pt x="84" y="95"/>
                </a:lnTo>
                <a:lnTo>
                  <a:pt x="69" y="83"/>
                </a:lnTo>
                <a:lnTo>
                  <a:pt x="55" y="71"/>
                </a:lnTo>
                <a:lnTo>
                  <a:pt x="43" y="59"/>
                </a:lnTo>
                <a:lnTo>
                  <a:pt x="33" y="50"/>
                </a:lnTo>
                <a:lnTo>
                  <a:pt x="24" y="40"/>
                </a:lnTo>
                <a:lnTo>
                  <a:pt x="17" y="31"/>
                </a:lnTo>
                <a:lnTo>
                  <a:pt x="12" y="23"/>
                </a:lnTo>
                <a:lnTo>
                  <a:pt x="7" y="16"/>
                </a:lnTo>
                <a:lnTo>
                  <a:pt x="2" y="11"/>
                </a:lnTo>
                <a:lnTo>
                  <a:pt x="2" y="4"/>
                </a:lnTo>
                <a:lnTo>
                  <a:pt x="0" y="0"/>
                </a:lnTo>
                <a:lnTo>
                  <a:pt x="31" y="7"/>
                </a:lnTo>
                <a:lnTo>
                  <a:pt x="57" y="14"/>
                </a:lnTo>
                <a:lnTo>
                  <a:pt x="86" y="21"/>
                </a:lnTo>
                <a:lnTo>
                  <a:pt x="110" y="26"/>
                </a:lnTo>
                <a:lnTo>
                  <a:pt x="134" y="33"/>
                </a:lnTo>
                <a:lnTo>
                  <a:pt x="157" y="40"/>
                </a:lnTo>
                <a:lnTo>
                  <a:pt x="179" y="45"/>
                </a:lnTo>
                <a:lnTo>
                  <a:pt x="198" y="52"/>
                </a:lnTo>
                <a:lnTo>
                  <a:pt x="215" y="59"/>
                </a:lnTo>
                <a:lnTo>
                  <a:pt x="231" y="64"/>
                </a:lnTo>
                <a:lnTo>
                  <a:pt x="248" y="71"/>
                </a:lnTo>
                <a:lnTo>
                  <a:pt x="260" y="78"/>
                </a:lnTo>
                <a:lnTo>
                  <a:pt x="272" y="83"/>
                </a:lnTo>
                <a:lnTo>
                  <a:pt x="284" y="90"/>
                </a:lnTo>
                <a:lnTo>
                  <a:pt x="291" y="97"/>
                </a:lnTo>
                <a:lnTo>
                  <a:pt x="300" y="104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36"/>
          <p:cNvSpPr/>
          <p:nvPr/>
        </p:nvSpPr>
        <p:spPr>
          <a:xfrm>
            <a:off x="7637468" y="3379793"/>
            <a:ext cx="147637" cy="141287"/>
          </a:xfrm>
          <a:custGeom>
            <a:avLst/>
            <a:gdLst>
              <a:gd name="txL" fmla="*/ 0 w 233"/>
              <a:gd name="txT" fmla="*/ 0 h 221"/>
              <a:gd name="txR" fmla="*/ 233 w 233"/>
              <a:gd name="txB" fmla="*/ 221 h 221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33" h="221">
                <a:moveTo>
                  <a:pt x="86" y="17"/>
                </a:moveTo>
                <a:lnTo>
                  <a:pt x="98" y="22"/>
                </a:lnTo>
                <a:lnTo>
                  <a:pt x="112" y="26"/>
                </a:lnTo>
                <a:lnTo>
                  <a:pt x="129" y="31"/>
                </a:lnTo>
                <a:lnTo>
                  <a:pt x="143" y="38"/>
                </a:lnTo>
                <a:lnTo>
                  <a:pt x="157" y="43"/>
                </a:lnTo>
                <a:lnTo>
                  <a:pt x="171" y="52"/>
                </a:lnTo>
                <a:lnTo>
                  <a:pt x="186" y="62"/>
                </a:lnTo>
                <a:lnTo>
                  <a:pt x="200" y="74"/>
                </a:lnTo>
                <a:lnTo>
                  <a:pt x="212" y="88"/>
                </a:lnTo>
                <a:lnTo>
                  <a:pt x="217" y="93"/>
                </a:lnTo>
                <a:lnTo>
                  <a:pt x="222" y="100"/>
                </a:lnTo>
                <a:lnTo>
                  <a:pt x="224" y="107"/>
                </a:lnTo>
                <a:lnTo>
                  <a:pt x="229" y="114"/>
                </a:lnTo>
                <a:lnTo>
                  <a:pt x="231" y="121"/>
                </a:lnTo>
                <a:lnTo>
                  <a:pt x="233" y="126"/>
                </a:lnTo>
                <a:lnTo>
                  <a:pt x="233" y="133"/>
                </a:lnTo>
                <a:lnTo>
                  <a:pt x="233" y="140"/>
                </a:lnTo>
                <a:lnTo>
                  <a:pt x="233" y="148"/>
                </a:lnTo>
                <a:lnTo>
                  <a:pt x="233" y="157"/>
                </a:lnTo>
                <a:lnTo>
                  <a:pt x="231" y="164"/>
                </a:lnTo>
                <a:lnTo>
                  <a:pt x="229" y="171"/>
                </a:lnTo>
                <a:lnTo>
                  <a:pt x="226" y="181"/>
                </a:lnTo>
                <a:lnTo>
                  <a:pt x="224" y="188"/>
                </a:lnTo>
                <a:lnTo>
                  <a:pt x="219" y="198"/>
                </a:lnTo>
                <a:lnTo>
                  <a:pt x="214" y="202"/>
                </a:lnTo>
                <a:lnTo>
                  <a:pt x="207" y="209"/>
                </a:lnTo>
                <a:lnTo>
                  <a:pt x="202" y="214"/>
                </a:lnTo>
                <a:lnTo>
                  <a:pt x="195" y="217"/>
                </a:lnTo>
                <a:lnTo>
                  <a:pt x="188" y="221"/>
                </a:lnTo>
                <a:lnTo>
                  <a:pt x="181" y="221"/>
                </a:lnTo>
                <a:lnTo>
                  <a:pt x="171" y="221"/>
                </a:lnTo>
                <a:lnTo>
                  <a:pt x="164" y="221"/>
                </a:lnTo>
                <a:lnTo>
                  <a:pt x="155" y="219"/>
                </a:lnTo>
                <a:lnTo>
                  <a:pt x="148" y="214"/>
                </a:lnTo>
                <a:lnTo>
                  <a:pt x="138" y="209"/>
                </a:lnTo>
                <a:lnTo>
                  <a:pt x="129" y="202"/>
                </a:lnTo>
                <a:lnTo>
                  <a:pt x="117" y="195"/>
                </a:lnTo>
                <a:lnTo>
                  <a:pt x="107" y="188"/>
                </a:lnTo>
                <a:lnTo>
                  <a:pt x="98" y="176"/>
                </a:lnTo>
                <a:lnTo>
                  <a:pt x="76" y="157"/>
                </a:lnTo>
                <a:lnTo>
                  <a:pt x="57" y="138"/>
                </a:lnTo>
                <a:lnTo>
                  <a:pt x="50" y="129"/>
                </a:lnTo>
                <a:lnTo>
                  <a:pt x="43" y="121"/>
                </a:lnTo>
                <a:lnTo>
                  <a:pt x="36" y="112"/>
                </a:lnTo>
                <a:lnTo>
                  <a:pt x="28" y="105"/>
                </a:lnTo>
                <a:lnTo>
                  <a:pt x="24" y="98"/>
                </a:lnTo>
                <a:lnTo>
                  <a:pt x="19" y="91"/>
                </a:lnTo>
                <a:lnTo>
                  <a:pt x="14" y="83"/>
                </a:lnTo>
                <a:lnTo>
                  <a:pt x="12" y="79"/>
                </a:lnTo>
                <a:lnTo>
                  <a:pt x="9" y="71"/>
                </a:lnTo>
                <a:lnTo>
                  <a:pt x="7" y="64"/>
                </a:lnTo>
                <a:lnTo>
                  <a:pt x="5" y="57"/>
                </a:lnTo>
                <a:lnTo>
                  <a:pt x="5" y="52"/>
                </a:lnTo>
                <a:lnTo>
                  <a:pt x="2" y="43"/>
                </a:lnTo>
                <a:lnTo>
                  <a:pt x="0" y="36"/>
                </a:lnTo>
                <a:lnTo>
                  <a:pt x="0" y="31"/>
                </a:lnTo>
                <a:lnTo>
                  <a:pt x="2" y="24"/>
                </a:lnTo>
                <a:lnTo>
                  <a:pt x="5" y="19"/>
                </a:lnTo>
                <a:lnTo>
                  <a:pt x="7" y="14"/>
                </a:lnTo>
                <a:lnTo>
                  <a:pt x="17" y="5"/>
                </a:lnTo>
                <a:lnTo>
                  <a:pt x="21" y="3"/>
                </a:lnTo>
                <a:lnTo>
                  <a:pt x="26" y="0"/>
                </a:lnTo>
                <a:lnTo>
                  <a:pt x="33" y="0"/>
                </a:lnTo>
                <a:lnTo>
                  <a:pt x="43" y="3"/>
                </a:lnTo>
                <a:lnTo>
                  <a:pt x="50" y="5"/>
                </a:lnTo>
                <a:lnTo>
                  <a:pt x="62" y="10"/>
                </a:lnTo>
                <a:lnTo>
                  <a:pt x="74" y="12"/>
                </a:lnTo>
                <a:lnTo>
                  <a:pt x="86" y="17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37"/>
          <p:cNvSpPr/>
          <p:nvPr/>
        </p:nvSpPr>
        <p:spPr>
          <a:xfrm>
            <a:off x="7769225" y="3209930"/>
            <a:ext cx="323850" cy="188913"/>
          </a:xfrm>
          <a:custGeom>
            <a:avLst/>
            <a:gdLst>
              <a:gd name="txL" fmla="*/ 0 w 510"/>
              <a:gd name="txT" fmla="*/ 0 h 298"/>
              <a:gd name="txR" fmla="*/ 510 w 510"/>
              <a:gd name="txB" fmla="*/ 298 h 298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510" h="298">
                <a:moveTo>
                  <a:pt x="510" y="12"/>
                </a:moveTo>
                <a:lnTo>
                  <a:pt x="510" y="17"/>
                </a:lnTo>
                <a:lnTo>
                  <a:pt x="508" y="22"/>
                </a:lnTo>
                <a:lnTo>
                  <a:pt x="503" y="29"/>
                </a:lnTo>
                <a:lnTo>
                  <a:pt x="501" y="36"/>
                </a:lnTo>
                <a:lnTo>
                  <a:pt x="494" y="41"/>
                </a:lnTo>
                <a:lnTo>
                  <a:pt x="487" y="48"/>
                </a:lnTo>
                <a:lnTo>
                  <a:pt x="475" y="53"/>
                </a:lnTo>
                <a:lnTo>
                  <a:pt x="463" y="57"/>
                </a:lnTo>
                <a:lnTo>
                  <a:pt x="451" y="67"/>
                </a:lnTo>
                <a:lnTo>
                  <a:pt x="437" y="79"/>
                </a:lnTo>
                <a:lnTo>
                  <a:pt x="420" y="93"/>
                </a:lnTo>
                <a:lnTo>
                  <a:pt x="401" y="110"/>
                </a:lnTo>
                <a:lnTo>
                  <a:pt x="379" y="126"/>
                </a:lnTo>
                <a:lnTo>
                  <a:pt x="370" y="136"/>
                </a:lnTo>
                <a:lnTo>
                  <a:pt x="358" y="148"/>
                </a:lnTo>
                <a:lnTo>
                  <a:pt x="344" y="157"/>
                </a:lnTo>
                <a:lnTo>
                  <a:pt x="332" y="169"/>
                </a:lnTo>
                <a:lnTo>
                  <a:pt x="317" y="181"/>
                </a:lnTo>
                <a:lnTo>
                  <a:pt x="303" y="195"/>
                </a:lnTo>
                <a:lnTo>
                  <a:pt x="289" y="207"/>
                </a:lnTo>
                <a:lnTo>
                  <a:pt x="274" y="219"/>
                </a:lnTo>
                <a:lnTo>
                  <a:pt x="260" y="231"/>
                </a:lnTo>
                <a:lnTo>
                  <a:pt x="248" y="241"/>
                </a:lnTo>
                <a:lnTo>
                  <a:pt x="236" y="250"/>
                </a:lnTo>
                <a:lnTo>
                  <a:pt x="224" y="257"/>
                </a:lnTo>
                <a:lnTo>
                  <a:pt x="212" y="264"/>
                </a:lnTo>
                <a:lnTo>
                  <a:pt x="201" y="272"/>
                </a:lnTo>
                <a:lnTo>
                  <a:pt x="191" y="279"/>
                </a:lnTo>
                <a:lnTo>
                  <a:pt x="181" y="283"/>
                </a:lnTo>
                <a:lnTo>
                  <a:pt x="174" y="288"/>
                </a:lnTo>
                <a:lnTo>
                  <a:pt x="165" y="291"/>
                </a:lnTo>
                <a:lnTo>
                  <a:pt x="160" y="293"/>
                </a:lnTo>
                <a:lnTo>
                  <a:pt x="153" y="295"/>
                </a:lnTo>
                <a:lnTo>
                  <a:pt x="148" y="298"/>
                </a:lnTo>
                <a:lnTo>
                  <a:pt x="143" y="298"/>
                </a:lnTo>
                <a:lnTo>
                  <a:pt x="134" y="298"/>
                </a:lnTo>
                <a:lnTo>
                  <a:pt x="122" y="293"/>
                </a:lnTo>
                <a:lnTo>
                  <a:pt x="112" y="288"/>
                </a:lnTo>
                <a:lnTo>
                  <a:pt x="100" y="281"/>
                </a:lnTo>
                <a:lnTo>
                  <a:pt x="88" y="274"/>
                </a:lnTo>
                <a:lnTo>
                  <a:pt x="77" y="264"/>
                </a:lnTo>
                <a:lnTo>
                  <a:pt x="62" y="253"/>
                </a:lnTo>
                <a:lnTo>
                  <a:pt x="50" y="241"/>
                </a:lnTo>
                <a:lnTo>
                  <a:pt x="43" y="233"/>
                </a:lnTo>
                <a:lnTo>
                  <a:pt x="34" y="229"/>
                </a:lnTo>
                <a:lnTo>
                  <a:pt x="29" y="222"/>
                </a:lnTo>
                <a:lnTo>
                  <a:pt x="22" y="214"/>
                </a:lnTo>
                <a:lnTo>
                  <a:pt x="17" y="210"/>
                </a:lnTo>
                <a:lnTo>
                  <a:pt x="12" y="203"/>
                </a:lnTo>
                <a:lnTo>
                  <a:pt x="10" y="195"/>
                </a:lnTo>
                <a:lnTo>
                  <a:pt x="5" y="191"/>
                </a:lnTo>
                <a:lnTo>
                  <a:pt x="3" y="184"/>
                </a:lnTo>
                <a:lnTo>
                  <a:pt x="3" y="179"/>
                </a:lnTo>
                <a:lnTo>
                  <a:pt x="0" y="174"/>
                </a:lnTo>
                <a:lnTo>
                  <a:pt x="0" y="169"/>
                </a:lnTo>
                <a:lnTo>
                  <a:pt x="0" y="162"/>
                </a:lnTo>
                <a:lnTo>
                  <a:pt x="0" y="157"/>
                </a:lnTo>
                <a:lnTo>
                  <a:pt x="5" y="150"/>
                </a:lnTo>
                <a:lnTo>
                  <a:pt x="12" y="141"/>
                </a:lnTo>
                <a:lnTo>
                  <a:pt x="19" y="138"/>
                </a:lnTo>
                <a:lnTo>
                  <a:pt x="24" y="136"/>
                </a:lnTo>
                <a:lnTo>
                  <a:pt x="31" y="134"/>
                </a:lnTo>
                <a:lnTo>
                  <a:pt x="41" y="134"/>
                </a:lnTo>
                <a:lnTo>
                  <a:pt x="50" y="134"/>
                </a:lnTo>
                <a:lnTo>
                  <a:pt x="62" y="138"/>
                </a:lnTo>
                <a:lnTo>
                  <a:pt x="69" y="138"/>
                </a:lnTo>
                <a:lnTo>
                  <a:pt x="77" y="141"/>
                </a:lnTo>
                <a:lnTo>
                  <a:pt x="86" y="141"/>
                </a:lnTo>
                <a:lnTo>
                  <a:pt x="96" y="138"/>
                </a:lnTo>
                <a:lnTo>
                  <a:pt x="108" y="136"/>
                </a:lnTo>
                <a:lnTo>
                  <a:pt x="122" y="134"/>
                </a:lnTo>
                <a:lnTo>
                  <a:pt x="134" y="129"/>
                </a:lnTo>
                <a:lnTo>
                  <a:pt x="150" y="124"/>
                </a:lnTo>
                <a:lnTo>
                  <a:pt x="165" y="119"/>
                </a:lnTo>
                <a:lnTo>
                  <a:pt x="184" y="112"/>
                </a:lnTo>
                <a:lnTo>
                  <a:pt x="203" y="105"/>
                </a:lnTo>
                <a:lnTo>
                  <a:pt x="222" y="96"/>
                </a:lnTo>
                <a:lnTo>
                  <a:pt x="243" y="88"/>
                </a:lnTo>
                <a:lnTo>
                  <a:pt x="265" y="79"/>
                </a:lnTo>
                <a:lnTo>
                  <a:pt x="289" y="69"/>
                </a:lnTo>
                <a:lnTo>
                  <a:pt x="315" y="57"/>
                </a:lnTo>
                <a:lnTo>
                  <a:pt x="339" y="48"/>
                </a:lnTo>
                <a:lnTo>
                  <a:pt x="360" y="38"/>
                </a:lnTo>
                <a:lnTo>
                  <a:pt x="379" y="31"/>
                </a:lnTo>
                <a:lnTo>
                  <a:pt x="398" y="24"/>
                </a:lnTo>
                <a:lnTo>
                  <a:pt x="415" y="17"/>
                </a:lnTo>
                <a:lnTo>
                  <a:pt x="432" y="12"/>
                </a:lnTo>
                <a:lnTo>
                  <a:pt x="446" y="8"/>
                </a:lnTo>
                <a:lnTo>
                  <a:pt x="460" y="5"/>
                </a:lnTo>
                <a:lnTo>
                  <a:pt x="472" y="3"/>
                </a:lnTo>
                <a:lnTo>
                  <a:pt x="482" y="0"/>
                </a:lnTo>
                <a:lnTo>
                  <a:pt x="489" y="0"/>
                </a:lnTo>
                <a:lnTo>
                  <a:pt x="496" y="3"/>
                </a:lnTo>
                <a:lnTo>
                  <a:pt x="503" y="3"/>
                </a:lnTo>
                <a:lnTo>
                  <a:pt x="506" y="5"/>
                </a:lnTo>
                <a:lnTo>
                  <a:pt x="508" y="8"/>
                </a:lnTo>
                <a:lnTo>
                  <a:pt x="510" y="12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38"/>
          <p:cNvSpPr/>
          <p:nvPr/>
        </p:nvSpPr>
        <p:spPr>
          <a:xfrm>
            <a:off x="7115180" y="3287718"/>
            <a:ext cx="385763" cy="212725"/>
          </a:xfrm>
          <a:custGeom>
            <a:avLst/>
            <a:gdLst>
              <a:gd name="txL" fmla="*/ 0 w 608"/>
              <a:gd name="txT" fmla="*/ 0 h 335"/>
              <a:gd name="txR" fmla="*/ 608 w 608"/>
              <a:gd name="txB" fmla="*/ 335 h 335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</a:cxnLst>
            <a:rect l="txL" t="txT" r="txR" b="txB"/>
            <a:pathLst>
              <a:path w="608" h="335">
                <a:moveTo>
                  <a:pt x="587" y="2"/>
                </a:moveTo>
                <a:lnTo>
                  <a:pt x="594" y="2"/>
                </a:lnTo>
                <a:lnTo>
                  <a:pt x="601" y="5"/>
                </a:lnTo>
                <a:lnTo>
                  <a:pt x="606" y="5"/>
                </a:lnTo>
                <a:lnTo>
                  <a:pt x="608" y="7"/>
                </a:lnTo>
                <a:lnTo>
                  <a:pt x="608" y="10"/>
                </a:lnTo>
                <a:lnTo>
                  <a:pt x="608" y="14"/>
                </a:lnTo>
                <a:lnTo>
                  <a:pt x="608" y="17"/>
                </a:lnTo>
                <a:lnTo>
                  <a:pt x="606" y="19"/>
                </a:lnTo>
                <a:lnTo>
                  <a:pt x="601" y="24"/>
                </a:lnTo>
                <a:lnTo>
                  <a:pt x="596" y="31"/>
                </a:lnTo>
                <a:lnTo>
                  <a:pt x="589" y="38"/>
                </a:lnTo>
                <a:lnTo>
                  <a:pt x="580" y="45"/>
                </a:lnTo>
                <a:lnTo>
                  <a:pt x="568" y="55"/>
                </a:lnTo>
                <a:lnTo>
                  <a:pt x="556" y="64"/>
                </a:lnTo>
                <a:lnTo>
                  <a:pt x="541" y="76"/>
                </a:lnTo>
                <a:lnTo>
                  <a:pt x="525" y="88"/>
                </a:lnTo>
                <a:lnTo>
                  <a:pt x="508" y="102"/>
                </a:lnTo>
                <a:lnTo>
                  <a:pt x="487" y="117"/>
                </a:lnTo>
                <a:lnTo>
                  <a:pt x="465" y="131"/>
                </a:lnTo>
                <a:lnTo>
                  <a:pt x="444" y="148"/>
                </a:lnTo>
                <a:lnTo>
                  <a:pt x="418" y="167"/>
                </a:lnTo>
                <a:lnTo>
                  <a:pt x="391" y="186"/>
                </a:lnTo>
                <a:lnTo>
                  <a:pt x="365" y="205"/>
                </a:lnTo>
                <a:lnTo>
                  <a:pt x="339" y="221"/>
                </a:lnTo>
                <a:lnTo>
                  <a:pt x="315" y="238"/>
                </a:lnTo>
                <a:lnTo>
                  <a:pt x="291" y="255"/>
                </a:lnTo>
                <a:lnTo>
                  <a:pt x="272" y="269"/>
                </a:lnTo>
                <a:lnTo>
                  <a:pt x="251" y="281"/>
                </a:lnTo>
                <a:lnTo>
                  <a:pt x="234" y="293"/>
                </a:lnTo>
                <a:lnTo>
                  <a:pt x="217" y="302"/>
                </a:lnTo>
                <a:lnTo>
                  <a:pt x="203" y="312"/>
                </a:lnTo>
                <a:lnTo>
                  <a:pt x="189" y="319"/>
                </a:lnTo>
                <a:lnTo>
                  <a:pt x="177" y="326"/>
                </a:lnTo>
                <a:lnTo>
                  <a:pt x="167" y="331"/>
                </a:lnTo>
                <a:lnTo>
                  <a:pt x="158" y="333"/>
                </a:lnTo>
                <a:lnTo>
                  <a:pt x="151" y="335"/>
                </a:lnTo>
                <a:lnTo>
                  <a:pt x="143" y="335"/>
                </a:lnTo>
                <a:lnTo>
                  <a:pt x="139" y="333"/>
                </a:lnTo>
                <a:lnTo>
                  <a:pt x="127" y="333"/>
                </a:lnTo>
                <a:lnTo>
                  <a:pt x="115" y="328"/>
                </a:lnTo>
                <a:lnTo>
                  <a:pt x="103" y="324"/>
                </a:lnTo>
                <a:lnTo>
                  <a:pt x="93" y="319"/>
                </a:lnTo>
                <a:lnTo>
                  <a:pt x="81" y="309"/>
                </a:lnTo>
                <a:lnTo>
                  <a:pt x="69" y="300"/>
                </a:lnTo>
                <a:lnTo>
                  <a:pt x="58" y="288"/>
                </a:lnTo>
                <a:lnTo>
                  <a:pt x="46" y="276"/>
                </a:lnTo>
                <a:lnTo>
                  <a:pt x="34" y="264"/>
                </a:lnTo>
                <a:lnTo>
                  <a:pt x="24" y="252"/>
                </a:lnTo>
                <a:lnTo>
                  <a:pt x="17" y="240"/>
                </a:lnTo>
                <a:lnTo>
                  <a:pt x="10" y="231"/>
                </a:lnTo>
                <a:lnTo>
                  <a:pt x="5" y="219"/>
                </a:lnTo>
                <a:lnTo>
                  <a:pt x="3" y="209"/>
                </a:lnTo>
                <a:lnTo>
                  <a:pt x="0" y="197"/>
                </a:lnTo>
                <a:lnTo>
                  <a:pt x="0" y="186"/>
                </a:lnTo>
                <a:lnTo>
                  <a:pt x="0" y="176"/>
                </a:lnTo>
                <a:lnTo>
                  <a:pt x="5" y="171"/>
                </a:lnTo>
                <a:lnTo>
                  <a:pt x="10" y="164"/>
                </a:lnTo>
                <a:lnTo>
                  <a:pt x="17" y="162"/>
                </a:lnTo>
                <a:lnTo>
                  <a:pt x="27" y="159"/>
                </a:lnTo>
                <a:lnTo>
                  <a:pt x="38" y="157"/>
                </a:lnTo>
                <a:lnTo>
                  <a:pt x="53" y="159"/>
                </a:lnTo>
                <a:lnTo>
                  <a:pt x="69" y="162"/>
                </a:lnTo>
                <a:lnTo>
                  <a:pt x="77" y="164"/>
                </a:lnTo>
                <a:lnTo>
                  <a:pt x="84" y="164"/>
                </a:lnTo>
                <a:lnTo>
                  <a:pt x="96" y="164"/>
                </a:lnTo>
                <a:lnTo>
                  <a:pt x="105" y="164"/>
                </a:lnTo>
                <a:lnTo>
                  <a:pt x="120" y="162"/>
                </a:lnTo>
                <a:lnTo>
                  <a:pt x="131" y="159"/>
                </a:lnTo>
                <a:lnTo>
                  <a:pt x="148" y="157"/>
                </a:lnTo>
                <a:lnTo>
                  <a:pt x="165" y="152"/>
                </a:lnTo>
                <a:lnTo>
                  <a:pt x="181" y="148"/>
                </a:lnTo>
                <a:lnTo>
                  <a:pt x="201" y="140"/>
                </a:lnTo>
                <a:lnTo>
                  <a:pt x="222" y="133"/>
                </a:lnTo>
                <a:lnTo>
                  <a:pt x="243" y="126"/>
                </a:lnTo>
                <a:lnTo>
                  <a:pt x="267" y="117"/>
                </a:lnTo>
                <a:lnTo>
                  <a:pt x="291" y="107"/>
                </a:lnTo>
                <a:lnTo>
                  <a:pt x="317" y="95"/>
                </a:lnTo>
                <a:lnTo>
                  <a:pt x="346" y="83"/>
                </a:lnTo>
                <a:lnTo>
                  <a:pt x="372" y="71"/>
                </a:lnTo>
                <a:lnTo>
                  <a:pt x="398" y="62"/>
                </a:lnTo>
                <a:lnTo>
                  <a:pt x="422" y="52"/>
                </a:lnTo>
                <a:lnTo>
                  <a:pt x="444" y="43"/>
                </a:lnTo>
                <a:lnTo>
                  <a:pt x="465" y="36"/>
                </a:lnTo>
                <a:lnTo>
                  <a:pt x="484" y="29"/>
                </a:lnTo>
                <a:lnTo>
                  <a:pt x="501" y="21"/>
                </a:lnTo>
                <a:lnTo>
                  <a:pt x="518" y="17"/>
                </a:lnTo>
                <a:lnTo>
                  <a:pt x="532" y="12"/>
                </a:lnTo>
                <a:lnTo>
                  <a:pt x="544" y="7"/>
                </a:lnTo>
                <a:lnTo>
                  <a:pt x="556" y="5"/>
                </a:lnTo>
                <a:lnTo>
                  <a:pt x="565" y="2"/>
                </a:lnTo>
                <a:lnTo>
                  <a:pt x="572" y="0"/>
                </a:lnTo>
                <a:lnTo>
                  <a:pt x="580" y="0"/>
                </a:lnTo>
                <a:lnTo>
                  <a:pt x="584" y="0"/>
                </a:lnTo>
                <a:lnTo>
                  <a:pt x="587" y="2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39"/>
          <p:cNvSpPr/>
          <p:nvPr/>
        </p:nvSpPr>
        <p:spPr>
          <a:xfrm>
            <a:off x="7251705" y="3128963"/>
            <a:ext cx="200025" cy="127000"/>
          </a:xfrm>
          <a:custGeom>
            <a:avLst/>
            <a:gdLst>
              <a:gd name="txL" fmla="*/ 0 w 315"/>
              <a:gd name="txT" fmla="*/ 0 h 200"/>
              <a:gd name="txR" fmla="*/ 315 w 315"/>
              <a:gd name="txB" fmla="*/ 200 h 2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315" h="200">
                <a:moveTo>
                  <a:pt x="315" y="138"/>
                </a:moveTo>
                <a:lnTo>
                  <a:pt x="315" y="150"/>
                </a:lnTo>
                <a:lnTo>
                  <a:pt x="315" y="162"/>
                </a:lnTo>
                <a:lnTo>
                  <a:pt x="312" y="172"/>
                </a:lnTo>
                <a:lnTo>
                  <a:pt x="312" y="179"/>
                </a:lnTo>
                <a:lnTo>
                  <a:pt x="312" y="186"/>
                </a:lnTo>
                <a:lnTo>
                  <a:pt x="310" y="191"/>
                </a:lnTo>
                <a:lnTo>
                  <a:pt x="305" y="195"/>
                </a:lnTo>
                <a:lnTo>
                  <a:pt x="303" y="195"/>
                </a:lnTo>
                <a:lnTo>
                  <a:pt x="300" y="198"/>
                </a:lnTo>
                <a:lnTo>
                  <a:pt x="296" y="198"/>
                </a:lnTo>
                <a:lnTo>
                  <a:pt x="293" y="200"/>
                </a:lnTo>
                <a:lnTo>
                  <a:pt x="288" y="200"/>
                </a:lnTo>
                <a:lnTo>
                  <a:pt x="281" y="200"/>
                </a:lnTo>
                <a:lnTo>
                  <a:pt x="276" y="198"/>
                </a:lnTo>
                <a:lnTo>
                  <a:pt x="269" y="198"/>
                </a:lnTo>
                <a:lnTo>
                  <a:pt x="262" y="195"/>
                </a:lnTo>
                <a:lnTo>
                  <a:pt x="245" y="191"/>
                </a:lnTo>
                <a:lnTo>
                  <a:pt x="229" y="183"/>
                </a:lnTo>
                <a:lnTo>
                  <a:pt x="207" y="174"/>
                </a:lnTo>
                <a:lnTo>
                  <a:pt x="188" y="162"/>
                </a:lnTo>
                <a:lnTo>
                  <a:pt x="162" y="153"/>
                </a:lnTo>
                <a:lnTo>
                  <a:pt x="141" y="143"/>
                </a:lnTo>
                <a:lnTo>
                  <a:pt x="119" y="136"/>
                </a:lnTo>
                <a:lnTo>
                  <a:pt x="100" y="126"/>
                </a:lnTo>
                <a:lnTo>
                  <a:pt x="83" y="119"/>
                </a:lnTo>
                <a:lnTo>
                  <a:pt x="67" y="110"/>
                </a:lnTo>
                <a:lnTo>
                  <a:pt x="52" y="100"/>
                </a:lnTo>
                <a:lnTo>
                  <a:pt x="38" y="93"/>
                </a:lnTo>
                <a:lnTo>
                  <a:pt x="26" y="88"/>
                </a:lnTo>
                <a:lnTo>
                  <a:pt x="17" y="81"/>
                </a:lnTo>
                <a:lnTo>
                  <a:pt x="9" y="76"/>
                </a:lnTo>
                <a:lnTo>
                  <a:pt x="5" y="69"/>
                </a:lnTo>
                <a:lnTo>
                  <a:pt x="0" y="65"/>
                </a:lnTo>
                <a:lnTo>
                  <a:pt x="0" y="57"/>
                </a:lnTo>
                <a:lnTo>
                  <a:pt x="0" y="53"/>
                </a:lnTo>
                <a:lnTo>
                  <a:pt x="5" y="48"/>
                </a:lnTo>
                <a:lnTo>
                  <a:pt x="5" y="43"/>
                </a:lnTo>
                <a:lnTo>
                  <a:pt x="5" y="38"/>
                </a:lnTo>
                <a:lnTo>
                  <a:pt x="7" y="34"/>
                </a:lnTo>
                <a:lnTo>
                  <a:pt x="12" y="29"/>
                </a:lnTo>
                <a:lnTo>
                  <a:pt x="19" y="22"/>
                </a:lnTo>
                <a:lnTo>
                  <a:pt x="26" y="12"/>
                </a:lnTo>
                <a:lnTo>
                  <a:pt x="31" y="10"/>
                </a:lnTo>
                <a:lnTo>
                  <a:pt x="38" y="5"/>
                </a:lnTo>
                <a:lnTo>
                  <a:pt x="45" y="5"/>
                </a:lnTo>
                <a:lnTo>
                  <a:pt x="55" y="3"/>
                </a:lnTo>
                <a:lnTo>
                  <a:pt x="62" y="3"/>
                </a:lnTo>
                <a:lnTo>
                  <a:pt x="67" y="3"/>
                </a:lnTo>
                <a:lnTo>
                  <a:pt x="74" y="3"/>
                </a:lnTo>
                <a:lnTo>
                  <a:pt x="81" y="0"/>
                </a:lnTo>
                <a:lnTo>
                  <a:pt x="90" y="0"/>
                </a:lnTo>
                <a:lnTo>
                  <a:pt x="98" y="0"/>
                </a:lnTo>
                <a:lnTo>
                  <a:pt x="107" y="0"/>
                </a:lnTo>
                <a:lnTo>
                  <a:pt x="119" y="0"/>
                </a:lnTo>
                <a:lnTo>
                  <a:pt x="136" y="3"/>
                </a:lnTo>
                <a:lnTo>
                  <a:pt x="152" y="3"/>
                </a:lnTo>
                <a:lnTo>
                  <a:pt x="169" y="5"/>
                </a:lnTo>
                <a:lnTo>
                  <a:pt x="188" y="10"/>
                </a:lnTo>
                <a:lnTo>
                  <a:pt x="205" y="15"/>
                </a:lnTo>
                <a:lnTo>
                  <a:pt x="222" y="19"/>
                </a:lnTo>
                <a:lnTo>
                  <a:pt x="238" y="27"/>
                </a:lnTo>
                <a:lnTo>
                  <a:pt x="257" y="36"/>
                </a:lnTo>
                <a:lnTo>
                  <a:pt x="269" y="46"/>
                </a:lnTo>
                <a:lnTo>
                  <a:pt x="279" y="55"/>
                </a:lnTo>
                <a:lnTo>
                  <a:pt x="291" y="67"/>
                </a:lnTo>
                <a:lnTo>
                  <a:pt x="298" y="79"/>
                </a:lnTo>
                <a:lnTo>
                  <a:pt x="305" y="91"/>
                </a:lnTo>
                <a:lnTo>
                  <a:pt x="310" y="105"/>
                </a:lnTo>
                <a:lnTo>
                  <a:pt x="312" y="122"/>
                </a:lnTo>
                <a:lnTo>
                  <a:pt x="315" y="138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40"/>
          <p:cNvSpPr/>
          <p:nvPr/>
        </p:nvSpPr>
        <p:spPr>
          <a:xfrm>
            <a:off x="7820030" y="3071818"/>
            <a:ext cx="206375" cy="109537"/>
          </a:xfrm>
          <a:custGeom>
            <a:avLst/>
            <a:gdLst>
              <a:gd name="txL" fmla="*/ 0 w 325"/>
              <a:gd name="txT" fmla="*/ 0 h 171"/>
              <a:gd name="txR" fmla="*/ 325 w 325"/>
              <a:gd name="txB" fmla="*/ 171 h 171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325" h="171">
                <a:moveTo>
                  <a:pt x="291" y="171"/>
                </a:moveTo>
                <a:lnTo>
                  <a:pt x="289" y="171"/>
                </a:lnTo>
                <a:lnTo>
                  <a:pt x="284" y="171"/>
                </a:lnTo>
                <a:lnTo>
                  <a:pt x="282" y="169"/>
                </a:lnTo>
                <a:lnTo>
                  <a:pt x="277" y="169"/>
                </a:lnTo>
                <a:lnTo>
                  <a:pt x="270" y="169"/>
                </a:lnTo>
                <a:lnTo>
                  <a:pt x="263" y="166"/>
                </a:lnTo>
                <a:lnTo>
                  <a:pt x="255" y="164"/>
                </a:lnTo>
                <a:lnTo>
                  <a:pt x="248" y="162"/>
                </a:lnTo>
                <a:lnTo>
                  <a:pt x="239" y="159"/>
                </a:lnTo>
                <a:lnTo>
                  <a:pt x="229" y="157"/>
                </a:lnTo>
                <a:lnTo>
                  <a:pt x="220" y="155"/>
                </a:lnTo>
                <a:lnTo>
                  <a:pt x="208" y="152"/>
                </a:lnTo>
                <a:lnTo>
                  <a:pt x="196" y="150"/>
                </a:lnTo>
                <a:lnTo>
                  <a:pt x="181" y="145"/>
                </a:lnTo>
                <a:lnTo>
                  <a:pt x="167" y="140"/>
                </a:lnTo>
                <a:lnTo>
                  <a:pt x="153" y="138"/>
                </a:lnTo>
                <a:lnTo>
                  <a:pt x="139" y="133"/>
                </a:lnTo>
                <a:lnTo>
                  <a:pt x="124" y="128"/>
                </a:lnTo>
                <a:lnTo>
                  <a:pt x="112" y="124"/>
                </a:lnTo>
                <a:lnTo>
                  <a:pt x="100" y="119"/>
                </a:lnTo>
                <a:lnTo>
                  <a:pt x="89" y="114"/>
                </a:lnTo>
                <a:lnTo>
                  <a:pt x="77" y="112"/>
                </a:lnTo>
                <a:lnTo>
                  <a:pt x="67" y="107"/>
                </a:lnTo>
                <a:lnTo>
                  <a:pt x="58" y="102"/>
                </a:lnTo>
                <a:lnTo>
                  <a:pt x="50" y="98"/>
                </a:lnTo>
                <a:lnTo>
                  <a:pt x="43" y="95"/>
                </a:lnTo>
                <a:lnTo>
                  <a:pt x="36" y="90"/>
                </a:lnTo>
                <a:lnTo>
                  <a:pt x="31" y="86"/>
                </a:lnTo>
                <a:lnTo>
                  <a:pt x="24" y="81"/>
                </a:lnTo>
                <a:lnTo>
                  <a:pt x="22" y="76"/>
                </a:lnTo>
                <a:lnTo>
                  <a:pt x="17" y="74"/>
                </a:lnTo>
                <a:lnTo>
                  <a:pt x="15" y="69"/>
                </a:lnTo>
                <a:lnTo>
                  <a:pt x="12" y="59"/>
                </a:lnTo>
                <a:lnTo>
                  <a:pt x="7" y="52"/>
                </a:lnTo>
                <a:lnTo>
                  <a:pt x="3" y="48"/>
                </a:lnTo>
                <a:lnTo>
                  <a:pt x="0" y="40"/>
                </a:lnTo>
                <a:lnTo>
                  <a:pt x="0" y="36"/>
                </a:lnTo>
                <a:lnTo>
                  <a:pt x="0" y="31"/>
                </a:lnTo>
                <a:lnTo>
                  <a:pt x="0" y="26"/>
                </a:lnTo>
                <a:lnTo>
                  <a:pt x="3" y="24"/>
                </a:lnTo>
                <a:lnTo>
                  <a:pt x="10" y="19"/>
                </a:lnTo>
                <a:lnTo>
                  <a:pt x="12" y="17"/>
                </a:lnTo>
                <a:lnTo>
                  <a:pt x="17" y="17"/>
                </a:lnTo>
                <a:lnTo>
                  <a:pt x="22" y="14"/>
                </a:lnTo>
                <a:lnTo>
                  <a:pt x="27" y="14"/>
                </a:lnTo>
                <a:lnTo>
                  <a:pt x="34" y="12"/>
                </a:lnTo>
                <a:lnTo>
                  <a:pt x="41" y="12"/>
                </a:lnTo>
                <a:lnTo>
                  <a:pt x="48" y="10"/>
                </a:lnTo>
                <a:lnTo>
                  <a:pt x="55" y="10"/>
                </a:lnTo>
                <a:lnTo>
                  <a:pt x="65" y="7"/>
                </a:lnTo>
                <a:lnTo>
                  <a:pt x="74" y="7"/>
                </a:lnTo>
                <a:lnTo>
                  <a:pt x="84" y="5"/>
                </a:lnTo>
                <a:lnTo>
                  <a:pt x="93" y="5"/>
                </a:lnTo>
                <a:lnTo>
                  <a:pt x="105" y="2"/>
                </a:lnTo>
                <a:lnTo>
                  <a:pt x="120" y="0"/>
                </a:lnTo>
                <a:lnTo>
                  <a:pt x="141" y="0"/>
                </a:lnTo>
                <a:lnTo>
                  <a:pt x="162" y="2"/>
                </a:lnTo>
                <a:lnTo>
                  <a:pt x="181" y="5"/>
                </a:lnTo>
                <a:lnTo>
                  <a:pt x="203" y="7"/>
                </a:lnTo>
                <a:lnTo>
                  <a:pt x="222" y="10"/>
                </a:lnTo>
                <a:lnTo>
                  <a:pt x="239" y="14"/>
                </a:lnTo>
                <a:lnTo>
                  <a:pt x="253" y="19"/>
                </a:lnTo>
                <a:lnTo>
                  <a:pt x="267" y="24"/>
                </a:lnTo>
                <a:lnTo>
                  <a:pt x="279" y="31"/>
                </a:lnTo>
                <a:lnTo>
                  <a:pt x="291" y="40"/>
                </a:lnTo>
                <a:lnTo>
                  <a:pt x="301" y="50"/>
                </a:lnTo>
                <a:lnTo>
                  <a:pt x="310" y="59"/>
                </a:lnTo>
                <a:lnTo>
                  <a:pt x="317" y="69"/>
                </a:lnTo>
                <a:lnTo>
                  <a:pt x="322" y="78"/>
                </a:lnTo>
                <a:lnTo>
                  <a:pt x="325" y="90"/>
                </a:lnTo>
                <a:lnTo>
                  <a:pt x="325" y="102"/>
                </a:lnTo>
                <a:lnTo>
                  <a:pt x="322" y="114"/>
                </a:lnTo>
                <a:lnTo>
                  <a:pt x="317" y="126"/>
                </a:lnTo>
                <a:lnTo>
                  <a:pt x="313" y="136"/>
                </a:lnTo>
                <a:lnTo>
                  <a:pt x="308" y="145"/>
                </a:lnTo>
                <a:lnTo>
                  <a:pt x="303" y="155"/>
                </a:lnTo>
                <a:lnTo>
                  <a:pt x="301" y="159"/>
                </a:lnTo>
                <a:lnTo>
                  <a:pt x="296" y="166"/>
                </a:lnTo>
                <a:lnTo>
                  <a:pt x="291" y="171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41"/>
          <p:cNvSpPr/>
          <p:nvPr/>
        </p:nvSpPr>
        <p:spPr>
          <a:xfrm>
            <a:off x="7793038" y="2855913"/>
            <a:ext cx="533400" cy="563562"/>
          </a:xfrm>
          <a:custGeom>
            <a:avLst/>
            <a:gdLst>
              <a:gd name="txL" fmla="*/ 0 w 840"/>
              <a:gd name="txT" fmla="*/ 0 h 889"/>
              <a:gd name="txR" fmla="*/ 840 w 840"/>
              <a:gd name="txB" fmla="*/ 889 h 889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840" h="889">
                <a:moveTo>
                  <a:pt x="668" y="570"/>
                </a:moveTo>
                <a:lnTo>
                  <a:pt x="663" y="589"/>
                </a:lnTo>
                <a:lnTo>
                  <a:pt x="656" y="611"/>
                </a:lnTo>
                <a:lnTo>
                  <a:pt x="651" y="627"/>
                </a:lnTo>
                <a:lnTo>
                  <a:pt x="646" y="646"/>
                </a:lnTo>
                <a:lnTo>
                  <a:pt x="642" y="663"/>
                </a:lnTo>
                <a:lnTo>
                  <a:pt x="637" y="680"/>
                </a:lnTo>
                <a:lnTo>
                  <a:pt x="632" y="696"/>
                </a:lnTo>
                <a:lnTo>
                  <a:pt x="630" y="711"/>
                </a:lnTo>
                <a:lnTo>
                  <a:pt x="625" y="727"/>
                </a:lnTo>
                <a:lnTo>
                  <a:pt x="620" y="742"/>
                </a:lnTo>
                <a:lnTo>
                  <a:pt x="615" y="753"/>
                </a:lnTo>
                <a:lnTo>
                  <a:pt x="613" y="768"/>
                </a:lnTo>
                <a:lnTo>
                  <a:pt x="608" y="780"/>
                </a:lnTo>
                <a:lnTo>
                  <a:pt x="606" y="791"/>
                </a:lnTo>
                <a:lnTo>
                  <a:pt x="601" y="801"/>
                </a:lnTo>
                <a:lnTo>
                  <a:pt x="599" y="811"/>
                </a:lnTo>
                <a:lnTo>
                  <a:pt x="596" y="820"/>
                </a:lnTo>
                <a:lnTo>
                  <a:pt x="592" y="830"/>
                </a:lnTo>
                <a:lnTo>
                  <a:pt x="589" y="839"/>
                </a:lnTo>
                <a:lnTo>
                  <a:pt x="587" y="846"/>
                </a:lnTo>
                <a:lnTo>
                  <a:pt x="584" y="853"/>
                </a:lnTo>
                <a:lnTo>
                  <a:pt x="582" y="860"/>
                </a:lnTo>
                <a:lnTo>
                  <a:pt x="580" y="865"/>
                </a:lnTo>
                <a:lnTo>
                  <a:pt x="577" y="870"/>
                </a:lnTo>
                <a:lnTo>
                  <a:pt x="575" y="875"/>
                </a:lnTo>
                <a:lnTo>
                  <a:pt x="573" y="879"/>
                </a:lnTo>
                <a:lnTo>
                  <a:pt x="570" y="882"/>
                </a:lnTo>
                <a:lnTo>
                  <a:pt x="570" y="884"/>
                </a:lnTo>
                <a:lnTo>
                  <a:pt x="568" y="887"/>
                </a:lnTo>
                <a:lnTo>
                  <a:pt x="565" y="889"/>
                </a:lnTo>
                <a:lnTo>
                  <a:pt x="563" y="889"/>
                </a:lnTo>
                <a:lnTo>
                  <a:pt x="558" y="889"/>
                </a:lnTo>
                <a:lnTo>
                  <a:pt x="553" y="887"/>
                </a:lnTo>
                <a:lnTo>
                  <a:pt x="546" y="882"/>
                </a:lnTo>
                <a:lnTo>
                  <a:pt x="542" y="875"/>
                </a:lnTo>
                <a:lnTo>
                  <a:pt x="534" y="865"/>
                </a:lnTo>
                <a:lnTo>
                  <a:pt x="527" y="856"/>
                </a:lnTo>
                <a:lnTo>
                  <a:pt x="523" y="846"/>
                </a:lnTo>
                <a:lnTo>
                  <a:pt x="518" y="832"/>
                </a:lnTo>
                <a:lnTo>
                  <a:pt x="513" y="825"/>
                </a:lnTo>
                <a:lnTo>
                  <a:pt x="511" y="818"/>
                </a:lnTo>
                <a:lnTo>
                  <a:pt x="508" y="808"/>
                </a:lnTo>
                <a:lnTo>
                  <a:pt x="508" y="796"/>
                </a:lnTo>
                <a:lnTo>
                  <a:pt x="506" y="784"/>
                </a:lnTo>
                <a:lnTo>
                  <a:pt x="506" y="770"/>
                </a:lnTo>
                <a:lnTo>
                  <a:pt x="506" y="753"/>
                </a:lnTo>
                <a:lnTo>
                  <a:pt x="508" y="737"/>
                </a:lnTo>
                <a:lnTo>
                  <a:pt x="511" y="718"/>
                </a:lnTo>
                <a:lnTo>
                  <a:pt x="513" y="699"/>
                </a:lnTo>
                <a:lnTo>
                  <a:pt x="515" y="677"/>
                </a:lnTo>
                <a:lnTo>
                  <a:pt x="520" y="654"/>
                </a:lnTo>
                <a:lnTo>
                  <a:pt x="525" y="630"/>
                </a:lnTo>
                <a:lnTo>
                  <a:pt x="530" y="604"/>
                </a:lnTo>
                <a:lnTo>
                  <a:pt x="534" y="577"/>
                </a:lnTo>
                <a:lnTo>
                  <a:pt x="542" y="547"/>
                </a:lnTo>
                <a:lnTo>
                  <a:pt x="546" y="520"/>
                </a:lnTo>
                <a:lnTo>
                  <a:pt x="553" y="494"/>
                </a:lnTo>
                <a:lnTo>
                  <a:pt x="558" y="468"/>
                </a:lnTo>
                <a:lnTo>
                  <a:pt x="563" y="444"/>
                </a:lnTo>
                <a:lnTo>
                  <a:pt x="565" y="423"/>
                </a:lnTo>
                <a:lnTo>
                  <a:pt x="570" y="399"/>
                </a:lnTo>
                <a:lnTo>
                  <a:pt x="573" y="380"/>
                </a:lnTo>
                <a:lnTo>
                  <a:pt x="577" y="361"/>
                </a:lnTo>
                <a:lnTo>
                  <a:pt x="580" y="342"/>
                </a:lnTo>
                <a:lnTo>
                  <a:pt x="582" y="325"/>
                </a:lnTo>
                <a:lnTo>
                  <a:pt x="582" y="309"/>
                </a:lnTo>
                <a:lnTo>
                  <a:pt x="584" y="294"/>
                </a:lnTo>
                <a:lnTo>
                  <a:pt x="584" y="283"/>
                </a:lnTo>
                <a:lnTo>
                  <a:pt x="587" y="271"/>
                </a:lnTo>
                <a:lnTo>
                  <a:pt x="587" y="259"/>
                </a:lnTo>
                <a:lnTo>
                  <a:pt x="587" y="252"/>
                </a:lnTo>
                <a:lnTo>
                  <a:pt x="587" y="225"/>
                </a:lnTo>
                <a:lnTo>
                  <a:pt x="587" y="214"/>
                </a:lnTo>
                <a:lnTo>
                  <a:pt x="584" y="202"/>
                </a:lnTo>
                <a:lnTo>
                  <a:pt x="584" y="192"/>
                </a:lnTo>
                <a:lnTo>
                  <a:pt x="582" y="183"/>
                </a:lnTo>
                <a:lnTo>
                  <a:pt x="580" y="176"/>
                </a:lnTo>
                <a:lnTo>
                  <a:pt x="575" y="171"/>
                </a:lnTo>
                <a:lnTo>
                  <a:pt x="570" y="166"/>
                </a:lnTo>
                <a:lnTo>
                  <a:pt x="565" y="164"/>
                </a:lnTo>
                <a:lnTo>
                  <a:pt x="558" y="161"/>
                </a:lnTo>
                <a:lnTo>
                  <a:pt x="549" y="161"/>
                </a:lnTo>
                <a:lnTo>
                  <a:pt x="539" y="159"/>
                </a:lnTo>
                <a:lnTo>
                  <a:pt x="530" y="159"/>
                </a:lnTo>
                <a:lnTo>
                  <a:pt x="518" y="159"/>
                </a:lnTo>
                <a:lnTo>
                  <a:pt x="506" y="159"/>
                </a:lnTo>
                <a:lnTo>
                  <a:pt x="499" y="159"/>
                </a:lnTo>
                <a:lnTo>
                  <a:pt x="492" y="159"/>
                </a:lnTo>
                <a:lnTo>
                  <a:pt x="484" y="161"/>
                </a:lnTo>
                <a:lnTo>
                  <a:pt x="475" y="161"/>
                </a:lnTo>
                <a:lnTo>
                  <a:pt x="468" y="164"/>
                </a:lnTo>
                <a:lnTo>
                  <a:pt x="456" y="164"/>
                </a:lnTo>
                <a:lnTo>
                  <a:pt x="446" y="166"/>
                </a:lnTo>
                <a:lnTo>
                  <a:pt x="434" y="168"/>
                </a:lnTo>
                <a:lnTo>
                  <a:pt x="422" y="171"/>
                </a:lnTo>
                <a:lnTo>
                  <a:pt x="408" y="173"/>
                </a:lnTo>
                <a:lnTo>
                  <a:pt x="396" y="176"/>
                </a:lnTo>
                <a:lnTo>
                  <a:pt x="379" y="178"/>
                </a:lnTo>
                <a:lnTo>
                  <a:pt x="365" y="183"/>
                </a:lnTo>
                <a:lnTo>
                  <a:pt x="348" y="185"/>
                </a:lnTo>
                <a:lnTo>
                  <a:pt x="329" y="190"/>
                </a:lnTo>
                <a:lnTo>
                  <a:pt x="310" y="195"/>
                </a:lnTo>
                <a:lnTo>
                  <a:pt x="275" y="202"/>
                </a:lnTo>
                <a:lnTo>
                  <a:pt x="255" y="204"/>
                </a:lnTo>
                <a:lnTo>
                  <a:pt x="239" y="206"/>
                </a:lnTo>
                <a:lnTo>
                  <a:pt x="222" y="209"/>
                </a:lnTo>
                <a:lnTo>
                  <a:pt x="205" y="209"/>
                </a:lnTo>
                <a:lnTo>
                  <a:pt x="189" y="211"/>
                </a:lnTo>
                <a:lnTo>
                  <a:pt x="174" y="211"/>
                </a:lnTo>
                <a:lnTo>
                  <a:pt x="160" y="211"/>
                </a:lnTo>
                <a:lnTo>
                  <a:pt x="146" y="209"/>
                </a:lnTo>
                <a:lnTo>
                  <a:pt x="134" y="209"/>
                </a:lnTo>
                <a:lnTo>
                  <a:pt x="122" y="206"/>
                </a:lnTo>
                <a:lnTo>
                  <a:pt x="110" y="204"/>
                </a:lnTo>
                <a:lnTo>
                  <a:pt x="101" y="202"/>
                </a:lnTo>
                <a:lnTo>
                  <a:pt x="91" y="197"/>
                </a:lnTo>
                <a:lnTo>
                  <a:pt x="81" y="195"/>
                </a:lnTo>
                <a:lnTo>
                  <a:pt x="72" y="190"/>
                </a:lnTo>
                <a:lnTo>
                  <a:pt x="62" y="185"/>
                </a:lnTo>
                <a:lnTo>
                  <a:pt x="53" y="183"/>
                </a:lnTo>
                <a:lnTo>
                  <a:pt x="46" y="178"/>
                </a:lnTo>
                <a:lnTo>
                  <a:pt x="36" y="176"/>
                </a:lnTo>
                <a:lnTo>
                  <a:pt x="31" y="171"/>
                </a:lnTo>
                <a:lnTo>
                  <a:pt x="24" y="168"/>
                </a:lnTo>
                <a:lnTo>
                  <a:pt x="19" y="166"/>
                </a:lnTo>
                <a:lnTo>
                  <a:pt x="15" y="164"/>
                </a:lnTo>
                <a:lnTo>
                  <a:pt x="12" y="161"/>
                </a:lnTo>
                <a:lnTo>
                  <a:pt x="8" y="159"/>
                </a:lnTo>
                <a:lnTo>
                  <a:pt x="5" y="156"/>
                </a:lnTo>
                <a:lnTo>
                  <a:pt x="3" y="154"/>
                </a:lnTo>
                <a:lnTo>
                  <a:pt x="3" y="152"/>
                </a:lnTo>
                <a:lnTo>
                  <a:pt x="0" y="147"/>
                </a:lnTo>
                <a:lnTo>
                  <a:pt x="3" y="145"/>
                </a:lnTo>
                <a:lnTo>
                  <a:pt x="3" y="142"/>
                </a:lnTo>
                <a:lnTo>
                  <a:pt x="5" y="142"/>
                </a:lnTo>
                <a:lnTo>
                  <a:pt x="8" y="140"/>
                </a:lnTo>
                <a:lnTo>
                  <a:pt x="12" y="140"/>
                </a:lnTo>
                <a:lnTo>
                  <a:pt x="15" y="137"/>
                </a:lnTo>
                <a:lnTo>
                  <a:pt x="19" y="137"/>
                </a:lnTo>
                <a:lnTo>
                  <a:pt x="24" y="135"/>
                </a:lnTo>
                <a:lnTo>
                  <a:pt x="31" y="135"/>
                </a:lnTo>
                <a:lnTo>
                  <a:pt x="36" y="133"/>
                </a:lnTo>
                <a:lnTo>
                  <a:pt x="43" y="133"/>
                </a:lnTo>
                <a:lnTo>
                  <a:pt x="53" y="130"/>
                </a:lnTo>
                <a:lnTo>
                  <a:pt x="62" y="128"/>
                </a:lnTo>
                <a:lnTo>
                  <a:pt x="72" y="128"/>
                </a:lnTo>
                <a:lnTo>
                  <a:pt x="81" y="126"/>
                </a:lnTo>
                <a:lnTo>
                  <a:pt x="91" y="126"/>
                </a:lnTo>
                <a:lnTo>
                  <a:pt x="101" y="126"/>
                </a:lnTo>
                <a:lnTo>
                  <a:pt x="110" y="123"/>
                </a:lnTo>
                <a:lnTo>
                  <a:pt x="122" y="123"/>
                </a:lnTo>
                <a:lnTo>
                  <a:pt x="134" y="121"/>
                </a:lnTo>
                <a:lnTo>
                  <a:pt x="146" y="121"/>
                </a:lnTo>
                <a:lnTo>
                  <a:pt x="160" y="118"/>
                </a:lnTo>
                <a:lnTo>
                  <a:pt x="174" y="116"/>
                </a:lnTo>
                <a:lnTo>
                  <a:pt x="189" y="114"/>
                </a:lnTo>
                <a:lnTo>
                  <a:pt x="205" y="111"/>
                </a:lnTo>
                <a:lnTo>
                  <a:pt x="222" y="109"/>
                </a:lnTo>
                <a:lnTo>
                  <a:pt x="239" y="107"/>
                </a:lnTo>
                <a:lnTo>
                  <a:pt x="255" y="102"/>
                </a:lnTo>
                <a:lnTo>
                  <a:pt x="275" y="99"/>
                </a:lnTo>
                <a:lnTo>
                  <a:pt x="310" y="90"/>
                </a:lnTo>
                <a:lnTo>
                  <a:pt x="329" y="88"/>
                </a:lnTo>
                <a:lnTo>
                  <a:pt x="348" y="83"/>
                </a:lnTo>
                <a:lnTo>
                  <a:pt x="368" y="78"/>
                </a:lnTo>
                <a:lnTo>
                  <a:pt x="384" y="73"/>
                </a:lnTo>
                <a:lnTo>
                  <a:pt x="401" y="69"/>
                </a:lnTo>
                <a:lnTo>
                  <a:pt x="418" y="66"/>
                </a:lnTo>
                <a:lnTo>
                  <a:pt x="432" y="61"/>
                </a:lnTo>
                <a:lnTo>
                  <a:pt x="446" y="57"/>
                </a:lnTo>
                <a:lnTo>
                  <a:pt x="461" y="52"/>
                </a:lnTo>
                <a:lnTo>
                  <a:pt x="472" y="47"/>
                </a:lnTo>
                <a:lnTo>
                  <a:pt x="484" y="45"/>
                </a:lnTo>
                <a:lnTo>
                  <a:pt x="496" y="40"/>
                </a:lnTo>
                <a:lnTo>
                  <a:pt x="506" y="35"/>
                </a:lnTo>
                <a:lnTo>
                  <a:pt x="515" y="30"/>
                </a:lnTo>
                <a:lnTo>
                  <a:pt x="523" y="26"/>
                </a:lnTo>
                <a:lnTo>
                  <a:pt x="530" y="23"/>
                </a:lnTo>
                <a:lnTo>
                  <a:pt x="542" y="19"/>
                </a:lnTo>
                <a:lnTo>
                  <a:pt x="553" y="14"/>
                </a:lnTo>
                <a:lnTo>
                  <a:pt x="563" y="9"/>
                </a:lnTo>
                <a:lnTo>
                  <a:pt x="575" y="7"/>
                </a:lnTo>
                <a:lnTo>
                  <a:pt x="582" y="4"/>
                </a:lnTo>
                <a:lnTo>
                  <a:pt x="592" y="2"/>
                </a:lnTo>
                <a:lnTo>
                  <a:pt x="601" y="0"/>
                </a:lnTo>
                <a:lnTo>
                  <a:pt x="611" y="0"/>
                </a:lnTo>
                <a:lnTo>
                  <a:pt x="620" y="4"/>
                </a:lnTo>
                <a:lnTo>
                  <a:pt x="632" y="9"/>
                </a:lnTo>
                <a:lnTo>
                  <a:pt x="646" y="14"/>
                </a:lnTo>
                <a:lnTo>
                  <a:pt x="661" y="19"/>
                </a:lnTo>
                <a:lnTo>
                  <a:pt x="680" y="26"/>
                </a:lnTo>
                <a:lnTo>
                  <a:pt x="701" y="35"/>
                </a:lnTo>
                <a:lnTo>
                  <a:pt x="723" y="45"/>
                </a:lnTo>
                <a:lnTo>
                  <a:pt x="747" y="57"/>
                </a:lnTo>
                <a:lnTo>
                  <a:pt x="768" y="69"/>
                </a:lnTo>
                <a:lnTo>
                  <a:pt x="787" y="83"/>
                </a:lnTo>
                <a:lnTo>
                  <a:pt x="794" y="88"/>
                </a:lnTo>
                <a:lnTo>
                  <a:pt x="801" y="95"/>
                </a:lnTo>
                <a:lnTo>
                  <a:pt x="809" y="99"/>
                </a:lnTo>
                <a:lnTo>
                  <a:pt x="816" y="104"/>
                </a:lnTo>
                <a:lnTo>
                  <a:pt x="821" y="111"/>
                </a:lnTo>
                <a:lnTo>
                  <a:pt x="825" y="116"/>
                </a:lnTo>
                <a:lnTo>
                  <a:pt x="830" y="121"/>
                </a:lnTo>
                <a:lnTo>
                  <a:pt x="832" y="123"/>
                </a:lnTo>
                <a:lnTo>
                  <a:pt x="835" y="128"/>
                </a:lnTo>
                <a:lnTo>
                  <a:pt x="837" y="130"/>
                </a:lnTo>
                <a:lnTo>
                  <a:pt x="840" y="135"/>
                </a:lnTo>
                <a:lnTo>
                  <a:pt x="840" y="137"/>
                </a:lnTo>
                <a:lnTo>
                  <a:pt x="840" y="145"/>
                </a:lnTo>
                <a:lnTo>
                  <a:pt x="837" y="154"/>
                </a:lnTo>
                <a:lnTo>
                  <a:pt x="835" y="161"/>
                </a:lnTo>
                <a:lnTo>
                  <a:pt x="830" y="171"/>
                </a:lnTo>
                <a:lnTo>
                  <a:pt x="823" y="180"/>
                </a:lnTo>
                <a:lnTo>
                  <a:pt x="816" y="187"/>
                </a:lnTo>
                <a:lnTo>
                  <a:pt x="806" y="197"/>
                </a:lnTo>
                <a:lnTo>
                  <a:pt x="794" y="204"/>
                </a:lnTo>
                <a:lnTo>
                  <a:pt x="787" y="211"/>
                </a:lnTo>
                <a:lnTo>
                  <a:pt x="780" y="221"/>
                </a:lnTo>
                <a:lnTo>
                  <a:pt x="775" y="233"/>
                </a:lnTo>
                <a:lnTo>
                  <a:pt x="768" y="247"/>
                </a:lnTo>
                <a:lnTo>
                  <a:pt x="761" y="261"/>
                </a:lnTo>
                <a:lnTo>
                  <a:pt x="754" y="278"/>
                </a:lnTo>
                <a:lnTo>
                  <a:pt x="747" y="297"/>
                </a:lnTo>
                <a:lnTo>
                  <a:pt x="739" y="318"/>
                </a:lnTo>
                <a:lnTo>
                  <a:pt x="730" y="342"/>
                </a:lnTo>
                <a:lnTo>
                  <a:pt x="723" y="368"/>
                </a:lnTo>
                <a:lnTo>
                  <a:pt x="716" y="397"/>
                </a:lnTo>
                <a:lnTo>
                  <a:pt x="706" y="425"/>
                </a:lnTo>
                <a:lnTo>
                  <a:pt x="697" y="459"/>
                </a:lnTo>
                <a:lnTo>
                  <a:pt x="687" y="494"/>
                </a:lnTo>
                <a:lnTo>
                  <a:pt x="682" y="511"/>
                </a:lnTo>
                <a:lnTo>
                  <a:pt x="677" y="530"/>
                </a:lnTo>
                <a:lnTo>
                  <a:pt x="673" y="551"/>
                </a:lnTo>
                <a:lnTo>
                  <a:pt x="668" y="570"/>
                </a:lnTo>
              </a:path>
            </a:pathLst>
          </a:custGeom>
          <a:solidFill>
            <a:srgbClr val="FF0000">
              <a:alpha val="100000"/>
            </a:srgbClr>
          </a:solidFill>
          <a:ln w="889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86" name="TextBox 2"/>
          <p:cNvSpPr txBox="1"/>
          <p:nvPr/>
        </p:nvSpPr>
        <p:spPr>
          <a:xfrm>
            <a:off x="3321055" y="4684713"/>
            <a:ext cx="20431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翠</a:t>
            </a:r>
            <a:r>
              <a:rPr lang="zh-CN" altLang="en-US" sz="6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</a:t>
            </a:r>
          </a:p>
        </p:txBody>
      </p:sp>
      <p:sp>
        <p:nvSpPr>
          <p:cNvPr id="31" name="矩形 4"/>
          <p:cNvSpPr/>
          <p:nvPr/>
        </p:nvSpPr>
        <p:spPr>
          <a:xfrm>
            <a:off x="3536955" y="3138493"/>
            <a:ext cx="1216025" cy="1323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翠</a:t>
            </a:r>
          </a:p>
        </p:txBody>
      </p:sp>
      <p:sp>
        <p:nvSpPr>
          <p:cNvPr id="32" name="矩形 31"/>
          <p:cNvSpPr/>
          <p:nvPr/>
        </p:nvSpPr>
        <p:spPr>
          <a:xfrm>
            <a:off x="3619505" y="2349505"/>
            <a:ext cx="2232025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zh-CN" sz="4800" b="1" dirty="0">
                <a:solidFill>
                  <a:srgbClr val="FF0000"/>
                </a:solidFill>
                <a:latin typeface="zypyyb" panose="02010600060101010101" pitchFamily="2" charset="-122"/>
                <a:ea typeface="zypyyb" panose="02010600060101010101" pitchFamily="2" charset="-122"/>
              </a:rPr>
              <a:t>cuì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 bwMode="auto">
          <a:xfrm>
            <a:off x="1549405" y="188913"/>
            <a:ext cx="2555875" cy="71120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整体感知</a:t>
            </a:r>
          </a:p>
        </p:txBody>
      </p:sp>
      <p:sp>
        <p:nvSpPr>
          <p:cNvPr id="21507" name="TextBox 1"/>
          <p:cNvSpPr txBox="1"/>
          <p:nvPr/>
        </p:nvSpPr>
        <p:spPr>
          <a:xfrm>
            <a:off x="2616200" y="2420938"/>
            <a:ext cx="72961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Tx/>
              <a:buBlip>
                <a:blip r:embed="rId3"/>
              </a:buBlip>
              <a:defRPr sz="2000" kern="1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itchFamily="49" charset="-122"/>
                <a:ea typeface="幼圆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再读课文，想一想：课文写了什么？</a:t>
            </a:r>
          </a:p>
        </p:txBody>
      </p:sp>
      <p:sp>
        <p:nvSpPr>
          <p:cNvPr id="6" name="矩形 5"/>
          <p:cNvSpPr/>
          <p:nvPr/>
        </p:nvSpPr>
        <p:spPr>
          <a:xfrm>
            <a:off x="2339975" y="3644900"/>
            <a:ext cx="7848600" cy="1569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本文以一个孩子的口气写了他在大自然中认识翠鸟的过程。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主题1">
  <a:themeElements>
    <a:clrScheme name="自定义 233">
      <a:dk1>
        <a:srgbClr val="5F5F5F"/>
      </a:dk1>
      <a:lt1>
        <a:srgbClr val="FFFFFF"/>
      </a:lt1>
      <a:dk2>
        <a:srgbClr val="FFFFFF"/>
      </a:dk2>
      <a:lt2>
        <a:srgbClr val="4D4D4D"/>
      </a:lt2>
      <a:accent1>
        <a:srgbClr val="046FB6"/>
      </a:accent1>
      <a:accent2>
        <a:srgbClr val="22B1DE"/>
      </a:accent2>
      <a:accent3>
        <a:srgbClr val="7B93D7"/>
      </a:accent3>
      <a:accent4>
        <a:srgbClr val="5D76BA"/>
      </a:accent4>
      <a:accent5>
        <a:srgbClr val="3DBFD1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主题1" id="{F1367E3E-D5F3-48C0-9920-3A9921047F56}" vid="{1E5010DE-C1F4-467D-BDFC-8FEDA9B3A3A0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A000120140530A59PPBG</Template>
  <TotalTime>4</TotalTime>
  <Words>667</Words>
  <Application>Microsoft Office PowerPoint</Application>
  <PresentationFormat>宽屏</PresentationFormat>
  <Paragraphs>97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Meiryo</vt:lpstr>
      <vt:lpstr>zypyyb</vt:lpstr>
      <vt:lpstr>楷体</vt:lpstr>
      <vt:lpstr>宋体</vt:lpstr>
      <vt:lpstr>微软雅黑</vt:lpstr>
      <vt:lpstr>幼圆</vt:lpstr>
      <vt:lpstr>Arial</vt:lpstr>
      <vt:lpstr>Arial Black</vt:lpstr>
      <vt:lpstr>Calibri</vt:lpstr>
      <vt:lpstr>Calibri Light</vt:lpstr>
      <vt:lpstr>Times New Roman</vt:lpstr>
      <vt:lpstr>主题1</vt:lpstr>
      <vt:lpstr>1_Office 主题</vt:lpstr>
      <vt:lpstr>Office Theme</vt:lpstr>
      <vt:lpstr>搭船的鸟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1131</cp:revision>
  <dcterms:created xsi:type="dcterms:W3CDTF">2017-05-17T10:13:00Z</dcterms:created>
  <dcterms:modified xsi:type="dcterms:W3CDTF">2021-08-02T06:14:35Z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