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24"/>
  </p:notesMasterIdLst>
  <p:sldIdLst>
    <p:sldId id="256" r:id="rId3"/>
    <p:sldId id="257" r:id="rId4"/>
    <p:sldId id="258" r:id="rId5"/>
    <p:sldId id="261" r:id="rId6"/>
    <p:sldId id="268" r:id="rId7"/>
    <p:sldId id="399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6" r:id="rId19"/>
    <p:sldId id="279" r:id="rId20"/>
    <p:sldId id="271" r:id="rId21"/>
    <p:sldId id="278" r:id="rId22"/>
    <p:sldId id="400" r:id="rId23"/>
  </p:sldIdLst>
  <p:sldSz cx="9144000" cy="5143500" type="screen16x9"/>
  <p:notesSz cx="6858000" cy="9144000"/>
  <p:custDataLst>
    <p:tags r:id="rId25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8F8F8"/>
    <a:srgbClr val="96795F"/>
    <a:srgbClr val="794E29"/>
    <a:srgbClr val="9B7E6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6045" autoAdjust="0"/>
  </p:normalViewPr>
  <p:slideViewPr>
    <p:cSldViewPr snapToGrid="0">
      <p:cViewPr varScale="1">
        <p:scale>
          <a:sx n="143" d="100"/>
          <a:sy n="143" d="100"/>
        </p:scale>
        <p:origin x="702" y="102"/>
      </p:cViewPr>
      <p:guideLst>
        <p:guide orient="horz" pos="155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B6059-0439-4955-B324-34567786CFAA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等线" pitchFamily="2" charset="-122"/>
              </a:defRPr>
            </a:lvl1pPr>
          </a:lstStyle>
          <a:p>
            <a:fld id="{3A14E26C-7E61-4CC7-B1E2-41F07FDCCD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377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D876C9A-5080-45A2-AF65-E6F3F3F5CB8E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845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1EAA5B-52A3-444C-A2D6-7A73D672357F}" type="slidenum">
              <a:rPr lang="zh-CN" altLang="en-US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476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4041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1192EEB-2288-4B44-A6C6-957A1244C6FB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1BFD483-4E12-46E7-934A-BD75CE2CC5E5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125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F1BB999-33D8-4F0C-8DDA-41FDDF7DFE44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066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E8614FE-F2FC-4445-875B-7E0E4022C351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717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文本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7" name="页脚占位符 3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mtClean="0"/>
              <a:t>绿色圃中小学教育http://www.LSPJY.com</a:t>
            </a:r>
          </a:p>
        </p:txBody>
      </p:sp>
      <p:sp>
        <p:nvSpPr>
          <p:cNvPr id="16388" name="页眉占位符 4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mtClean="0"/>
              <a:t>绿色圃中小学教育http://www.LSPJY.com</a:t>
            </a:r>
          </a:p>
        </p:txBody>
      </p:sp>
    </p:spTree>
    <p:extLst>
      <p:ext uri="{BB962C8B-B14F-4D97-AF65-F5344CB8AC3E}">
        <p14:creationId xmlns:p14="http://schemas.microsoft.com/office/powerpoint/2010/main" val="4172756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4E26C-7E61-4CC7-B1E2-41F07FDCCD1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16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0EAA082-8CC2-4A9D-8851-F4D7A851DA4C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915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2EC48A6-4754-426A-A377-AAE1C0C78047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383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单击以编辑母版副标题样式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0A1AB-AA37-4E7F-8F65-9D81BB0035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70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336D6-9AF8-4620-A4D0-BE02CFC020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06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1792C-5F35-415E-99A3-956D4D1ACA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839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3DB4-F502-43CC-92D8-09EB0F603D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788837"/>
      </p:ext>
    </p:extLst>
  </p:cSld>
  <p:clrMapOvr>
    <a:masterClrMapping/>
  </p:clrMapOvr>
  <p:transition spd="slow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55ABA-EDD7-4E92-8971-214A7DC6AF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79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18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87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03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83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16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29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35DF8-97A0-4FD4-8A58-DABF44B1B3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06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57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00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505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84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DD12B-6354-4F42-9B54-CBA14152FC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87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00561-DAC6-44EE-9D4F-9691F4024F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2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75C9D-8751-4B7B-A93C-478C28D44D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030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41E74-4A61-4659-A393-3A14AA3BB6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27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D7606-8F53-4B83-8A88-59DE0CDD2F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3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88BA9-9CC1-4BC4-BFD1-15AADEEB635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62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581F6-29F5-4F27-A5B9-2EF2FF2927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583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2AF8C9-1E5C-4525-A37C-08ECBB1F31B8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DF73393E-AC3C-457D-A9E1-250FDFE759BD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31" name="图片 6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  <p:sldLayoutId id="2147483685" r:id="rId12"/>
    <p:sldLayoutId id="2147483686" r:id="rId1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2489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9.png"/><Relationship Id="rId5" Type="http://schemas.openxmlformats.org/officeDocument/2006/relationships/image" Target="../media/image39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40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41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5" name="图片 185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388" y="2498767"/>
            <a:ext cx="9323388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-15682" y="388908"/>
            <a:ext cx="51942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三年级上册第三单元</a:t>
            </a:r>
            <a:endParaRPr lang="zh-CN" altLang="en-US" sz="2000" spc="-150" dirty="0">
              <a:solidFill>
                <a:srgbClr val="96795F"/>
              </a:solidFill>
              <a:latin typeface="汉仪悠然体简" panose="00020600040101010101" pitchFamily="18" charset="-122"/>
              <a:ea typeface="汉仪悠然体简" panose="00020600040101010101" pitchFamily="18" charset="-122"/>
            </a:endParaRPr>
          </a:p>
        </p:txBody>
      </p:sp>
      <p:sp>
        <p:nvSpPr>
          <p:cNvPr id="1845" name="矩形: 圆角 1844"/>
          <p:cNvSpPr/>
          <p:nvPr/>
        </p:nvSpPr>
        <p:spPr>
          <a:xfrm>
            <a:off x="1304925" y="1377950"/>
            <a:ext cx="6564313" cy="822325"/>
          </a:xfrm>
          <a:custGeom>
            <a:avLst/>
            <a:gdLst>
              <a:gd name="connsiteX0" fmla="*/ 0 w 6553994"/>
              <a:gd name="connsiteY0" fmla="*/ 402244 h 804487"/>
              <a:gd name="connsiteX1" fmla="*/ 402244 w 6553994"/>
              <a:gd name="connsiteY1" fmla="*/ 0 h 804487"/>
              <a:gd name="connsiteX2" fmla="*/ 6151751 w 6553994"/>
              <a:gd name="connsiteY2" fmla="*/ 0 h 804487"/>
              <a:gd name="connsiteX3" fmla="*/ 6553995 w 6553994"/>
              <a:gd name="connsiteY3" fmla="*/ 402244 h 804487"/>
              <a:gd name="connsiteX4" fmla="*/ 6553994 w 6553994"/>
              <a:gd name="connsiteY4" fmla="*/ 402244 h 804487"/>
              <a:gd name="connsiteX5" fmla="*/ 6151750 w 6553994"/>
              <a:gd name="connsiteY5" fmla="*/ 804488 h 804487"/>
              <a:gd name="connsiteX6" fmla="*/ 402244 w 6553994"/>
              <a:gd name="connsiteY6" fmla="*/ 804487 h 804487"/>
              <a:gd name="connsiteX7" fmla="*/ 0 w 6553994"/>
              <a:gd name="connsiteY7" fmla="*/ 402243 h 804487"/>
              <a:gd name="connsiteX8" fmla="*/ 0 w 6553994"/>
              <a:gd name="connsiteY8" fmla="*/ 402244 h 804487"/>
              <a:gd name="connsiteX0-1" fmla="*/ 19377 w 6573372"/>
              <a:gd name="connsiteY0-2" fmla="*/ 406809 h 809053"/>
              <a:gd name="connsiteX1-3" fmla="*/ 421621 w 6573372"/>
              <a:gd name="connsiteY1-4" fmla="*/ 4565 h 809053"/>
              <a:gd name="connsiteX2-5" fmla="*/ 6171128 w 6573372"/>
              <a:gd name="connsiteY2-6" fmla="*/ 4565 h 809053"/>
              <a:gd name="connsiteX3-7" fmla="*/ 6573372 w 6573372"/>
              <a:gd name="connsiteY3-8" fmla="*/ 406809 h 809053"/>
              <a:gd name="connsiteX4-9" fmla="*/ 6573371 w 6573372"/>
              <a:gd name="connsiteY4-10" fmla="*/ 406809 h 809053"/>
              <a:gd name="connsiteX5-11" fmla="*/ 6171127 w 6573372"/>
              <a:gd name="connsiteY5-12" fmla="*/ 809053 h 809053"/>
              <a:gd name="connsiteX6-13" fmla="*/ 421621 w 6573372"/>
              <a:gd name="connsiteY6-14" fmla="*/ 809052 h 809053"/>
              <a:gd name="connsiteX7-15" fmla="*/ 19377 w 6573372"/>
              <a:gd name="connsiteY7-16" fmla="*/ 406808 h 809053"/>
              <a:gd name="connsiteX8-17" fmla="*/ 19377 w 6573372"/>
              <a:gd name="connsiteY8-18" fmla="*/ 406809 h 809053"/>
              <a:gd name="connsiteX0-19" fmla="*/ 61178 w 6615173"/>
              <a:gd name="connsiteY0-20" fmla="*/ 506611 h 908855"/>
              <a:gd name="connsiteX1-21" fmla="*/ 311208 w 6615173"/>
              <a:gd name="connsiteY1-22" fmla="*/ 17295 h 908855"/>
              <a:gd name="connsiteX2-23" fmla="*/ 463422 w 6615173"/>
              <a:gd name="connsiteY2-24" fmla="*/ 104367 h 908855"/>
              <a:gd name="connsiteX3-25" fmla="*/ 6212929 w 6615173"/>
              <a:gd name="connsiteY3-26" fmla="*/ 104367 h 908855"/>
              <a:gd name="connsiteX4-27" fmla="*/ 6615173 w 6615173"/>
              <a:gd name="connsiteY4-28" fmla="*/ 506611 h 908855"/>
              <a:gd name="connsiteX5-29" fmla="*/ 6615172 w 6615173"/>
              <a:gd name="connsiteY5-30" fmla="*/ 506611 h 908855"/>
              <a:gd name="connsiteX6-31" fmla="*/ 6212928 w 6615173"/>
              <a:gd name="connsiteY6-32" fmla="*/ 908855 h 908855"/>
              <a:gd name="connsiteX7-33" fmla="*/ 463422 w 6615173"/>
              <a:gd name="connsiteY7-34" fmla="*/ 908854 h 908855"/>
              <a:gd name="connsiteX8-35" fmla="*/ 61178 w 6615173"/>
              <a:gd name="connsiteY8-36" fmla="*/ 506610 h 908855"/>
              <a:gd name="connsiteX9" fmla="*/ 61178 w 6615173"/>
              <a:gd name="connsiteY9" fmla="*/ 506611 h 908855"/>
              <a:gd name="connsiteX0-37" fmla="*/ 165503 w 6719498"/>
              <a:gd name="connsiteY0-38" fmla="*/ 402244 h 804488"/>
              <a:gd name="connsiteX1-39" fmla="*/ 567747 w 6719498"/>
              <a:gd name="connsiteY1-40" fmla="*/ 0 h 804488"/>
              <a:gd name="connsiteX2-41" fmla="*/ 6317254 w 6719498"/>
              <a:gd name="connsiteY2-42" fmla="*/ 0 h 804488"/>
              <a:gd name="connsiteX3-43" fmla="*/ 6719498 w 6719498"/>
              <a:gd name="connsiteY3-44" fmla="*/ 402244 h 804488"/>
              <a:gd name="connsiteX4-45" fmla="*/ 6719497 w 6719498"/>
              <a:gd name="connsiteY4-46" fmla="*/ 402244 h 804488"/>
              <a:gd name="connsiteX5-47" fmla="*/ 6317253 w 6719498"/>
              <a:gd name="connsiteY5-48" fmla="*/ 804488 h 804488"/>
              <a:gd name="connsiteX6-49" fmla="*/ 567747 w 6719498"/>
              <a:gd name="connsiteY6-50" fmla="*/ 804487 h 804488"/>
              <a:gd name="connsiteX7-51" fmla="*/ 165503 w 6719498"/>
              <a:gd name="connsiteY7-52" fmla="*/ 402243 h 804488"/>
              <a:gd name="connsiteX8-53" fmla="*/ 165503 w 6719498"/>
              <a:gd name="connsiteY8-54" fmla="*/ 402244 h 804488"/>
              <a:gd name="connsiteX0-55" fmla="*/ 165503 w 6719498"/>
              <a:gd name="connsiteY0-56" fmla="*/ 402244 h 804488"/>
              <a:gd name="connsiteX1-57" fmla="*/ 567747 w 6719498"/>
              <a:gd name="connsiteY1-58" fmla="*/ 0 h 804488"/>
              <a:gd name="connsiteX2-59" fmla="*/ 6317254 w 6719498"/>
              <a:gd name="connsiteY2-60" fmla="*/ 0 h 804488"/>
              <a:gd name="connsiteX3-61" fmla="*/ 6719498 w 6719498"/>
              <a:gd name="connsiteY3-62" fmla="*/ 402244 h 804488"/>
              <a:gd name="connsiteX4-63" fmla="*/ 6719497 w 6719498"/>
              <a:gd name="connsiteY4-64" fmla="*/ 402244 h 804488"/>
              <a:gd name="connsiteX5-65" fmla="*/ 6317253 w 6719498"/>
              <a:gd name="connsiteY5-66" fmla="*/ 804488 h 804488"/>
              <a:gd name="connsiteX6-67" fmla="*/ 567747 w 6719498"/>
              <a:gd name="connsiteY6-68" fmla="*/ 804487 h 804488"/>
              <a:gd name="connsiteX7-69" fmla="*/ 165503 w 6719498"/>
              <a:gd name="connsiteY7-70" fmla="*/ 402243 h 804488"/>
              <a:gd name="connsiteX8-71" fmla="*/ 165503 w 6719498"/>
              <a:gd name="connsiteY8-72" fmla="*/ 402244 h 804488"/>
              <a:gd name="connsiteX0-73" fmla="*/ 0 w 6553995"/>
              <a:gd name="connsiteY0-74" fmla="*/ 407846 h 810090"/>
              <a:gd name="connsiteX1-75" fmla="*/ 402244 w 6553995"/>
              <a:gd name="connsiteY1-76" fmla="*/ 5602 h 810090"/>
              <a:gd name="connsiteX2-77" fmla="*/ 6151751 w 6553995"/>
              <a:gd name="connsiteY2-78" fmla="*/ 5602 h 810090"/>
              <a:gd name="connsiteX3-79" fmla="*/ 6553995 w 6553995"/>
              <a:gd name="connsiteY3-80" fmla="*/ 407846 h 810090"/>
              <a:gd name="connsiteX4-81" fmla="*/ 6553994 w 6553995"/>
              <a:gd name="connsiteY4-82" fmla="*/ 407846 h 810090"/>
              <a:gd name="connsiteX5-83" fmla="*/ 6151750 w 6553995"/>
              <a:gd name="connsiteY5-84" fmla="*/ 810090 h 810090"/>
              <a:gd name="connsiteX6-85" fmla="*/ 402244 w 6553995"/>
              <a:gd name="connsiteY6-86" fmla="*/ 810089 h 810090"/>
              <a:gd name="connsiteX7-87" fmla="*/ 0 w 6553995"/>
              <a:gd name="connsiteY7-88" fmla="*/ 407845 h 810090"/>
              <a:gd name="connsiteX8-89" fmla="*/ 0 w 6553995"/>
              <a:gd name="connsiteY8-90" fmla="*/ 407846 h 810090"/>
              <a:gd name="connsiteX0-91" fmla="*/ 5928 w 6559923"/>
              <a:gd name="connsiteY0-92" fmla="*/ 407846 h 832472"/>
              <a:gd name="connsiteX1-93" fmla="*/ 408172 w 6559923"/>
              <a:gd name="connsiteY1-94" fmla="*/ 5602 h 832472"/>
              <a:gd name="connsiteX2-95" fmla="*/ 6157679 w 6559923"/>
              <a:gd name="connsiteY2-96" fmla="*/ 5602 h 832472"/>
              <a:gd name="connsiteX3-97" fmla="*/ 6559923 w 6559923"/>
              <a:gd name="connsiteY3-98" fmla="*/ 407846 h 832472"/>
              <a:gd name="connsiteX4-99" fmla="*/ 6559922 w 6559923"/>
              <a:gd name="connsiteY4-100" fmla="*/ 407846 h 832472"/>
              <a:gd name="connsiteX5-101" fmla="*/ 6157678 w 6559923"/>
              <a:gd name="connsiteY5-102" fmla="*/ 810090 h 832472"/>
              <a:gd name="connsiteX6-103" fmla="*/ 408172 w 6559923"/>
              <a:gd name="connsiteY6-104" fmla="*/ 810089 h 832472"/>
              <a:gd name="connsiteX7-105" fmla="*/ 5928 w 6559923"/>
              <a:gd name="connsiteY7-106" fmla="*/ 407845 h 832472"/>
              <a:gd name="connsiteX8-107" fmla="*/ 5928 w 6559923"/>
              <a:gd name="connsiteY8-108" fmla="*/ 407846 h 832472"/>
              <a:gd name="connsiteX0-109" fmla="*/ 24185 w 6578180"/>
              <a:gd name="connsiteY0-110" fmla="*/ 408097 h 832723"/>
              <a:gd name="connsiteX1-111" fmla="*/ 426429 w 6578180"/>
              <a:gd name="connsiteY1-112" fmla="*/ 5853 h 832723"/>
              <a:gd name="connsiteX2-113" fmla="*/ 6175936 w 6578180"/>
              <a:gd name="connsiteY2-114" fmla="*/ 5853 h 832723"/>
              <a:gd name="connsiteX3-115" fmla="*/ 6578180 w 6578180"/>
              <a:gd name="connsiteY3-116" fmla="*/ 408097 h 832723"/>
              <a:gd name="connsiteX4-117" fmla="*/ 6578179 w 6578180"/>
              <a:gd name="connsiteY4-118" fmla="*/ 408097 h 832723"/>
              <a:gd name="connsiteX5-119" fmla="*/ 6175935 w 6578180"/>
              <a:gd name="connsiteY5-120" fmla="*/ 810341 h 832723"/>
              <a:gd name="connsiteX6-121" fmla="*/ 426429 w 6578180"/>
              <a:gd name="connsiteY6-122" fmla="*/ 810340 h 832723"/>
              <a:gd name="connsiteX7-123" fmla="*/ 24185 w 6578180"/>
              <a:gd name="connsiteY7-124" fmla="*/ 408096 h 832723"/>
              <a:gd name="connsiteX8-125" fmla="*/ 24185 w 6578180"/>
              <a:gd name="connsiteY8-126" fmla="*/ 408097 h 832723"/>
              <a:gd name="connsiteX0-127" fmla="*/ 7336 w 6561331"/>
              <a:gd name="connsiteY0-128" fmla="*/ 407303 h 831929"/>
              <a:gd name="connsiteX1-129" fmla="*/ 409580 w 6561331"/>
              <a:gd name="connsiteY1-130" fmla="*/ 5059 h 831929"/>
              <a:gd name="connsiteX2-131" fmla="*/ 6159087 w 6561331"/>
              <a:gd name="connsiteY2-132" fmla="*/ 5059 h 831929"/>
              <a:gd name="connsiteX3-133" fmla="*/ 6561331 w 6561331"/>
              <a:gd name="connsiteY3-134" fmla="*/ 407303 h 831929"/>
              <a:gd name="connsiteX4-135" fmla="*/ 6561330 w 6561331"/>
              <a:gd name="connsiteY4-136" fmla="*/ 407303 h 831929"/>
              <a:gd name="connsiteX5-137" fmla="*/ 6159086 w 6561331"/>
              <a:gd name="connsiteY5-138" fmla="*/ 809547 h 831929"/>
              <a:gd name="connsiteX6-139" fmla="*/ 409580 w 6561331"/>
              <a:gd name="connsiteY6-140" fmla="*/ 809546 h 831929"/>
              <a:gd name="connsiteX7-141" fmla="*/ 7336 w 6561331"/>
              <a:gd name="connsiteY7-142" fmla="*/ 407302 h 831929"/>
              <a:gd name="connsiteX8-143" fmla="*/ 7336 w 6561331"/>
              <a:gd name="connsiteY8-144" fmla="*/ 407303 h 831929"/>
              <a:gd name="connsiteX0-145" fmla="*/ 7336 w 6561331"/>
              <a:gd name="connsiteY0-146" fmla="*/ 407303 h 823255"/>
              <a:gd name="connsiteX1-147" fmla="*/ 409580 w 6561331"/>
              <a:gd name="connsiteY1-148" fmla="*/ 5059 h 823255"/>
              <a:gd name="connsiteX2-149" fmla="*/ 6159087 w 6561331"/>
              <a:gd name="connsiteY2-150" fmla="*/ 5059 h 823255"/>
              <a:gd name="connsiteX3-151" fmla="*/ 6561331 w 6561331"/>
              <a:gd name="connsiteY3-152" fmla="*/ 407303 h 823255"/>
              <a:gd name="connsiteX4-153" fmla="*/ 6561330 w 6561331"/>
              <a:gd name="connsiteY4-154" fmla="*/ 407303 h 823255"/>
              <a:gd name="connsiteX5-155" fmla="*/ 6159086 w 6561331"/>
              <a:gd name="connsiteY5-156" fmla="*/ 809547 h 823255"/>
              <a:gd name="connsiteX6-157" fmla="*/ 409580 w 6561331"/>
              <a:gd name="connsiteY6-158" fmla="*/ 809546 h 823255"/>
              <a:gd name="connsiteX7-159" fmla="*/ 7336 w 6561331"/>
              <a:gd name="connsiteY7-160" fmla="*/ 407302 h 823255"/>
              <a:gd name="connsiteX8-161" fmla="*/ 7336 w 6561331"/>
              <a:gd name="connsiteY8-162" fmla="*/ 407303 h 823255"/>
              <a:gd name="connsiteX0-163" fmla="*/ 7336 w 6561331"/>
              <a:gd name="connsiteY0-164" fmla="*/ 407303 h 823255"/>
              <a:gd name="connsiteX1-165" fmla="*/ 409580 w 6561331"/>
              <a:gd name="connsiteY1-166" fmla="*/ 5059 h 823255"/>
              <a:gd name="connsiteX2-167" fmla="*/ 6159087 w 6561331"/>
              <a:gd name="connsiteY2-168" fmla="*/ 5059 h 823255"/>
              <a:gd name="connsiteX3-169" fmla="*/ 6561331 w 6561331"/>
              <a:gd name="connsiteY3-170" fmla="*/ 407303 h 823255"/>
              <a:gd name="connsiteX4-171" fmla="*/ 6561330 w 6561331"/>
              <a:gd name="connsiteY4-172" fmla="*/ 407303 h 823255"/>
              <a:gd name="connsiteX5-173" fmla="*/ 6159086 w 6561331"/>
              <a:gd name="connsiteY5-174" fmla="*/ 809547 h 823255"/>
              <a:gd name="connsiteX6-175" fmla="*/ 409580 w 6561331"/>
              <a:gd name="connsiteY6-176" fmla="*/ 809546 h 823255"/>
              <a:gd name="connsiteX7-177" fmla="*/ 7336 w 6561331"/>
              <a:gd name="connsiteY7-178" fmla="*/ 407302 h 823255"/>
              <a:gd name="connsiteX8-179" fmla="*/ 7336 w 6561331"/>
              <a:gd name="connsiteY8-180" fmla="*/ 407303 h 823255"/>
              <a:gd name="connsiteX0-181" fmla="*/ 7336 w 6561331"/>
              <a:gd name="connsiteY0-182" fmla="*/ 407303 h 823255"/>
              <a:gd name="connsiteX1-183" fmla="*/ 409580 w 6561331"/>
              <a:gd name="connsiteY1-184" fmla="*/ 5059 h 823255"/>
              <a:gd name="connsiteX2-185" fmla="*/ 6159087 w 6561331"/>
              <a:gd name="connsiteY2-186" fmla="*/ 5059 h 823255"/>
              <a:gd name="connsiteX3-187" fmla="*/ 6561331 w 6561331"/>
              <a:gd name="connsiteY3-188" fmla="*/ 407303 h 823255"/>
              <a:gd name="connsiteX4-189" fmla="*/ 6561330 w 6561331"/>
              <a:gd name="connsiteY4-190" fmla="*/ 407303 h 823255"/>
              <a:gd name="connsiteX5-191" fmla="*/ 6159086 w 6561331"/>
              <a:gd name="connsiteY5-192" fmla="*/ 809547 h 823255"/>
              <a:gd name="connsiteX6-193" fmla="*/ 409580 w 6561331"/>
              <a:gd name="connsiteY6-194" fmla="*/ 809546 h 823255"/>
              <a:gd name="connsiteX7-195" fmla="*/ 7336 w 6561331"/>
              <a:gd name="connsiteY7-196" fmla="*/ 407302 h 823255"/>
              <a:gd name="connsiteX8-197" fmla="*/ 7336 w 6561331"/>
              <a:gd name="connsiteY8-198" fmla="*/ 407303 h 823255"/>
              <a:gd name="connsiteX0-199" fmla="*/ 7336 w 6561355"/>
              <a:gd name="connsiteY0-200" fmla="*/ 407303 h 823255"/>
              <a:gd name="connsiteX1-201" fmla="*/ 409580 w 6561355"/>
              <a:gd name="connsiteY1-202" fmla="*/ 5059 h 823255"/>
              <a:gd name="connsiteX2-203" fmla="*/ 6159087 w 6561355"/>
              <a:gd name="connsiteY2-204" fmla="*/ 5059 h 823255"/>
              <a:gd name="connsiteX3-205" fmla="*/ 6561331 w 6561355"/>
              <a:gd name="connsiteY3-206" fmla="*/ 407303 h 823255"/>
              <a:gd name="connsiteX4-207" fmla="*/ 6561330 w 6561355"/>
              <a:gd name="connsiteY4-208" fmla="*/ 407303 h 823255"/>
              <a:gd name="connsiteX5-209" fmla="*/ 6159086 w 6561355"/>
              <a:gd name="connsiteY5-210" fmla="*/ 809547 h 823255"/>
              <a:gd name="connsiteX6-211" fmla="*/ 409580 w 6561355"/>
              <a:gd name="connsiteY6-212" fmla="*/ 809546 h 823255"/>
              <a:gd name="connsiteX7-213" fmla="*/ 7336 w 6561355"/>
              <a:gd name="connsiteY7-214" fmla="*/ 407302 h 823255"/>
              <a:gd name="connsiteX8-215" fmla="*/ 7336 w 6561355"/>
              <a:gd name="connsiteY8-216" fmla="*/ 407303 h 823255"/>
              <a:gd name="connsiteX0-217" fmla="*/ 7336 w 6562852"/>
              <a:gd name="connsiteY0-218" fmla="*/ 415953 h 831905"/>
              <a:gd name="connsiteX1-219" fmla="*/ 409580 w 6562852"/>
              <a:gd name="connsiteY1-220" fmla="*/ 13709 h 831905"/>
              <a:gd name="connsiteX2-221" fmla="*/ 6159087 w 6562852"/>
              <a:gd name="connsiteY2-222" fmla="*/ 13709 h 831905"/>
              <a:gd name="connsiteX3-223" fmla="*/ 6561331 w 6562852"/>
              <a:gd name="connsiteY3-224" fmla="*/ 415953 h 831905"/>
              <a:gd name="connsiteX4-225" fmla="*/ 6561330 w 6562852"/>
              <a:gd name="connsiteY4-226" fmla="*/ 415953 h 831905"/>
              <a:gd name="connsiteX5-227" fmla="*/ 6159086 w 6562852"/>
              <a:gd name="connsiteY5-228" fmla="*/ 818197 h 831905"/>
              <a:gd name="connsiteX6-229" fmla="*/ 409580 w 6562852"/>
              <a:gd name="connsiteY6-230" fmla="*/ 818196 h 831905"/>
              <a:gd name="connsiteX7-231" fmla="*/ 7336 w 6562852"/>
              <a:gd name="connsiteY7-232" fmla="*/ 415952 h 831905"/>
              <a:gd name="connsiteX8-233" fmla="*/ 7336 w 6562852"/>
              <a:gd name="connsiteY8-234" fmla="*/ 415953 h 831905"/>
              <a:gd name="connsiteX0-235" fmla="*/ 7336 w 6562852"/>
              <a:gd name="connsiteY0-236" fmla="*/ 415953 h 831905"/>
              <a:gd name="connsiteX1-237" fmla="*/ 409580 w 6562852"/>
              <a:gd name="connsiteY1-238" fmla="*/ 13709 h 831905"/>
              <a:gd name="connsiteX2-239" fmla="*/ 6159087 w 6562852"/>
              <a:gd name="connsiteY2-240" fmla="*/ 13709 h 831905"/>
              <a:gd name="connsiteX3-241" fmla="*/ 6561331 w 6562852"/>
              <a:gd name="connsiteY3-242" fmla="*/ 415953 h 831905"/>
              <a:gd name="connsiteX4-243" fmla="*/ 6561330 w 6562852"/>
              <a:gd name="connsiteY4-244" fmla="*/ 415953 h 831905"/>
              <a:gd name="connsiteX5-245" fmla="*/ 6159086 w 6562852"/>
              <a:gd name="connsiteY5-246" fmla="*/ 818197 h 831905"/>
              <a:gd name="connsiteX6-247" fmla="*/ 409580 w 6562852"/>
              <a:gd name="connsiteY6-248" fmla="*/ 818196 h 831905"/>
              <a:gd name="connsiteX7-249" fmla="*/ 7336 w 6562852"/>
              <a:gd name="connsiteY7-250" fmla="*/ 415952 h 831905"/>
              <a:gd name="connsiteX8-251" fmla="*/ 7336 w 6562852"/>
              <a:gd name="connsiteY8-252" fmla="*/ 415953 h 831905"/>
              <a:gd name="connsiteX0-253" fmla="*/ 7336 w 6562852"/>
              <a:gd name="connsiteY0-254" fmla="*/ 415953 h 831905"/>
              <a:gd name="connsiteX1-255" fmla="*/ 409580 w 6562852"/>
              <a:gd name="connsiteY1-256" fmla="*/ 13709 h 831905"/>
              <a:gd name="connsiteX2-257" fmla="*/ 6159087 w 6562852"/>
              <a:gd name="connsiteY2-258" fmla="*/ 13709 h 831905"/>
              <a:gd name="connsiteX3-259" fmla="*/ 6561331 w 6562852"/>
              <a:gd name="connsiteY3-260" fmla="*/ 415953 h 831905"/>
              <a:gd name="connsiteX4-261" fmla="*/ 6532755 w 6562852"/>
              <a:gd name="connsiteY4-262" fmla="*/ 415953 h 831905"/>
              <a:gd name="connsiteX5-263" fmla="*/ 6159086 w 6562852"/>
              <a:gd name="connsiteY5-264" fmla="*/ 818197 h 831905"/>
              <a:gd name="connsiteX6-265" fmla="*/ 409580 w 6562852"/>
              <a:gd name="connsiteY6-266" fmla="*/ 818196 h 831905"/>
              <a:gd name="connsiteX7-267" fmla="*/ 7336 w 6562852"/>
              <a:gd name="connsiteY7-268" fmla="*/ 415952 h 831905"/>
              <a:gd name="connsiteX8-269" fmla="*/ 7336 w 6562852"/>
              <a:gd name="connsiteY8-270" fmla="*/ 415953 h 831905"/>
              <a:gd name="connsiteX0-271" fmla="*/ 7336 w 6734904"/>
              <a:gd name="connsiteY0-272" fmla="*/ 407303 h 823255"/>
              <a:gd name="connsiteX1-273" fmla="*/ 409580 w 6734904"/>
              <a:gd name="connsiteY1-274" fmla="*/ 5059 h 823255"/>
              <a:gd name="connsiteX2-275" fmla="*/ 6159087 w 6734904"/>
              <a:gd name="connsiteY2-276" fmla="*/ 5059 h 823255"/>
              <a:gd name="connsiteX3-277" fmla="*/ 6532755 w 6734904"/>
              <a:gd name="connsiteY3-278" fmla="*/ 407303 h 823255"/>
              <a:gd name="connsiteX4-279" fmla="*/ 6159086 w 6734904"/>
              <a:gd name="connsiteY4-280" fmla="*/ 809547 h 823255"/>
              <a:gd name="connsiteX5-281" fmla="*/ 409580 w 6734904"/>
              <a:gd name="connsiteY5-282" fmla="*/ 809546 h 823255"/>
              <a:gd name="connsiteX6-283" fmla="*/ 7336 w 6734904"/>
              <a:gd name="connsiteY6-284" fmla="*/ 407302 h 823255"/>
              <a:gd name="connsiteX7-285" fmla="*/ 7336 w 6734904"/>
              <a:gd name="connsiteY7-286" fmla="*/ 407303 h 823255"/>
              <a:gd name="connsiteX0-287" fmla="*/ 7336 w 6553050"/>
              <a:gd name="connsiteY0-288" fmla="*/ 407303 h 823255"/>
              <a:gd name="connsiteX1-289" fmla="*/ 409580 w 6553050"/>
              <a:gd name="connsiteY1-290" fmla="*/ 5059 h 823255"/>
              <a:gd name="connsiteX2-291" fmla="*/ 6159087 w 6553050"/>
              <a:gd name="connsiteY2-292" fmla="*/ 5059 h 823255"/>
              <a:gd name="connsiteX3-293" fmla="*/ 6532755 w 6553050"/>
              <a:gd name="connsiteY3-294" fmla="*/ 407303 h 823255"/>
              <a:gd name="connsiteX4-295" fmla="*/ 6159086 w 6553050"/>
              <a:gd name="connsiteY4-296" fmla="*/ 809547 h 823255"/>
              <a:gd name="connsiteX5-297" fmla="*/ 409580 w 6553050"/>
              <a:gd name="connsiteY5-298" fmla="*/ 809546 h 823255"/>
              <a:gd name="connsiteX6-299" fmla="*/ 7336 w 6553050"/>
              <a:gd name="connsiteY6-300" fmla="*/ 407302 h 823255"/>
              <a:gd name="connsiteX7-301" fmla="*/ 7336 w 6553050"/>
              <a:gd name="connsiteY7-302" fmla="*/ 407303 h 823255"/>
              <a:gd name="connsiteX0-303" fmla="*/ 7336 w 6553050"/>
              <a:gd name="connsiteY0-304" fmla="*/ 407303 h 823255"/>
              <a:gd name="connsiteX1-305" fmla="*/ 409580 w 6553050"/>
              <a:gd name="connsiteY1-306" fmla="*/ 5059 h 823255"/>
              <a:gd name="connsiteX2-307" fmla="*/ 6159087 w 6553050"/>
              <a:gd name="connsiteY2-308" fmla="*/ 5059 h 823255"/>
              <a:gd name="connsiteX3-309" fmla="*/ 6532755 w 6553050"/>
              <a:gd name="connsiteY3-310" fmla="*/ 407303 h 823255"/>
              <a:gd name="connsiteX4-311" fmla="*/ 6159086 w 6553050"/>
              <a:gd name="connsiteY4-312" fmla="*/ 809547 h 823255"/>
              <a:gd name="connsiteX5-313" fmla="*/ 409580 w 6553050"/>
              <a:gd name="connsiteY5-314" fmla="*/ 809546 h 823255"/>
              <a:gd name="connsiteX6-315" fmla="*/ 7336 w 6553050"/>
              <a:gd name="connsiteY6-316" fmla="*/ 407302 h 823255"/>
              <a:gd name="connsiteX7-317" fmla="*/ 7336 w 6553050"/>
              <a:gd name="connsiteY7-318" fmla="*/ 407303 h 823255"/>
              <a:gd name="connsiteX0-319" fmla="*/ 7336 w 6556749"/>
              <a:gd name="connsiteY0-320" fmla="*/ 407303 h 823255"/>
              <a:gd name="connsiteX1-321" fmla="*/ 409580 w 6556749"/>
              <a:gd name="connsiteY1-322" fmla="*/ 5059 h 823255"/>
              <a:gd name="connsiteX2-323" fmla="*/ 6159087 w 6556749"/>
              <a:gd name="connsiteY2-324" fmla="*/ 5059 h 823255"/>
              <a:gd name="connsiteX3-325" fmla="*/ 6532755 w 6556749"/>
              <a:gd name="connsiteY3-326" fmla="*/ 407303 h 823255"/>
              <a:gd name="connsiteX4-327" fmla="*/ 6159086 w 6556749"/>
              <a:gd name="connsiteY4-328" fmla="*/ 809547 h 823255"/>
              <a:gd name="connsiteX5-329" fmla="*/ 409580 w 6556749"/>
              <a:gd name="connsiteY5-330" fmla="*/ 809546 h 823255"/>
              <a:gd name="connsiteX6-331" fmla="*/ 7336 w 6556749"/>
              <a:gd name="connsiteY6-332" fmla="*/ 407302 h 823255"/>
              <a:gd name="connsiteX7-333" fmla="*/ 7336 w 6556749"/>
              <a:gd name="connsiteY7-334" fmla="*/ 407303 h 823255"/>
              <a:gd name="connsiteX0-335" fmla="*/ 7336 w 6556749"/>
              <a:gd name="connsiteY0-336" fmla="*/ 407303 h 823255"/>
              <a:gd name="connsiteX1-337" fmla="*/ 409580 w 6556749"/>
              <a:gd name="connsiteY1-338" fmla="*/ 5059 h 823255"/>
              <a:gd name="connsiteX2-339" fmla="*/ 6159087 w 6556749"/>
              <a:gd name="connsiteY2-340" fmla="*/ 5059 h 823255"/>
              <a:gd name="connsiteX3-341" fmla="*/ 6532755 w 6556749"/>
              <a:gd name="connsiteY3-342" fmla="*/ 450165 h 823255"/>
              <a:gd name="connsiteX4-343" fmla="*/ 6159086 w 6556749"/>
              <a:gd name="connsiteY4-344" fmla="*/ 809547 h 823255"/>
              <a:gd name="connsiteX5-345" fmla="*/ 409580 w 6556749"/>
              <a:gd name="connsiteY5-346" fmla="*/ 809546 h 823255"/>
              <a:gd name="connsiteX6-347" fmla="*/ 7336 w 6556749"/>
              <a:gd name="connsiteY6-348" fmla="*/ 407302 h 823255"/>
              <a:gd name="connsiteX7-349" fmla="*/ 7336 w 6556749"/>
              <a:gd name="connsiteY7-350" fmla="*/ 407303 h 823255"/>
              <a:gd name="connsiteX0-351" fmla="*/ 7336 w 6556749"/>
              <a:gd name="connsiteY0-352" fmla="*/ 407303 h 823255"/>
              <a:gd name="connsiteX1-353" fmla="*/ 409580 w 6556749"/>
              <a:gd name="connsiteY1-354" fmla="*/ 5059 h 823255"/>
              <a:gd name="connsiteX2-355" fmla="*/ 6159087 w 6556749"/>
              <a:gd name="connsiteY2-356" fmla="*/ 5059 h 823255"/>
              <a:gd name="connsiteX3-357" fmla="*/ 6532755 w 6556749"/>
              <a:gd name="connsiteY3-358" fmla="*/ 412065 h 823255"/>
              <a:gd name="connsiteX4-359" fmla="*/ 6159086 w 6556749"/>
              <a:gd name="connsiteY4-360" fmla="*/ 809547 h 823255"/>
              <a:gd name="connsiteX5-361" fmla="*/ 409580 w 6556749"/>
              <a:gd name="connsiteY5-362" fmla="*/ 809546 h 823255"/>
              <a:gd name="connsiteX6-363" fmla="*/ 7336 w 6556749"/>
              <a:gd name="connsiteY6-364" fmla="*/ 407302 h 823255"/>
              <a:gd name="connsiteX7-365" fmla="*/ 7336 w 6556749"/>
              <a:gd name="connsiteY7-366" fmla="*/ 407303 h 823255"/>
              <a:gd name="connsiteX0-367" fmla="*/ 7336 w 6553050"/>
              <a:gd name="connsiteY0-368" fmla="*/ 407303 h 823255"/>
              <a:gd name="connsiteX1-369" fmla="*/ 409580 w 6553050"/>
              <a:gd name="connsiteY1-370" fmla="*/ 5059 h 823255"/>
              <a:gd name="connsiteX2-371" fmla="*/ 6159087 w 6553050"/>
              <a:gd name="connsiteY2-372" fmla="*/ 5059 h 823255"/>
              <a:gd name="connsiteX3-373" fmla="*/ 6532755 w 6553050"/>
              <a:gd name="connsiteY3-374" fmla="*/ 412065 h 823255"/>
              <a:gd name="connsiteX4-375" fmla="*/ 6159086 w 6553050"/>
              <a:gd name="connsiteY4-376" fmla="*/ 809547 h 823255"/>
              <a:gd name="connsiteX5-377" fmla="*/ 409580 w 6553050"/>
              <a:gd name="connsiteY5-378" fmla="*/ 809546 h 823255"/>
              <a:gd name="connsiteX6-379" fmla="*/ 7336 w 6553050"/>
              <a:gd name="connsiteY6-380" fmla="*/ 407302 h 823255"/>
              <a:gd name="connsiteX7-381" fmla="*/ 7336 w 6553050"/>
              <a:gd name="connsiteY7-382" fmla="*/ 407303 h 823255"/>
              <a:gd name="connsiteX0-383" fmla="*/ 7336 w 6564803"/>
              <a:gd name="connsiteY0-384" fmla="*/ 407303 h 823255"/>
              <a:gd name="connsiteX1-385" fmla="*/ 409580 w 6564803"/>
              <a:gd name="connsiteY1-386" fmla="*/ 5059 h 823255"/>
              <a:gd name="connsiteX2-387" fmla="*/ 6159087 w 6564803"/>
              <a:gd name="connsiteY2-388" fmla="*/ 5059 h 823255"/>
              <a:gd name="connsiteX3-389" fmla="*/ 6532755 w 6564803"/>
              <a:gd name="connsiteY3-390" fmla="*/ 412065 h 823255"/>
              <a:gd name="connsiteX4-391" fmla="*/ 6159086 w 6564803"/>
              <a:gd name="connsiteY4-392" fmla="*/ 809547 h 823255"/>
              <a:gd name="connsiteX5-393" fmla="*/ 409580 w 6564803"/>
              <a:gd name="connsiteY5-394" fmla="*/ 809546 h 823255"/>
              <a:gd name="connsiteX6-395" fmla="*/ 7336 w 6564803"/>
              <a:gd name="connsiteY6-396" fmla="*/ 407302 h 823255"/>
              <a:gd name="connsiteX7-397" fmla="*/ 7336 w 6564803"/>
              <a:gd name="connsiteY7-398" fmla="*/ 407303 h 8232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6564803" h="823255">
                <a:moveTo>
                  <a:pt x="7336" y="407303"/>
                </a:moveTo>
                <a:cubicBezTo>
                  <a:pt x="36277" y="387888"/>
                  <a:pt x="-148987" y="-51725"/>
                  <a:pt x="409580" y="5059"/>
                </a:cubicBezTo>
                <a:cubicBezTo>
                  <a:pt x="2478482" y="119359"/>
                  <a:pt x="4242585" y="5059"/>
                  <a:pt x="6159087" y="5059"/>
                </a:cubicBezTo>
                <a:cubicBezTo>
                  <a:pt x="6684316" y="-42200"/>
                  <a:pt x="6532755" y="277984"/>
                  <a:pt x="6532755" y="412065"/>
                </a:cubicBezTo>
                <a:cubicBezTo>
                  <a:pt x="6547043" y="624694"/>
                  <a:pt x="6705089" y="857172"/>
                  <a:pt x="6159086" y="809547"/>
                </a:cubicBezTo>
                <a:lnTo>
                  <a:pt x="409580" y="809546"/>
                </a:lnTo>
                <a:cubicBezTo>
                  <a:pt x="-69748" y="885746"/>
                  <a:pt x="7336" y="629455"/>
                  <a:pt x="7336" y="407302"/>
                </a:cubicBezTo>
                <a:lnTo>
                  <a:pt x="7336" y="407303"/>
                </a:lnTo>
                <a:close/>
              </a:path>
            </a:pathLst>
          </a:custGeom>
          <a:noFill/>
          <a:ln>
            <a:solidFill>
              <a:srgbClr val="9679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9" name="图片 18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900" y="177800"/>
            <a:ext cx="13350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184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925" y="4779963"/>
            <a:ext cx="47625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2" name="图片 185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75" y="4452938"/>
            <a:ext cx="390525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" name="图片 185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4050" y="4687888"/>
            <a:ext cx="476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4" name="图片 185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288" y="4516438"/>
            <a:ext cx="889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6" name="图片 185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800" y="4202113"/>
            <a:ext cx="2555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7" name="图片 185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175" y="4283075"/>
            <a:ext cx="62865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8" name="图片 185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1575" y="4376738"/>
            <a:ext cx="2555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9" name="图片 185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313" y="4470400"/>
            <a:ext cx="79851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0" name="图片 1859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6825" y="1068388"/>
            <a:ext cx="14557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64" name="组合 1863"/>
          <p:cNvGrpSpPr>
            <a:grpSpLocks/>
          </p:cNvGrpSpPr>
          <p:nvPr/>
        </p:nvGrpSpPr>
        <p:grpSpPr bwMode="auto">
          <a:xfrm>
            <a:off x="5186363" y="4344988"/>
            <a:ext cx="615950" cy="817562"/>
            <a:chOff x="5185703" y="4345067"/>
            <a:chExt cx="616263" cy="816935"/>
          </a:xfrm>
        </p:grpSpPr>
        <p:pic>
          <p:nvPicPr>
            <p:cNvPr id="5135" name="图片 1850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7097" y="4780075"/>
              <a:ext cx="54869" cy="5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6" name="图片 1860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5703" y="4345067"/>
              <a:ext cx="579170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62" name="图片 1861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525" y="430213"/>
            <a:ext cx="7747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" name="图片 186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614363"/>
            <a:ext cx="10985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24"/>
          <p:cNvSpPr txBox="1"/>
          <p:nvPr/>
        </p:nvSpPr>
        <p:spPr>
          <a:xfrm>
            <a:off x="2170969" y="1427218"/>
            <a:ext cx="47592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altLang="zh-CN" sz="4400" b="1" dirty="0">
                <a:ln>
                  <a:solidFill>
                    <a:srgbClr val="98C052"/>
                  </a:solidFill>
                </a:ln>
                <a:solidFill>
                  <a:srgbClr val="D8240C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4400" b="1" dirty="0" smtClean="0">
                <a:ln>
                  <a:solidFill>
                    <a:srgbClr val="98C052"/>
                  </a:solidFill>
                </a:ln>
                <a:solidFill>
                  <a:srgbClr val="D8240C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* 一</a:t>
            </a:r>
            <a:r>
              <a:rPr lang="zh-CN" altLang="en-US" sz="4400" b="1" dirty="0">
                <a:ln>
                  <a:solidFill>
                    <a:srgbClr val="98C052"/>
                  </a:solidFill>
                </a:ln>
                <a:solidFill>
                  <a:srgbClr val="D8240C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块奶酪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5335588" y="2509838"/>
            <a:ext cx="2479675" cy="546100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-15682" y="4435939"/>
            <a:ext cx="9159682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65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1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75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656841" y="790853"/>
            <a:ext cx="22929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自读第四自然段：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1488" y="1319213"/>
            <a:ext cx="5665787" cy="12731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思考：“那块奶酪实在太大了，他左抬抬不起，右搬搬不动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”这包话说明了什么？有什么作用？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85938" y="2871788"/>
            <a:ext cx="4495800" cy="127476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描写了奶酪的大和重。</a:t>
            </a:r>
            <a:endParaRPr lang="en-US" altLang="zh-CN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只有奶酪又大又重，才能引发后面发生的事，为下文作铺垫。</a:t>
            </a:r>
          </a:p>
        </p:txBody>
      </p:sp>
      <p:pic>
        <p:nvPicPr>
          <p:cNvPr id="20485" name="图片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3538" y="2935288"/>
            <a:ext cx="12287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71650" y="1331913"/>
            <a:ext cx="5665788" cy="127476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    奶酪多诱人啊！抬着它，不要说吃，单是闻闻，都要淌口水。小蚂蚁们</a:t>
            </a:r>
            <a:r>
              <a:rPr lang="zh-CN" altLang="en-US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嘴叼着它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，要做到不趁机</a:t>
            </a:r>
            <a:r>
              <a:rPr lang="zh-CN" altLang="en-US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舔一下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，那要有</a:t>
            </a:r>
            <a:r>
              <a:rPr lang="zh-CN" altLang="en-US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多大的毅力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多强的纪律性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啊！</a:t>
            </a:r>
            <a:endParaRPr lang="en-US" altLang="zh-CN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82763" y="3268663"/>
            <a:ext cx="5572125" cy="54610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说明蚂蚁们为了集体的利益，抵抗美味的奶酪的诱惑。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14500" y="2889250"/>
            <a:ext cx="260826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1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这段话说明了什么？</a:t>
            </a:r>
          </a:p>
        </p:txBody>
      </p:sp>
      <p:graphicFrame>
        <p:nvGraphicFramePr>
          <p:cNvPr id="21509" name="对象 1"/>
          <p:cNvGraphicFramePr>
            <a:graphicFrameLocks noChangeAspect="1"/>
          </p:cNvGraphicFramePr>
          <p:nvPr/>
        </p:nvGraphicFramePr>
        <p:xfrm>
          <a:off x="7346950" y="3805238"/>
          <a:ext cx="654050" cy="1338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r:id="rId3" imgW="8850794" imgH="13574603" progId="">
                  <p:embed/>
                </p:oleObj>
              </mc:Choice>
              <mc:Fallback>
                <p:oleObj r:id="rId3" imgW="8850794" imgH="13574603" progId="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6950" y="3805238"/>
                        <a:ext cx="654050" cy="1338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656841" y="790853"/>
            <a:ext cx="22929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自读第五自然段：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858818" y="790853"/>
            <a:ext cx="22929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自读第六自然段：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1488" y="1319213"/>
            <a:ext cx="5832475" cy="168910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思考：（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）“蚂蚁队长叼着奶酪的一角往前拽着”说明了什么？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）都有谁盯着那一点儿掉在地上的奶酪渣呢？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       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41488" y="3360738"/>
            <a:ext cx="5599112" cy="858837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说明蚂蚁队长也是劳动者。</a:t>
            </a:r>
            <a:endParaRPr lang="en-US" altLang="zh-CN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所有搬运奶酪的蚂蚁们。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589514" y="790853"/>
            <a:ext cx="283154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自读第七、八自然段：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76350" y="1319213"/>
            <a:ext cx="6559550" cy="12731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思考：（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）“大家放下奶酪，却不走开”说明了什么？</a:t>
            </a:r>
            <a:endParaRPr lang="en-US" altLang="zh-CN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）“依旧不动”、“眼睛望着别处”说明了什么？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276350" y="2940050"/>
            <a:ext cx="4792663" cy="127476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这是一种沉默的反抗，说明蚂蚁们不执行离开休息的命令。</a:t>
            </a:r>
            <a:endParaRPr lang="en-US" altLang="zh-CN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不直视奶酪是保留一点对队长的尊重。</a:t>
            </a:r>
          </a:p>
        </p:txBody>
      </p:sp>
      <p:pic>
        <p:nvPicPr>
          <p:cNvPr id="23557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0363" y="3232150"/>
            <a:ext cx="674687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858818" y="790853"/>
            <a:ext cx="22929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自读第十自然段：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1488" y="1319213"/>
            <a:ext cx="5757862" cy="168910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思考：（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） “味道真香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!“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说明了什么？发挥你的想象，这时候，蚂蚁队长在想什么？</a:t>
            </a:r>
            <a:endParaRPr lang="en-US" altLang="zh-CN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）“终于一跺脚” 说明了什么？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838325" y="3184525"/>
            <a:ext cx="4097338" cy="127476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蚂蚁队长很想吃；蚂蚁队长会想：</a:t>
            </a: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我吃吧，只要没人看见</a:t>
            </a: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……”</a:t>
            </a: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他是队长，要带头执行命令。</a:t>
            </a:r>
          </a:p>
        </p:txBody>
      </p:sp>
      <p:pic>
        <p:nvPicPr>
          <p:cNvPr id="24581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3563" y="3489325"/>
            <a:ext cx="969962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150" y="3333750"/>
            <a:ext cx="6953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620647" y="798394"/>
            <a:ext cx="2831545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30363" y="1319213"/>
            <a:ext cx="5969000" cy="12731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黑体" pitchFamily="49" charset="-122"/>
                <a:ea typeface="黑体" pitchFamily="49" charset="-122"/>
              </a:rPr>
              <a:t>思考：（</a:t>
            </a:r>
            <a:r>
              <a:rPr lang="en-US" altLang="zh-CN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>
                <a:latin typeface="黑体" pitchFamily="49" charset="-122"/>
                <a:ea typeface="黑体" pitchFamily="49" charset="-122"/>
              </a:rPr>
              <a:t>）蚂蚁队长命令年龄最小的一只蚂蚁吃掉奶酪渣，这个做法大家支持吗？你从哪里看出来的？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662113" y="2706688"/>
            <a:ext cx="5949950" cy="6508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支持；从</a:t>
            </a: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大家又干起活来，劲头比刚才更足</a:t>
            </a: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可以看出。</a:t>
            </a:r>
          </a:p>
        </p:txBody>
      </p:sp>
      <p:pic>
        <p:nvPicPr>
          <p:cNvPr id="25605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9825" y="3429000"/>
            <a:ext cx="1636713" cy="157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569047" y="798394"/>
            <a:ext cx="2292936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分角色朗读全文：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57300" y="1365250"/>
            <a:ext cx="4614863" cy="442913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说一说，你喜欢这位蚂蚁队长吗？为什么？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244600" y="2473325"/>
            <a:ext cx="4627563" cy="1690688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喜欢，因为他公平公正，带头劳作，照顾年幼的蚂蚁；有大局观，有很强的自律性，值得尊敬。</a:t>
            </a:r>
            <a:endParaRPr lang="en-US" altLang="zh-CN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       ……</a:t>
            </a:r>
            <a:endParaRPr lang="zh-CN" altLang="en-US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6629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850" y="1365250"/>
            <a:ext cx="1603375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45297" y="813717"/>
            <a:ext cx="2714671" cy="324390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以小组为单位，把这个童话故事编成小话剧演一演。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153" y="1299623"/>
            <a:ext cx="2517857" cy="2421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01850" y="1614488"/>
            <a:ext cx="6165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/>
              <a:t>       </a:t>
            </a:r>
            <a:r>
              <a:rPr lang="zh-CN" altLang="zh-CN" dirty="0"/>
              <a:t>说说你喜不喜欢蚂蚁队长，理由是什么</a:t>
            </a:r>
            <a:r>
              <a:rPr lang="zh-CN" altLang="en-US" dirty="0"/>
              <a:t>？</a:t>
            </a:r>
            <a:r>
              <a:rPr lang="zh-CN" altLang="zh-CN" dirty="0"/>
              <a:t>请学生回顾课文，画出相关词句，找出自己评价的依据。</a:t>
            </a:r>
            <a:endParaRPr lang="zh-CN" altLang="en-US" sz="3600" dirty="0">
              <a:solidFill>
                <a:srgbClr val="96795F"/>
              </a:solidFill>
              <a:latin typeface="汉仪悠然体简"/>
              <a:ea typeface="汉仪悠然体简"/>
              <a:cs typeface="汉仪悠然体简"/>
            </a:endParaRPr>
          </a:p>
        </p:txBody>
      </p:sp>
      <p:sp>
        <p:nvSpPr>
          <p:cNvPr id="11" name="矩形: 圆角 1844"/>
          <p:cNvSpPr/>
          <p:nvPr/>
        </p:nvSpPr>
        <p:spPr>
          <a:xfrm>
            <a:off x="1836738" y="895350"/>
            <a:ext cx="6694487" cy="2159000"/>
          </a:xfrm>
          <a:custGeom>
            <a:avLst/>
            <a:gdLst>
              <a:gd name="connsiteX0" fmla="*/ 0 w 6553994"/>
              <a:gd name="connsiteY0" fmla="*/ 402244 h 804487"/>
              <a:gd name="connsiteX1" fmla="*/ 402244 w 6553994"/>
              <a:gd name="connsiteY1" fmla="*/ 0 h 804487"/>
              <a:gd name="connsiteX2" fmla="*/ 6151751 w 6553994"/>
              <a:gd name="connsiteY2" fmla="*/ 0 h 804487"/>
              <a:gd name="connsiteX3" fmla="*/ 6553995 w 6553994"/>
              <a:gd name="connsiteY3" fmla="*/ 402244 h 804487"/>
              <a:gd name="connsiteX4" fmla="*/ 6553994 w 6553994"/>
              <a:gd name="connsiteY4" fmla="*/ 402244 h 804487"/>
              <a:gd name="connsiteX5" fmla="*/ 6151750 w 6553994"/>
              <a:gd name="connsiteY5" fmla="*/ 804488 h 804487"/>
              <a:gd name="connsiteX6" fmla="*/ 402244 w 6553994"/>
              <a:gd name="connsiteY6" fmla="*/ 804487 h 804487"/>
              <a:gd name="connsiteX7" fmla="*/ 0 w 6553994"/>
              <a:gd name="connsiteY7" fmla="*/ 402243 h 804487"/>
              <a:gd name="connsiteX8" fmla="*/ 0 w 6553994"/>
              <a:gd name="connsiteY8" fmla="*/ 402244 h 804487"/>
              <a:gd name="connsiteX0-1" fmla="*/ 19377 w 6573372"/>
              <a:gd name="connsiteY0-2" fmla="*/ 406809 h 809053"/>
              <a:gd name="connsiteX1-3" fmla="*/ 421621 w 6573372"/>
              <a:gd name="connsiteY1-4" fmla="*/ 4565 h 809053"/>
              <a:gd name="connsiteX2-5" fmla="*/ 6171128 w 6573372"/>
              <a:gd name="connsiteY2-6" fmla="*/ 4565 h 809053"/>
              <a:gd name="connsiteX3-7" fmla="*/ 6573372 w 6573372"/>
              <a:gd name="connsiteY3-8" fmla="*/ 406809 h 809053"/>
              <a:gd name="connsiteX4-9" fmla="*/ 6573371 w 6573372"/>
              <a:gd name="connsiteY4-10" fmla="*/ 406809 h 809053"/>
              <a:gd name="connsiteX5-11" fmla="*/ 6171127 w 6573372"/>
              <a:gd name="connsiteY5-12" fmla="*/ 809053 h 809053"/>
              <a:gd name="connsiteX6-13" fmla="*/ 421621 w 6573372"/>
              <a:gd name="connsiteY6-14" fmla="*/ 809052 h 809053"/>
              <a:gd name="connsiteX7-15" fmla="*/ 19377 w 6573372"/>
              <a:gd name="connsiteY7-16" fmla="*/ 406808 h 809053"/>
              <a:gd name="connsiteX8-17" fmla="*/ 19377 w 6573372"/>
              <a:gd name="connsiteY8-18" fmla="*/ 406809 h 809053"/>
              <a:gd name="connsiteX0-19" fmla="*/ 61178 w 6615173"/>
              <a:gd name="connsiteY0-20" fmla="*/ 506611 h 908855"/>
              <a:gd name="connsiteX1-21" fmla="*/ 311208 w 6615173"/>
              <a:gd name="connsiteY1-22" fmla="*/ 17295 h 908855"/>
              <a:gd name="connsiteX2-23" fmla="*/ 463422 w 6615173"/>
              <a:gd name="connsiteY2-24" fmla="*/ 104367 h 908855"/>
              <a:gd name="connsiteX3-25" fmla="*/ 6212929 w 6615173"/>
              <a:gd name="connsiteY3-26" fmla="*/ 104367 h 908855"/>
              <a:gd name="connsiteX4-27" fmla="*/ 6615173 w 6615173"/>
              <a:gd name="connsiteY4-28" fmla="*/ 506611 h 908855"/>
              <a:gd name="connsiteX5-29" fmla="*/ 6615172 w 6615173"/>
              <a:gd name="connsiteY5-30" fmla="*/ 506611 h 908855"/>
              <a:gd name="connsiteX6-31" fmla="*/ 6212928 w 6615173"/>
              <a:gd name="connsiteY6-32" fmla="*/ 908855 h 908855"/>
              <a:gd name="connsiteX7-33" fmla="*/ 463422 w 6615173"/>
              <a:gd name="connsiteY7-34" fmla="*/ 908854 h 908855"/>
              <a:gd name="connsiteX8-35" fmla="*/ 61178 w 6615173"/>
              <a:gd name="connsiteY8-36" fmla="*/ 506610 h 908855"/>
              <a:gd name="connsiteX9" fmla="*/ 61178 w 6615173"/>
              <a:gd name="connsiteY9" fmla="*/ 506611 h 908855"/>
              <a:gd name="connsiteX0-37" fmla="*/ 165503 w 6719498"/>
              <a:gd name="connsiteY0-38" fmla="*/ 402244 h 804488"/>
              <a:gd name="connsiteX1-39" fmla="*/ 567747 w 6719498"/>
              <a:gd name="connsiteY1-40" fmla="*/ 0 h 804488"/>
              <a:gd name="connsiteX2-41" fmla="*/ 6317254 w 6719498"/>
              <a:gd name="connsiteY2-42" fmla="*/ 0 h 804488"/>
              <a:gd name="connsiteX3-43" fmla="*/ 6719498 w 6719498"/>
              <a:gd name="connsiteY3-44" fmla="*/ 402244 h 804488"/>
              <a:gd name="connsiteX4-45" fmla="*/ 6719497 w 6719498"/>
              <a:gd name="connsiteY4-46" fmla="*/ 402244 h 804488"/>
              <a:gd name="connsiteX5-47" fmla="*/ 6317253 w 6719498"/>
              <a:gd name="connsiteY5-48" fmla="*/ 804488 h 804488"/>
              <a:gd name="connsiteX6-49" fmla="*/ 567747 w 6719498"/>
              <a:gd name="connsiteY6-50" fmla="*/ 804487 h 804488"/>
              <a:gd name="connsiteX7-51" fmla="*/ 165503 w 6719498"/>
              <a:gd name="connsiteY7-52" fmla="*/ 402243 h 804488"/>
              <a:gd name="connsiteX8-53" fmla="*/ 165503 w 6719498"/>
              <a:gd name="connsiteY8-54" fmla="*/ 402244 h 804488"/>
              <a:gd name="connsiteX0-55" fmla="*/ 165503 w 6719498"/>
              <a:gd name="connsiteY0-56" fmla="*/ 402244 h 804488"/>
              <a:gd name="connsiteX1-57" fmla="*/ 567747 w 6719498"/>
              <a:gd name="connsiteY1-58" fmla="*/ 0 h 804488"/>
              <a:gd name="connsiteX2-59" fmla="*/ 6317254 w 6719498"/>
              <a:gd name="connsiteY2-60" fmla="*/ 0 h 804488"/>
              <a:gd name="connsiteX3-61" fmla="*/ 6719498 w 6719498"/>
              <a:gd name="connsiteY3-62" fmla="*/ 402244 h 804488"/>
              <a:gd name="connsiteX4-63" fmla="*/ 6719497 w 6719498"/>
              <a:gd name="connsiteY4-64" fmla="*/ 402244 h 804488"/>
              <a:gd name="connsiteX5-65" fmla="*/ 6317253 w 6719498"/>
              <a:gd name="connsiteY5-66" fmla="*/ 804488 h 804488"/>
              <a:gd name="connsiteX6-67" fmla="*/ 567747 w 6719498"/>
              <a:gd name="connsiteY6-68" fmla="*/ 804487 h 804488"/>
              <a:gd name="connsiteX7-69" fmla="*/ 165503 w 6719498"/>
              <a:gd name="connsiteY7-70" fmla="*/ 402243 h 804488"/>
              <a:gd name="connsiteX8-71" fmla="*/ 165503 w 6719498"/>
              <a:gd name="connsiteY8-72" fmla="*/ 402244 h 804488"/>
              <a:gd name="connsiteX0-73" fmla="*/ 0 w 6553995"/>
              <a:gd name="connsiteY0-74" fmla="*/ 407846 h 810090"/>
              <a:gd name="connsiteX1-75" fmla="*/ 402244 w 6553995"/>
              <a:gd name="connsiteY1-76" fmla="*/ 5602 h 810090"/>
              <a:gd name="connsiteX2-77" fmla="*/ 6151751 w 6553995"/>
              <a:gd name="connsiteY2-78" fmla="*/ 5602 h 810090"/>
              <a:gd name="connsiteX3-79" fmla="*/ 6553995 w 6553995"/>
              <a:gd name="connsiteY3-80" fmla="*/ 407846 h 810090"/>
              <a:gd name="connsiteX4-81" fmla="*/ 6553994 w 6553995"/>
              <a:gd name="connsiteY4-82" fmla="*/ 407846 h 810090"/>
              <a:gd name="connsiteX5-83" fmla="*/ 6151750 w 6553995"/>
              <a:gd name="connsiteY5-84" fmla="*/ 810090 h 810090"/>
              <a:gd name="connsiteX6-85" fmla="*/ 402244 w 6553995"/>
              <a:gd name="connsiteY6-86" fmla="*/ 810089 h 810090"/>
              <a:gd name="connsiteX7-87" fmla="*/ 0 w 6553995"/>
              <a:gd name="connsiteY7-88" fmla="*/ 407845 h 810090"/>
              <a:gd name="connsiteX8-89" fmla="*/ 0 w 6553995"/>
              <a:gd name="connsiteY8-90" fmla="*/ 407846 h 810090"/>
              <a:gd name="connsiteX0-91" fmla="*/ 5928 w 6559923"/>
              <a:gd name="connsiteY0-92" fmla="*/ 407846 h 832472"/>
              <a:gd name="connsiteX1-93" fmla="*/ 408172 w 6559923"/>
              <a:gd name="connsiteY1-94" fmla="*/ 5602 h 832472"/>
              <a:gd name="connsiteX2-95" fmla="*/ 6157679 w 6559923"/>
              <a:gd name="connsiteY2-96" fmla="*/ 5602 h 832472"/>
              <a:gd name="connsiteX3-97" fmla="*/ 6559923 w 6559923"/>
              <a:gd name="connsiteY3-98" fmla="*/ 407846 h 832472"/>
              <a:gd name="connsiteX4-99" fmla="*/ 6559922 w 6559923"/>
              <a:gd name="connsiteY4-100" fmla="*/ 407846 h 832472"/>
              <a:gd name="connsiteX5-101" fmla="*/ 6157678 w 6559923"/>
              <a:gd name="connsiteY5-102" fmla="*/ 810090 h 832472"/>
              <a:gd name="connsiteX6-103" fmla="*/ 408172 w 6559923"/>
              <a:gd name="connsiteY6-104" fmla="*/ 810089 h 832472"/>
              <a:gd name="connsiteX7-105" fmla="*/ 5928 w 6559923"/>
              <a:gd name="connsiteY7-106" fmla="*/ 407845 h 832472"/>
              <a:gd name="connsiteX8-107" fmla="*/ 5928 w 6559923"/>
              <a:gd name="connsiteY8-108" fmla="*/ 407846 h 832472"/>
              <a:gd name="connsiteX0-109" fmla="*/ 24185 w 6578180"/>
              <a:gd name="connsiteY0-110" fmla="*/ 408097 h 832723"/>
              <a:gd name="connsiteX1-111" fmla="*/ 426429 w 6578180"/>
              <a:gd name="connsiteY1-112" fmla="*/ 5853 h 832723"/>
              <a:gd name="connsiteX2-113" fmla="*/ 6175936 w 6578180"/>
              <a:gd name="connsiteY2-114" fmla="*/ 5853 h 832723"/>
              <a:gd name="connsiteX3-115" fmla="*/ 6578180 w 6578180"/>
              <a:gd name="connsiteY3-116" fmla="*/ 408097 h 832723"/>
              <a:gd name="connsiteX4-117" fmla="*/ 6578179 w 6578180"/>
              <a:gd name="connsiteY4-118" fmla="*/ 408097 h 832723"/>
              <a:gd name="connsiteX5-119" fmla="*/ 6175935 w 6578180"/>
              <a:gd name="connsiteY5-120" fmla="*/ 810341 h 832723"/>
              <a:gd name="connsiteX6-121" fmla="*/ 426429 w 6578180"/>
              <a:gd name="connsiteY6-122" fmla="*/ 810340 h 832723"/>
              <a:gd name="connsiteX7-123" fmla="*/ 24185 w 6578180"/>
              <a:gd name="connsiteY7-124" fmla="*/ 408096 h 832723"/>
              <a:gd name="connsiteX8-125" fmla="*/ 24185 w 6578180"/>
              <a:gd name="connsiteY8-126" fmla="*/ 408097 h 832723"/>
              <a:gd name="connsiteX0-127" fmla="*/ 7336 w 6561331"/>
              <a:gd name="connsiteY0-128" fmla="*/ 407303 h 831929"/>
              <a:gd name="connsiteX1-129" fmla="*/ 409580 w 6561331"/>
              <a:gd name="connsiteY1-130" fmla="*/ 5059 h 831929"/>
              <a:gd name="connsiteX2-131" fmla="*/ 6159087 w 6561331"/>
              <a:gd name="connsiteY2-132" fmla="*/ 5059 h 831929"/>
              <a:gd name="connsiteX3-133" fmla="*/ 6561331 w 6561331"/>
              <a:gd name="connsiteY3-134" fmla="*/ 407303 h 831929"/>
              <a:gd name="connsiteX4-135" fmla="*/ 6561330 w 6561331"/>
              <a:gd name="connsiteY4-136" fmla="*/ 407303 h 831929"/>
              <a:gd name="connsiteX5-137" fmla="*/ 6159086 w 6561331"/>
              <a:gd name="connsiteY5-138" fmla="*/ 809547 h 831929"/>
              <a:gd name="connsiteX6-139" fmla="*/ 409580 w 6561331"/>
              <a:gd name="connsiteY6-140" fmla="*/ 809546 h 831929"/>
              <a:gd name="connsiteX7-141" fmla="*/ 7336 w 6561331"/>
              <a:gd name="connsiteY7-142" fmla="*/ 407302 h 831929"/>
              <a:gd name="connsiteX8-143" fmla="*/ 7336 w 6561331"/>
              <a:gd name="connsiteY8-144" fmla="*/ 407303 h 831929"/>
              <a:gd name="connsiteX0-145" fmla="*/ 7336 w 6561331"/>
              <a:gd name="connsiteY0-146" fmla="*/ 407303 h 823255"/>
              <a:gd name="connsiteX1-147" fmla="*/ 409580 w 6561331"/>
              <a:gd name="connsiteY1-148" fmla="*/ 5059 h 823255"/>
              <a:gd name="connsiteX2-149" fmla="*/ 6159087 w 6561331"/>
              <a:gd name="connsiteY2-150" fmla="*/ 5059 h 823255"/>
              <a:gd name="connsiteX3-151" fmla="*/ 6561331 w 6561331"/>
              <a:gd name="connsiteY3-152" fmla="*/ 407303 h 823255"/>
              <a:gd name="connsiteX4-153" fmla="*/ 6561330 w 6561331"/>
              <a:gd name="connsiteY4-154" fmla="*/ 407303 h 823255"/>
              <a:gd name="connsiteX5-155" fmla="*/ 6159086 w 6561331"/>
              <a:gd name="connsiteY5-156" fmla="*/ 809547 h 823255"/>
              <a:gd name="connsiteX6-157" fmla="*/ 409580 w 6561331"/>
              <a:gd name="connsiteY6-158" fmla="*/ 809546 h 823255"/>
              <a:gd name="connsiteX7-159" fmla="*/ 7336 w 6561331"/>
              <a:gd name="connsiteY7-160" fmla="*/ 407302 h 823255"/>
              <a:gd name="connsiteX8-161" fmla="*/ 7336 w 6561331"/>
              <a:gd name="connsiteY8-162" fmla="*/ 407303 h 823255"/>
              <a:gd name="connsiteX0-163" fmla="*/ 7336 w 6561331"/>
              <a:gd name="connsiteY0-164" fmla="*/ 407303 h 823255"/>
              <a:gd name="connsiteX1-165" fmla="*/ 409580 w 6561331"/>
              <a:gd name="connsiteY1-166" fmla="*/ 5059 h 823255"/>
              <a:gd name="connsiteX2-167" fmla="*/ 6159087 w 6561331"/>
              <a:gd name="connsiteY2-168" fmla="*/ 5059 h 823255"/>
              <a:gd name="connsiteX3-169" fmla="*/ 6561331 w 6561331"/>
              <a:gd name="connsiteY3-170" fmla="*/ 407303 h 823255"/>
              <a:gd name="connsiteX4-171" fmla="*/ 6561330 w 6561331"/>
              <a:gd name="connsiteY4-172" fmla="*/ 407303 h 823255"/>
              <a:gd name="connsiteX5-173" fmla="*/ 6159086 w 6561331"/>
              <a:gd name="connsiteY5-174" fmla="*/ 809547 h 823255"/>
              <a:gd name="connsiteX6-175" fmla="*/ 409580 w 6561331"/>
              <a:gd name="connsiteY6-176" fmla="*/ 809546 h 823255"/>
              <a:gd name="connsiteX7-177" fmla="*/ 7336 w 6561331"/>
              <a:gd name="connsiteY7-178" fmla="*/ 407302 h 823255"/>
              <a:gd name="connsiteX8-179" fmla="*/ 7336 w 6561331"/>
              <a:gd name="connsiteY8-180" fmla="*/ 407303 h 823255"/>
              <a:gd name="connsiteX0-181" fmla="*/ 7336 w 6561331"/>
              <a:gd name="connsiteY0-182" fmla="*/ 407303 h 823255"/>
              <a:gd name="connsiteX1-183" fmla="*/ 409580 w 6561331"/>
              <a:gd name="connsiteY1-184" fmla="*/ 5059 h 823255"/>
              <a:gd name="connsiteX2-185" fmla="*/ 6159087 w 6561331"/>
              <a:gd name="connsiteY2-186" fmla="*/ 5059 h 823255"/>
              <a:gd name="connsiteX3-187" fmla="*/ 6561331 w 6561331"/>
              <a:gd name="connsiteY3-188" fmla="*/ 407303 h 823255"/>
              <a:gd name="connsiteX4-189" fmla="*/ 6561330 w 6561331"/>
              <a:gd name="connsiteY4-190" fmla="*/ 407303 h 823255"/>
              <a:gd name="connsiteX5-191" fmla="*/ 6159086 w 6561331"/>
              <a:gd name="connsiteY5-192" fmla="*/ 809547 h 823255"/>
              <a:gd name="connsiteX6-193" fmla="*/ 409580 w 6561331"/>
              <a:gd name="connsiteY6-194" fmla="*/ 809546 h 823255"/>
              <a:gd name="connsiteX7-195" fmla="*/ 7336 w 6561331"/>
              <a:gd name="connsiteY7-196" fmla="*/ 407302 h 823255"/>
              <a:gd name="connsiteX8-197" fmla="*/ 7336 w 6561331"/>
              <a:gd name="connsiteY8-198" fmla="*/ 407303 h 823255"/>
              <a:gd name="connsiteX0-199" fmla="*/ 7336 w 6561355"/>
              <a:gd name="connsiteY0-200" fmla="*/ 407303 h 823255"/>
              <a:gd name="connsiteX1-201" fmla="*/ 409580 w 6561355"/>
              <a:gd name="connsiteY1-202" fmla="*/ 5059 h 823255"/>
              <a:gd name="connsiteX2-203" fmla="*/ 6159087 w 6561355"/>
              <a:gd name="connsiteY2-204" fmla="*/ 5059 h 823255"/>
              <a:gd name="connsiteX3-205" fmla="*/ 6561331 w 6561355"/>
              <a:gd name="connsiteY3-206" fmla="*/ 407303 h 823255"/>
              <a:gd name="connsiteX4-207" fmla="*/ 6561330 w 6561355"/>
              <a:gd name="connsiteY4-208" fmla="*/ 407303 h 823255"/>
              <a:gd name="connsiteX5-209" fmla="*/ 6159086 w 6561355"/>
              <a:gd name="connsiteY5-210" fmla="*/ 809547 h 823255"/>
              <a:gd name="connsiteX6-211" fmla="*/ 409580 w 6561355"/>
              <a:gd name="connsiteY6-212" fmla="*/ 809546 h 823255"/>
              <a:gd name="connsiteX7-213" fmla="*/ 7336 w 6561355"/>
              <a:gd name="connsiteY7-214" fmla="*/ 407302 h 823255"/>
              <a:gd name="connsiteX8-215" fmla="*/ 7336 w 6561355"/>
              <a:gd name="connsiteY8-216" fmla="*/ 407303 h 823255"/>
              <a:gd name="connsiteX0-217" fmla="*/ 7336 w 6562852"/>
              <a:gd name="connsiteY0-218" fmla="*/ 415953 h 831905"/>
              <a:gd name="connsiteX1-219" fmla="*/ 409580 w 6562852"/>
              <a:gd name="connsiteY1-220" fmla="*/ 13709 h 831905"/>
              <a:gd name="connsiteX2-221" fmla="*/ 6159087 w 6562852"/>
              <a:gd name="connsiteY2-222" fmla="*/ 13709 h 831905"/>
              <a:gd name="connsiteX3-223" fmla="*/ 6561331 w 6562852"/>
              <a:gd name="connsiteY3-224" fmla="*/ 415953 h 831905"/>
              <a:gd name="connsiteX4-225" fmla="*/ 6561330 w 6562852"/>
              <a:gd name="connsiteY4-226" fmla="*/ 415953 h 831905"/>
              <a:gd name="connsiteX5-227" fmla="*/ 6159086 w 6562852"/>
              <a:gd name="connsiteY5-228" fmla="*/ 818197 h 831905"/>
              <a:gd name="connsiteX6-229" fmla="*/ 409580 w 6562852"/>
              <a:gd name="connsiteY6-230" fmla="*/ 818196 h 831905"/>
              <a:gd name="connsiteX7-231" fmla="*/ 7336 w 6562852"/>
              <a:gd name="connsiteY7-232" fmla="*/ 415952 h 831905"/>
              <a:gd name="connsiteX8-233" fmla="*/ 7336 w 6562852"/>
              <a:gd name="connsiteY8-234" fmla="*/ 415953 h 831905"/>
              <a:gd name="connsiteX0-235" fmla="*/ 7336 w 6562852"/>
              <a:gd name="connsiteY0-236" fmla="*/ 415953 h 831905"/>
              <a:gd name="connsiteX1-237" fmla="*/ 409580 w 6562852"/>
              <a:gd name="connsiteY1-238" fmla="*/ 13709 h 831905"/>
              <a:gd name="connsiteX2-239" fmla="*/ 6159087 w 6562852"/>
              <a:gd name="connsiteY2-240" fmla="*/ 13709 h 831905"/>
              <a:gd name="connsiteX3-241" fmla="*/ 6561331 w 6562852"/>
              <a:gd name="connsiteY3-242" fmla="*/ 415953 h 831905"/>
              <a:gd name="connsiteX4-243" fmla="*/ 6561330 w 6562852"/>
              <a:gd name="connsiteY4-244" fmla="*/ 415953 h 831905"/>
              <a:gd name="connsiteX5-245" fmla="*/ 6159086 w 6562852"/>
              <a:gd name="connsiteY5-246" fmla="*/ 818197 h 831905"/>
              <a:gd name="connsiteX6-247" fmla="*/ 409580 w 6562852"/>
              <a:gd name="connsiteY6-248" fmla="*/ 818196 h 831905"/>
              <a:gd name="connsiteX7-249" fmla="*/ 7336 w 6562852"/>
              <a:gd name="connsiteY7-250" fmla="*/ 415952 h 831905"/>
              <a:gd name="connsiteX8-251" fmla="*/ 7336 w 6562852"/>
              <a:gd name="connsiteY8-252" fmla="*/ 415953 h 831905"/>
              <a:gd name="connsiteX0-253" fmla="*/ 7336 w 6562852"/>
              <a:gd name="connsiteY0-254" fmla="*/ 415953 h 831905"/>
              <a:gd name="connsiteX1-255" fmla="*/ 409580 w 6562852"/>
              <a:gd name="connsiteY1-256" fmla="*/ 13709 h 831905"/>
              <a:gd name="connsiteX2-257" fmla="*/ 6159087 w 6562852"/>
              <a:gd name="connsiteY2-258" fmla="*/ 13709 h 831905"/>
              <a:gd name="connsiteX3-259" fmla="*/ 6561331 w 6562852"/>
              <a:gd name="connsiteY3-260" fmla="*/ 415953 h 831905"/>
              <a:gd name="connsiteX4-261" fmla="*/ 6532755 w 6562852"/>
              <a:gd name="connsiteY4-262" fmla="*/ 415953 h 831905"/>
              <a:gd name="connsiteX5-263" fmla="*/ 6159086 w 6562852"/>
              <a:gd name="connsiteY5-264" fmla="*/ 818197 h 831905"/>
              <a:gd name="connsiteX6-265" fmla="*/ 409580 w 6562852"/>
              <a:gd name="connsiteY6-266" fmla="*/ 818196 h 831905"/>
              <a:gd name="connsiteX7-267" fmla="*/ 7336 w 6562852"/>
              <a:gd name="connsiteY7-268" fmla="*/ 415952 h 831905"/>
              <a:gd name="connsiteX8-269" fmla="*/ 7336 w 6562852"/>
              <a:gd name="connsiteY8-270" fmla="*/ 415953 h 831905"/>
              <a:gd name="connsiteX0-271" fmla="*/ 7336 w 6734904"/>
              <a:gd name="connsiteY0-272" fmla="*/ 407303 h 823255"/>
              <a:gd name="connsiteX1-273" fmla="*/ 409580 w 6734904"/>
              <a:gd name="connsiteY1-274" fmla="*/ 5059 h 823255"/>
              <a:gd name="connsiteX2-275" fmla="*/ 6159087 w 6734904"/>
              <a:gd name="connsiteY2-276" fmla="*/ 5059 h 823255"/>
              <a:gd name="connsiteX3-277" fmla="*/ 6532755 w 6734904"/>
              <a:gd name="connsiteY3-278" fmla="*/ 407303 h 823255"/>
              <a:gd name="connsiteX4-279" fmla="*/ 6159086 w 6734904"/>
              <a:gd name="connsiteY4-280" fmla="*/ 809547 h 823255"/>
              <a:gd name="connsiteX5-281" fmla="*/ 409580 w 6734904"/>
              <a:gd name="connsiteY5-282" fmla="*/ 809546 h 823255"/>
              <a:gd name="connsiteX6-283" fmla="*/ 7336 w 6734904"/>
              <a:gd name="connsiteY6-284" fmla="*/ 407302 h 823255"/>
              <a:gd name="connsiteX7-285" fmla="*/ 7336 w 6734904"/>
              <a:gd name="connsiteY7-286" fmla="*/ 407303 h 823255"/>
              <a:gd name="connsiteX0-287" fmla="*/ 7336 w 6553050"/>
              <a:gd name="connsiteY0-288" fmla="*/ 407303 h 823255"/>
              <a:gd name="connsiteX1-289" fmla="*/ 409580 w 6553050"/>
              <a:gd name="connsiteY1-290" fmla="*/ 5059 h 823255"/>
              <a:gd name="connsiteX2-291" fmla="*/ 6159087 w 6553050"/>
              <a:gd name="connsiteY2-292" fmla="*/ 5059 h 823255"/>
              <a:gd name="connsiteX3-293" fmla="*/ 6532755 w 6553050"/>
              <a:gd name="connsiteY3-294" fmla="*/ 407303 h 823255"/>
              <a:gd name="connsiteX4-295" fmla="*/ 6159086 w 6553050"/>
              <a:gd name="connsiteY4-296" fmla="*/ 809547 h 823255"/>
              <a:gd name="connsiteX5-297" fmla="*/ 409580 w 6553050"/>
              <a:gd name="connsiteY5-298" fmla="*/ 809546 h 823255"/>
              <a:gd name="connsiteX6-299" fmla="*/ 7336 w 6553050"/>
              <a:gd name="connsiteY6-300" fmla="*/ 407302 h 823255"/>
              <a:gd name="connsiteX7-301" fmla="*/ 7336 w 6553050"/>
              <a:gd name="connsiteY7-302" fmla="*/ 407303 h 823255"/>
              <a:gd name="connsiteX0-303" fmla="*/ 7336 w 6553050"/>
              <a:gd name="connsiteY0-304" fmla="*/ 407303 h 823255"/>
              <a:gd name="connsiteX1-305" fmla="*/ 409580 w 6553050"/>
              <a:gd name="connsiteY1-306" fmla="*/ 5059 h 823255"/>
              <a:gd name="connsiteX2-307" fmla="*/ 6159087 w 6553050"/>
              <a:gd name="connsiteY2-308" fmla="*/ 5059 h 823255"/>
              <a:gd name="connsiteX3-309" fmla="*/ 6532755 w 6553050"/>
              <a:gd name="connsiteY3-310" fmla="*/ 407303 h 823255"/>
              <a:gd name="connsiteX4-311" fmla="*/ 6159086 w 6553050"/>
              <a:gd name="connsiteY4-312" fmla="*/ 809547 h 823255"/>
              <a:gd name="connsiteX5-313" fmla="*/ 409580 w 6553050"/>
              <a:gd name="connsiteY5-314" fmla="*/ 809546 h 823255"/>
              <a:gd name="connsiteX6-315" fmla="*/ 7336 w 6553050"/>
              <a:gd name="connsiteY6-316" fmla="*/ 407302 h 823255"/>
              <a:gd name="connsiteX7-317" fmla="*/ 7336 w 6553050"/>
              <a:gd name="connsiteY7-318" fmla="*/ 407303 h 823255"/>
              <a:gd name="connsiteX0-319" fmla="*/ 7336 w 6556749"/>
              <a:gd name="connsiteY0-320" fmla="*/ 407303 h 823255"/>
              <a:gd name="connsiteX1-321" fmla="*/ 409580 w 6556749"/>
              <a:gd name="connsiteY1-322" fmla="*/ 5059 h 823255"/>
              <a:gd name="connsiteX2-323" fmla="*/ 6159087 w 6556749"/>
              <a:gd name="connsiteY2-324" fmla="*/ 5059 h 823255"/>
              <a:gd name="connsiteX3-325" fmla="*/ 6532755 w 6556749"/>
              <a:gd name="connsiteY3-326" fmla="*/ 407303 h 823255"/>
              <a:gd name="connsiteX4-327" fmla="*/ 6159086 w 6556749"/>
              <a:gd name="connsiteY4-328" fmla="*/ 809547 h 823255"/>
              <a:gd name="connsiteX5-329" fmla="*/ 409580 w 6556749"/>
              <a:gd name="connsiteY5-330" fmla="*/ 809546 h 823255"/>
              <a:gd name="connsiteX6-331" fmla="*/ 7336 w 6556749"/>
              <a:gd name="connsiteY6-332" fmla="*/ 407302 h 823255"/>
              <a:gd name="connsiteX7-333" fmla="*/ 7336 w 6556749"/>
              <a:gd name="connsiteY7-334" fmla="*/ 407303 h 823255"/>
              <a:gd name="connsiteX0-335" fmla="*/ 7336 w 6556749"/>
              <a:gd name="connsiteY0-336" fmla="*/ 407303 h 823255"/>
              <a:gd name="connsiteX1-337" fmla="*/ 409580 w 6556749"/>
              <a:gd name="connsiteY1-338" fmla="*/ 5059 h 823255"/>
              <a:gd name="connsiteX2-339" fmla="*/ 6159087 w 6556749"/>
              <a:gd name="connsiteY2-340" fmla="*/ 5059 h 823255"/>
              <a:gd name="connsiteX3-341" fmla="*/ 6532755 w 6556749"/>
              <a:gd name="connsiteY3-342" fmla="*/ 450165 h 823255"/>
              <a:gd name="connsiteX4-343" fmla="*/ 6159086 w 6556749"/>
              <a:gd name="connsiteY4-344" fmla="*/ 809547 h 823255"/>
              <a:gd name="connsiteX5-345" fmla="*/ 409580 w 6556749"/>
              <a:gd name="connsiteY5-346" fmla="*/ 809546 h 823255"/>
              <a:gd name="connsiteX6-347" fmla="*/ 7336 w 6556749"/>
              <a:gd name="connsiteY6-348" fmla="*/ 407302 h 823255"/>
              <a:gd name="connsiteX7-349" fmla="*/ 7336 w 6556749"/>
              <a:gd name="connsiteY7-350" fmla="*/ 407303 h 823255"/>
              <a:gd name="connsiteX0-351" fmla="*/ 7336 w 6556749"/>
              <a:gd name="connsiteY0-352" fmla="*/ 407303 h 823255"/>
              <a:gd name="connsiteX1-353" fmla="*/ 409580 w 6556749"/>
              <a:gd name="connsiteY1-354" fmla="*/ 5059 h 823255"/>
              <a:gd name="connsiteX2-355" fmla="*/ 6159087 w 6556749"/>
              <a:gd name="connsiteY2-356" fmla="*/ 5059 h 823255"/>
              <a:gd name="connsiteX3-357" fmla="*/ 6532755 w 6556749"/>
              <a:gd name="connsiteY3-358" fmla="*/ 412065 h 823255"/>
              <a:gd name="connsiteX4-359" fmla="*/ 6159086 w 6556749"/>
              <a:gd name="connsiteY4-360" fmla="*/ 809547 h 823255"/>
              <a:gd name="connsiteX5-361" fmla="*/ 409580 w 6556749"/>
              <a:gd name="connsiteY5-362" fmla="*/ 809546 h 823255"/>
              <a:gd name="connsiteX6-363" fmla="*/ 7336 w 6556749"/>
              <a:gd name="connsiteY6-364" fmla="*/ 407302 h 823255"/>
              <a:gd name="connsiteX7-365" fmla="*/ 7336 w 6556749"/>
              <a:gd name="connsiteY7-366" fmla="*/ 407303 h 823255"/>
              <a:gd name="connsiteX0-367" fmla="*/ 7336 w 6553050"/>
              <a:gd name="connsiteY0-368" fmla="*/ 407303 h 823255"/>
              <a:gd name="connsiteX1-369" fmla="*/ 409580 w 6553050"/>
              <a:gd name="connsiteY1-370" fmla="*/ 5059 h 823255"/>
              <a:gd name="connsiteX2-371" fmla="*/ 6159087 w 6553050"/>
              <a:gd name="connsiteY2-372" fmla="*/ 5059 h 823255"/>
              <a:gd name="connsiteX3-373" fmla="*/ 6532755 w 6553050"/>
              <a:gd name="connsiteY3-374" fmla="*/ 412065 h 823255"/>
              <a:gd name="connsiteX4-375" fmla="*/ 6159086 w 6553050"/>
              <a:gd name="connsiteY4-376" fmla="*/ 809547 h 823255"/>
              <a:gd name="connsiteX5-377" fmla="*/ 409580 w 6553050"/>
              <a:gd name="connsiteY5-378" fmla="*/ 809546 h 823255"/>
              <a:gd name="connsiteX6-379" fmla="*/ 7336 w 6553050"/>
              <a:gd name="connsiteY6-380" fmla="*/ 407302 h 823255"/>
              <a:gd name="connsiteX7-381" fmla="*/ 7336 w 6553050"/>
              <a:gd name="connsiteY7-382" fmla="*/ 407303 h 823255"/>
              <a:gd name="connsiteX0-383" fmla="*/ 7336 w 6564803"/>
              <a:gd name="connsiteY0-384" fmla="*/ 407303 h 823255"/>
              <a:gd name="connsiteX1-385" fmla="*/ 409580 w 6564803"/>
              <a:gd name="connsiteY1-386" fmla="*/ 5059 h 823255"/>
              <a:gd name="connsiteX2-387" fmla="*/ 6159087 w 6564803"/>
              <a:gd name="connsiteY2-388" fmla="*/ 5059 h 823255"/>
              <a:gd name="connsiteX3-389" fmla="*/ 6532755 w 6564803"/>
              <a:gd name="connsiteY3-390" fmla="*/ 412065 h 823255"/>
              <a:gd name="connsiteX4-391" fmla="*/ 6159086 w 6564803"/>
              <a:gd name="connsiteY4-392" fmla="*/ 809547 h 823255"/>
              <a:gd name="connsiteX5-393" fmla="*/ 409580 w 6564803"/>
              <a:gd name="connsiteY5-394" fmla="*/ 809546 h 823255"/>
              <a:gd name="connsiteX6-395" fmla="*/ 7336 w 6564803"/>
              <a:gd name="connsiteY6-396" fmla="*/ 407302 h 823255"/>
              <a:gd name="connsiteX7-397" fmla="*/ 7336 w 6564803"/>
              <a:gd name="connsiteY7-398" fmla="*/ 407303 h 8232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6564803" h="823255">
                <a:moveTo>
                  <a:pt x="7336" y="407303"/>
                </a:moveTo>
                <a:cubicBezTo>
                  <a:pt x="36277" y="387888"/>
                  <a:pt x="-148987" y="-51725"/>
                  <a:pt x="409580" y="5059"/>
                </a:cubicBezTo>
                <a:cubicBezTo>
                  <a:pt x="2478482" y="119359"/>
                  <a:pt x="4242585" y="5059"/>
                  <a:pt x="6159087" y="5059"/>
                </a:cubicBezTo>
                <a:cubicBezTo>
                  <a:pt x="6684316" y="-42200"/>
                  <a:pt x="6532755" y="277984"/>
                  <a:pt x="6532755" y="412065"/>
                </a:cubicBezTo>
                <a:cubicBezTo>
                  <a:pt x="6547043" y="624694"/>
                  <a:pt x="6705089" y="857172"/>
                  <a:pt x="6159086" y="809547"/>
                </a:cubicBezTo>
                <a:lnTo>
                  <a:pt x="409580" y="809546"/>
                </a:lnTo>
                <a:cubicBezTo>
                  <a:pt x="-69748" y="885746"/>
                  <a:pt x="7336" y="629455"/>
                  <a:pt x="7336" y="407302"/>
                </a:cubicBezTo>
                <a:lnTo>
                  <a:pt x="7336" y="407303"/>
                </a:lnTo>
                <a:close/>
              </a:path>
            </a:pathLst>
          </a:custGeom>
          <a:noFill/>
          <a:ln>
            <a:solidFill>
              <a:srgbClr val="9679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13" y="1077913"/>
            <a:ext cx="14573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86088"/>
            <a:ext cx="9144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575" y="347663"/>
            <a:ext cx="13350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7050" y="306388"/>
            <a:ext cx="1335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图片 1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" y="508000"/>
            <a:ext cx="1603375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4041775"/>
            <a:ext cx="889952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108825" y="49213"/>
            <a:ext cx="1822450" cy="1495425"/>
            <a:chOff x="3665314" y="1638299"/>
            <a:chExt cx="1822077" cy="1495425"/>
          </a:xfrm>
        </p:grpSpPr>
        <p:grpSp>
          <p:nvGrpSpPr>
            <p:cNvPr id="30723" name="组合 11"/>
            <p:cNvGrpSpPr>
              <a:grpSpLocks/>
            </p:cNvGrpSpPr>
            <p:nvPr/>
          </p:nvGrpSpPr>
          <p:grpSpPr bwMode="auto">
            <a:xfrm>
              <a:off x="3665314" y="1638299"/>
              <a:ext cx="1822077" cy="1495425"/>
              <a:chOff x="1839913" y="1314450"/>
              <a:chExt cx="1531937" cy="1257300"/>
            </a:xfrm>
          </p:grpSpPr>
          <p:sp>
            <p:nvSpPr>
              <p:cNvPr id="30724" name="Freeform 5"/>
              <p:cNvSpPr>
                <a:spLocks noEditPoints="1" noChangeArrowheads="1"/>
              </p:cNvSpPr>
              <p:nvPr/>
            </p:nvSpPr>
            <p:spPr bwMode="auto">
              <a:xfrm>
                <a:off x="1839913" y="2428875"/>
                <a:ext cx="1531937" cy="142875"/>
              </a:xfrm>
              <a:custGeom>
                <a:avLst/>
                <a:gdLst>
                  <a:gd name="T0" fmla="*/ 140 w 628"/>
                  <a:gd name="T1" fmla="*/ 128 h 130"/>
                  <a:gd name="T2" fmla="*/ 585 w 628"/>
                  <a:gd name="T3" fmla="*/ 126 h 130"/>
                  <a:gd name="T4" fmla="*/ 628 w 628"/>
                  <a:gd name="T5" fmla="*/ 9 h 130"/>
                  <a:gd name="T6" fmla="*/ 470 w 628"/>
                  <a:gd name="T7" fmla="*/ 1 h 130"/>
                  <a:gd name="T8" fmla="*/ 4 w 628"/>
                  <a:gd name="T9" fmla="*/ 4 h 130"/>
                  <a:gd name="T10" fmla="*/ 4 w 628"/>
                  <a:gd name="T11" fmla="*/ 124 h 130"/>
                  <a:gd name="T12" fmla="*/ 313 w 628"/>
                  <a:gd name="T13" fmla="*/ 13 h 130"/>
                  <a:gd name="T14" fmla="*/ 620 w 628"/>
                  <a:gd name="T15" fmla="*/ 9 h 130"/>
                  <a:gd name="T16" fmla="*/ 605 w 628"/>
                  <a:gd name="T17" fmla="*/ 116 h 130"/>
                  <a:gd name="T18" fmla="*/ 596 w 628"/>
                  <a:gd name="T19" fmla="*/ 116 h 130"/>
                  <a:gd name="T20" fmla="*/ 582 w 628"/>
                  <a:gd name="T21" fmla="*/ 118 h 130"/>
                  <a:gd name="T22" fmla="*/ 572 w 628"/>
                  <a:gd name="T23" fmla="*/ 65 h 130"/>
                  <a:gd name="T24" fmla="*/ 557 w 628"/>
                  <a:gd name="T25" fmla="*/ 119 h 130"/>
                  <a:gd name="T26" fmla="*/ 549 w 628"/>
                  <a:gd name="T27" fmla="*/ 119 h 130"/>
                  <a:gd name="T28" fmla="*/ 531 w 628"/>
                  <a:gd name="T29" fmla="*/ 64 h 130"/>
                  <a:gd name="T30" fmla="*/ 490 w 628"/>
                  <a:gd name="T31" fmla="*/ 120 h 130"/>
                  <a:gd name="T32" fmla="*/ 483 w 628"/>
                  <a:gd name="T33" fmla="*/ 64 h 130"/>
                  <a:gd name="T34" fmla="*/ 464 w 628"/>
                  <a:gd name="T35" fmla="*/ 120 h 130"/>
                  <a:gd name="T36" fmla="*/ 456 w 628"/>
                  <a:gd name="T37" fmla="*/ 79 h 130"/>
                  <a:gd name="T38" fmla="*/ 444 w 628"/>
                  <a:gd name="T39" fmla="*/ 121 h 130"/>
                  <a:gd name="T40" fmla="*/ 434 w 628"/>
                  <a:gd name="T41" fmla="*/ 62 h 130"/>
                  <a:gd name="T42" fmla="*/ 413 w 628"/>
                  <a:gd name="T43" fmla="*/ 121 h 130"/>
                  <a:gd name="T44" fmla="*/ 405 w 628"/>
                  <a:gd name="T45" fmla="*/ 121 h 130"/>
                  <a:gd name="T46" fmla="*/ 395 w 628"/>
                  <a:gd name="T47" fmla="*/ 91 h 130"/>
                  <a:gd name="T48" fmla="*/ 387 w 628"/>
                  <a:gd name="T49" fmla="*/ 91 h 130"/>
                  <a:gd name="T50" fmla="*/ 371 w 628"/>
                  <a:gd name="T51" fmla="*/ 121 h 130"/>
                  <a:gd name="T52" fmla="*/ 363 w 628"/>
                  <a:gd name="T53" fmla="*/ 121 h 130"/>
                  <a:gd name="T54" fmla="*/ 349 w 628"/>
                  <a:gd name="T55" fmla="*/ 65 h 130"/>
                  <a:gd name="T56" fmla="*/ 339 w 628"/>
                  <a:gd name="T57" fmla="*/ 121 h 130"/>
                  <a:gd name="T58" fmla="*/ 317 w 628"/>
                  <a:gd name="T59" fmla="*/ 72 h 130"/>
                  <a:gd name="T60" fmla="*/ 305 w 628"/>
                  <a:gd name="T61" fmla="*/ 121 h 130"/>
                  <a:gd name="T62" fmla="*/ 291 w 628"/>
                  <a:gd name="T63" fmla="*/ 60 h 130"/>
                  <a:gd name="T64" fmla="*/ 281 w 628"/>
                  <a:gd name="T65" fmla="*/ 121 h 130"/>
                  <a:gd name="T66" fmla="*/ 265 w 628"/>
                  <a:gd name="T67" fmla="*/ 71 h 130"/>
                  <a:gd name="T68" fmla="*/ 259 w 628"/>
                  <a:gd name="T69" fmla="*/ 120 h 130"/>
                  <a:gd name="T70" fmla="*/ 241 w 628"/>
                  <a:gd name="T71" fmla="*/ 67 h 130"/>
                  <a:gd name="T72" fmla="*/ 229 w 628"/>
                  <a:gd name="T73" fmla="*/ 120 h 130"/>
                  <a:gd name="T74" fmla="*/ 218 w 628"/>
                  <a:gd name="T75" fmla="*/ 71 h 130"/>
                  <a:gd name="T76" fmla="*/ 208 w 628"/>
                  <a:gd name="T77" fmla="*/ 120 h 130"/>
                  <a:gd name="T78" fmla="*/ 189 w 628"/>
                  <a:gd name="T79" fmla="*/ 71 h 130"/>
                  <a:gd name="T80" fmla="*/ 181 w 628"/>
                  <a:gd name="T81" fmla="*/ 120 h 130"/>
                  <a:gd name="T82" fmla="*/ 163 w 628"/>
                  <a:gd name="T83" fmla="*/ 60 h 130"/>
                  <a:gd name="T84" fmla="*/ 132 w 628"/>
                  <a:gd name="T85" fmla="*/ 120 h 130"/>
                  <a:gd name="T86" fmla="*/ 123 w 628"/>
                  <a:gd name="T87" fmla="*/ 120 h 130"/>
                  <a:gd name="T88" fmla="*/ 101 w 628"/>
                  <a:gd name="T89" fmla="*/ 71 h 130"/>
                  <a:gd name="T90" fmla="*/ 73 w 628"/>
                  <a:gd name="T91" fmla="*/ 120 h 130"/>
                  <a:gd name="T92" fmla="*/ 64 w 628"/>
                  <a:gd name="T93" fmla="*/ 120 h 130"/>
                  <a:gd name="T94" fmla="*/ 32 w 628"/>
                  <a:gd name="T95" fmla="*/ 71 h 130"/>
                  <a:gd name="T96" fmla="*/ 9 w 628"/>
                  <a:gd name="T97" fmla="*/ 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8" h="130">
                    <a:moveTo>
                      <a:pt x="8" y="128"/>
                    </a:moveTo>
                    <a:cubicBezTo>
                      <a:pt x="8" y="129"/>
                      <a:pt x="9" y="130"/>
                      <a:pt x="11" y="130"/>
                    </a:cubicBezTo>
                    <a:cubicBezTo>
                      <a:pt x="53" y="125"/>
                      <a:pt x="97" y="128"/>
                      <a:pt x="140" y="128"/>
                    </a:cubicBezTo>
                    <a:cubicBezTo>
                      <a:pt x="185" y="128"/>
                      <a:pt x="231" y="128"/>
                      <a:pt x="276" y="128"/>
                    </a:cubicBezTo>
                    <a:cubicBezTo>
                      <a:pt x="356" y="129"/>
                      <a:pt x="435" y="129"/>
                      <a:pt x="514" y="128"/>
                    </a:cubicBezTo>
                    <a:cubicBezTo>
                      <a:pt x="538" y="128"/>
                      <a:pt x="561" y="127"/>
                      <a:pt x="585" y="126"/>
                    </a:cubicBezTo>
                    <a:cubicBezTo>
                      <a:pt x="595" y="126"/>
                      <a:pt x="607" y="126"/>
                      <a:pt x="618" y="124"/>
                    </a:cubicBezTo>
                    <a:cubicBezTo>
                      <a:pt x="620" y="125"/>
                      <a:pt x="624" y="124"/>
                      <a:pt x="624" y="120"/>
                    </a:cubicBezTo>
                    <a:cubicBezTo>
                      <a:pt x="624" y="83"/>
                      <a:pt x="628" y="46"/>
                      <a:pt x="628" y="9"/>
                    </a:cubicBezTo>
                    <a:cubicBezTo>
                      <a:pt x="628" y="8"/>
                      <a:pt x="627" y="7"/>
                      <a:pt x="626" y="6"/>
                    </a:cubicBezTo>
                    <a:cubicBezTo>
                      <a:pt x="627" y="4"/>
                      <a:pt x="625" y="1"/>
                      <a:pt x="622" y="1"/>
                    </a:cubicBezTo>
                    <a:cubicBezTo>
                      <a:pt x="572" y="1"/>
                      <a:pt x="521" y="0"/>
                      <a:pt x="470" y="1"/>
                    </a:cubicBezTo>
                    <a:cubicBezTo>
                      <a:pt x="419" y="2"/>
                      <a:pt x="369" y="7"/>
                      <a:pt x="318" y="5"/>
                    </a:cubicBezTo>
                    <a:cubicBezTo>
                      <a:pt x="266" y="4"/>
                      <a:pt x="215" y="0"/>
                      <a:pt x="164" y="1"/>
                    </a:cubicBezTo>
                    <a:cubicBezTo>
                      <a:pt x="111" y="2"/>
                      <a:pt x="57" y="4"/>
                      <a:pt x="4" y="4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1" y="5"/>
                      <a:pt x="0" y="6"/>
                      <a:pt x="0" y="8"/>
                    </a:cubicBezTo>
                    <a:cubicBezTo>
                      <a:pt x="2" y="47"/>
                      <a:pt x="4" y="85"/>
                      <a:pt x="4" y="124"/>
                    </a:cubicBezTo>
                    <a:cubicBezTo>
                      <a:pt x="4" y="127"/>
                      <a:pt x="6" y="128"/>
                      <a:pt x="8" y="128"/>
                    </a:cubicBezTo>
                    <a:close/>
                    <a:moveTo>
                      <a:pt x="158" y="9"/>
                    </a:moveTo>
                    <a:cubicBezTo>
                      <a:pt x="210" y="9"/>
                      <a:pt x="261" y="11"/>
                      <a:pt x="313" y="13"/>
                    </a:cubicBezTo>
                    <a:cubicBezTo>
                      <a:pt x="363" y="15"/>
                      <a:pt x="414" y="11"/>
                      <a:pt x="465" y="10"/>
                    </a:cubicBezTo>
                    <a:cubicBezTo>
                      <a:pt x="516" y="8"/>
                      <a:pt x="568" y="9"/>
                      <a:pt x="620" y="9"/>
                    </a:cubicBezTo>
                    <a:cubicBezTo>
                      <a:pt x="620" y="9"/>
                      <a:pt x="620" y="9"/>
                      <a:pt x="620" y="9"/>
                    </a:cubicBezTo>
                    <a:cubicBezTo>
                      <a:pt x="619" y="45"/>
                      <a:pt x="616" y="80"/>
                      <a:pt x="616" y="116"/>
                    </a:cubicBezTo>
                    <a:cubicBezTo>
                      <a:pt x="612" y="117"/>
                      <a:pt x="608" y="117"/>
                      <a:pt x="605" y="117"/>
                    </a:cubicBezTo>
                    <a:cubicBezTo>
                      <a:pt x="605" y="117"/>
                      <a:pt x="605" y="116"/>
                      <a:pt x="605" y="116"/>
                    </a:cubicBezTo>
                    <a:cubicBezTo>
                      <a:pt x="604" y="102"/>
                      <a:pt x="607" y="89"/>
                      <a:pt x="604" y="75"/>
                    </a:cubicBezTo>
                    <a:cubicBezTo>
                      <a:pt x="604" y="70"/>
                      <a:pt x="596" y="72"/>
                      <a:pt x="597" y="77"/>
                    </a:cubicBezTo>
                    <a:cubicBezTo>
                      <a:pt x="599" y="90"/>
                      <a:pt x="595" y="103"/>
                      <a:pt x="596" y="116"/>
                    </a:cubicBezTo>
                    <a:cubicBezTo>
                      <a:pt x="596" y="117"/>
                      <a:pt x="597" y="117"/>
                      <a:pt x="597" y="118"/>
                    </a:cubicBezTo>
                    <a:cubicBezTo>
                      <a:pt x="595" y="118"/>
                      <a:pt x="593" y="118"/>
                      <a:pt x="591" y="118"/>
                    </a:cubicBezTo>
                    <a:cubicBezTo>
                      <a:pt x="588" y="118"/>
                      <a:pt x="585" y="118"/>
                      <a:pt x="582" y="118"/>
                    </a:cubicBezTo>
                    <a:cubicBezTo>
                      <a:pt x="582" y="118"/>
                      <a:pt x="583" y="117"/>
                      <a:pt x="583" y="116"/>
                    </a:cubicBezTo>
                    <a:cubicBezTo>
                      <a:pt x="583" y="98"/>
                      <a:pt x="584" y="81"/>
                      <a:pt x="580" y="63"/>
                    </a:cubicBezTo>
                    <a:cubicBezTo>
                      <a:pt x="579" y="58"/>
                      <a:pt x="571" y="60"/>
                      <a:pt x="572" y="65"/>
                    </a:cubicBezTo>
                    <a:cubicBezTo>
                      <a:pt x="575" y="82"/>
                      <a:pt x="575" y="99"/>
                      <a:pt x="575" y="116"/>
                    </a:cubicBezTo>
                    <a:cubicBezTo>
                      <a:pt x="575" y="117"/>
                      <a:pt x="575" y="118"/>
                      <a:pt x="575" y="119"/>
                    </a:cubicBezTo>
                    <a:cubicBezTo>
                      <a:pt x="569" y="119"/>
                      <a:pt x="563" y="119"/>
                      <a:pt x="557" y="119"/>
                    </a:cubicBezTo>
                    <a:cubicBezTo>
                      <a:pt x="559" y="104"/>
                      <a:pt x="563" y="89"/>
                      <a:pt x="559" y="74"/>
                    </a:cubicBezTo>
                    <a:cubicBezTo>
                      <a:pt x="558" y="69"/>
                      <a:pt x="550" y="71"/>
                      <a:pt x="551" y="76"/>
                    </a:cubicBezTo>
                    <a:cubicBezTo>
                      <a:pt x="555" y="90"/>
                      <a:pt x="550" y="105"/>
                      <a:pt x="549" y="119"/>
                    </a:cubicBezTo>
                    <a:cubicBezTo>
                      <a:pt x="544" y="119"/>
                      <a:pt x="540" y="120"/>
                      <a:pt x="535" y="120"/>
                    </a:cubicBezTo>
                    <a:cubicBezTo>
                      <a:pt x="534" y="120"/>
                      <a:pt x="532" y="120"/>
                      <a:pt x="530" y="120"/>
                    </a:cubicBezTo>
                    <a:cubicBezTo>
                      <a:pt x="534" y="102"/>
                      <a:pt x="531" y="83"/>
                      <a:pt x="531" y="64"/>
                    </a:cubicBezTo>
                    <a:cubicBezTo>
                      <a:pt x="531" y="59"/>
                      <a:pt x="523" y="59"/>
                      <a:pt x="523" y="64"/>
                    </a:cubicBezTo>
                    <a:cubicBezTo>
                      <a:pt x="523" y="83"/>
                      <a:pt x="527" y="102"/>
                      <a:pt x="522" y="120"/>
                    </a:cubicBezTo>
                    <a:cubicBezTo>
                      <a:pt x="511" y="120"/>
                      <a:pt x="501" y="120"/>
                      <a:pt x="490" y="120"/>
                    </a:cubicBezTo>
                    <a:cubicBezTo>
                      <a:pt x="491" y="120"/>
                      <a:pt x="491" y="119"/>
                      <a:pt x="491" y="117"/>
                    </a:cubicBezTo>
                    <a:cubicBezTo>
                      <a:pt x="491" y="100"/>
                      <a:pt x="490" y="82"/>
                      <a:pt x="491" y="64"/>
                    </a:cubicBezTo>
                    <a:cubicBezTo>
                      <a:pt x="491" y="59"/>
                      <a:pt x="483" y="59"/>
                      <a:pt x="483" y="64"/>
                    </a:cubicBezTo>
                    <a:cubicBezTo>
                      <a:pt x="482" y="82"/>
                      <a:pt x="483" y="100"/>
                      <a:pt x="483" y="117"/>
                    </a:cubicBezTo>
                    <a:cubicBezTo>
                      <a:pt x="483" y="119"/>
                      <a:pt x="483" y="120"/>
                      <a:pt x="484" y="120"/>
                    </a:cubicBezTo>
                    <a:cubicBezTo>
                      <a:pt x="477" y="120"/>
                      <a:pt x="471" y="120"/>
                      <a:pt x="464" y="120"/>
                    </a:cubicBezTo>
                    <a:cubicBezTo>
                      <a:pt x="464" y="120"/>
                      <a:pt x="464" y="120"/>
                      <a:pt x="464" y="120"/>
                    </a:cubicBezTo>
                    <a:cubicBezTo>
                      <a:pt x="463" y="106"/>
                      <a:pt x="466" y="91"/>
                      <a:pt x="464" y="77"/>
                    </a:cubicBezTo>
                    <a:cubicBezTo>
                      <a:pt x="463" y="71"/>
                      <a:pt x="455" y="74"/>
                      <a:pt x="456" y="79"/>
                    </a:cubicBezTo>
                    <a:cubicBezTo>
                      <a:pt x="458" y="93"/>
                      <a:pt x="455" y="106"/>
                      <a:pt x="456" y="120"/>
                    </a:cubicBezTo>
                    <a:cubicBezTo>
                      <a:pt x="456" y="120"/>
                      <a:pt x="456" y="120"/>
                      <a:pt x="456" y="120"/>
                    </a:cubicBezTo>
                    <a:cubicBezTo>
                      <a:pt x="452" y="120"/>
                      <a:pt x="448" y="121"/>
                      <a:pt x="444" y="121"/>
                    </a:cubicBezTo>
                    <a:cubicBezTo>
                      <a:pt x="444" y="120"/>
                      <a:pt x="445" y="119"/>
                      <a:pt x="445" y="119"/>
                    </a:cubicBezTo>
                    <a:cubicBezTo>
                      <a:pt x="445" y="99"/>
                      <a:pt x="445" y="80"/>
                      <a:pt x="442" y="60"/>
                    </a:cubicBezTo>
                    <a:cubicBezTo>
                      <a:pt x="441" y="55"/>
                      <a:pt x="433" y="57"/>
                      <a:pt x="434" y="62"/>
                    </a:cubicBezTo>
                    <a:cubicBezTo>
                      <a:pt x="437" y="81"/>
                      <a:pt x="437" y="100"/>
                      <a:pt x="436" y="119"/>
                    </a:cubicBezTo>
                    <a:cubicBezTo>
                      <a:pt x="436" y="119"/>
                      <a:pt x="437" y="120"/>
                      <a:pt x="437" y="121"/>
                    </a:cubicBezTo>
                    <a:cubicBezTo>
                      <a:pt x="429" y="121"/>
                      <a:pt x="421" y="121"/>
                      <a:pt x="413" y="121"/>
                    </a:cubicBezTo>
                    <a:cubicBezTo>
                      <a:pt x="414" y="104"/>
                      <a:pt x="418" y="87"/>
                      <a:pt x="414" y="70"/>
                    </a:cubicBezTo>
                    <a:cubicBezTo>
                      <a:pt x="413" y="65"/>
                      <a:pt x="405" y="67"/>
                      <a:pt x="406" y="72"/>
                    </a:cubicBezTo>
                    <a:cubicBezTo>
                      <a:pt x="410" y="88"/>
                      <a:pt x="406" y="104"/>
                      <a:pt x="405" y="121"/>
                    </a:cubicBezTo>
                    <a:cubicBezTo>
                      <a:pt x="402" y="121"/>
                      <a:pt x="399" y="121"/>
                      <a:pt x="396" y="121"/>
                    </a:cubicBezTo>
                    <a:cubicBezTo>
                      <a:pt x="397" y="120"/>
                      <a:pt x="397" y="119"/>
                      <a:pt x="397" y="118"/>
                    </a:cubicBezTo>
                    <a:cubicBezTo>
                      <a:pt x="394" y="109"/>
                      <a:pt x="395" y="100"/>
                      <a:pt x="395" y="91"/>
                    </a:cubicBezTo>
                    <a:cubicBezTo>
                      <a:pt x="395" y="81"/>
                      <a:pt x="394" y="70"/>
                      <a:pt x="394" y="60"/>
                    </a:cubicBezTo>
                    <a:cubicBezTo>
                      <a:pt x="394" y="55"/>
                      <a:pt x="386" y="55"/>
                      <a:pt x="386" y="60"/>
                    </a:cubicBezTo>
                    <a:cubicBezTo>
                      <a:pt x="386" y="70"/>
                      <a:pt x="387" y="81"/>
                      <a:pt x="387" y="91"/>
                    </a:cubicBezTo>
                    <a:cubicBezTo>
                      <a:pt x="387" y="101"/>
                      <a:pt x="386" y="110"/>
                      <a:pt x="389" y="120"/>
                    </a:cubicBezTo>
                    <a:cubicBezTo>
                      <a:pt x="389" y="120"/>
                      <a:pt x="389" y="120"/>
                      <a:pt x="389" y="121"/>
                    </a:cubicBezTo>
                    <a:cubicBezTo>
                      <a:pt x="383" y="121"/>
                      <a:pt x="377" y="121"/>
                      <a:pt x="371" y="121"/>
                    </a:cubicBezTo>
                    <a:cubicBezTo>
                      <a:pt x="371" y="105"/>
                      <a:pt x="372" y="90"/>
                      <a:pt x="372" y="75"/>
                    </a:cubicBezTo>
                    <a:cubicBezTo>
                      <a:pt x="372" y="70"/>
                      <a:pt x="364" y="70"/>
                      <a:pt x="364" y="75"/>
                    </a:cubicBezTo>
                    <a:cubicBezTo>
                      <a:pt x="364" y="90"/>
                      <a:pt x="363" y="105"/>
                      <a:pt x="363" y="121"/>
                    </a:cubicBezTo>
                    <a:cubicBezTo>
                      <a:pt x="358" y="121"/>
                      <a:pt x="353" y="121"/>
                      <a:pt x="348" y="121"/>
                    </a:cubicBezTo>
                    <a:cubicBezTo>
                      <a:pt x="347" y="112"/>
                      <a:pt x="349" y="104"/>
                      <a:pt x="350" y="95"/>
                    </a:cubicBezTo>
                    <a:cubicBezTo>
                      <a:pt x="351" y="85"/>
                      <a:pt x="349" y="75"/>
                      <a:pt x="349" y="65"/>
                    </a:cubicBezTo>
                    <a:cubicBezTo>
                      <a:pt x="349" y="60"/>
                      <a:pt x="341" y="60"/>
                      <a:pt x="341" y="65"/>
                    </a:cubicBezTo>
                    <a:cubicBezTo>
                      <a:pt x="341" y="74"/>
                      <a:pt x="342" y="83"/>
                      <a:pt x="342" y="91"/>
                    </a:cubicBezTo>
                    <a:cubicBezTo>
                      <a:pt x="342" y="101"/>
                      <a:pt x="339" y="111"/>
                      <a:pt x="339" y="121"/>
                    </a:cubicBezTo>
                    <a:cubicBezTo>
                      <a:pt x="330" y="121"/>
                      <a:pt x="320" y="121"/>
                      <a:pt x="310" y="121"/>
                    </a:cubicBezTo>
                    <a:cubicBezTo>
                      <a:pt x="311" y="120"/>
                      <a:pt x="312" y="119"/>
                      <a:pt x="312" y="117"/>
                    </a:cubicBezTo>
                    <a:cubicBezTo>
                      <a:pt x="312" y="102"/>
                      <a:pt x="315" y="87"/>
                      <a:pt x="317" y="72"/>
                    </a:cubicBezTo>
                    <a:cubicBezTo>
                      <a:pt x="318" y="67"/>
                      <a:pt x="310" y="65"/>
                      <a:pt x="309" y="70"/>
                    </a:cubicBezTo>
                    <a:cubicBezTo>
                      <a:pt x="307" y="86"/>
                      <a:pt x="304" y="101"/>
                      <a:pt x="304" y="117"/>
                    </a:cubicBezTo>
                    <a:cubicBezTo>
                      <a:pt x="304" y="119"/>
                      <a:pt x="304" y="120"/>
                      <a:pt x="305" y="121"/>
                    </a:cubicBezTo>
                    <a:cubicBezTo>
                      <a:pt x="300" y="121"/>
                      <a:pt x="294" y="121"/>
                      <a:pt x="288" y="121"/>
                    </a:cubicBezTo>
                    <a:cubicBezTo>
                      <a:pt x="289" y="120"/>
                      <a:pt x="289" y="119"/>
                      <a:pt x="289" y="119"/>
                    </a:cubicBezTo>
                    <a:cubicBezTo>
                      <a:pt x="289" y="99"/>
                      <a:pt x="289" y="80"/>
                      <a:pt x="291" y="60"/>
                    </a:cubicBezTo>
                    <a:cubicBezTo>
                      <a:pt x="292" y="55"/>
                      <a:pt x="284" y="55"/>
                      <a:pt x="283" y="60"/>
                    </a:cubicBezTo>
                    <a:cubicBezTo>
                      <a:pt x="281" y="80"/>
                      <a:pt x="281" y="99"/>
                      <a:pt x="281" y="119"/>
                    </a:cubicBezTo>
                    <a:cubicBezTo>
                      <a:pt x="281" y="119"/>
                      <a:pt x="281" y="120"/>
                      <a:pt x="281" y="121"/>
                    </a:cubicBezTo>
                    <a:cubicBezTo>
                      <a:pt x="276" y="121"/>
                      <a:pt x="272" y="120"/>
                      <a:pt x="267" y="120"/>
                    </a:cubicBezTo>
                    <a:cubicBezTo>
                      <a:pt x="267" y="120"/>
                      <a:pt x="267" y="120"/>
                      <a:pt x="267" y="120"/>
                    </a:cubicBezTo>
                    <a:cubicBezTo>
                      <a:pt x="267" y="104"/>
                      <a:pt x="269" y="87"/>
                      <a:pt x="265" y="71"/>
                    </a:cubicBezTo>
                    <a:cubicBezTo>
                      <a:pt x="264" y="66"/>
                      <a:pt x="256" y="68"/>
                      <a:pt x="257" y="73"/>
                    </a:cubicBezTo>
                    <a:cubicBezTo>
                      <a:pt x="261" y="89"/>
                      <a:pt x="259" y="105"/>
                      <a:pt x="259" y="120"/>
                    </a:cubicBezTo>
                    <a:cubicBezTo>
                      <a:pt x="259" y="120"/>
                      <a:pt x="259" y="120"/>
                      <a:pt x="259" y="120"/>
                    </a:cubicBezTo>
                    <a:cubicBezTo>
                      <a:pt x="251" y="120"/>
                      <a:pt x="244" y="120"/>
                      <a:pt x="236" y="120"/>
                    </a:cubicBezTo>
                    <a:cubicBezTo>
                      <a:pt x="237" y="120"/>
                      <a:pt x="237" y="119"/>
                      <a:pt x="237" y="119"/>
                    </a:cubicBezTo>
                    <a:cubicBezTo>
                      <a:pt x="237" y="101"/>
                      <a:pt x="238" y="84"/>
                      <a:pt x="241" y="67"/>
                    </a:cubicBezTo>
                    <a:cubicBezTo>
                      <a:pt x="242" y="61"/>
                      <a:pt x="234" y="59"/>
                      <a:pt x="233" y="64"/>
                    </a:cubicBezTo>
                    <a:cubicBezTo>
                      <a:pt x="230" y="82"/>
                      <a:pt x="229" y="101"/>
                      <a:pt x="229" y="119"/>
                    </a:cubicBezTo>
                    <a:cubicBezTo>
                      <a:pt x="229" y="119"/>
                      <a:pt x="229" y="120"/>
                      <a:pt x="229" y="120"/>
                    </a:cubicBezTo>
                    <a:cubicBezTo>
                      <a:pt x="225" y="120"/>
                      <a:pt x="220" y="120"/>
                      <a:pt x="216" y="120"/>
                    </a:cubicBezTo>
                    <a:cubicBezTo>
                      <a:pt x="216" y="120"/>
                      <a:pt x="216" y="119"/>
                      <a:pt x="216" y="119"/>
                    </a:cubicBezTo>
                    <a:cubicBezTo>
                      <a:pt x="216" y="103"/>
                      <a:pt x="218" y="87"/>
                      <a:pt x="218" y="71"/>
                    </a:cubicBezTo>
                    <a:cubicBezTo>
                      <a:pt x="218" y="66"/>
                      <a:pt x="209" y="66"/>
                      <a:pt x="209" y="71"/>
                    </a:cubicBezTo>
                    <a:cubicBezTo>
                      <a:pt x="209" y="87"/>
                      <a:pt x="208" y="103"/>
                      <a:pt x="208" y="119"/>
                    </a:cubicBezTo>
                    <a:cubicBezTo>
                      <a:pt x="208" y="119"/>
                      <a:pt x="208" y="120"/>
                      <a:pt x="208" y="120"/>
                    </a:cubicBezTo>
                    <a:cubicBezTo>
                      <a:pt x="201" y="120"/>
                      <a:pt x="194" y="120"/>
                      <a:pt x="187" y="120"/>
                    </a:cubicBezTo>
                    <a:cubicBezTo>
                      <a:pt x="187" y="120"/>
                      <a:pt x="187" y="119"/>
                      <a:pt x="187" y="119"/>
                    </a:cubicBezTo>
                    <a:cubicBezTo>
                      <a:pt x="190" y="103"/>
                      <a:pt x="189" y="87"/>
                      <a:pt x="189" y="71"/>
                    </a:cubicBezTo>
                    <a:cubicBezTo>
                      <a:pt x="189" y="66"/>
                      <a:pt x="181" y="66"/>
                      <a:pt x="181" y="71"/>
                    </a:cubicBezTo>
                    <a:cubicBezTo>
                      <a:pt x="181" y="86"/>
                      <a:pt x="182" y="101"/>
                      <a:pt x="179" y="116"/>
                    </a:cubicBezTo>
                    <a:cubicBezTo>
                      <a:pt x="179" y="118"/>
                      <a:pt x="180" y="119"/>
                      <a:pt x="181" y="120"/>
                    </a:cubicBezTo>
                    <a:cubicBezTo>
                      <a:pt x="176" y="120"/>
                      <a:pt x="172" y="120"/>
                      <a:pt x="167" y="120"/>
                    </a:cubicBezTo>
                    <a:cubicBezTo>
                      <a:pt x="165" y="120"/>
                      <a:pt x="162" y="120"/>
                      <a:pt x="160" y="120"/>
                    </a:cubicBezTo>
                    <a:cubicBezTo>
                      <a:pt x="161" y="100"/>
                      <a:pt x="164" y="80"/>
                      <a:pt x="163" y="60"/>
                    </a:cubicBezTo>
                    <a:cubicBezTo>
                      <a:pt x="163" y="55"/>
                      <a:pt x="154" y="55"/>
                      <a:pt x="155" y="60"/>
                    </a:cubicBezTo>
                    <a:cubicBezTo>
                      <a:pt x="156" y="80"/>
                      <a:pt x="152" y="100"/>
                      <a:pt x="152" y="120"/>
                    </a:cubicBezTo>
                    <a:cubicBezTo>
                      <a:pt x="145" y="120"/>
                      <a:pt x="138" y="120"/>
                      <a:pt x="132" y="120"/>
                    </a:cubicBezTo>
                    <a:cubicBezTo>
                      <a:pt x="132" y="103"/>
                      <a:pt x="137" y="86"/>
                      <a:pt x="131" y="70"/>
                    </a:cubicBezTo>
                    <a:cubicBezTo>
                      <a:pt x="130" y="65"/>
                      <a:pt x="122" y="67"/>
                      <a:pt x="123" y="72"/>
                    </a:cubicBezTo>
                    <a:cubicBezTo>
                      <a:pt x="129" y="87"/>
                      <a:pt x="124" y="104"/>
                      <a:pt x="123" y="120"/>
                    </a:cubicBezTo>
                    <a:cubicBezTo>
                      <a:pt x="116" y="120"/>
                      <a:pt x="108" y="120"/>
                      <a:pt x="100" y="120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97" y="103"/>
                      <a:pt x="99" y="87"/>
                      <a:pt x="101" y="71"/>
                    </a:cubicBezTo>
                    <a:cubicBezTo>
                      <a:pt x="102" y="65"/>
                      <a:pt x="94" y="63"/>
                      <a:pt x="93" y="68"/>
                    </a:cubicBezTo>
                    <a:cubicBezTo>
                      <a:pt x="90" y="85"/>
                      <a:pt x="89" y="103"/>
                      <a:pt x="92" y="120"/>
                    </a:cubicBezTo>
                    <a:cubicBezTo>
                      <a:pt x="85" y="120"/>
                      <a:pt x="79" y="120"/>
                      <a:pt x="73" y="120"/>
                    </a:cubicBezTo>
                    <a:cubicBezTo>
                      <a:pt x="72" y="104"/>
                      <a:pt x="71" y="89"/>
                      <a:pt x="71" y="74"/>
                    </a:cubicBezTo>
                    <a:cubicBezTo>
                      <a:pt x="71" y="68"/>
                      <a:pt x="63" y="68"/>
                      <a:pt x="63" y="74"/>
                    </a:cubicBezTo>
                    <a:cubicBezTo>
                      <a:pt x="63" y="89"/>
                      <a:pt x="64" y="104"/>
                      <a:pt x="64" y="120"/>
                    </a:cubicBezTo>
                    <a:cubicBezTo>
                      <a:pt x="58" y="120"/>
                      <a:pt x="51" y="120"/>
                      <a:pt x="44" y="120"/>
                    </a:cubicBezTo>
                    <a:cubicBezTo>
                      <a:pt x="43" y="102"/>
                      <a:pt x="45" y="85"/>
                      <a:pt x="40" y="68"/>
                    </a:cubicBezTo>
                    <a:cubicBezTo>
                      <a:pt x="38" y="63"/>
                      <a:pt x="30" y="66"/>
                      <a:pt x="32" y="71"/>
                    </a:cubicBezTo>
                    <a:cubicBezTo>
                      <a:pt x="37" y="87"/>
                      <a:pt x="35" y="103"/>
                      <a:pt x="36" y="120"/>
                    </a:cubicBezTo>
                    <a:cubicBezTo>
                      <a:pt x="28" y="120"/>
                      <a:pt x="20" y="120"/>
                      <a:pt x="12" y="121"/>
                    </a:cubicBezTo>
                    <a:cubicBezTo>
                      <a:pt x="12" y="85"/>
                      <a:pt x="10" y="49"/>
                      <a:pt x="9" y="12"/>
                    </a:cubicBezTo>
                    <a:cubicBezTo>
                      <a:pt x="59" y="12"/>
                      <a:pt x="108" y="10"/>
                      <a:pt x="158" y="9"/>
                    </a:cubicBezTo>
                    <a:close/>
                  </a:path>
                </a:pathLst>
              </a:custGeom>
              <a:solidFill>
                <a:srgbClr val="9B7E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0725" name="Freeform 32"/>
              <p:cNvSpPr>
                <a:spLocks noChangeArrowheads="1"/>
              </p:cNvSpPr>
              <p:nvPr/>
            </p:nvSpPr>
            <p:spPr bwMode="auto">
              <a:xfrm>
                <a:off x="1889911" y="1314450"/>
                <a:ext cx="1431939" cy="1143000"/>
              </a:xfrm>
              <a:custGeom>
                <a:avLst/>
                <a:gdLst>
                  <a:gd name="T0" fmla="*/ 9 w 532"/>
                  <a:gd name="T1" fmla="*/ 33 h 352"/>
                  <a:gd name="T2" fmla="*/ 1 w 532"/>
                  <a:gd name="T3" fmla="*/ 345 h 352"/>
                  <a:gd name="T4" fmla="*/ 3 w 532"/>
                  <a:gd name="T5" fmla="*/ 347 h 352"/>
                  <a:gd name="T6" fmla="*/ 476 w 532"/>
                  <a:gd name="T7" fmla="*/ 351 h 352"/>
                  <a:gd name="T8" fmla="*/ 525 w 532"/>
                  <a:gd name="T9" fmla="*/ 352 h 352"/>
                  <a:gd name="T10" fmla="*/ 528 w 532"/>
                  <a:gd name="T11" fmla="*/ 349 h 352"/>
                  <a:gd name="T12" fmla="*/ 527 w 532"/>
                  <a:gd name="T13" fmla="*/ 91 h 352"/>
                  <a:gd name="T14" fmla="*/ 519 w 532"/>
                  <a:gd name="T15" fmla="*/ 13 h 352"/>
                  <a:gd name="T16" fmla="*/ 516 w 532"/>
                  <a:gd name="T17" fmla="*/ 11 h 352"/>
                  <a:gd name="T18" fmla="*/ 120 w 532"/>
                  <a:gd name="T19" fmla="*/ 0 h 352"/>
                  <a:gd name="T20" fmla="*/ 9 w 532"/>
                  <a:gd name="T21" fmla="*/ 1 h 352"/>
                  <a:gd name="T22" fmla="*/ 7 w 532"/>
                  <a:gd name="T23" fmla="*/ 4 h 352"/>
                  <a:gd name="T24" fmla="*/ 9 w 532"/>
                  <a:gd name="T25" fmla="*/ 33 h 352"/>
                  <a:gd name="T26" fmla="*/ 15 w 532"/>
                  <a:gd name="T27" fmla="*/ 33 h 352"/>
                  <a:gd name="T28" fmla="*/ 12 w 532"/>
                  <a:gd name="T29" fmla="*/ 4 h 352"/>
                  <a:gd name="T30" fmla="*/ 9 w 532"/>
                  <a:gd name="T31" fmla="*/ 7 h 352"/>
                  <a:gd name="T32" fmla="*/ 406 w 532"/>
                  <a:gd name="T33" fmla="*/ 14 h 352"/>
                  <a:gd name="T34" fmla="*/ 516 w 532"/>
                  <a:gd name="T35" fmla="*/ 17 h 352"/>
                  <a:gd name="T36" fmla="*/ 513 w 532"/>
                  <a:gd name="T37" fmla="*/ 15 h 352"/>
                  <a:gd name="T38" fmla="*/ 524 w 532"/>
                  <a:gd name="T39" fmla="*/ 169 h 352"/>
                  <a:gd name="T40" fmla="*/ 523 w 532"/>
                  <a:gd name="T41" fmla="*/ 318 h 352"/>
                  <a:gd name="T42" fmla="*/ 523 w 532"/>
                  <a:gd name="T43" fmla="*/ 349 h 352"/>
                  <a:gd name="T44" fmla="*/ 525 w 532"/>
                  <a:gd name="T45" fmla="*/ 346 h 352"/>
                  <a:gd name="T46" fmla="*/ 201 w 532"/>
                  <a:gd name="T47" fmla="*/ 341 h 352"/>
                  <a:gd name="T48" fmla="*/ 3 w 532"/>
                  <a:gd name="T49" fmla="*/ 342 h 352"/>
                  <a:gd name="T50" fmla="*/ 6 w 532"/>
                  <a:gd name="T51" fmla="*/ 345 h 352"/>
                  <a:gd name="T52" fmla="*/ 15 w 532"/>
                  <a:gd name="T53" fmla="*/ 33 h 352"/>
                  <a:gd name="T54" fmla="*/ 9 w 532"/>
                  <a:gd name="T55" fmla="*/ 33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2" h="352">
                    <a:moveTo>
                      <a:pt x="9" y="33"/>
                    </a:moveTo>
                    <a:cubicBezTo>
                      <a:pt x="16" y="137"/>
                      <a:pt x="0" y="241"/>
                      <a:pt x="1" y="345"/>
                    </a:cubicBezTo>
                    <a:cubicBezTo>
                      <a:pt x="1" y="346"/>
                      <a:pt x="2" y="348"/>
                      <a:pt x="3" y="347"/>
                    </a:cubicBezTo>
                    <a:cubicBezTo>
                      <a:pt x="161" y="342"/>
                      <a:pt x="319" y="348"/>
                      <a:pt x="476" y="351"/>
                    </a:cubicBezTo>
                    <a:cubicBezTo>
                      <a:pt x="492" y="351"/>
                      <a:pt x="509" y="352"/>
                      <a:pt x="525" y="352"/>
                    </a:cubicBezTo>
                    <a:cubicBezTo>
                      <a:pt x="527" y="352"/>
                      <a:pt x="528" y="351"/>
                      <a:pt x="528" y="349"/>
                    </a:cubicBezTo>
                    <a:cubicBezTo>
                      <a:pt x="531" y="263"/>
                      <a:pt x="532" y="177"/>
                      <a:pt x="527" y="91"/>
                    </a:cubicBezTo>
                    <a:cubicBezTo>
                      <a:pt x="525" y="65"/>
                      <a:pt x="523" y="39"/>
                      <a:pt x="519" y="13"/>
                    </a:cubicBezTo>
                    <a:cubicBezTo>
                      <a:pt x="518" y="12"/>
                      <a:pt x="517" y="11"/>
                      <a:pt x="516" y="11"/>
                    </a:cubicBezTo>
                    <a:cubicBezTo>
                      <a:pt x="384" y="10"/>
                      <a:pt x="252" y="1"/>
                      <a:pt x="120" y="0"/>
                    </a:cubicBezTo>
                    <a:cubicBezTo>
                      <a:pt x="83" y="0"/>
                      <a:pt x="46" y="0"/>
                      <a:pt x="9" y="1"/>
                    </a:cubicBezTo>
                    <a:cubicBezTo>
                      <a:pt x="8" y="2"/>
                      <a:pt x="6" y="3"/>
                      <a:pt x="7" y="4"/>
                    </a:cubicBezTo>
                    <a:cubicBezTo>
                      <a:pt x="7" y="14"/>
                      <a:pt x="8" y="23"/>
                      <a:pt x="9" y="33"/>
                    </a:cubicBezTo>
                    <a:cubicBezTo>
                      <a:pt x="9" y="36"/>
                      <a:pt x="15" y="36"/>
                      <a:pt x="15" y="33"/>
                    </a:cubicBezTo>
                    <a:cubicBezTo>
                      <a:pt x="14" y="23"/>
                      <a:pt x="13" y="14"/>
                      <a:pt x="12" y="4"/>
                    </a:cubicBezTo>
                    <a:cubicBezTo>
                      <a:pt x="11" y="5"/>
                      <a:pt x="10" y="6"/>
                      <a:pt x="9" y="7"/>
                    </a:cubicBezTo>
                    <a:cubicBezTo>
                      <a:pt x="142" y="2"/>
                      <a:pt x="274" y="10"/>
                      <a:pt x="406" y="14"/>
                    </a:cubicBezTo>
                    <a:cubicBezTo>
                      <a:pt x="442" y="15"/>
                      <a:pt x="479" y="16"/>
                      <a:pt x="516" y="17"/>
                    </a:cubicBezTo>
                    <a:cubicBezTo>
                      <a:pt x="515" y="16"/>
                      <a:pt x="514" y="15"/>
                      <a:pt x="513" y="15"/>
                    </a:cubicBezTo>
                    <a:cubicBezTo>
                      <a:pt x="523" y="65"/>
                      <a:pt x="523" y="117"/>
                      <a:pt x="524" y="169"/>
                    </a:cubicBezTo>
                    <a:cubicBezTo>
                      <a:pt x="525" y="218"/>
                      <a:pt x="525" y="268"/>
                      <a:pt x="523" y="318"/>
                    </a:cubicBezTo>
                    <a:cubicBezTo>
                      <a:pt x="523" y="328"/>
                      <a:pt x="523" y="339"/>
                      <a:pt x="523" y="349"/>
                    </a:cubicBezTo>
                    <a:cubicBezTo>
                      <a:pt x="524" y="348"/>
                      <a:pt x="525" y="347"/>
                      <a:pt x="525" y="346"/>
                    </a:cubicBezTo>
                    <a:cubicBezTo>
                      <a:pt x="417" y="344"/>
                      <a:pt x="309" y="342"/>
                      <a:pt x="201" y="341"/>
                    </a:cubicBezTo>
                    <a:cubicBezTo>
                      <a:pt x="135" y="340"/>
                      <a:pt x="69" y="339"/>
                      <a:pt x="3" y="342"/>
                    </a:cubicBezTo>
                    <a:cubicBezTo>
                      <a:pt x="4" y="343"/>
                      <a:pt x="5" y="344"/>
                      <a:pt x="6" y="345"/>
                    </a:cubicBezTo>
                    <a:cubicBezTo>
                      <a:pt x="5" y="241"/>
                      <a:pt x="21" y="137"/>
                      <a:pt x="15" y="33"/>
                    </a:cubicBezTo>
                    <a:cubicBezTo>
                      <a:pt x="15" y="29"/>
                      <a:pt x="9" y="29"/>
                      <a:pt x="9" y="33"/>
                    </a:cubicBezTo>
                    <a:close/>
                  </a:path>
                </a:pathLst>
              </a:custGeom>
              <a:solidFill>
                <a:srgbClr val="967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>
                  <a:ea typeface="宋体" pitchFamily="2" charset="-122"/>
                </a:endParaRPr>
              </a:p>
            </p:txBody>
          </p:sp>
        </p:grp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5" cstate="email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924235" y="1861186"/>
              <a:ext cx="1478800" cy="966655"/>
            </a:xfrm>
            <a:prstGeom prst="rect">
              <a:avLst/>
            </a:prstGeom>
          </p:spPr>
        </p:pic>
      </p:grpSp>
      <p:sp>
        <p:nvSpPr>
          <p:cNvPr id="28" name="文本框 27"/>
          <p:cNvSpPr txBox="1"/>
          <p:nvPr/>
        </p:nvSpPr>
        <p:spPr>
          <a:xfrm>
            <a:off x="1481138" y="109538"/>
            <a:ext cx="32956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-150" dirty="0">
                <a:solidFill>
                  <a:srgbClr val="96795F"/>
                </a:solidFill>
                <a:latin typeface="汉仪悠然体简" panose="00020600040101010101" pitchFamily="18" charset="-122"/>
                <a:ea typeface="汉仪悠然体简" panose="00020600040101010101" pitchFamily="18" charset="-122"/>
              </a:rPr>
              <a:t>布置作业：</a:t>
            </a:r>
          </a:p>
        </p:txBody>
      </p:sp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1158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36525"/>
            <a:ext cx="14573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文本框 24"/>
          <p:cNvSpPr txBox="1">
            <a:spLocks noChangeArrowheads="1"/>
          </p:cNvSpPr>
          <p:nvPr/>
        </p:nvSpPr>
        <p:spPr bwMode="auto">
          <a:xfrm>
            <a:off x="548875" y="1374110"/>
            <a:ext cx="65599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55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把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今天学习的这篇课文讲给爸爸、妈妈、哥哥、姐姐或好朋友听。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推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荐阅读：一本无人翻阅的书，因为一只小小蚂蚁的到来，而让整本书里的文字全都变成了会走路的字。走进王一梅的童话《书本里的蚂蚁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》，你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会发现一只另类的蚂蚁，一个崭新的世界。</a:t>
            </a:r>
          </a:p>
        </p:txBody>
      </p:sp>
    </p:spTree>
  </p:cSld>
  <p:clrMapOvr>
    <a:masterClrMapping/>
  </p:clrMapOvr>
  <p:transition spd="slow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044700" y="1343025"/>
            <a:ext cx="61102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默读课文， </a:t>
            </a:r>
            <a:r>
              <a:rPr lang="zh-CN" altLang="en-US" sz="2800" u="sng" dirty="0">
                <a:latin typeface="楷体" pitchFamily="49" charset="-122"/>
                <a:ea typeface="楷体" pitchFamily="49" charset="-122"/>
              </a:rPr>
              <a:t>想想课文围绕一块奶酪讲了一件什么事？</a:t>
            </a:r>
            <a:endParaRPr lang="zh-CN" altLang="en-US" sz="2800" dirty="0">
              <a:solidFill>
                <a:srgbClr val="96795F"/>
              </a:solidFill>
              <a:latin typeface="汉仪悠然体简"/>
              <a:ea typeface="汉仪悠然体简"/>
              <a:cs typeface="汉仪悠然体简"/>
            </a:endParaRPr>
          </a:p>
        </p:txBody>
      </p:sp>
      <p:sp>
        <p:nvSpPr>
          <p:cNvPr id="20" name="矩形: 圆角 1844"/>
          <p:cNvSpPr/>
          <p:nvPr/>
        </p:nvSpPr>
        <p:spPr>
          <a:xfrm>
            <a:off x="823913" y="109538"/>
            <a:ext cx="2098675" cy="987425"/>
          </a:xfrm>
          <a:custGeom>
            <a:avLst/>
            <a:gdLst>
              <a:gd name="connsiteX0" fmla="*/ 0 w 6553994"/>
              <a:gd name="connsiteY0" fmla="*/ 402244 h 804487"/>
              <a:gd name="connsiteX1" fmla="*/ 402244 w 6553994"/>
              <a:gd name="connsiteY1" fmla="*/ 0 h 804487"/>
              <a:gd name="connsiteX2" fmla="*/ 6151751 w 6553994"/>
              <a:gd name="connsiteY2" fmla="*/ 0 h 804487"/>
              <a:gd name="connsiteX3" fmla="*/ 6553995 w 6553994"/>
              <a:gd name="connsiteY3" fmla="*/ 402244 h 804487"/>
              <a:gd name="connsiteX4" fmla="*/ 6553994 w 6553994"/>
              <a:gd name="connsiteY4" fmla="*/ 402244 h 804487"/>
              <a:gd name="connsiteX5" fmla="*/ 6151750 w 6553994"/>
              <a:gd name="connsiteY5" fmla="*/ 804488 h 804487"/>
              <a:gd name="connsiteX6" fmla="*/ 402244 w 6553994"/>
              <a:gd name="connsiteY6" fmla="*/ 804487 h 804487"/>
              <a:gd name="connsiteX7" fmla="*/ 0 w 6553994"/>
              <a:gd name="connsiteY7" fmla="*/ 402243 h 804487"/>
              <a:gd name="connsiteX8" fmla="*/ 0 w 6553994"/>
              <a:gd name="connsiteY8" fmla="*/ 402244 h 804487"/>
              <a:gd name="connsiteX0-1" fmla="*/ 19377 w 6573372"/>
              <a:gd name="connsiteY0-2" fmla="*/ 406809 h 809053"/>
              <a:gd name="connsiteX1-3" fmla="*/ 421621 w 6573372"/>
              <a:gd name="connsiteY1-4" fmla="*/ 4565 h 809053"/>
              <a:gd name="connsiteX2-5" fmla="*/ 6171128 w 6573372"/>
              <a:gd name="connsiteY2-6" fmla="*/ 4565 h 809053"/>
              <a:gd name="connsiteX3-7" fmla="*/ 6573372 w 6573372"/>
              <a:gd name="connsiteY3-8" fmla="*/ 406809 h 809053"/>
              <a:gd name="connsiteX4-9" fmla="*/ 6573371 w 6573372"/>
              <a:gd name="connsiteY4-10" fmla="*/ 406809 h 809053"/>
              <a:gd name="connsiteX5-11" fmla="*/ 6171127 w 6573372"/>
              <a:gd name="connsiteY5-12" fmla="*/ 809053 h 809053"/>
              <a:gd name="connsiteX6-13" fmla="*/ 421621 w 6573372"/>
              <a:gd name="connsiteY6-14" fmla="*/ 809052 h 809053"/>
              <a:gd name="connsiteX7-15" fmla="*/ 19377 w 6573372"/>
              <a:gd name="connsiteY7-16" fmla="*/ 406808 h 809053"/>
              <a:gd name="connsiteX8-17" fmla="*/ 19377 w 6573372"/>
              <a:gd name="connsiteY8-18" fmla="*/ 406809 h 809053"/>
              <a:gd name="connsiteX0-19" fmla="*/ 61178 w 6615173"/>
              <a:gd name="connsiteY0-20" fmla="*/ 506611 h 908855"/>
              <a:gd name="connsiteX1-21" fmla="*/ 311208 w 6615173"/>
              <a:gd name="connsiteY1-22" fmla="*/ 17295 h 908855"/>
              <a:gd name="connsiteX2-23" fmla="*/ 463422 w 6615173"/>
              <a:gd name="connsiteY2-24" fmla="*/ 104367 h 908855"/>
              <a:gd name="connsiteX3-25" fmla="*/ 6212929 w 6615173"/>
              <a:gd name="connsiteY3-26" fmla="*/ 104367 h 908855"/>
              <a:gd name="connsiteX4-27" fmla="*/ 6615173 w 6615173"/>
              <a:gd name="connsiteY4-28" fmla="*/ 506611 h 908855"/>
              <a:gd name="connsiteX5-29" fmla="*/ 6615172 w 6615173"/>
              <a:gd name="connsiteY5-30" fmla="*/ 506611 h 908855"/>
              <a:gd name="connsiteX6-31" fmla="*/ 6212928 w 6615173"/>
              <a:gd name="connsiteY6-32" fmla="*/ 908855 h 908855"/>
              <a:gd name="connsiteX7-33" fmla="*/ 463422 w 6615173"/>
              <a:gd name="connsiteY7-34" fmla="*/ 908854 h 908855"/>
              <a:gd name="connsiteX8-35" fmla="*/ 61178 w 6615173"/>
              <a:gd name="connsiteY8-36" fmla="*/ 506610 h 908855"/>
              <a:gd name="connsiteX9" fmla="*/ 61178 w 6615173"/>
              <a:gd name="connsiteY9" fmla="*/ 506611 h 908855"/>
              <a:gd name="connsiteX0-37" fmla="*/ 165503 w 6719498"/>
              <a:gd name="connsiteY0-38" fmla="*/ 402244 h 804488"/>
              <a:gd name="connsiteX1-39" fmla="*/ 567747 w 6719498"/>
              <a:gd name="connsiteY1-40" fmla="*/ 0 h 804488"/>
              <a:gd name="connsiteX2-41" fmla="*/ 6317254 w 6719498"/>
              <a:gd name="connsiteY2-42" fmla="*/ 0 h 804488"/>
              <a:gd name="connsiteX3-43" fmla="*/ 6719498 w 6719498"/>
              <a:gd name="connsiteY3-44" fmla="*/ 402244 h 804488"/>
              <a:gd name="connsiteX4-45" fmla="*/ 6719497 w 6719498"/>
              <a:gd name="connsiteY4-46" fmla="*/ 402244 h 804488"/>
              <a:gd name="connsiteX5-47" fmla="*/ 6317253 w 6719498"/>
              <a:gd name="connsiteY5-48" fmla="*/ 804488 h 804488"/>
              <a:gd name="connsiteX6-49" fmla="*/ 567747 w 6719498"/>
              <a:gd name="connsiteY6-50" fmla="*/ 804487 h 804488"/>
              <a:gd name="connsiteX7-51" fmla="*/ 165503 w 6719498"/>
              <a:gd name="connsiteY7-52" fmla="*/ 402243 h 804488"/>
              <a:gd name="connsiteX8-53" fmla="*/ 165503 w 6719498"/>
              <a:gd name="connsiteY8-54" fmla="*/ 402244 h 804488"/>
              <a:gd name="connsiteX0-55" fmla="*/ 165503 w 6719498"/>
              <a:gd name="connsiteY0-56" fmla="*/ 402244 h 804488"/>
              <a:gd name="connsiteX1-57" fmla="*/ 567747 w 6719498"/>
              <a:gd name="connsiteY1-58" fmla="*/ 0 h 804488"/>
              <a:gd name="connsiteX2-59" fmla="*/ 6317254 w 6719498"/>
              <a:gd name="connsiteY2-60" fmla="*/ 0 h 804488"/>
              <a:gd name="connsiteX3-61" fmla="*/ 6719498 w 6719498"/>
              <a:gd name="connsiteY3-62" fmla="*/ 402244 h 804488"/>
              <a:gd name="connsiteX4-63" fmla="*/ 6719497 w 6719498"/>
              <a:gd name="connsiteY4-64" fmla="*/ 402244 h 804488"/>
              <a:gd name="connsiteX5-65" fmla="*/ 6317253 w 6719498"/>
              <a:gd name="connsiteY5-66" fmla="*/ 804488 h 804488"/>
              <a:gd name="connsiteX6-67" fmla="*/ 567747 w 6719498"/>
              <a:gd name="connsiteY6-68" fmla="*/ 804487 h 804488"/>
              <a:gd name="connsiteX7-69" fmla="*/ 165503 w 6719498"/>
              <a:gd name="connsiteY7-70" fmla="*/ 402243 h 804488"/>
              <a:gd name="connsiteX8-71" fmla="*/ 165503 w 6719498"/>
              <a:gd name="connsiteY8-72" fmla="*/ 402244 h 804488"/>
              <a:gd name="connsiteX0-73" fmla="*/ 0 w 6553995"/>
              <a:gd name="connsiteY0-74" fmla="*/ 407846 h 810090"/>
              <a:gd name="connsiteX1-75" fmla="*/ 402244 w 6553995"/>
              <a:gd name="connsiteY1-76" fmla="*/ 5602 h 810090"/>
              <a:gd name="connsiteX2-77" fmla="*/ 6151751 w 6553995"/>
              <a:gd name="connsiteY2-78" fmla="*/ 5602 h 810090"/>
              <a:gd name="connsiteX3-79" fmla="*/ 6553995 w 6553995"/>
              <a:gd name="connsiteY3-80" fmla="*/ 407846 h 810090"/>
              <a:gd name="connsiteX4-81" fmla="*/ 6553994 w 6553995"/>
              <a:gd name="connsiteY4-82" fmla="*/ 407846 h 810090"/>
              <a:gd name="connsiteX5-83" fmla="*/ 6151750 w 6553995"/>
              <a:gd name="connsiteY5-84" fmla="*/ 810090 h 810090"/>
              <a:gd name="connsiteX6-85" fmla="*/ 402244 w 6553995"/>
              <a:gd name="connsiteY6-86" fmla="*/ 810089 h 810090"/>
              <a:gd name="connsiteX7-87" fmla="*/ 0 w 6553995"/>
              <a:gd name="connsiteY7-88" fmla="*/ 407845 h 810090"/>
              <a:gd name="connsiteX8-89" fmla="*/ 0 w 6553995"/>
              <a:gd name="connsiteY8-90" fmla="*/ 407846 h 810090"/>
              <a:gd name="connsiteX0-91" fmla="*/ 5928 w 6559923"/>
              <a:gd name="connsiteY0-92" fmla="*/ 407846 h 832472"/>
              <a:gd name="connsiteX1-93" fmla="*/ 408172 w 6559923"/>
              <a:gd name="connsiteY1-94" fmla="*/ 5602 h 832472"/>
              <a:gd name="connsiteX2-95" fmla="*/ 6157679 w 6559923"/>
              <a:gd name="connsiteY2-96" fmla="*/ 5602 h 832472"/>
              <a:gd name="connsiteX3-97" fmla="*/ 6559923 w 6559923"/>
              <a:gd name="connsiteY3-98" fmla="*/ 407846 h 832472"/>
              <a:gd name="connsiteX4-99" fmla="*/ 6559922 w 6559923"/>
              <a:gd name="connsiteY4-100" fmla="*/ 407846 h 832472"/>
              <a:gd name="connsiteX5-101" fmla="*/ 6157678 w 6559923"/>
              <a:gd name="connsiteY5-102" fmla="*/ 810090 h 832472"/>
              <a:gd name="connsiteX6-103" fmla="*/ 408172 w 6559923"/>
              <a:gd name="connsiteY6-104" fmla="*/ 810089 h 832472"/>
              <a:gd name="connsiteX7-105" fmla="*/ 5928 w 6559923"/>
              <a:gd name="connsiteY7-106" fmla="*/ 407845 h 832472"/>
              <a:gd name="connsiteX8-107" fmla="*/ 5928 w 6559923"/>
              <a:gd name="connsiteY8-108" fmla="*/ 407846 h 832472"/>
              <a:gd name="connsiteX0-109" fmla="*/ 24185 w 6578180"/>
              <a:gd name="connsiteY0-110" fmla="*/ 408097 h 832723"/>
              <a:gd name="connsiteX1-111" fmla="*/ 426429 w 6578180"/>
              <a:gd name="connsiteY1-112" fmla="*/ 5853 h 832723"/>
              <a:gd name="connsiteX2-113" fmla="*/ 6175936 w 6578180"/>
              <a:gd name="connsiteY2-114" fmla="*/ 5853 h 832723"/>
              <a:gd name="connsiteX3-115" fmla="*/ 6578180 w 6578180"/>
              <a:gd name="connsiteY3-116" fmla="*/ 408097 h 832723"/>
              <a:gd name="connsiteX4-117" fmla="*/ 6578179 w 6578180"/>
              <a:gd name="connsiteY4-118" fmla="*/ 408097 h 832723"/>
              <a:gd name="connsiteX5-119" fmla="*/ 6175935 w 6578180"/>
              <a:gd name="connsiteY5-120" fmla="*/ 810341 h 832723"/>
              <a:gd name="connsiteX6-121" fmla="*/ 426429 w 6578180"/>
              <a:gd name="connsiteY6-122" fmla="*/ 810340 h 832723"/>
              <a:gd name="connsiteX7-123" fmla="*/ 24185 w 6578180"/>
              <a:gd name="connsiteY7-124" fmla="*/ 408096 h 832723"/>
              <a:gd name="connsiteX8-125" fmla="*/ 24185 w 6578180"/>
              <a:gd name="connsiteY8-126" fmla="*/ 408097 h 832723"/>
              <a:gd name="connsiteX0-127" fmla="*/ 7336 w 6561331"/>
              <a:gd name="connsiteY0-128" fmla="*/ 407303 h 831929"/>
              <a:gd name="connsiteX1-129" fmla="*/ 409580 w 6561331"/>
              <a:gd name="connsiteY1-130" fmla="*/ 5059 h 831929"/>
              <a:gd name="connsiteX2-131" fmla="*/ 6159087 w 6561331"/>
              <a:gd name="connsiteY2-132" fmla="*/ 5059 h 831929"/>
              <a:gd name="connsiteX3-133" fmla="*/ 6561331 w 6561331"/>
              <a:gd name="connsiteY3-134" fmla="*/ 407303 h 831929"/>
              <a:gd name="connsiteX4-135" fmla="*/ 6561330 w 6561331"/>
              <a:gd name="connsiteY4-136" fmla="*/ 407303 h 831929"/>
              <a:gd name="connsiteX5-137" fmla="*/ 6159086 w 6561331"/>
              <a:gd name="connsiteY5-138" fmla="*/ 809547 h 831929"/>
              <a:gd name="connsiteX6-139" fmla="*/ 409580 w 6561331"/>
              <a:gd name="connsiteY6-140" fmla="*/ 809546 h 831929"/>
              <a:gd name="connsiteX7-141" fmla="*/ 7336 w 6561331"/>
              <a:gd name="connsiteY7-142" fmla="*/ 407302 h 831929"/>
              <a:gd name="connsiteX8-143" fmla="*/ 7336 w 6561331"/>
              <a:gd name="connsiteY8-144" fmla="*/ 407303 h 831929"/>
              <a:gd name="connsiteX0-145" fmla="*/ 7336 w 6561331"/>
              <a:gd name="connsiteY0-146" fmla="*/ 407303 h 823255"/>
              <a:gd name="connsiteX1-147" fmla="*/ 409580 w 6561331"/>
              <a:gd name="connsiteY1-148" fmla="*/ 5059 h 823255"/>
              <a:gd name="connsiteX2-149" fmla="*/ 6159087 w 6561331"/>
              <a:gd name="connsiteY2-150" fmla="*/ 5059 h 823255"/>
              <a:gd name="connsiteX3-151" fmla="*/ 6561331 w 6561331"/>
              <a:gd name="connsiteY3-152" fmla="*/ 407303 h 823255"/>
              <a:gd name="connsiteX4-153" fmla="*/ 6561330 w 6561331"/>
              <a:gd name="connsiteY4-154" fmla="*/ 407303 h 823255"/>
              <a:gd name="connsiteX5-155" fmla="*/ 6159086 w 6561331"/>
              <a:gd name="connsiteY5-156" fmla="*/ 809547 h 823255"/>
              <a:gd name="connsiteX6-157" fmla="*/ 409580 w 6561331"/>
              <a:gd name="connsiteY6-158" fmla="*/ 809546 h 823255"/>
              <a:gd name="connsiteX7-159" fmla="*/ 7336 w 6561331"/>
              <a:gd name="connsiteY7-160" fmla="*/ 407302 h 823255"/>
              <a:gd name="connsiteX8-161" fmla="*/ 7336 w 6561331"/>
              <a:gd name="connsiteY8-162" fmla="*/ 407303 h 823255"/>
              <a:gd name="connsiteX0-163" fmla="*/ 7336 w 6561331"/>
              <a:gd name="connsiteY0-164" fmla="*/ 407303 h 823255"/>
              <a:gd name="connsiteX1-165" fmla="*/ 409580 w 6561331"/>
              <a:gd name="connsiteY1-166" fmla="*/ 5059 h 823255"/>
              <a:gd name="connsiteX2-167" fmla="*/ 6159087 w 6561331"/>
              <a:gd name="connsiteY2-168" fmla="*/ 5059 h 823255"/>
              <a:gd name="connsiteX3-169" fmla="*/ 6561331 w 6561331"/>
              <a:gd name="connsiteY3-170" fmla="*/ 407303 h 823255"/>
              <a:gd name="connsiteX4-171" fmla="*/ 6561330 w 6561331"/>
              <a:gd name="connsiteY4-172" fmla="*/ 407303 h 823255"/>
              <a:gd name="connsiteX5-173" fmla="*/ 6159086 w 6561331"/>
              <a:gd name="connsiteY5-174" fmla="*/ 809547 h 823255"/>
              <a:gd name="connsiteX6-175" fmla="*/ 409580 w 6561331"/>
              <a:gd name="connsiteY6-176" fmla="*/ 809546 h 823255"/>
              <a:gd name="connsiteX7-177" fmla="*/ 7336 w 6561331"/>
              <a:gd name="connsiteY7-178" fmla="*/ 407302 h 823255"/>
              <a:gd name="connsiteX8-179" fmla="*/ 7336 w 6561331"/>
              <a:gd name="connsiteY8-180" fmla="*/ 407303 h 823255"/>
              <a:gd name="connsiteX0-181" fmla="*/ 7336 w 6561331"/>
              <a:gd name="connsiteY0-182" fmla="*/ 407303 h 823255"/>
              <a:gd name="connsiteX1-183" fmla="*/ 409580 w 6561331"/>
              <a:gd name="connsiteY1-184" fmla="*/ 5059 h 823255"/>
              <a:gd name="connsiteX2-185" fmla="*/ 6159087 w 6561331"/>
              <a:gd name="connsiteY2-186" fmla="*/ 5059 h 823255"/>
              <a:gd name="connsiteX3-187" fmla="*/ 6561331 w 6561331"/>
              <a:gd name="connsiteY3-188" fmla="*/ 407303 h 823255"/>
              <a:gd name="connsiteX4-189" fmla="*/ 6561330 w 6561331"/>
              <a:gd name="connsiteY4-190" fmla="*/ 407303 h 823255"/>
              <a:gd name="connsiteX5-191" fmla="*/ 6159086 w 6561331"/>
              <a:gd name="connsiteY5-192" fmla="*/ 809547 h 823255"/>
              <a:gd name="connsiteX6-193" fmla="*/ 409580 w 6561331"/>
              <a:gd name="connsiteY6-194" fmla="*/ 809546 h 823255"/>
              <a:gd name="connsiteX7-195" fmla="*/ 7336 w 6561331"/>
              <a:gd name="connsiteY7-196" fmla="*/ 407302 h 823255"/>
              <a:gd name="connsiteX8-197" fmla="*/ 7336 w 6561331"/>
              <a:gd name="connsiteY8-198" fmla="*/ 407303 h 823255"/>
              <a:gd name="connsiteX0-199" fmla="*/ 7336 w 6561355"/>
              <a:gd name="connsiteY0-200" fmla="*/ 407303 h 823255"/>
              <a:gd name="connsiteX1-201" fmla="*/ 409580 w 6561355"/>
              <a:gd name="connsiteY1-202" fmla="*/ 5059 h 823255"/>
              <a:gd name="connsiteX2-203" fmla="*/ 6159087 w 6561355"/>
              <a:gd name="connsiteY2-204" fmla="*/ 5059 h 823255"/>
              <a:gd name="connsiteX3-205" fmla="*/ 6561331 w 6561355"/>
              <a:gd name="connsiteY3-206" fmla="*/ 407303 h 823255"/>
              <a:gd name="connsiteX4-207" fmla="*/ 6561330 w 6561355"/>
              <a:gd name="connsiteY4-208" fmla="*/ 407303 h 823255"/>
              <a:gd name="connsiteX5-209" fmla="*/ 6159086 w 6561355"/>
              <a:gd name="connsiteY5-210" fmla="*/ 809547 h 823255"/>
              <a:gd name="connsiteX6-211" fmla="*/ 409580 w 6561355"/>
              <a:gd name="connsiteY6-212" fmla="*/ 809546 h 823255"/>
              <a:gd name="connsiteX7-213" fmla="*/ 7336 w 6561355"/>
              <a:gd name="connsiteY7-214" fmla="*/ 407302 h 823255"/>
              <a:gd name="connsiteX8-215" fmla="*/ 7336 w 6561355"/>
              <a:gd name="connsiteY8-216" fmla="*/ 407303 h 823255"/>
              <a:gd name="connsiteX0-217" fmla="*/ 7336 w 6562852"/>
              <a:gd name="connsiteY0-218" fmla="*/ 415953 h 831905"/>
              <a:gd name="connsiteX1-219" fmla="*/ 409580 w 6562852"/>
              <a:gd name="connsiteY1-220" fmla="*/ 13709 h 831905"/>
              <a:gd name="connsiteX2-221" fmla="*/ 6159087 w 6562852"/>
              <a:gd name="connsiteY2-222" fmla="*/ 13709 h 831905"/>
              <a:gd name="connsiteX3-223" fmla="*/ 6561331 w 6562852"/>
              <a:gd name="connsiteY3-224" fmla="*/ 415953 h 831905"/>
              <a:gd name="connsiteX4-225" fmla="*/ 6561330 w 6562852"/>
              <a:gd name="connsiteY4-226" fmla="*/ 415953 h 831905"/>
              <a:gd name="connsiteX5-227" fmla="*/ 6159086 w 6562852"/>
              <a:gd name="connsiteY5-228" fmla="*/ 818197 h 831905"/>
              <a:gd name="connsiteX6-229" fmla="*/ 409580 w 6562852"/>
              <a:gd name="connsiteY6-230" fmla="*/ 818196 h 831905"/>
              <a:gd name="connsiteX7-231" fmla="*/ 7336 w 6562852"/>
              <a:gd name="connsiteY7-232" fmla="*/ 415952 h 831905"/>
              <a:gd name="connsiteX8-233" fmla="*/ 7336 w 6562852"/>
              <a:gd name="connsiteY8-234" fmla="*/ 415953 h 831905"/>
              <a:gd name="connsiteX0-235" fmla="*/ 7336 w 6562852"/>
              <a:gd name="connsiteY0-236" fmla="*/ 415953 h 831905"/>
              <a:gd name="connsiteX1-237" fmla="*/ 409580 w 6562852"/>
              <a:gd name="connsiteY1-238" fmla="*/ 13709 h 831905"/>
              <a:gd name="connsiteX2-239" fmla="*/ 6159087 w 6562852"/>
              <a:gd name="connsiteY2-240" fmla="*/ 13709 h 831905"/>
              <a:gd name="connsiteX3-241" fmla="*/ 6561331 w 6562852"/>
              <a:gd name="connsiteY3-242" fmla="*/ 415953 h 831905"/>
              <a:gd name="connsiteX4-243" fmla="*/ 6561330 w 6562852"/>
              <a:gd name="connsiteY4-244" fmla="*/ 415953 h 831905"/>
              <a:gd name="connsiteX5-245" fmla="*/ 6159086 w 6562852"/>
              <a:gd name="connsiteY5-246" fmla="*/ 818197 h 831905"/>
              <a:gd name="connsiteX6-247" fmla="*/ 409580 w 6562852"/>
              <a:gd name="connsiteY6-248" fmla="*/ 818196 h 831905"/>
              <a:gd name="connsiteX7-249" fmla="*/ 7336 w 6562852"/>
              <a:gd name="connsiteY7-250" fmla="*/ 415952 h 831905"/>
              <a:gd name="connsiteX8-251" fmla="*/ 7336 w 6562852"/>
              <a:gd name="connsiteY8-252" fmla="*/ 415953 h 831905"/>
              <a:gd name="connsiteX0-253" fmla="*/ 7336 w 6562852"/>
              <a:gd name="connsiteY0-254" fmla="*/ 415953 h 831905"/>
              <a:gd name="connsiteX1-255" fmla="*/ 409580 w 6562852"/>
              <a:gd name="connsiteY1-256" fmla="*/ 13709 h 831905"/>
              <a:gd name="connsiteX2-257" fmla="*/ 6159087 w 6562852"/>
              <a:gd name="connsiteY2-258" fmla="*/ 13709 h 831905"/>
              <a:gd name="connsiteX3-259" fmla="*/ 6561331 w 6562852"/>
              <a:gd name="connsiteY3-260" fmla="*/ 415953 h 831905"/>
              <a:gd name="connsiteX4-261" fmla="*/ 6532755 w 6562852"/>
              <a:gd name="connsiteY4-262" fmla="*/ 415953 h 831905"/>
              <a:gd name="connsiteX5-263" fmla="*/ 6159086 w 6562852"/>
              <a:gd name="connsiteY5-264" fmla="*/ 818197 h 831905"/>
              <a:gd name="connsiteX6-265" fmla="*/ 409580 w 6562852"/>
              <a:gd name="connsiteY6-266" fmla="*/ 818196 h 831905"/>
              <a:gd name="connsiteX7-267" fmla="*/ 7336 w 6562852"/>
              <a:gd name="connsiteY7-268" fmla="*/ 415952 h 831905"/>
              <a:gd name="connsiteX8-269" fmla="*/ 7336 w 6562852"/>
              <a:gd name="connsiteY8-270" fmla="*/ 415953 h 831905"/>
              <a:gd name="connsiteX0-271" fmla="*/ 7336 w 6734904"/>
              <a:gd name="connsiteY0-272" fmla="*/ 407303 h 823255"/>
              <a:gd name="connsiteX1-273" fmla="*/ 409580 w 6734904"/>
              <a:gd name="connsiteY1-274" fmla="*/ 5059 h 823255"/>
              <a:gd name="connsiteX2-275" fmla="*/ 6159087 w 6734904"/>
              <a:gd name="connsiteY2-276" fmla="*/ 5059 h 823255"/>
              <a:gd name="connsiteX3-277" fmla="*/ 6532755 w 6734904"/>
              <a:gd name="connsiteY3-278" fmla="*/ 407303 h 823255"/>
              <a:gd name="connsiteX4-279" fmla="*/ 6159086 w 6734904"/>
              <a:gd name="connsiteY4-280" fmla="*/ 809547 h 823255"/>
              <a:gd name="connsiteX5-281" fmla="*/ 409580 w 6734904"/>
              <a:gd name="connsiteY5-282" fmla="*/ 809546 h 823255"/>
              <a:gd name="connsiteX6-283" fmla="*/ 7336 w 6734904"/>
              <a:gd name="connsiteY6-284" fmla="*/ 407302 h 823255"/>
              <a:gd name="connsiteX7-285" fmla="*/ 7336 w 6734904"/>
              <a:gd name="connsiteY7-286" fmla="*/ 407303 h 823255"/>
              <a:gd name="connsiteX0-287" fmla="*/ 7336 w 6553050"/>
              <a:gd name="connsiteY0-288" fmla="*/ 407303 h 823255"/>
              <a:gd name="connsiteX1-289" fmla="*/ 409580 w 6553050"/>
              <a:gd name="connsiteY1-290" fmla="*/ 5059 h 823255"/>
              <a:gd name="connsiteX2-291" fmla="*/ 6159087 w 6553050"/>
              <a:gd name="connsiteY2-292" fmla="*/ 5059 h 823255"/>
              <a:gd name="connsiteX3-293" fmla="*/ 6532755 w 6553050"/>
              <a:gd name="connsiteY3-294" fmla="*/ 407303 h 823255"/>
              <a:gd name="connsiteX4-295" fmla="*/ 6159086 w 6553050"/>
              <a:gd name="connsiteY4-296" fmla="*/ 809547 h 823255"/>
              <a:gd name="connsiteX5-297" fmla="*/ 409580 w 6553050"/>
              <a:gd name="connsiteY5-298" fmla="*/ 809546 h 823255"/>
              <a:gd name="connsiteX6-299" fmla="*/ 7336 w 6553050"/>
              <a:gd name="connsiteY6-300" fmla="*/ 407302 h 823255"/>
              <a:gd name="connsiteX7-301" fmla="*/ 7336 w 6553050"/>
              <a:gd name="connsiteY7-302" fmla="*/ 407303 h 823255"/>
              <a:gd name="connsiteX0-303" fmla="*/ 7336 w 6553050"/>
              <a:gd name="connsiteY0-304" fmla="*/ 407303 h 823255"/>
              <a:gd name="connsiteX1-305" fmla="*/ 409580 w 6553050"/>
              <a:gd name="connsiteY1-306" fmla="*/ 5059 h 823255"/>
              <a:gd name="connsiteX2-307" fmla="*/ 6159087 w 6553050"/>
              <a:gd name="connsiteY2-308" fmla="*/ 5059 h 823255"/>
              <a:gd name="connsiteX3-309" fmla="*/ 6532755 w 6553050"/>
              <a:gd name="connsiteY3-310" fmla="*/ 407303 h 823255"/>
              <a:gd name="connsiteX4-311" fmla="*/ 6159086 w 6553050"/>
              <a:gd name="connsiteY4-312" fmla="*/ 809547 h 823255"/>
              <a:gd name="connsiteX5-313" fmla="*/ 409580 w 6553050"/>
              <a:gd name="connsiteY5-314" fmla="*/ 809546 h 823255"/>
              <a:gd name="connsiteX6-315" fmla="*/ 7336 w 6553050"/>
              <a:gd name="connsiteY6-316" fmla="*/ 407302 h 823255"/>
              <a:gd name="connsiteX7-317" fmla="*/ 7336 w 6553050"/>
              <a:gd name="connsiteY7-318" fmla="*/ 407303 h 823255"/>
              <a:gd name="connsiteX0-319" fmla="*/ 7336 w 6556749"/>
              <a:gd name="connsiteY0-320" fmla="*/ 407303 h 823255"/>
              <a:gd name="connsiteX1-321" fmla="*/ 409580 w 6556749"/>
              <a:gd name="connsiteY1-322" fmla="*/ 5059 h 823255"/>
              <a:gd name="connsiteX2-323" fmla="*/ 6159087 w 6556749"/>
              <a:gd name="connsiteY2-324" fmla="*/ 5059 h 823255"/>
              <a:gd name="connsiteX3-325" fmla="*/ 6532755 w 6556749"/>
              <a:gd name="connsiteY3-326" fmla="*/ 407303 h 823255"/>
              <a:gd name="connsiteX4-327" fmla="*/ 6159086 w 6556749"/>
              <a:gd name="connsiteY4-328" fmla="*/ 809547 h 823255"/>
              <a:gd name="connsiteX5-329" fmla="*/ 409580 w 6556749"/>
              <a:gd name="connsiteY5-330" fmla="*/ 809546 h 823255"/>
              <a:gd name="connsiteX6-331" fmla="*/ 7336 w 6556749"/>
              <a:gd name="connsiteY6-332" fmla="*/ 407302 h 823255"/>
              <a:gd name="connsiteX7-333" fmla="*/ 7336 w 6556749"/>
              <a:gd name="connsiteY7-334" fmla="*/ 407303 h 823255"/>
              <a:gd name="connsiteX0-335" fmla="*/ 7336 w 6556749"/>
              <a:gd name="connsiteY0-336" fmla="*/ 407303 h 823255"/>
              <a:gd name="connsiteX1-337" fmla="*/ 409580 w 6556749"/>
              <a:gd name="connsiteY1-338" fmla="*/ 5059 h 823255"/>
              <a:gd name="connsiteX2-339" fmla="*/ 6159087 w 6556749"/>
              <a:gd name="connsiteY2-340" fmla="*/ 5059 h 823255"/>
              <a:gd name="connsiteX3-341" fmla="*/ 6532755 w 6556749"/>
              <a:gd name="connsiteY3-342" fmla="*/ 450165 h 823255"/>
              <a:gd name="connsiteX4-343" fmla="*/ 6159086 w 6556749"/>
              <a:gd name="connsiteY4-344" fmla="*/ 809547 h 823255"/>
              <a:gd name="connsiteX5-345" fmla="*/ 409580 w 6556749"/>
              <a:gd name="connsiteY5-346" fmla="*/ 809546 h 823255"/>
              <a:gd name="connsiteX6-347" fmla="*/ 7336 w 6556749"/>
              <a:gd name="connsiteY6-348" fmla="*/ 407302 h 823255"/>
              <a:gd name="connsiteX7-349" fmla="*/ 7336 w 6556749"/>
              <a:gd name="connsiteY7-350" fmla="*/ 407303 h 823255"/>
              <a:gd name="connsiteX0-351" fmla="*/ 7336 w 6556749"/>
              <a:gd name="connsiteY0-352" fmla="*/ 407303 h 823255"/>
              <a:gd name="connsiteX1-353" fmla="*/ 409580 w 6556749"/>
              <a:gd name="connsiteY1-354" fmla="*/ 5059 h 823255"/>
              <a:gd name="connsiteX2-355" fmla="*/ 6159087 w 6556749"/>
              <a:gd name="connsiteY2-356" fmla="*/ 5059 h 823255"/>
              <a:gd name="connsiteX3-357" fmla="*/ 6532755 w 6556749"/>
              <a:gd name="connsiteY3-358" fmla="*/ 412065 h 823255"/>
              <a:gd name="connsiteX4-359" fmla="*/ 6159086 w 6556749"/>
              <a:gd name="connsiteY4-360" fmla="*/ 809547 h 823255"/>
              <a:gd name="connsiteX5-361" fmla="*/ 409580 w 6556749"/>
              <a:gd name="connsiteY5-362" fmla="*/ 809546 h 823255"/>
              <a:gd name="connsiteX6-363" fmla="*/ 7336 w 6556749"/>
              <a:gd name="connsiteY6-364" fmla="*/ 407302 h 823255"/>
              <a:gd name="connsiteX7-365" fmla="*/ 7336 w 6556749"/>
              <a:gd name="connsiteY7-366" fmla="*/ 407303 h 823255"/>
              <a:gd name="connsiteX0-367" fmla="*/ 7336 w 6553050"/>
              <a:gd name="connsiteY0-368" fmla="*/ 407303 h 823255"/>
              <a:gd name="connsiteX1-369" fmla="*/ 409580 w 6553050"/>
              <a:gd name="connsiteY1-370" fmla="*/ 5059 h 823255"/>
              <a:gd name="connsiteX2-371" fmla="*/ 6159087 w 6553050"/>
              <a:gd name="connsiteY2-372" fmla="*/ 5059 h 823255"/>
              <a:gd name="connsiteX3-373" fmla="*/ 6532755 w 6553050"/>
              <a:gd name="connsiteY3-374" fmla="*/ 412065 h 823255"/>
              <a:gd name="connsiteX4-375" fmla="*/ 6159086 w 6553050"/>
              <a:gd name="connsiteY4-376" fmla="*/ 809547 h 823255"/>
              <a:gd name="connsiteX5-377" fmla="*/ 409580 w 6553050"/>
              <a:gd name="connsiteY5-378" fmla="*/ 809546 h 823255"/>
              <a:gd name="connsiteX6-379" fmla="*/ 7336 w 6553050"/>
              <a:gd name="connsiteY6-380" fmla="*/ 407302 h 823255"/>
              <a:gd name="connsiteX7-381" fmla="*/ 7336 w 6553050"/>
              <a:gd name="connsiteY7-382" fmla="*/ 407303 h 823255"/>
              <a:gd name="connsiteX0-383" fmla="*/ 7336 w 6564803"/>
              <a:gd name="connsiteY0-384" fmla="*/ 407303 h 823255"/>
              <a:gd name="connsiteX1-385" fmla="*/ 409580 w 6564803"/>
              <a:gd name="connsiteY1-386" fmla="*/ 5059 h 823255"/>
              <a:gd name="connsiteX2-387" fmla="*/ 6159087 w 6564803"/>
              <a:gd name="connsiteY2-388" fmla="*/ 5059 h 823255"/>
              <a:gd name="connsiteX3-389" fmla="*/ 6532755 w 6564803"/>
              <a:gd name="connsiteY3-390" fmla="*/ 412065 h 823255"/>
              <a:gd name="connsiteX4-391" fmla="*/ 6159086 w 6564803"/>
              <a:gd name="connsiteY4-392" fmla="*/ 809547 h 823255"/>
              <a:gd name="connsiteX5-393" fmla="*/ 409580 w 6564803"/>
              <a:gd name="connsiteY5-394" fmla="*/ 809546 h 823255"/>
              <a:gd name="connsiteX6-395" fmla="*/ 7336 w 6564803"/>
              <a:gd name="connsiteY6-396" fmla="*/ 407302 h 823255"/>
              <a:gd name="connsiteX7-397" fmla="*/ 7336 w 6564803"/>
              <a:gd name="connsiteY7-398" fmla="*/ 407303 h 823255"/>
              <a:gd name="connsiteX0-399" fmla="*/ 7336 w 6564803"/>
              <a:gd name="connsiteY0-400" fmla="*/ 407303 h 823255"/>
              <a:gd name="connsiteX1-401" fmla="*/ 409580 w 6564803"/>
              <a:gd name="connsiteY1-402" fmla="*/ 5059 h 823255"/>
              <a:gd name="connsiteX2-403" fmla="*/ 6159087 w 6564803"/>
              <a:gd name="connsiteY2-404" fmla="*/ 5059 h 823255"/>
              <a:gd name="connsiteX3-405" fmla="*/ 6532755 w 6564803"/>
              <a:gd name="connsiteY3-406" fmla="*/ 412065 h 823255"/>
              <a:gd name="connsiteX4-407" fmla="*/ 6159086 w 6564803"/>
              <a:gd name="connsiteY4-408" fmla="*/ 809547 h 823255"/>
              <a:gd name="connsiteX5-409" fmla="*/ 409580 w 6564803"/>
              <a:gd name="connsiteY5-410" fmla="*/ 809546 h 823255"/>
              <a:gd name="connsiteX6-411" fmla="*/ 7336 w 6564803"/>
              <a:gd name="connsiteY6-412" fmla="*/ 407302 h 823255"/>
              <a:gd name="connsiteX7-413" fmla="*/ 7336 w 6564803"/>
              <a:gd name="connsiteY7-414" fmla="*/ 407303 h 823255"/>
              <a:gd name="connsiteX0-415" fmla="*/ 49679 w 6607146"/>
              <a:gd name="connsiteY0-416" fmla="*/ 406962 h 822914"/>
              <a:gd name="connsiteX1-417" fmla="*/ 451923 w 6607146"/>
              <a:gd name="connsiteY1-418" fmla="*/ 4718 h 822914"/>
              <a:gd name="connsiteX2-419" fmla="*/ 6201430 w 6607146"/>
              <a:gd name="connsiteY2-420" fmla="*/ 4718 h 822914"/>
              <a:gd name="connsiteX3-421" fmla="*/ 6575098 w 6607146"/>
              <a:gd name="connsiteY3-422" fmla="*/ 411724 h 822914"/>
              <a:gd name="connsiteX4-423" fmla="*/ 6201429 w 6607146"/>
              <a:gd name="connsiteY4-424" fmla="*/ 809206 h 822914"/>
              <a:gd name="connsiteX5-425" fmla="*/ 451923 w 6607146"/>
              <a:gd name="connsiteY5-426" fmla="*/ 809205 h 822914"/>
              <a:gd name="connsiteX6-427" fmla="*/ 49679 w 6607146"/>
              <a:gd name="connsiteY6-428" fmla="*/ 406961 h 822914"/>
              <a:gd name="connsiteX7-429" fmla="*/ 49679 w 6607146"/>
              <a:gd name="connsiteY7-430" fmla="*/ 406962 h 822914"/>
              <a:gd name="connsiteX0-431" fmla="*/ 22079 w 6647868"/>
              <a:gd name="connsiteY0-432" fmla="*/ 406962 h 822914"/>
              <a:gd name="connsiteX1-433" fmla="*/ 492645 w 6647868"/>
              <a:gd name="connsiteY1-434" fmla="*/ 4718 h 822914"/>
              <a:gd name="connsiteX2-435" fmla="*/ 6242152 w 6647868"/>
              <a:gd name="connsiteY2-436" fmla="*/ 4718 h 822914"/>
              <a:gd name="connsiteX3-437" fmla="*/ 6615820 w 6647868"/>
              <a:gd name="connsiteY3-438" fmla="*/ 411724 h 822914"/>
              <a:gd name="connsiteX4-439" fmla="*/ 6242151 w 6647868"/>
              <a:gd name="connsiteY4-440" fmla="*/ 809206 h 822914"/>
              <a:gd name="connsiteX5-441" fmla="*/ 492645 w 6647868"/>
              <a:gd name="connsiteY5-442" fmla="*/ 809205 h 822914"/>
              <a:gd name="connsiteX6-443" fmla="*/ 90401 w 6647868"/>
              <a:gd name="connsiteY6-444" fmla="*/ 406961 h 822914"/>
              <a:gd name="connsiteX7-445" fmla="*/ 22079 w 6647868"/>
              <a:gd name="connsiteY7-446" fmla="*/ 406962 h 822914"/>
              <a:gd name="connsiteX0-447" fmla="*/ 4564 w 6562031"/>
              <a:gd name="connsiteY0-448" fmla="*/ 406961 h 822914"/>
              <a:gd name="connsiteX1-449" fmla="*/ 406808 w 6562031"/>
              <a:gd name="connsiteY1-450" fmla="*/ 4718 h 822914"/>
              <a:gd name="connsiteX2-451" fmla="*/ 6156315 w 6562031"/>
              <a:gd name="connsiteY2-452" fmla="*/ 4718 h 822914"/>
              <a:gd name="connsiteX3-453" fmla="*/ 6529983 w 6562031"/>
              <a:gd name="connsiteY3-454" fmla="*/ 411724 h 822914"/>
              <a:gd name="connsiteX4-455" fmla="*/ 6156314 w 6562031"/>
              <a:gd name="connsiteY4-456" fmla="*/ 809206 h 822914"/>
              <a:gd name="connsiteX5-457" fmla="*/ 406808 w 6562031"/>
              <a:gd name="connsiteY5-458" fmla="*/ 809205 h 822914"/>
              <a:gd name="connsiteX6-459" fmla="*/ 4564 w 6562031"/>
              <a:gd name="connsiteY6-460" fmla="*/ 406961 h 822914"/>
              <a:gd name="connsiteX0-461" fmla="*/ 51677 w 6609144"/>
              <a:gd name="connsiteY0-462" fmla="*/ 406961 h 822914"/>
              <a:gd name="connsiteX1-463" fmla="*/ 453921 w 6609144"/>
              <a:gd name="connsiteY1-464" fmla="*/ 4718 h 822914"/>
              <a:gd name="connsiteX2-465" fmla="*/ 6203428 w 6609144"/>
              <a:gd name="connsiteY2-466" fmla="*/ 4718 h 822914"/>
              <a:gd name="connsiteX3-467" fmla="*/ 6577096 w 6609144"/>
              <a:gd name="connsiteY3-468" fmla="*/ 411724 h 822914"/>
              <a:gd name="connsiteX4-469" fmla="*/ 6203427 w 6609144"/>
              <a:gd name="connsiteY4-470" fmla="*/ 809206 h 822914"/>
              <a:gd name="connsiteX5-471" fmla="*/ 453921 w 6609144"/>
              <a:gd name="connsiteY5-472" fmla="*/ 809205 h 822914"/>
              <a:gd name="connsiteX6-473" fmla="*/ 51677 w 6609144"/>
              <a:gd name="connsiteY6-474" fmla="*/ 406961 h 822914"/>
              <a:gd name="connsiteX0-475" fmla="*/ 108861 w 6666328"/>
              <a:gd name="connsiteY0-476" fmla="*/ 406961 h 822914"/>
              <a:gd name="connsiteX1-477" fmla="*/ 511105 w 6666328"/>
              <a:gd name="connsiteY1-478" fmla="*/ 4718 h 822914"/>
              <a:gd name="connsiteX2-479" fmla="*/ 6260612 w 6666328"/>
              <a:gd name="connsiteY2-480" fmla="*/ 4718 h 822914"/>
              <a:gd name="connsiteX3-481" fmla="*/ 6634280 w 6666328"/>
              <a:gd name="connsiteY3-482" fmla="*/ 411724 h 822914"/>
              <a:gd name="connsiteX4-483" fmla="*/ 6260611 w 6666328"/>
              <a:gd name="connsiteY4-484" fmla="*/ 809206 h 822914"/>
              <a:gd name="connsiteX5-485" fmla="*/ 511105 w 6666328"/>
              <a:gd name="connsiteY5-486" fmla="*/ 809205 h 822914"/>
              <a:gd name="connsiteX6-487" fmla="*/ 108861 w 6666328"/>
              <a:gd name="connsiteY6-488" fmla="*/ 406961 h 822914"/>
              <a:gd name="connsiteX0-489" fmla="*/ 47345 w 7048914"/>
              <a:gd name="connsiteY0-490" fmla="*/ 406961 h 822914"/>
              <a:gd name="connsiteX1-491" fmla="*/ 893691 w 7048914"/>
              <a:gd name="connsiteY1-492" fmla="*/ 4718 h 822914"/>
              <a:gd name="connsiteX2-493" fmla="*/ 6643198 w 7048914"/>
              <a:gd name="connsiteY2-494" fmla="*/ 4718 h 822914"/>
              <a:gd name="connsiteX3-495" fmla="*/ 7016866 w 7048914"/>
              <a:gd name="connsiteY3-496" fmla="*/ 411724 h 822914"/>
              <a:gd name="connsiteX4-497" fmla="*/ 6643197 w 7048914"/>
              <a:gd name="connsiteY4-498" fmla="*/ 809206 h 822914"/>
              <a:gd name="connsiteX5-499" fmla="*/ 893691 w 7048914"/>
              <a:gd name="connsiteY5-500" fmla="*/ 809205 h 822914"/>
              <a:gd name="connsiteX6-501" fmla="*/ 47345 w 7048914"/>
              <a:gd name="connsiteY6-502" fmla="*/ 406961 h 822914"/>
              <a:gd name="connsiteX0-503" fmla="*/ -1 w 7001568"/>
              <a:gd name="connsiteY0-504" fmla="*/ 406961 h 822914"/>
              <a:gd name="connsiteX1-505" fmla="*/ 846345 w 7001568"/>
              <a:gd name="connsiteY1-506" fmla="*/ 4718 h 822914"/>
              <a:gd name="connsiteX2-507" fmla="*/ 6595852 w 7001568"/>
              <a:gd name="connsiteY2-508" fmla="*/ 4718 h 822914"/>
              <a:gd name="connsiteX3-509" fmla="*/ 6969520 w 7001568"/>
              <a:gd name="connsiteY3-510" fmla="*/ 411724 h 822914"/>
              <a:gd name="connsiteX4-511" fmla="*/ 6595851 w 7001568"/>
              <a:gd name="connsiteY4-512" fmla="*/ 809206 h 822914"/>
              <a:gd name="connsiteX5-513" fmla="*/ 846345 w 7001568"/>
              <a:gd name="connsiteY5-514" fmla="*/ 809205 h 822914"/>
              <a:gd name="connsiteX6-515" fmla="*/ -1 w 7001568"/>
              <a:gd name="connsiteY6-516" fmla="*/ 406961 h 822914"/>
              <a:gd name="connsiteX0-517" fmla="*/ 3 w 7001572"/>
              <a:gd name="connsiteY0-518" fmla="*/ 406961 h 815477"/>
              <a:gd name="connsiteX1-519" fmla="*/ 846349 w 7001572"/>
              <a:gd name="connsiteY1-520" fmla="*/ 4718 h 815477"/>
              <a:gd name="connsiteX2-521" fmla="*/ 6595856 w 7001572"/>
              <a:gd name="connsiteY2-522" fmla="*/ 4718 h 815477"/>
              <a:gd name="connsiteX3-523" fmla="*/ 6969524 w 7001572"/>
              <a:gd name="connsiteY3-524" fmla="*/ 411724 h 815477"/>
              <a:gd name="connsiteX4-525" fmla="*/ 6595855 w 7001572"/>
              <a:gd name="connsiteY4-526" fmla="*/ 809206 h 815477"/>
              <a:gd name="connsiteX5-527" fmla="*/ 846349 w 7001572"/>
              <a:gd name="connsiteY5-528" fmla="*/ 809205 h 815477"/>
              <a:gd name="connsiteX6-529" fmla="*/ 3 w 7001572"/>
              <a:gd name="connsiteY6-530" fmla="*/ 406961 h 815477"/>
              <a:gd name="connsiteX0-531" fmla="*/ 3 w 7001572"/>
              <a:gd name="connsiteY0-532" fmla="*/ 406961 h 815477"/>
              <a:gd name="connsiteX1-533" fmla="*/ 846349 w 7001572"/>
              <a:gd name="connsiteY1-534" fmla="*/ 4718 h 815477"/>
              <a:gd name="connsiteX2-535" fmla="*/ 6595856 w 7001572"/>
              <a:gd name="connsiteY2-536" fmla="*/ 4718 h 815477"/>
              <a:gd name="connsiteX3-537" fmla="*/ 6969524 w 7001572"/>
              <a:gd name="connsiteY3-538" fmla="*/ 411724 h 815477"/>
              <a:gd name="connsiteX4-539" fmla="*/ 6595855 w 7001572"/>
              <a:gd name="connsiteY4-540" fmla="*/ 809206 h 815477"/>
              <a:gd name="connsiteX5-541" fmla="*/ 846349 w 7001572"/>
              <a:gd name="connsiteY5-542" fmla="*/ 809205 h 815477"/>
              <a:gd name="connsiteX6-543" fmla="*/ 3 w 7001572"/>
              <a:gd name="connsiteY6-544" fmla="*/ 406961 h 815477"/>
              <a:gd name="connsiteX0-545" fmla="*/ -1 w 7001568"/>
              <a:gd name="connsiteY0-546" fmla="*/ 406961 h 815477"/>
              <a:gd name="connsiteX1-547" fmla="*/ 846345 w 7001568"/>
              <a:gd name="connsiteY1-548" fmla="*/ 4718 h 815477"/>
              <a:gd name="connsiteX2-549" fmla="*/ 6595852 w 7001568"/>
              <a:gd name="connsiteY2-550" fmla="*/ 4718 h 815477"/>
              <a:gd name="connsiteX3-551" fmla="*/ 6969520 w 7001568"/>
              <a:gd name="connsiteY3-552" fmla="*/ 411724 h 815477"/>
              <a:gd name="connsiteX4-553" fmla="*/ 6595851 w 7001568"/>
              <a:gd name="connsiteY4-554" fmla="*/ 809206 h 815477"/>
              <a:gd name="connsiteX5-555" fmla="*/ 846345 w 7001568"/>
              <a:gd name="connsiteY5-556" fmla="*/ 809205 h 815477"/>
              <a:gd name="connsiteX6-557" fmla="*/ -1 w 7001568"/>
              <a:gd name="connsiteY6-558" fmla="*/ 406961 h 815477"/>
              <a:gd name="connsiteX0-559" fmla="*/ -1 w 7001568"/>
              <a:gd name="connsiteY0-560" fmla="*/ 406961 h 815477"/>
              <a:gd name="connsiteX1-561" fmla="*/ 846345 w 7001568"/>
              <a:gd name="connsiteY1-562" fmla="*/ 4718 h 815477"/>
              <a:gd name="connsiteX2-563" fmla="*/ 6595852 w 7001568"/>
              <a:gd name="connsiteY2-564" fmla="*/ 4718 h 815477"/>
              <a:gd name="connsiteX3-565" fmla="*/ 6969520 w 7001568"/>
              <a:gd name="connsiteY3-566" fmla="*/ 411724 h 815477"/>
              <a:gd name="connsiteX4-567" fmla="*/ 6595851 w 7001568"/>
              <a:gd name="connsiteY4-568" fmla="*/ 809206 h 815477"/>
              <a:gd name="connsiteX5-569" fmla="*/ 846345 w 7001568"/>
              <a:gd name="connsiteY5-570" fmla="*/ 809205 h 815477"/>
              <a:gd name="connsiteX6-571" fmla="*/ -1 w 7001568"/>
              <a:gd name="connsiteY6-572" fmla="*/ 406961 h 815477"/>
              <a:gd name="connsiteX0-573" fmla="*/ -1 w 7001568"/>
              <a:gd name="connsiteY0-574" fmla="*/ 406961 h 815477"/>
              <a:gd name="connsiteX1-575" fmla="*/ 846345 w 7001568"/>
              <a:gd name="connsiteY1-576" fmla="*/ 4718 h 815477"/>
              <a:gd name="connsiteX2-577" fmla="*/ 6595852 w 7001568"/>
              <a:gd name="connsiteY2-578" fmla="*/ 4718 h 815477"/>
              <a:gd name="connsiteX3-579" fmla="*/ 6969520 w 7001568"/>
              <a:gd name="connsiteY3-580" fmla="*/ 411724 h 815477"/>
              <a:gd name="connsiteX4-581" fmla="*/ 6595851 w 7001568"/>
              <a:gd name="connsiteY4-582" fmla="*/ 809206 h 815477"/>
              <a:gd name="connsiteX5-583" fmla="*/ 846345 w 7001568"/>
              <a:gd name="connsiteY5-584" fmla="*/ 809205 h 815477"/>
              <a:gd name="connsiteX6-585" fmla="*/ -1 w 7001568"/>
              <a:gd name="connsiteY6-586" fmla="*/ 406961 h 815477"/>
              <a:gd name="connsiteX0-587" fmla="*/ 0 w 6728274"/>
              <a:gd name="connsiteY0-588" fmla="*/ 406961 h 815477"/>
              <a:gd name="connsiteX1-589" fmla="*/ 573051 w 6728274"/>
              <a:gd name="connsiteY1-590" fmla="*/ 4718 h 815477"/>
              <a:gd name="connsiteX2-591" fmla="*/ 6322558 w 6728274"/>
              <a:gd name="connsiteY2-592" fmla="*/ 4718 h 815477"/>
              <a:gd name="connsiteX3-593" fmla="*/ 6696226 w 6728274"/>
              <a:gd name="connsiteY3-594" fmla="*/ 411724 h 815477"/>
              <a:gd name="connsiteX4-595" fmla="*/ 6322557 w 6728274"/>
              <a:gd name="connsiteY4-596" fmla="*/ 809206 h 815477"/>
              <a:gd name="connsiteX5-597" fmla="*/ 573051 w 6728274"/>
              <a:gd name="connsiteY5-598" fmla="*/ 809205 h 815477"/>
              <a:gd name="connsiteX6-599" fmla="*/ 0 w 6728274"/>
              <a:gd name="connsiteY6-600" fmla="*/ 406961 h 815477"/>
              <a:gd name="connsiteX0-601" fmla="*/ 3472 w 6731746"/>
              <a:gd name="connsiteY0-602" fmla="*/ 406961 h 815477"/>
              <a:gd name="connsiteX1-603" fmla="*/ 576523 w 6731746"/>
              <a:gd name="connsiteY1-604" fmla="*/ 4718 h 815477"/>
              <a:gd name="connsiteX2-605" fmla="*/ 6326030 w 6731746"/>
              <a:gd name="connsiteY2-606" fmla="*/ 4718 h 815477"/>
              <a:gd name="connsiteX3-607" fmla="*/ 6699698 w 6731746"/>
              <a:gd name="connsiteY3-608" fmla="*/ 411724 h 815477"/>
              <a:gd name="connsiteX4-609" fmla="*/ 6326029 w 6731746"/>
              <a:gd name="connsiteY4-610" fmla="*/ 809206 h 815477"/>
              <a:gd name="connsiteX5-611" fmla="*/ 576523 w 6731746"/>
              <a:gd name="connsiteY5-612" fmla="*/ 809205 h 815477"/>
              <a:gd name="connsiteX6-613" fmla="*/ 3472 w 6731746"/>
              <a:gd name="connsiteY6-614" fmla="*/ 406961 h 815477"/>
              <a:gd name="connsiteX0-615" fmla="*/ 69604 w 6797878"/>
              <a:gd name="connsiteY0-616" fmla="*/ 406961 h 815477"/>
              <a:gd name="connsiteX1-617" fmla="*/ 642655 w 6797878"/>
              <a:gd name="connsiteY1-618" fmla="*/ 4718 h 815477"/>
              <a:gd name="connsiteX2-619" fmla="*/ 6392162 w 6797878"/>
              <a:gd name="connsiteY2-620" fmla="*/ 4718 h 815477"/>
              <a:gd name="connsiteX3-621" fmla="*/ 6765830 w 6797878"/>
              <a:gd name="connsiteY3-622" fmla="*/ 411724 h 815477"/>
              <a:gd name="connsiteX4-623" fmla="*/ 6392161 w 6797878"/>
              <a:gd name="connsiteY4-624" fmla="*/ 809206 h 815477"/>
              <a:gd name="connsiteX5-625" fmla="*/ 642655 w 6797878"/>
              <a:gd name="connsiteY5-626" fmla="*/ 809205 h 815477"/>
              <a:gd name="connsiteX6-627" fmla="*/ 69604 w 6797878"/>
              <a:gd name="connsiteY6-628" fmla="*/ 406961 h 815477"/>
              <a:gd name="connsiteX0-629" fmla="*/ 69604 w 6797878"/>
              <a:gd name="connsiteY0-630" fmla="*/ 406961 h 815477"/>
              <a:gd name="connsiteX1-631" fmla="*/ 642655 w 6797878"/>
              <a:gd name="connsiteY1-632" fmla="*/ 4718 h 815477"/>
              <a:gd name="connsiteX2-633" fmla="*/ 6392162 w 6797878"/>
              <a:gd name="connsiteY2-634" fmla="*/ 4718 h 815477"/>
              <a:gd name="connsiteX3-635" fmla="*/ 6765830 w 6797878"/>
              <a:gd name="connsiteY3-636" fmla="*/ 411724 h 815477"/>
              <a:gd name="connsiteX4-637" fmla="*/ 6392161 w 6797878"/>
              <a:gd name="connsiteY4-638" fmla="*/ 809206 h 815477"/>
              <a:gd name="connsiteX5-639" fmla="*/ 642655 w 6797878"/>
              <a:gd name="connsiteY5-640" fmla="*/ 809205 h 815477"/>
              <a:gd name="connsiteX6-641" fmla="*/ 69604 w 6797878"/>
              <a:gd name="connsiteY6-642" fmla="*/ 406961 h 815477"/>
              <a:gd name="connsiteX0-643" fmla="*/ 113622 w 6841896"/>
              <a:gd name="connsiteY0-644" fmla="*/ 406961 h 815477"/>
              <a:gd name="connsiteX1-645" fmla="*/ 686673 w 6841896"/>
              <a:gd name="connsiteY1-646" fmla="*/ 4718 h 815477"/>
              <a:gd name="connsiteX2-647" fmla="*/ 6436180 w 6841896"/>
              <a:gd name="connsiteY2-648" fmla="*/ 4718 h 815477"/>
              <a:gd name="connsiteX3-649" fmla="*/ 6809848 w 6841896"/>
              <a:gd name="connsiteY3-650" fmla="*/ 411724 h 815477"/>
              <a:gd name="connsiteX4-651" fmla="*/ 6436179 w 6841896"/>
              <a:gd name="connsiteY4-652" fmla="*/ 809206 h 815477"/>
              <a:gd name="connsiteX5-653" fmla="*/ 686673 w 6841896"/>
              <a:gd name="connsiteY5-654" fmla="*/ 809205 h 815477"/>
              <a:gd name="connsiteX6-655" fmla="*/ 113622 w 6841896"/>
              <a:gd name="connsiteY6-656" fmla="*/ 406961 h 815477"/>
              <a:gd name="connsiteX0-657" fmla="*/ 69604 w 6797878"/>
              <a:gd name="connsiteY0-658" fmla="*/ 406961 h 815477"/>
              <a:gd name="connsiteX1-659" fmla="*/ 642655 w 6797878"/>
              <a:gd name="connsiteY1-660" fmla="*/ 4718 h 815477"/>
              <a:gd name="connsiteX2-661" fmla="*/ 6392162 w 6797878"/>
              <a:gd name="connsiteY2-662" fmla="*/ 4718 h 815477"/>
              <a:gd name="connsiteX3-663" fmla="*/ 6765830 w 6797878"/>
              <a:gd name="connsiteY3-664" fmla="*/ 411724 h 815477"/>
              <a:gd name="connsiteX4-665" fmla="*/ 6392161 w 6797878"/>
              <a:gd name="connsiteY4-666" fmla="*/ 809206 h 815477"/>
              <a:gd name="connsiteX5-667" fmla="*/ 642655 w 6797878"/>
              <a:gd name="connsiteY5-668" fmla="*/ 809205 h 815477"/>
              <a:gd name="connsiteX6-669" fmla="*/ 69604 w 6797878"/>
              <a:gd name="connsiteY6-670" fmla="*/ 406961 h 815477"/>
              <a:gd name="connsiteX0-671" fmla="*/ 156742 w 6885016"/>
              <a:gd name="connsiteY0-672" fmla="*/ 406961 h 815477"/>
              <a:gd name="connsiteX1-673" fmla="*/ 729793 w 6885016"/>
              <a:gd name="connsiteY1-674" fmla="*/ 4718 h 815477"/>
              <a:gd name="connsiteX2-675" fmla="*/ 6479300 w 6885016"/>
              <a:gd name="connsiteY2-676" fmla="*/ 4718 h 815477"/>
              <a:gd name="connsiteX3-677" fmla="*/ 6852968 w 6885016"/>
              <a:gd name="connsiteY3-678" fmla="*/ 411724 h 815477"/>
              <a:gd name="connsiteX4-679" fmla="*/ 6479299 w 6885016"/>
              <a:gd name="connsiteY4-680" fmla="*/ 809206 h 815477"/>
              <a:gd name="connsiteX5-681" fmla="*/ 729793 w 6885016"/>
              <a:gd name="connsiteY5-682" fmla="*/ 809205 h 815477"/>
              <a:gd name="connsiteX6-683" fmla="*/ 156742 w 6885016"/>
              <a:gd name="connsiteY6-684" fmla="*/ 406961 h 815477"/>
              <a:gd name="connsiteX0-685" fmla="*/ 156742 w 6885016"/>
              <a:gd name="connsiteY0-686" fmla="*/ 406961 h 815477"/>
              <a:gd name="connsiteX1-687" fmla="*/ 729793 w 6885016"/>
              <a:gd name="connsiteY1-688" fmla="*/ 4718 h 815477"/>
              <a:gd name="connsiteX2-689" fmla="*/ 6479300 w 6885016"/>
              <a:gd name="connsiteY2-690" fmla="*/ 4718 h 815477"/>
              <a:gd name="connsiteX3-691" fmla="*/ 6852968 w 6885016"/>
              <a:gd name="connsiteY3-692" fmla="*/ 411724 h 815477"/>
              <a:gd name="connsiteX4-693" fmla="*/ 6479299 w 6885016"/>
              <a:gd name="connsiteY4-694" fmla="*/ 809206 h 815477"/>
              <a:gd name="connsiteX5-695" fmla="*/ 729793 w 6885016"/>
              <a:gd name="connsiteY5-696" fmla="*/ 809205 h 815477"/>
              <a:gd name="connsiteX6-697" fmla="*/ 156742 w 6885016"/>
              <a:gd name="connsiteY6-698" fmla="*/ 406961 h 815477"/>
              <a:gd name="connsiteX0-699" fmla="*/ 156742 w 6885016"/>
              <a:gd name="connsiteY0-700" fmla="*/ 406961 h 815477"/>
              <a:gd name="connsiteX1-701" fmla="*/ 729793 w 6885016"/>
              <a:gd name="connsiteY1-702" fmla="*/ 4718 h 815477"/>
              <a:gd name="connsiteX2-703" fmla="*/ 6479300 w 6885016"/>
              <a:gd name="connsiteY2-704" fmla="*/ 4718 h 815477"/>
              <a:gd name="connsiteX3-705" fmla="*/ 6852968 w 6885016"/>
              <a:gd name="connsiteY3-706" fmla="*/ 411724 h 815477"/>
              <a:gd name="connsiteX4-707" fmla="*/ 6479299 w 6885016"/>
              <a:gd name="connsiteY4-708" fmla="*/ 809206 h 815477"/>
              <a:gd name="connsiteX5-709" fmla="*/ 729793 w 6885016"/>
              <a:gd name="connsiteY5-710" fmla="*/ 809205 h 815477"/>
              <a:gd name="connsiteX6-711" fmla="*/ 156742 w 6885016"/>
              <a:gd name="connsiteY6-712" fmla="*/ 406961 h 815477"/>
              <a:gd name="connsiteX0-713" fmla="*/ 127465 w 6855739"/>
              <a:gd name="connsiteY0-714" fmla="*/ 406961 h 815477"/>
              <a:gd name="connsiteX1-715" fmla="*/ 700516 w 6855739"/>
              <a:gd name="connsiteY1-716" fmla="*/ 4718 h 815477"/>
              <a:gd name="connsiteX2-717" fmla="*/ 6450023 w 6855739"/>
              <a:gd name="connsiteY2-718" fmla="*/ 4718 h 815477"/>
              <a:gd name="connsiteX3-719" fmla="*/ 6823691 w 6855739"/>
              <a:gd name="connsiteY3-720" fmla="*/ 411724 h 815477"/>
              <a:gd name="connsiteX4-721" fmla="*/ 6450022 w 6855739"/>
              <a:gd name="connsiteY4-722" fmla="*/ 809206 h 815477"/>
              <a:gd name="connsiteX5-723" fmla="*/ 700516 w 6855739"/>
              <a:gd name="connsiteY5-724" fmla="*/ 809205 h 815477"/>
              <a:gd name="connsiteX6-725" fmla="*/ 127465 w 6855739"/>
              <a:gd name="connsiteY6-726" fmla="*/ 406961 h 815477"/>
              <a:gd name="connsiteX0-727" fmla="*/ 230728 w 6959002"/>
              <a:gd name="connsiteY0-728" fmla="*/ 406961 h 815477"/>
              <a:gd name="connsiteX1-729" fmla="*/ 803779 w 6959002"/>
              <a:gd name="connsiteY1-730" fmla="*/ 4718 h 815477"/>
              <a:gd name="connsiteX2-731" fmla="*/ 6553286 w 6959002"/>
              <a:gd name="connsiteY2-732" fmla="*/ 4718 h 815477"/>
              <a:gd name="connsiteX3-733" fmla="*/ 6926954 w 6959002"/>
              <a:gd name="connsiteY3-734" fmla="*/ 411724 h 815477"/>
              <a:gd name="connsiteX4-735" fmla="*/ 6553285 w 6959002"/>
              <a:gd name="connsiteY4-736" fmla="*/ 809206 h 815477"/>
              <a:gd name="connsiteX5-737" fmla="*/ 803779 w 6959002"/>
              <a:gd name="connsiteY5-738" fmla="*/ 809205 h 815477"/>
              <a:gd name="connsiteX6-739" fmla="*/ 230728 w 6959002"/>
              <a:gd name="connsiteY6-740" fmla="*/ 406961 h 815477"/>
              <a:gd name="connsiteX0-741" fmla="*/ 156716 w 6884990"/>
              <a:gd name="connsiteY0-742" fmla="*/ 406961 h 815477"/>
              <a:gd name="connsiteX1-743" fmla="*/ 729767 w 6884990"/>
              <a:gd name="connsiteY1-744" fmla="*/ 4718 h 815477"/>
              <a:gd name="connsiteX2-745" fmla="*/ 6479274 w 6884990"/>
              <a:gd name="connsiteY2-746" fmla="*/ 4718 h 815477"/>
              <a:gd name="connsiteX3-747" fmla="*/ 6852942 w 6884990"/>
              <a:gd name="connsiteY3-748" fmla="*/ 411724 h 815477"/>
              <a:gd name="connsiteX4-749" fmla="*/ 6479273 w 6884990"/>
              <a:gd name="connsiteY4-750" fmla="*/ 809206 h 815477"/>
              <a:gd name="connsiteX5-751" fmla="*/ 729767 w 6884990"/>
              <a:gd name="connsiteY5-752" fmla="*/ 809205 h 815477"/>
              <a:gd name="connsiteX6-753" fmla="*/ 156716 w 6884990"/>
              <a:gd name="connsiteY6-754" fmla="*/ 406961 h 815477"/>
              <a:gd name="connsiteX0-755" fmla="*/ 156716 w 6979230"/>
              <a:gd name="connsiteY0-756" fmla="*/ 406862 h 815378"/>
              <a:gd name="connsiteX1-757" fmla="*/ 729767 w 6979230"/>
              <a:gd name="connsiteY1-758" fmla="*/ 4619 h 815378"/>
              <a:gd name="connsiteX2-759" fmla="*/ 6479274 w 6979230"/>
              <a:gd name="connsiteY2-760" fmla="*/ 4619 h 815378"/>
              <a:gd name="connsiteX3-761" fmla="*/ 6852942 w 6979230"/>
              <a:gd name="connsiteY3-762" fmla="*/ 411625 h 815378"/>
              <a:gd name="connsiteX4-763" fmla="*/ 6479273 w 6979230"/>
              <a:gd name="connsiteY4-764" fmla="*/ 809107 h 815378"/>
              <a:gd name="connsiteX5-765" fmla="*/ 729767 w 6979230"/>
              <a:gd name="connsiteY5-766" fmla="*/ 809106 h 815378"/>
              <a:gd name="connsiteX6-767" fmla="*/ 156716 w 6979230"/>
              <a:gd name="connsiteY6-768" fmla="*/ 406862 h 815378"/>
              <a:gd name="connsiteX0-769" fmla="*/ 156716 w 7005674"/>
              <a:gd name="connsiteY0-770" fmla="*/ 406862 h 815739"/>
              <a:gd name="connsiteX1-771" fmla="*/ 729767 w 7005674"/>
              <a:gd name="connsiteY1-772" fmla="*/ 4619 h 815739"/>
              <a:gd name="connsiteX2-773" fmla="*/ 6479274 w 7005674"/>
              <a:gd name="connsiteY2-774" fmla="*/ 4619 h 815739"/>
              <a:gd name="connsiteX3-775" fmla="*/ 6852942 w 7005674"/>
              <a:gd name="connsiteY3-776" fmla="*/ 411625 h 815739"/>
              <a:gd name="connsiteX4-777" fmla="*/ 6479273 w 7005674"/>
              <a:gd name="connsiteY4-778" fmla="*/ 809107 h 815739"/>
              <a:gd name="connsiteX5-779" fmla="*/ 729767 w 7005674"/>
              <a:gd name="connsiteY5-780" fmla="*/ 809106 h 815739"/>
              <a:gd name="connsiteX6-781" fmla="*/ 156716 w 7005674"/>
              <a:gd name="connsiteY6-782" fmla="*/ 406862 h 8157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7005674" h="815739">
                <a:moveTo>
                  <a:pt x="156716" y="406862"/>
                </a:moveTo>
                <a:cubicBezTo>
                  <a:pt x="-255792" y="83993"/>
                  <a:pt x="219907" y="-2891"/>
                  <a:pt x="729767" y="4619"/>
                </a:cubicBezTo>
                <a:cubicBezTo>
                  <a:pt x="3978577" y="106879"/>
                  <a:pt x="4562772" y="4619"/>
                  <a:pt x="6479274" y="4619"/>
                </a:cubicBezTo>
                <a:cubicBezTo>
                  <a:pt x="7004503" y="-42640"/>
                  <a:pt x="7092073" y="285410"/>
                  <a:pt x="6852942" y="411625"/>
                </a:cubicBezTo>
                <a:cubicBezTo>
                  <a:pt x="7140524" y="639987"/>
                  <a:pt x="7025276" y="856732"/>
                  <a:pt x="6479273" y="809107"/>
                </a:cubicBezTo>
                <a:cubicBezTo>
                  <a:pt x="4562771" y="809107"/>
                  <a:pt x="2748755" y="754042"/>
                  <a:pt x="729767" y="809106"/>
                </a:cubicBezTo>
                <a:cubicBezTo>
                  <a:pt x="216278" y="783046"/>
                  <a:pt x="-48255" y="715542"/>
                  <a:pt x="156716" y="406862"/>
                </a:cubicBezTo>
                <a:close/>
              </a:path>
            </a:pathLst>
          </a:custGeom>
          <a:noFill/>
          <a:ln>
            <a:solidFill>
              <a:srgbClr val="9679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87788"/>
            <a:ext cx="9144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1075" y="3181350"/>
            <a:ext cx="14573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1343025"/>
            <a:ext cx="14573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2671763"/>
            <a:ext cx="14573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文本框 14"/>
          <p:cNvSpPr txBox="1">
            <a:spLocks noChangeArrowheads="1"/>
          </p:cNvSpPr>
          <p:nvPr/>
        </p:nvSpPr>
        <p:spPr bwMode="auto">
          <a:xfrm>
            <a:off x="746125" y="109538"/>
            <a:ext cx="45720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学习提示：</a:t>
            </a:r>
            <a:endParaRPr lang="en-US" altLang="zh-CN" sz="3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6" name="文本框 21"/>
          <p:cNvSpPr txBox="1">
            <a:spLocks noChangeArrowheads="1"/>
          </p:cNvSpPr>
          <p:nvPr/>
        </p:nvSpPr>
        <p:spPr bwMode="auto">
          <a:xfrm>
            <a:off x="2119313" y="2582863"/>
            <a:ext cx="59610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   说一说， </a:t>
            </a:r>
            <a:r>
              <a:rPr lang="zh-CN" altLang="en-US" sz="2800" u="sng">
                <a:latin typeface="楷体" pitchFamily="49" charset="-122"/>
                <a:ea typeface="楷体" pitchFamily="49" charset="-122"/>
              </a:rPr>
              <a:t>你喜欢文中的蚂蚁队长吗？理由是什么？</a:t>
            </a:r>
            <a:endParaRPr lang="en-US" altLang="zh-CN" sz="2800" u="sng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65792" y="253629"/>
            <a:ext cx="25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8F8F8"/>
                </a:solidFill>
              </a:rPr>
              <a:t>https://www.ypppt.com/</a:t>
            </a:r>
            <a:endParaRPr lang="zh-CN" altLang="en-US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slow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5" name="图片 185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2619375"/>
            <a:ext cx="917575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2244725" y="1185108"/>
            <a:ext cx="46736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spc="-150" dirty="0">
                <a:solidFill>
                  <a:srgbClr val="96795F"/>
                </a:solidFill>
                <a:latin typeface="汉仪悠然体简" panose="00020600040101010101" pitchFamily="18" charset="-122"/>
                <a:ea typeface="汉仪悠然体简" panose="00020600040101010101" pitchFamily="18" charset="-122"/>
              </a:rPr>
              <a:t>感谢聆听</a:t>
            </a:r>
          </a:p>
        </p:txBody>
      </p:sp>
      <p:sp>
        <p:nvSpPr>
          <p:cNvPr id="1845" name="矩形: 圆角 1844"/>
          <p:cNvSpPr/>
          <p:nvPr/>
        </p:nvSpPr>
        <p:spPr>
          <a:xfrm>
            <a:off x="2036763" y="1087438"/>
            <a:ext cx="5070475" cy="1303337"/>
          </a:xfrm>
          <a:custGeom>
            <a:avLst/>
            <a:gdLst>
              <a:gd name="connsiteX0" fmla="*/ 0 w 6553994"/>
              <a:gd name="connsiteY0" fmla="*/ 402244 h 804487"/>
              <a:gd name="connsiteX1" fmla="*/ 402244 w 6553994"/>
              <a:gd name="connsiteY1" fmla="*/ 0 h 804487"/>
              <a:gd name="connsiteX2" fmla="*/ 6151751 w 6553994"/>
              <a:gd name="connsiteY2" fmla="*/ 0 h 804487"/>
              <a:gd name="connsiteX3" fmla="*/ 6553995 w 6553994"/>
              <a:gd name="connsiteY3" fmla="*/ 402244 h 804487"/>
              <a:gd name="connsiteX4" fmla="*/ 6553994 w 6553994"/>
              <a:gd name="connsiteY4" fmla="*/ 402244 h 804487"/>
              <a:gd name="connsiteX5" fmla="*/ 6151750 w 6553994"/>
              <a:gd name="connsiteY5" fmla="*/ 804488 h 804487"/>
              <a:gd name="connsiteX6" fmla="*/ 402244 w 6553994"/>
              <a:gd name="connsiteY6" fmla="*/ 804487 h 804487"/>
              <a:gd name="connsiteX7" fmla="*/ 0 w 6553994"/>
              <a:gd name="connsiteY7" fmla="*/ 402243 h 804487"/>
              <a:gd name="connsiteX8" fmla="*/ 0 w 6553994"/>
              <a:gd name="connsiteY8" fmla="*/ 402244 h 804487"/>
              <a:gd name="connsiteX0-1" fmla="*/ 19377 w 6573372"/>
              <a:gd name="connsiteY0-2" fmla="*/ 406809 h 809053"/>
              <a:gd name="connsiteX1-3" fmla="*/ 421621 w 6573372"/>
              <a:gd name="connsiteY1-4" fmla="*/ 4565 h 809053"/>
              <a:gd name="connsiteX2-5" fmla="*/ 6171128 w 6573372"/>
              <a:gd name="connsiteY2-6" fmla="*/ 4565 h 809053"/>
              <a:gd name="connsiteX3-7" fmla="*/ 6573372 w 6573372"/>
              <a:gd name="connsiteY3-8" fmla="*/ 406809 h 809053"/>
              <a:gd name="connsiteX4-9" fmla="*/ 6573371 w 6573372"/>
              <a:gd name="connsiteY4-10" fmla="*/ 406809 h 809053"/>
              <a:gd name="connsiteX5-11" fmla="*/ 6171127 w 6573372"/>
              <a:gd name="connsiteY5-12" fmla="*/ 809053 h 809053"/>
              <a:gd name="connsiteX6-13" fmla="*/ 421621 w 6573372"/>
              <a:gd name="connsiteY6-14" fmla="*/ 809052 h 809053"/>
              <a:gd name="connsiteX7-15" fmla="*/ 19377 w 6573372"/>
              <a:gd name="connsiteY7-16" fmla="*/ 406808 h 809053"/>
              <a:gd name="connsiteX8-17" fmla="*/ 19377 w 6573372"/>
              <a:gd name="connsiteY8-18" fmla="*/ 406809 h 809053"/>
              <a:gd name="connsiteX0-19" fmla="*/ 61178 w 6615173"/>
              <a:gd name="connsiteY0-20" fmla="*/ 506611 h 908855"/>
              <a:gd name="connsiteX1-21" fmla="*/ 311208 w 6615173"/>
              <a:gd name="connsiteY1-22" fmla="*/ 17295 h 908855"/>
              <a:gd name="connsiteX2-23" fmla="*/ 463422 w 6615173"/>
              <a:gd name="connsiteY2-24" fmla="*/ 104367 h 908855"/>
              <a:gd name="connsiteX3-25" fmla="*/ 6212929 w 6615173"/>
              <a:gd name="connsiteY3-26" fmla="*/ 104367 h 908855"/>
              <a:gd name="connsiteX4-27" fmla="*/ 6615173 w 6615173"/>
              <a:gd name="connsiteY4-28" fmla="*/ 506611 h 908855"/>
              <a:gd name="connsiteX5-29" fmla="*/ 6615172 w 6615173"/>
              <a:gd name="connsiteY5-30" fmla="*/ 506611 h 908855"/>
              <a:gd name="connsiteX6-31" fmla="*/ 6212928 w 6615173"/>
              <a:gd name="connsiteY6-32" fmla="*/ 908855 h 908855"/>
              <a:gd name="connsiteX7-33" fmla="*/ 463422 w 6615173"/>
              <a:gd name="connsiteY7-34" fmla="*/ 908854 h 908855"/>
              <a:gd name="connsiteX8-35" fmla="*/ 61178 w 6615173"/>
              <a:gd name="connsiteY8-36" fmla="*/ 506610 h 908855"/>
              <a:gd name="connsiteX9" fmla="*/ 61178 w 6615173"/>
              <a:gd name="connsiteY9" fmla="*/ 506611 h 908855"/>
              <a:gd name="connsiteX0-37" fmla="*/ 165503 w 6719498"/>
              <a:gd name="connsiteY0-38" fmla="*/ 402244 h 804488"/>
              <a:gd name="connsiteX1-39" fmla="*/ 567747 w 6719498"/>
              <a:gd name="connsiteY1-40" fmla="*/ 0 h 804488"/>
              <a:gd name="connsiteX2-41" fmla="*/ 6317254 w 6719498"/>
              <a:gd name="connsiteY2-42" fmla="*/ 0 h 804488"/>
              <a:gd name="connsiteX3-43" fmla="*/ 6719498 w 6719498"/>
              <a:gd name="connsiteY3-44" fmla="*/ 402244 h 804488"/>
              <a:gd name="connsiteX4-45" fmla="*/ 6719497 w 6719498"/>
              <a:gd name="connsiteY4-46" fmla="*/ 402244 h 804488"/>
              <a:gd name="connsiteX5-47" fmla="*/ 6317253 w 6719498"/>
              <a:gd name="connsiteY5-48" fmla="*/ 804488 h 804488"/>
              <a:gd name="connsiteX6-49" fmla="*/ 567747 w 6719498"/>
              <a:gd name="connsiteY6-50" fmla="*/ 804487 h 804488"/>
              <a:gd name="connsiteX7-51" fmla="*/ 165503 w 6719498"/>
              <a:gd name="connsiteY7-52" fmla="*/ 402243 h 804488"/>
              <a:gd name="connsiteX8-53" fmla="*/ 165503 w 6719498"/>
              <a:gd name="connsiteY8-54" fmla="*/ 402244 h 804488"/>
              <a:gd name="connsiteX0-55" fmla="*/ 165503 w 6719498"/>
              <a:gd name="connsiteY0-56" fmla="*/ 402244 h 804488"/>
              <a:gd name="connsiteX1-57" fmla="*/ 567747 w 6719498"/>
              <a:gd name="connsiteY1-58" fmla="*/ 0 h 804488"/>
              <a:gd name="connsiteX2-59" fmla="*/ 6317254 w 6719498"/>
              <a:gd name="connsiteY2-60" fmla="*/ 0 h 804488"/>
              <a:gd name="connsiteX3-61" fmla="*/ 6719498 w 6719498"/>
              <a:gd name="connsiteY3-62" fmla="*/ 402244 h 804488"/>
              <a:gd name="connsiteX4-63" fmla="*/ 6719497 w 6719498"/>
              <a:gd name="connsiteY4-64" fmla="*/ 402244 h 804488"/>
              <a:gd name="connsiteX5-65" fmla="*/ 6317253 w 6719498"/>
              <a:gd name="connsiteY5-66" fmla="*/ 804488 h 804488"/>
              <a:gd name="connsiteX6-67" fmla="*/ 567747 w 6719498"/>
              <a:gd name="connsiteY6-68" fmla="*/ 804487 h 804488"/>
              <a:gd name="connsiteX7-69" fmla="*/ 165503 w 6719498"/>
              <a:gd name="connsiteY7-70" fmla="*/ 402243 h 804488"/>
              <a:gd name="connsiteX8-71" fmla="*/ 165503 w 6719498"/>
              <a:gd name="connsiteY8-72" fmla="*/ 402244 h 804488"/>
              <a:gd name="connsiteX0-73" fmla="*/ 0 w 6553995"/>
              <a:gd name="connsiteY0-74" fmla="*/ 407846 h 810090"/>
              <a:gd name="connsiteX1-75" fmla="*/ 402244 w 6553995"/>
              <a:gd name="connsiteY1-76" fmla="*/ 5602 h 810090"/>
              <a:gd name="connsiteX2-77" fmla="*/ 6151751 w 6553995"/>
              <a:gd name="connsiteY2-78" fmla="*/ 5602 h 810090"/>
              <a:gd name="connsiteX3-79" fmla="*/ 6553995 w 6553995"/>
              <a:gd name="connsiteY3-80" fmla="*/ 407846 h 810090"/>
              <a:gd name="connsiteX4-81" fmla="*/ 6553994 w 6553995"/>
              <a:gd name="connsiteY4-82" fmla="*/ 407846 h 810090"/>
              <a:gd name="connsiteX5-83" fmla="*/ 6151750 w 6553995"/>
              <a:gd name="connsiteY5-84" fmla="*/ 810090 h 810090"/>
              <a:gd name="connsiteX6-85" fmla="*/ 402244 w 6553995"/>
              <a:gd name="connsiteY6-86" fmla="*/ 810089 h 810090"/>
              <a:gd name="connsiteX7-87" fmla="*/ 0 w 6553995"/>
              <a:gd name="connsiteY7-88" fmla="*/ 407845 h 810090"/>
              <a:gd name="connsiteX8-89" fmla="*/ 0 w 6553995"/>
              <a:gd name="connsiteY8-90" fmla="*/ 407846 h 810090"/>
              <a:gd name="connsiteX0-91" fmla="*/ 5928 w 6559923"/>
              <a:gd name="connsiteY0-92" fmla="*/ 407846 h 832472"/>
              <a:gd name="connsiteX1-93" fmla="*/ 408172 w 6559923"/>
              <a:gd name="connsiteY1-94" fmla="*/ 5602 h 832472"/>
              <a:gd name="connsiteX2-95" fmla="*/ 6157679 w 6559923"/>
              <a:gd name="connsiteY2-96" fmla="*/ 5602 h 832472"/>
              <a:gd name="connsiteX3-97" fmla="*/ 6559923 w 6559923"/>
              <a:gd name="connsiteY3-98" fmla="*/ 407846 h 832472"/>
              <a:gd name="connsiteX4-99" fmla="*/ 6559922 w 6559923"/>
              <a:gd name="connsiteY4-100" fmla="*/ 407846 h 832472"/>
              <a:gd name="connsiteX5-101" fmla="*/ 6157678 w 6559923"/>
              <a:gd name="connsiteY5-102" fmla="*/ 810090 h 832472"/>
              <a:gd name="connsiteX6-103" fmla="*/ 408172 w 6559923"/>
              <a:gd name="connsiteY6-104" fmla="*/ 810089 h 832472"/>
              <a:gd name="connsiteX7-105" fmla="*/ 5928 w 6559923"/>
              <a:gd name="connsiteY7-106" fmla="*/ 407845 h 832472"/>
              <a:gd name="connsiteX8-107" fmla="*/ 5928 w 6559923"/>
              <a:gd name="connsiteY8-108" fmla="*/ 407846 h 832472"/>
              <a:gd name="connsiteX0-109" fmla="*/ 24185 w 6578180"/>
              <a:gd name="connsiteY0-110" fmla="*/ 408097 h 832723"/>
              <a:gd name="connsiteX1-111" fmla="*/ 426429 w 6578180"/>
              <a:gd name="connsiteY1-112" fmla="*/ 5853 h 832723"/>
              <a:gd name="connsiteX2-113" fmla="*/ 6175936 w 6578180"/>
              <a:gd name="connsiteY2-114" fmla="*/ 5853 h 832723"/>
              <a:gd name="connsiteX3-115" fmla="*/ 6578180 w 6578180"/>
              <a:gd name="connsiteY3-116" fmla="*/ 408097 h 832723"/>
              <a:gd name="connsiteX4-117" fmla="*/ 6578179 w 6578180"/>
              <a:gd name="connsiteY4-118" fmla="*/ 408097 h 832723"/>
              <a:gd name="connsiteX5-119" fmla="*/ 6175935 w 6578180"/>
              <a:gd name="connsiteY5-120" fmla="*/ 810341 h 832723"/>
              <a:gd name="connsiteX6-121" fmla="*/ 426429 w 6578180"/>
              <a:gd name="connsiteY6-122" fmla="*/ 810340 h 832723"/>
              <a:gd name="connsiteX7-123" fmla="*/ 24185 w 6578180"/>
              <a:gd name="connsiteY7-124" fmla="*/ 408096 h 832723"/>
              <a:gd name="connsiteX8-125" fmla="*/ 24185 w 6578180"/>
              <a:gd name="connsiteY8-126" fmla="*/ 408097 h 832723"/>
              <a:gd name="connsiteX0-127" fmla="*/ 7336 w 6561331"/>
              <a:gd name="connsiteY0-128" fmla="*/ 407303 h 831929"/>
              <a:gd name="connsiteX1-129" fmla="*/ 409580 w 6561331"/>
              <a:gd name="connsiteY1-130" fmla="*/ 5059 h 831929"/>
              <a:gd name="connsiteX2-131" fmla="*/ 6159087 w 6561331"/>
              <a:gd name="connsiteY2-132" fmla="*/ 5059 h 831929"/>
              <a:gd name="connsiteX3-133" fmla="*/ 6561331 w 6561331"/>
              <a:gd name="connsiteY3-134" fmla="*/ 407303 h 831929"/>
              <a:gd name="connsiteX4-135" fmla="*/ 6561330 w 6561331"/>
              <a:gd name="connsiteY4-136" fmla="*/ 407303 h 831929"/>
              <a:gd name="connsiteX5-137" fmla="*/ 6159086 w 6561331"/>
              <a:gd name="connsiteY5-138" fmla="*/ 809547 h 831929"/>
              <a:gd name="connsiteX6-139" fmla="*/ 409580 w 6561331"/>
              <a:gd name="connsiteY6-140" fmla="*/ 809546 h 831929"/>
              <a:gd name="connsiteX7-141" fmla="*/ 7336 w 6561331"/>
              <a:gd name="connsiteY7-142" fmla="*/ 407302 h 831929"/>
              <a:gd name="connsiteX8-143" fmla="*/ 7336 w 6561331"/>
              <a:gd name="connsiteY8-144" fmla="*/ 407303 h 831929"/>
              <a:gd name="connsiteX0-145" fmla="*/ 7336 w 6561331"/>
              <a:gd name="connsiteY0-146" fmla="*/ 407303 h 823255"/>
              <a:gd name="connsiteX1-147" fmla="*/ 409580 w 6561331"/>
              <a:gd name="connsiteY1-148" fmla="*/ 5059 h 823255"/>
              <a:gd name="connsiteX2-149" fmla="*/ 6159087 w 6561331"/>
              <a:gd name="connsiteY2-150" fmla="*/ 5059 h 823255"/>
              <a:gd name="connsiteX3-151" fmla="*/ 6561331 w 6561331"/>
              <a:gd name="connsiteY3-152" fmla="*/ 407303 h 823255"/>
              <a:gd name="connsiteX4-153" fmla="*/ 6561330 w 6561331"/>
              <a:gd name="connsiteY4-154" fmla="*/ 407303 h 823255"/>
              <a:gd name="connsiteX5-155" fmla="*/ 6159086 w 6561331"/>
              <a:gd name="connsiteY5-156" fmla="*/ 809547 h 823255"/>
              <a:gd name="connsiteX6-157" fmla="*/ 409580 w 6561331"/>
              <a:gd name="connsiteY6-158" fmla="*/ 809546 h 823255"/>
              <a:gd name="connsiteX7-159" fmla="*/ 7336 w 6561331"/>
              <a:gd name="connsiteY7-160" fmla="*/ 407302 h 823255"/>
              <a:gd name="connsiteX8-161" fmla="*/ 7336 w 6561331"/>
              <a:gd name="connsiteY8-162" fmla="*/ 407303 h 823255"/>
              <a:gd name="connsiteX0-163" fmla="*/ 7336 w 6561331"/>
              <a:gd name="connsiteY0-164" fmla="*/ 407303 h 823255"/>
              <a:gd name="connsiteX1-165" fmla="*/ 409580 w 6561331"/>
              <a:gd name="connsiteY1-166" fmla="*/ 5059 h 823255"/>
              <a:gd name="connsiteX2-167" fmla="*/ 6159087 w 6561331"/>
              <a:gd name="connsiteY2-168" fmla="*/ 5059 h 823255"/>
              <a:gd name="connsiteX3-169" fmla="*/ 6561331 w 6561331"/>
              <a:gd name="connsiteY3-170" fmla="*/ 407303 h 823255"/>
              <a:gd name="connsiteX4-171" fmla="*/ 6561330 w 6561331"/>
              <a:gd name="connsiteY4-172" fmla="*/ 407303 h 823255"/>
              <a:gd name="connsiteX5-173" fmla="*/ 6159086 w 6561331"/>
              <a:gd name="connsiteY5-174" fmla="*/ 809547 h 823255"/>
              <a:gd name="connsiteX6-175" fmla="*/ 409580 w 6561331"/>
              <a:gd name="connsiteY6-176" fmla="*/ 809546 h 823255"/>
              <a:gd name="connsiteX7-177" fmla="*/ 7336 w 6561331"/>
              <a:gd name="connsiteY7-178" fmla="*/ 407302 h 823255"/>
              <a:gd name="connsiteX8-179" fmla="*/ 7336 w 6561331"/>
              <a:gd name="connsiteY8-180" fmla="*/ 407303 h 823255"/>
              <a:gd name="connsiteX0-181" fmla="*/ 7336 w 6561331"/>
              <a:gd name="connsiteY0-182" fmla="*/ 407303 h 823255"/>
              <a:gd name="connsiteX1-183" fmla="*/ 409580 w 6561331"/>
              <a:gd name="connsiteY1-184" fmla="*/ 5059 h 823255"/>
              <a:gd name="connsiteX2-185" fmla="*/ 6159087 w 6561331"/>
              <a:gd name="connsiteY2-186" fmla="*/ 5059 h 823255"/>
              <a:gd name="connsiteX3-187" fmla="*/ 6561331 w 6561331"/>
              <a:gd name="connsiteY3-188" fmla="*/ 407303 h 823255"/>
              <a:gd name="connsiteX4-189" fmla="*/ 6561330 w 6561331"/>
              <a:gd name="connsiteY4-190" fmla="*/ 407303 h 823255"/>
              <a:gd name="connsiteX5-191" fmla="*/ 6159086 w 6561331"/>
              <a:gd name="connsiteY5-192" fmla="*/ 809547 h 823255"/>
              <a:gd name="connsiteX6-193" fmla="*/ 409580 w 6561331"/>
              <a:gd name="connsiteY6-194" fmla="*/ 809546 h 823255"/>
              <a:gd name="connsiteX7-195" fmla="*/ 7336 w 6561331"/>
              <a:gd name="connsiteY7-196" fmla="*/ 407302 h 823255"/>
              <a:gd name="connsiteX8-197" fmla="*/ 7336 w 6561331"/>
              <a:gd name="connsiteY8-198" fmla="*/ 407303 h 823255"/>
              <a:gd name="connsiteX0-199" fmla="*/ 7336 w 6561355"/>
              <a:gd name="connsiteY0-200" fmla="*/ 407303 h 823255"/>
              <a:gd name="connsiteX1-201" fmla="*/ 409580 w 6561355"/>
              <a:gd name="connsiteY1-202" fmla="*/ 5059 h 823255"/>
              <a:gd name="connsiteX2-203" fmla="*/ 6159087 w 6561355"/>
              <a:gd name="connsiteY2-204" fmla="*/ 5059 h 823255"/>
              <a:gd name="connsiteX3-205" fmla="*/ 6561331 w 6561355"/>
              <a:gd name="connsiteY3-206" fmla="*/ 407303 h 823255"/>
              <a:gd name="connsiteX4-207" fmla="*/ 6561330 w 6561355"/>
              <a:gd name="connsiteY4-208" fmla="*/ 407303 h 823255"/>
              <a:gd name="connsiteX5-209" fmla="*/ 6159086 w 6561355"/>
              <a:gd name="connsiteY5-210" fmla="*/ 809547 h 823255"/>
              <a:gd name="connsiteX6-211" fmla="*/ 409580 w 6561355"/>
              <a:gd name="connsiteY6-212" fmla="*/ 809546 h 823255"/>
              <a:gd name="connsiteX7-213" fmla="*/ 7336 w 6561355"/>
              <a:gd name="connsiteY7-214" fmla="*/ 407302 h 823255"/>
              <a:gd name="connsiteX8-215" fmla="*/ 7336 w 6561355"/>
              <a:gd name="connsiteY8-216" fmla="*/ 407303 h 823255"/>
              <a:gd name="connsiteX0-217" fmla="*/ 7336 w 6562852"/>
              <a:gd name="connsiteY0-218" fmla="*/ 415953 h 831905"/>
              <a:gd name="connsiteX1-219" fmla="*/ 409580 w 6562852"/>
              <a:gd name="connsiteY1-220" fmla="*/ 13709 h 831905"/>
              <a:gd name="connsiteX2-221" fmla="*/ 6159087 w 6562852"/>
              <a:gd name="connsiteY2-222" fmla="*/ 13709 h 831905"/>
              <a:gd name="connsiteX3-223" fmla="*/ 6561331 w 6562852"/>
              <a:gd name="connsiteY3-224" fmla="*/ 415953 h 831905"/>
              <a:gd name="connsiteX4-225" fmla="*/ 6561330 w 6562852"/>
              <a:gd name="connsiteY4-226" fmla="*/ 415953 h 831905"/>
              <a:gd name="connsiteX5-227" fmla="*/ 6159086 w 6562852"/>
              <a:gd name="connsiteY5-228" fmla="*/ 818197 h 831905"/>
              <a:gd name="connsiteX6-229" fmla="*/ 409580 w 6562852"/>
              <a:gd name="connsiteY6-230" fmla="*/ 818196 h 831905"/>
              <a:gd name="connsiteX7-231" fmla="*/ 7336 w 6562852"/>
              <a:gd name="connsiteY7-232" fmla="*/ 415952 h 831905"/>
              <a:gd name="connsiteX8-233" fmla="*/ 7336 w 6562852"/>
              <a:gd name="connsiteY8-234" fmla="*/ 415953 h 831905"/>
              <a:gd name="connsiteX0-235" fmla="*/ 7336 w 6562852"/>
              <a:gd name="connsiteY0-236" fmla="*/ 415953 h 831905"/>
              <a:gd name="connsiteX1-237" fmla="*/ 409580 w 6562852"/>
              <a:gd name="connsiteY1-238" fmla="*/ 13709 h 831905"/>
              <a:gd name="connsiteX2-239" fmla="*/ 6159087 w 6562852"/>
              <a:gd name="connsiteY2-240" fmla="*/ 13709 h 831905"/>
              <a:gd name="connsiteX3-241" fmla="*/ 6561331 w 6562852"/>
              <a:gd name="connsiteY3-242" fmla="*/ 415953 h 831905"/>
              <a:gd name="connsiteX4-243" fmla="*/ 6561330 w 6562852"/>
              <a:gd name="connsiteY4-244" fmla="*/ 415953 h 831905"/>
              <a:gd name="connsiteX5-245" fmla="*/ 6159086 w 6562852"/>
              <a:gd name="connsiteY5-246" fmla="*/ 818197 h 831905"/>
              <a:gd name="connsiteX6-247" fmla="*/ 409580 w 6562852"/>
              <a:gd name="connsiteY6-248" fmla="*/ 818196 h 831905"/>
              <a:gd name="connsiteX7-249" fmla="*/ 7336 w 6562852"/>
              <a:gd name="connsiteY7-250" fmla="*/ 415952 h 831905"/>
              <a:gd name="connsiteX8-251" fmla="*/ 7336 w 6562852"/>
              <a:gd name="connsiteY8-252" fmla="*/ 415953 h 831905"/>
              <a:gd name="connsiteX0-253" fmla="*/ 7336 w 6562852"/>
              <a:gd name="connsiteY0-254" fmla="*/ 415953 h 831905"/>
              <a:gd name="connsiteX1-255" fmla="*/ 409580 w 6562852"/>
              <a:gd name="connsiteY1-256" fmla="*/ 13709 h 831905"/>
              <a:gd name="connsiteX2-257" fmla="*/ 6159087 w 6562852"/>
              <a:gd name="connsiteY2-258" fmla="*/ 13709 h 831905"/>
              <a:gd name="connsiteX3-259" fmla="*/ 6561331 w 6562852"/>
              <a:gd name="connsiteY3-260" fmla="*/ 415953 h 831905"/>
              <a:gd name="connsiteX4-261" fmla="*/ 6532755 w 6562852"/>
              <a:gd name="connsiteY4-262" fmla="*/ 415953 h 831905"/>
              <a:gd name="connsiteX5-263" fmla="*/ 6159086 w 6562852"/>
              <a:gd name="connsiteY5-264" fmla="*/ 818197 h 831905"/>
              <a:gd name="connsiteX6-265" fmla="*/ 409580 w 6562852"/>
              <a:gd name="connsiteY6-266" fmla="*/ 818196 h 831905"/>
              <a:gd name="connsiteX7-267" fmla="*/ 7336 w 6562852"/>
              <a:gd name="connsiteY7-268" fmla="*/ 415952 h 831905"/>
              <a:gd name="connsiteX8-269" fmla="*/ 7336 w 6562852"/>
              <a:gd name="connsiteY8-270" fmla="*/ 415953 h 831905"/>
              <a:gd name="connsiteX0-271" fmla="*/ 7336 w 6734904"/>
              <a:gd name="connsiteY0-272" fmla="*/ 407303 h 823255"/>
              <a:gd name="connsiteX1-273" fmla="*/ 409580 w 6734904"/>
              <a:gd name="connsiteY1-274" fmla="*/ 5059 h 823255"/>
              <a:gd name="connsiteX2-275" fmla="*/ 6159087 w 6734904"/>
              <a:gd name="connsiteY2-276" fmla="*/ 5059 h 823255"/>
              <a:gd name="connsiteX3-277" fmla="*/ 6532755 w 6734904"/>
              <a:gd name="connsiteY3-278" fmla="*/ 407303 h 823255"/>
              <a:gd name="connsiteX4-279" fmla="*/ 6159086 w 6734904"/>
              <a:gd name="connsiteY4-280" fmla="*/ 809547 h 823255"/>
              <a:gd name="connsiteX5-281" fmla="*/ 409580 w 6734904"/>
              <a:gd name="connsiteY5-282" fmla="*/ 809546 h 823255"/>
              <a:gd name="connsiteX6-283" fmla="*/ 7336 w 6734904"/>
              <a:gd name="connsiteY6-284" fmla="*/ 407302 h 823255"/>
              <a:gd name="connsiteX7-285" fmla="*/ 7336 w 6734904"/>
              <a:gd name="connsiteY7-286" fmla="*/ 407303 h 823255"/>
              <a:gd name="connsiteX0-287" fmla="*/ 7336 w 6553050"/>
              <a:gd name="connsiteY0-288" fmla="*/ 407303 h 823255"/>
              <a:gd name="connsiteX1-289" fmla="*/ 409580 w 6553050"/>
              <a:gd name="connsiteY1-290" fmla="*/ 5059 h 823255"/>
              <a:gd name="connsiteX2-291" fmla="*/ 6159087 w 6553050"/>
              <a:gd name="connsiteY2-292" fmla="*/ 5059 h 823255"/>
              <a:gd name="connsiteX3-293" fmla="*/ 6532755 w 6553050"/>
              <a:gd name="connsiteY3-294" fmla="*/ 407303 h 823255"/>
              <a:gd name="connsiteX4-295" fmla="*/ 6159086 w 6553050"/>
              <a:gd name="connsiteY4-296" fmla="*/ 809547 h 823255"/>
              <a:gd name="connsiteX5-297" fmla="*/ 409580 w 6553050"/>
              <a:gd name="connsiteY5-298" fmla="*/ 809546 h 823255"/>
              <a:gd name="connsiteX6-299" fmla="*/ 7336 w 6553050"/>
              <a:gd name="connsiteY6-300" fmla="*/ 407302 h 823255"/>
              <a:gd name="connsiteX7-301" fmla="*/ 7336 w 6553050"/>
              <a:gd name="connsiteY7-302" fmla="*/ 407303 h 823255"/>
              <a:gd name="connsiteX0-303" fmla="*/ 7336 w 6553050"/>
              <a:gd name="connsiteY0-304" fmla="*/ 407303 h 823255"/>
              <a:gd name="connsiteX1-305" fmla="*/ 409580 w 6553050"/>
              <a:gd name="connsiteY1-306" fmla="*/ 5059 h 823255"/>
              <a:gd name="connsiteX2-307" fmla="*/ 6159087 w 6553050"/>
              <a:gd name="connsiteY2-308" fmla="*/ 5059 h 823255"/>
              <a:gd name="connsiteX3-309" fmla="*/ 6532755 w 6553050"/>
              <a:gd name="connsiteY3-310" fmla="*/ 407303 h 823255"/>
              <a:gd name="connsiteX4-311" fmla="*/ 6159086 w 6553050"/>
              <a:gd name="connsiteY4-312" fmla="*/ 809547 h 823255"/>
              <a:gd name="connsiteX5-313" fmla="*/ 409580 w 6553050"/>
              <a:gd name="connsiteY5-314" fmla="*/ 809546 h 823255"/>
              <a:gd name="connsiteX6-315" fmla="*/ 7336 w 6553050"/>
              <a:gd name="connsiteY6-316" fmla="*/ 407302 h 823255"/>
              <a:gd name="connsiteX7-317" fmla="*/ 7336 w 6553050"/>
              <a:gd name="connsiteY7-318" fmla="*/ 407303 h 823255"/>
              <a:gd name="connsiteX0-319" fmla="*/ 7336 w 6556749"/>
              <a:gd name="connsiteY0-320" fmla="*/ 407303 h 823255"/>
              <a:gd name="connsiteX1-321" fmla="*/ 409580 w 6556749"/>
              <a:gd name="connsiteY1-322" fmla="*/ 5059 h 823255"/>
              <a:gd name="connsiteX2-323" fmla="*/ 6159087 w 6556749"/>
              <a:gd name="connsiteY2-324" fmla="*/ 5059 h 823255"/>
              <a:gd name="connsiteX3-325" fmla="*/ 6532755 w 6556749"/>
              <a:gd name="connsiteY3-326" fmla="*/ 407303 h 823255"/>
              <a:gd name="connsiteX4-327" fmla="*/ 6159086 w 6556749"/>
              <a:gd name="connsiteY4-328" fmla="*/ 809547 h 823255"/>
              <a:gd name="connsiteX5-329" fmla="*/ 409580 w 6556749"/>
              <a:gd name="connsiteY5-330" fmla="*/ 809546 h 823255"/>
              <a:gd name="connsiteX6-331" fmla="*/ 7336 w 6556749"/>
              <a:gd name="connsiteY6-332" fmla="*/ 407302 h 823255"/>
              <a:gd name="connsiteX7-333" fmla="*/ 7336 w 6556749"/>
              <a:gd name="connsiteY7-334" fmla="*/ 407303 h 823255"/>
              <a:gd name="connsiteX0-335" fmla="*/ 7336 w 6556749"/>
              <a:gd name="connsiteY0-336" fmla="*/ 407303 h 823255"/>
              <a:gd name="connsiteX1-337" fmla="*/ 409580 w 6556749"/>
              <a:gd name="connsiteY1-338" fmla="*/ 5059 h 823255"/>
              <a:gd name="connsiteX2-339" fmla="*/ 6159087 w 6556749"/>
              <a:gd name="connsiteY2-340" fmla="*/ 5059 h 823255"/>
              <a:gd name="connsiteX3-341" fmla="*/ 6532755 w 6556749"/>
              <a:gd name="connsiteY3-342" fmla="*/ 450165 h 823255"/>
              <a:gd name="connsiteX4-343" fmla="*/ 6159086 w 6556749"/>
              <a:gd name="connsiteY4-344" fmla="*/ 809547 h 823255"/>
              <a:gd name="connsiteX5-345" fmla="*/ 409580 w 6556749"/>
              <a:gd name="connsiteY5-346" fmla="*/ 809546 h 823255"/>
              <a:gd name="connsiteX6-347" fmla="*/ 7336 w 6556749"/>
              <a:gd name="connsiteY6-348" fmla="*/ 407302 h 823255"/>
              <a:gd name="connsiteX7-349" fmla="*/ 7336 w 6556749"/>
              <a:gd name="connsiteY7-350" fmla="*/ 407303 h 823255"/>
              <a:gd name="connsiteX0-351" fmla="*/ 7336 w 6556749"/>
              <a:gd name="connsiteY0-352" fmla="*/ 407303 h 823255"/>
              <a:gd name="connsiteX1-353" fmla="*/ 409580 w 6556749"/>
              <a:gd name="connsiteY1-354" fmla="*/ 5059 h 823255"/>
              <a:gd name="connsiteX2-355" fmla="*/ 6159087 w 6556749"/>
              <a:gd name="connsiteY2-356" fmla="*/ 5059 h 823255"/>
              <a:gd name="connsiteX3-357" fmla="*/ 6532755 w 6556749"/>
              <a:gd name="connsiteY3-358" fmla="*/ 412065 h 823255"/>
              <a:gd name="connsiteX4-359" fmla="*/ 6159086 w 6556749"/>
              <a:gd name="connsiteY4-360" fmla="*/ 809547 h 823255"/>
              <a:gd name="connsiteX5-361" fmla="*/ 409580 w 6556749"/>
              <a:gd name="connsiteY5-362" fmla="*/ 809546 h 823255"/>
              <a:gd name="connsiteX6-363" fmla="*/ 7336 w 6556749"/>
              <a:gd name="connsiteY6-364" fmla="*/ 407302 h 823255"/>
              <a:gd name="connsiteX7-365" fmla="*/ 7336 w 6556749"/>
              <a:gd name="connsiteY7-366" fmla="*/ 407303 h 823255"/>
              <a:gd name="connsiteX0-367" fmla="*/ 7336 w 6553050"/>
              <a:gd name="connsiteY0-368" fmla="*/ 407303 h 823255"/>
              <a:gd name="connsiteX1-369" fmla="*/ 409580 w 6553050"/>
              <a:gd name="connsiteY1-370" fmla="*/ 5059 h 823255"/>
              <a:gd name="connsiteX2-371" fmla="*/ 6159087 w 6553050"/>
              <a:gd name="connsiteY2-372" fmla="*/ 5059 h 823255"/>
              <a:gd name="connsiteX3-373" fmla="*/ 6532755 w 6553050"/>
              <a:gd name="connsiteY3-374" fmla="*/ 412065 h 823255"/>
              <a:gd name="connsiteX4-375" fmla="*/ 6159086 w 6553050"/>
              <a:gd name="connsiteY4-376" fmla="*/ 809547 h 823255"/>
              <a:gd name="connsiteX5-377" fmla="*/ 409580 w 6553050"/>
              <a:gd name="connsiteY5-378" fmla="*/ 809546 h 823255"/>
              <a:gd name="connsiteX6-379" fmla="*/ 7336 w 6553050"/>
              <a:gd name="connsiteY6-380" fmla="*/ 407302 h 823255"/>
              <a:gd name="connsiteX7-381" fmla="*/ 7336 w 6553050"/>
              <a:gd name="connsiteY7-382" fmla="*/ 407303 h 823255"/>
              <a:gd name="connsiteX0-383" fmla="*/ 7336 w 6564803"/>
              <a:gd name="connsiteY0-384" fmla="*/ 407303 h 823255"/>
              <a:gd name="connsiteX1-385" fmla="*/ 409580 w 6564803"/>
              <a:gd name="connsiteY1-386" fmla="*/ 5059 h 823255"/>
              <a:gd name="connsiteX2-387" fmla="*/ 6159087 w 6564803"/>
              <a:gd name="connsiteY2-388" fmla="*/ 5059 h 823255"/>
              <a:gd name="connsiteX3-389" fmla="*/ 6532755 w 6564803"/>
              <a:gd name="connsiteY3-390" fmla="*/ 412065 h 823255"/>
              <a:gd name="connsiteX4-391" fmla="*/ 6159086 w 6564803"/>
              <a:gd name="connsiteY4-392" fmla="*/ 809547 h 823255"/>
              <a:gd name="connsiteX5-393" fmla="*/ 409580 w 6564803"/>
              <a:gd name="connsiteY5-394" fmla="*/ 809546 h 823255"/>
              <a:gd name="connsiteX6-395" fmla="*/ 7336 w 6564803"/>
              <a:gd name="connsiteY6-396" fmla="*/ 407302 h 823255"/>
              <a:gd name="connsiteX7-397" fmla="*/ 7336 w 6564803"/>
              <a:gd name="connsiteY7-398" fmla="*/ 407303 h 8232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6564803" h="823255">
                <a:moveTo>
                  <a:pt x="7336" y="407303"/>
                </a:moveTo>
                <a:cubicBezTo>
                  <a:pt x="36277" y="387888"/>
                  <a:pt x="-148987" y="-51725"/>
                  <a:pt x="409580" y="5059"/>
                </a:cubicBezTo>
                <a:cubicBezTo>
                  <a:pt x="2478482" y="119359"/>
                  <a:pt x="4242585" y="5059"/>
                  <a:pt x="6159087" y="5059"/>
                </a:cubicBezTo>
                <a:cubicBezTo>
                  <a:pt x="6684316" y="-42200"/>
                  <a:pt x="6532755" y="277984"/>
                  <a:pt x="6532755" y="412065"/>
                </a:cubicBezTo>
                <a:cubicBezTo>
                  <a:pt x="6547043" y="624694"/>
                  <a:pt x="6705089" y="857172"/>
                  <a:pt x="6159086" y="809547"/>
                </a:cubicBezTo>
                <a:lnTo>
                  <a:pt x="409580" y="809546"/>
                </a:lnTo>
                <a:cubicBezTo>
                  <a:pt x="-69748" y="885746"/>
                  <a:pt x="7336" y="629455"/>
                  <a:pt x="7336" y="407302"/>
                </a:cubicBezTo>
                <a:lnTo>
                  <a:pt x="7336" y="407303"/>
                </a:lnTo>
                <a:close/>
              </a:path>
            </a:pathLst>
          </a:custGeom>
          <a:noFill/>
          <a:ln>
            <a:solidFill>
              <a:srgbClr val="9679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8" name="图片 184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450" y="177800"/>
            <a:ext cx="13303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" name="图片 18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900" y="177800"/>
            <a:ext cx="13350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184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925" y="4779963"/>
            <a:ext cx="47625" cy="4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2" name="图片 185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75" y="4452938"/>
            <a:ext cx="390525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" name="图片 185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4050" y="4687888"/>
            <a:ext cx="476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4" name="图片 185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288" y="4516438"/>
            <a:ext cx="889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6" name="图片 185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800" y="4202113"/>
            <a:ext cx="25558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7" name="图片 185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175" y="4283075"/>
            <a:ext cx="62865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8" name="图片 185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1575" y="4376738"/>
            <a:ext cx="2555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9" name="图片 185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313" y="4470400"/>
            <a:ext cx="79851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0" name="图片 1859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822325"/>
            <a:ext cx="14573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64" name="组合 1863"/>
          <p:cNvGrpSpPr>
            <a:grpSpLocks/>
          </p:cNvGrpSpPr>
          <p:nvPr/>
        </p:nvGrpSpPr>
        <p:grpSpPr bwMode="auto">
          <a:xfrm>
            <a:off x="5186363" y="4344988"/>
            <a:ext cx="615950" cy="817562"/>
            <a:chOff x="5185703" y="4345067"/>
            <a:chExt cx="616263" cy="816935"/>
          </a:xfrm>
        </p:grpSpPr>
        <p:pic>
          <p:nvPicPr>
            <p:cNvPr id="32784" name="图片 1850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7097" y="4780075"/>
              <a:ext cx="54869" cy="5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5" name="图片 1860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5703" y="4345067"/>
              <a:ext cx="579170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62" name="图片 1861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525" y="430213"/>
            <a:ext cx="7747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" name="图片 186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614363"/>
            <a:ext cx="10985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5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1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6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1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75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7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489075" y="-146050"/>
            <a:ext cx="4065588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初读课文</a:t>
            </a:r>
            <a:endParaRPr lang="en-US" altLang="zh-CN" sz="3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: 圆角 1844"/>
          <p:cNvSpPr/>
          <p:nvPr/>
        </p:nvSpPr>
        <p:spPr>
          <a:xfrm>
            <a:off x="890588" y="209550"/>
            <a:ext cx="3776662" cy="646113"/>
          </a:xfrm>
          <a:custGeom>
            <a:avLst/>
            <a:gdLst>
              <a:gd name="connsiteX0" fmla="*/ 0 w 6553994"/>
              <a:gd name="connsiteY0" fmla="*/ 402244 h 804487"/>
              <a:gd name="connsiteX1" fmla="*/ 402244 w 6553994"/>
              <a:gd name="connsiteY1" fmla="*/ 0 h 804487"/>
              <a:gd name="connsiteX2" fmla="*/ 6151751 w 6553994"/>
              <a:gd name="connsiteY2" fmla="*/ 0 h 804487"/>
              <a:gd name="connsiteX3" fmla="*/ 6553995 w 6553994"/>
              <a:gd name="connsiteY3" fmla="*/ 402244 h 804487"/>
              <a:gd name="connsiteX4" fmla="*/ 6553994 w 6553994"/>
              <a:gd name="connsiteY4" fmla="*/ 402244 h 804487"/>
              <a:gd name="connsiteX5" fmla="*/ 6151750 w 6553994"/>
              <a:gd name="connsiteY5" fmla="*/ 804488 h 804487"/>
              <a:gd name="connsiteX6" fmla="*/ 402244 w 6553994"/>
              <a:gd name="connsiteY6" fmla="*/ 804487 h 804487"/>
              <a:gd name="connsiteX7" fmla="*/ 0 w 6553994"/>
              <a:gd name="connsiteY7" fmla="*/ 402243 h 804487"/>
              <a:gd name="connsiteX8" fmla="*/ 0 w 6553994"/>
              <a:gd name="connsiteY8" fmla="*/ 402244 h 804487"/>
              <a:gd name="connsiteX0-1" fmla="*/ 19377 w 6573372"/>
              <a:gd name="connsiteY0-2" fmla="*/ 406809 h 809053"/>
              <a:gd name="connsiteX1-3" fmla="*/ 421621 w 6573372"/>
              <a:gd name="connsiteY1-4" fmla="*/ 4565 h 809053"/>
              <a:gd name="connsiteX2-5" fmla="*/ 6171128 w 6573372"/>
              <a:gd name="connsiteY2-6" fmla="*/ 4565 h 809053"/>
              <a:gd name="connsiteX3-7" fmla="*/ 6573372 w 6573372"/>
              <a:gd name="connsiteY3-8" fmla="*/ 406809 h 809053"/>
              <a:gd name="connsiteX4-9" fmla="*/ 6573371 w 6573372"/>
              <a:gd name="connsiteY4-10" fmla="*/ 406809 h 809053"/>
              <a:gd name="connsiteX5-11" fmla="*/ 6171127 w 6573372"/>
              <a:gd name="connsiteY5-12" fmla="*/ 809053 h 809053"/>
              <a:gd name="connsiteX6-13" fmla="*/ 421621 w 6573372"/>
              <a:gd name="connsiteY6-14" fmla="*/ 809052 h 809053"/>
              <a:gd name="connsiteX7-15" fmla="*/ 19377 w 6573372"/>
              <a:gd name="connsiteY7-16" fmla="*/ 406808 h 809053"/>
              <a:gd name="connsiteX8-17" fmla="*/ 19377 w 6573372"/>
              <a:gd name="connsiteY8-18" fmla="*/ 406809 h 809053"/>
              <a:gd name="connsiteX0-19" fmla="*/ 61178 w 6615173"/>
              <a:gd name="connsiteY0-20" fmla="*/ 506611 h 908855"/>
              <a:gd name="connsiteX1-21" fmla="*/ 311208 w 6615173"/>
              <a:gd name="connsiteY1-22" fmla="*/ 17295 h 908855"/>
              <a:gd name="connsiteX2-23" fmla="*/ 463422 w 6615173"/>
              <a:gd name="connsiteY2-24" fmla="*/ 104367 h 908855"/>
              <a:gd name="connsiteX3-25" fmla="*/ 6212929 w 6615173"/>
              <a:gd name="connsiteY3-26" fmla="*/ 104367 h 908855"/>
              <a:gd name="connsiteX4-27" fmla="*/ 6615173 w 6615173"/>
              <a:gd name="connsiteY4-28" fmla="*/ 506611 h 908855"/>
              <a:gd name="connsiteX5-29" fmla="*/ 6615172 w 6615173"/>
              <a:gd name="connsiteY5-30" fmla="*/ 506611 h 908855"/>
              <a:gd name="connsiteX6-31" fmla="*/ 6212928 w 6615173"/>
              <a:gd name="connsiteY6-32" fmla="*/ 908855 h 908855"/>
              <a:gd name="connsiteX7-33" fmla="*/ 463422 w 6615173"/>
              <a:gd name="connsiteY7-34" fmla="*/ 908854 h 908855"/>
              <a:gd name="connsiteX8-35" fmla="*/ 61178 w 6615173"/>
              <a:gd name="connsiteY8-36" fmla="*/ 506610 h 908855"/>
              <a:gd name="connsiteX9" fmla="*/ 61178 w 6615173"/>
              <a:gd name="connsiteY9" fmla="*/ 506611 h 908855"/>
              <a:gd name="connsiteX0-37" fmla="*/ 165503 w 6719498"/>
              <a:gd name="connsiteY0-38" fmla="*/ 402244 h 804488"/>
              <a:gd name="connsiteX1-39" fmla="*/ 567747 w 6719498"/>
              <a:gd name="connsiteY1-40" fmla="*/ 0 h 804488"/>
              <a:gd name="connsiteX2-41" fmla="*/ 6317254 w 6719498"/>
              <a:gd name="connsiteY2-42" fmla="*/ 0 h 804488"/>
              <a:gd name="connsiteX3-43" fmla="*/ 6719498 w 6719498"/>
              <a:gd name="connsiteY3-44" fmla="*/ 402244 h 804488"/>
              <a:gd name="connsiteX4-45" fmla="*/ 6719497 w 6719498"/>
              <a:gd name="connsiteY4-46" fmla="*/ 402244 h 804488"/>
              <a:gd name="connsiteX5-47" fmla="*/ 6317253 w 6719498"/>
              <a:gd name="connsiteY5-48" fmla="*/ 804488 h 804488"/>
              <a:gd name="connsiteX6-49" fmla="*/ 567747 w 6719498"/>
              <a:gd name="connsiteY6-50" fmla="*/ 804487 h 804488"/>
              <a:gd name="connsiteX7-51" fmla="*/ 165503 w 6719498"/>
              <a:gd name="connsiteY7-52" fmla="*/ 402243 h 804488"/>
              <a:gd name="connsiteX8-53" fmla="*/ 165503 w 6719498"/>
              <a:gd name="connsiteY8-54" fmla="*/ 402244 h 804488"/>
              <a:gd name="connsiteX0-55" fmla="*/ 165503 w 6719498"/>
              <a:gd name="connsiteY0-56" fmla="*/ 402244 h 804488"/>
              <a:gd name="connsiteX1-57" fmla="*/ 567747 w 6719498"/>
              <a:gd name="connsiteY1-58" fmla="*/ 0 h 804488"/>
              <a:gd name="connsiteX2-59" fmla="*/ 6317254 w 6719498"/>
              <a:gd name="connsiteY2-60" fmla="*/ 0 h 804488"/>
              <a:gd name="connsiteX3-61" fmla="*/ 6719498 w 6719498"/>
              <a:gd name="connsiteY3-62" fmla="*/ 402244 h 804488"/>
              <a:gd name="connsiteX4-63" fmla="*/ 6719497 w 6719498"/>
              <a:gd name="connsiteY4-64" fmla="*/ 402244 h 804488"/>
              <a:gd name="connsiteX5-65" fmla="*/ 6317253 w 6719498"/>
              <a:gd name="connsiteY5-66" fmla="*/ 804488 h 804488"/>
              <a:gd name="connsiteX6-67" fmla="*/ 567747 w 6719498"/>
              <a:gd name="connsiteY6-68" fmla="*/ 804487 h 804488"/>
              <a:gd name="connsiteX7-69" fmla="*/ 165503 w 6719498"/>
              <a:gd name="connsiteY7-70" fmla="*/ 402243 h 804488"/>
              <a:gd name="connsiteX8-71" fmla="*/ 165503 w 6719498"/>
              <a:gd name="connsiteY8-72" fmla="*/ 402244 h 804488"/>
              <a:gd name="connsiteX0-73" fmla="*/ 0 w 6553995"/>
              <a:gd name="connsiteY0-74" fmla="*/ 407846 h 810090"/>
              <a:gd name="connsiteX1-75" fmla="*/ 402244 w 6553995"/>
              <a:gd name="connsiteY1-76" fmla="*/ 5602 h 810090"/>
              <a:gd name="connsiteX2-77" fmla="*/ 6151751 w 6553995"/>
              <a:gd name="connsiteY2-78" fmla="*/ 5602 h 810090"/>
              <a:gd name="connsiteX3-79" fmla="*/ 6553995 w 6553995"/>
              <a:gd name="connsiteY3-80" fmla="*/ 407846 h 810090"/>
              <a:gd name="connsiteX4-81" fmla="*/ 6553994 w 6553995"/>
              <a:gd name="connsiteY4-82" fmla="*/ 407846 h 810090"/>
              <a:gd name="connsiteX5-83" fmla="*/ 6151750 w 6553995"/>
              <a:gd name="connsiteY5-84" fmla="*/ 810090 h 810090"/>
              <a:gd name="connsiteX6-85" fmla="*/ 402244 w 6553995"/>
              <a:gd name="connsiteY6-86" fmla="*/ 810089 h 810090"/>
              <a:gd name="connsiteX7-87" fmla="*/ 0 w 6553995"/>
              <a:gd name="connsiteY7-88" fmla="*/ 407845 h 810090"/>
              <a:gd name="connsiteX8-89" fmla="*/ 0 w 6553995"/>
              <a:gd name="connsiteY8-90" fmla="*/ 407846 h 810090"/>
              <a:gd name="connsiteX0-91" fmla="*/ 5928 w 6559923"/>
              <a:gd name="connsiteY0-92" fmla="*/ 407846 h 832472"/>
              <a:gd name="connsiteX1-93" fmla="*/ 408172 w 6559923"/>
              <a:gd name="connsiteY1-94" fmla="*/ 5602 h 832472"/>
              <a:gd name="connsiteX2-95" fmla="*/ 6157679 w 6559923"/>
              <a:gd name="connsiteY2-96" fmla="*/ 5602 h 832472"/>
              <a:gd name="connsiteX3-97" fmla="*/ 6559923 w 6559923"/>
              <a:gd name="connsiteY3-98" fmla="*/ 407846 h 832472"/>
              <a:gd name="connsiteX4-99" fmla="*/ 6559922 w 6559923"/>
              <a:gd name="connsiteY4-100" fmla="*/ 407846 h 832472"/>
              <a:gd name="connsiteX5-101" fmla="*/ 6157678 w 6559923"/>
              <a:gd name="connsiteY5-102" fmla="*/ 810090 h 832472"/>
              <a:gd name="connsiteX6-103" fmla="*/ 408172 w 6559923"/>
              <a:gd name="connsiteY6-104" fmla="*/ 810089 h 832472"/>
              <a:gd name="connsiteX7-105" fmla="*/ 5928 w 6559923"/>
              <a:gd name="connsiteY7-106" fmla="*/ 407845 h 832472"/>
              <a:gd name="connsiteX8-107" fmla="*/ 5928 w 6559923"/>
              <a:gd name="connsiteY8-108" fmla="*/ 407846 h 832472"/>
              <a:gd name="connsiteX0-109" fmla="*/ 24185 w 6578180"/>
              <a:gd name="connsiteY0-110" fmla="*/ 408097 h 832723"/>
              <a:gd name="connsiteX1-111" fmla="*/ 426429 w 6578180"/>
              <a:gd name="connsiteY1-112" fmla="*/ 5853 h 832723"/>
              <a:gd name="connsiteX2-113" fmla="*/ 6175936 w 6578180"/>
              <a:gd name="connsiteY2-114" fmla="*/ 5853 h 832723"/>
              <a:gd name="connsiteX3-115" fmla="*/ 6578180 w 6578180"/>
              <a:gd name="connsiteY3-116" fmla="*/ 408097 h 832723"/>
              <a:gd name="connsiteX4-117" fmla="*/ 6578179 w 6578180"/>
              <a:gd name="connsiteY4-118" fmla="*/ 408097 h 832723"/>
              <a:gd name="connsiteX5-119" fmla="*/ 6175935 w 6578180"/>
              <a:gd name="connsiteY5-120" fmla="*/ 810341 h 832723"/>
              <a:gd name="connsiteX6-121" fmla="*/ 426429 w 6578180"/>
              <a:gd name="connsiteY6-122" fmla="*/ 810340 h 832723"/>
              <a:gd name="connsiteX7-123" fmla="*/ 24185 w 6578180"/>
              <a:gd name="connsiteY7-124" fmla="*/ 408096 h 832723"/>
              <a:gd name="connsiteX8-125" fmla="*/ 24185 w 6578180"/>
              <a:gd name="connsiteY8-126" fmla="*/ 408097 h 832723"/>
              <a:gd name="connsiteX0-127" fmla="*/ 7336 w 6561331"/>
              <a:gd name="connsiteY0-128" fmla="*/ 407303 h 831929"/>
              <a:gd name="connsiteX1-129" fmla="*/ 409580 w 6561331"/>
              <a:gd name="connsiteY1-130" fmla="*/ 5059 h 831929"/>
              <a:gd name="connsiteX2-131" fmla="*/ 6159087 w 6561331"/>
              <a:gd name="connsiteY2-132" fmla="*/ 5059 h 831929"/>
              <a:gd name="connsiteX3-133" fmla="*/ 6561331 w 6561331"/>
              <a:gd name="connsiteY3-134" fmla="*/ 407303 h 831929"/>
              <a:gd name="connsiteX4-135" fmla="*/ 6561330 w 6561331"/>
              <a:gd name="connsiteY4-136" fmla="*/ 407303 h 831929"/>
              <a:gd name="connsiteX5-137" fmla="*/ 6159086 w 6561331"/>
              <a:gd name="connsiteY5-138" fmla="*/ 809547 h 831929"/>
              <a:gd name="connsiteX6-139" fmla="*/ 409580 w 6561331"/>
              <a:gd name="connsiteY6-140" fmla="*/ 809546 h 831929"/>
              <a:gd name="connsiteX7-141" fmla="*/ 7336 w 6561331"/>
              <a:gd name="connsiteY7-142" fmla="*/ 407302 h 831929"/>
              <a:gd name="connsiteX8-143" fmla="*/ 7336 w 6561331"/>
              <a:gd name="connsiteY8-144" fmla="*/ 407303 h 831929"/>
              <a:gd name="connsiteX0-145" fmla="*/ 7336 w 6561331"/>
              <a:gd name="connsiteY0-146" fmla="*/ 407303 h 823255"/>
              <a:gd name="connsiteX1-147" fmla="*/ 409580 w 6561331"/>
              <a:gd name="connsiteY1-148" fmla="*/ 5059 h 823255"/>
              <a:gd name="connsiteX2-149" fmla="*/ 6159087 w 6561331"/>
              <a:gd name="connsiteY2-150" fmla="*/ 5059 h 823255"/>
              <a:gd name="connsiteX3-151" fmla="*/ 6561331 w 6561331"/>
              <a:gd name="connsiteY3-152" fmla="*/ 407303 h 823255"/>
              <a:gd name="connsiteX4-153" fmla="*/ 6561330 w 6561331"/>
              <a:gd name="connsiteY4-154" fmla="*/ 407303 h 823255"/>
              <a:gd name="connsiteX5-155" fmla="*/ 6159086 w 6561331"/>
              <a:gd name="connsiteY5-156" fmla="*/ 809547 h 823255"/>
              <a:gd name="connsiteX6-157" fmla="*/ 409580 w 6561331"/>
              <a:gd name="connsiteY6-158" fmla="*/ 809546 h 823255"/>
              <a:gd name="connsiteX7-159" fmla="*/ 7336 w 6561331"/>
              <a:gd name="connsiteY7-160" fmla="*/ 407302 h 823255"/>
              <a:gd name="connsiteX8-161" fmla="*/ 7336 w 6561331"/>
              <a:gd name="connsiteY8-162" fmla="*/ 407303 h 823255"/>
              <a:gd name="connsiteX0-163" fmla="*/ 7336 w 6561331"/>
              <a:gd name="connsiteY0-164" fmla="*/ 407303 h 823255"/>
              <a:gd name="connsiteX1-165" fmla="*/ 409580 w 6561331"/>
              <a:gd name="connsiteY1-166" fmla="*/ 5059 h 823255"/>
              <a:gd name="connsiteX2-167" fmla="*/ 6159087 w 6561331"/>
              <a:gd name="connsiteY2-168" fmla="*/ 5059 h 823255"/>
              <a:gd name="connsiteX3-169" fmla="*/ 6561331 w 6561331"/>
              <a:gd name="connsiteY3-170" fmla="*/ 407303 h 823255"/>
              <a:gd name="connsiteX4-171" fmla="*/ 6561330 w 6561331"/>
              <a:gd name="connsiteY4-172" fmla="*/ 407303 h 823255"/>
              <a:gd name="connsiteX5-173" fmla="*/ 6159086 w 6561331"/>
              <a:gd name="connsiteY5-174" fmla="*/ 809547 h 823255"/>
              <a:gd name="connsiteX6-175" fmla="*/ 409580 w 6561331"/>
              <a:gd name="connsiteY6-176" fmla="*/ 809546 h 823255"/>
              <a:gd name="connsiteX7-177" fmla="*/ 7336 w 6561331"/>
              <a:gd name="connsiteY7-178" fmla="*/ 407302 h 823255"/>
              <a:gd name="connsiteX8-179" fmla="*/ 7336 w 6561331"/>
              <a:gd name="connsiteY8-180" fmla="*/ 407303 h 823255"/>
              <a:gd name="connsiteX0-181" fmla="*/ 7336 w 6561331"/>
              <a:gd name="connsiteY0-182" fmla="*/ 407303 h 823255"/>
              <a:gd name="connsiteX1-183" fmla="*/ 409580 w 6561331"/>
              <a:gd name="connsiteY1-184" fmla="*/ 5059 h 823255"/>
              <a:gd name="connsiteX2-185" fmla="*/ 6159087 w 6561331"/>
              <a:gd name="connsiteY2-186" fmla="*/ 5059 h 823255"/>
              <a:gd name="connsiteX3-187" fmla="*/ 6561331 w 6561331"/>
              <a:gd name="connsiteY3-188" fmla="*/ 407303 h 823255"/>
              <a:gd name="connsiteX4-189" fmla="*/ 6561330 w 6561331"/>
              <a:gd name="connsiteY4-190" fmla="*/ 407303 h 823255"/>
              <a:gd name="connsiteX5-191" fmla="*/ 6159086 w 6561331"/>
              <a:gd name="connsiteY5-192" fmla="*/ 809547 h 823255"/>
              <a:gd name="connsiteX6-193" fmla="*/ 409580 w 6561331"/>
              <a:gd name="connsiteY6-194" fmla="*/ 809546 h 823255"/>
              <a:gd name="connsiteX7-195" fmla="*/ 7336 w 6561331"/>
              <a:gd name="connsiteY7-196" fmla="*/ 407302 h 823255"/>
              <a:gd name="connsiteX8-197" fmla="*/ 7336 w 6561331"/>
              <a:gd name="connsiteY8-198" fmla="*/ 407303 h 823255"/>
              <a:gd name="connsiteX0-199" fmla="*/ 7336 w 6561355"/>
              <a:gd name="connsiteY0-200" fmla="*/ 407303 h 823255"/>
              <a:gd name="connsiteX1-201" fmla="*/ 409580 w 6561355"/>
              <a:gd name="connsiteY1-202" fmla="*/ 5059 h 823255"/>
              <a:gd name="connsiteX2-203" fmla="*/ 6159087 w 6561355"/>
              <a:gd name="connsiteY2-204" fmla="*/ 5059 h 823255"/>
              <a:gd name="connsiteX3-205" fmla="*/ 6561331 w 6561355"/>
              <a:gd name="connsiteY3-206" fmla="*/ 407303 h 823255"/>
              <a:gd name="connsiteX4-207" fmla="*/ 6561330 w 6561355"/>
              <a:gd name="connsiteY4-208" fmla="*/ 407303 h 823255"/>
              <a:gd name="connsiteX5-209" fmla="*/ 6159086 w 6561355"/>
              <a:gd name="connsiteY5-210" fmla="*/ 809547 h 823255"/>
              <a:gd name="connsiteX6-211" fmla="*/ 409580 w 6561355"/>
              <a:gd name="connsiteY6-212" fmla="*/ 809546 h 823255"/>
              <a:gd name="connsiteX7-213" fmla="*/ 7336 w 6561355"/>
              <a:gd name="connsiteY7-214" fmla="*/ 407302 h 823255"/>
              <a:gd name="connsiteX8-215" fmla="*/ 7336 w 6561355"/>
              <a:gd name="connsiteY8-216" fmla="*/ 407303 h 823255"/>
              <a:gd name="connsiteX0-217" fmla="*/ 7336 w 6562852"/>
              <a:gd name="connsiteY0-218" fmla="*/ 415953 h 831905"/>
              <a:gd name="connsiteX1-219" fmla="*/ 409580 w 6562852"/>
              <a:gd name="connsiteY1-220" fmla="*/ 13709 h 831905"/>
              <a:gd name="connsiteX2-221" fmla="*/ 6159087 w 6562852"/>
              <a:gd name="connsiteY2-222" fmla="*/ 13709 h 831905"/>
              <a:gd name="connsiteX3-223" fmla="*/ 6561331 w 6562852"/>
              <a:gd name="connsiteY3-224" fmla="*/ 415953 h 831905"/>
              <a:gd name="connsiteX4-225" fmla="*/ 6561330 w 6562852"/>
              <a:gd name="connsiteY4-226" fmla="*/ 415953 h 831905"/>
              <a:gd name="connsiteX5-227" fmla="*/ 6159086 w 6562852"/>
              <a:gd name="connsiteY5-228" fmla="*/ 818197 h 831905"/>
              <a:gd name="connsiteX6-229" fmla="*/ 409580 w 6562852"/>
              <a:gd name="connsiteY6-230" fmla="*/ 818196 h 831905"/>
              <a:gd name="connsiteX7-231" fmla="*/ 7336 w 6562852"/>
              <a:gd name="connsiteY7-232" fmla="*/ 415952 h 831905"/>
              <a:gd name="connsiteX8-233" fmla="*/ 7336 w 6562852"/>
              <a:gd name="connsiteY8-234" fmla="*/ 415953 h 831905"/>
              <a:gd name="connsiteX0-235" fmla="*/ 7336 w 6562852"/>
              <a:gd name="connsiteY0-236" fmla="*/ 415953 h 831905"/>
              <a:gd name="connsiteX1-237" fmla="*/ 409580 w 6562852"/>
              <a:gd name="connsiteY1-238" fmla="*/ 13709 h 831905"/>
              <a:gd name="connsiteX2-239" fmla="*/ 6159087 w 6562852"/>
              <a:gd name="connsiteY2-240" fmla="*/ 13709 h 831905"/>
              <a:gd name="connsiteX3-241" fmla="*/ 6561331 w 6562852"/>
              <a:gd name="connsiteY3-242" fmla="*/ 415953 h 831905"/>
              <a:gd name="connsiteX4-243" fmla="*/ 6561330 w 6562852"/>
              <a:gd name="connsiteY4-244" fmla="*/ 415953 h 831905"/>
              <a:gd name="connsiteX5-245" fmla="*/ 6159086 w 6562852"/>
              <a:gd name="connsiteY5-246" fmla="*/ 818197 h 831905"/>
              <a:gd name="connsiteX6-247" fmla="*/ 409580 w 6562852"/>
              <a:gd name="connsiteY6-248" fmla="*/ 818196 h 831905"/>
              <a:gd name="connsiteX7-249" fmla="*/ 7336 w 6562852"/>
              <a:gd name="connsiteY7-250" fmla="*/ 415952 h 831905"/>
              <a:gd name="connsiteX8-251" fmla="*/ 7336 w 6562852"/>
              <a:gd name="connsiteY8-252" fmla="*/ 415953 h 831905"/>
              <a:gd name="connsiteX0-253" fmla="*/ 7336 w 6562852"/>
              <a:gd name="connsiteY0-254" fmla="*/ 415953 h 831905"/>
              <a:gd name="connsiteX1-255" fmla="*/ 409580 w 6562852"/>
              <a:gd name="connsiteY1-256" fmla="*/ 13709 h 831905"/>
              <a:gd name="connsiteX2-257" fmla="*/ 6159087 w 6562852"/>
              <a:gd name="connsiteY2-258" fmla="*/ 13709 h 831905"/>
              <a:gd name="connsiteX3-259" fmla="*/ 6561331 w 6562852"/>
              <a:gd name="connsiteY3-260" fmla="*/ 415953 h 831905"/>
              <a:gd name="connsiteX4-261" fmla="*/ 6532755 w 6562852"/>
              <a:gd name="connsiteY4-262" fmla="*/ 415953 h 831905"/>
              <a:gd name="connsiteX5-263" fmla="*/ 6159086 w 6562852"/>
              <a:gd name="connsiteY5-264" fmla="*/ 818197 h 831905"/>
              <a:gd name="connsiteX6-265" fmla="*/ 409580 w 6562852"/>
              <a:gd name="connsiteY6-266" fmla="*/ 818196 h 831905"/>
              <a:gd name="connsiteX7-267" fmla="*/ 7336 w 6562852"/>
              <a:gd name="connsiteY7-268" fmla="*/ 415952 h 831905"/>
              <a:gd name="connsiteX8-269" fmla="*/ 7336 w 6562852"/>
              <a:gd name="connsiteY8-270" fmla="*/ 415953 h 831905"/>
              <a:gd name="connsiteX0-271" fmla="*/ 7336 w 6734904"/>
              <a:gd name="connsiteY0-272" fmla="*/ 407303 h 823255"/>
              <a:gd name="connsiteX1-273" fmla="*/ 409580 w 6734904"/>
              <a:gd name="connsiteY1-274" fmla="*/ 5059 h 823255"/>
              <a:gd name="connsiteX2-275" fmla="*/ 6159087 w 6734904"/>
              <a:gd name="connsiteY2-276" fmla="*/ 5059 h 823255"/>
              <a:gd name="connsiteX3-277" fmla="*/ 6532755 w 6734904"/>
              <a:gd name="connsiteY3-278" fmla="*/ 407303 h 823255"/>
              <a:gd name="connsiteX4-279" fmla="*/ 6159086 w 6734904"/>
              <a:gd name="connsiteY4-280" fmla="*/ 809547 h 823255"/>
              <a:gd name="connsiteX5-281" fmla="*/ 409580 w 6734904"/>
              <a:gd name="connsiteY5-282" fmla="*/ 809546 h 823255"/>
              <a:gd name="connsiteX6-283" fmla="*/ 7336 w 6734904"/>
              <a:gd name="connsiteY6-284" fmla="*/ 407302 h 823255"/>
              <a:gd name="connsiteX7-285" fmla="*/ 7336 w 6734904"/>
              <a:gd name="connsiteY7-286" fmla="*/ 407303 h 823255"/>
              <a:gd name="connsiteX0-287" fmla="*/ 7336 w 6553050"/>
              <a:gd name="connsiteY0-288" fmla="*/ 407303 h 823255"/>
              <a:gd name="connsiteX1-289" fmla="*/ 409580 w 6553050"/>
              <a:gd name="connsiteY1-290" fmla="*/ 5059 h 823255"/>
              <a:gd name="connsiteX2-291" fmla="*/ 6159087 w 6553050"/>
              <a:gd name="connsiteY2-292" fmla="*/ 5059 h 823255"/>
              <a:gd name="connsiteX3-293" fmla="*/ 6532755 w 6553050"/>
              <a:gd name="connsiteY3-294" fmla="*/ 407303 h 823255"/>
              <a:gd name="connsiteX4-295" fmla="*/ 6159086 w 6553050"/>
              <a:gd name="connsiteY4-296" fmla="*/ 809547 h 823255"/>
              <a:gd name="connsiteX5-297" fmla="*/ 409580 w 6553050"/>
              <a:gd name="connsiteY5-298" fmla="*/ 809546 h 823255"/>
              <a:gd name="connsiteX6-299" fmla="*/ 7336 w 6553050"/>
              <a:gd name="connsiteY6-300" fmla="*/ 407302 h 823255"/>
              <a:gd name="connsiteX7-301" fmla="*/ 7336 w 6553050"/>
              <a:gd name="connsiteY7-302" fmla="*/ 407303 h 823255"/>
              <a:gd name="connsiteX0-303" fmla="*/ 7336 w 6553050"/>
              <a:gd name="connsiteY0-304" fmla="*/ 407303 h 823255"/>
              <a:gd name="connsiteX1-305" fmla="*/ 409580 w 6553050"/>
              <a:gd name="connsiteY1-306" fmla="*/ 5059 h 823255"/>
              <a:gd name="connsiteX2-307" fmla="*/ 6159087 w 6553050"/>
              <a:gd name="connsiteY2-308" fmla="*/ 5059 h 823255"/>
              <a:gd name="connsiteX3-309" fmla="*/ 6532755 w 6553050"/>
              <a:gd name="connsiteY3-310" fmla="*/ 407303 h 823255"/>
              <a:gd name="connsiteX4-311" fmla="*/ 6159086 w 6553050"/>
              <a:gd name="connsiteY4-312" fmla="*/ 809547 h 823255"/>
              <a:gd name="connsiteX5-313" fmla="*/ 409580 w 6553050"/>
              <a:gd name="connsiteY5-314" fmla="*/ 809546 h 823255"/>
              <a:gd name="connsiteX6-315" fmla="*/ 7336 w 6553050"/>
              <a:gd name="connsiteY6-316" fmla="*/ 407302 h 823255"/>
              <a:gd name="connsiteX7-317" fmla="*/ 7336 w 6553050"/>
              <a:gd name="connsiteY7-318" fmla="*/ 407303 h 823255"/>
              <a:gd name="connsiteX0-319" fmla="*/ 7336 w 6556749"/>
              <a:gd name="connsiteY0-320" fmla="*/ 407303 h 823255"/>
              <a:gd name="connsiteX1-321" fmla="*/ 409580 w 6556749"/>
              <a:gd name="connsiteY1-322" fmla="*/ 5059 h 823255"/>
              <a:gd name="connsiteX2-323" fmla="*/ 6159087 w 6556749"/>
              <a:gd name="connsiteY2-324" fmla="*/ 5059 h 823255"/>
              <a:gd name="connsiteX3-325" fmla="*/ 6532755 w 6556749"/>
              <a:gd name="connsiteY3-326" fmla="*/ 407303 h 823255"/>
              <a:gd name="connsiteX4-327" fmla="*/ 6159086 w 6556749"/>
              <a:gd name="connsiteY4-328" fmla="*/ 809547 h 823255"/>
              <a:gd name="connsiteX5-329" fmla="*/ 409580 w 6556749"/>
              <a:gd name="connsiteY5-330" fmla="*/ 809546 h 823255"/>
              <a:gd name="connsiteX6-331" fmla="*/ 7336 w 6556749"/>
              <a:gd name="connsiteY6-332" fmla="*/ 407302 h 823255"/>
              <a:gd name="connsiteX7-333" fmla="*/ 7336 w 6556749"/>
              <a:gd name="connsiteY7-334" fmla="*/ 407303 h 823255"/>
              <a:gd name="connsiteX0-335" fmla="*/ 7336 w 6556749"/>
              <a:gd name="connsiteY0-336" fmla="*/ 407303 h 823255"/>
              <a:gd name="connsiteX1-337" fmla="*/ 409580 w 6556749"/>
              <a:gd name="connsiteY1-338" fmla="*/ 5059 h 823255"/>
              <a:gd name="connsiteX2-339" fmla="*/ 6159087 w 6556749"/>
              <a:gd name="connsiteY2-340" fmla="*/ 5059 h 823255"/>
              <a:gd name="connsiteX3-341" fmla="*/ 6532755 w 6556749"/>
              <a:gd name="connsiteY3-342" fmla="*/ 450165 h 823255"/>
              <a:gd name="connsiteX4-343" fmla="*/ 6159086 w 6556749"/>
              <a:gd name="connsiteY4-344" fmla="*/ 809547 h 823255"/>
              <a:gd name="connsiteX5-345" fmla="*/ 409580 w 6556749"/>
              <a:gd name="connsiteY5-346" fmla="*/ 809546 h 823255"/>
              <a:gd name="connsiteX6-347" fmla="*/ 7336 w 6556749"/>
              <a:gd name="connsiteY6-348" fmla="*/ 407302 h 823255"/>
              <a:gd name="connsiteX7-349" fmla="*/ 7336 w 6556749"/>
              <a:gd name="connsiteY7-350" fmla="*/ 407303 h 823255"/>
              <a:gd name="connsiteX0-351" fmla="*/ 7336 w 6556749"/>
              <a:gd name="connsiteY0-352" fmla="*/ 407303 h 823255"/>
              <a:gd name="connsiteX1-353" fmla="*/ 409580 w 6556749"/>
              <a:gd name="connsiteY1-354" fmla="*/ 5059 h 823255"/>
              <a:gd name="connsiteX2-355" fmla="*/ 6159087 w 6556749"/>
              <a:gd name="connsiteY2-356" fmla="*/ 5059 h 823255"/>
              <a:gd name="connsiteX3-357" fmla="*/ 6532755 w 6556749"/>
              <a:gd name="connsiteY3-358" fmla="*/ 412065 h 823255"/>
              <a:gd name="connsiteX4-359" fmla="*/ 6159086 w 6556749"/>
              <a:gd name="connsiteY4-360" fmla="*/ 809547 h 823255"/>
              <a:gd name="connsiteX5-361" fmla="*/ 409580 w 6556749"/>
              <a:gd name="connsiteY5-362" fmla="*/ 809546 h 823255"/>
              <a:gd name="connsiteX6-363" fmla="*/ 7336 w 6556749"/>
              <a:gd name="connsiteY6-364" fmla="*/ 407302 h 823255"/>
              <a:gd name="connsiteX7-365" fmla="*/ 7336 w 6556749"/>
              <a:gd name="connsiteY7-366" fmla="*/ 407303 h 823255"/>
              <a:gd name="connsiteX0-367" fmla="*/ 7336 w 6553050"/>
              <a:gd name="connsiteY0-368" fmla="*/ 407303 h 823255"/>
              <a:gd name="connsiteX1-369" fmla="*/ 409580 w 6553050"/>
              <a:gd name="connsiteY1-370" fmla="*/ 5059 h 823255"/>
              <a:gd name="connsiteX2-371" fmla="*/ 6159087 w 6553050"/>
              <a:gd name="connsiteY2-372" fmla="*/ 5059 h 823255"/>
              <a:gd name="connsiteX3-373" fmla="*/ 6532755 w 6553050"/>
              <a:gd name="connsiteY3-374" fmla="*/ 412065 h 823255"/>
              <a:gd name="connsiteX4-375" fmla="*/ 6159086 w 6553050"/>
              <a:gd name="connsiteY4-376" fmla="*/ 809547 h 823255"/>
              <a:gd name="connsiteX5-377" fmla="*/ 409580 w 6553050"/>
              <a:gd name="connsiteY5-378" fmla="*/ 809546 h 823255"/>
              <a:gd name="connsiteX6-379" fmla="*/ 7336 w 6553050"/>
              <a:gd name="connsiteY6-380" fmla="*/ 407302 h 823255"/>
              <a:gd name="connsiteX7-381" fmla="*/ 7336 w 6553050"/>
              <a:gd name="connsiteY7-382" fmla="*/ 407303 h 823255"/>
              <a:gd name="connsiteX0-383" fmla="*/ 7336 w 6564803"/>
              <a:gd name="connsiteY0-384" fmla="*/ 407303 h 823255"/>
              <a:gd name="connsiteX1-385" fmla="*/ 409580 w 6564803"/>
              <a:gd name="connsiteY1-386" fmla="*/ 5059 h 823255"/>
              <a:gd name="connsiteX2-387" fmla="*/ 6159087 w 6564803"/>
              <a:gd name="connsiteY2-388" fmla="*/ 5059 h 823255"/>
              <a:gd name="connsiteX3-389" fmla="*/ 6532755 w 6564803"/>
              <a:gd name="connsiteY3-390" fmla="*/ 412065 h 823255"/>
              <a:gd name="connsiteX4-391" fmla="*/ 6159086 w 6564803"/>
              <a:gd name="connsiteY4-392" fmla="*/ 809547 h 823255"/>
              <a:gd name="connsiteX5-393" fmla="*/ 409580 w 6564803"/>
              <a:gd name="connsiteY5-394" fmla="*/ 809546 h 823255"/>
              <a:gd name="connsiteX6-395" fmla="*/ 7336 w 6564803"/>
              <a:gd name="connsiteY6-396" fmla="*/ 407302 h 823255"/>
              <a:gd name="connsiteX7-397" fmla="*/ 7336 w 6564803"/>
              <a:gd name="connsiteY7-398" fmla="*/ 407303 h 8232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6564803" h="823255">
                <a:moveTo>
                  <a:pt x="7336" y="407303"/>
                </a:moveTo>
                <a:cubicBezTo>
                  <a:pt x="36277" y="387888"/>
                  <a:pt x="-148987" y="-51725"/>
                  <a:pt x="409580" y="5059"/>
                </a:cubicBezTo>
                <a:cubicBezTo>
                  <a:pt x="2478482" y="119359"/>
                  <a:pt x="4242585" y="5059"/>
                  <a:pt x="6159087" y="5059"/>
                </a:cubicBezTo>
                <a:cubicBezTo>
                  <a:pt x="6684316" y="-42200"/>
                  <a:pt x="6532755" y="277984"/>
                  <a:pt x="6532755" y="412065"/>
                </a:cubicBezTo>
                <a:cubicBezTo>
                  <a:pt x="6547043" y="624694"/>
                  <a:pt x="6705089" y="857172"/>
                  <a:pt x="6159086" y="809547"/>
                </a:cubicBezTo>
                <a:lnTo>
                  <a:pt x="409580" y="809546"/>
                </a:lnTo>
                <a:cubicBezTo>
                  <a:pt x="-69748" y="885746"/>
                  <a:pt x="7336" y="629455"/>
                  <a:pt x="7336" y="407302"/>
                </a:cubicBezTo>
                <a:lnTo>
                  <a:pt x="7336" y="407303"/>
                </a:lnTo>
                <a:close/>
              </a:path>
            </a:pathLst>
          </a:custGeom>
          <a:noFill/>
          <a:ln>
            <a:solidFill>
              <a:srgbClr val="9679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" y="3063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86088"/>
            <a:ext cx="9144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7050" y="306388"/>
            <a:ext cx="13350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文本框 12"/>
          <p:cNvSpPr txBox="1">
            <a:spLocks noChangeArrowheads="1"/>
          </p:cNvSpPr>
          <p:nvPr/>
        </p:nvSpPr>
        <p:spPr bwMode="auto">
          <a:xfrm>
            <a:off x="1030288" y="1008063"/>
            <a:ext cx="6832600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请同学们用自己喜欢的方式读课文，把字音读准，句子读顺，给自然段标上序号。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思考：课文围绕着一块奶酪讲了一件什么事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文本框 289"/>
          <p:cNvSpPr txBox="1"/>
          <p:nvPr/>
        </p:nvSpPr>
        <p:spPr>
          <a:xfrm>
            <a:off x="2924175" y="95250"/>
            <a:ext cx="32956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我会读</a:t>
            </a:r>
          </a:p>
        </p:txBody>
      </p:sp>
      <p:pic>
        <p:nvPicPr>
          <p:cNvPr id="291" name="图片 29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525" y="1158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2" name="图片 29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1158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文本框 295"/>
          <p:cNvSpPr txBox="1">
            <a:spLocks noChangeArrowheads="1"/>
          </p:cNvSpPr>
          <p:nvPr/>
        </p:nvSpPr>
        <p:spPr bwMode="auto">
          <a:xfrm>
            <a:off x="1093788" y="542925"/>
            <a:ext cx="74898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宣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布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处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罚    偷懒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诱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人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舔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一下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强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大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犯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法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禁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令     命令    依旧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稍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息   犹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豫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跺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脚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聚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集    </a:t>
            </a:r>
            <a:r>
              <a:rPr lang="zh-CN" altLang="en-US" sz="2800">
                <a:latin typeface="黑体" pitchFamily="49" charset="-122"/>
                <a:ea typeface="黑体" pitchFamily="49" charset="-122"/>
                <a:sym typeface="+mn-ea"/>
              </a:rPr>
              <a:t>争先恐后     七上八下    四面八方   </a:t>
            </a:r>
            <a:endParaRPr lang="en-US" altLang="zh-CN" sz="28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4041775"/>
            <a:ext cx="889952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766763" y="593725"/>
            <a:ext cx="1257300" cy="908050"/>
            <a:chOff x="3159126" y="1584326"/>
            <a:chExt cx="1257300" cy="908050"/>
          </a:xfrm>
        </p:grpSpPr>
        <p:sp>
          <p:nvSpPr>
            <p:cNvPr id="13315" name="Freeform 5"/>
            <p:cNvSpPr>
              <a:spLocks noEditPoints="1" noChangeArrowheads="1"/>
            </p:cNvSpPr>
            <p:nvPr/>
          </p:nvSpPr>
          <p:spPr bwMode="auto">
            <a:xfrm>
              <a:off x="3159126" y="1584326"/>
              <a:ext cx="1257300" cy="908050"/>
            </a:xfrm>
            <a:custGeom>
              <a:avLst/>
              <a:gdLst>
                <a:gd name="T0" fmla="*/ 284 w 296"/>
                <a:gd name="T1" fmla="*/ 133 h 213"/>
                <a:gd name="T2" fmla="*/ 283 w 296"/>
                <a:gd name="T3" fmla="*/ 134 h 213"/>
                <a:gd name="T4" fmla="*/ 277 w 296"/>
                <a:gd name="T5" fmla="*/ 130 h 213"/>
                <a:gd name="T6" fmla="*/ 204 w 296"/>
                <a:gd name="T7" fmla="*/ 89 h 213"/>
                <a:gd name="T8" fmla="*/ 172 w 296"/>
                <a:gd name="T9" fmla="*/ 11 h 213"/>
                <a:gd name="T10" fmla="*/ 164 w 296"/>
                <a:gd name="T11" fmla="*/ 3 h 213"/>
                <a:gd name="T12" fmla="*/ 81 w 296"/>
                <a:gd name="T13" fmla="*/ 31 h 213"/>
                <a:gd name="T14" fmla="*/ 15 w 296"/>
                <a:gd name="T15" fmla="*/ 59 h 213"/>
                <a:gd name="T16" fmla="*/ 9 w 296"/>
                <a:gd name="T17" fmla="*/ 60 h 213"/>
                <a:gd name="T18" fmla="*/ 48 w 296"/>
                <a:gd name="T19" fmla="*/ 164 h 213"/>
                <a:gd name="T20" fmla="*/ 151 w 296"/>
                <a:gd name="T21" fmla="*/ 212 h 213"/>
                <a:gd name="T22" fmla="*/ 158 w 296"/>
                <a:gd name="T23" fmla="*/ 207 h 213"/>
                <a:gd name="T24" fmla="*/ 209 w 296"/>
                <a:gd name="T25" fmla="*/ 188 h 213"/>
                <a:gd name="T26" fmla="*/ 290 w 296"/>
                <a:gd name="T27" fmla="*/ 143 h 213"/>
                <a:gd name="T28" fmla="*/ 284 w 296"/>
                <a:gd name="T29" fmla="*/ 133 h 213"/>
                <a:gd name="T30" fmla="*/ 192 w 296"/>
                <a:gd name="T31" fmla="*/ 183 h 213"/>
                <a:gd name="T32" fmla="*/ 157 w 296"/>
                <a:gd name="T33" fmla="*/ 200 h 213"/>
                <a:gd name="T34" fmla="*/ 151 w 296"/>
                <a:gd name="T35" fmla="*/ 197 h 213"/>
                <a:gd name="T36" fmla="*/ 102 w 296"/>
                <a:gd name="T37" fmla="*/ 193 h 213"/>
                <a:gd name="T38" fmla="*/ 53 w 296"/>
                <a:gd name="T39" fmla="*/ 148 h 213"/>
                <a:gd name="T40" fmla="*/ 18 w 296"/>
                <a:gd name="T41" fmla="*/ 67 h 213"/>
                <a:gd name="T42" fmla="*/ 75 w 296"/>
                <a:gd name="T43" fmla="*/ 45 h 213"/>
                <a:gd name="T44" fmla="*/ 163 w 296"/>
                <a:gd name="T45" fmla="*/ 15 h 213"/>
                <a:gd name="T46" fmla="*/ 264 w 296"/>
                <a:gd name="T47" fmla="*/ 145 h 213"/>
                <a:gd name="T48" fmla="*/ 192 w 296"/>
                <a:gd name="T49" fmla="*/ 18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6" h="213">
                  <a:moveTo>
                    <a:pt x="284" y="133"/>
                  </a:moveTo>
                  <a:cubicBezTo>
                    <a:pt x="284" y="133"/>
                    <a:pt x="283" y="134"/>
                    <a:pt x="283" y="134"/>
                  </a:cubicBezTo>
                  <a:cubicBezTo>
                    <a:pt x="282" y="132"/>
                    <a:pt x="280" y="130"/>
                    <a:pt x="277" y="130"/>
                  </a:cubicBezTo>
                  <a:cubicBezTo>
                    <a:pt x="247" y="131"/>
                    <a:pt x="222" y="110"/>
                    <a:pt x="204" y="89"/>
                  </a:cubicBezTo>
                  <a:cubicBezTo>
                    <a:pt x="184" y="64"/>
                    <a:pt x="178" y="40"/>
                    <a:pt x="172" y="11"/>
                  </a:cubicBezTo>
                  <a:cubicBezTo>
                    <a:pt x="175" y="7"/>
                    <a:pt x="170" y="0"/>
                    <a:pt x="164" y="3"/>
                  </a:cubicBezTo>
                  <a:cubicBezTo>
                    <a:pt x="137" y="14"/>
                    <a:pt x="108" y="19"/>
                    <a:pt x="81" y="31"/>
                  </a:cubicBezTo>
                  <a:cubicBezTo>
                    <a:pt x="59" y="40"/>
                    <a:pt x="38" y="52"/>
                    <a:pt x="15" y="59"/>
                  </a:cubicBezTo>
                  <a:cubicBezTo>
                    <a:pt x="14" y="57"/>
                    <a:pt x="10" y="56"/>
                    <a:pt x="9" y="60"/>
                  </a:cubicBezTo>
                  <a:cubicBezTo>
                    <a:pt x="0" y="97"/>
                    <a:pt x="26" y="136"/>
                    <a:pt x="48" y="164"/>
                  </a:cubicBezTo>
                  <a:cubicBezTo>
                    <a:pt x="76" y="202"/>
                    <a:pt x="105" y="213"/>
                    <a:pt x="151" y="212"/>
                  </a:cubicBezTo>
                  <a:cubicBezTo>
                    <a:pt x="156" y="212"/>
                    <a:pt x="158" y="210"/>
                    <a:pt x="158" y="207"/>
                  </a:cubicBezTo>
                  <a:cubicBezTo>
                    <a:pt x="175" y="198"/>
                    <a:pt x="193" y="195"/>
                    <a:pt x="209" y="188"/>
                  </a:cubicBezTo>
                  <a:cubicBezTo>
                    <a:pt x="237" y="176"/>
                    <a:pt x="264" y="158"/>
                    <a:pt x="290" y="143"/>
                  </a:cubicBezTo>
                  <a:cubicBezTo>
                    <a:pt x="296" y="139"/>
                    <a:pt x="290" y="129"/>
                    <a:pt x="284" y="133"/>
                  </a:cubicBezTo>
                  <a:close/>
                  <a:moveTo>
                    <a:pt x="192" y="183"/>
                  </a:moveTo>
                  <a:cubicBezTo>
                    <a:pt x="181" y="187"/>
                    <a:pt x="166" y="191"/>
                    <a:pt x="157" y="200"/>
                  </a:cubicBezTo>
                  <a:cubicBezTo>
                    <a:pt x="156" y="198"/>
                    <a:pt x="154" y="197"/>
                    <a:pt x="151" y="197"/>
                  </a:cubicBezTo>
                  <a:cubicBezTo>
                    <a:pt x="134" y="197"/>
                    <a:pt x="118" y="198"/>
                    <a:pt x="102" y="193"/>
                  </a:cubicBezTo>
                  <a:cubicBezTo>
                    <a:pt x="80" y="186"/>
                    <a:pt x="66" y="165"/>
                    <a:pt x="53" y="148"/>
                  </a:cubicBezTo>
                  <a:cubicBezTo>
                    <a:pt x="33" y="122"/>
                    <a:pt x="27" y="96"/>
                    <a:pt x="18" y="67"/>
                  </a:cubicBezTo>
                  <a:cubicBezTo>
                    <a:pt x="30" y="72"/>
                    <a:pt x="65" y="49"/>
                    <a:pt x="75" y="45"/>
                  </a:cubicBezTo>
                  <a:cubicBezTo>
                    <a:pt x="104" y="33"/>
                    <a:pt x="134" y="27"/>
                    <a:pt x="163" y="15"/>
                  </a:cubicBezTo>
                  <a:cubicBezTo>
                    <a:pt x="162" y="69"/>
                    <a:pt x="210" y="138"/>
                    <a:pt x="264" y="145"/>
                  </a:cubicBezTo>
                  <a:cubicBezTo>
                    <a:pt x="241" y="159"/>
                    <a:pt x="217" y="174"/>
                    <a:pt x="192" y="183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16" name="Freeform 6"/>
            <p:cNvSpPr>
              <a:spLocks noChangeArrowheads="1"/>
            </p:cNvSpPr>
            <p:nvPr/>
          </p:nvSpPr>
          <p:spPr bwMode="auto">
            <a:xfrm>
              <a:off x="3409951" y="1839914"/>
              <a:ext cx="357188" cy="149225"/>
            </a:xfrm>
            <a:custGeom>
              <a:avLst/>
              <a:gdLst>
                <a:gd name="T0" fmla="*/ 75 w 84"/>
                <a:gd name="T1" fmla="*/ 1 h 35"/>
                <a:gd name="T2" fmla="*/ 2 w 84"/>
                <a:gd name="T3" fmla="*/ 32 h 35"/>
                <a:gd name="T4" fmla="*/ 4 w 84"/>
                <a:gd name="T5" fmla="*/ 35 h 35"/>
                <a:gd name="T6" fmla="*/ 78 w 84"/>
                <a:gd name="T7" fmla="*/ 10 h 35"/>
                <a:gd name="T8" fmla="*/ 75 w 84"/>
                <a:gd name="T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35">
                  <a:moveTo>
                    <a:pt x="75" y="1"/>
                  </a:moveTo>
                  <a:cubicBezTo>
                    <a:pt x="50" y="6"/>
                    <a:pt x="24" y="20"/>
                    <a:pt x="2" y="32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29" y="30"/>
                    <a:pt x="53" y="18"/>
                    <a:pt x="78" y="10"/>
                  </a:cubicBezTo>
                  <a:cubicBezTo>
                    <a:pt x="84" y="9"/>
                    <a:pt x="81" y="0"/>
                    <a:pt x="75" y="1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17" name="Freeform 7"/>
            <p:cNvSpPr>
              <a:spLocks noChangeArrowheads="1"/>
            </p:cNvSpPr>
            <p:nvPr/>
          </p:nvSpPr>
          <p:spPr bwMode="auto">
            <a:xfrm>
              <a:off x="3465514" y="1958976"/>
              <a:ext cx="360363" cy="204788"/>
            </a:xfrm>
            <a:custGeom>
              <a:avLst/>
              <a:gdLst>
                <a:gd name="T0" fmla="*/ 79 w 85"/>
                <a:gd name="T1" fmla="*/ 4 h 48"/>
                <a:gd name="T2" fmla="*/ 45 w 85"/>
                <a:gd name="T3" fmla="*/ 14 h 48"/>
                <a:gd name="T4" fmla="*/ 1 w 85"/>
                <a:gd name="T5" fmla="*/ 46 h 48"/>
                <a:gd name="T6" fmla="*/ 3 w 85"/>
                <a:gd name="T7" fmla="*/ 47 h 48"/>
                <a:gd name="T8" fmla="*/ 79 w 85"/>
                <a:gd name="T9" fmla="*/ 14 h 48"/>
                <a:gd name="T10" fmla="*/ 79 w 85"/>
                <a:gd name="T11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48">
                  <a:moveTo>
                    <a:pt x="79" y="4"/>
                  </a:moveTo>
                  <a:cubicBezTo>
                    <a:pt x="69" y="0"/>
                    <a:pt x="54" y="10"/>
                    <a:pt x="45" y="14"/>
                  </a:cubicBezTo>
                  <a:cubicBezTo>
                    <a:pt x="29" y="22"/>
                    <a:pt x="14" y="32"/>
                    <a:pt x="1" y="46"/>
                  </a:cubicBezTo>
                  <a:cubicBezTo>
                    <a:pt x="0" y="47"/>
                    <a:pt x="2" y="48"/>
                    <a:pt x="3" y="47"/>
                  </a:cubicBezTo>
                  <a:cubicBezTo>
                    <a:pt x="26" y="35"/>
                    <a:pt x="53" y="19"/>
                    <a:pt x="79" y="14"/>
                  </a:cubicBezTo>
                  <a:cubicBezTo>
                    <a:pt x="85" y="13"/>
                    <a:pt x="84" y="5"/>
                    <a:pt x="79" y="4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18" name="Freeform 8"/>
            <p:cNvSpPr>
              <a:spLocks noChangeArrowheads="1"/>
            </p:cNvSpPr>
            <p:nvPr/>
          </p:nvSpPr>
          <p:spPr bwMode="auto">
            <a:xfrm>
              <a:off x="3597276" y="2044701"/>
              <a:ext cx="327025" cy="192088"/>
            </a:xfrm>
            <a:custGeom>
              <a:avLst/>
              <a:gdLst>
                <a:gd name="T0" fmla="*/ 76 w 77"/>
                <a:gd name="T1" fmla="*/ 8 h 45"/>
                <a:gd name="T2" fmla="*/ 42 w 77"/>
                <a:gd name="T3" fmla="*/ 13 h 45"/>
                <a:gd name="T4" fmla="*/ 2 w 77"/>
                <a:gd name="T5" fmla="*/ 40 h 45"/>
                <a:gd name="T6" fmla="*/ 4 w 77"/>
                <a:gd name="T7" fmla="*/ 45 h 45"/>
                <a:gd name="T8" fmla="*/ 40 w 77"/>
                <a:gd name="T9" fmla="*/ 28 h 45"/>
                <a:gd name="T10" fmla="*/ 61 w 77"/>
                <a:gd name="T11" fmla="*/ 19 h 45"/>
                <a:gd name="T12" fmla="*/ 76 w 77"/>
                <a:gd name="T13" fmla="*/ 14 h 45"/>
                <a:gd name="T14" fmla="*/ 76 w 77"/>
                <a:gd name="T15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45">
                  <a:moveTo>
                    <a:pt x="76" y="8"/>
                  </a:moveTo>
                  <a:cubicBezTo>
                    <a:pt x="66" y="0"/>
                    <a:pt x="51" y="9"/>
                    <a:pt x="42" y="13"/>
                  </a:cubicBezTo>
                  <a:cubicBezTo>
                    <a:pt x="28" y="19"/>
                    <a:pt x="11" y="29"/>
                    <a:pt x="2" y="40"/>
                  </a:cubicBezTo>
                  <a:cubicBezTo>
                    <a:pt x="0" y="42"/>
                    <a:pt x="2" y="45"/>
                    <a:pt x="4" y="45"/>
                  </a:cubicBezTo>
                  <a:cubicBezTo>
                    <a:pt x="17" y="43"/>
                    <a:pt x="29" y="33"/>
                    <a:pt x="40" y="28"/>
                  </a:cubicBezTo>
                  <a:cubicBezTo>
                    <a:pt x="47" y="25"/>
                    <a:pt x="54" y="22"/>
                    <a:pt x="61" y="19"/>
                  </a:cubicBezTo>
                  <a:cubicBezTo>
                    <a:pt x="67" y="18"/>
                    <a:pt x="71" y="18"/>
                    <a:pt x="76" y="14"/>
                  </a:cubicBezTo>
                  <a:cubicBezTo>
                    <a:pt x="77" y="13"/>
                    <a:pt x="77" y="9"/>
                    <a:pt x="76" y="8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19" name="Freeform 9"/>
            <p:cNvSpPr>
              <a:spLocks noChangeArrowheads="1"/>
            </p:cNvSpPr>
            <p:nvPr/>
          </p:nvSpPr>
          <p:spPr bwMode="auto">
            <a:xfrm>
              <a:off x="3767139" y="2216151"/>
              <a:ext cx="119063" cy="93663"/>
            </a:xfrm>
            <a:custGeom>
              <a:avLst/>
              <a:gdLst>
                <a:gd name="T0" fmla="*/ 18 w 28"/>
                <a:gd name="T1" fmla="*/ 2 h 22"/>
                <a:gd name="T2" fmla="*/ 1 w 28"/>
                <a:gd name="T3" fmla="*/ 16 h 22"/>
                <a:gd name="T4" fmla="*/ 6 w 28"/>
                <a:gd name="T5" fmla="*/ 20 h 22"/>
                <a:gd name="T6" fmla="*/ 14 w 28"/>
                <a:gd name="T7" fmla="*/ 16 h 22"/>
                <a:gd name="T8" fmla="*/ 22 w 28"/>
                <a:gd name="T9" fmla="*/ 13 h 22"/>
                <a:gd name="T10" fmla="*/ 18 w 28"/>
                <a:gd name="T1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2">
                  <a:moveTo>
                    <a:pt x="18" y="2"/>
                  </a:moveTo>
                  <a:cubicBezTo>
                    <a:pt x="12" y="3"/>
                    <a:pt x="2" y="10"/>
                    <a:pt x="1" y="16"/>
                  </a:cubicBezTo>
                  <a:cubicBezTo>
                    <a:pt x="0" y="19"/>
                    <a:pt x="3" y="22"/>
                    <a:pt x="6" y="20"/>
                  </a:cubicBezTo>
                  <a:cubicBezTo>
                    <a:pt x="9" y="19"/>
                    <a:pt x="11" y="17"/>
                    <a:pt x="14" y="16"/>
                  </a:cubicBezTo>
                  <a:cubicBezTo>
                    <a:pt x="17" y="15"/>
                    <a:pt x="20" y="14"/>
                    <a:pt x="22" y="13"/>
                  </a:cubicBezTo>
                  <a:cubicBezTo>
                    <a:pt x="28" y="9"/>
                    <a:pt x="24" y="0"/>
                    <a:pt x="18" y="2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729413" y="3132138"/>
            <a:ext cx="1277937" cy="874712"/>
            <a:chOff x="4689476" y="2697164"/>
            <a:chExt cx="1277938" cy="874713"/>
          </a:xfrm>
        </p:grpSpPr>
        <p:sp>
          <p:nvSpPr>
            <p:cNvPr id="13321" name="Freeform 10"/>
            <p:cNvSpPr>
              <a:spLocks noEditPoints="1" noChangeArrowheads="1"/>
            </p:cNvSpPr>
            <p:nvPr/>
          </p:nvSpPr>
          <p:spPr bwMode="auto">
            <a:xfrm>
              <a:off x="4689476" y="2697164"/>
              <a:ext cx="1277938" cy="874713"/>
            </a:xfrm>
            <a:custGeom>
              <a:avLst/>
              <a:gdLst>
                <a:gd name="T0" fmla="*/ 291 w 301"/>
                <a:gd name="T1" fmla="*/ 82 h 205"/>
                <a:gd name="T2" fmla="*/ 289 w 301"/>
                <a:gd name="T3" fmla="*/ 82 h 205"/>
                <a:gd name="T4" fmla="*/ 165 w 301"/>
                <a:gd name="T5" fmla="*/ 63 h 205"/>
                <a:gd name="T6" fmla="*/ 115 w 301"/>
                <a:gd name="T7" fmla="*/ 3 h 205"/>
                <a:gd name="T8" fmla="*/ 109 w 301"/>
                <a:gd name="T9" fmla="*/ 7 h 205"/>
                <a:gd name="T10" fmla="*/ 110 w 301"/>
                <a:gd name="T11" fmla="*/ 9 h 205"/>
                <a:gd name="T12" fmla="*/ 55 w 301"/>
                <a:gd name="T13" fmla="*/ 40 h 205"/>
                <a:gd name="T14" fmla="*/ 7 w 301"/>
                <a:gd name="T15" fmla="*/ 76 h 205"/>
                <a:gd name="T16" fmla="*/ 6 w 301"/>
                <a:gd name="T17" fmla="*/ 76 h 205"/>
                <a:gd name="T18" fmla="*/ 5 w 301"/>
                <a:gd name="T19" fmla="*/ 77 h 205"/>
                <a:gd name="T20" fmla="*/ 3 w 301"/>
                <a:gd name="T21" fmla="*/ 77 h 205"/>
                <a:gd name="T22" fmla="*/ 0 w 301"/>
                <a:gd name="T23" fmla="*/ 81 h 205"/>
                <a:gd name="T24" fmla="*/ 0 w 301"/>
                <a:gd name="T25" fmla="*/ 83 h 205"/>
                <a:gd name="T26" fmla="*/ 5 w 301"/>
                <a:gd name="T27" fmla="*/ 86 h 205"/>
                <a:gd name="T28" fmla="*/ 73 w 301"/>
                <a:gd name="T29" fmla="*/ 182 h 205"/>
                <a:gd name="T30" fmla="*/ 191 w 301"/>
                <a:gd name="T31" fmla="*/ 183 h 205"/>
                <a:gd name="T32" fmla="*/ 191 w 301"/>
                <a:gd name="T33" fmla="*/ 184 h 205"/>
                <a:gd name="T34" fmla="*/ 195 w 301"/>
                <a:gd name="T35" fmla="*/ 185 h 205"/>
                <a:gd name="T36" fmla="*/ 238 w 301"/>
                <a:gd name="T37" fmla="*/ 147 h 205"/>
                <a:gd name="T38" fmla="*/ 296 w 301"/>
                <a:gd name="T39" fmla="*/ 93 h 205"/>
                <a:gd name="T40" fmla="*/ 291 w 301"/>
                <a:gd name="T41" fmla="*/ 82 h 205"/>
                <a:gd name="T42" fmla="*/ 229 w 301"/>
                <a:gd name="T43" fmla="*/ 138 h 205"/>
                <a:gd name="T44" fmla="*/ 195 w 301"/>
                <a:gd name="T45" fmla="*/ 171 h 205"/>
                <a:gd name="T46" fmla="*/ 188 w 301"/>
                <a:gd name="T47" fmla="*/ 170 h 205"/>
                <a:gd name="T48" fmla="*/ 12 w 301"/>
                <a:gd name="T49" fmla="*/ 83 h 205"/>
                <a:gd name="T50" fmla="*/ 61 w 301"/>
                <a:gd name="T51" fmla="*/ 50 h 205"/>
                <a:gd name="T52" fmla="*/ 114 w 301"/>
                <a:gd name="T53" fmla="*/ 16 h 205"/>
                <a:gd name="T54" fmla="*/ 173 w 301"/>
                <a:gd name="T55" fmla="*/ 84 h 205"/>
                <a:gd name="T56" fmla="*/ 272 w 301"/>
                <a:gd name="T57" fmla="*/ 97 h 205"/>
                <a:gd name="T58" fmla="*/ 229 w 301"/>
                <a:gd name="T59" fmla="*/ 13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1" h="205">
                  <a:moveTo>
                    <a:pt x="291" y="82"/>
                  </a:moveTo>
                  <a:cubicBezTo>
                    <a:pt x="291" y="82"/>
                    <a:pt x="290" y="82"/>
                    <a:pt x="289" y="82"/>
                  </a:cubicBezTo>
                  <a:cubicBezTo>
                    <a:pt x="243" y="92"/>
                    <a:pt x="202" y="97"/>
                    <a:pt x="165" y="63"/>
                  </a:cubicBezTo>
                  <a:cubicBezTo>
                    <a:pt x="145" y="45"/>
                    <a:pt x="132" y="22"/>
                    <a:pt x="115" y="3"/>
                  </a:cubicBezTo>
                  <a:cubicBezTo>
                    <a:pt x="112" y="0"/>
                    <a:pt x="107" y="4"/>
                    <a:pt x="109" y="7"/>
                  </a:cubicBezTo>
                  <a:cubicBezTo>
                    <a:pt x="109" y="8"/>
                    <a:pt x="110" y="9"/>
                    <a:pt x="110" y="9"/>
                  </a:cubicBezTo>
                  <a:cubicBezTo>
                    <a:pt x="91" y="12"/>
                    <a:pt x="71" y="29"/>
                    <a:pt x="55" y="40"/>
                  </a:cubicBezTo>
                  <a:cubicBezTo>
                    <a:pt x="39" y="51"/>
                    <a:pt x="21" y="62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3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81"/>
                    <a:pt x="0" y="82"/>
                    <a:pt x="0" y="83"/>
                  </a:cubicBezTo>
                  <a:cubicBezTo>
                    <a:pt x="0" y="85"/>
                    <a:pt x="3" y="87"/>
                    <a:pt x="5" y="86"/>
                  </a:cubicBezTo>
                  <a:cubicBezTo>
                    <a:pt x="6" y="126"/>
                    <a:pt x="43" y="163"/>
                    <a:pt x="73" y="182"/>
                  </a:cubicBezTo>
                  <a:cubicBezTo>
                    <a:pt x="107" y="205"/>
                    <a:pt x="156" y="201"/>
                    <a:pt x="191" y="183"/>
                  </a:cubicBezTo>
                  <a:cubicBezTo>
                    <a:pt x="191" y="183"/>
                    <a:pt x="191" y="183"/>
                    <a:pt x="191" y="184"/>
                  </a:cubicBezTo>
                  <a:cubicBezTo>
                    <a:pt x="191" y="186"/>
                    <a:pt x="194" y="187"/>
                    <a:pt x="195" y="185"/>
                  </a:cubicBezTo>
                  <a:cubicBezTo>
                    <a:pt x="209" y="172"/>
                    <a:pt x="224" y="160"/>
                    <a:pt x="238" y="147"/>
                  </a:cubicBezTo>
                  <a:cubicBezTo>
                    <a:pt x="257" y="130"/>
                    <a:pt x="275" y="109"/>
                    <a:pt x="296" y="93"/>
                  </a:cubicBezTo>
                  <a:cubicBezTo>
                    <a:pt x="301" y="89"/>
                    <a:pt x="297" y="80"/>
                    <a:pt x="291" y="82"/>
                  </a:cubicBezTo>
                  <a:close/>
                  <a:moveTo>
                    <a:pt x="229" y="138"/>
                  </a:moveTo>
                  <a:cubicBezTo>
                    <a:pt x="221" y="145"/>
                    <a:pt x="203" y="158"/>
                    <a:pt x="195" y="171"/>
                  </a:cubicBezTo>
                  <a:cubicBezTo>
                    <a:pt x="193" y="169"/>
                    <a:pt x="191" y="169"/>
                    <a:pt x="188" y="170"/>
                  </a:cubicBezTo>
                  <a:cubicBezTo>
                    <a:pt x="114" y="203"/>
                    <a:pt x="31" y="161"/>
                    <a:pt x="12" y="83"/>
                  </a:cubicBezTo>
                  <a:cubicBezTo>
                    <a:pt x="29" y="73"/>
                    <a:pt x="45" y="61"/>
                    <a:pt x="61" y="50"/>
                  </a:cubicBezTo>
                  <a:cubicBezTo>
                    <a:pt x="78" y="40"/>
                    <a:pt x="101" y="30"/>
                    <a:pt x="114" y="16"/>
                  </a:cubicBezTo>
                  <a:cubicBezTo>
                    <a:pt x="130" y="40"/>
                    <a:pt x="149" y="68"/>
                    <a:pt x="173" y="84"/>
                  </a:cubicBezTo>
                  <a:cubicBezTo>
                    <a:pt x="203" y="103"/>
                    <a:pt x="238" y="105"/>
                    <a:pt x="272" y="97"/>
                  </a:cubicBezTo>
                  <a:cubicBezTo>
                    <a:pt x="257" y="110"/>
                    <a:pt x="243" y="125"/>
                    <a:pt x="229" y="138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22" name="Freeform 11"/>
            <p:cNvSpPr>
              <a:spLocks noChangeArrowheads="1"/>
            </p:cNvSpPr>
            <p:nvPr/>
          </p:nvSpPr>
          <p:spPr bwMode="auto">
            <a:xfrm>
              <a:off x="4849814" y="2914651"/>
              <a:ext cx="323850" cy="269875"/>
            </a:xfrm>
            <a:custGeom>
              <a:avLst/>
              <a:gdLst>
                <a:gd name="T0" fmla="*/ 69 w 76"/>
                <a:gd name="T1" fmla="*/ 3 h 63"/>
                <a:gd name="T2" fmla="*/ 28 w 76"/>
                <a:gd name="T3" fmla="*/ 33 h 63"/>
                <a:gd name="T4" fmla="*/ 1 w 76"/>
                <a:gd name="T5" fmla="*/ 59 h 63"/>
                <a:gd name="T6" fmla="*/ 6 w 76"/>
                <a:gd name="T7" fmla="*/ 61 h 63"/>
                <a:gd name="T8" fmla="*/ 40 w 76"/>
                <a:gd name="T9" fmla="*/ 35 h 63"/>
                <a:gd name="T10" fmla="*/ 71 w 76"/>
                <a:gd name="T11" fmla="*/ 11 h 63"/>
                <a:gd name="T12" fmla="*/ 74 w 76"/>
                <a:gd name="T13" fmla="*/ 8 h 63"/>
                <a:gd name="T14" fmla="*/ 69 w 76"/>
                <a:gd name="T15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3">
                  <a:moveTo>
                    <a:pt x="69" y="3"/>
                  </a:moveTo>
                  <a:cubicBezTo>
                    <a:pt x="55" y="13"/>
                    <a:pt x="42" y="24"/>
                    <a:pt x="28" y="33"/>
                  </a:cubicBezTo>
                  <a:cubicBezTo>
                    <a:pt x="17" y="41"/>
                    <a:pt x="6" y="45"/>
                    <a:pt x="1" y="59"/>
                  </a:cubicBezTo>
                  <a:cubicBezTo>
                    <a:pt x="0" y="61"/>
                    <a:pt x="4" y="63"/>
                    <a:pt x="6" y="61"/>
                  </a:cubicBezTo>
                  <a:cubicBezTo>
                    <a:pt x="16" y="50"/>
                    <a:pt x="27" y="43"/>
                    <a:pt x="40" y="35"/>
                  </a:cubicBezTo>
                  <a:cubicBezTo>
                    <a:pt x="50" y="28"/>
                    <a:pt x="60" y="19"/>
                    <a:pt x="71" y="11"/>
                  </a:cubicBezTo>
                  <a:cubicBezTo>
                    <a:pt x="72" y="11"/>
                    <a:pt x="73" y="10"/>
                    <a:pt x="74" y="8"/>
                  </a:cubicBezTo>
                  <a:cubicBezTo>
                    <a:pt x="76" y="5"/>
                    <a:pt x="72" y="0"/>
                    <a:pt x="69" y="3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23" name="Freeform 12"/>
            <p:cNvSpPr>
              <a:spLocks noChangeArrowheads="1"/>
            </p:cNvSpPr>
            <p:nvPr/>
          </p:nvSpPr>
          <p:spPr bwMode="auto">
            <a:xfrm>
              <a:off x="4981576" y="3000376"/>
              <a:ext cx="311150" cy="290513"/>
            </a:xfrm>
            <a:custGeom>
              <a:avLst/>
              <a:gdLst>
                <a:gd name="T0" fmla="*/ 62 w 73"/>
                <a:gd name="T1" fmla="*/ 3 h 68"/>
                <a:gd name="T2" fmla="*/ 31 w 73"/>
                <a:gd name="T3" fmla="*/ 25 h 68"/>
                <a:gd name="T4" fmla="*/ 2 w 73"/>
                <a:gd name="T5" fmla="*/ 60 h 68"/>
                <a:gd name="T6" fmla="*/ 8 w 73"/>
                <a:gd name="T7" fmla="*/ 64 h 68"/>
                <a:gd name="T8" fmla="*/ 66 w 73"/>
                <a:gd name="T9" fmla="*/ 15 h 68"/>
                <a:gd name="T10" fmla="*/ 62 w 73"/>
                <a:gd name="T11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68">
                  <a:moveTo>
                    <a:pt x="62" y="3"/>
                  </a:moveTo>
                  <a:cubicBezTo>
                    <a:pt x="50" y="7"/>
                    <a:pt x="40" y="17"/>
                    <a:pt x="31" y="25"/>
                  </a:cubicBezTo>
                  <a:cubicBezTo>
                    <a:pt x="20" y="35"/>
                    <a:pt x="8" y="46"/>
                    <a:pt x="2" y="60"/>
                  </a:cubicBezTo>
                  <a:cubicBezTo>
                    <a:pt x="0" y="63"/>
                    <a:pt x="5" y="68"/>
                    <a:pt x="8" y="64"/>
                  </a:cubicBezTo>
                  <a:cubicBezTo>
                    <a:pt x="25" y="48"/>
                    <a:pt x="43" y="23"/>
                    <a:pt x="66" y="15"/>
                  </a:cubicBezTo>
                  <a:cubicBezTo>
                    <a:pt x="73" y="12"/>
                    <a:pt x="70" y="0"/>
                    <a:pt x="62" y="3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24" name="Freeform 13"/>
            <p:cNvSpPr>
              <a:spLocks noChangeArrowheads="1"/>
            </p:cNvSpPr>
            <p:nvPr/>
          </p:nvSpPr>
          <p:spPr bwMode="auto">
            <a:xfrm>
              <a:off x="5151439" y="3103564"/>
              <a:ext cx="288925" cy="263525"/>
            </a:xfrm>
            <a:custGeom>
              <a:avLst/>
              <a:gdLst>
                <a:gd name="T0" fmla="*/ 58 w 68"/>
                <a:gd name="T1" fmla="*/ 3 h 62"/>
                <a:gd name="T2" fmla="*/ 27 w 68"/>
                <a:gd name="T3" fmla="*/ 30 h 62"/>
                <a:gd name="T4" fmla="*/ 0 w 68"/>
                <a:gd name="T5" fmla="*/ 60 h 62"/>
                <a:gd name="T6" fmla="*/ 3 w 68"/>
                <a:gd name="T7" fmla="*/ 61 h 62"/>
                <a:gd name="T8" fmla="*/ 34 w 68"/>
                <a:gd name="T9" fmla="*/ 38 h 62"/>
                <a:gd name="T10" fmla="*/ 49 w 68"/>
                <a:gd name="T11" fmla="*/ 26 h 62"/>
                <a:gd name="T12" fmla="*/ 61 w 68"/>
                <a:gd name="T13" fmla="*/ 14 h 62"/>
                <a:gd name="T14" fmla="*/ 58 w 68"/>
                <a:gd name="T15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62">
                  <a:moveTo>
                    <a:pt x="58" y="3"/>
                  </a:moveTo>
                  <a:cubicBezTo>
                    <a:pt x="46" y="7"/>
                    <a:pt x="37" y="22"/>
                    <a:pt x="27" y="30"/>
                  </a:cubicBezTo>
                  <a:cubicBezTo>
                    <a:pt x="16" y="39"/>
                    <a:pt x="4" y="44"/>
                    <a:pt x="0" y="60"/>
                  </a:cubicBezTo>
                  <a:cubicBezTo>
                    <a:pt x="0" y="61"/>
                    <a:pt x="2" y="62"/>
                    <a:pt x="3" y="61"/>
                  </a:cubicBezTo>
                  <a:cubicBezTo>
                    <a:pt x="9" y="50"/>
                    <a:pt x="24" y="45"/>
                    <a:pt x="34" y="38"/>
                  </a:cubicBezTo>
                  <a:cubicBezTo>
                    <a:pt x="39" y="34"/>
                    <a:pt x="44" y="30"/>
                    <a:pt x="49" y="26"/>
                  </a:cubicBezTo>
                  <a:cubicBezTo>
                    <a:pt x="53" y="23"/>
                    <a:pt x="57" y="16"/>
                    <a:pt x="61" y="14"/>
                  </a:cubicBezTo>
                  <a:cubicBezTo>
                    <a:pt x="68" y="12"/>
                    <a:pt x="65" y="0"/>
                    <a:pt x="58" y="3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3325" name="Freeform 14"/>
            <p:cNvSpPr>
              <a:spLocks noChangeArrowheads="1"/>
            </p:cNvSpPr>
            <p:nvPr/>
          </p:nvSpPr>
          <p:spPr bwMode="auto">
            <a:xfrm>
              <a:off x="5295901" y="3268664"/>
              <a:ext cx="152400" cy="133350"/>
            </a:xfrm>
            <a:custGeom>
              <a:avLst/>
              <a:gdLst>
                <a:gd name="T0" fmla="*/ 28 w 36"/>
                <a:gd name="T1" fmla="*/ 2 h 31"/>
                <a:gd name="T2" fmla="*/ 14 w 36"/>
                <a:gd name="T3" fmla="*/ 12 h 31"/>
                <a:gd name="T4" fmla="*/ 1 w 36"/>
                <a:gd name="T5" fmla="*/ 26 h 31"/>
                <a:gd name="T6" fmla="*/ 4 w 36"/>
                <a:gd name="T7" fmla="*/ 30 h 31"/>
                <a:gd name="T8" fmla="*/ 17 w 36"/>
                <a:gd name="T9" fmla="*/ 22 h 31"/>
                <a:gd name="T10" fmla="*/ 32 w 36"/>
                <a:gd name="T11" fmla="*/ 12 h 31"/>
                <a:gd name="T12" fmla="*/ 28 w 36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28" y="2"/>
                  </a:moveTo>
                  <a:cubicBezTo>
                    <a:pt x="22" y="4"/>
                    <a:pt x="18" y="8"/>
                    <a:pt x="14" y="12"/>
                  </a:cubicBezTo>
                  <a:cubicBezTo>
                    <a:pt x="9" y="17"/>
                    <a:pt x="5" y="21"/>
                    <a:pt x="1" y="26"/>
                  </a:cubicBezTo>
                  <a:cubicBezTo>
                    <a:pt x="0" y="28"/>
                    <a:pt x="2" y="31"/>
                    <a:pt x="4" y="30"/>
                  </a:cubicBezTo>
                  <a:cubicBezTo>
                    <a:pt x="9" y="29"/>
                    <a:pt x="13" y="25"/>
                    <a:pt x="17" y="22"/>
                  </a:cubicBezTo>
                  <a:cubicBezTo>
                    <a:pt x="21" y="18"/>
                    <a:pt x="27" y="15"/>
                    <a:pt x="32" y="12"/>
                  </a:cubicBezTo>
                  <a:cubicBezTo>
                    <a:pt x="36" y="8"/>
                    <a:pt x="34" y="0"/>
                    <a:pt x="28" y="2"/>
                  </a:cubicBezTo>
                  <a:close/>
                </a:path>
              </a:pathLst>
            </a:custGeom>
            <a:solidFill>
              <a:srgbClr val="9B7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19" name="Freeform 15"/>
          <p:cNvSpPr>
            <a:spLocks noChangeArrowheads="1"/>
          </p:cNvSpPr>
          <p:nvPr/>
        </p:nvSpPr>
        <p:spPr bwMode="auto">
          <a:xfrm>
            <a:off x="623888" y="2819400"/>
            <a:ext cx="1525587" cy="1181100"/>
          </a:xfrm>
          <a:custGeom>
            <a:avLst/>
            <a:gdLst>
              <a:gd name="T0" fmla="*/ 353 w 359"/>
              <a:gd name="T1" fmla="*/ 238 h 277"/>
              <a:gd name="T2" fmla="*/ 339 w 359"/>
              <a:gd name="T3" fmla="*/ 232 h 277"/>
              <a:gd name="T4" fmla="*/ 322 w 359"/>
              <a:gd name="T5" fmla="*/ 228 h 277"/>
              <a:gd name="T6" fmla="*/ 319 w 359"/>
              <a:gd name="T7" fmla="*/ 233 h 277"/>
              <a:gd name="T8" fmla="*/ 331 w 359"/>
              <a:gd name="T9" fmla="*/ 243 h 277"/>
              <a:gd name="T10" fmla="*/ 332 w 359"/>
              <a:gd name="T11" fmla="*/ 243 h 277"/>
              <a:gd name="T12" fmla="*/ 137 w 359"/>
              <a:gd name="T13" fmla="*/ 190 h 277"/>
              <a:gd name="T14" fmla="*/ 57 w 359"/>
              <a:gd name="T15" fmla="*/ 94 h 277"/>
              <a:gd name="T16" fmla="*/ 40 w 359"/>
              <a:gd name="T17" fmla="*/ 7 h 277"/>
              <a:gd name="T18" fmla="*/ 27 w 359"/>
              <a:gd name="T19" fmla="*/ 7 h 277"/>
              <a:gd name="T20" fmla="*/ 123 w 359"/>
              <a:gd name="T21" fmla="*/ 215 h 277"/>
              <a:gd name="T22" fmla="*/ 252 w 359"/>
              <a:gd name="T23" fmla="*/ 259 h 277"/>
              <a:gd name="T24" fmla="*/ 329 w 359"/>
              <a:gd name="T25" fmla="*/ 257 h 277"/>
              <a:gd name="T26" fmla="*/ 325 w 359"/>
              <a:gd name="T27" fmla="*/ 268 h 277"/>
              <a:gd name="T28" fmla="*/ 324 w 359"/>
              <a:gd name="T29" fmla="*/ 270 h 277"/>
              <a:gd name="T30" fmla="*/ 327 w 359"/>
              <a:gd name="T31" fmla="*/ 275 h 277"/>
              <a:gd name="T32" fmla="*/ 333 w 359"/>
              <a:gd name="T33" fmla="*/ 275 h 277"/>
              <a:gd name="T34" fmla="*/ 342 w 359"/>
              <a:gd name="T35" fmla="*/ 264 h 277"/>
              <a:gd name="T36" fmla="*/ 354 w 359"/>
              <a:gd name="T37" fmla="*/ 255 h 277"/>
              <a:gd name="T38" fmla="*/ 356 w 359"/>
              <a:gd name="T39" fmla="*/ 248 h 277"/>
              <a:gd name="T40" fmla="*/ 356 w 359"/>
              <a:gd name="T41" fmla="*/ 247 h 277"/>
              <a:gd name="T42" fmla="*/ 353 w 359"/>
              <a:gd name="T43" fmla="*/ 23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9" h="277">
                <a:moveTo>
                  <a:pt x="353" y="238"/>
                </a:moveTo>
                <a:cubicBezTo>
                  <a:pt x="349" y="235"/>
                  <a:pt x="344" y="234"/>
                  <a:pt x="339" y="232"/>
                </a:cubicBezTo>
                <a:cubicBezTo>
                  <a:pt x="334" y="231"/>
                  <a:pt x="328" y="228"/>
                  <a:pt x="322" y="228"/>
                </a:cubicBezTo>
                <a:cubicBezTo>
                  <a:pt x="319" y="228"/>
                  <a:pt x="317" y="231"/>
                  <a:pt x="319" y="233"/>
                </a:cubicBezTo>
                <a:cubicBezTo>
                  <a:pt x="321" y="238"/>
                  <a:pt x="327" y="240"/>
                  <a:pt x="331" y="243"/>
                </a:cubicBezTo>
                <a:cubicBezTo>
                  <a:pt x="332" y="243"/>
                  <a:pt x="332" y="243"/>
                  <a:pt x="332" y="243"/>
                </a:cubicBezTo>
                <a:cubicBezTo>
                  <a:pt x="272" y="259"/>
                  <a:pt x="183" y="218"/>
                  <a:pt x="137" y="190"/>
                </a:cubicBezTo>
                <a:cubicBezTo>
                  <a:pt x="99" y="168"/>
                  <a:pt x="73" y="135"/>
                  <a:pt x="57" y="94"/>
                </a:cubicBezTo>
                <a:cubicBezTo>
                  <a:pt x="46" y="66"/>
                  <a:pt x="48" y="36"/>
                  <a:pt x="40" y="7"/>
                </a:cubicBezTo>
                <a:cubicBezTo>
                  <a:pt x="38" y="0"/>
                  <a:pt x="29" y="1"/>
                  <a:pt x="27" y="7"/>
                </a:cubicBezTo>
                <a:cubicBezTo>
                  <a:pt x="0" y="90"/>
                  <a:pt x="57" y="170"/>
                  <a:pt x="123" y="215"/>
                </a:cubicBezTo>
                <a:cubicBezTo>
                  <a:pt x="159" y="239"/>
                  <a:pt x="209" y="257"/>
                  <a:pt x="252" y="259"/>
                </a:cubicBezTo>
                <a:cubicBezTo>
                  <a:pt x="276" y="260"/>
                  <a:pt x="304" y="262"/>
                  <a:pt x="329" y="257"/>
                </a:cubicBezTo>
                <a:cubicBezTo>
                  <a:pt x="327" y="260"/>
                  <a:pt x="325" y="264"/>
                  <a:pt x="325" y="268"/>
                </a:cubicBezTo>
                <a:cubicBezTo>
                  <a:pt x="324" y="268"/>
                  <a:pt x="323" y="269"/>
                  <a:pt x="324" y="270"/>
                </a:cubicBezTo>
                <a:cubicBezTo>
                  <a:pt x="325" y="272"/>
                  <a:pt x="325" y="273"/>
                  <a:pt x="327" y="275"/>
                </a:cubicBezTo>
                <a:cubicBezTo>
                  <a:pt x="328" y="276"/>
                  <a:pt x="331" y="277"/>
                  <a:pt x="333" y="275"/>
                </a:cubicBezTo>
                <a:cubicBezTo>
                  <a:pt x="336" y="273"/>
                  <a:pt x="339" y="268"/>
                  <a:pt x="342" y="264"/>
                </a:cubicBezTo>
                <a:cubicBezTo>
                  <a:pt x="346" y="260"/>
                  <a:pt x="350" y="258"/>
                  <a:pt x="354" y="255"/>
                </a:cubicBezTo>
                <a:cubicBezTo>
                  <a:pt x="356" y="253"/>
                  <a:pt x="356" y="250"/>
                  <a:pt x="356" y="248"/>
                </a:cubicBezTo>
                <a:cubicBezTo>
                  <a:pt x="356" y="248"/>
                  <a:pt x="356" y="248"/>
                  <a:pt x="356" y="247"/>
                </a:cubicBezTo>
                <a:cubicBezTo>
                  <a:pt x="359" y="244"/>
                  <a:pt x="357" y="240"/>
                  <a:pt x="353" y="238"/>
                </a:cubicBezTo>
                <a:close/>
              </a:path>
            </a:pathLst>
          </a:custGeom>
          <a:solidFill>
            <a:srgbClr val="9B7E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itchFamily="2" charset="-122"/>
            </a:endParaRPr>
          </a:p>
        </p:txBody>
      </p:sp>
      <p:sp>
        <p:nvSpPr>
          <p:cNvPr id="13327" name="Freeform 16"/>
          <p:cNvSpPr>
            <a:spLocks noChangeArrowheads="1"/>
          </p:cNvSpPr>
          <p:nvPr/>
        </p:nvSpPr>
        <p:spPr bwMode="auto">
          <a:xfrm>
            <a:off x="4676775" y="1635125"/>
            <a:ext cx="7938" cy="0"/>
          </a:xfrm>
          <a:custGeom>
            <a:avLst/>
            <a:gdLst>
              <a:gd name="T0" fmla="*/ 1 w 2"/>
              <a:gd name="T1" fmla="*/ 0 h 1"/>
              <a:gd name="T2" fmla="*/ 0 w 2"/>
              <a:gd name="T3" fmla="*/ 0 h 1"/>
              <a:gd name="T4" fmla="*/ 1 w 2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9B7E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itchFamily="2" charset="-122"/>
            </a:endParaRPr>
          </a:p>
        </p:txBody>
      </p:sp>
      <p:sp>
        <p:nvSpPr>
          <p:cNvPr id="21" name="Freeform 17"/>
          <p:cNvSpPr>
            <a:spLocks noChangeArrowheads="1"/>
          </p:cNvSpPr>
          <p:nvPr/>
        </p:nvSpPr>
        <p:spPr bwMode="auto">
          <a:xfrm>
            <a:off x="6834188" y="847725"/>
            <a:ext cx="1273175" cy="1220788"/>
          </a:xfrm>
          <a:custGeom>
            <a:avLst/>
            <a:gdLst>
              <a:gd name="T0" fmla="*/ 288 w 300"/>
              <a:gd name="T1" fmla="*/ 189 h 286"/>
              <a:gd name="T2" fmla="*/ 236 w 300"/>
              <a:gd name="T3" fmla="*/ 80 h 286"/>
              <a:gd name="T4" fmla="*/ 31 w 300"/>
              <a:gd name="T5" fmla="*/ 21 h 286"/>
              <a:gd name="T6" fmla="*/ 28 w 300"/>
              <a:gd name="T7" fmla="*/ 20 h 286"/>
              <a:gd name="T8" fmla="*/ 29 w 300"/>
              <a:gd name="T9" fmla="*/ 19 h 286"/>
              <a:gd name="T10" fmla="*/ 31 w 300"/>
              <a:gd name="T11" fmla="*/ 18 h 286"/>
              <a:gd name="T12" fmla="*/ 44 w 300"/>
              <a:gd name="T13" fmla="*/ 9 h 286"/>
              <a:gd name="T14" fmla="*/ 40 w 300"/>
              <a:gd name="T15" fmla="*/ 1 h 286"/>
              <a:gd name="T16" fmla="*/ 11 w 300"/>
              <a:gd name="T17" fmla="*/ 13 h 286"/>
              <a:gd name="T18" fmla="*/ 8 w 300"/>
              <a:gd name="T19" fmla="*/ 16 h 286"/>
              <a:gd name="T20" fmla="*/ 7 w 300"/>
              <a:gd name="T21" fmla="*/ 17 h 286"/>
              <a:gd name="T22" fmla="*/ 13 w 300"/>
              <a:gd name="T23" fmla="*/ 30 h 286"/>
              <a:gd name="T24" fmla="*/ 25 w 300"/>
              <a:gd name="T25" fmla="*/ 37 h 286"/>
              <a:gd name="T26" fmla="*/ 34 w 300"/>
              <a:gd name="T27" fmla="*/ 41 h 286"/>
              <a:gd name="T28" fmla="*/ 35 w 300"/>
              <a:gd name="T29" fmla="*/ 42 h 286"/>
              <a:gd name="T30" fmla="*/ 36 w 300"/>
              <a:gd name="T31" fmla="*/ 42 h 286"/>
              <a:gd name="T32" fmla="*/ 37 w 300"/>
              <a:gd name="T33" fmla="*/ 43 h 286"/>
              <a:gd name="T34" fmla="*/ 39 w 300"/>
              <a:gd name="T35" fmla="*/ 44 h 286"/>
              <a:gd name="T36" fmla="*/ 43 w 300"/>
              <a:gd name="T37" fmla="*/ 44 h 286"/>
              <a:gd name="T38" fmla="*/ 49 w 300"/>
              <a:gd name="T39" fmla="*/ 38 h 286"/>
              <a:gd name="T40" fmla="*/ 46 w 300"/>
              <a:gd name="T41" fmla="*/ 28 h 286"/>
              <a:gd name="T42" fmla="*/ 116 w 300"/>
              <a:gd name="T43" fmla="*/ 34 h 286"/>
              <a:gd name="T44" fmla="*/ 219 w 300"/>
              <a:gd name="T45" fmla="*/ 97 h 286"/>
              <a:gd name="T46" fmla="*/ 273 w 300"/>
              <a:gd name="T47" fmla="*/ 274 h 286"/>
              <a:gd name="T48" fmla="*/ 296 w 300"/>
              <a:gd name="T49" fmla="*/ 267 h 286"/>
              <a:gd name="T50" fmla="*/ 288 w 300"/>
              <a:gd name="T51" fmla="*/ 18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0" h="286">
                <a:moveTo>
                  <a:pt x="288" y="189"/>
                </a:moveTo>
                <a:cubicBezTo>
                  <a:pt x="280" y="147"/>
                  <a:pt x="266" y="111"/>
                  <a:pt x="236" y="80"/>
                </a:cubicBezTo>
                <a:cubicBezTo>
                  <a:pt x="179" y="22"/>
                  <a:pt x="106" y="14"/>
                  <a:pt x="31" y="21"/>
                </a:cubicBezTo>
                <a:cubicBezTo>
                  <a:pt x="30" y="21"/>
                  <a:pt x="29" y="20"/>
                  <a:pt x="28" y="20"/>
                </a:cubicBezTo>
                <a:cubicBezTo>
                  <a:pt x="28" y="20"/>
                  <a:pt x="29" y="20"/>
                  <a:pt x="29" y="19"/>
                </a:cubicBezTo>
                <a:cubicBezTo>
                  <a:pt x="30" y="19"/>
                  <a:pt x="30" y="18"/>
                  <a:pt x="31" y="18"/>
                </a:cubicBezTo>
                <a:cubicBezTo>
                  <a:pt x="35" y="16"/>
                  <a:pt x="41" y="13"/>
                  <a:pt x="44" y="9"/>
                </a:cubicBezTo>
                <a:cubicBezTo>
                  <a:pt x="47" y="6"/>
                  <a:pt x="45" y="1"/>
                  <a:pt x="40" y="1"/>
                </a:cubicBezTo>
                <a:cubicBezTo>
                  <a:pt x="31" y="0"/>
                  <a:pt x="19" y="8"/>
                  <a:pt x="11" y="13"/>
                </a:cubicBezTo>
                <a:cubicBezTo>
                  <a:pt x="10" y="14"/>
                  <a:pt x="9" y="15"/>
                  <a:pt x="8" y="16"/>
                </a:cubicBezTo>
                <a:cubicBezTo>
                  <a:pt x="8" y="16"/>
                  <a:pt x="8" y="16"/>
                  <a:pt x="7" y="17"/>
                </a:cubicBezTo>
                <a:cubicBezTo>
                  <a:pt x="0" y="22"/>
                  <a:pt x="6" y="32"/>
                  <a:pt x="13" y="30"/>
                </a:cubicBezTo>
                <a:cubicBezTo>
                  <a:pt x="17" y="33"/>
                  <a:pt x="21" y="35"/>
                  <a:pt x="25" y="37"/>
                </a:cubicBezTo>
                <a:cubicBezTo>
                  <a:pt x="28" y="38"/>
                  <a:pt x="31" y="39"/>
                  <a:pt x="34" y="41"/>
                </a:cubicBezTo>
                <a:cubicBezTo>
                  <a:pt x="34" y="41"/>
                  <a:pt x="35" y="41"/>
                  <a:pt x="35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5" y="41"/>
                  <a:pt x="35" y="41"/>
                  <a:pt x="37" y="43"/>
                </a:cubicBezTo>
                <a:cubicBezTo>
                  <a:pt x="38" y="43"/>
                  <a:pt x="38" y="44"/>
                  <a:pt x="39" y="44"/>
                </a:cubicBezTo>
                <a:cubicBezTo>
                  <a:pt x="40" y="44"/>
                  <a:pt x="42" y="44"/>
                  <a:pt x="43" y="44"/>
                </a:cubicBezTo>
                <a:cubicBezTo>
                  <a:pt x="46" y="43"/>
                  <a:pt x="48" y="41"/>
                  <a:pt x="49" y="38"/>
                </a:cubicBezTo>
                <a:cubicBezTo>
                  <a:pt x="50" y="34"/>
                  <a:pt x="49" y="31"/>
                  <a:pt x="46" y="28"/>
                </a:cubicBezTo>
                <a:cubicBezTo>
                  <a:pt x="69" y="29"/>
                  <a:pt x="93" y="30"/>
                  <a:pt x="116" y="34"/>
                </a:cubicBezTo>
                <a:cubicBezTo>
                  <a:pt x="153" y="39"/>
                  <a:pt x="192" y="73"/>
                  <a:pt x="219" y="97"/>
                </a:cubicBezTo>
                <a:cubicBezTo>
                  <a:pt x="273" y="147"/>
                  <a:pt x="248" y="216"/>
                  <a:pt x="273" y="274"/>
                </a:cubicBezTo>
                <a:cubicBezTo>
                  <a:pt x="278" y="286"/>
                  <a:pt x="297" y="279"/>
                  <a:pt x="296" y="267"/>
                </a:cubicBezTo>
                <a:cubicBezTo>
                  <a:pt x="300" y="243"/>
                  <a:pt x="292" y="212"/>
                  <a:pt x="288" y="189"/>
                </a:cubicBezTo>
                <a:close/>
              </a:path>
            </a:pathLst>
          </a:custGeom>
          <a:solidFill>
            <a:srgbClr val="9B7E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690688" y="93663"/>
            <a:ext cx="3519487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课文主要写了什么？</a:t>
            </a:r>
            <a:endParaRPr lang="zh-CN" altLang="en-US" sz="3200" spc="-150" dirty="0">
              <a:solidFill>
                <a:srgbClr val="96795F"/>
              </a:solidFill>
              <a:latin typeface="汉仪悠然体简" panose="00020600040101010101" pitchFamily="18" charset="-122"/>
              <a:ea typeface="汉仪悠然体简" panose="00020600040101010101" pitchFamily="18" charset="-122"/>
            </a:endParaRPr>
          </a:p>
        </p:txBody>
      </p:sp>
      <p:pic>
        <p:nvPicPr>
          <p:cNvPr id="26" name="图片 2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1666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750" y="166688"/>
            <a:ext cx="14573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2" name="文本框 23"/>
          <p:cNvSpPr txBox="1">
            <a:spLocks noChangeArrowheads="1"/>
          </p:cNvSpPr>
          <p:nvPr/>
        </p:nvSpPr>
        <p:spPr bwMode="auto">
          <a:xfrm>
            <a:off x="1598613" y="1479550"/>
            <a:ext cx="56959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课文主要写了一群蚂蚁搬运粮食的过程中，面对掉到地上的奶酪渣的诱惑，蚂蚁队长以身作则，严守纪律，下令让最小的蚂蚁吃掉奶酪渣的故事。</a:t>
            </a:r>
            <a:endParaRPr lang="zh-CN" altLang="en-US" sz="2800" dirty="0"/>
          </a:p>
        </p:txBody>
      </p:sp>
    </p:spTree>
  </p:cSld>
  <p:clrMapOvr>
    <a:masterClrMapping/>
  </p:clrMapOvr>
  <p:transition spd="slow" advTm="4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16"/>
          <p:cNvSpPr>
            <a:spLocks noChangeArrowheads="1"/>
          </p:cNvSpPr>
          <p:nvPr/>
        </p:nvSpPr>
        <p:spPr bwMode="auto">
          <a:xfrm>
            <a:off x="1162050" y="274638"/>
            <a:ext cx="5807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你来把故事串联一下吧！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2062" y="997536"/>
            <a:ext cx="1697831" cy="1199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638" y="998010"/>
            <a:ext cx="1891189" cy="1199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1980" y="2805856"/>
            <a:ext cx="1698784" cy="16392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636" y="2858243"/>
            <a:ext cx="2048828" cy="1534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585913" y="2282825"/>
            <a:ext cx="29321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蚂蚁队长颁布禁令。</a:t>
            </a:r>
          </a:p>
        </p:txBody>
      </p:sp>
      <p:sp>
        <p:nvSpPr>
          <p:cNvPr id="5" name="矩形 4"/>
          <p:cNvSpPr/>
          <p:nvPr/>
        </p:nvSpPr>
        <p:spPr>
          <a:xfrm>
            <a:off x="4816475" y="2185988"/>
            <a:ext cx="312578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蚂蚁们面对奶酪渣的诱惑。</a:t>
            </a:r>
          </a:p>
        </p:txBody>
      </p:sp>
      <p:sp>
        <p:nvSpPr>
          <p:cNvPr id="6" name="矩形 5"/>
          <p:cNvSpPr/>
          <p:nvPr/>
        </p:nvSpPr>
        <p:spPr>
          <a:xfrm>
            <a:off x="1439863" y="4211638"/>
            <a:ext cx="3392487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蚂蚁队长让最小的蚂蚁吃掉了奶酪渣。</a:t>
            </a:r>
          </a:p>
        </p:txBody>
      </p:sp>
      <p:sp>
        <p:nvSpPr>
          <p:cNvPr id="7" name="矩形 6"/>
          <p:cNvSpPr/>
          <p:nvPr/>
        </p:nvSpPr>
        <p:spPr>
          <a:xfrm>
            <a:off x="4960938" y="4440238"/>
            <a:ext cx="2981325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奶酪顺利搬进洞里。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351344" y="790853"/>
            <a:ext cx="3370153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自读第一、二、三自然段：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41488" y="1319213"/>
            <a:ext cx="4473575" cy="12731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要求：读准字音，读通句子。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思考：蚂蚁队长宣布的什么命令？大家干的怎么样？为什么？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16050" y="2787650"/>
            <a:ext cx="6329363" cy="168910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今天搬运粮食，只许出力，不许偷嘴。谁偷嘴就要处罚谁。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大家一听，都来劲了，争先恐后赶到运粮地点，抢着抬大的，搬重的，谁也不愿偷懒。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  <a:p>
            <a:pPr marL="257175" indent="-257175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若蚂蚁队长偷嘴，照样要受处罚。</a:t>
            </a:r>
            <a:endParaRPr lang="en-US" altLang="zh-CN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741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438" y="1098550"/>
            <a:ext cx="1201737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4" name="矩形 3"/>
          <p:cNvSpPr/>
          <p:nvPr/>
        </p:nvSpPr>
        <p:spPr>
          <a:xfrm>
            <a:off x="1327150" y="2805113"/>
            <a:ext cx="3754438" cy="1608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“只许出力，不许偷嘴”这是个什么句子？</a:t>
            </a:r>
            <a:endParaRPr lang="en-US" altLang="zh-CN" sz="21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祈使句。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17613" y="963613"/>
            <a:ext cx="67246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ctr">
              <a:buFont typeface="Wingdings" pitchFamily="2" charset="2"/>
              <a:buChar char="u"/>
            </a:pPr>
            <a:r>
              <a:rPr lang="zh-CN" altLang="en-US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一只小蚂蚁在队列里嘀咕：“要是偷嘴的是您呢？”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20850" y="2109788"/>
            <a:ext cx="36845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100">
                <a:solidFill>
                  <a:srgbClr val="CC00CC"/>
                </a:solidFill>
                <a:latin typeface="黑体" pitchFamily="49" charset="-122"/>
                <a:ea typeface="黑体" pitchFamily="49" charset="-122"/>
              </a:rPr>
              <a:t>小蚂蚁只是表示一种可能性。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66863" y="1443038"/>
            <a:ext cx="39544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1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为什么小蚂蚁不敢大声提出来？</a:t>
            </a:r>
          </a:p>
        </p:txBody>
      </p:sp>
      <p:pic>
        <p:nvPicPr>
          <p:cNvPr id="18438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9888" y="2805113"/>
            <a:ext cx="2049462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66875" y="215900"/>
            <a:ext cx="1370013" cy="43973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3" name="矩形 2"/>
          <p:cNvSpPr/>
          <p:nvPr/>
        </p:nvSpPr>
        <p:spPr>
          <a:xfrm>
            <a:off x="2287588" y="2366963"/>
            <a:ext cx="2778125" cy="8588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队长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                  </a:t>
            </a:r>
            <a:r>
              <a:rPr lang="zh-CN" altLang="en-US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队员</a:t>
            </a:r>
            <a:endParaRPr lang="en-US" altLang="zh-CN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16038" y="3268663"/>
            <a:ext cx="5384800" cy="10556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“都来劲了”这句话说明了什么？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蚂蚁队长自己遵守纪律，大家都很信服。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92225" y="993775"/>
            <a:ext cx="5148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ctr">
              <a:buFont typeface="Wingdings" pitchFamily="2" charset="2"/>
              <a:buChar char="u"/>
            </a:pP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蚂蚁队长说：“照样要受处罚。”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857500" y="2316163"/>
            <a:ext cx="12620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1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一视同仁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673225" y="1500188"/>
            <a:ext cx="42227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100">
                <a:latin typeface="黑体" pitchFamily="49" charset="-122"/>
                <a:ea typeface="黑体" pitchFamily="49" charset="-122"/>
              </a:rPr>
              <a:t>蚂蚁队长说的这句话是什么意思？</a:t>
            </a:r>
          </a:p>
        </p:txBody>
      </p:sp>
      <p:sp>
        <p:nvSpPr>
          <p:cNvPr id="2" name="左右箭头 1"/>
          <p:cNvSpPr/>
          <p:nvPr/>
        </p:nvSpPr>
        <p:spPr>
          <a:xfrm>
            <a:off x="3036888" y="2708275"/>
            <a:ext cx="903287" cy="1968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5" name="矩形 4"/>
          <p:cNvSpPr/>
          <p:nvPr/>
        </p:nvSpPr>
        <p:spPr>
          <a:xfrm>
            <a:off x="4273515" y="2559399"/>
            <a:ext cx="830997" cy="4847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公平</a:t>
            </a:r>
          </a:p>
        </p:txBody>
      </p:sp>
      <p:pic>
        <p:nvPicPr>
          <p:cNvPr id="19465" name="图片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663" y="1771650"/>
            <a:ext cx="1214437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8" grpId="0"/>
      <p:bldP spid="10" grpId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卡通建筑ＰＰＴ"/>
</p:tagLst>
</file>

<file path=ppt/theme/theme1.xml><?xml version="1.0" encoding="utf-8"?>
<a:theme xmlns:a="http://schemas.openxmlformats.org/drawingml/2006/main" name="第一PPT模板网-WWW.1PPT.COM​">
  <a:themeElements>
    <a:clrScheme name="Office 主题​​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A5300F"/>
      </a:accent1>
      <a:accent2>
        <a:srgbClr val="E19825"/>
      </a:accent2>
      <a:accent3>
        <a:srgbClr val="D55816"/>
      </a:accent3>
      <a:accent4>
        <a:srgbClr val="B19C7D"/>
      </a:accent4>
      <a:accent5>
        <a:srgbClr val="7F5F52"/>
      </a:accent5>
      <a:accent6>
        <a:srgbClr val="B27D49"/>
      </a:accent6>
      <a:hlink>
        <a:srgbClr val="A5300F"/>
      </a:hlink>
      <a:folHlink>
        <a:srgbClr val="BFBFBF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A5300F"/>
    </a:accent1>
    <a:accent2>
      <a:srgbClr val="E19825"/>
    </a:accent2>
    <a:accent3>
      <a:srgbClr val="D55816"/>
    </a:accent3>
    <a:accent4>
      <a:srgbClr val="B19C7D"/>
    </a:accent4>
    <a:accent5>
      <a:srgbClr val="7F5F52"/>
    </a:accent5>
    <a:accent6>
      <a:srgbClr val="B27D49"/>
    </a:accent6>
    <a:hlink>
      <a:srgbClr val="A5300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1149</Words>
  <Application>Microsoft Office PowerPoint</Application>
  <PresentationFormat>全屏显示(16:9)</PresentationFormat>
  <Paragraphs>109</Paragraphs>
  <Slides>21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Meiryo</vt:lpstr>
      <vt:lpstr>等线</vt:lpstr>
      <vt:lpstr>等线 Light</vt:lpstr>
      <vt:lpstr>汉仪悠然体简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327</cp:revision>
  <dcterms:created xsi:type="dcterms:W3CDTF">2017-07-27T02:15:21Z</dcterms:created>
  <dcterms:modified xsi:type="dcterms:W3CDTF">2021-07-30T04:42:49Z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