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5854" r:id="rId1"/>
    <p:sldMasterId id="2147485859" r:id="rId2"/>
    <p:sldMasterId id="2147485871" r:id="rId3"/>
  </p:sldMasterIdLst>
  <p:notesMasterIdLst>
    <p:notesMasterId r:id="rId44"/>
  </p:notesMasterIdLst>
  <p:sldIdLst>
    <p:sldId id="259" r:id="rId4"/>
    <p:sldId id="578" r:id="rId5"/>
    <p:sldId id="537" r:id="rId6"/>
    <p:sldId id="258" r:id="rId7"/>
    <p:sldId id="511" r:id="rId8"/>
    <p:sldId id="549" r:id="rId9"/>
    <p:sldId id="599" r:id="rId10"/>
    <p:sldId id="567" r:id="rId11"/>
    <p:sldId id="570" r:id="rId12"/>
    <p:sldId id="575" r:id="rId13"/>
    <p:sldId id="568" r:id="rId14"/>
    <p:sldId id="576" r:id="rId15"/>
    <p:sldId id="577" r:id="rId16"/>
    <p:sldId id="565" r:id="rId17"/>
    <p:sldId id="566" r:id="rId18"/>
    <p:sldId id="580" r:id="rId19"/>
    <p:sldId id="581" r:id="rId20"/>
    <p:sldId id="582" r:id="rId21"/>
    <p:sldId id="583" r:id="rId22"/>
    <p:sldId id="584" r:id="rId23"/>
    <p:sldId id="601" r:id="rId24"/>
    <p:sldId id="586" r:id="rId25"/>
    <p:sldId id="587" r:id="rId26"/>
    <p:sldId id="588" r:id="rId27"/>
    <p:sldId id="590" r:id="rId28"/>
    <p:sldId id="589" r:id="rId29"/>
    <p:sldId id="591" r:id="rId30"/>
    <p:sldId id="592" r:id="rId31"/>
    <p:sldId id="593" r:id="rId32"/>
    <p:sldId id="594" r:id="rId33"/>
    <p:sldId id="595" r:id="rId34"/>
    <p:sldId id="602" r:id="rId35"/>
    <p:sldId id="603" r:id="rId36"/>
    <p:sldId id="604" r:id="rId37"/>
    <p:sldId id="605" r:id="rId38"/>
    <p:sldId id="606" r:id="rId39"/>
    <p:sldId id="598" r:id="rId40"/>
    <p:sldId id="600" r:id="rId41"/>
    <p:sldId id="257" r:id="rId42"/>
    <p:sldId id="607" r:id="rId43"/>
  </p:sldIdLst>
  <p:sldSz cx="12192000" cy="6858000"/>
  <p:notesSz cx="6858000" cy="9144000"/>
  <p:defaultTextStyle>
    <a:defPPr>
      <a:defRPr lang="zh-CN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7" userDrawn="1">
          <p15:clr>
            <a:srgbClr val="A4A3A4"/>
          </p15:clr>
        </p15:guide>
        <p15:guide id="2" orient="horz" pos="1739" userDrawn="1">
          <p15:clr>
            <a:srgbClr val="A4A3A4"/>
          </p15:clr>
        </p15:guide>
        <p15:guide id="3" orient="horz" pos="2616" userDrawn="1">
          <p15:clr>
            <a:srgbClr val="A4A3A4"/>
          </p15:clr>
        </p15:guide>
        <p15:guide id="4" orient="horz" pos="3663" userDrawn="1">
          <p15:clr>
            <a:srgbClr val="A4A3A4"/>
          </p15:clr>
        </p15:guide>
        <p15:guide id="5" orient="horz" pos="2427" userDrawn="1">
          <p15:clr>
            <a:srgbClr val="A4A3A4"/>
          </p15:clr>
        </p15:guide>
        <p15:guide id="6" pos="3865" userDrawn="1">
          <p15:clr>
            <a:srgbClr val="A4A3A4"/>
          </p15:clr>
        </p15:guide>
        <p15:guide id="7" pos="1801" userDrawn="1">
          <p15:clr>
            <a:srgbClr val="A4A3A4"/>
          </p15:clr>
        </p15:guide>
        <p15:guide id="8" pos="5361" userDrawn="1">
          <p15:clr>
            <a:srgbClr val="A4A3A4"/>
          </p15:clr>
        </p15:guide>
        <p15:guide id="9" pos="3687" userDrawn="1">
          <p15:clr>
            <a:srgbClr val="A4A3A4"/>
          </p15:clr>
        </p15:guide>
        <p15:guide id="10" pos="348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EEAF2"/>
    <a:srgbClr val="0000FF"/>
    <a:srgbClr val="000000"/>
    <a:srgbClr val="FF33CC"/>
    <a:srgbClr val="34421A"/>
    <a:srgbClr val="1A210D"/>
    <a:srgbClr val="67603B"/>
    <a:srgbClr val="AEBD51"/>
    <a:srgbClr val="99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47" autoAdjust="0"/>
    <p:restoredTop sz="96314" autoAdjust="0"/>
  </p:normalViewPr>
  <p:slideViewPr>
    <p:cSldViewPr snapToGrid="0" snapToObjects="1">
      <p:cViewPr varScale="1">
        <p:scale>
          <a:sx n="108" d="100"/>
          <a:sy n="108" d="100"/>
        </p:scale>
        <p:origin x="708" y="78"/>
      </p:cViewPr>
      <p:guideLst>
        <p:guide orient="horz" pos="2167"/>
        <p:guide orient="horz" pos="1739"/>
        <p:guide orient="horz" pos="2616"/>
        <p:guide orient="horz" pos="3663"/>
        <p:guide orient="horz" pos="2427"/>
        <p:guide pos="3865"/>
        <p:guide pos="1801"/>
        <p:guide pos="5361"/>
        <p:guide pos="3687"/>
        <p:guide pos="3487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24" d="100"/>
        <a:sy n="124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slide" Target="slides/slide36.xml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42" Type="http://schemas.openxmlformats.org/officeDocument/2006/relationships/slide" Target="slides/slide39.xml"/><Relationship Id="rId47" Type="http://schemas.openxmlformats.org/officeDocument/2006/relationships/theme" Target="theme/theme1.xml"/><Relationship Id="rId7" Type="http://schemas.openxmlformats.org/officeDocument/2006/relationships/slide" Target="slides/slide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9" Type="http://schemas.openxmlformats.org/officeDocument/2006/relationships/slide" Target="slides/slide2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slide" Target="slides/slide34.xml"/><Relationship Id="rId40" Type="http://schemas.openxmlformats.org/officeDocument/2006/relationships/slide" Target="slides/slide37.xml"/><Relationship Id="rId45" Type="http://schemas.openxmlformats.org/officeDocument/2006/relationships/presProps" Target="pres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slide" Target="slides/slide33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4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slide" Target="slides/slide32.xml"/><Relationship Id="rId43" Type="http://schemas.openxmlformats.org/officeDocument/2006/relationships/slide" Target="slides/slide40.xml"/><Relationship Id="rId48" Type="http://schemas.openxmlformats.org/officeDocument/2006/relationships/tableStyles" Target="tableStyles.xml"/><Relationship Id="rId8" Type="http://schemas.openxmlformats.org/officeDocument/2006/relationships/slide" Target="slides/slide5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slide" Target="slides/slide35.xml"/><Relationship Id="rId46" Type="http://schemas.openxmlformats.org/officeDocument/2006/relationships/viewProps" Target="viewProps.xml"/><Relationship Id="rId20" Type="http://schemas.openxmlformats.org/officeDocument/2006/relationships/slide" Target="slides/slide17.xml"/><Relationship Id="rId41" Type="http://schemas.openxmlformats.org/officeDocument/2006/relationships/slide" Target="slides/slide3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>
            <a:extLst>
              <a:ext uri="{FF2B5EF4-FFF2-40B4-BE49-F238E27FC236}"/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buFontTx/>
              <a:buNone/>
              <a:defRPr sz="1200">
                <a:ea typeface="宋体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>
            <a:extLst>
              <a:ext uri="{FF2B5EF4-FFF2-40B4-BE49-F238E27FC236}"/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buFontTx/>
              <a:buNone/>
              <a:defRPr sz="1200">
                <a:ea typeface="宋体" pitchFamily="2" charset="-122"/>
              </a:defRPr>
            </a:lvl1pPr>
          </a:lstStyle>
          <a:p>
            <a:pPr>
              <a:defRPr/>
            </a:pPr>
            <a:fld id="{ED97CCA2-08CD-4C52-8A4F-0E66AD67D540}" type="datetimeFigureOut">
              <a:rPr lang="zh-CN" altLang="en-US"/>
              <a:pPr>
                <a:defRPr/>
              </a:pPr>
              <a:t>2021/7/30</a:t>
            </a:fld>
            <a:endParaRPr lang="zh-CN" altLang="en-US"/>
          </a:p>
        </p:txBody>
      </p:sp>
      <p:sp>
        <p:nvSpPr>
          <p:cNvPr id="4" name="幻灯片图像占位符 3">
            <a:extLst>
              <a:ext uri="{FF2B5EF4-FFF2-40B4-BE49-F238E27FC236}"/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>
            <a:extLst>
              <a:ext uri="{FF2B5EF4-FFF2-40B4-BE49-F238E27FC236}"/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>
            <a:extLst>
              <a:ext uri="{FF2B5EF4-FFF2-40B4-BE49-F238E27FC236}"/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buFontTx/>
              <a:buNone/>
              <a:defRPr sz="1200">
                <a:ea typeface="宋体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/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buFont typeface="Arial" pitchFamily="34" charset="0"/>
              <a:buNone/>
              <a:defRPr sz="1200"/>
            </a:lvl1pPr>
          </a:lstStyle>
          <a:p>
            <a:pPr>
              <a:defRPr/>
            </a:pPr>
            <a:fld id="{BBFD0730-8667-493F-BE68-5312B96EFD3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8944047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9155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zh-CN" altLang="en-US" smtClean="0"/>
          </a:p>
        </p:txBody>
      </p:sp>
      <p:sp>
        <p:nvSpPr>
          <p:cNvPr id="49156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>
              <a:buFontTx/>
              <a:buNone/>
            </a:pPr>
            <a:fld id="{1455E6C1-FC10-46CC-B65E-D6F807FE17B0}" type="slidenum">
              <a:rPr lang="zh-CN" altLang="en-US" smtClean="0"/>
              <a:pPr>
                <a:buFontTx/>
                <a:buNone/>
              </a:pPr>
              <a:t>1</a:t>
            </a:fld>
            <a:endParaRPr lang="zh-CN" altLang="en-US" smtClean="0"/>
          </a:p>
        </p:txBody>
      </p:sp>
    </p:spTree>
    <p:extLst>
      <p:ext uri="{BB962C8B-B14F-4D97-AF65-F5344CB8AC3E}">
        <p14:creationId xmlns:p14="http://schemas.microsoft.com/office/powerpoint/2010/main" val="106090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017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zh-CN" altLang="en-US" smtClean="0"/>
          </a:p>
        </p:txBody>
      </p:sp>
      <p:sp>
        <p:nvSpPr>
          <p:cNvPr id="5018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>
              <a:buFontTx/>
              <a:buNone/>
            </a:pPr>
            <a:fld id="{7A376F27-740F-4638-8AE3-71FC78B2FD76}" type="slidenum">
              <a:rPr lang="zh-CN" altLang="en-US" smtClean="0"/>
              <a:pPr>
                <a:buFontTx/>
                <a:buNone/>
              </a:pPr>
              <a:t>2</a:t>
            </a:fld>
            <a:endParaRPr lang="zh-CN" altLang="en-US" smtClean="0"/>
          </a:p>
        </p:txBody>
      </p:sp>
    </p:spTree>
    <p:extLst>
      <p:ext uri="{BB962C8B-B14F-4D97-AF65-F5344CB8AC3E}">
        <p14:creationId xmlns:p14="http://schemas.microsoft.com/office/powerpoint/2010/main" val="318539104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1203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zh-CN" altLang="en-US" smtClean="0"/>
          </a:p>
        </p:txBody>
      </p:sp>
      <p:sp>
        <p:nvSpPr>
          <p:cNvPr id="51204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>
              <a:buFontTx/>
              <a:buNone/>
            </a:pPr>
            <a:fld id="{42B58B09-AA82-4E7F-AD0B-C01ED567275B}" type="slidenum">
              <a:rPr lang="zh-CN" altLang="en-US" smtClean="0"/>
              <a:pPr>
                <a:buFontTx/>
                <a:buNone/>
              </a:pPr>
              <a:t>3</a:t>
            </a:fld>
            <a:endParaRPr lang="zh-CN" altLang="en-US" smtClean="0"/>
          </a:p>
        </p:txBody>
      </p:sp>
    </p:spTree>
    <p:extLst>
      <p:ext uri="{BB962C8B-B14F-4D97-AF65-F5344CB8AC3E}">
        <p14:creationId xmlns:p14="http://schemas.microsoft.com/office/powerpoint/2010/main" val="261635937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222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zh-CN" altLang="en-US" smtClean="0"/>
          </a:p>
        </p:txBody>
      </p:sp>
      <p:sp>
        <p:nvSpPr>
          <p:cNvPr id="5222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>
              <a:buFontTx/>
              <a:buNone/>
            </a:pPr>
            <a:fld id="{571B02D9-07B6-42AC-AB7A-ECDB93BCF26B}" type="slidenum">
              <a:rPr lang="zh-CN" altLang="en-US" smtClean="0"/>
              <a:pPr>
                <a:buFontTx/>
                <a:buNone/>
              </a:pPr>
              <a:t>16</a:t>
            </a:fld>
            <a:endParaRPr lang="zh-CN" altLang="en-US" smtClean="0"/>
          </a:p>
        </p:txBody>
      </p:sp>
    </p:spTree>
    <p:extLst>
      <p:ext uri="{BB962C8B-B14F-4D97-AF65-F5344CB8AC3E}">
        <p14:creationId xmlns:p14="http://schemas.microsoft.com/office/powerpoint/2010/main" val="12981464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BFD0730-8667-493F-BE68-5312B96EFD37}" type="slidenum">
              <a:rPr lang="zh-CN" altLang="en-US" smtClean="0"/>
              <a:pPr>
                <a:defRPr/>
              </a:pPr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1019008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40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691605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/>
            </a:extLst>
          </p:cNvPr>
          <p:cNvSpPr/>
          <p:nvPr/>
        </p:nvSpPr>
        <p:spPr bwMode="auto">
          <a:xfrm>
            <a:off x="0" y="0"/>
            <a:ext cx="12192000" cy="4176184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rgbClr val="B7E0EC"/>
              </a:gs>
            </a:gsLst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/>
          </a:p>
        </p:txBody>
      </p:sp>
      <p:pic>
        <p:nvPicPr>
          <p:cNvPr id="3" name="Picture 39" descr="구름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94454" y="179920"/>
            <a:ext cx="910167" cy="3640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40" descr="구름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647768" y="503770"/>
            <a:ext cx="1390651" cy="5545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图片 93">
            <a:extLst>
              <a:ext uri="{FF2B5EF4-FFF2-40B4-BE49-F238E27FC236}"/>
            </a:extLst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38100" y="4252384"/>
            <a:ext cx="12293600" cy="2681816"/>
          </a:xfrm>
          <a:prstGeom prst="rect">
            <a:avLst/>
          </a:prstGeom>
          <a:noFill/>
          <a:ln>
            <a:noFill/>
          </a:ln>
          <a:effectLst>
            <a:softEdge rad="63500"/>
          </a:effectLst>
          <a:extLst/>
        </p:spPr>
      </p:pic>
      <p:pic>
        <p:nvPicPr>
          <p:cNvPr id="6" name="Picture 39" descr="구름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94454" y="179920"/>
            <a:ext cx="910167" cy="3640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40" descr="구름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647768" y="503770"/>
            <a:ext cx="1390651" cy="5545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图片 93">
            <a:extLst>
              <a:ext uri="{FF2B5EF4-FFF2-40B4-BE49-F238E27FC236}"/>
            </a:extLst>
          </p:cNvPr>
          <p:cNvPicPr>
            <a:picLocks noChangeAspect="1" noChangeArrowheads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38100" y="4252384"/>
            <a:ext cx="12293600" cy="2681816"/>
          </a:xfrm>
          <a:prstGeom prst="rect">
            <a:avLst/>
          </a:prstGeom>
          <a:noFill/>
          <a:ln>
            <a:noFill/>
          </a:ln>
          <a:effectLst>
            <a:softEdge rad="63500"/>
          </a:effectLst>
          <a:extLst/>
        </p:spPr>
      </p:pic>
    </p:spTree>
    <p:extLst>
      <p:ext uri="{BB962C8B-B14F-4D97-AF65-F5344CB8AC3E}">
        <p14:creationId xmlns:p14="http://schemas.microsoft.com/office/powerpoint/2010/main" val="9797127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3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2021/7/30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07295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3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3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2021/7/30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85089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9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9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2021/7/30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83038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2021/7/30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55876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2021/7/30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648374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2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3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2" y="1435103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2021/7/30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684122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2021/7/30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554301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2021/7/30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980474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41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41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2021/7/30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634774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2021/7/30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82822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/>
            </a:extLst>
          </p:cNvPr>
          <p:cNvSpPr>
            <a:spLocks noChangeArrowheads="1"/>
          </p:cNvSpPr>
          <p:nvPr/>
        </p:nvSpPr>
        <p:spPr bwMode="auto">
          <a:xfrm>
            <a:off x="0" y="3"/>
            <a:ext cx="12192000" cy="3945467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100000">
                <a:srgbClr val="B7E0EC"/>
              </a:gs>
            </a:gsLst>
            <a:lin ang="16200000"/>
          </a:gradFill>
          <a:ln>
            <a:noFill/>
          </a:ln>
          <a:extLst/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defTabSz="914400" eaLnBrk="1" hangingPunct="1">
              <a:defRPr/>
            </a:pPr>
            <a:endParaRPr kumimoji="1" lang="zh-CN" altLang="en-US">
              <a:solidFill>
                <a:srgbClr val="FFFFFF"/>
              </a:solidFill>
            </a:endParaRPr>
          </a:p>
        </p:txBody>
      </p:sp>
      <p:pic>
        <p:nvPicPr>
          <p:cNvPr id="3" name="图片 5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4497917"/>
            <a:ext cx="12192000" cy="26818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39" descr="구름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94454" y="179920"/>
            <a:ext cx="910167" cy="3640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0" descr="구름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647768" y="503770"/>
            <a:ext cx="1390651" cy="5545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矩形 5">
            <a:extLst>
              <a:ext uri="{FF2B5EF4-FFF2-40B4-BE49-F238E27FC236}"/>
            </a:extLst>
          </p:cNvPr>
          <p:cNvSpPr>
            <a:spLocks noChangeArrowheads="1"/>
          </p:cNvSpPr>
          <p:nvPr userDrawn="1"/>
        </p:nvSpPr>
        <p:spPr bwMode="auto">
          <a:xfrm>
            <a:off x="0" y="3"/>
            <a:ext cx="12192000" cy="3945467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100000">
                <a:srgbClr val="B7E0EC"/>
              </a:gs>
            </a:gsLst>
            <a:lin ang="16200000"/>
          </a:gradFill>
          <a:ln>
            <a:noFill/>
          </a:ln>
          <a:extLst/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defTabSz="914400" eaLnBrk="1" hangingPunct="1">
              <a:defRPr/>
            </a:pPr>
            <a:endParaRPr kumimoji="1" lang="zh-CN" altLang="en-US">
              <a:solidFill>
                <a:srgbClr val="FFFFFF"/>
              </a:solidFill>
            </a:endParaRPr>
          </a:p>
        </p:txBody>
      </p:sp>
      <p:pic>
        <p:nvPicPr>
          <p:cNvPr id="7" name="图片 5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4497917"/>
            <a:ext cx="12192000" cy="26818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39" descr="구름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94454" y="179920"/>
            <a:ext cx="910167" cy="3640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40" descr="구름"/>
          <p:cNvPicPr>
            <a:picLocks noChangeAspect="1" noChangeArrowheads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647768" y="503770"/>
            <a:ext cx="1390651" cy="5545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0918218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2021/7/30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39089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2021/7/30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917680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2021/7/30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378607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2021/7/30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589688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2021/7/30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14942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2021/7/30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253947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2021/7/30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639278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2021/7/30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598688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2021/7/30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180803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2021/7/30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0312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Administrator\Desktop\宽屏语文绿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157633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/>
            </a:extLst>
          </p:cNvPr>
          <p:cNvSpPr/>
          <p:nvPr/>
        </p:nvSpPr>
        <p:spPr>
          <a:xfrm>
            <a:off x="0" y="4"/>
            <a:ext cx="12192000" cy="7177617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rgbClr val="B7E0EC"/>
              </a:gs>
            </a:gsLst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/>
          </a:p>
        </p:txBody>
      </p:sp>
      <p:pic>
        <p:nvPicPr>
          <p:cNvPr id="3" name="图片 5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4497917"/>
            <a:ext cx="12192000" cy="26818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39" descr="구름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94454" y="239185"/>
            <a:ext cx="910167" cy="4847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0" descr="구름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647768" y="670986"/>
            <a:ext cx="1390651" cy="7408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" name="组合 10"/>
          <p:cNvGrpSpPr>
            <a:grpSpLocks/>
          </p:cNvGrpSpPr>
          <p:nvPr/>
        </p:nvGrpSpPr>
        <p:grpSpPr bwMode="auto">
          <a:xfrm>
            <a:off x="3162303" y="2749551"/>
            <a:ext cx="5865284" cy="4025900"/>
            <a:chOff x="2371725" y="2061566"/>
            <a:chExt cx="4398963" cy="3019838"/>
          </a:xfrm>
        </p:grpSpPr>
        <p:sp>
          <p:nvSpPr>
            <p:cNvPr id="7" name="Oval 17">
              <a:extLst>
                <a:ext uri="{FF2B5EF4-FFF2-40B4-BE49-F238E27FC236}"/>
              </a:extLst>
            </p:cNvPr>
            <p:cNvSpPr>
              <a:spLocks noChangeArrowheads="1"/>
            </p:cNvSpPr>
            <p:nvPr/>
          </p:nvSpPr>
          <p:spPr bwMode="auto">
            <a:xfrm>
              <a:off x="2371725" y="4338352"/>
              <a:ext cx="4398963" cy="743052"/>
            </a:xfrm>
            <a:prstGeom prst="ellipse">
              <a:avLst/>
            </a:prstGeom>
            <a:gradFill rotWithShape="1">
              <a:gsLst>
                <a:gs pos="0">
                  <a:srgbClr val="0E320D"/>
                </a:gs>
                <a:gs pos="100000">
                  <a:srgbClr val="1F6B1B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/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defRPr/>
              </a:pPr>
              <a:endParaRPr lang="ko-KR" altLang="en-US">
                <a:ea typeface="Malgun Gothic" panose="020B0503020000020004" pitchFamily="34" charset="-127"/>
              </a:endParaRPr>
            </a:p>
          </p:txBody>
        </p:sp>
        <p:pic>
          <p:nvPicPr>
            <p:cNvPr id="8" name="Picture 16" descr="꽃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32510" y="2061566"/>
              <a:ext cx="2845692" cy="27459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9" name="矩形 3">
            <a:extLst>
              <a:ext uri="{FF2B5EF4-FFF2-40B4-BE49-F238E27FC236}"/>
            </a:extLst>
          </p:cNvPr>
          <p:cNvSpPr>
            <a:spLocks noChangeArrowheads="1"/>
          </p:cNvSpPr>
          <p:nvPr/>
        </p:nvSpPr>
        <p:spPr bwMode="auto">
          <a:xfrm>
            <a:off x="7440085" y="6773334"/>
            <a:ext cx="216726" cy="261610"/>
          </a:xfrm>
          <a:prstGeom prst="rect">
            <a:avLst/>
          </a:prstGeom>
          <a:noFill/>
          <a:ln>
            <a:noFill/>
          </a:ln>
          <a:extLst/>
        </p:spPr>
        <p:txBody>
          <a:bodyPr wrap="none">
            <a:spAutoFit/>
          </a:bodyPr>
          <a:lstStyle/>
          <a:p>
            <a:pPr eaLnBrk="1" hangingPunct="1"/>
            <a:r>
              <a:rPr lang="zh-CN" altLang="en-US" sz="1100">
                <a:solidFill>
                  <a:srgbClr val="414141"/>
                </a:solidFill>
              </a:rPr>
              <a:t> </a:t>
            </a:r>
          </a:p>
        </p:txBody>
      </p:sp>
      <p:sp>
        <p:nvSpPr>
          <p:cNvPr id="10" name="TextBox 3">
            <a:extLst>
              <a:ext uri="{FF2B5EF4-FFF2-40B4-BE49-F238E27FC236}"/>
            </a:extLst>
          </p:cNvPr>
          <p:cNvSpPr>
            <a:spLocks noChangeArrowheads="1"/>
          </p:cNvSpPr>
          <p:nvPr/>
        </p:nvSpPr>
        <p:spPr bwMode="auto">
          <a:xfrm>
            <a:off x="2783421" y="1341967"/>
            <a:ext cx="6625167" cy="673100"/>
          </a:xfrm>
          <a:prstGeom prst="rect">
            <a:avLst/>
          </a:prstGeom>
          <a:noFill/>
          <a:ln>
            <a:noFill/>
          </a:ln>
          <a:extLst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914400" eaLnBrk="1" hangingPunct="1">
              <a:defRPr/>
            </a:pPr>
            <a:r>
              <a:rPr lang="zh-CN" altLang="en-US" sz="2800" dirty="0">
                <a:solidFill>
                  <a:srgbClr val="014079"/>
                </a:solidFill>
                <a:ea typeface="微软雅黑" panose="020B0503020204020204" pitchFamily="34" charset="-122"/>
                <a:sym typeface="Calibri" panose="020F0502020204030204" pitchFamily="34" charset="0"/>
              </a:rPr>
              <a:t>感受美好自然，培养语文素养！</a:t>
            </a:r>
            <a:endParaRPr lang="zh-CN" altLang="en-US" sz="2800" dirty="0">
              <a:solidFill>
                <a:srgbClr val="014079"/>
              </a:solidFill>
            </a:endParaRPr>
          </a:p>
        </p:txBody>
      </p:sp>
      <p:sp>
        <p:nvSpPr>
          <p:cNvPr id="11" name="TextBox 3">
            <a:extLst>
              <a:ext uri="{FF2B5EF4-FFF2-40B4-BE49-F238E27FC236}"/>
            </a:extLst>
          </p:cNvPr>
          <p:cNvSpPr>
            <a:spLocks noChangeArrowheads="1"/>
          </p:cNvSpPr>
          <p:nvPr/>
        </p:nvSpPr>
        <p:spPr bwMode="auto">
          <a:xfrm>
            <a:off x="2444754" y="1962151"/>
            <a:ext cx="7198783" cy="673100"/>
          </a:xfrm>
          <a:prstGeom prst="rect">
            <a:avLst/>
          </a:prstGeom>
          <a:noFill/>
          <a:ln>
            <a:noFill/>
          </a:ln>
          <a:extLst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defTabSz="914400" eaLnBrk="1" hangingPunct="1">
              <a:defRPr/>
            </a:pPr>
            <a:r>
              <a:rPr lang="en-US" altLang="zh-CN" sz="1600" dirty="0">
                <a:solidFill>
                  <a:srgbClr val="014079"/>
                </a:solidFill>
              </a:rPr>
              <a:t>GAN SHOU MEI HAO ZI RAN</a:t>
            </a:r>
            <a:r>
              <a:rPr lang="zh-CN" altLang="en-US" sz="1600" dirty="0">
                <a:solidFill>
                  <a:srgbClr val="014079"/>
                </a:solidFill>
              </a:rPr>
              <a:t>   </a:t>
            </a:r>
            <a:r>
              <a:rPr lang="en-US" altLang="zh-CN" sz="1600" dirty="0">
                <a:solidFill>
                  <a:srgbClr val="014079"/>
                </a:solidFill>
              </a:rPr>
              <a:t> PEI YANG YU WEN SU YANG</a:t>
            </a:r>
            <a:endParaRPr lang="zh-CN" altLang="en-US" sz="1600" dirty="0">
              <a:solidFill>
                <a:srgbClr val="014079"/>
              </a:solidFill>
            </a:endParaRPr>
          </a:p>
        </p:txBody>
      </p:sp>
      <p:sp>
        <p:nvSpPr>
          <p:cNvPr id="12" name="矩形 11">
            <a:extLst>
              <a:ext uri="{FF2B5EF4-FFF2-40B4-BE49-F238E27FC236}"/>
            </a:extLst>
          </p:cNvPr>
          <p:cNvSpPr/>
          <p:nvPr userDrawn="1"/>
        </p:nvSpPr>
        <p:spPr>
          <a:xfrm>
            <a:off x="0" y="4"/>
            <a:ext cx="12192000" cy="7177617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rgbClr val="B7E0EC"/>
              </a:gs>
            </a:gsLst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/>
          </a:p>
        </p:txBody>
      </p:sp>
      <p:pic>
        <p:nvPicPr>
          <p:cNvPr id="13" name="图片 5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4497917"/>
            <a:ext cx="12192000" cy="26818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39" descr="구름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94454" y="239185"/>
            <a:ext cx="910167" cy="4847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40" descr="구름"/>
          <p:cNvPicPr>
            <a:picLocks noChangeAspect="1" noChangeArrowheads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647768" y="670986"/>
            <a:ext cx="1390651" cy="7408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6" name="组合 10"/>
          <p:cNvGrpSpPr>
            <a:grpSpLocks/>
          </p:cNvGrpSpPr>
          <p:nvPr userDrawn="1"/>
        </p:nvGrpSpPr>
        <p:grpSpPr bwMode="auto">
          <a:xfrm>
            <a:off x="3162303" y="2749551"/>
            <a:ext cx="5865284" cy="4025900"/>
            <a:chOff x="2371725" y="2061566"/>
            <a:chExt cx="4398963" cy="3019838"/>
          </a:xfrm>
        </p:grpSpPr>
        <p:sp>
          <p:nvSpPr>
            <p:cNvPr id="17" name="Oval 17">
              <a:extLst>
                <a:ext uri="{FF2B5EF4-FFF2-40B4-BE49-F238E27FC236}"/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2371725" y="4338352"/>
              <a:ext cx="4398963" cy="743052"/>
            </a:xfrm>
            <a:prstGeom prst="ellipse">
              <a:avLst/>
            </a:prstGeom>
            <a:gradFill rotWithShape="1">
              <a:gsLst>
                <a:gs pos="0">
                  <a:srgbClr val="0E320D"/>
                </a:gs>
                <a:gs pos="100000">
                  <a:srgbClr val="1F6B1B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/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defRPr/>
              </a:pPr>
              <a:endParaRPr lang="ko-KR" altLang="en-US">
                <a:ea typeface="Malgun Gothic" panose="020B0503020000020004" pitchFamily="34" charset="-127"/>
              </a:endParaRPr>
            </a:p>
          </p:txBody>
        </p:sp>
        <p:pic>
          <p:nvPicPr>
            <p:cNvPr id="18" name="Picture 16" descr="꽃"/>
            <p:cNvPicPr>
              <a:picLocks noChangeAspect="1" noChangeArrowheads="1"/>
            </p:cNvPicPr>
            <p:nvPr userDrawn="1"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32510" y="2061566"/>
              <a:ext cx="2845692" cy="27459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9" name="矩形 3">
            <a:extLst>
              <a:ext uri="{FF2B5EF4-FFF2-40B4-BE49-F238E27FC236}"/>
            </a:extLst>
          </p:cNvPr>
          <p:cNvSpPr>
            <a:spLocks noChangeArrowheads="1"/>
          </p:cNvSpPr>
          <p:nvPr userDrawn="1"/>
        </p:nvSpPr>
        <p:spPr bwMode="auto">
          <a:xfrm>
            <a:off x="7440085" y="6773334"/>
            <a:ext cx="216726" cy="261610"/>
          </a:xfrm>
          <a:prstGeom prst="rect">
            <a:avLst/>
          </a:prstGeom>
          <a:noFill/>
          <a:ln>
            <a:noFill/>
          </a:ln>
          <a:extLst/>
        </p:spPr>
        <p:txBody>
          <a:bodyPr wrap="none">
            <a:spAutoFit/>
          </a:bodyPr>
          <a:lstStyle/>
          <a:p>
            <a:pPr eaLnBrk="1" hangingPunct="1"/>
            <a:r>
              <a:rPr lang="zh-CN" altLang="en-US" sz="1100">
                <a:solidFill>
                  <a:srgbClr val="414141"/>
                </a:solidFill>
              </a:rPr>
              <a:t> </a:t>
            </a:r>
          </a:p>
        </p:txBody>
      </p:sp>
      <p:sp>
        <p:nvSpPr>
          <p:cNvPr id="20" name="TextBox 3">
            <a:extLst>
              <a:ext uri="{FF2B5EF4-FFF2-40B4-BE49-F238E27FC236}"/>
            </a:extLst>
          </p:cNvPr>
          <p:cNvSpPr>
            <a:spLocks noChangeArrowheads="1"/>
          </p:cNvSpPr>
          <p:nvPr userDrawn="1"/>
        </p:nvSpPr>
        <p:spPr bwMode="auto">
          <a:xfrm>
            <a:off x="2783421" y="1341967"/>
            <a:ext cx="6625167" cy="673100"/>
          </a:xfrm>
          <a:prstGeom prst="rect">
            <a:avLst/>
          </a:prstGeom>
          <a:noFill/>
          <a:ln>
            <a:noFill/>
          </a:ln>
          <a:extLst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914400" eaLnBrk="1" hangingPunct="1">
              <a:defRPr/>
            </a:pPr>
            <a:r>
              <a:rPr lang="zh-CN" altLang="en-US" sz="2800" dirty="0">
                <a:solidFill>
                  <a:srgbClr val="014079"/>
                </a:solidFill>
                <a:ea typeface="微软雅黑" panose="020B0503020204020204" pitchFamily="34" charset="-122"/>
                <a:sym typeface="Calibri" panose="020F0502020204030204" pitchFamily="34" charset="0"/>
              </a:rPr>
              <a:t>感受美好自然，培养语文素养！</a:t>
            </a:r>
            <a:endParaRPr lang="zh-CN" altLang="en-US" sz="2800" dirty="0">
              <a:solidFill>
                <a:srgbClr val="014079"/>
              </a:solidFill>
            </a:endParaRPr>
          </a:p>
        </p:txBody>
      </p:sp>
      <p:sp>
        <p:nvSpPr>
          <p:cNvPr id="21" name="TextBox 3">
            <a:extLst>
              <a:ext uri="{FF2B5EF4-FFF2-40B4-BE49-F238E27FC236}"/>
            </a:extLst>
          </p:cNvPr>
          <p:cNvSpPr>
            <a:spLocks noChangeArrowheads="1"/>
          </p:cNvSpPr>
          <p:nvPr userDrawn="1"/>
        </p:nvSpPr>
        <p:spPr bwMode="auto">
          <a:xfrm>
            <a:off x="2444754" y="1962151"/>
            <a:ext cx="7198783" cy="673100"/>
          </a:xfrm>
          <a:prstGeom prst="rect">
            <a:avLst/>
          </a:prstGeom>
          <a:noFill/>
          <a:ln>
            <a:noFill/>
          </a:ln>
          <a:extLst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defTabSz="914400" eaLnBrk="1" hangingPunct="1">
              <a:defRPr/>
            </a:pPr>
            <a:r>
              <a:rPr lang="en-US" altLang="zh-CN" sz="1600" dirty="0">
                <a:solidFill>
                  <a:srgbClr val="014079"/>
                </a:solidFill>
              </a:rPr>
              <a:t>GAN SHOU MEI HAO ZI RAN</a:t>
            </a:r>
            <a:r>
              <a:rPr lang="zh-CN" altLang="en-US" sz="1600" dirty="0">
                <a:solidFill>
                  <a:srgbClr val="014079"/>
                </a:solidFill>
              </a:rPr>
              <a:t>   </a:t>
            </a:r>
            <a:r>
              <a:rPr lang="en-US" altLang="zh-CN" sz="1600" dirty="0">
                <a:solidFill>
                  <a:srgbClr val="014079"/>
                </a:solidFill>
              </a:rPr>
              <a:t> PEI YANG YU WEN SU YANG</a:t>
            </a:r>
            <a:endParaRPr lang="zh-CN" altLang="en-US" sz="1600" dirty="0">
              <a:solidFill>
                <a:srgbClr val="01407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56700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/>
            </a:extLst>
          </p:cNvPr>
          <p:cNvSpPr/>
          <p:nvPr/>
        </p:nvSpPr>
        <p:spPr bwMode="auto">
          <a:xfrm>
            <a:off x="0" y="0"/>
            <a:ext cx="12192000" cy="4176184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rgbClr val="B7E0EC"/>
              </a:gs>
            </a:gsLst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/>
          </a:p>
        </p:txBody>
      </p:sp>
      <p:pic>
        <p:nvPicPr>
          <p:cNvPr id="3" name="Picture 39" descr="구름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94454" y="179920"/>
            <a:ext cx="910167" cy="3640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40" descr="구름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647768" y="503770"/>
            <a:ext cx="1390651" cy="5545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图片 93">
            <a:extLst>
              <a:ext uri="{FF2B5EF4-FFF2-40B4-BE49-F238E27FC236}"/>
            </a:extLst>
          </p:cNvPr>
          <p:cNvPicPr>
            <a:picLocks noChangeAspect="1" noChangeArrowheads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38100" y="4252384"/>
            <a:ext cx="12293600" cy="2681816"/>
          </a:xfrm>
          <a:prstGeom prst="rect">
            <a:avLst/>
          </a:prstGeom>
          <a:noFill/>
          <a:ln>
            <a:noFill/>
          </a:ln>
          <a:effectLst>
            <a:softEdge rad="63500"/>
          </a:effectLst>
          <a:extLst/>
        </p:spPr>
      </p:pic>
    </p:spTree>
    <p:extLst>
      <p:ext uri="{BB962C8B-B14F-4D97-AF65-F5344CB8AC3E}">
        <p14:creationId xmlns:p14="http://schemas.microsoft.com/office/powerpoint/2010/main" val="26486427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/>
            </a:extLst>
          </p:cNvPr>
          <p:cNvSpPr>
            <a:spLocks noChangeArrowheads="1"/>
          </p:cNvSpPr>
          <p:nvPr userDrawn="1"/>
        </p:nvSpPr>
        <p:spPr bwMode="auto">
          <a:xfrm>
            <a:off x="0" y="3"/>
            <a:ext cx="12192000" cy="3945467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100000">
                <a:srgbClr val="B7E0EC"/>
              </a:gs>
            </a:gsLst>
            <a:lin ang="16200000"/>
          </a:gradFill>
          <a:ln>
            <a:noFill/>
          </a:ln>
          <a:extLst/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defTabSz="914400" eaLnBrk="1" hangingPunct="1">
              <a:defRPr/>
            </a:pPr>
            <a:endParaRPr kumimoji="1" lang="zh-CN" altLang="en-US">
              <a:solidFill>
                <a:srgbClr val="FFFFFF"/>
              </a:solidFill>
            </a:endParaRPr>
          </a:p>
        </p:txBody>
      </p:sp>
      <p:pic>
        <p:nvPicPr>
          <p:cNvPr id="3" name="图片 5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4497917"/>
            <a:ext cx="12192000" cy="26818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39" descr="구름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94454" y="179920"/>
            <a:ext cx="910167" cy="3640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0" descr="구름"/>
          <p:cNvPicPr>
            <a:picLocks noChangeAspect="1" noChangeArrowheads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647768" y="503770"/>
            <a:ext cx="1390651" cy="5545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761977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/>
            </a:extLst>
          </p:cNvPr>
          <p:cNvSpPr/>
          <p:nvPr userDrawn="1"/>
        </p:nvSpPr>
        <p:spPr>
          <a:xfrm>
            <a:off x="0" y="4"/>
            <a:ext cx="12192000" cy="7177617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rgbClr val="B7E0EC"/>
              </a:gs>
            </a:gsLst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/>
          </a:p>
        </p:txBody>
      </p:sp>
      <p:pic>
        <p:nvPicPr>
          <p:cNvPr id="3" name="图片 5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4497917"/>
            <a:ext cx="12192000" cy="26818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39" descr="구름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94454" y="239185"/>
            <a:ext cx="910167" cy="4847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0" descr="구름"/>
          <p:cNvPicPr>
            <a:picLocks noChangeAspect="1" noChangeArrowheads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647768" y="670986"/>
            <a:ext cx="1390651" cy="7408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" name="组合 10"/>
          <p:cNvGrpSpPr>
            <a:grpSpLocks/>
          </p:cNvGrpSpPr>
          <p:nvPr userDrawn="1"/>
        </p:nvGrpSpPr>
        <p:grpSpPr bwMode="auto">
          <a:xfrm>
            <a:off x="3162303" y="2749551"/>
            <a:ext cx="5865284" cy="4025900"/>
            <a:chOff x="2371725" y="2061566"/>
            <a:chExt cx="4398963" cy="3019838"/>
          </a:xfrm>
        </p:grpSpPr>
        <p:sp>
          <p:nvSpPr>
            <p:cNvPr id="7" name="Oval 17">
              <a:extLst>
                <a:ext uri="{FF2B5EF4-FFF2-40B4-BE49-F238E27FC236}"/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2371725" y="4338352"/>
              <a:ext cx="4398963" cy="743052"/>
            </a:xfrm>
            <a:prstGeom prst="ellipse">
              <a:avLst/>
            </a:prstGeom>
            <a:gradFill rotWithShape="1">
              <a:gsLst>
                <a:gs pos="0">
                  <a:srgbClr val="0E320D"/>
                </a:gs>
                <a:gs pos="100000">
                  <a:srgbClr val="1F6B1B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/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defRPr/>
              </a:pPr>
              <a:endParaRPr lang="ko-KR" altLang="en-US">
                <a:ea typeface="Malgun Gothic" panose="020B0503020000020004" pitchFamily="34" charset="-127"/>
              </a:endParaRPr>
            </a:p>
          </p:txBody>
        </p:sp>
        <p:pic>
          <p:nvPicPr>
            <p:cNvPr id="8" name="Picture 16" descr="꽃"/>
            <p:cNvPicPr>
              <a:picLocks noChangeAspect="1" noChangeArrowheads="1"/>
            </p:cNvPicPr>
            <p:nvPr userDrawn="1"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32510" y="2061566"/>
              <a:ext cx="2845692" cy="27459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9" name="矩形 3">
            <a:extLst>
              <a:ext uri="{FF2B5EF4-FFF2-40B4-BE49-F238E27FC236}"/>
            </a:extLst>
          </p:cNvPr>
          <p:cNvSpPr>
            <a:spLocks noChangeArrowheads="1"/>
          </p:cNvSpPr>
          <p:nvPr userDrawn="1"/>
        </p:nvSpPr>
        <p:spPr bwMode="auto">
          <a:xfrm>
            <a:off x="7440085" y="6773334"/>
            <a:ext cx="216726" cy="261610"/>
          </a:xfrm>
          <a:prstGeom prst="rect">
            <a:avLst/>
          </a:prstGeom>
          <a:noFill/>
          <a:ln>
            <a:noFill/>
          </a:ln>
          <a:extLst/>
        </p:spPr>
        <p:txBody>
          <a:bodyPr wrap="none">
            <a:spAutoFit/>
          </a:bodyPr>
          <a:lstStyle/>
          <a:p>
            <a:pPr eaLnBrk="1" hangingPunct="1"/>
            <a:r>
              <a:rPr lang="zh-CN" altLang="en-US" sz="1100">
                <a:solidFill>
                  <a:srgbClr val="414141"/>
                </a:solidFill>
              </a:rPr>
              <a:t> </a:t>
            </a:r>
          </a:p>
        </p:txBody>
      </p:sp>
      <p:sp>
        <p:nvSpPr>
          <p:cNvPr id="10" name="TextBox 3">
            <a:extLst>
              <a:ext uri="{FF2B5EF4-FFF2-40B4-BE49-F238E27FC236}"/>
            </a:extLst>
          </p:cNvPr>
          <p:cNvSpPr>
            <a:spLocks noChangeArrowheads="1"/>
          </p:cNvSpPr>
          <p:nvPr userDrawn="1"/>
        </p:nvSpPr>
        <p:spPr bwMode="auto">
          <a:xfrm>
            <a:off x="2783421" y="1341967"/>
            <a:ext cx="6625167" cy="673100"/>
          </a:xfrm>
          <a:prstGeom prst="rect">
            <a:avLst/>
          </a:prstGeom>
          <a:noFill/>
          <a:ln>
            <a:noFill/>
          </a:ln>
          <a:extLst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914400" eaLnBrk="1" hangingPunct="1">
              <a:defRPr/>
            </a:pPr>
            <a:r>
              <a:rPr lang="zh-CN" altLang="en-US" sz="2800" dirty="0">
                <a:solidFill>
                  <a:srgbClr val="014079"/>
                </a:solidFill>
                <a:ea typeface="微软雅黑" panose="020B0503020204020204" pitchFamily="34" charset="-122"/>
                <a:sym typeface="Calibri" panose="020F0502020204030204" pitchFamily="34" charset="0"/>
              </a:rPr>
              <a:t>感受美好自然，培养语文素养！</a:t>
            </a:r>
            <a:endParaRPr lang="zh-CN" altLang="en-US" sz="2800" dirty="0">
              <a:solidFill>
                <a:srgbClr val="014079"/>
              </a:solidFill>
            </a:endParaRPr>
          </a:p>
        </p:txBody>
      </p:sp>
      <p:sp>
        <p:nvSpPr>
          <p:cNvPr id="11" name="TextBox 3">
            <a:extLst>
              <a:ext uri="{FF2B5EF4-FFF2-40B4-BE49-F238E27FC236}"/>
            </a:extLst>
          </p:cNvPr>
          <p:cNvSpPr>
            <a:spLocks noChangeArrowheads="1"/>
          </p:cNvSpPr>
          <p:nvPr userDrawn="1"/>
        </p:nvSpPr>
        <p:spPr bwMode="auto">
          <a:xfrm>
            <a:off x="2444754" y="1962151"/>
            <a:ext cx="7198783" cy="673100"/>
          </a:xfrm>
          <a:prstGeom prst="rect">
            <a:avLst/>
          </a:prstGeom>
          <a:noFill/>
          <a:ln>
            <a:noFill/>
          </a:ln>
          <a:extLst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defTabSz="914400" eaLnBrk="1" hangingPunct="1">
              <a:defRPr/>
            </a:pPr>
            <a:r>
              <a:rPr lang="en-US" altLang="zh-CN" sz="1600" dirty="0">
                <a:solidFill>
                  <a:srgbClr val="014079"/>
                </a:solidFill>
              </a:rPr>
              <a:t>GAN SHOU MEI HAO ZI RAN</a:t>
            </a:r>
            <a:r>
              <a:rPr lang="zh-CN" altLang="en-US" sz="1600" dirty="0">
                <a:solidFill>
                  <a:srgbClr val="014079"/>
                </a:solidFill>
              </a:rPr>
              <a:t>   </a:t>
            </a:r>
            <a:r>
              <a:rPr lang="en-US" altLang="zh-CN" sz="1600" dirty="0">
                <a:solidFill>
                  <a:srgbClr val="014079"/>
                </a:solidFill>
              </a:rPr>
              <a:t> PEI YANG YU WEN SU YANG</a:t>
            </a:r>
            <a:endParaRPr lang="zh-CN" altLang="en-US" sz="1600" dirty="0">
              <a:solidFill>
                <a:srgbClr val="01407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36360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8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2021/7/30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55033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2021/7/30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8545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0.xml"/><Relationship Id="rId7" Type="http://schemas.openxmlformats.org/officeDocument/2006/relationships/slideLayout" Target="../slideLayouts/slideLayout1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6" Type="http://schemas.openxmlformats.org/officeDocument/2006/relationships/slideLayout" Target="../slideLayouts/slideLayout13.xml"/><Relationship Id="rId11" Type="http://schemas.openxmlformats.org/officeDocument/2006/relationships/slideLayout" Target="../slideLayouts/slideLayout18.xml"/><Relationship Id="rId5" Type="http://schemas.openxmlformats.org/officeDocument/2006/relationships/slideLayout" Target="../slideLayouts/slideLayout12.xml"/><Relationship Id="rId10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1.xml"/><Relationship Id="rId9" Type="http://schemas.openxmlformats.org/officeDocument/2006/relationships/slideLayout" Target="../slideLayouts/slideLayout16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.xml"/><Relationship Id="rId3" Type="http://schemas.openxmlformats.org/officeDocument/2006/relationships/slideLayout" Target="../slideLayouts/slideLayout21.xml"/><Relationship Id="rId7" Type="http://schemas.openxmlformats.org/officeDocument/2006/relationships/slideLayout" Target="../slideLayouts/slideLayout25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4.xml"/><Relationship Id="rId11" Type="http://schemas.openxmlformats.org/officeDocument/2006/relationships/slideLayout" Target="../slideLayouts/slideLayout29.xml"/><Relationship Id="rId5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28.xml"/><Relationship Id="rId4" Type="http://schemas.openxmlformats.org/officeDocument/2006/relationships/slideLayout" Target="../slideLayouts/slideLayout22.xml"/><Relationship Id="rId9" Type="http://schemas.openxmlformats.org/officeDocument/2006/relationships/slideLayout" Target="../slideLayouts/slideLayout2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609600" y="275167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 noChangeArrowheads="1"/>
          </p:cNvSpPr>
          <p:nvPr>
            <p:ph type="body" idx="4294967295"/>
          </p:nvPr>
        </p:nvSpPr>
        <p:spPr bwMode="auto">
          <a:xfrm>
            <a:off x="609600" y="1600204"/>
            <a:ext cx="10972800" cy="45254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二级</a:t>
            </a:r>
          </a:p>
          <a:p>
            <a:pPr lvl="2"/>
            <a:r>
              <a:rPr lang="zh-CN" altLang="en-US" smtClean="0"/>
              <a:t>三级</a:t>
            </a:r>
          </a:p>
          <a:p>
            <a:pPr lvl="3"/>
            <a:r>
              <a:rPr lang="zh-CN" altLang="en-US" smtClean="0"/>
              <a:t>四级</a:t>
            </a:r>
          </a:p>
          <a:p>
            <a:pPr lvl="4"/>
            <a:r>
              <a:rPr lang="zh-CN" altLang="en-US" smtClean="0"/>
              <a:t>五级</a:t>
            </a:r>
          </a:p>
        </p:txBody>
      </p:sp>
      <p:sp>
        <p:nvSpPr>
          <p:cNvPr id="4" name="日期占位符 3">
            <a:extLst>
              <a:ext uri="{FF2B5EF4-FFF2-40B4-BE49-F238E27FC236}"/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09600" y="6356354"/>
            <a:ext cx="2844800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 kumimoji="1"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defTabSz="914400" eaLnBrk="1" fontAlgn="auto" hangingPunct="1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914400" eaLnBrk="1" fontAlgn="auto" hangingPunct="1">
                <a:spcBef>
                  <a:spcPts val="0"/>
                </a:spcBef>
                <a:spcAft>
                  <a:spcPts val="0"/>
                </a:spcAft>
              </a:pPr>
              <a:t>2021/7/30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>
            <a:extLst>
              <a:ext uri="{FF2B5EF4-FFF2-40B4-BE49-F238E27FC236}"/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165600" y="6356354"/>
            <a:ext cx="3860800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 kumimoji="1"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defTabSz="914400" eaLnBrk="1" fontAlgn="auto" hangingPunct="1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幻灯片编号占位符 5">
            <a:extLst>
              <a:ext uri="{FF2B5EF4-FFF2-40B4-BE49-F238E27FC236}"/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737600" y="6356354"/>
            <a:ext cx="2844800" cy="366183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buFont typeface="Arial" pitchFamily="34" charset="0"/>
              <a:buNone/>
              <a:defRPr sz="1200">
                <a:solidFill>
                  <a:srgbClr val="898989"/>
                </a:solidFill>
              </a:defRPr>
            </a:lvl1pPr>
          </a:lstStyle>
          <a:p>
            <a:pPr defTabSz="914400" eaLnBrk="1" fontAlgn="auto" hangingPunct="1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914400"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15906993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855" r:id="rId1"/>
    <p:sldLayoutId id="2147485856" r:id="rId2"/>
    <p:sldLayoutId id="2147485857" r:id="rId3"/>
    <p:sldLayoutId id="2147485858" r:id="rId4"/>
    <p:sldLayoutId id="2147485851" r:id="rId5"/>
    <p:sldLayoutId id="2147485852" r:id="rId6"/>
    <p:sldLayoutId id="2147485853" r:id="rId7"/>
  </p:sldLayoutIdLst>
  <p:timing>
    <p:tnLst>
      <p:par>
        <p:cTn id="1" dur="indefinite" restart="never" nodeType="tmRoot"/>
      </p:par>
    </p:tnLst>
  </p:timing>
  <p:txStyles>
    <p:titleStyle>
      <a:lvl1pPr algn="ctr" defTabSz="457200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2pPr>
      <a:lvl3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3pPr>
      <a:lvl4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4pPr>
      <a:lvl5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5pPr>
      <a:lvl6pPr marL="4572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6pPr>
      <a:lvl7pPr marL="9144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7pPr>
      <a:lvl8pPr marL="13716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8pPr>
      <a:lvl9pPr marL="18288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9pPr>
    </p:titleStyle>
    <p:bodyStyle>
      <a:lvl1pPr marL="342900" indent="-342900" algn="l" defTabSz="45720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3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 eaLnBrk="1" fontAlgn="auto" hangingPunct="1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914400" eaLnBrk="1" fontAlgn="auto" hangingPunct="1">
                <a:spcBef>
                  <a:spcPts val="0"/>
                </a:spcBef>
                <a:spcAft>
                  <a:spcPts val="0"/>
                </a:spcAft>
              </a:pPr>
              <a:t>2021/7/30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 eaLnBrk="1" fontAlgn="auto" hangingPunct="1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 eaLnBrk="1" fontAlgn="auto" hangingPunct="1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914400"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9272315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860" r:id="rId1"/>
    <p:sldLayoutId id="2147485861" r:id="rId2"/>
    <p:sldLayoutId id="2147485862" r:id="rId3"/>
    <p:sldLayoutId id="2147485863" r:id="rId4"/>
    <p:sldLayoutId id="2147485864" r:id="rId5"/>
    <p:sldLayoutId id="2147485865" r:id="rId6"/>
    <p:sldLayoutId id="2147485866" r:id="rId7"/>
    <p:sldLayoutId id="2147485867" r:id="rId8"/>
    <p:sldLayoutId id="2147485868" r:id="rId9"/>
    <p:sldLayoutId id="2147485869" r:id="rId10"/>
    <p:sldLayoutId id="2147485870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 eaLnBrk="1" fontAlgn="auto" hangingPunct="1">
              <a:spcBef>
                <a:spcPts val="0"/>
              </a:spcBef>
              <a:spcAft>
                <a:spcPts val="0"/>
              </a:spcAft>
            </a:pPr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defTabSz="914400" eaLnBrk="1" fontAlgn="auto" hangingPunct="1">
                <a:spcBef>
                  <a:spcPts val="0"/>
                </a:spcBef>
                <a:spcAft>
                  <a:spcPts val="0"/>
                </a:spcAft>
              </a:pPr>
              <a:t>2021/7/30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 eaLnBrk="1" fontAlgn="auto" hangingPunct="1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 eaLnBrk="1" fontAlgn="auto" hangingPunct="1">
              <a:spcBef>
                <a:spcPts val="0"/>
              </a:spcBef>
              <a:spcAft>
                <a:spcPts val="0"/>
              </a:spcAft>
            </a:pPr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defTabSz="914400"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10080818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872" r:id="rId1"/>
    <p:sldLayoutId id="2147485873" r:id="rId2"/>
    <p:sldLayoutId id="2147485874" r:id="rId3"/>
    <p:sldLayoutId id="2147485875" r:id="rId4"/>
    <p:sldLayoutId id="2147485876" r:id="rId5"/>
    <p:sldLayoutId id="2147485877" r:id="rId6"/>
    <p:sldLayoutId id="2147485878" r:id="rId7"/>
    <p:sldLayoutId id="2147485879" r:id="rId8"/>
    <p:sldLayoutId id="2147485880" r:id="rId9"/>
    <p:sldLayoutId id="2147485881" r:id="rId10"/>
    <p:sldLayoutId id="2147485882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png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2.pn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slideLayout" Target="../slideLayouts/slideLayout3.xml"/><Relationship Id="rId1" Type="http://schemas.openxmlformats.org/officeDocument/2006/relationships/audio" Target="file:///F:\2018&#31179;\&#20154;&#25945;\3&#24180;&#32423;&#35821;&#25991;&#37096;&#32534;&#65288;&#19978;&#65289;\&#31532;3&#21333;&#20803;\&#31532;11&#35838;%20&#19968;&#22359;&#22902;&#37226;\&#25480;&#35838;&#35838;&#20214;\&#25512;&#33616;&#38405;&#35835;&#65306;&#12298;&#33457;&#33457;&#12299;.mp3" TargetMode="External"/><Relationship Id="rId4" Type="http://schemas.openxmlformats.org/officeDocument/2006/relationships/image" Target="../media/image37.png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slideLayout" Target="../slideLayouts/slideLayout3.xml"/><Relationship Id="rId1" Type="http://schemas.openxmlformats.org/officeDocument/2006/relationships/audio" Target="file:///F:\2018&#31179;\&#20154;&#25945;\3&#24180;&#32423;&#35821;&#25991;&#37096;&#32534;&#65288;&#19978;&#65289;\&#31532;3&#21333;&#20803;\&#31532;11&#35838;%20&#19968;&#22359;&#22902;&#37226;\&#25480;&#35838;&#35838;&#20214;\&#25512;&#33616;&#38405;&#35835;&#65306;&#12298;&#35841;&#26159;&#26862;&#26519;&#23567;&#22825;&#20351;&#12299;.mp3" TargetMode="Externa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3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/Relationships>
</file>

<file path=ppt/slides/_rels/slide40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5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11.&#19968;&#22359;&#22902;&#37226;&#65288;&#26391;&#35835;&#35270;&#39057;&#65289;.mp4" TargetMode="External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5" descr="http://p2.so.qhimgs1.com/bdr/_240_/t01c5b815c90627954e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06863" y="2055284"/>
            <a:ext cx="3943350" cy="304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7" name="圆角矩形 66">
            <a:extLst>
              <a:ext uri="{FF2B5EF4-FFF2-40B4-BE49-F238E27FC236}"/>
            </a:extLst>
          </p:cNvPr>
          <p:cNvSpPr/>
          <p:nvPr/>
        </p:nvSpPr>
        <p:spPr bwMode="auto">
          <a:xfrm>
            <a:off x="2482850" y="1885953"/>
            <a:ext cx="7226300" cy="135467"/>
          </a:xfrm>
          <a:prstGeom prst="roundRect">
            <a:avLst/>
          </a:prstGeom>
          <a:gradFill>
            <a:gsLst>
              <a:gs pos="0">
                <a:srgbClr val="369434"/>
              </a:gs>
              <a:gs pos="100000">
                <a:srgbClr val="89C270"/>
              </a:gs>
            </a:gsLst>
          </a:gradFill>
          <a:ln>
            <a:solidFill>
              <a:srgbClr val="539F36"/>
            </a:solidFill>
          </a:ln>
          <a:effectLst>
            <a:outerShdw blurRad="40000" dist="23000" dir="5400000" rotWithShape="0">
              <a:srgbClr val="000000">
                <a:alpha val="2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/>
          </a:p>
        </p:txBody>
      </p:sp>
      <p:pic>
        <p:nvPicPr>
          <p:cNvPr id="7172" name="Picture 39" descr="구름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19842" y="179920"/>
            <a:ext cx="682625" cy="3640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3" name="Picture 40" descr="구름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759825" y="503770"/>
            <a:ext cx="1042988" cy="5545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7174" name="组合 13338"/>
          <p:cNvGrpSpPr>
            <a:grpSpLocks/>
          </p:cNvGrpSpPr>
          <p:nvPr/>
        </p:nvGrpSpPr>
        <p:grpSpPr bwMode="auto">
          <a:xfrm>
            <a:off x="3824288" y="690035"/>
            <a:ext cx="4591620" cy="1195916"/>
            <a:chOff x="2462400" y="757755"/>
            <a:chExt cx="4591101" cy="1197105"/>
          </a:xfrm>
        </p:grpSpPr>
        <p:sp>
          <p:nvSpPr>
            <p:cNvPr id="62" name="Text Box 2">
              <a:extLst>
                <a:ext uri="{FF2B5EF4-FFF2-40B4-BE49-F238E27FC236}"/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962988" y="914543"/>
              <a:ext cx="3090513" cy="924248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>
              <a:spAutoFit/>
            </a:bodyPr>
            <a:lstStyle>
              <a:lvl1pPr/>
              <a:lvl2pPr/>
              <a:lvl3pPr/>
              <a:lvl4pPr/>
              <a:lvl5pPr/>
              <a:lvl6pPr/>
              <a:lvl7pPr/>
              <a:lvl8pPr/>
              <a:lvl9pPr/>
            </a:lstStyle>
            <a:p>
              <a:pPr eaLnBrk="1" fontAlgn="auto" hangingPunct="1">
                <a:spcBef>
                  <a:spcPct val="50000"/>
                </a:spcBef>
                <a:spcAft>
                  <a:spcPts val="0"/>
                </a:spcAft>
                <a:defRPr/>
              </a:pPr>
              <a:r>
                <a:rPr lang="zh-CN" altLang="en-US" sz="5400" b="1" dirty="0">
                  <a:solidFill>
                    <a:srgbClr val="CC0000"/>
                  </a:solidFill>
                  <a:latin typeface="汉仪大宋简" pitchFamily="49" charset="-122"/>
                  <a:ea typeface="汉仪大宋简" pitchFamily="49" charset="-122"/>
                  <a:cs typeface="黑体" panose="02010600030101010101" charset="-122"/>
                </a:rPr>
                <a:t>一块奶酪</a:t>
              </a:r>
            </a:p>
          </p:txBody>
        </p:sp>
        <p:grpSp>
          <p:nvGrpSpPr>
            <p:cNvPr id="7187" name="组合 13337"/>
            <p:cNvGrpSpPr>
              <a:grpSpLocks/>
            </p:cNvGrpSpPr>
            <p:nvPr/>
          </p:nvGrpSpPr>
          <p:grpSpPr bwMode="auto">
            <a:xfrm>
              <a:off x="2462400" y="757755"/>
              <a:ext cx="1053374" cy="1197105"/>
              <a:chOff x="2616775" y="589130"/>
              <a:chExt cx="1053374" cy="1197105"/>
            </a:xfrm>
          </p:grpSpPr>
          <p:sp>
            <p:nvSpPr>
              <p:cNvPr id="7188" name="AutoShape 11"/>
              <p:cNvSpPr>
                <a:spLocks noChangeArrowheads="1"/>
              </p:cNvSpPr>
              <p:nvPr/>
            </p:nvSpPr>
            <p:spPr bwMode="gray">
              <a:xfrm>
                <a:off x="2616775" y="589130"/>
                <a:ext cx="1052393" cy="1197105"/>
              </a:xfrm>
              <a:prstGeom prst="diamond">
                <a:avLst/>
              </a:prstGeom>
              <a:solidFill>
                <a:srgbClr val="236B2A"/>
              </a:solidFill>
              <a:ln w="38100">
                <a:solidFill>
                  <a:schemeClr val="bg1"/>
                </a:solidFill>
                <a:miter lim="800000"/>
                <a:headEnd/>
                <a:tailEnd/>
              </a:ln>
              <a:effectLst>
                <a:outerShdw sy="50000" rotWithShape="0">
                  <a:srgbClr val="808080">
                    <a:alpha val="50000"/>
                  </a:srgbClr>
                </a:outerShdw>
              </a:effectLst>
            </p:spPr>
            <p:txBody>
              <a:bodyPr wrap="none" anchor="ctr"/>
              <a:lstStyle/>
              <a:p>
                <a:pPr algn="ctr">
                  <a:defRPr/>
                </a:pPr>
                <a:endParaRPr lang="en-US" altLang="ko-KR" sz="2800" b="1">
                  <a:solidFill>
                    <a:srgbClr val="FFFFFF"/>
                  </a:solidFill>
                  <a:ea typeface="Gulim" pitchFamily="34" charset="-127"/>
                </a:endParaRPr>
              </a:p>
            </p:txBody>
          </p:sp>
          <p:sp>
            <p:nvSpPr>
              <p:cNvPr id="7189" name="文本框 13"/>
              <p:cNvSpPr txBox="1">
                <a:spLocks noChangeArrowheads="1"/>
              </p:cNvSpPr>
              <p:nvPr/>
            </p:nvSpPr>
            <p:spPr bwMode="auto">
              <a:xfrm>
                <a:off x="2712944" y="694759"/>
                <a:ext cx="957205" cy="9242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5pPr>
                <a:lvl6pPr marL="25146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6pPr>
                <a:lvl7pPr marL="29718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7pPr>
                <a:lvl8pPr marL="34290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8pPr>
                <a:lvl9pPr marL="38862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9pPr>
              </a:lstStyle>
              <a:p>
                <a:pPr eaLnBrk="1" hangingPunct="1">
                  <a:buFont typeface="Arial" pitchFamily="34" charset="0"/>
                  <a:buNone/>
                </a:pPr>
                <a:r>
                  <a:rPr lang="en-US" altLang="zh-CN" sz="5400" b="1">
                    <a:solidFill>
                      <a:schemeClr val="bg1"/>
                    </a:solidFill>
                    <a:latin typeface="方正大黑简体" pitchFamily="2" charset="-122"/>
                    <a:ea typeface="方正大黑简体" pitchFamily="2" charset="-122"/>
                  </a:rPr>
                  <a:t>11</a:t>
                </a:r>
                <a:endParaRPr lang="zh-CN" altLang="en-US" sz="5400" b="1">
                  <a:solidFill>
                    <a:schemeClr val="bg1"/>
                  </a:solidFill>
                  <a:latin typeface="方正大黑简体" pitchFamily="2" charset="-122"/>
                  <a:ea typeface="方正大黑简体" pitchFamily="2" charset="-122"/>
                </a:endParaRPr>
              </a:p>
            </p:txBody>
          </p:sp>
        </p:grpSp>
      </p:grpSp>
      <p:grpSp>
        <p:nvGrpSpPr>
          <p:cNvPr id="7175" name="组合 1"/>
          <p:cNvGrpSpPr>
            <a:grpSpLocks/>
          </p:cNvGrpSpPr>
          <p:nvPr/>
        </p:nvGrpSpPr>
        <p:grpSpPr bwMode="auto">
          <a:xfrm>
            <a:off x="1622425" y="5103287"/>
            <a:ext cx="8947150" cy="742949"/>
            <a:chOff x="158750" y="4179508"/>
            <a:chExt cx="8947941" cy="558043"/>
          </a:xfrm>
        </p:grpSpPr>
        <p:sp>
          <p:nvSpPr>
            <p:cNvPr id="28" name="任意多边形 27">
              <a:extLst>
                <a:ext uri="{FF2B5EF4-FFF2-40B4-BE49-F238E27FC236}"/>
              </a:extLst>
            </p:cNvPr>
            <p:cNvSpPr/>
            <p:nvPr/>
          </p:nvSpPr>
          <p:spPr bwMode="auto">
            <a:xfrm>
              <a:off x="502167" y="4179508"/>
              <a:ext cx="1613519" cy="558043"/>
            </a:xfrm>
            <a:custGeom>
              <a:avLst/>
              <a:gdLst>
                <a:gd name="connsiteX0" fmla="*/ 0 w 1736380"/>
                <a:gd name="connsiteY0" fmla="*/ 104183 h 1041828"/>
                <a:gd name="connsiteX1" fmla="*/ 104183 w 1736380"/>
                <a:gd name="connsiteY1" fmla="*/ 0 h 1041828"/>
                <a:gd name="connsiteX2" fmla="*/ 1632197 w 1736380"/>
                <a:gd name="connsiteY2" fmla="*/ 0 h 1041828"/>
                <a:gd name="connsiteX3" fmla="*/ 1736380 w 1736380"/>
                <a:gd name="connsiteY3" fmla="*/ 104183 h 1041828"/>
                <a:gd name="connsiteX4" fmla="*/ 1736380 w 1736380"/>
                <a:gd name="connsiteY4" fmla="*/ 937645 h 1041828"/>
                <a:gd name="connsiteX5" fmla="*/ 1632197 w 1736380"/>
                <a:gd name="connsiteY5" fmla="*/ 1041828 h 1041828"/>
                <a:gd name="connsiteX6" fmla="*/ 104183 w 1736380"/>
                <a:gd name="connsiteY6" fmla="*/ 1041828 h 1041828"/>
                <a:gd name="connsiteX7" fmla="*/ 0 w 1736380"/>
                <a:gd name="connsiteY7" fmla="*/ 937645 h 1041828"/>
                <a:gd name="connsiteX8" fmla="*/ 0 w 1736380"/>
                <a:gd name="connsiteY8" fmla="*/ 104183 h 10418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36380" h="1041828">
                  <a:moveTo>
                    <a:pt x="0" y="104183"/>
                  </a:moveTo>
                  <a:cubicBezTo>
                    <a:pt x="0" y="46644"/>
                    <a:pt x="46644" y="0"/>
                    <a:pt x="104183" y="0"/>
                  </a:cubicBezTo>
                  <a:lnTo>
                    <a:pt x="1632197" y="0"/>
                  </a:lnTo>
                  <a:cubicBezTo>
                    <a:pt x="1689736" y="0"/>
                    <a:pt x="1736380" y="46644"/>
                    <a:pt x="1736380" y="104183"/>
                  </a:cubicBezTo>
                  <a:lnTo>
                    <a:pt x="1736380" y="937645"/>
                  </a:lnTo>
                  <a:cubicBezTo>
                    <a:pt x="1736380" y="995184"/>
                    <a:pt x="1689736" y="1041828"/>
                    <a:pt x="1632197" y="1041828"/>
                  </a:cubicBezTo>
                  <a:lnTo>
                    <a:pt x="104183" y="1041828"/>
                  </a:lnTo>
                  <a:cubicBezTo>
                    <a:pt x="46644" y="1041828"/>
                    <a:pt x="0" y="995184"/>
                    <a:pt x="0" y="937645"/>
                  </a:cubicBezTo>
                  <a:lnTo>
                    <a:pt x="0" y="104183"/>
                  </a:lnTo>
                  <a:close/>
                </a:path>
              </a:pathLst>
            </a:custGeom>
            <a:noFill/>
            <a:ln>
              <a:noFill/>
            </a:ln>
            <a:effectLst>
              <a:glow rad="101600">
                <a:schemeClr val="accent3">
                  <a:lumMod val="75000"/>
                  <a:alpha val="60000"/>
                </a:schemeClr>
              </a:glow>
            </a:effectLst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lIns="137194" tIns="137194" rIns="137194" bIns="137194" spcCol="1270" anchor="ctr"/>
            <a:lstStyle/>
            <a:p>
              <a:pPr algn="ctr" defTabSz="1244600" eaLnBrk="1" hangingPunct="1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zh-CN" altLang="en-US" sz="2200" b="1" dirty="0">
                  <a:ln w="18415" cmpd="sng">
                    <a:prstDash val="solid"/>
                  </a:ln>
                  <a:solidFill>
                    <a:schemeClr val="tx1"/>
                  </a:solidFill>
                  <a:effectLst>
                    <a:glow rad="139700">
                      <a:srgbClr val="FFFF00">
                        <a:alpha val="40000"/>
                      </a:srgbClr>
                    </a:glow>
                  </a:effectLst>
                  <a:latin typeface="微软雅黑" pitchFamily="34" charset="-122"/>
                  <a:ea typeface="微软雅黑" pitchFamily="34" charset="-122"/>
                </a:rPr>
                <a:t>初读感知</a:t>
              </a:r>
            </a:p>
          </p:txBody>
        </p:sp>
        <p:pic>
          <p:nvPicPr>
            <p:cNvPr id="7177" name="图片 4" descr="小花2.png"/>
            <p:cNvPicPr>
              <a:picLocks noChangeAspect="1" noChangeArrowheads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8750" y="4231758"/>
              <a:ext cx="576000" cy="4535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178" name="图片 4" descr="小花2.png"/>
            <p:cNvPicPr>
              <a:picLocks noChangeAspect="1" noChangeArrowheads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83103" y="4231758"/>
              <a:ext cx="576000" cy="4535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179" name="图片 4" descr="小花2.png"/>
            <p:cNvPicPr>
              <a:picLocks noChangeAspect="1" noChangeArrowheads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73699" y="4231758"/>
              <a:ext cx="576000" cy="4535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2" name="任意多边形 31">
              <a:extLst>
                <a:ext uri="{FF2B5EF4-FFF2-40B4-BE49-F238E27FC236}"/>
              </a:extLst>
            </p:cNvPr>
            <p:cNvSpPr/>
            <p:nvPr/>
          </p:nvSpPr>
          <p:spPr bwMode="auto">
            <a:xfrm>
              <a:off x="2226520" y="4179508"/>
              <a:ext cx="1579762" cy="558043"/>
            </a:xfrm>
            <a:custGeom>
              <a:avLst/>
              <a:gdLst>
                <a:gd name="connsiteX0" fmla="*/ 0 w 1736380"/>
                <a:gd name="connsiteY0" fmla="*/ 104183 h 1041828"/>
                <a:gd name="connsiteX1" fmla="*/ 104183 w 1736380"/>
                <a:gd name="connsiteY1" fmla="*/ 0 h 1041828"/>
                <a:gd name="connsiteX2" fmla="*/ 1632197 w 1736380"/>
                <a:gd name="connsiteY2" fmla="*/ 0 h 1041828"/>
                <a:gd name="connsiteX3" fmla="*/ 1736380 w 1736380"/>
                <a:gd name="connsiteY3" fmla="*/ 104183 h 1041828"/>
                <a:gd name="connsiteX4" fmla="*/ 1736380 w 1736380"/>
                <a:gd name="connsiteY4" fmla="*/ 937645 h 1041828"/>
                <a:gd name="connsiteX5" fmla="*/ 1632197 w 1736380"/>
                <a:gd name="connsiteY5" fmla="*/ 1041828 h 1041828"/>
                <a:gd name="connsiteX6" fmla="*/ 104183 w 1736380"/>
                <a:gd name="connsiteY6" fmla="*/ 1041828 h 1041828"/>
                <a:gd name="connsiteX7" fmla="*/ 0 w 1736380"/>
                <a:gd name="connsiteY7" fmla="*/ 937645 h 1041828"/>
                <a:gd name="connsiteX8" fmla="*/ 0 w 1736380"/>
                <a:gd name="connsiteY8" fmla="*/ 104183 h 10418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36380" h="1041828">
                  <a:moveTo>
                    <a:pt x="0" y="104183"/>
                  </a:moveTo>
                  <a:cubicBezTo>
                    <a:pt x="0" y="46644"/>
                    <a:pt x="46644" y="0"/>
                    <a:pt x="104183" y="0"/>
                  </a:cubicBezTo>
                  <a:lnTo>
                    <a:pt x="1632197" y="0"/>
                  </a:lnTo>
                  <a:cubicBezTo>
                    <a:pt x="1689736" y="0"/>
                    <a:pt x="1736380" y="46644"/>
                    <a:pt x="1736380" y="104183"/>
                  </a:cubicBezTo>
                  <a:lnTo>
                    <a:pt x="1736380" y="937645"/>
                  </a:lnTo>
                  <a:cubicBezTo>
                    <a:pt x="1736380" y="995184"/>
                    <a:pt x="1689736" y="1041828"/>
                    <a:pt x="1632197" y="1041828"/>
                  </a:cubicBezTo>
                  <a:lnTo>
                    <a:pt x="104183" y="1041828"/>
                  </a:lnTo>
                  <a:cubicBezTo>
                    <a:pt x="46644" y="1041828"/>
                    <a:pt x="0" y="995184"/>
                    <a:pt x="0" y="937645"/>
                  </a:cubicBezTo>
                  <a:lnTo>
                    <a:pt x="0" y="104183"/>
                  </a:lnTo>
                  <a:close/>
                </a:path>
              </a:pathLst>
            </a:custGeom>
            <a:noFill/>
            <a:ln>
              <a:noFill/>
            </a:ln>
            <a:effectLst>
              <a:glow rad="101600">
                <a:schemeClr val="accent3">
                  <a:lumMod val="75000"/>
                  <a:alpha val="60000"/>
                </a:schemeClr>
              </a:glow>
            </a:effectLst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lIns="137194" tIns="137194" rIns="137194" bIns="137194" spcCol="1270" anchor="ctr"/>
            <a:lstStyle/>
            <a:p>
              <a:pPr algn="ctr" defTabSz="1244600" eaLnBrk="1" hangingPunct="1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zh-CN" altLang="en-US" sz="2200" b="1" dirty="0">
                  <a:ln w="18415" cmpd="sng">
                    <a:prstDash val="solid"/>
                  </a:ln>
                  <a:solidFill>
                    <a:schemeClr val="tx1"/>
                  </a:solidFill>
                  <a:effectLst>
                    <a:glow rad="139700">
                      <a:srgbClr val="FFFF00">
                        <a:alpha val="40000"/>
                      </a:srgbClr>
                    </a:glow>
                  </a:effectLst>
                  <a:latin typeface="微软雅黑" pitchFamily="34" charset="-122"/>
                  <a:ea typeface="微软雅黑" pitchFamily="34" charset="-122"/>
                </a:rPr>
                <a:t>品读释疑</a:t>
              </a:r>
            </a:p>
          </p:txBody>
        </p:sp>
        <p:sp>
          <p:nvSpPr>
            <p:cNvPr id="33" name="任意多边形 32">
              <a:extLst>
                <a:ext uri="{FF2B5EF4-FFF2-40B4-BE49-F238E27FC236}"/>
              </a:extLst>
            </p:cNvPr>
            <p:cNvSpPr/>
            <p:nvPr/>
          </p:nvSpPr>
          <p:spPr bwMode="auto">
            <a:xfrm>
              <a:off x="3917116" y="4179508"/>
              <a:ext cx="1655970" cy="558043"/>
            </a:xfrm>
            <a:custGeom>
              <a:avLst/>
              <a:gdLst>
                <a:gd name="connsiteX0" fmla="*/ 0 w 1736380"/>
                <a:gd name="connsiteY0" fmla="*/ 104183 h 1041828"/>
                <a:gd name="connsiteX1" fmla="*/ 104183 w 1736380"/>
                <a:gd name="connsiteY1" fmla="*/ 0 h 1041828"/>
                <a:gd name="connsiteX2" fmla="*/ 1632197 w 1736380"/>
                <a:gd name="connsiteY2" fmla="*/ 0 h 1041828"/>
                <a:gd name="connsiteX3" fmla="*/ 1736380 w 1736380"/>
                <a:gd name="connsiteY3" fmla="*/ 104183 h 1041828"/>
                <a:gd name="connsiteX4" fmla="*/ 1736380 w 1736380"/>
                <a:gd name="connsiteY4" fmla="*/ 937645 h 1041828"/>
                <a:gd name="connsiteX5" fmla="*/ 1632197 w 1736380"/>
                <a:gd name="connsiteY5" fmla="*/ 1041828 h 1041828"/>
                <a:gd name="connsiteX6" fmla="*/ 104183 w 1736380"/>
                <a:gd name="connsiteY6" fmla="*/ 1041828 h 1041828"/>
                <a:gd name="connsiteX7" fmla="*/ 0 w 1736380"/>
                <a:gd name="connsiteY7" fmla="*/ 937645 h 1041828"/>
                <a:gd name="connsiteX8" fmla="*/ 0 w 1736380"/>
                <a:gd name="connsiteY8" fmla="*/ 104183 h 10418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36380" h="1041828">
                  <a:moveTo>
                    <a:pt x="0" y="104183"/>
                  </a:moveTo>
                  <a:cubicBezTo>
                    <a:pt x="0" y="46644"/>
                    <a:pt x="46644" y="0"/>
                    <a:pt x="104183" y="0"/>
                  </a:cubicBezTo>
                  <a:lnTo>
                    <a:pt x="1632197" y="0"/>
                  </a:lnTo>
                  <a:cubicBezTo>
                    <a:pt x="1689736" y="0"/>
                    <a:pt x="1736380" y="46644"/>
                    <a:pt x="1736380" y="104183"/>
                  </a:cubicBezTo>
                  <a:lnTo>
                    <a:pt x="1736380" y="937645"/>
                  </a:lnTo>
                  <a:cubicBezTo>
                    <a:pt x="1736380" y="995184"/>
                    <a:pt x="1689736" y="1041828"/>
                    <a:pt x="1632197" y="1041828"/>
                  </a:cubicBezTo>
                  <a:lnTo>
                    <a:pt x="104183" y="1041828"/>
                  </a:lnTo>
                  <a:cubicBezTo>
                    <a:pt x="46644" y="1041828"/>
                    <a:pt x="0" y="995184"/>
                    <a:pt x="0" y="937645"/>
                  </a:cubicBezTo>
                  <a:lnTo>
                    <a:pt x="0" y="104183"/>
                  </a:lnTo>
                  <a:close/>
                </a:path>
              </a:pathLst>
            </a:custGeom>
            <a:noFill/>
            <a:ln>
              <a:noFill/>
            </a:ln>
            <a:effectLst>
              <a:glow rad="101600">
                <a:schemeClr val="accent3">
                  <a:lumMod val="75000"/>
                  <a:alpha val="60000"/>
                </a:schemeClr>
              </a:glow>
            </a:effectLst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4">
                <a:hueOff val="0"/>
                <a:satOff val="0"/>
                <a:lumOff val="0"/>
                <a:alphaOff val="0"/>
              </a:schemeClr>
            </a:fillRef>
            <a:effectRef idx="0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lIns="137194" tIns="137194" rIns="137194" bIns="137194" spcCol="1270" anchor="ctr"/>
            <a:lstStyle/>
            <a:p>
              <a:pPr algn="ctr" defTabSz="1244600" eaLnBrk="1" hangingPunct="1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zh-CN" altLang="en-US" sz="2200" b="1" dirty="0">
                  <a:ln w="18415" cmpd="sng">
                    <a:prstDash val="solid"/>
                  </a:ln>
                  <a:solidFill>
                    <a:schemeClr val="tx1"/>
                  </a:solidFill>
                  <a:effectLst>
                    <a:glow rad="139700">
                      <a:srgbClr val="FFFF00">
                        <a:alpha val="40000"/>
                      </a:srgbClr>
                    </a:glow>
                  </a:effectLst>
                  <a:latin typeface="微软雅黑" pitchFamily="34" charset="-122"/>
                  <a:ea typeface="微软雅黑" pitchFamily="34" charset="-122"/>
                </a:rPr>
                <a:t>结构主旨</a:t>
              </a:r>
            </a:p>
          </p:txBody>
        </p:sp>
        <p:pic>
          <p:nvPicPr>
            <p:cNvPr id="7182" name="图片 4" descr="小花2.png"/>
            <p:cNvPicPr>
              <a:picLocks noChangeAspect="1" noChangeArrowheads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40503" y="4231758"/>
              <a:ext cx="576000" cy="4535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5" name="任意多边形 34">
              <a:extLst>
                <a:ext uri="{FF2B5EF4-FFF2-40B4-BE49-F238E27FC236}"/>
              </a:extLst>
            </p:cNvPr>
            <p:cNvSpPr/>
            <p:nvPr/>
          </p:nvSpPr>
          <p:spPr bwMode="auto">
            <a:xfrm>
              <a:off x="5683920" y="4179508"/>
              <a:ext cx="1655970" cy="558043"/>
            </a:xfrm>
            <a:custGeom>
              <a:avLst/>
              <a:gdLst>
                <a:gd name="connsiteX0" fmla="*/ 0 w 1736380"/>
                <a:gd name="connsiteY0" fmla="*/ 104183 h 1041828"/>
                <a:gd name="connsiteX1" fmla="*/ 104183 w 1736380"/>
                <a:gd name="connsiteY1" fmla="*/ 0 h 1041828"/>
                <a:gd name="connsiteX2" fmla="*/ 1632197 w 1736380"/>
                <a:gd name="connsiteY2" fmla="*/ 0 h 1041828"/>
                <a:gd name="connsiteX3" fmla="*/ 1736380 w 1736380"/>
                <a:gd name="connsiteY3" fmla="*/ 104183 h 1041828"/>
                <a:gd name="connsiteX4" fmla="*/ 1736380 w 1736380"/>
                <a:gd name="connsiteY4" fmla="*/ 937645 h 1041828"/>
                <a:gd name="connsiteX5" fmla="*/ 1632197 w 1736380"/>
                <a:gd name="connsiteY5" fmla="*/ 1041828 h 1041828"/>
                <a:gd name="connsiteX6" fmla="*/ 104183 w 1736380"/>
                <a:gd name="connsiteY6" fmla="*/ 1041828 h 1041828"/>
                <a:gd name="connsiteX7" fmla="*/ 0 w 1736380"/>
                <a:gd name="connsiteY7" fmla="*/ 937645 h 1041828"/>
                <a:gd name="connsiteX8" fmla="*/ 0 w 1736380"/>
                <a:gd name="connsiteY8" fmla="*/ 104183 h 10418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36380" h="1041828">
                  <a:moveTo>
                    <a:pt x="0" y="104183"/>
                  </a:moveTo>
                  <a:cubicBezTo>
                    <a:pt x="0" y="46644"/>
                    <a:pt x="46644" y="0"/>
                    <a:pt x="104183" y="0"/>
                  </a:cubicBezTo>
                  <a:lnTo>
                    <a:pt x="1632197" y="0"/>
                  </a:lnTo>
                  <a:cubicBezTo>
                    <a:pt x="1689736" y="0"/>
                    <a:pt x="1736380" y="46644"/>
                    <a:pt x="1736380" y="104183"/>
                  </a:cubicBezTo>
                  <a:lnTo>
                    <a:pt x="1736380" y="937645"/>
                  </a:lnTo>
                  <a:cubicBezTo>
                    <a:pt x="1736380" y="995184"/>
                    <a:pt x="1689736" y="1041828"/>
                    <a:pt x="1632197" y="1041828"/>
                  </a:cubicBezTo>
                  <a:lnTo>
                    <a:pt x="104183" y="1041828"/>
                  </a:lnTo>
                  <a:cubicBezTo>
                    <a:pt x="46644" y="1041828"/>
                    <a:pt x="0" y="995184"/>
                    <a:pt x="0" y="937645"/>
                  </a:cubicBezTo>
                  <a:lnTo>
                    <a:pt x="0" y="104183"/>
                  </a:lnTo>
                  <a:close/>
                </a:path>
              </a:pathLst>
            </a:custGeom>
            <a:noFill/>
            <a:ln>
              <a:noFill/>
            </a:ln>
            <a:effectLst>
              <a:glow rad="101600">
                <a:schemeClr val="accent3">
                  <a:lumMod val="75000"/>
                  <a:alpha val="60000"/>
                </a:schemeClr>
              </a:glow>
            </a:effectLst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4">
                <a:hueOff val="0"/>
                <a:satOff val="0"/>
                <a:lumOff val="0"/>
                <a:alphaOff val="0"/>
              </a:schemeClr>
            </a:fillRef>
            <a:effectRef idx="0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lIns="137194" tIns="137194" rIns="137194" bIns="137194" spcCol="1270" anchor="ctr"/>
            <a:lstStyle/>
            <a:p>
              <a:pPr algn="ctr" defTabSz="1244600" eaLnBrk="1" hangingPunct="1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zh-CN" altLang="en-US" sz="2200" b="1" dirty="0">
                  <a:ln w="18415" cmpd="sng">
                    <a:prstDash val="solid"/>
                  </a:ln>
                  <a:solidFill>
                    <a:schemeClr val="tx1"/>
                  </a:solidFill>
                  <a:effectLst>
                    <a:glow rad="139700">
                      <a:srgbClr val="FFFF00">
                        <a:alpha val="40000"/>
                      </a:srgbClr>
                    </a:glow>
                  </a:effectLst>
                  <a:latin typeface="微软雅黑" pitchFamily="34" charset="-122"/>
                  <a:ea typeface="微软雅黑" pitchFamily="34" charset="-122"/>
                </a:rPr>
                <a:t>课堂拓展</a:t>
              </a:r>
            </a:p>
          </p:txBody>
        </p:sp>
        <p:pic>
          <p:nvPicPr>
            <p:cNvPr id="7184" name="图片 4" descr="小花2.png"/>
            <p:cNvPicPr>
              <a:picLocks noChangeAspect="1" noChangeArrowheads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107307" y="4231758"/>
              <a:ext cx="576000" cy="4535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7" name="任意多边形 36">
              <a:extLst>
                <a:ext uri="{FF2B5EF4-FFF2-40B4-BE49-F238E27FC236}"/>
              </a:extLst>
            </p:cNvPr>
            <p:cNvSpPr/>
            <p:nvPr/>
          </p:nvSpPr>
          <p:spPr bwMode="auto">
            <a:xfrm>
              <a:off x="7450721" y="4179508"/>
              <a:ext cx="1655970" cy="558043"/>
            </a:xfrm>
            <a:custGeom>
              <a:avLst/>
              <a:gdLst>
                <a:gd name="connsiteX0" fmla="*/ 0 w 1736380"/>
                <a:gd name="connsiteY0" fmla="*/ 104183 h 1041828"/>
                <a:gd name="connsiteX1" fmla="*/ 104183 w 1736380"/>
                <a:gd name="connsiteY1" fmla="*/ 0 h 1041828"/>
                <a:gd name="connsiteX2" fmla="*/ 1632197 w 1736380"/>
                <a:gd name="connsiteY2" fmla="*/ 0 h 1041828"/>
                <a:gd name="connsiteX3" fmla="*/ 1736380 w 1736380"/>
                <a:gd name="connsiteY3" fmla="*/ 104183 h 1041828"/>
                <a:gd name="connsiteX4" fmla="*/ 1736380 w 1736380"/>
                <a:gd name="connsiteY4" fmla="*/ 937645 h 1041828"/>
                <a:gd name="connsiteX5" fmla="*/ 1632197 w 1736380"/>
                <a:gd name="connsiteY5" fmla="*/ 1041828 h 1041828"/>
                <a:gd name="connsiteX6" fmla="*/ 104183 w 1736380"/>
                <a:gd name="connsiteY6" fmla="*/ 1041828 h 1041828"/>
                <a:gd name="connsiteX7" fmla="*/ 0 w 1736380"/>
                <a:gd name="connsiteY7" fmla="*/ 937645 h 1041828"/>
                <a:gd name="connsiteX8" fmla="*/ 0 w 1736380"/>
                <a:gd name="connsiteY8" fmla="*/ 104183 h 10418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36380" h="1041828">
                  <a:moveTo>
                    <a:pt x="0" y="104183"/>
                  </a:moveTo>
                  <a:cubicBezTo>
                    <a:pt x="0" y="46644"/>
                    <a:pt x="46644" y="0"/>
                    <a:pt x="104183" y="0"/>
                  </a:cubicBezTo>
                  <a:lnTo>
                    <a:pt x="1632197" y="0"/>
                  </a:lnTo>
                  <a:cubicBezTo>
                    <a:pt x="1689736" y="0"/>
                    <a:pt x="1736380" y="46644"/>
                    <a:pt x="1736380" y="104183"/>
                  </a:cubicBezTo>
                  <a:lnTo>
                    <a:pt x="1736380" y="937645"/>
                  </a:lnTo>
                  <a:cubicBezTo>
                    <a:pt x="1736380" y="995184"/>
                    <a:pt x="1689736" y="1041828"/>
                    <a:pt x="1632197" y="1041828"/>
                  </a:cubicBezTo>
                  <a:lnTo>
                    <a:pt x="104183" y="1041828"/>
                  </a:lnTo>
                  <a:cubicBezTo>
                    <a:pt x="46644" y="1041828"/>
                    <a:pt x="0" y="995184"/>
                    <a:pt x="0" y="937645"/>
                  </a:cubicBezTo>
                  <a:lnTo>
                    <a:pt x="0" y="104183"/>
                  </a:lnTo>
                  <a:close/>
                </a:path>
              </a:pathLst>
            </a:custGeom>
            <a:noFill/>
            <a:ln>
              <a:noFill/>
            </a:ln>
            <a:effectLst>
              <a:glow rad="101600">
                <a:schemeClr val="accent3">
                  <a:lumMod val="75000"/>
                  <a:alpha val="60000"/>
                </a:schemeClr>
              </a:glow>
            </a:effectLst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4">
                <a:hueOff val="0"/>
                <a:satOff val="0"/>
                <a:lumOff val="0"/>
                <a:alphaOff val="0"/>
              </a:schemeClr>
            </a:fillRef>
            <a:effectRef idx="0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lIns="137194" tIns="137194" rIns="137194" bIns="137194" spcCol="1270" anchor="ctr"/>
            <a:lstStyle/>
            <a:p>
              <a:pPr algn="ctr" defTabSz="1244600" eaLnBrk="1" hangingPunct="1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zh-CN" altLang="en-US" sz="2200" b="1" dirty="0">
                  <a:ln w="18415" cmpd="sng">
                    <a:prstDash val="solid"/>
                  </a:ln>
                  <a:solidFill>
                    <a:schemeClr val="tx1"/>
                  </a:solidFill>
                  <a:effectLst>
                    <a:glow rad="139700">
                      <a:srgbClr val="FFFF00">
                        <a:alpha val="40000"/>
                      </a:srgbClr>
                    </a:glow>
                  </a:effectLst>
                  <a:latin typeface="微软雅黑" pitchFamily="34" charset="-122"/>
                  <a:ea typeface="微软雅黑" pitchFamily="34" charset="-122"/>
                </a:rPr>
                <a:t>当堂检测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TextBox 38"/>
          <p:cNvSpPr txBox="1">
            <a:spLocks noChangeArrowheads="1"/>
          </p:cNvSpPr>
          <p:nvPr/>
        </p:nvSpPr>
        <p:spPr bwMode="auto">
          <a:xfrm>
            <a:off x="4254500" y="3898903"/>
            <a:ext cx="1436688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4400" b="1">
                <a:latin typeface="楷体" pitchFamily="49" charset="-122"/>
                <a:ea typeface="楷体" pitchFamily="49" charset="-122"/>
              </a:rPr>
              <a:t>禁止</a:t>
            </a:r>
          </a:p>
        </p:txBody>
      </p:sp>
      <p:sp>
        <p:nvSpPr>
          <p:cNvPr id="41" name="TextBox 40"/>
          <p:cNvSpPr txBox="1">
            <a:spLocks noChangeArrowheads="1"/>
          </p:cNvSpPr>
          <p:nvPr/>
        </p:nvSpPr>
        <p:spPr bwMode="auto">
          <a:xfrm>
            <a:off x="3714754" y="4908554"/>
            <a:ext cx="2555875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4400" b="1">
                <a:latin typeface="楷体" pitchFamily="49" charset="-122"/>
                <a:ea typeface="楷体" pitchFamily="49" charset="-122"/>
              </a:rPr>
              <a:t>门禁森严</a:t>
            </a:r>
          </a:p>
        </p:txBody>
      </p:sp>
      <p:sp>
        <p:nvSpPr>
          <p:cNvPr id="20" name="矩形 19"/>
          <p:cNvSpPr>
            <a:spLocks noChangeArrowheads="1"/>
          </p:cNvSpPr>
          <p:nvPr/>
        </p:nvSpPr>
        <p:spPr bwMode="auto">
          <a:xfrm>
            <a:off x="2693988" y="2885021"/>
            <a:ext cx="718466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1" hangingPunct="1"/>
            <a:r>
              <a:rPr lang="en-US" altLang="zh-CN" sz="4400" b="1">
                <a:solidFill>
                  <a:srgbClr val="FF0000"/>
                </a:solidFill>
                <a:latin typeface="方正姚体" pitchFamily="2" charset="-122"/>
                <a:ea typeface="方正姚体" pitchFamily="2" charset="-122"/>
              </a:rPr>
              <a:t>jìn</a:t>
            </a:r>
          </a:p>
        </p:txBody>
      </p:sp>
      <p:sp>
        <p:nvSpPr>
          <p:cNvPr id="16389" name="AutoShape 3" descr="data:image/jpeg;base64,/9j/4AAQSkZJRgABAQAAAQABAAD/2wBDAAgGBgcGBQgHBwcJCQgKDBQNDAsLDBkSEw8UHRofHh0aHBwgJC4nICIsIxwcKDcpLDAxNDQ0Hyc5PTgyPC4zNDL/2wBDAQkJCQwLDBgNDRgyIRwhMjIyMjIyMjIyMjIyMjIyMjIyMjIyMjIyMjIyMjIyMjIyMjIyMjIyMjIyMjIyMjIyMjL/wAARCAEsAa0DASIAAhEBAxEB/8QAHwAAAQUBAQEBAQEAAAAAAAAAAAECAwQFBgcICQoL/8QAtRAAAgEDAwIEAwUFBAQAAAF9AQIDAAQRBRIhMUEGE1FhByJxFDKBkaEII0KxwRVS0fAkM2JyggkKFhcYGRolJicoKSo0NTY3ODk6Q0RFRkdISUpTVFVWV1hZWmNkZWZnaGlqc3R1dnd4eXqDhIWGh4iJipKTlJWWl5iZmqKjpKWmp6ipqrKztLW2t7i5usLDxMXGx8jJytLT1NXW19jZ2uHi4+Tl5ufo6erx8vP09fb3+Pn6/8QAHwEAAwEBAQEBAQEBAQAAAAAAAAECAwQFBgcICQoL/8QAtREAAgECBAQDBAcFBAQAAQJ3AAECAxEEBSExBhJBUQdhcRMiMoEIFEKRobHBCSMzUvAVYnLRChYkNOEl8RcYGRomJygpKjU2Nzg5OkNERUZHSElKU1RVVldYWVpjZGVmZ2hpanN0dXZ3eHl6goOEhYaHiImKkpOUlZaXmJmaoqOkpaanqKmqsrO0tba3uLm6wsPExcbHyMnK0tPU1dbX2Nna4uPk5ebn6Onq8vP09fb3+Pn6/9oADAMBAAIRAxEAPwD1+iiiuo6wooooAKKKKACiiigAooooAKKKKACiiigAooooAKKKKACiiigAooooAKKKKACiiigAooooAKOnXpRVHWpGh0LUZUOGS1lYH0IQmgRp+GUx4ds5iMNcqbph6GUmTH4bsfhWnLMkKFnbAAJ/z+YpttGsNrDEgwiIqqPQAVjC/S88RixyfkxMFbuoH/xXlmuU5TeHIBxj2ooooAKKKruZkvoyMtBIpVhj7jDkH6EZB/4D70AWKhmuYrd4VlbaZn8tDjjdgnHt0P8ALvU1U9VsjqGl3FsjbJWXMT/3JByjfgwB/CgC5XNXI8jxdcr0W6s45FHqyMyufyaMfhXQb5FtN7qFkEeWA5AOKwNcYDWNEvF/jlnsjz2ZC/8AOAfnVQ3Kg7SLNFFFdB0hRRRQAUUUUAFFFFABRRRQAUUUUAFFFFABRRUN1d21lA093cRQQr1klcKo/E0ATUVlR6rdajxo2mT3an/l5nzbwD/gTDcw90Vh71di8PalcDfqGtyxsf8AljYRIiD23OGY/XI+gqHNIhzSLFFLH4agQ5bUNRkHo1x/gBTx4Z0k/wCutmuh6Xczzj8nJFL2iJ9qirPd21qAbi4ihB7yOF/nVUa7pTcR39vM392BxI35Lk1vW+jaXaHNtptnCT/zzgVf5CrtT7QXtTk31q1QZa31IL/e/s242/nspbbXtJu5PKg1K1aXvF5oDj6qeR+VdXVe6sbS+j8u8tYLhP7s0YcfkaPaMXtWZg56UVTv/C2iW217fwlps8PPmLbwxxyD3AwA35g+maw2k8LwXwtfLudO3f6t7a4mt2X/AHoiQf8AvpcHIxmn7TyK9r5HUUVSGm61AA1lqVnqUWMqt0vlOR1z5kYKnqP4KaZ9bi4k8O3Eh/6drmFh/wCPulUpopTiX6KxbnXrqzt557rQry3hg/1ss9zaKicA8nzvcVxOo/FieS3YaPpBEmcebdONuPVVBBP4lfxpSqwjq2NST2PUKo3mtaVp7Fb3U7O2Ydpp1Q/qa8K1DxTqmrbv7R1i52nrBv8AIT6bVxuH1z9aWy8LarqMX+geH72SNuQ62xiU+4Zto/EGsHirv3Y3Kem7PZv+Ez8Mf9B/TT9LlD/Wom8deGFP/IZtm/3Mt/IGvMovAHjUJh/D07EdG+1WwJHuPM4NTx/DvxhIOdEaP/fuof6OaX1ip/KK8e56EvxA8LN01dD2z5UmP/Qa0tP8RaNqrbLDVLS4k/55pMC//fPWvK0+Gfi+NnI0uMqx3AC6j4Pfv/nNY+qeGtY05T/auhXkSLyXaHzUHuXTco/Oj6xUW8QTT6nv9FfPdn4k1fTIlfTNauViRhlDL5qBe+FfcB68Y6V2mkfFC6hZY9bs1mj6faLQYYe5Qnn8D+FaQxMJb6Dsz1CiqematYazZi6066juITxuQ8qfQjqD7HmrldABRRRQAVmeIzjwvq3/AF5zf+gGtOsjxRNDB4Zv/Pljhjli8jzJGCqpkOwEk9BlqT2E9jsq55rMWnja1ucfu7m1mjHtJuRsfiA35Y7Cue1r4waDp6uNPhudUccBol8uMnsN7dfqoIrBs/iPqPiDxTosEthaWlut6pG12kfLAx/e+UfxntXG5xTtc51CT1sewUUUVZIUUUUAFFRzzw2sDz3EqRQxjc7uwVVHqSar295NeWBuYLUoWOYkuGMZZezHglc9cEZ6ZAPAALUi742TONwIzXO+IIjb2uks5BKakrNj1cOvH4vUqXmpailw6XdrY2UJKSXIj3lmUneUZiAAv3dzKckMcYAznQA6xd216Wm/s6zGLFZWJaZsYM755PBIXPYk9xioq7Kim2atFFFdB0hRRRQAUUhIAyTgDuaoy65pEDFZtVsY2HBD3KKR+ZpXEX6KzP8AhI9CP/Mb0z/wLj/xpf8AhItDxn+2tN/8C4/8aOZdwuaVFZttr2nXt4LaynN0/wDG0Cl0QYJBZx8ozjjnmtKhNPYAooopjCiiigChHYeINS5leHR7c/wqBPcH8f8AVofwetGx8L6VZTrdNC13eL0urxvNkH+6Twn0UAe1bNFczk3ucrk3uFMk3FQqnBJAz7d/0zT6g37r7YP+WcWT/wACPH/oJpCJ6KKKACiiqVzJerkRwZXPytE6s34q20Y+hzQBdoqvbtdnHniIqRncoKke23n+dWKAAnAyelUpU0zWrd7eUWl9CPvxnbIo+o5qcXcP2n7OWKy9gyld3fgkYP4U9oo3lSVo0MiZ2sVGVz1we1AHOT6LqGjMtx4fkEsKkltOuZDtIPJ8uQ5Kn/ZOV9NvWqetfEjSdG08tNFOuqE7U0yZfLmLe/bZ/tjI9MniusuLlLXyjJnbJIIwR2J4Gfx4/Go9Qs7C/tvs2oW0FzA5A8uZA4J+hoYHzVrviHVvEWpi81VDNIzBIYLblE5O1VTqzcnnknJ+ldH4N8BX3ie7llvnksdMh4LxbWkkfPKAnKjHc84PHBBA7vUvhzoumX0etafpP2xYc+fp8jGQPGfvGMMeHH93OGGRjoR22mXFldabbzaa0TWbIPK8oYUDpgDtjpjt0rJUle8tWaOppaOhm6L4O8P+H9rafpkKTAY+0SDzJT/wNsn8M4rdoorUzCiiigAooooAxNX8IeHtdDf2lo9pM7DBl2bZP++1w3615z4i+El3aK1x4euGu4xybO5YCQf7j8A/Rsf71ew0VMoqW5UZOOx8s/aNQ0PV1eCS603UI2CSqRscAg4DKRhhnHUEelepeEPHy6tPHpurLHBftxFKnEc59MH7re3ft6Du/EXhbSfFFl9n1K2V2X/VTrxJCfVW7fToe4NeA+IdAvfDervpl/ksP3lvcJlRMoPDqezA4yOoPtgnNOVHVao3jNS9T3ymSyxwRPLNIscaAszucBQOpJ7CuF8I+P4Lm0az165jgu4IywuZCFSdAOT7OB1HfqO4HG+KvGE/im5kiTfBpML/ACQtwZSACHf8+F7dTz06ZV4RhzFeR0ev/FI+f9k8PwJICD/ptwp28Y5ROCevU4HsRXB6hqF3qt3G2o3c99cs2Ikf5ju9EjUYB/3Rmup8H/Dm/wDE7pqV5K9jpJUbGC/vZxnqmeFU8fMRzjgd67/wT4YsbS0a8s7JLZbmUNI5bfJtjf5I85J4IyxY5JyMAYxzP2lXWTsiHUUdtTz/AEj4XeJNZeKe5SLS7Ycj7UN0hPr5anjjPDEHnpWtd/D+28PX014mrXc76TaDUZCwVF3hsxrgDOD5cmeew9a9T1DVvs8q2dlGt1qMgykO7AQf35D/AAqPzPQAmsPxBoSHwldWVxMZrjUrq2S6nPymQvNGpAHZQvAHYDuck3GnFdDJ1JPqdPcwtIA0ZZZF6EPtx+hB/EVVN1e2w/e2c1yuOGh2bh/vZYZ/AfgKXQ71tR0Kxu5P9bLAplH918fMD7hsj8Kvu6xozuQFUZJPYVZBiWt5ca3f3MLRS2draOqSRMw8yZioYZ2k7VAPTOT7AEGWbQ9It4pJ3EltDGpdyl3JEiAck4DACsTS9O1YxrqsCW8wvma78uSdoHjDnKqWCvuwu0fw/d53cY1203UNWljOsG3itI2DiytnMgkYHIMjsq5AIB2gAZHJI4oA5W/1Cw0+ZdWuNI1ZNJhTdDemH7SzNn7+JCzRKAODtGc5yOM42ufFky2H2bQIrh2f715d7EO3vsC559GI49DXr1cJ4n+F+lax5l1pe3TNQYliY1/cyn/bT1PquD65qZ81vdKjy394yvC+raN4jhhs5bm5aW2QbNNvGTagXoVCqBIBxyckexrta+eNU07WNC1g2V5b/ZL2AiSORZSM+kkbAcj3/AgdK9N8FeOv7V8rS9YZI9SxiOYDalz9PR/bv1HcC6NZP3ZaM6EkttjuqKKK6RhWB4j8Sx6KiwQqst7IMqrfdjX+++OcZHA6k+nJGtqN6mn6fNdupYRrwgOCzHhVH1JA/GvJ72Z3mM99cIJbl8tKx27t3PQ9VwQAO20Vx4zE+xjaO7AkvbqfVsNqEzzE/P8AvGyig4CsF+6MNweM896j+0yBnwfLVB/q+0eCMEeozx9DTFu7VJZOJZCMkqkZABxyMvtGDnpnsMUrzMUAit47eMbcSzvlto5xjj1PTPWvClKU3eWvqMTznt4uZWiA+Rck5ViDx78ZIPPQVLZx3t5MdqSAytshi8wb2JHQ8HjAJOegGe1Mhs1Z0YyPK7/LEWhMhY/3UBC/kq9sn1r0Pw5oH9mp9quVQXbrtCKBthU87Rjgk4GT7AdBW+GwzrS8uoGho+mJpGmx2quZJPvSynrI56sf6egAHar9FFfQpJKyEFFFFMAooooA26KKK5TkCqiYGqyHP+shUL/wFmz/AOhippnMQEnVF++B6ev4f41Buje8RlkXOSVOfvZHzL/6C3vQBcooooAKKKKACiodt0JsmWExZ+55ZDY/3t39KdPMtvH5j527lXj3IA/nQA8qrEEgEqcjI6GmrKjSvEG+dACw9Aen8jRDKs8EcqZ2uoYZ9CM1hRzz6Z4gZdSYGG7VYre6AwrsCSEfsr84B6N2weKAE8VDVYbL7Xp8BvY4ijy2a4DsEcNujPdsAjaevGMEYNDwj4nsfGNzLexSGOW3UYs5CN8YbOG4OCCMjI9wegrsK8/13QrTw7d3epW9gVgvJhN9rt3EUljcHCly5BxEw5bggEHIIbgA9Arnr6xuNFvZdX0iBpYpTuvrCMf63/prGO0g7j+Me+DVH/hKrzw/FBD4qt4w0gAjvbEl4ZD6MCAUPvyvuMgV0FrqP2518hY1TGSWlVmI9gpP5kj6UAT2N/a6nZx3dlOk8Eg+V0P5g+hHQg8irFYMES2HjeeOJVWPUbLz2VRgeZE4VmPuRKgz/sCt6gAooooAKKKKACiiigArH8S+G7DxRpTWN8pBB3QzJ9+F+zKf5joRwa2KwPGfiEeGfDN1frtNyR5VqjdGlbhfwH3j7A0ntqNeR866hp0trrN3p920UpsJ2iLR8o7j+IfT07HPpXXfDHwrZeJ9Zvbu+kjls7GVSbTvK+MAsP7gKnjuQQeAQeRsLHU9XmNlp8b3eoymV+T8zYyzOT6n9SwHetHwprp8LaxZ6pb7vsyAR3Ef9+A/eyPUfeHuMdzXJCyldrQ6ZXcbLc+mAAAABgDoKy5vDei3Fw882mWzySNucmMfOfUjofxrSR0ljWSNgyMAysDkEHoadXYcpXtLCzsIzHZWkFshOSsMYQE/QCotWsDqWnSW6ymKXKyQygZ2SIwZGx3AYDjv0q7RQByPhu9v3vNesvs0NvcW96Ha3diQokjViyH+JWfzCOnfPORWze208tjcSXsytGsMmYEXCEFSDvzndwTxwPY8GjU9MuJLyHU9Nljiv4VMbCTPlzx9dj45GDyGGSpzwQSDUuLTXNagey1COysLKUFZ/s1w08kqHqgJRAgI4J+Y4PGDzQBo6Jn+wNNyMH7LFn/vgVfpAAoAAAA4AFLQAUUUUAY3iXwxp3inTDaXyEOuWhnTiSFvVT/MdD3r5/17Qr7w9qsmmaiuJV/eRTR5Cyrnh0PUEHt1U/gT9M1zvjPwnb+LdEa1ZxDeRZe0uQMmJ8fqp6Ef1ArOpT515lwnyvyOU8CeLjrdt/Z2oSD+1Ldc7jx9oTpvHv0DD156GutubmG0gaedwka9T156AADkkngAck187qNW0bVAySCDUbCYgrIvKOvBBI4Kke3IPvXsGh6nqHiS2h1tNPtTHysEE14V8lhlWJxG2WzkZ7DgDkk7UKrkrPdG70L2qadqHiLT5IWmOnQkq8agbpGKkEFzn5Rx0HPQ5HSuMn8J6nYEk6esoP3pI/3u73LDEh7cbccV6D9q1ZBul0u3ZR1W3vN7n6B0QfqKlttTtrqbyAzRXIGTBMpR8eoB6j3GR70q2GhW1luB5omn6k5CyWl+AO8tnJJn6ZTCitjTPC+ozEM9pFZ56yznzH/BQcfmVx6Gu/orCOXUU7u7Hdmdpui2el5eJDJcMMPcS/NI349h7DA9q0ao3us6bpz+Xd3sMUmMiMtlyP8AdHP6VVXxVojMAb9I/wDalVo1/NgBXanCHuqyFdGxRTUkSWNZI3V0YZVlOQR7GnVYwooooAKKKKANuiimTSpBC8rnCIMk1ynIRSRTKxe2kUE8mNxlT9O4P5j2rD1G1vNjGKwmx1IhkQgEHIKksCcHkcAjtxlTZvNYlitmuXUWtqMDzZSFyT0AyCcnoAFbOeDWalxquowuiKdPt5PvTMWNy6+gyf3f1PPP3VNNJvYaTexa0DxRHqFzJpl4Gi1CFivzIVWXAycejDuvB7gYNdHXNf2bZfYVshboLdfuoONpznIPUHPOeueetRpHrNoNtnrAkj7Jf2/nbR6BlZG/Fix96t030LdN9DqaK5r7d4j27f8AiVbv+em2TH125/Td+NI39tzkedrKw+1naKn/AKMMlTySFySOjkljixvYLuIUZ7k9hVLWtObVdLltY7h7eU4aORT0YHIyO4z1H8jg1zU0t3pGo295e3V1q1sziPyzGvnRnGdyLGoDgYJKgA8Z5wBXW2V9a6lZx3dlcR3FvIMpJG2Qe38+KTTW5LTWjINHvxqGnrJ5XkSxs0M0Oc+XIpwy57jjg9wQe9WLyzt9Qs5bS6iEsEq7XQ9x/Q+/auV1hrzw74pTU7JHmtdSTZcWgx880akhl9HMYb2PlAHkgjotL1mw1m2E9jcLICPmTo6ezKeQeR+YpCM/TdTfTrptG1i5HnxrvtbqVgv2qEdyem9ejD6N/FgbMc8N2rqgLx4wSUO1gfQnhh9OKzPE+l6fqejudQljt1tT9pjunVSIGXnf83BHUEHqCRWdoqa/qeiWUzLZaGs0KSSJaw75SSoORuAWM+xV/rQBQH9k20mqeHr2S4FjayIbV44nb7MGUN5YdVIXacFQTkArjoDV2w1OBURdM03UtVlj+Q3AhFvEzd2JcopPqUByfyroNM0y30q0+zwF23MZJJZW3PK56sx7k/4AYAAq5QBj6Zp962pzavqbRrcyRCCK3iO5LePOSNxALMxwScAfKAOmTsUUUAFFFFABRRRQAUUUUAFeJ/FrWDfeKINKRsw6dEGcD/ntIM8/RNuP9817U7rGjO5CqoJJPYV8tX9/daxrl1eoGebVbktAp7O7YjT8tg/Csqz92y6mlJe9dnrPwe8Ppb6feeIZU/fXrmKAntEhwSP95gfwVa4T4haYdE8c6hDFbk21ztvIwpHHmZ3cHtvVz+Ne+aRpsWj6PZ6bB/qrWFIlPrtGM/j1rzX4zWAD6NqijktJaP75G9fy2P8AnSqQXs7dhwl79+50/wAMNU/tTwFYbmYyWm60fdnI2HC5z/sbT+NdhXk/wZvSJtb04n5P3Vyo9yCjfoiV6xWkHzRTIkrSaCiiiqJCiiigAooooAKKKKACiiigDx/4v6GlrqFlr0K7Vuj9lucdC4BMbfkGU/RaqfCzUjFqGoaSzfJMguoh/tDCP+hj/I13/wAS9PXUfh9qysgcwRi5AIz/AKtg5/QEfjXmPw38J6nqerHVLO/+x2VqzQu5Xe7Fk5VAeBgMpycgHHB5FZL3aqkjeEvc16HqlzqMVvOtssctxdMu4QQJvfb/AHj2Ue5IHbrUQksNZje3mh3vEQXguIirxnsdrDI74YenBrVitrPw9Aot4MRyEmaVmLSOwUkMzHluARyfTtUV/p0mqWcF7bMsWpwKfKkP3W/vI3qjEfhwRyK6vaak+01M37Be2v8Ax5X7Mg/5Y3YMo/B8hx9SW+lct4v8T6xpojsTZm085CzXcEnmDA6hchSD0ycdxjGcjsrG8W+tRMEaNwSkkT/ejcHDKfcH/HpUOr6Ra61YNaXanbncjrw0bdmB9f8AEg06kXKLUXZmjV1oeKtdCNc5kiUtuLS5VmbuxLYyeOp+nGSKkj1UKQFvI27/AOsyP8cfTnHuK6a58C61p7ubPyr2HPCo/lt+TEAY9m/LNUT4X1kuF/sq6CdeGj4PthuD7jg46cV5EqFROziczjJdCLSvEEumXBmsnwx+Z4kH7uT13KOM/wC0OfwyK9L0bxHp+tIFhlEd0Bl7Z2G8fT+8PcfoeK4m18GaxcHbLbJCvdp5VGffEZbn/vnPeug0/wCH2kWzRy3oa9nQhhu+SNSPRR29mLV14VVo6NaeZrT5kdbRSKoVQqjAAwBS16BsFFFFAGxK7RxlljaRuyrjn86xdQ1GKxmjW5H2zUWG6Cyh5C/7Rz0A/vt+HJwa8+tXuqjy9JVrW1PW+mT5mH/TKM9f95hjuAwpbOwgsUcQqxeQ7pZZGLPI3qzHkn+XQYFYRg3uYRg3uRRWk090t9qciz3a58tF/wBVbg9QgPfHBY8n2HAvUUVslbY2SS2CiiimMKKKKAKl9DM6wXFqENzayiaJXOFY4KlSe2VZhnsSDzjFY+lQDR7md7Gz1Kygkl80wmGNwucZX5XIYenXA4FdHRUSgmRKCZlX73niG/s2ENzp9lZSNMkrMqzSy7WRSqjO1QGb73JOOMdab+FyJ3mg1BvMkILma3TBPP8AzzCep656n1roaUdRQoIFCJ4Bq+u6p4h8qPUbtpoUcLFAqhIl+bAIUcE+5yfevpmvlC2ldng2phFlTczcfxDoP6/zr6vrjpNu9yKiStYKKKK1MgooooAKKKKACiiigAooooAw/GczW/gfXZUJDLYTkEdjsNeH+A4IL3xzoMWQ0QuGkGORlI3df1UflXufi22e88G63bRqWkksZlRR3Ow4H514H4P1Cz0rxlo+r3DJFbrKRLKTgKrxsm5vYFhyegrGp8UbmtP4ZH0rXnXxlAbwpYJvKs2oLtIPOfKkNegC5gNuLgTRmAjcJA42keueleH/ABJ8UweItbhtLCZZtOsN2JUOVlmPBIPcKOAfUtV1JWiyaavJFv4MO7eJNVSQYdbRMkdG+fgivaq8z+DukPDpl/rUqkC9kWGDPeOPPzfizMP+AivTKKatBBUd5MKKKKsgKKKKACiiigAooooAKKKKAK2o2q3umXdo4ys8LxEeoZSP61xvwlWK38B2KvNH9ruGeeWPcNw5wOOv3VWu0vZJobC4ltojNOkTNHGDjewBwPxPFcTY+J/Cy+FrDTo9Xs47m1EUHl3TCGWKRCAzMrYK4IJJ6cHk0vMfkX/HTyvHpdjFKkZvLtYsu20dDxntkEj64rpONO03kmTyY/oXIH8yf51zLy2/im7e7MYk0oW720DMMfaA5Uu477fkUKe+CemDXPaYniO/t7C0u9avZrm5QhCqw7IQp2yOxADbkOQMjO/b83Wqasrg42VzpXt7rU9fubnRJYoLb/VXdxNGXSWVeP3agjLKBtZs44A5K8SXKatpKma7EV/ZjmSS1hZJIh6mMs29fUg5H9010Vpaw2NnDaW6BIYUCIvoAMCsrWNTl0q9tfJje5lut0cVupwWYDI+g7k9huPPGGpNDUmhsUiTxJLE6yRuoZXU5DA9CD6U6q+n+DtNhgZtSt4b6eRmkYSpviiLHJWJGyEXJPTk9zVaNE0rU0s4pWfT7pS9oWYt5bj78W49sYZQecB+ygDSM7uxrGpd2NGiiitDQKKKKACiiigAooooAKKKKACioLq8trGAzXU8cMYONztgE+g9T7VgXPjaxibbBa3U/GQ20IDzjoxDdePu1nOrCHxOwHTUVyi+OrZTibT7kD1jZGGPXkjitzTdZ0/VkLWVysjL9+Mgq6fVTyPrShWp1PhdwL9FFFagFFFUr+8aDZb2wV72biJD0A7u3oo7+vAHJFAj59vkazN9Go+e2llQD3RmH8xX1PDKs8McqHKOoZT7EZr5i8RWElr4m1WwaSQxx3LM8rH55N4D9umd+fx4r6E8GXRvfBOhzk5ZrGEN/vBAD+oNefSVpSXmZ1dkzcooorYxCiiigAooooAKKKKACiiigArxPxX8MtT0y8mutCtze6c7Fhbxn97BnqoB++o7Y5HTBxmvbKKmUFJWZUZOLuj5bm8L6oRsj8Naj5jHGf7Nk+X3+7XV+G/hlrWrTRLf20ml6auA7S4ErqP4UXquemWxj0Ne80VCoxRTqyIbS1gsbOG0tYlit4UEccajAVQMACpqKK1MwooooAKKKKACiiigAooooAKjnnjtreW4mcJFEhd2PRVAyTUlY3if9/paaeOTqE8dqV/vITmQf9+1k/KgCv8AZ9U8RWu65mfS9PmTKwQH/SHU9N7nhOOqqCf9rtXz74gsEs9c1SC1UAW97cJGoAUFfMb5cAAAfy4r6gldo03LE8p/uoRn9SBXy3q+ofaNc1a8J/dXFzcXEZ9F3scce2D+dY1/hRrR3PZPh6f+KJsADkDfg/8AAyf5k1veD7GGGxvL9QWnury5LEnoqzyAKPQdT9WJ71S0S2g8P+ErGCTbBDZ2imUnouFyxP45NaHgiaWbw0Gnh8ib7Xcl4T1jzO7BT7gEV1T2SCeyRcu9eisfMW4tphNwIYlGWmJIAVe2SSPYZ68HC6bp8kMrajqTo+ozDYSD8kKk8Rx57Zxk9WIyewDddCiTSZWXKx38eTjpuDIP1YD8a0Lm1juo2Ry4BGOG4/LofxBrMyJiQqlmIAAySe1cfBod1r+lyXB1W4tLe7uDdW0UUUZ8td2Y3yykhiAG645xjrmPUrzUH1WPwkEaWO7TEtySRsgO7djuWKqyj0LDnoK7QAKoVQAAMADtQBzN3pGsWVpLc22pteyxKXFtLAiiUDkqCuCCegPTPUVPbXMV5aQ3MDboZkWRG9VIyDWtb3fn3dxAV2tDjP45x+gB/GudihOj6zLph/49bjfc2Z/u/NmSP8CwYezY/hrWEtbM1hLWzNGiiitTYKKKKACiikbJU7SA2OCRkD8KAFrN1jWrbR4AZD5lw4Pk26n5nI/ko7noPyFc1q+p+KrIyC8S3gtgTi5swSpH+0WDbeOuQB6GuUaSaRjOJ1JkwS65Z2xzkuxOe3JHGD9DwYnG+y91LXz2Dc07ue51O6+03Ds9yAdo5CBTwyKO3pnqSOe1Ry2zSAMxRJT2Yj5j6/j/AD9ic0PMl80uZGZzyS33c467enbrjt2AOJRPMFIaVzu4Kknn/Pp7jPXDeFNzlLmk7spWFTZMjKyzb1ztIhdgfUZA/wA5/AQr+6nSeK4e2niIKSYKMv5jB7ZB4Pf3UzMgUszAdERTy309Bx19uP8AYkstO1LW7g21mhIU4kkOVii+pHf/AGR83PYliNKUJyl7m4mdpoXjSyvY1t9RuLe3vgSow/yTY6lffg5XrwcZHNbZ1e058szS4/55QO4/MDA/E1ladp2k+FkWGFXudRkXkqoaeUewHCJwPRRxUtpBc61cTzamI/sUb+XFaIcozD7xc/x4PGOgKnrgNX0lPnUUpvUgdBrF5qzldNsjFB3vbgqU/wCAKpO/65A98jFaVnYRWYdlLyTSYMs8hy8h9z6egGAOwFWulFXYdjxj4hW/2fxvdNjH2mCKf68GP/2nXpfwnvBdeBIItwLWtxNAfb5ywH5MK4n4tWbG/wBIuVYqskcsMhHU4KsoB7dWrY+C10qw61powAkkVwq9PvKUOP8Av2Pzrha5azXcmprE9VrN1fWE0sQRJBLdXlyxS3tYsbpCBknJICqByWPTjuQDpVzuir/aHiPWtUl+ZoJv7Ptgf4I0VWcj3Z2OfZF9K1OchupfGTyWciW+mwQG7hE8UMjSyCLeN/zMFXpnOBn0rpZZY4YmlldY40G5nc4Cj1Jp9czNCniLxTc2d0ol0zS0QPAwyk1w43fOOhCJtIB4y+ewoA3rS/s79C9ndwXCjq0MgcD8qsVzWqeCtJuYWm0y0t9M1WNc217aRCN437Z243LnqpyCM1Tl1u41/wAO6LbxF7S71ac2115bYaDyw5nCnqD+7ZAeo3A0AdENd0hr82K6rYm8BwbcXCeYD6bc5q/WZL4d0WfTk0+bSrKSzjTYkLwKyqvoARxXJ3s0+n+CvGOiyzPMNMtJRbSyNlzA8JZAx7lfmXPcKDQB2j6pp0dz9mkv7VZ848pplDZ+mc1brFtvDGg/2bFbtomnGIxgMhtUweOcjFYr3MXgXU5bffI2hy2M95DCzFjbPCAXRCf4GVsgdipxwcUAdpRXC6TBp+r6ZBqGreKLiS9uEEsq2msPBFCTzsVY3UYXpk5JxkmrGjXSR+J47LRNWudV03y3N750xuUtmGNm2YkncTkFCTxzx3AOhXX9Ik1k6OmpWz6kAS1skgMi4GeQOnHrWjXHeI9UtfDXjHT9Vu5PKtZ9PuYZ8DJZkaN4wB3bmQAf7VRT6f4t8RJZXs9zbaXBHeW9ymmhNzmNZFYiWXn5toPyqMZwCT1oA7aiuU0uGbxWJdWu728i095WSxtbW4eAGNSV8x2QhmLEEgZwBjjOTVPwvqt1qH/CQeHk1Z11LS750jnmTzW8hjuQkE/NjlM/7IoA0NKe/k8ca3DLrF1NZ2scJjtHjiCIZAx6hAxwFGMnuc5q54qm1qDRt2gxGS7MqB9iI7rHn5iquyqT0GCR1NcjpWmeJm8b+JI4fEsEcyJaGSR9NDCQFHxxvGMYP1rV8VR6zp3w+1Sa81tpL2ECWK5soTalRkDaQHbPfuOtAHT6OdQbRrJtWWJdRMKm5WL7okx8wH41cDBs4IODg4rkLfTU1vVrvTLqe5uNI0cJbeVNMzG6mKB2aVs5cBWQAHgktkHAxHqeiab4X1HSNT0Oyg09pb6K0uYrVBHHPHIdvzKMAlSQwOM8EdDQB2hIAyeBXNv4+8KpcmA61bkh/LaRQzRK2cYMgGwc+prmdW0d9b+L02myvN/Zb6VDc3iea+JAJHURYzgKxCFgMZ8v3NehfYLP+zzp4tYRZmMxfZwgCbMY27emMdqALAIIyDkUVzHgWSSPRrrSpJGkOkX0tijsckxqQ0efcI6D8K6egArJ1FAPEGjSux2AzRqvbzCmQfqFVx/wI1rVma7DLJpvn26GS4tJFuYkXq5U5Kj3Zdy/8CoA574h2MEXh++1mXUdSge3gIhitrnykeQ/KgOBnliB1rwnTbOHULvR7JmwlxcwRAnrtYgMP++dwr0H4p+LINXvrHRbCcSWsUa3krr0dmUbB+Ctu/4EvpXJeGdHbUotTaIuJ4CsVo8Z+5Kzq+7g5B+7GvTJc+hIwl71RLsbQ92Lb6nsNxONbkS1tonksI51a8uuBGVRgWRc8vyAGxwBuyc8VsWk39la7c2dwMQajMZ7SYfdL7BviPo3ylh6gn+6ao6frNpb6ZZ2erwJpDpGgt5Y8rbkYG3y5CMLxxsbnt8w5N69skm02ayuywtpAGiuYRkQuDlXA6oQQCDyvHbpXRJ3ZnKTbJfFHy+HrmfvamO6H/bJ1k/9lrYrzrXdRjv/AApeadPIZPEEyGBYPMbEpJx5kQ6bCOdw+6Cc8giutttYuZNLtr6SyzDNEku+OUHCsB1BA556DP1pEjLK3in8XapfnmWCGKzUZ+6MGQn8d6/98il155NNt21iB5S9vjfAGysykgFQDwG9CMc9ayNGuPtHibxG76gbUPcKYUBQFkRBEzYYHjej8iprq/j1+C30eGRLuR7lXumjHypBHJuBfHALhVAHfcSBgUAXdLjvrCS91DWmtYWunDttm+WFQAFQZAyfU55J44wKj8TOkljpt5HuEsd/D5W5SpIdvLfg8/cZz+ANXbXw3pFlOs9tZiKRTlWSRhj9entVPxCfN1jRLb+7JLdEeoRNn85RTjuOO5NRRRXSdQUUUUAFFFBIAJJwBQAVkXvhnSb2QytaiKYnJkgJjJPqccN+INZGr+Ore0BXTrZrzHHnbtsX4Hkt+gPrXNH4g6078CAE9FSA/wBWP865qmIo/DLUzdSKOofwHaENs1K+UsQTnyv6ID2HfsPSo18AwZ+bVLog8HbHGOPQfLgDn09R0JFZFj8Rb+SSOOSwiuBI4j8wZhVCTjJOX3c9cdK7P+y5brnUrx7gd4Ih5UP4gEs30ZiPaohSw9RXjFFKSexhRaJ4ftp3jSC41i8X5XXdvA9nA2xKfZsHgda247O/miWOSSLT7ZRhYLMZbHpvIwB7KoI7NWlFFHBEsUMaRxoMKiKAFHoAKp6xqaaRpkt4yGRlwqRg43sTgD8+voM10KMILRWQ/Uhu3sfD2lzSxCGF34QyPzNKeFDMTliTjkkmr9pbLZ2kVuhLCNQu49WPcn3PWvFtavLvWbwSXswmkbcNp4RFwThR2Gdv145PWvRfAGp3Oo+HjHdMzyWkpgEjHLOu1WBPuN2P+A1lSxEaknFERmm7HVUUUV0mhxfxPtPP8KJcgc2l1HJ+DZjP/oefwrk/hVqgtvH6QD/VXdvJb7s8GQYcfXARx+Neoa7pv9r6BqGnZwbm3eJT/dYg4P4HBrwXSdQOk3enanGhT7HLHMUA5CqfnX/vncPxrixHu1IyE1dNH1LXOeHZBZ61rukzHbcfazexA/8ALSGUA7h9HDqfTA9RXQo6yIrowZGAKkdCKz9W0Ky1jyXuBLHcQEmC5t5DHLET12sOx7g8HuKs5TSrnNDcW/irxLZSnbPNcRXsQP8AHCYIo9w9cPEwPpx60knhFriNobvxJrtxbuCrRNPGgYHsWSNW/Wli8IoNF0y0l1C4F9psfl22owYSVV6YOdwYFQoIOQcZxnGADoZJEhieWR1SNAWZmOAoHUk155pxNjomg+IZ1ZLJdSu7qViMeXBcvKUkPsN8ZPoCSeldC/ha5v8AbFreu3eo2YOTaGKOGOX2k2KCw/2cgHuDXRFEaMxlVKEbSpHGPTFACNLGkJmaRFiC7i5YBQOuc+lef6uxvvBPjXXEUiC/tZBakjG+GOLar/Rm3kf7JU10g8F+H1YAWB8kNuFsZ5Ps4P8A1x3bPw21H49wPh9r44A+wSgf98mgCOLU/FphSJfDVkJNoHmtqf7rp14j3fhioZ/CV3rNtfya9fxzXt1ZS2cK28ZWG0SQYbYCcsxwMsfTAArrEG1FB6gYpaAOCi1nQLONIPGOlWmnalEoSSe5tQ0E5Axvjl27SD1wSGHQipr/AOIei2OlPJoUMuoRQbSz2lq5t4k3DcTIBsGFyevau3IBGCMikwMYwMelAHM+JdBbWvEXhiZ7fzbWxu5LiVsjCkRnYcd/n29PSunoooA4/TjrnhaxGkRaDNqlrblltLi1uIkzGSSqyLIykEA4yMg4z7VQl8Lahpuhxa3bybfFEDzXUhhQyJOZW3PbkcFk+6Aeo2gjHNd/RQBwsVzrml60niG/8P3GzUbJIby1sHFy9tLGzlCRxuBVyDjOCB161F4p1PVtf8IanbW/hjVI1nMUUAkCCST5suSm75FAXGSeSegrv6KAOWki1TRdXutT0/TZL+x1LZNcWiOiTwTBAu5dxCsCqqCN2QRkZzR5Wr+I9U0+W90x9L0yym+0+XPMjzTyAEIMISqqCd33iSQOBXU0UAcdot4lz8R9fka2vk3W1vBDLNZSxxkRmQvh2UL95x356jNdj0qC9vINPspry5fZDCpZj149h3PoO9eWan4m1HxELmwlvJ9L3bkWC1ba4BGQfM/iOCM4wBnkd6zqVYQ0ky4U5S2N/wAIeINPuPFXiO2t3meO81BZraRbeTy3xbxq537dowyMOSORXd1g+CoIbXwTo0MCBES0jBHq2PmP1JyfxrerQgKyvEmtw+HfD95qswDeQmUTOPMc8Ko+rECtWvE/in4nTVtbTRLSTda6c264Knh5yMAf8BBP4t/s1M5csblRjzOxwCWl3fX1rFbRrLf3NxtAUYDPJnP0UE59gvtX0Vo+gx6Potno9nAFS2GTdyKMmQg7pFHXcSW5OAM9xxXk3gGxlt9QXxTLj7FYTCEgr94MCsj57BAwOfQOK96qKUWo8z3ZdV62WxGsES24gCL5QUIEIyNuMYrLOgpZfvdEcWEg58lRm3f2MfQfVcH1yOK2KK1MjHspLe8uZYLmyNlqMYDyojkb1PAZXXG9cg9cEdwKr/8ACKRRLFBa6pqVtZRnctmkqtGCORgupYAdlDYHYcCti58uKSK5aNSyny9+OVViM/hkLn6e1TO6xxs7nCqCSfQUAZd/Z6VFZQ2c2n21yiA+VDMgcADqxLZwB1LH17kgGxpmnxWFuFiWONTyI4IxHGuf7qj+Z5/lVXT4Wv5nvrgHaX+RD6qeM+ynIA6btzdxjYoAK5zVjnxfp4/u2Fzn8ZIf8K6OubvSZPGDjPEFgn/j8j//ABuqh8RUPiLNFFFdB0hRRRQAVw/jnVizjSUk2xbQ9zhwN2fuocsOMDJGecr2JFdxXjeqaitzqd3MZGHmzu28tjK5wmAOWO0IMYOeBXJjKjhTst2Z1HZFOQRp+8cuuTwAzfMT6DDg/nUUpdo081yqSHb5J24AxnLkAbuq8dOe9NSM+W11KEEjDbGuAAu7I7dyN2fcCpWi3SIjbhGq7GLD15P4jgfgK8g5i74dsn1DU7CHbnbNGRgcbFO5voMZH1Ir2WuZ8IaAdLtTd3Eey5mXasZ6xR5zg/7RPJ+gHbJ6avZwtJ04a7s6acbIK5Xx4+zTLIZ4N0Sf+/UldVXH/EYKNFsmYEgXgGB3/dSf1Aq8R/Cl6Dn8LPOnG4+aPvAfIvcgkHP5qD+Pc5r03wLb+RpV26jEct2zIfXCqp/8eVh+FeZ6VBdajqTRW6mSWb9zGD0Vs/MfoASxPtXten2Uem6fBZxElIkC7j1Y92PuTkn61xYKm+Zz6GVJa3LNFFFemdAV4Z4v0r+yPFd9b7cQXDfaoeOCrklh+D7vwxXudcT8S9FN/oSanCmbjTiXbA5aE/fH4YDf8B96wxFPnhoCdnc2fhZrn9qeEksZXzdaYRbNnqYwP3bf984H1U13FfOPgbxMfDviiK/kYLps4Fvcn/YJ4k+inn/dLetfRwIIyDkVjTlzROeceVhRRRVkBRRRQAVma9odv4i0t9OuprmKB2Bf7PJsLY7E4PHt7Vp0UAVdPszYWMds13c3RTP765YNI2TnkgDOOnTtVqiigAooooAKKKKACiiigAooooAKKKx/EmsHR9JaSLabuY+VbKeRvI6keigFj9Md6UpKKcnshpOTsjkvG+uNd3y6bbENFbSAMO0k+MgH/ZQfMff3WudtbGTULqLTbY7y7mNWZQQz9XkI6YUZPpnjriq8ZJQTJIS8uUgdjkhc5eU+pP3s9/l9a9B8DaKtrY/2pIm2S5QLAp6xwdR+LfePf7oPIrwaaljMRzS2X9W/rzPWm1hqNlu/6/r5HTWFlBpthBZWybIYECIM5OB6nuferFFYvinxJa+FtEl1C5G987IIQcNNIeij8iSewBPavf2PIOf+I3jYeHLJNNsJQNXvFOw9fITnMh9+CFHqM9Aa8V0fSbrWNdXTLHPmzKrPK3zeWuW3SMe/b6kj1pmo3V9q2rre3O+61C7uPmCDlmKlVRR2A4AHYfia9p8HeF4/DWl4k2vqFxh7mUdM9kX/AGVycevJ71jCPtpf3UdMY8q8zVsNJs9O0eLSoIh9kji8rY3O4Hrn1JySfXJq/wCGLl5NJNnO5e4sJDaSMerbQCjH3ZCjH3JpKz5Gu9J1KTUrOA3UMyKl1bIcOducSJngtgkFTjIAwcjB7JxutCZxutDq6Kp6dqllq1t9osbhJkB2sBwyN3VlPKt7EA1crEwGSxpNE8Ui7kdSrD1B61mrcTN4edmbdcBWhLHvIGKZP/Aq1apW1p/oSpKpUtKZyvoxk34/OgC1DEkEEcMYwkahVHoAMCn0UUAFcxdeH5p9be5TU7m2vJw7s0RDR7F2qiFGBGMEkkYOSefTpJpVghaV87VHbqfYe9VLIPLcTzyYzhYuORkZLYP1Yr/wGgDFa08S23HlaZfqP41le3Y/8BKuP/HhUZu9Xi/1vhu+YDq0E8Dj9ZAf0rrKKvnkX7SRyJ1kxjM+lavEO5+xPJj/AL9hqjPijRYzie/S2b+5cq0Lf98uAf0rsqKftGP2jOX1bUYtK0m5vpWAWGMsMnG5uw+pOB+NeKwQFk2MihIgoBY4yQOp9MckH2Getex6r4f0/W5Imv0mlEXKIs7ooP8AewpHPvSWfhrRrEhodPhMgORJKDI4PqGbJFZ4ihKq1rZIucHJnnNjol5qcsf2S2e4hGT5h+SMk8ZLHgjgfdyc54rt9D8Jw6c6XN463F0h3IAPkjPcjPVv9o/gBzXSUUUsJCnruwjTSCiiiuo0CuM8eyS3X9laTZRma+muDMqKMlFVGUsf7v3+CeMiuzqGO0giuprlIlE8wAeTqxA6DPYDnjpkk9SaiceaLi+omrqxjeGPDFv4esxnZLeyD97MowOeSqjsufxOBnoAN+iinGKirIEraIKKKq3GpWFq+y5vbaFvSSVVP6mqGWqQgMpVgCCMEHvUNtfWl5u+y3UE+373lSB8fXBqegDwnxT4fPhzXJbEL/oUwMtoT08vun1UnH0K+tek/CvxYL6wHh6+k/0yzT/RmY8zQDgD3ZeAfbafWtLxV4di8S6M9ozCO5Q+ZbTEf6uQdPwPQj0P0rw9G1HTNb3gyWN/p0vHqko/muD9GDGuCpH2M+ZbMUo8yt1Pqaiue8HeK7fxZo4uUCxXkWEurfOTG/qPVT1B/qDXQ1qnc5dgooooAKKKKACiiigAooooAKKKKACiiigAooooACQBknAryTxHq/8AwkGrtIjYsVQpG5OAIc/O/sXIAH+yoPBrrfHOriGzTSIWPnXY/fFc5SHOD06bj8v03H+GuDcGef7LbxGRjIqtGG/1kpxtjHoOhPYDrwTXk5jXbaoQ3e/6Ho4KirOrLY0vDujnxBq22VCLRAHnBGMRfwxfV8Zb/ZGD2r1jpWZoOjpomlR2oYSTMfMnlxjzJD1P06ADsAB2qTWNZsNB02S/1K4WG3j4yeSx7Ko6knsBXbhcOqFNR69Tlr1nVnfoT319a6bYzXt7OkFtCpeSRzgKBXzt4p8VTeLddnvpVaG0tiYrSFz9xCASx9GbjPpgDtVjxV40vfGNwruGt9LQ77e0z+Tyere3QdsnmrfgbwVJrV3/AGrqMZXSQweKNhzdEAc/9c+P+BfTrTbqvkiOEOX3mdB8OvCpiRPEF/HiaRT9jiYcxoR98/7TDp6Kfc16HRRXdCChHlRYUUUVYGfeaYZLoX9jN9j1JBtW4Vch1/uSL/GvseR2INX9L8RLc3K6fqUP2LUyDtjLZjnx1aJ/4h7HDDuO9LVe8srbULY293Ak0RIO1h0I6EHsR2I5FRKCZEoJm/JKqcZy56IOpqSuRTT9RtBjT9fvo0HSK6C3KD8XHmH/AL7qKDWvEiaqunX0+kRNKcW05tpAk/H3R+8OH6/Keo5GcHGTi0YuDR2SsGGQQR7UjusaM7HCqMkmoLWK4VN141vJMerQxFB+rE028u2tsYjzyOW4VvYN0B6Y3YB6fSSSGRpZnWQpg5/0eJh1P99h2A9P64AuwQrBCkSkkKOp6k9yfc9abb3MVypMZ+ZTh0YYZD6EdRU1ABRRRQAUUUUAYlFFFdR1hRRRQAUVXd5ri+SwtColK+ZLIwyIkzgHHckggD2J7YM8mk3tvE0keqLJtBJF1Eu3H1Xbj64P0qHNJ2Ic0nYjnuYbWMPM4UE7R3LH0AHJPsOaiGoW4kCSmSBmBKi4iaLdjrjcBn+lTeH4ZLsDWbyNY3lXbbR7shIz/FyBy/B6A42jAOal8SRJe2ltpTxrIL65SN1YZHlr+8f/AMdQjPYsKl1NdCHU10KtjZXmsW8d3LcyWdpKoeKKEDzGU9C7MDtyP4QAR/e7C2/h5Il3WN5dQy/9NpnnRvqrseP90qfetmqs17FHbySqwbyzhl7jHJHscdM9ePWs3JkOT3ObllmvLqHR5Q1tdyyYnEbkERAEl0bglWwFDDBBbsRXS2un2djGI7S1hgQcYjjC/wAqrQ4udenm4ZLaBYUb0ZzucfkIjWlQ5N7icm9zM1jTFv4g8IRNQh+e3mIxgj+Ekc7T0I9D64qhaXK3lqkyqyE5DI3VGBwyn3BBB+lat9fR2VxaiQcSsyZHbjdn9KypI/suu3cI4juFW5T/AHvuuB9MIfq9XTeti6b1sT1xXjzwidYg/tTTo86lAmGjH/LxGP4f94clT9R347WitJRUlZm54DoOu3nh/VodV085dRtlhY7RNHnlG9D6HsR9QfojQ9asvEOkQalYSb4ZR0PDIw6qw7EHg15R8QPCDQyS6/pkRKN817Ag/OVR/wChD8fXPL+FvF934S1ZLi1U3Fncn/SbYNw6gffXsHHAz0PQ9iOBXpS5JbETjzK63PpCiqGj6zYa9psWoadcLNbydxwVPdWHUEdwav1uc4UUUUAFFFFABRRRQAUUUUAFFFFABRRRQB4x4qOqaf4vuncvvupXZGnZFiMaqNgXIBIxwcElW5IINdd4D0dZYYtdljKxvH/oSOPmCt96Rv8Aabt7ZOfmNdhfNZR2ckuoGBbWMb3afGxQO5zwK8q8U/Fh7oPZeFjsh5VtRdOTjgiJT/6Ew+gPWuV4elGp7Z7nQqtSUPZrY7Xxf480rwlDsmP2nUHA8qziPzHJwCx/gXPc/gDXh/iDxDqOv3jahq1wGZM+VEvEcIPZR6+55P6VRjsr3V79bWyhmvb6aQSSfNuY4Od7seg46k16x4V8AW2jvHf6kyXepLymB+6gP+wD1P8AtHn0ArRKdbbRDjBQ9TnPBXw8kure3vdfgMduqL5Vi4+aTA6yDsP9nv39K9WACgAAADgAdqWiu2EIwVkMKKKKsYUUUUAFFFFABUN3aW99bPbXUKTQv95HGQf/AK/vU1FAGbEut6UALG8W/tl6W1+x3geizAE/99qxPqK0LTxRYXEyWd/HLp13J8qwXigCQ+iOCUf6A59QKdUVxbQXdu9vcwxzQuMPHIoZWHuDwazdNPYzdNPY1G02HAMbSRuvEbofmQegz1X/AGTke1SwNcAmO4VSR0kTgN+HY/n9e1ctFa6no3Oj3XnWw/5cL12ZAPSOTlk+h3L2AFaun+J7G8uEs7kSafqDdLW7AVm/3G+7IP8AdJ98Vm4tGTi1ubdFFFSSFFFFAGJRRWZrev6b4es/tGoXATdkRxqN0kp9FXqf5Dviulu2rOs065jXPH2g6GZIpLh7u5j+9BaL5jKfQn7qn2JBrzjX/HOq+IZ5baMvYaeAP3MT/PIDn/WOPp90cc8k1k6Tpt3e3FtNZWTyWFrOj3EygLGiqwJGTgE+wyeK5pYm8uWCuJ7XPovQbGS0sPNulxe3R8645ztYjhB7KAF98Z6k1R1MX1ze2Gn34tzZXdyyuISw3osbvsbPUEqM9iAR0NdFWRrPy32hydAt/wAn6wSr/NhQcppXFtFdQmGZS0Z6gMR/KsRLMWXirT4lmleI2d00ayHOw74OAfpn9a6CsjVPk1zQ5QOWnlgJ9jC7/wDtMUAa9ZPiBltdJu9QyE+z28jyNjqgUn9Dgj6e9a1YfjFnHg/VY44zJJPbtbxxgDLNJ8igZ45LChgJ4SdLjQkvUkWQXTbw69GCgRqR9VjU/jWrcPcoMwwq4HP3+T7YPH61heAfNj8H2dtcwvBc2xeGaKT7yMGJAP1BU/jXS0IGclDfHxJr5g8h4l04OsoYHAZ+AcnuEB49X7gVo63hL/TrkEHDvbP/ALIdd3P4xqPxrzT4qPd2Hi1JLO/urdbmzQyJHKdpYM652njOMDOO1c9D458Q2+mrYLcWclujpIPNtFBBVgwOUKjqOSRzWftoxlZmsactJI9torymx+LOoM3+k6RbTxD/AJaQTNHn/dDBs/mBW/bfFLQ5cfaLbULX1LwhwP8AvhmP6V0qvTfU2O3ry3xn8P2tp31jQ4WeEBjPYoOVzglox36cr9celdxY+LvD2pMFtdYtGkPSN5PLf/vlsH9K2gQQCDkHvTnCNSNmI8F8N+Jb7w1qK6hpriSKTHn27N+7nX+jDs3bvkcV9BaBr9h4k0qPUNPk3Rt8ro3DxOOqsOxH/wBccGvL/HPgglpta0aHLnL3Vog+/wCroP73qO/Uc9eK8NeKL3wzriX2n4lhdAbqDdhZ0zwPZh8xB/DoTXF71GXLLYmcObVbn0xRVDRtZsdf0uHUdPm8y3lH0ZT3Vh2IPBFX63OcKKKKACiiigAoopGZUUsxAUckk8CgBaK5XVfiN4W0osjaml1OvBhsh5zZ9CV+VfxIritT+Md9NuTSNJit17S3r72/74Q4/wDHjUynGO7KUJPZHrxIVSxIAAySe1cD4i+K2kaZvt9JUardrwWjfECH3k5z9Fz+FeR6p4o1rxFE76xqks1sWJEAIjh2+6rgN6/NmptJ8Kax4ki22Nt5No42m7nBSMD/AGe7+2Bj3FZ+0cnywRoqVtZFfX/FWq+Iovt2s3W+NR5kdsnyQx+mF7n3Yk+9a3hfwHqutRRST77CwwC08iYll9SiHpn+83HPANegeH/h/pOivHczg398nKzTKNqH/YTov15PvXWVrDDXd6mpqtNEZ2jaHp2g2X2XTrdYkJy7dXkPqzHkmtGiiupKwBRRRTAKKKKACiiigAooooAKKKQsBjJAz0zQAtFFFABUF3Z21/btb3dvFPC3WOVAwP4Gp6KAMuPT9R03/kEatLHGOlteg3MX4EkOv4PgelWo/E19acatoswUdbjT2+0J9SuBIPoFb61aoqHBMhwTLmm61pmsKx0++guCn30RvnQ+jL1U+xAq/XL3+j6fqbI93aRySx/6ub7skf8AuuMMv4EVAtlrNqNlj4gnEPZLyFbgr9HyGP8AwIsfeodN9DN030MTxf45h0BjYWKpc6oVBKMfkgB6M+PXsvU+w5ryGS7vdV1SW4upZ76+nkEaHbud+B8qKOgzngDH86bp1teatrIt7ZWub+8VHJduWYlizsewHUn/AOsK9r8KeDLDwvbblxcahID51045OTkqo/hXPb881z2niH2ib7HK+GPhizE3niM53tvWwjbgcADzGHXp90cepPSu71e0jHhjULS2iSNPscsccaKAF+QgAAdK06a6LJGyMMqwII9RXXGnGCtERsW0wubWGdTlZEVwR6EZrN8RMIrK2nb/AFcV7bs5/ur5gBP0Gcn2zWRpGr3FnMNAuZIo5bcJFa3MsZ23C4+UHBGHABGP4tpI7ga8i2LTNa6hP9slmXynRkyiBhjaQOF3ZxzyemTWDVjlasazMEUs3QDJ4rn9Vu/Ou9JmWJhbw36fvj0JdHjGPbLgVQ0u6vNH0qBtVZr/AE2MsjXbjdLbFGKkyf3k4zv6r/FkZYbGo3en6jp8tufMuLVlBkuLZgVh5yGDZ6ggHjJGAaANaSNJUKSIroeqsMg1y/iPwvFPo8zWLzxSROlyIYmwJjGwcIR77ce2atWHiBbe8l0nWJ4or2DAFwfkiuRjO5c8BsdV7dsitWPU7WWdIo2Zt5wjhDsY4JwG6HgE8elAGRpbLZ60gjupLm11W2FzFJJtB3oFB6AfeRkx/wBczXRVxgUyeHbMwW1266ZciSJo1ZS9uGZPkI5b90TwOvbJxUl9rHhiKO1kttQtZrpp4zG6y+fNhXBYDkvyoIx3zjvQBT8U6Lba14r2XGlTX4SyjA8pYPky8vVpMFc4/hPbntWBq3wut5rSWW10KWEhSyQw6w0jlscZWVCp57b8V2VrcJeTG8E0LXt1cwlII5FdooEPRsE84LsewLkc9T1FJpPcabR4hF8Obe/t92ma5Ks6ACa3vYAXiYj7rBdhU/UVnXvw38UQL+4WxuB/0ynIf8A6gfrXturaNDqQWZG+z30Q/cXSLlk9j/eU91PX2OCMzT7qS6tiZ4xHcRSPDMinIDqSDg+hxkexFNUaU+hvCbeh4LdaBqenqy3ujXyD+N2tzIp+rrlf1rOtb2SKQppt1JZkHkwTtEw/4CpB/PH419LVWvNOsdQTZe2Vvcp/dmiVx+opfVEtYsu54tbeOPEelpu/tZp41/gu4lkB/EAMT/wKsHUL2W51CXUzp8Fv54DXEVsWxuySWVTnHUkgE88j39jvvht4ZvSGSzks3ByGtZSoU+ynK/pWNP8ACiPJ+y65Og7efbrJ/wCglKidGta17oNDjvC/im+8MX323TmWa2mwZ7Zmwkw9Qf4Wx0b8DkdPSIvjRosoyNI1YAHB+WHIP/fyuL1D4XaxpVvPd2V5BfIg3tbRwtGz+pUbm56nHf61xFwxBSa1O6Zv4B0kA659Mevb9KyftKXusThGWp7qPjD4c2FpLbU4gBk7oFP8mNOPxf8ADe3Ig1JvYW4H82rzDTvBGs+INOhvLCfSpbZ/vj7TIGBHVGHl8EHqP8a0f+Fa+Jv+oV+N1J/8arT99b4SfZw7nZ3Hxo0aMqsOk6pIz8DcsSj/ANDz+lZ1x8Zrkgi18Pxj0aa8/oE/rWBB8LNeaZpJ7vTYyeAVeR9o9ANq1pRfCedlxca+oBHIgs9pH0Yuf5Uctd9AVOBlXfxU8V6i0iw3FrYRA7QbaAFie/Mm4e3AHQ1l2uneI/GtwUU3+qYbDvcTMYYz77jsB9gM+1dxpvwz0W317TbOSW7u4wkk8qTSAIyptULhAOC0innP3SK9TgtobS3S3too4YYxtSONQqqPQAcCh0p399kuSjokeeeF/hHpumx+drbrf3LNu8lMrAntjgvxxzx7Va8Y+E/DF1ZpZQ2S2mqOhWzGnxLG7n0xjaVHU56DJyK6OLXYre3u3vXGLebyVZBlpXyflVRyWyMADmpdJsJjcy6tqEYW/uF2LHkH7PFnIjB6Z7sR1PqAKtRSVrGXM73OT0H4RaBp1pC+oRy3eoqAfOE8gWJsdI1zjA9wc/Titi4N5ofN+/2mw7XoUBov+uqjjH+2MD1CjmtXxNdSWPhbVryJgstvaSyxljgBlUlf1ArJ0y6vvFVjGY5JLPSgNrTIcS3XPRG/hTGAWHJOcYxk3F8uw1Jp3Jl1Owa7Fot9bG5IyIRMu8jr93OatVaXQNJTShpaafbpZAYEKIAB7jHIOec9c81jWbzWl02l3chlkRPMt7g/8vEOeCf9pcgN9Qf4sDWM76GsZ3di/RRRWhoFFFFABRRVS7upUuILO0jWW8uCdiM2FVR952Iydo4HuSB3yE3YTdi3RUR0fWiONWsA3vp7kf8Ao6q11pvilbeRbW50iSUjCu8ckQHvjL1PtER7SI66vxDcR2cCedeyjKRA4AXONznB2rnv36AE8VK+l62qCWG/sZmxkwvbsiH6OGJH1IP0qjHZaxp2lzwR6Is9xPh5biLUBJJI4I5YukY6DgDAHQAVrPqmqvaPJbaBcRMoGEuJYgT/ALoR2zj3K/jWbm3sZuo29DEuG1pbhk1G2urG1HSXTIhdl/xxuH08r8fSxp1l4V1C+ezTT4rq5WLzJf7RhZpwM45Ew34/St3StTF/G6SKY7qLHmxNGyFc5wcHscHkZBweeKZrOkvqUUUltcm01C2YvbXIQPsJBBBB+8pB5HHY8EA1Lbe5Lk3uZ134bnso2l8PXAgkA4s7lme3c+3eP/gPHqprMt59SkdYb+6msbo4BT+ynMYPoJA7K34Nn2FdVpceoR2ijUp45bg/e2LgA+x4yPwFXaOZj5mcp9rudPuUtNXjSNpG2w3cYIhmJ6DnJRv9knnsT20KuXMlnNYXceqLAtqpaOYTkCMr1GSeOhH4153J480TQ7qWxjv5dWtVXdby2wMrKM48tnOFYjs27kdeRltFUS+I0hO+jO4orzC/+LkkfNpoTeWeslxcAFfcqoP86zn+JviKYBoV0uNCMjEDufz8zH6VLxFNdTWzPYKK8Sn+IvimPDm8txF/GUth8vvzniobr4jeKoAhXUYmDZ62yf4VP1qmFmdv8LtBSy8PprE0f+l6gilSRykI+4B9fvfiPSu8pkUUcEKRRIqRooVVUYCgcACn1vGKirIQUUUVQytHY2Wo32oQX0SSW/2WHzUf7rDdIRu+mM/iazZDq9pZx6VpEdrfwRyRtFcSBkKBWDAsAuJPu/eUjPfB5OxpEQOu6m5O5WgtwQRwCDIf6g1vVzy3OafxMxdMttVt7KC2It4kRcOzku7t1ZjjA5JJ/Gq8vh/ULe1ntdJ1C2gtJwQ1vPbNIkRbr5eHG0f7PIB6Y6V0VNZ0TG5lXPTJxmpJMhPDtvJZXMV65uLm6kEstyFEbBwAFZMfc2gDbzkdckkk1Li38R3MEFk62ivHIN2orKwJTkFhGBw5BxjOOTz2rpKpS6igkMVuhnkHUKeB9SMn8QDQBaiijghSGJQkcahVUdABwBVe+0221CEpKrI24OssTbHRhwGDDkHkj6Eg5BIrIGp6vqLY02CBoScGdjtRfXa/O/6hSPcVYXTtdbIl11Ap/wCeVmoYfiWI/wDHaAFC+IrT92hsNRQdJJ5Gt5Me+1GUn3AX6Vz58e3R186LLpkNrK6nyrx7lngYg4IBCDOD9BnjOeK6X+xFmULf397fIP4JXVFP+8saqGHsciprzRtNv7WK1urGCWCEgxIUGIyOhX+7j2oAdZoyRCWW5847cZVsqB3PufU/kBWFZcanrS/3b7+cUbf1rag0XT4OFto2HYOgbb9CRmsTT2E15q9ynMc982w+uxEiP/j0bVdPc0p7l+iiitzcKKKKACvPfG/gT7XJLrWiwD7aRm5t1wPPH95fR/8A0L616FRUzgpqzA8A0PXb7QL83unP947Z7eTISUDsw6qw9eo9xkV7F4c8V6b4lgP2ZzFdIMy2svEie/8AtL7jj8eKzPFfgO21x3vrBltNTI+ZiP3c/s4Hf/aHP16V5LPZ3+j606Xcc1jqEJBiKthgB/GjDqCSRkccYPpXGnPD6PWIbn0VRXm/h74mBVS18QrtI4F9Enyn/fUfdPuOP92vQ7a5gvLdLi2mjngkGUkjYMrD2I4NdcJxmrxYCaGv2jXNTvP4IVjtEz/eALuR9d6D6pV/VNYi0mJ3nRj+7JiUdZX7IP8AaJwB9apeGDhtZi/556gR/wB9RRv/AOzU3xMEkvNChZQzfbmlwRnAWGX5vwJX8SKyesjmesjL8MaPBa+JJ3mhia9SzSaSYL1llklMhB+q8egJ9TXXPeW8cpjklVGH97gfn2/GsCJvs/iywc8Lc281ufdwVdR/3ysldHJFHMAJI0cejLmiaswmrM5a7tx41M1vO+3w/b3BSSOM5a9dDyGx0jDDoOWx2HXo7S5tJU8q1kiKxDb5aYGwDjGO1cz8O3Y6HdRu2WF15uckn99FHPz/AN/TWh4qtUexinSR4LhrmC3E0R2uFklSNvmHP3WPfrz2qSSzrer2llbS27T5vXjJht4gXlZscEIuT1xzjA71kwaTq+swWLXxOkpa8oImWS4Py7SCSCijHUfMScHIIroLDTrDTQ8VlaxQZwzlFwzn1Y9WPuauUActfWFxoKi9huLq8sVH+kxTNveMf89EOMkD+JfTkcjDXEdZEV0YMjAMrKcgg9CDWhe6lBYyRRy5JkBwF5PUDp36/pWIbVtDvltlH/EtuWP2f/pg55Mf+6eSvpyv90VrCXRmsJ9GXaKKK1Nive3kdjB5jhnZmCRxIMvK56Ko7k/4k4AJq1pFidOjnu74q2oTqHmKnIRRnbGnqq5P1JJ4ziqvh6CG6ll1O4YSXhnnhiDHiKNJWjwg7Z2gk9STjOAANu98pbZ5pplgWIFjK5wEHck+nrWE5X0Oecr6FgHIyOlVrq5aGe0iUAmeXZz6BWY/yrnND1vUJ475oLb7Vp9tMI4pZXEMjAqG+VSMFfmXBJX6dMu1XVL+4jVrXSb+O7tpBIgZY5FDDI2tsdiAyllz1GQRUEHVUVWsL2LULNLmIMu7ho3GGjYcFWHYg8GodV1vS9Dt/P1S/t7SM/d81wC3so6sfYUAXiMc4ycVXivoJRL83lmL/WCTjb9fyP5elea638YUG6Lw/p5lPQXV6CifURj5j+JWvMtd1jUNeczaxqUsuWGFyEjB4xhB8p6DqCeKylWitDSNKTPZfEfxO0GwtpYdOvXvr5eUFmodAw7M5+THYgEnHTmuI1j4q+JNRV004W2lRnoyL58n/fTAL/47+NYmheBfFWt7TDp4htSOLm8zAMey4LN9QAK9E0n4PabDtk1m/uL9+8UP7iL9CXP/AH0PpU3qy20KtTjvqeOz313qt+ialJdX16eY/Mdrgn/dHJH0AFdJZ+A/FeoQPNDozwoFLKbuQRF8DoF5bP1Ar3nTNF0vRYfJ0zT7a0Q9RDGFLfUjk/jV7OKfsE9ZO4vataI8S0n4ZnULKC8n1seVMgkVba3wcEZ+8xPP/Aa2rb4VeH4M75dQmLHLbpwgJ+iBcV1SRDStZn07GLe433VqfTLfvU/BmDD2fH8NXq6oUqdtEaJ8yucovw48Lr/y43B+t9P/APF0f8K28JbQv9lNtXoPtU2B/wCP11dFXyR7DsFFFFWMKKKKADRWA1PU4j9/MUmP9kqQD+at+VbTHapOCfYd65uCT7L4qtT0S9t3gb3dDvQf98mWulrnnuc0/iKjm4mYonyjuc4A/HqT9MD3pYrCJCWfMjHru6H8Oh/HJ96tVHOsjwskTbWbjd/dHcj3xUklOfdeyOglMdnHkSMON5HUA+g7n6jr0zEjGs3slkiGLSrY4mRePPf+63qP7w7ng9xWwVjRdiri3twMIO7AZA/Dj8T7UmlwJBYqUUDzWaU+p3HOT74xQBbVQqhVAAAwAO1LRRQAUUUUAZWv6hLY2CR2pAvbqQQW+RkKxBJYjuFUM2O+3HeqVnax2NnDaw58uJAi7jknHcnuah83+09fuLzrb2e60t/Qtkea3/fQCe2xvWrtbU1ZXN6cbK4UUUVoaBRRRQAUVDdXUFlbPcXMgjiTqx/QAdyegA5NcTqfizVbpzHp1tPZxdpDAHkPvzlR9MH6isa2Ip0VebA7ys3W9E03XbA2+pwK8a/MsmdrRH+8rdVP+TXnaeIfEHmgQ6vKVk3HzTGjKAF3HaCmScd+nPeu60azh1DS7W8v1N5csuWef5gGBwSq/dXp2AqKOJhXvGIjynXfDT6Q7SWF/BqtmD1hdTMg/wBpRw31Xn/ZrHsNUu9JkluNKvZrSYfNIsZwCcfxoeCfqM19FDgADoKwvEnhLSvFFq0d7EY58fJdw4WZPYNjp7Hiplhlfmg7Md31Of8AAvizR7iw1S58TT6ZHqLzrMPNVY/MTykQbdx5OUOQDxntmtiw1T+2tSju9JiXUrPTLX7EDbTIHaQ7S7BXI+X5EAJIz82MjGfNdY8Ca34fDOHS/sV6TgCMqP8Ab5wPr93uWFYbLPp19Gzi5sL3GY3y0MhX1VhglfcEg1m6k6b99GfIm7p6ntOrauA1h5VvPHqEN7E8dtcRmJ5OdrrGWwrsUZhwSOeSOtdHNqtvqunbdPvghlBRtikzx9iNmMhgfUcHrXiX/CwPEMenyW1/Lb6tagZMd7D8wxyCrptIYdQeSD3rV0j4gwpmTVrG/W5LYN3pt0A0qfw+ap2q7AcbsZwKr28Za3JnCbeqO38DvHp2t63pEcrSWqeXLaSMSTJGEAxzydiGFSfpWp4i1SCa90jS4gzyz38Lt8pARUbfnJ75UDFcRB4y8FNbQWts2uaRNbsz2940LTNGzfePVwd2TkEEHjI4GGvq/hy4v01G78YXE+pRBfs9zcgxRwkHjEYRFGckHKtkE8jtXMn1M7M9O1fUY9MiWdreeZ+Qqwbdx6dmYcdOeg9qwLfWtR1aVFu7qLRrSdnW3eECRpwrFTiVxtUnGcbTkEYb0oPr8Ws2zWdx4w8NNbyjbI9vOI5UX+IBDIw3YyM7sDOQDgVfttc8OTajLbnU9JXTre3FvHE1xHsK5xwCeMFSD7BDTEW9P0S90O/nlhVNShlbcktw5N1Hn+EyNncg5x0IzjnrWnfWc+qaFdW06rHPKjeWB/yzYcoc5OSGAOfUVUtNY8MWS7LbWtORP7v25CP1anS+NPC0JIfxJpAYdV+2xk/lnNAEGn3QvtNtbxRgTxJKB6bgD/WrFcVp/jvw1YaaIn1HeUllCLDDJJhfMbbyqkY24qnffFfSk/dW+m38xfKqz7IlP45JH5Vt7WCWrOpPQ7XQrG31Tw8qzRlH8+SdHHDJ5rGZcH/dkXI9c1Q1TSoLHVrJ7qe5vhHBPceXM25Rs2YITpuywwTz9K4O0+KmuWenJbw6dpyTdWlkZ5Ax6D5RtxgADr2rntU8U69q9y1ze6tOh2bNtsfIVVznA2/N+ZPauX28E7mcacr3Z7DoWs6To3h43urarZwi+ka5w8w+YsBkKOpGQcDrjGec1x3in4iaVcQ/ZvD+nzzMTta4mZoY0j7+WpyQT67RjOeteY2lpJNequl273ctwx+SJCxdhyxD9M+uT+Vdxpvw2129w97Jb6dGezHzpPyU7R/30fpU81SfwIapx6sxLjxhr0JdbO5XTbJ0CtBpqeWFxnBJOWzjgspB4Hpxm2kE+rXrGyhuNRvH+80StNIf95uT+JNeny/DLSbbSblkE99frGXha5k+TeOQCi4UgkAYIPFej6FLY3GhWVzptvHb2k8KSxRRoEChgDjA6U5UZv42OUuTZHkei/CbW78rLq08WmQHrGhEs5/L5F/NvpXo+jeCfD/hhPtNpYrJcoMm7uP3kuO5BP3fooArpaCMjB6VUYRjsjGU3LcRSGUMDkEZBpapWkjxTyWUgACDdCf7ydMe+OAfqKu1ZIU1+EY+gzTqbJ/qn+hoAw/E+xtJivlHz2d3FIH/ALq+YEkP02M9PqxcWQ1HQr+xfgXAuIs/7zMM/rWZpV2b/SLK8bhp4EkYehKgkVrTfQ2pPoW6KKK1NQooooAKKKKAM/Uj5d5pE/P7u/j6f7atH/7PXV1y2sxQy6Rc+dMYFjXzhMoyYmQ7lcDuQVBx7Vf0LXJNQjjtdStWsNWEQkltZP4hxlkPRlycHByDwe2cai1MKi1NqiiiszMoTyGOwEgHVzJ+pYD9AKuRRiKFIwchFCj8Kqaon/EvZgPliw5A9B1/Sr3UZFABRRRQAVQ1q/OmaPdXaKHlRMRIf45D8qL+LED8avO6xozuwVFGWZjgAeprlpbs+IL6CeNSNKtmMkLH/l5k6BwP7ignBP3iQRwAS0ruw4q7sTafZrYafb2isX8pApc9XPdj7k5J+tWaKK6TpCiiigYUUVkeI78WekSxq+2e4BijOcFcjlv+AjJ/ADvUykoxcnsgON1jVX1zVDsZzbwuRbpDKBx08wjHU84PZSPU5oajGUheDzpmXYHYO+d3zAYPtz0qyghVf3aFYYRhQcnn2B6AdcD0qGGMMsstwyoilcsx4OWD/wCH518tVqyqz55FWshuoFYpUmwdg8/ge0e3/wBlr0rSLV7LRrO2k/1kcKiT/ex8365rndH0Fr25hvb2BoreFvMhikGGkbruYdgDyAeSeuMc9fXs5dh5U4c01Zsl7hRRRXpAFYV7psVhbyEWcV9pBbfcaZNCJFUH7zxAjgjk7eQe2CcndopNJ7ktJ7nOXPwt8Karbpc6c1zZpKodHtJ9yMDyCFfcMfQCubuPgvf26BdP1u3mRRhUuYChA92UnP8A3zXeaHP/AGVqUmjSnFvOWnsWPQZ5ki/A5Yf7JIH3K6auSVOOzRjzSi7XPB5vhb4thPFtYze8N1/8Uq1Rn+H/AItjUq+gTSKQQdk8LDH/AH3mvoais/YQK9tI+Zj4Z8R2tv8A6VoOpDywcuLdnyB3O3PamQ6Hq9wnmQ6FqkibmXctjIRlSQR93sQR+FfTUiLLE8bfdZSp+hrF8NP5SahYHra3kmPVlc+Zn6bmcf8AATS+rxH7aR4EfDeuMCD4e1Ug8YNhJ/8AE0+08I+J2jEa+H9RIU4Vmi2ZHbO4jntX0tRR7CIvbSPnK28HeJLu5nt10popIHCS+fNGoUlQw6MSeGHIH8q2YPhXrFym28vtPt1PUIrz/odlenzqE8X320Y32Vux9zvmGfyA/IVareGGp2vY1jJyVzzN/hSltZqy6reXUsbAtGqom9e4GcnOOmW5xgkZyOm8N+FfCMTRn+x47ibf5fnXJabbIBnDJJzGxHONuORgnIrpqo3mlw3U6XKM9veR42XEJw3HQMOjgZPDAjn1rR0Yr4UTOLezNPUtMfUkWxMFotgoBPmR78kdAq8bceuc+mKovoeoadGH0+7a7VfvWt0xOR/sSHLA/wC8WB9V61PZ63NDcR2erpGjyMEhuogRFKx6KQSSjHsCSD2OTitiaORxmOVkOOgxg/mDUaxZjrFnP2eowXjvEN0VzH/rbaUbZI/qPT0IyD2JqfwdaLa+FtLaNjslsoHKHsxjGSPr/n2o61pkutwtBNtfYcCVQGMbHj5X2rhuccA46kjv0WmWken6TZ2UIxFbwJEg9FVQB/KnKVxylzFqiiipIGNGjOjsuWTO0+metPoooAKRhkYPSlpGYKpY5wBk4GaAGW6GO3jU/eCjP171y+lL9mN9p7cNaXcij/cc+YmPYK4H1U1ttrVru2xBpD3+ZU/RyprB1S9TT9b/ALSkguVs7mBYriTyGZYGQsVZiARtIcgsCQNozxki4OzLg7M1KKRWV1DKQykZBByCKWtzoCiiigAooqjqd5LbxRwWirJf3TeVbRt0Ld2b/ZUZY+wx1IpN2E3YbFEda1xYASbDT3D3B7Sz8MkfuFBDn32D1Fb+o6XbapCqThleNt8U0bbZIm/vK3Y/oehyOKTSdNi0nTYrOJmfZkvI33pHJyzn3JJP41bk4Qtu245zjP6Vzyd3c5pO7uZcDa3akR3K2d5Ev/LyJDC5H+0m0rn3DAH0HStA3duq5a4iUd8uKakxnQ+W6sDwJIXDY/P/AOvSG0ZjlrqYn/dT+e2kIT+0bBhj7bbHP/TVf8aktEjjtY0ik8yNRhGznjsM9/SmfYk6ma4z6+e38s4pGaOzw0144U8KshU5PtxkmgC1Va+vrfTrVri5fagIAAGWZj0VQOST2ArIOtX91ctDY20GwEjzSzSN+KYXb/wJl9s1maOkt+76xeTvctMx+yl8bY4ugKADA38tnrgqDnFVGN2VGPMyxLDc604l1RfLtQd0enggr7GUj77f7P3R/tEA1oUUVuklsdCSWwUUUUxhRRRQA2Qssbsib3AJVc4yfTPauOufDuuardNd38lokhG2ONJmZYl64A2DnuTnkjtgAdnRWdSlGquWWwHKw+D5NqpPqCqg5xbwBWH4sWH6Vr2Ph/TdPZJIrffKn3ZZWLsv0J+7+GK06Kinh6VP4IgFFFFbgFFFFABRRRQBV1GxXULNoTI0UgIeKZPvRSDlXX3B/PoeDT7DxRHDGtvrwXT7tMK0r8W8x/vJIeBn+6xDDpg9TPQQCCCMg8EVEopkSgpG0jrIgdGDKwyGByCKWuUGh6dHIZLe3+yuTlmtJGgLH32EZ/GrFgs95f3Vj9suhZ20ceSJDuMjFiVLn5uF2Hg9xWcoNamUoNanR1jXthc2+onVdPUPNtCywE489P7uegYHlSeMlgcbshyaTJbOJI5Hm2nO1rmYN/30XbP0Iq9M3nRBUeSObb5iqpww+o6e3NQQLZ3sN9D5kJbg7XR1KsjejA8g1YrIF9qMTHzNODE8eZyufwXf/Or1rPPONzwCNfdmz+RUUAYT5k8V6lKeiQQQD8N7n/0MfkKt1AmDq2rkHJFyqn2/cRHH6/rU9dEPhOiHwhRRRVFkVxbw3dvJb3EayRSDayt0Ipuk6lNY3iaRqMzSiTP2K6frKAMmNz/fA5z/ABAZ6g1PUF5ZwX9s1vcIWjbB4JUqQchgRyCCAQRyCKmUbomUeZHRUVzFtrV3ox8jWPNubQD93qEcWSo9JlXof9sDb1zt79DbXdteW8dxbXEU0En3JI3DK30I61g01uc7TW5NRRRSEFFFVb6UJFtaTy0ILSSZxsQDLHP6e2c0ASxzCV2CKTGvG/sT6D1+v/18RPZWtzIzzIJ8HG2Q7lU+y9AffGaq2Dz38PmPH9ntOkUKjDFR/e9PoPpyOumqqihVAVRwABgCgBgt4QMCGMD0Cinqiqu1VAHoBS0UAcvf2DeH2a7so2bSyS1xbIuTb+skYH8P95fxHcG3HIksayRurxuAyspyGB6EHuK3a5m68P6jZzsdAubSG2kJd7e6jZkjbuY9pGAepHQHpjJrSM7aM0hO2jLdFFFbG5Wv76LTrRriUM2CFSNBlpHJwqqO5JwBVnRNImt5W1LUir6lMmzahylunXy09ecEt/ER2AAGboCDVPEeqXN1850ycQWqfwpujVmfHdzuIz2HAxk562sZyu7GE5XdgooorMzIpLW3mbdLBE7erICaeiJGoWNFRR0CjAp1FAFeW2mkcst9cRA/woseB+ak1H/Zdu5zceZck9RM5ZT/AMA+7+Qq5RQBj+JJTbeHp4bc+XLcBbWHZxtaQhAR9MlvwqKKJIYkiiQJGihVUdABwBSa6fM1fSIW+4plnA/2lUKPwxI36U+tqa0ubU1pcKKKK0NQooooAKKKKACiiigAooooAKKKKACiiigAooooAKKKKACl8Lpu0g3p+9fytdZ9VPEf/kNUrN12R49EutjFWZPL3Dqu4hcj3GeK6mKJIIUiiULGihVUdABwBWVR9DGq+g+qlsA13dSDdw4TnvgDp7c/nn1q3RWRkFFFFAHMWjb7/VpD/FekY/3Y0X/2WrlUbD/j61T/AK/pP5Cr1dEdkdMdkFFFFUUFFFFABWZNpJjnkutLuDY3UnMm1A0U5/6aJ3P+0CG9606KTSe4mk9yjFrmt22EuNFe4A4JtriNh+BkZD+BBPuatf8ACTSKR5ugarGv979w+PwWUn9KkoqPZoj2aE/4S3SgMuuox9vn024H/slUdU8R6VfWy20Ny4muJEiWOWJ4mdSwLhQ4G75QeBV+svX0VtOSQqC8NzBIhI+6fMUcfUEj6E0nTsiXTsjq4IzFAkZx8oAwvQew9qkoorIyCiiigAooooA//9k="/>
          <p:cNvSpPr>
            <a:spLocks noChangeAspect="1" noChangeArrowheads="1"/>
          </p:cNvSpPr>
          <p:nvPr/>
        </p:nvSpPr>
        <p:spPr bwMode="auto">
          <a:xfrm>
            <a:off x="1568450" y="-192617"/>
            <a:ext cx="304800" cy="4064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en-US"/>
          </a:p>
        </p:txBody>
      </p:sp>
      <p:sp>
        <p:nvSpPr>
          <p:cNvPr id="16390" name="TextBox 44"/>
          <p:cNvSpPr txBox="1">
            <a:spLocks noChangeArrowheads="1"/>
          </p:cNvSpPr>
          <p:nvPr/>
        </p:nvSpPr>
        <p:spPr bwMode="auto">
          <a:xfrm>
            <a:off x="3530600" y="1653118"/>
            <a:ext cx="1843088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54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禁</a:t>
            </a:r>
            <a:r>
              <a:rPr lang="zh-CN" altLang="en-US" sz="5400" b="1">
                <a:latin typeface="楷体" pitchFamily="49" charset="-122"/>
                <a:ea typeface="楷体" pitchFamily="49" charset="-122"/>
              </a:rPr>
              <a:t>令</a:t>
            </a:r>
          </a:p>
        </p:txBody>
      </p:sp>
      <p:sp>
        <p:nvSpPr>
          <p:cNvPr id="16" name="TextBox 15"/>
          <p:cNvSpPr txBox="1">
            <a:spLocks noChangeArrowheads="1"/>
          </p:cNvSpPr>
          <p:nvPr/>
        </p:nvSpPr>
        <p:spPr bwMode="auto">
          <a:xfrm>
            <a:off x="7964492" y="4914903"/>
            <a:ext cx="2554287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4400" b="1">
                <a:latin typeface="楷体" pitchFamily="49" charset="-122"/>
                <a:ea typeface="楷体" pitchFamily="49" charset="-122"/>
              </a:rPr>
              <a:t>稍息立正</a:t>
            </a:r>
          </a:p>
        </p:txBody>
      </p:sp>
      <p:sp>
        <p:nvSpPr>
          <p:cNvPr id="17" name="矩形 16"/>
          <p:cNvSpPr>
            <a:spLocks noChangeArrowheads="1"/>
          </p:cNvSpPr>
          <p:nvPr/>
        </p:nvSpPr>
        <p:spPr bwMode="auto">
          <a:xfrm>
            <a:off x="6646863" y="2969688"/>
            <a:ext cx="1287532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1" hangingPunct="1"/>
            <a:r>
              <a:rPr lang="en-US" altLang="zh-CN" sz="4400" b="1">
                <a:solidFill>
                  <a:srgbClr val="FF0000"/>
                </a:solidFill>
                <a:latin typeface="方正姚体" pitchFamily="2" charset="-122"/>
                <a:ea typeface="方正姚体" pitchFamily="2" charset="-122"/>
              </a:rPr>
              <a:t>shào</a:t>
            </a:r>
          </a:p>
        </p:txBody>
      </p:sp>
      <p:sp>
        <p:nvSpPr>
          <p:cNvPr id="16393" name="TextBox 44"/>
          <p:cNvSpPr txBox="1">
            <a:spLocks noChangeArrowheads="1"/>
          </p:cNvSpPr>
          <p:nvPr/>
        </p:nvSpPr>
        <p:spPr bwMode="auto">
          <a:xfrm>
            <a:off x="7789863" y="1648885"/>
            <a:ext cx="2830512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54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稍</a:t>
            </a:r>
            <a:r>
              <a:rPr lang="zh-CN" altLang="en-US" sz="5400" b="1">
                <a:latin typeface="楷体" pitchFamily="49" charset="-122"/>
                <a:ea typeface="楷体" pitchFamily="49" charset="-122"/>
              </a:rPr>
              <a:t>息</a:t>
            </a:r>
          </a:p>
        </p:txBody>
      </p:sp>
      <p:sp>
        <p:nvSpPr>
          <p:cNvPr id="22" name="TextBox 21"/>
          <p:cNvSpPr txBox="1">
            <a:spLocks noChangeArrowheads="1"/>
          </p:cNvSpPr>
          <p:nvPr/>
        </p:nvSpPr>
        <p:spPr bwMode="auto">
          <a:xfrm>
            <a:off x="8499475" y="3913721"/>
            <a:ext cx="1436688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4400" b="1">
                <a:latin typeface="楷体" pitchFamily="49" charset="-122"/>
                <a:ea typeface="楷体" pitchFamily="49" charset="-122"/>
              </a:rPr>
              <a:t>花哨</a:t>
            </a:r>
          </a:p>
        </p:txBody>
      </p:sp>
      <p:grpSp>
        <p:nvGrpSpPr>
          <p:cNvPr id="16395" name="组合 4"/>
          <p:cNvGrpSpPr>
            <a:grpSpLocks/>
          </p:cNvGrpSpPr>
          <p:nvPr/>
        </p:nvGrpSpPr>
        <p:grpSpPr bwMode="auto">
          <a:xfrm>
            <a:off x="2103438" y="1028704"/>
            <a:ext cx="1331912" cy="630767"/>
            <a:chOff x="579880" y="770997"/>
            <a:chExt cx="1331484" cy="473953"/>
          </a:xfrm>
        </p:grpSpPr>
        <p:sp>
          <p:nvSpPr>
            <p:cNvPr id="25" name="圆角矩形 24">
              <a:extLst>
                <a:ext uri="{FF2B5EF4-FFF2-40B4-BE49-F238E27FC236}"/>
              </a:extLst>
            </p:cNvPr>
            <p:cNvSpPr/>
            <p:nvPr/>
          </p:nvSpPr>
          <p:spPr>
            <a:xfrm>
              <a:off x="590550" y="770997"/>
              <a:ext cx="1310279" cy="399146"/>
            </a:xfrm>
            <a:prstGeom prst="roundRect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tint val="66000"/>
                    <a:satMod val="160000"/>
                  </a:schemeClr>
                </a:gs>
                <a:gs pos="50000">
                  <a:schemeClr val="accent1">
                    <a:lumMod val="60000"/>
                    <a:lumOff val="40000"/>
                    <a:tint val="44500"/>
                    <a:satMod val="160000"/>
                  </a:schemeClr>
                </a:gs>
                <a:gs pos="100000">
                  <a:schemeClr val="accent1">
                    <a:lumMod val="60000"/>
                    <a:lumOff val="40000"/>
                    <a:tint val="23500"/>
                    <a:satMod val="160000"/>
                  </a:schemeClr>
                </a:gs>
              </a:gsLst>
              <a:lin ang="5400000" scaled="1"/>
              <a:tileRect/>
            </a:gradFill>
            <a:ln>
              <a:solidFill>
                <a:schemeClr val="accent3">
                  <a:lumMod val="75000"/>
                </a:schemeClr>
              </a:solidFill>
            </a:ln>
            <a:effectLst>
              <a:softEdge rad="31750"/>
            </a:effectLst>
          </p:spPr>
          <p:txBody>
            <a:bodyPr wrap="none">
              <a:spAutoFit/>
            </a:bodyPr>
            <a:lstStyle/>
            <a:p>
              <a:pPr defTabSz="1600200" eaLnBrk="1" hangingPunct="1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zh-CN" altLang="en-US" sz="2800" b="1" dirty="0">
                  <a:solidFill>
                    <a:prstClr val="black">
                      <a:hueOff val="0"/>
                      <a:satOff val="0"/>
                      <a:lumOff val="0"/>
                      <a:alphaOff val="0"/>
                    </a:prstClr>
                  </a:solidFill>
                  <a:effectLst>
                    <a:glow rad="101600">
                      <a:schemeClr val="bg1">
                        <a:alpha val="60000"/>
                      </a:schemeClr>
                    </a:glow>
                  </a:effectLst>
                  <a:latin typeface="微软雅黑" pitchFamily="34" charset="-122"/>
                  <a:ea typeface="微软雅黑" pitchFamily="34" charset="-122"/>
                </a:rPr>
                <a:t>我会认</a:t>
              </a:r>
            </a:p>
          </p:txBody>
        </p:sp>
        <p:sp>
          <p:nvSpPr>
            <p:cNvPr id="26" name="直线连接符 21">
              <a:extLst>
                <a:ext uri="{FF2B5EF4-FFF2-40B4-BE49-F238E27FC236}"/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579880" y="1244950"/>
              <a:ext cx="1331484" cy="0"/>
            </a:xfrm>
            <a:prstGeom prst="line">
              <a:avLst/>
            </a:prstGeom>
            <a:noFill/>
            <a:ln w="38100">
              <a:solidFill>
                <a:schemeClr val="accent1">
                  <a:lumMod val="60000"/>
                  <a:lumOff val="40000"/>
                </a:schemeClr>
              </a:solidFill>
              <a:prstDash val="sysDash"/>
              <a:round/>
              <a:headEnd/>
              <a:tailEnd/>
            </a:ln>
            <a:extLst/>
          </p:spPr>
          <p:txBody>
            <a:bodyPr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9pPr>
            </a:lstStyle>
            <a:p>
              <a:pPr eaLnBrk="1" hangingPunct="1">
                <a:defRPr/>
              </a:pPr>
              <a:endParaRPr lang="zh-CN" altLang="en-US" b="1"/>
            </a:p>
          </p:txBody>
        </p:sp>
      </p:grpSp>
      <p:graphicFrame>
        <p:nvGraphicFramePr>
          <p:cNvPr id="27" name="Group 47">
            <a:extLst>
              <a:ext uri="{FF2B5EF4-FFF2-40B4-BE49-F238E27FC236}"/>
            </a:extLst>
          </p:cNvPr>
          <p:cNvGraphicFramePr>
            <a:graphicFrameLocks noGrp="1"/>
          </p:cNvGraphicFramePr>
          <p:nvPr/>
        </p:nvGraphicFramePr>
        <p:xfrm>
          <a:off x="2436813" y="4152900"/>
          <a:ext cx="1223962" cy="1631952"/>
        </p:xfrm>
        <a:graphic>
          <a:graphicData uri="http://schemas.openxmlformats.org/drawingml/2006/table">
            <a:tbl>
              <a:tblPr/>
              <a:tblGrid>
                <a:gridCol w="611981">
                  <a:extLst>
                    <a:ext uri="{9D8B030D-6E8A-4147-A177-3AD203B41FA5}"/>
                  </a:extLst>
                </a:gridCol>
                <a:gridCol w="611981">
                  <a:extLst>
                    <a:ext uri="{9D8B030D-6E8A-4147-A177-3AD203B41FA5}"/>
                  </a:extLst>
                </a:gridCol>
              </a:tblGrid>
              <a:tr h="815976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19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ea typeface="宋体" pitchFamily="2" charset="-122"/>
                      </a:endParaRPr>
                    </a:p>
                  </a:txBody>
                  <a:tcPr marL="91623" marR="91623" marT="45761" marB="4576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19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ea typeface="宋体" pitchFamily="2" charset="-122"/>
                      </a:endParaRPr>
                    </a:p>
                  </a:txBody>
                  <a:tcPr marL="91623" marR="91623" marT="45761" marB="45761" horzOverflow="overflow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/>
                </a:extLst>
              </a:tr>
              <a:tr h="815976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19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宋体" pitchFamily="2" charset="-122"/>
                      </a:endParaRPr>
                    </a:p>
                  </a:txBody>
                  <a:tcPr marL="91623" marR="91623" marT="45761" marB="4576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19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宋体" pitchFamily="2" charset="-122"/>
                      </a:endParaRPr>
                    </a:p>
                  </a:txBody>
                  <a:tcPr marL="91623" marR="91623" marT="45761" marB="45761" horzOverflow="overflow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/>
                </a:extLst>
              </a:tr>
            </a:tbl>
          </a:graphicData>
        </a:graphic>
      </p:graphicFrame>
      <p:sp>
        <p:nvSpPr>
          <p:cNvPr id="28" name="TextBox 26"/>
          <p:cNvSpPr txBox="1">
            <a:spLocks noChangeArrowheads="1"/>
          </p:cNvSpPr>
          <p:nvPr/>
        </p:nvSpPr>
        <p:spPr bwMode="auto">
          <a:xfrm>
            <a:off x="2471742" y="4159254"/>
            <a:ext cx="1150937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zh-CN" altLang="en-US" sz="72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禁</a:t>
            </a:r>
          </a:p>
        </p:txBody>
      </p:sp>
      <p:graphicFrame>
        <p:nvGraphicFramePr>
          <p:cNvPr id="29" name="Group 47">
            <a:extLst>
              <a:ext uri="{FF2B5EF4-FFF2-40B4-BE49-F238E27FC236}"/>
            </a:extLst>
          </p:cNvPr>
          <p:cNvGraphicFramePr>
            <a:graphicFrameLocks noGrp="1"/>
          </p:cNvGraphicFramePr>
          <p:nvPr/>
        </p:nvGraphicFramePr>
        <p:xfrm>
          <a:off x="6672263" y="4169833"/>
          <a:ext cx="1223962" cy="1631952"/>
        </p:xfrm>
        <a:graphic>
          <a:graphicData uri="http://schemas.openxmlformats.org/drawingml/2006/table">
            <a:tbl>
              <a:tblPr/>
              <a:tblGrid>
                <a:gridCol w="611981">
                  <a:extLst>
                    <a:ext uri="{9D8B030D-6E8A-4147-A177-3AD203B41FA5}"/>
                  </a:extLst>
                </a:gridCol>
                <a:gridCol w="611981">
                  <a:extLst>
                    <a:ext uri="{9D8B030D-6E8A-4147-A177-3AD203B41FA5}"/>
                  </a:extLst>
                </a:gridCol>
              </a:tblGrid>
              <a:tr h="815976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19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ea typeface="宋体" pitchFamily="2" charset="-122"/>
                      </a:endParaRPr>
                    </a:p>
                  </a:txBody>
                  <a:tcPr marL="91623" marR="91623" marT="45761" marB="4576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19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ea typeface="宋体" pitchFamily="2" charset="-122"/>
                      </a:endParaRPr>
                    </a:p>
                  </a:txBody>
                  <a:tcPr marL="91623" marR="91623" marT="45761" marB="45761" horzOverflow="overflow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/>
                </a:extLst>
              </a:tr>
              <a:tr h="815976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19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宋体" pitchFamily="2" charset="-122"/>
                      </a:endParaRPr>
                    </a:p>
                  </a:txBody>
                  <a:tcPr marL="91623" marR="91623" marT="45761" marB="4576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19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宋体" pitchFamily="2" charset="-122"/>
                      </a:endParaRPr>
                    </a:p>
                  </a:txBody>
                  <a:tcPr marL="91623" marR="91623" marT="45761" marB="45761" horzOverflow="overflow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/>
                </a:extLst>
              </a:tr>
            </a:tbl>
          </a:graphicData>
        </a:graphic>
      </p:graphicFrame>
      <p:sp>
        <p:nvSpPr>
          <p:cNvPr id="30" name="TextBox 26"/>
          <p:cNvSpPr txBox="1">
            <a:spLocks noChangeArrowheads="1"/>
          </p:cNvSpPr>
          <p:nvPr/>
        </p:nvSpPr>
        <p:spPr bwMode="auto">
          <a:xfrm>
            <a:off x="6707192" y="4176187"/>
            <a:ext cx="1150937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zh-CN" altLang="en-US" sz="72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稍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 autoUpdateAnimBg="0"/>
      <p:bldP spid="41" grpId="0" autoUpdateAnimBg="0"/>
      <p:bldP spid="20" grpId="0" autoUpdateAnimBg="0"/>
      <p:bldP spid="16" grpId="0" autoUpdateAnimBg="0"/>
      <p:bldP spid="17" grpId="0" autoUpdateAnimBg="0"/>
      <p:bldP spid="22" grpId="0" autoUpdateAnimBg="0"/>
      <p:bldP spid="28" grpId="0"/>
      <p:bldP spid="3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TextBox 40"/>
          <p:cNvSpPr txBox="1">
            <a:spLocks noChangeArrowheads="1"/>
          </p:cNvSpPr>
          <p:nvPr/>
        </p:nvSpPr>
        <p:spPr bwMode="auto">
          <a:xfrm>
            <a:off x="3714750" y="4887388"/>
            <a:ext cx="2554288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4400" b="1">
                <a:latin typeface="楷体" pitchFamily="49" charset="-122"/>
                <a:ea typeface="楷体" pitchFamily="49" charset="-122"/>
              </a:rPr>
              <a:t>不豫之色</a:t>
            </a:r>
          </a:p>
        </p:txBody>
      </p:sp>
      <p:sp>
        <p:nvSpPr>
          <p:cNvPr id="20" name="矩形 19"/>
          <p:cNvSpPr>
            <a:spLocks noChangeArrowheads="1"/>
          </p:cNvSpPr>
          <p:nvPr/>
        </p:nvSpPr>
        <p:spPr bwMode="auto">
          <a:xfrm>
            <a:off x="2692403" y="2863854"/>
            <a:ext cx="720069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1" hangingPunct="1"/>
            <a:r>
              <a:rPr lang="en-US" altLang="zh-CN" sz="4400" b="1">
                <a:solidFill>
                  <a:srgbClr val="FF0000"/>
                </a:solidFill>
                <a:latin typeface="方正姚体" pitchFamily="2" charset="-122"/>
                <a:ea typeface="方正姚体" pitchFamily="2" charset="-122"/>
              </a:rPr>
              <a:t>yù</a:t>
            </a:r>
          </a:p>
        </p:txBody>
      </p:sp>
      <p:sp>
        <p:nvSpPr>
          <p:cNvPr id="17412" name="AutoShape 3" descr="data:image/jpeg;base64,/9j/4AAQSkZJRgABAQAAAQABAAD/2wBDAAgGBgcGBQgHBwcJCQgKDBQNDAsLDBkSEw8UHRofHh0aHBwgJC4nICIsIxwcKDcpLDAxNDQ0Hyc5PTgyPC4zNDL/2wBDAQkJCQwLDBgNDRgyIRwhMjIyMjIyMjIyMjIyMjIyMjIyMjIyMjIyMjIyMjIyMjIyMjIyMjIyMjIyMjIyMjIyMjL/wAARCAEsAa0DASIAAhEBAxEB/8QAHwAAAQUBAQEBAQEAAAAAAAAAAAECAwQFBgcICQoL/8QAtRAAAgEDAwIEAwUFBAQAAAF9AQIDAAQRBRIhMUEGE1FhByJxFDKBkaEII0KxwRVS0fAkM2JyggkKFhcYGRolJicoKSo0NTY3ODk6Q0RFRkdISUpTVFVWV1hZWmNkZWZnaGlqc3R1dnd4eXqDhIWGh4iJipKTlJWWl5iZmqKjpKWmp6ipqrKztLW2t7i5usLDxMXGx8jJytLT1NXW19jZ2uHi4+Tl5ufo6erx8vP09fb3+Pn6/8QAHwEAAwEBAQEBAQEBAQAAAAAAAAECAwQFBgcICQoL/8QAtREAAgECBAQDBAcFBAQAAQJ3AAECAxEEBSExBhJBUQdhcRMiMoEIFEKRobHBCSMzUvAVYnLRChYkNOEl8RcYGRomJygpKjU2Nzg5OkNERUZHSElKU1RVVldYWVpjZGVmZ2hpanN0dXZ3eHl6goOEhYaHiImKkpOUlZaXmJmaoqOkpaanqKmqsrO0tba3uLm6wsPExcbHyMnK0tPU1dbX2Nna4uPk5ebn6Onq8vP09fb3+Pn6/9oADAMBAAIRAxEAPwD1+iiiuo6wooooAKKKKACiiigAooooAKKKKACiiigAooooAKKKKACiiigAooooAKKKKACiiigAooooAKOnXpRVHWpGh0LUZUOGS1lYH0IQmgRp+GUx4ds5iMNcqbph6GUmTH4bsfhWnLMkKFnbAAJ/z+YpttGsNrDEgwiIqqPQAVjC/S88RixyfkxMFbuoH/xXlmuU5TeHIBxj2ooooAKKKruZkvoyMtBIpVhj7jDkH6EZB/4D70AWKhmuYrd4VlbaZn8tDjjdgnHt0P8ALvU1U9VsjqGl3FsjbJWXMT/3JByjfgwB/CgC5XNXI8jxdcr0W6s45FHqyMyufyaMfhXQb5FtN7qFkEeWA5AOKwNcYDWNEvF/jlnsjz2ZC/8AOAfnVQ3Kg7SLNFFFdB0hRRRQAUUUUAFFFFABRRRQAUUUUAFFFFABRRUN1d21lA093cRQQr1klcKo/E0ATUVlR6rdajxo2mT3an/l5nzbwD/gTDcw90Vh71di8PalcDfqGtyxsf8AljYRIiD23OGY/XI+gqHNIhzSLFFLH4agQ5bUNRkHo1x/gBTx4Z0k/wCutmuh6Xczzj8nJFL2iJ9qirPd21qAbi4ihB7yOF/nVUa7pTcR39vM392BxI35Lk1vW+jaXaHNtptnCT/zzgVf5CrtT7QXtTk31q1QZa31IL/e/s242/nspbbXtJu5PKg1K1aXvF5oDj6qeR+VdXVe6sbS+j8u8tYLhP7s0YcfkaPaMXtWZg56UVTv/C2iW217fwlps8PPmLbwxxyD3AwA35g+maw2k8LwXwtfLudO3f6t7a4mt2X/AHoiQf8AvpcHIxmn7TyK9r5HUUVSGm61AA1lqVnqUWMqt0vlOR1z5kYKnqP4KaZ9bi4k8O3Eh/6drmFh/wCPulUpopTiX6KxbnXrqzt557rQry3hg/1ss9zaKicA8nzvcVxOo/FieS3YaPpBEmcebdONuPVVBBP4lfxpSqwjq2NST2PUKo3mtaVp7Fb3U7O2Ydpp1Q/qa8K1DxTqmrbv7R1i52nrBv8AIT6bVxuH1z9aWy8LarqMX+geH72SNuQ62xiU+4Zto/EGsHirv3Y3Kem7PZv+Ez8Mf9B/TT9LlD/Wom8deGFP/IZtm/3Mt/IGvMovAHjUJh/D07EdG+1WwJHuPM4NTx/DvxhIOdEaP/fuof6OaX1ip/KK8e56EvxA8LN01dD2z5UmP/Qa0tP8RaNqrbLDVLS4k/55pMC//fPWvK0+Gfi+NnI0uMqx3AC6j4Pfv/nNY+qeGtY05T/auhXkSLyXaHzUHuXTco/Oj6xUW8QTT6nv9FfPdn4k1fTIlfTNauViRhlDL5qBe+FfcB68Y6V2mkfFC6hZY9bs1mj6faLQYYe5Qnn8D+FaQxMJb6Dsz1CiqematYazZi6066juITxuQ8qfQjqD7HmrldABRRRQAVmeIzjwvq3/AF5zf+gGtOsjxRNDB4Zv/Pljhjli8jzJGCqpkOwEk9BlqT2E9jsq55rMWnja1ucfu7m1mjHtJuRsfiA35Y7Cue1r4waDp6uNPhudUccBol8uMnsN7dfqoIrBs/iPqPiDxTosEthaWlut6pG12kfLAx/e+UfxntXG5xTtc51CT1sewUUUVZIUUUUAFFRzzw2sDz3EqRQxjc7uwVVHqSar295NeWBuYLUoWOYkuGMZZezHglc9cEZ6ZAPAALUi742TONwIzXO+IIjb2uks5BKakrNj1cOvH4vUqXmpailw6XdrY2UJKSXIj3lmUneUZiAAv3dzKckMcYAznQA6xd216Wm/s6zGLFZWJaZsYM755PBIXPYk9xioq7Kim2atFFFdB0hRRRQAUUhIAyTgDuaoy65pEDFZtVsY2HBD3KKR+ZpXEX6KzP8AhI9CP/Mb0z/wLj/xpf8AhItDxn+2tN/8C4/8aOZdwuaVFZttr2nXt4LaynN0/wDG0Cl0QYJBZx8ozjjnmtKhNPYAooopjCiiigChHYeINS5leHR7c/wqBPcH8f8AVofwetGx8L6VZTrdNC13eL0urxvNkH+6Twn0UAe1bNFczk3ucrk3uFMk3FQqnBJAz7d/0zT6g37r7YP+WcWT/wACPH/oJpCJ6KKKACiiqVzJerkRwZXPytE6s34q20Y+hzQBdoqvbtdnHniIqRncoKke23n+dWKAAnAyelUpU0zWrd7eUWl9CPvxnbIo+o5qcXcP2n7OWKy9gyld3fgkYP4U9oo3lSVo0MiZ2sVGVz1we1AHOT6LqGjMtx4fkEsKkltOuZDtIPJ8uQ5Kn/ZOV9NvWqetfEjSdG08tNFOuqE7U0yZfLmLe/bZ/tjI9MniusuLlLXyjJnbJIIwR2J4Gfx4/Go9Qs7C/tvs2oW0FzA5A8uZA4J+hoYHzVrviHVvEWpi81VDNIzBIYLblE5O1VTqzcnnknJ+ldH4N8BX3ie7llvnksdMh4LxbWkkfPKAnKjHc84PHBBA7vUvhzoumX0etafpP2xYc+fp8jGQPGfvGMMeHH93OGGRjoR22mXFldabbzaa0TWbIPK8oYUDpgDtjpjt0rJUle8tWaOppaOhm6L4O8P+H9rafpkKTAY+0SDzJT/wNsn8M4rdoorUzCiiigAooooAxNX8IeHtdDf2lo9pM7DBl2bZP++1w3615z4i+El3aK1x4euGu4xybO5YCQf7j8A/Rsf71ew0VMoqW5UZOOx8s/aNQ0PV1eCS603UI2CSqRscAg4DKRhhnHUEelepeEPHy6tPHpurLHBftxFKnEc59MH7re3ft6Du/EXhbSfFFl9n1K2V2X/VTrxJCfVW7fToe4NeA+IdAvfDervpl/ksP3lvcJlRMoPDqezA4yOoPtgnNOVHVao3jNS9T3ymSyxwRPLNIscaAszucBQOpJ7CuF8I+P4Lm0az165jgu4IywuZCFSdAOT7OB1HfqO4HG+KvGE/im5kiTfBpML/ACQtwZSACHf8+F7dTz06ZV4RhzFeR0ev/FI+f9k8PwJICD/ptwp28Y5ROCevU4HsRXB6hqF3qt3G2o3c99cs2Ikf5ju9EjUYB/3Rmup8H/Dm/wDE7pqV5K9jpJUbGC/vZxnqmeFU8fMRzjgd67/wT4YsbS0a8s7JLZbmUNI5bfJtjf5I85J4IyxY5JyMAYxzP2lXWTsiHUUdtTz/AEj4XeJNZeKe5SLS7Ycj7UN0hPr5anjjPDEHnpWtd/D+28PX014mrXc76TaDUZCwVF3hsxrgDOD5cmeew9a9T1DVvs8q2dlGt1qMgykO7AQf35D/AAqPzPQAmsPxBoSHwldWVxMZrjUrq2S6nPymQvNGpAHZQvAHYDuck3GnFdDJ1JPqdPcwtIA0ZZZF6EPtx+hB/EVVN1e2w/e2c1yuOGh2bh/vZYZ/AfgKXQ71tR0Kxu5P9bLAplH918fMD7hsj8Kvu6xozuQFUZJPYVZBiWt5ca3f3MLRS2draOqSRMw8yZioYZ2k7VAPTOT7AEGWbQ9It4pJ3EltDGpdyl3JEiAck4DACsTS9O1YxrqsCW8wvma78uSdoHjDnKqWCvuwu0fw/d53cY1203UNWljOsG3itI2DiytnMgkYHIMjsq5AIB2gAZHJI4oA5W/1Cw0+ZdWuNI1ZNJhTdDemH7SzNn7+JCzRKAODtGc5yOM42ufFky2H2bQIrh2f715d7EO3vsC559GI49DXr1cJ4n+F+lax5l1pe3TNQYliY1/cyn/bT1PquD65qZ81vdKjy394yvC+raN4jhhs5bm5aW2QbNNvGTagXoVCqBIBxyckexrta+eNU07WNC1g2V5b/ZL2AiSORZSM+kkbAcj3/AgdK9N8FeOv7V8rS9YZI9SxiOYDalz9PR/bv1HcC6NZP3ZaM6EkttjuqKKK6RhWB4j8Sx6KiwQqst7IMqrfdjX+++OcZHA6k+nJGtqN6mn6fNdupYRrwgOCzHhVH1JA/GvJ72Z3mM99cIJbl8tKx27t3PQ9VwQAO20Vx4zE+xjaO7AkvbqfVsNqEzzE/P8AvGyig4CsF+6MNweM896j+0yBnwfLVB/q+0eCMEeozx9DTFu7VJZOJZCMkqkZABxyMvtGDnpnsMUrzMUAit47eMbcSzvlto5xjj1PTPWvClKU3eWvqMTznt4uZWiA+Rck5ViDx78ZIPPQVLZx3t5MdqSAytshi8wb2JHQ8HjAJOegGe1Mhs1Z0YyPK7/LEWhMhY/3UBC/kq9sn1r0Pw5oH9mp9quVQXbrtCKBthU87Rjgk4GT7AdBW+GwzrS8uoGho+mJpGmx2quZJPvSynrI56sf6egAHar9FFfQpJKyEFFFFMAooooA26KKK5TkCqiYGqyHP+shUL/wFmz/AOhippnMQEnVF++B6ev4f41Buje8RlkXOSVOfvZHzL/6C3vQBcooooAKKKKACiodt0JsmWExZ+55ZDY/3t39KdPMtvH5j527lXj3IA/nQA8qrEEgEqcjI6GmrKjSvEG+dACw9Aen8jRDKs8EcqZ2uoYZ9CM1hRzz6Z4gZdSYGG7VYre6AwrsCSEfsr84B6N2weKAE8VDVYbL7Xp8BvY4ijy2a4DsEcNujPdsAjaevGMEYNDwj4nsfGNzLexSGOW3UYs5CN8YbOG4OCCMjI9wegrsK8/13QrTw7d3epW9gVgvJhN9rt3EUljcHCly5BxEw5bggEHIIbgA9Arnr6xuNFvZdX0iBpYpTuvrCMf63/prGO0g7j+Me+DVH/hKrzw/FBD4qt4w0gAjvbEl4ZD6MCAUPvyvuMgV0FrqP2518hY1TGSWlVmI9gpP5kj6UAT2N/a6nZx3dlOk8Eg+V0P5g+hHQg8irFYMES2HjeeOJVWPUbLz2VRgeZE4VmPuRKgz/sCt6gAooooAKKKKACiiigArH8S+G7DxRpTWN8pBB3QzJ9+F+zKf5joRwa2KwPGfiEeGfDN1frtNyR5VqjdGlbhfwH3j7A0ntqNeR866hp0trrN3p920UpsJ2iLR8o7j+IfT07HPpXXfDHwrZeJ9Zvbu+kjls7GVSbTvK+MAsP7gKnjuQQeAQeRsLHU9XmNlp8b3eoymV+T8zYyzOT6n9SwHetHwprp8LaxZ6pb7vsyAR3Ef9+A/eyPUfeHuMdzXJCyldrQ6ZXcbLc+mAAAABgDoKy5vDei3Fw882mWzySNucmMfOfUjofxrSR0ljWSNgyMAysDkEHoadXYcpXtLCzsIzHZWkFshOSsMYQE/QCotWsDqWnSW6ymKXKyQygZ2SIwZGx3AYDjv0q7RQByPhu9v3vNesvs0NvcW96Ha3diQokjViyH+JWfzCOnfPORWze208tjcSXsytGsMmYEXCEFSDvzndwTxwPY8GjU9MuJLyHU9Nljiv4VMbCTPlzx9dj45GDyGGSpzwQSDUuLTXNagey1COysLKUFZ/s1w08kqHqgJRAgI4J+Y4PGDzQBo6Jn+wNNyMH7LFn/vgVfpAAoAAAA4AFLQAUUUUAY3iXwxp3inTDaXyEOuWhnTiSFvVT/MdD3r5/17Qr7w9qsmmaiuJV/eRTR5Cyrnh0PUEHt1U/gT9M1zvjPwnb+LdEa1ZxDeRZe0uQMmJ8fqp6Ef1ArOpT515lwnyvyOU8CeLjrdt/Z2oSD+1Ldc7jx9oTpvHv0DD156GutubmG0gaedwka9T156AADkkngAck187qNW0bVAySCDUbCYgrIvKOvBBI4Kke3IPvXsGh6nqHiS2h1tNPtTHysEE14V8lhlWJxG2WzkZ7DgDkk7UKrkrPdG70L2qadqHiLT5IWmOnQkq8agbpGKkEFzn5Rx0HPQ5HSuMn8J6nYEk6esoP3pI/3u73LDEh7cbccV6D9q1ZBul0u3ZR1W3vN7n6B0QfqKlttTtrqbyAzRXIGTBMpR8eoB6j3GR70q2GhW1luB5omn6k5CyWl+AO8tnJJn6ZTCitjTPC+ozEM9pFZ56yznzH/BQcfmVx6Gu/orCOXUU7u7Hdmdpui2el5eJDJcMMPcS/NI349h7DA9q0ao3us6bpz+Xd3sMUmMiMtlyP8AdHP6VVXxVojMAb9I/wDalVo1/NgBXanCHuqyFdGxRTUkSWNZI3V0YZVlOQR7GnVYwooooAKKKKANuiimTSpBC8rnCIMk1ynIRSRTKxe2kUE8mNxlT9O4P5j2rD1G1vNjGKwmx1IhkQgEHIKksCcHkcAjtxlTZvNYlitmuXUWtqMDzZSFyT0AyCcnoAFbOeDWalxquowuiKdPt5PvTMWNy6+gyf3f1PPP3VNNJvYaTexa0DxRHqFzJpl4Gi1CFivzIVWXAycejDuvB7gYNdHXNf2bZfYVshboLdfuoONpznIPUHPOeueetRpHrNoNtnrAkj7Jf2/nbR6BlZG/Fix96t030LdN9DqaK5r7d4j27f8AiVbv+em2TH125/Td+NI39tzkedrKw+1naKn/AKMMlTySFySOjkljixvYLuIUZ7k9hVLWtObVdLltY7h7eU4aORT0YHIyO4z1H8jg1zU0t3pGo295e3V1q1sziPyzGvnRnGdyLGoDgYJKgA8Z5wBXW2V9a6lZx3dlcR3FvIMpJG2Qe38+KTTW5LTWjINHvxqGnrJ5XkSxs0M0Oc+XIpwy57jjg9wQe9WLyzt9Qs5bS6iEsEq7XQ9x/Q+/auV1hrzw74pTU7JHmtdSTZcWgx880akhl9HMYb2PlAHkgjotL1mw1m2E9jcLICPmTo6ezKeQeR+YpCM/TdTfTrptG1i5HnxrvtbqVgv2qEdyem9ejD6N/FgbMc8N2rqgLx4wSUO1gfQnhh9OKzPE+l6fqejudQljt1tT9pjunVSIGXnf83BHUEHqCRWdoqa/qeiWUzLZaGs0KSSJaw75SSoORuAWM+xV/rQBQH9k20mqeHr2S4FjayIbV44nb7MGUN5YdVIXacFQTkArjoDV2w1OBURdM03UtVlj+Q3AhFvEzd2JcopPqUByfyroNM0y30q0+zwF23MZJJZW3PK56sx7k/4AYAAq5QBj6Zp962pzavqbRrcyRCCK3iO5LePOSNxALMxwScAfKAOmTsUUUAFFFFABRRRQAUUUUAFeJ/FrWDfeKINKRsw6dEGcD/ntIM8/RNuP9817U7rGjO5CqoJJPYV8tX9/daxrl1eoGebVbktAp7O7YjT8tg/Csqz92y6mlJe9dnrPwe8Ppb6feeIZU/fXrmKAntEhwSP95gfwVa4T4haYdE8c6hDFbk21ztvIwpHHmZ3cHtvVz+Ne+aRpsWj6PZ6bB/qrWFIlPrtGM/j1rzX4zWAD6NqijktJaP75G9fy2P8AnSqQXs7dhwl79+50/wAMNU/tTwFYbmYyWm60fdnI2HC5z/sbT+NdhXk/wZvSJtb04n5P3Vyo9yCjfoiV6xWkHzRTIkrSaCiiiqJCiiigAooooAKKKKACiiigDx/4v6GlrqFlr0K7Vuj9lucdC4BMbfkGU/RaqfCzUjFqGoaSzfJMguoh/tDCP+hj/I13/wAS9PXUfh9qysgcwRi5AIz/AKtg5/QEfjXmPw38J6nqerHVLO/+x2VqzQu5Xe7Fk5VAeBgMpycgHHB5FZL3aqkjeEvc16HqlzqMVvOtssctxdMu4QQJvfb/AHj2Ue5IHbrUQksNZje3mh3vEQXguIirxnsdrDI74YenBrVitrPw9Aot4MRyEmaVmLSOwUkMzHluARyfTtUV/p0mqWcF7bMsWpwKfKkP3W/vI3qjEfhwRyK6vaak+01M37Be2v8Ax5X7Mg/5Y3YMo/B8hx9SW+lct4v8T6xpojsTZm085CzXcEnmDA6hchSD0ycdxjGcjsrG8W+tRMEaNwSkkT/ejcHDKfcH/HpUOr6Ra61YNaXanbncjrw0bdmB9f8AEg06kXKLUXZmjV1oeKtdCNc5kiUtuLS5VmbuxLYyeOp+nGSKkj1UKQFvI27/AOsyP8cfTnHuK6a58C61p7ubPyr2HPCo/lt+TEAY9m/LNUT4X1kuF/sq6CdeGj4PthuD7jg46cV5EqFROziczjJdCLSvEEumXBmsnwx+Z4kH7uT13KOM/wC0OfwyK9L0bxHp+tIFhlEd0Bl7Z2G8fT+8PcfoeK4m18GaxcHbLbJCvdp5VGffEZbn/vnPeug0/wCH2kWzRy3oa9nQhhu+SNSPRR29mLV14VVo6NaeZrT5kdbRSKoVQqjAAwBS16BsFFFFAGxK7RxlljaRuyrjn86xdQ1GKxmjW5H2zUWG6Cyh5C/7Rz0A/vt+HJwa8+tXuqjy9JVrW1PW+mT5mH/TKM9f95hjuAwpbOwgsUcQqxeQ7pZZGLPI3qzHkn+XQYFYRg3uYRg3uRRWk090t9qciz3a58tF/wBVbg9QgPfHBY8n2HAvUUVslbY2SS2CiiimMKKKKAKl9DM6wXFqENzayiaJXOFY4KlSe2VZhnsSDzjFY+lQDR7md7Gz1Kygkl80wmGNwucZX5XIYenXA4FdHRUSgmRKCZlX73niG/s2ENzp9lZSNMkrMqzSy7WRSqjO1QGb73JOOMdab+FyJ3mg1BvMkILma3TBPP8AzzCep656n1roaUdRQoIFCJ4Bq+u6p4h8qPUbtpoUcLFAqhIl+bAIUcE+5yfevpmvlC2ldng2phFlTczcfxDoP6/zr6vrjpNu9yKiStYKKKK1MgooooAKKKKACiiigAooooAw/GczW/gfXZUJDLYTkEdjsNeH+A4IL3xzoMWQ0QuGkGORlI3df1UflXufi22e88G63bRqWkksZlRR3Ow4H514H4P1Cz0rxlo+r3DJFbrKRLKTgKrxsm5vYFhyegrGp8UbmtP4ZH0rXnXxlAbwpYJvKs2oLtIPOfKkNegC5gNuLgTRmAjcJA42keueleH/ABJ8UweItbhtLCZZtOsN2JUOVlmPBIPcKOAfUtV1JWiyaavJFv4MO7eJNVSQYdbRMkdG+fgivaq8z+DukPDpl/rUqkC9kWGDPeOPPzfizMP+AivTKKatBBUd5MKKKKsgKKKKACiiigAooooAKKKKAK2o2q3umXdo4ys8LxEeoZSP61xvwlWK38B2KvNH9ruGeeWPcNw5wOOv3VWu0vZJobC4ltojNOkTNHGDjewBwPxPFcTY+J/Cy+FrDTo9Xs47m1EUHl3TCGWKRCAzMrYK4IJJ6cHk0vMfkX/HTyvHpdjFKkZvLtYsu20dDxntkEj64rpONO03kmTyY/oXIH8yf51zLy2/im7e7MYk0oW720DMMfaA5Uu477fkUKe+CemDXPaYniO/t7C0u9avZrm5QhCqw7IQp2yOxADbkOQMjO/b83Wqasrg42VzpXt7rU9fubnRJYoLb/VXdxNGXSWVeP3agjLKBtZs44A5K8SXKatpKma7EV/ZjmSS1hZJIh6mMs29fUg5H9010Vpaw2NnDaW6BIYUCIvoAMCsrWNTl0q9tfJje5lut0cVupwWYDI+g7k9huPPGGpNDUmhsUiTxJLE6yRuoZXU5DA9CD6U6q+n+DtNhgZtSt4b6eRmkYSpviiLHJWJGyEXJPTk9zVaNE0rU0s4pWfT7pS9oWYt5bj78W49sYZQecB+ygDSM7uxrGpd2NGiiitDQKKKKACiiigAooooAKKKKACioLq8trGAzXU8cMYONztgE+g9T7VgXPjaxibbBa3U/GQ20IDzjoxDdePu1nOrCHxOwHTUVyi+OrZTibT7kD1jZGGPXkjitzTdZ0/VkLWVysjL9+Mgq6fVTyPrShWp1PhdwL9FFFagFFFUr+8aDZb2wV72biJD0A7u3oo7+vAHJFAj59vkazN9Go+e2llQD3RmH8xX1PDKs8McqHKOoZT7EZr5i8RWElr4m1WwaSQxx3LM8rH55N4D9umd+fx4r6E8GXRvfBOhzk5ZrGEN/vBAD+oNefSVpSXmZ1dkzcooorYxCiiigAooooAKKKKACiiigArxPxX8MtT0y8mutCtze6c7Fhbxn97BnqoB++o7Y5HTBxmvbKKmUFJWZUZOLuj5bm8L6oRsj8Naj5jHGf7Nk+X3+7XV+G/hlrWrTRLf20ml6auA7S4ErqP4UXquemWxj0Ne80VCoxRTqyIbS1gsbOG0tYlit4UEccajAVQMACpqKK1MwooooAKKKKACiiigAooooAKjnnjtreW4mcJFEhd2PRVAyTUlY3if9/paaeOTqE8dqV/vITmQf9+1k/KgCv8AZ9U8RWu65mfS9PmTKwQH/SHU9N7nhOOqqCf9rtXz74gsEs9c1SC1UAW97cJGoAUFfMb5cAAAfy4r6gldo03LE8p/uoRn9SBXy3q+ofaNc1a8J/dXFzcXEZ9F3scce2D+dY1/hRrR3PZPh6f+KJsADkDfg/8AAyf5k1veD7GGGxvL9QWnury5LEnoqzyAKPQdT9WJ71S0S2g8P+ErGCTbBDZ2imUnouFyxP45NaHgiaWbw0Gnh8ib7Xcl4T1jzO7BT7gEV1T2SCeyRcu9eisfMW4tphNwIYlGWmJIAVe2SSPYZ68HC6bp8kMrajqTo+ozDYSD8kKk8Rx57Zxk9WIyewDddCiTSZWXKx38eTjpuDIP1YD8a0Lm1juo2Ry4BGOG4/LofxBrMyJiQqlmIAAySe1cfBod1r+lyXB1W4tLe7uDdW0UUUZ8td2Y3yykhiAG645xjrmPUrzUH1WPwkEaWO7TEtySRsgO7djuWKqyj0LDnoK7QAKoVQAAMADtQBzN3pGsWVpLc22pteyxKXFtLAiiUDkqCuCCegPTPUVPbXMV5aQ3MDboZkWRG9VIyDWtb3fn3dxAV2tDjP45x+gB/GudihOj6zLph/49bjfc2Z/u/NmSP8CwYezY/hrWEtbM1hLWzNGiiitTYKKKKACiikbJU7SA2OCRkD8KAFrN1jWrbR4AZD5lw4Pk26n5nI/ko7noPyFc1q+p+KrIyC8S3gtgTi5swSpH+0WDbeOuQB6GuUaSaRjOJ1JkwS65Z2xzkuxOe3JHGD9DwYnG+y91LXz2Dc07ue51O6+03Ds9yAdo5CBTwyKO3pnqSOe1Ry2zSAMxRJT2Yj5j6/j/AD9ic0PMl80uZGZzyS33c467enbrjt2AOJRPMFIaVzu4Kknn/Pp7jPXDeFNzlLmk7spWFTZMjKyzb1ztIhdgfUZA/wA5/AQr+6nSeK4e2niIKSYKMv5jB7ZB4Pf3UzMgUszAdERTy309Bx19uP8AYkstO1LW7g21mhIU4kkOVii+pHf/AGR83PYliNKUJyl7m4mdpoXjSyvY1t9RuLe3vgSow/yTY6lffg5XrwcZHNbZ1e058szS4/55QO4/MDA/E1ladp2k+FkWGFXudRkXkqoaeUewHCJwPRRxUtpBc61cTzamI/sUb+XFaIcozD7xc/x4PGOgKnrgNX0lPnUUpvUgdBrF5qzldNsjFB3vbgqU/wCAKpO/65A98jFaVnYRWYdlLyTSYMs8hy8h9z6egGAOwFWulFXYdjxj4hW/2fxvdNjH2mCKf68GP/2nXpfwnvBdeBIItwLWtxNAfb5ywH5MK4n4tWbG/wBIuVYqskcsMhHU4KsoB7dWrY+C10qw61powAkkVwq9PvKUOP8Av2Pzrha5azXcmprE9VrN1fWE0sQRJBLdXlyxS3tYsbpCBknJICqByWPTjuQDpVzuir/aHiPWtUl+ZoJv7Ptgf4I0VWcj3Z2OfZF9K1OchupfGTyWciW+mwQG7hE8UMjSyCLeN/zMFXpnOBn0rpZZY4YmlldY40G5nc4Cj1Jp9czNCniLxTc2d0ol0zS0QPAwyk1w43fOOhCJtIB4y+ewoA3rS/s79C9ndwXCjq0MgcD8qsVzWqeCtJuYWm0y0t9M1WNc217aRCN437Z243LnqpyCM1Tl1u41/wAO6LbxF7S71ac2115bYaDyw5nCnqD+7ZAeo3A0AdENd0hr82K6rYm8BwbcXCeYD6bc5q/WZL4d0WfTk0+bSrKSzjTYkLwKyqvoARxXJ3s0+n+CvGOiyzPMNMtJRbSyNlzA8JZAx7lfmXPcKDQB2j6pp0dz9mkv7VZ848pplDZ+mc1brFtvDGg/2bFbtomnGIxgMhtUweOcjFYr3MXgXU5bffI2hy2M95DCzFjbPCAXRCf4GVsgdipxwcUAdpRXC6TBp+r6ZBqGreKLiS9uEEsq2msPBFCTzsVY3UYXpk5JxkmrGjXSR+J47LRNWudV03y3N750xuUtmGNm2YkncTkFCTxzx3AOhXX9Ik1k6OmpWz6kAS1skgMi4GeQOnHrWjXHeI9UtfDXjHT9Vu5PKtZ9PuYZ8DJZkaN4wB3bmQAf7VRT6f4t8RJZXs9zbaXBHeW9ymmhNzmNZFYiWXn5toPyqMZwCT1oA7aiuU0uGbxWJdWu728i095WSxtbW4eAGNSV8x2QhmLEEgZwBjjOTVPwvqt1qH/CQeHk1Z11LS750jnmTzW8hjuQkE/NjlM/7IoA0NKe/k8ca3DLrF1NZ2scJjtHjiCIZAx6hAxwFGMnuc5q54qm1qDRt2gxGS7MqB9iI7rHn5iquyqT0GCR1NcjpWmeJm8b+JI4fEsEcyJaGSR9NDCQFHxxvGMYP1rV8VR6zp3w+1Sa81tpL2ECWK5soTalRkDaQHbPfuOtAHT6OdQbRrJtWWJdRMKm5WL7okx8wH41cDBs4IODg4rkLfTU1vVrvTLqe5uNI0cJbeVNMzG6mKB2aVs5cBWQAHgktkHAxHqeiab4X1HSNT0Oyg09pb6K0uYrVBHHPHIdvzKMAlSQwOM8EdDQB2hIAyeBXNv4+8KpcmA61bkh/LaRQzRK2cYMgGwc+prmdW0d9b+L02myvN/Zb6VDc3iea+JAJHURYzgKxCFgMZ8v3NehfYLP+zzp4tYRZmMxfZwgCbMY27emMdqALAIIyDkUVzHgWSSPRrrSpJGkOkX0tijsckxqQ0efcI6D8K6egArJ1FAPEGjSux2AzRqvbzCmQfqFVx/wI1rVma7DLJpvn26GS4tJFuYkXq5U5Kj3Zdy/8CoA574h2MEXh++1mXUdSge3gIhitrnykeQ/KgOBnliB1rwnTbOHULvR7JmwlxcwRAnrtYgMP++dwr0H4p+LINXvrHRbCcSWsUa3krr0dmUbB+Ctu/4EvpXJeGdHbUotTaIuJ4CsVo8Z+5Kzq+7g5B+7GvTJc+hIwl71RLsbQ92Lb6nsNxONbkS1tonksI51a8uuBGVRgWRc8vyAGxwBuyc8VsWk39la7c2dwMQajMZ7SYfdL7BviPo3ylh6gn+6ao6frNpb6ZZ2erwJpDpGgt5Y8rbkYG3y5CMLxxsbnt8w5N69skm02ayuywtpAGiuYRkQuDlXA6oQQCDyvHbpXRJ3ZnKTbJfFHy+HrmfvamO6H/bJ1k/9lrYrzrXdRjv/AApeadPIZPEEyGBYPMbEpJx5kQ6bCOdw+6Cc8giutttYuZNLtr6SyzDNEku+OUHCsB1BA556DP1pEjLK3in8XapfnmWCGKzUZ+6MGQn8d6/98il155NNt21iB5S9vjfAGysykgFQDwG9CMc9ayNGuPtHibxG76gbUPcKYUBQFkRBEzYYHjej8iprq/j1+C30eGRLuR7lXumjHypBHJuBfHALhVAHfcSBgUAXdLjvrCS91DWmtYWunDttm+WFQAFQZAyfU55J44wKj8TOkljpt5HuEsd/D5W5SpIdvLfg8/cZz+ANXbXw3pFlOs9tZiKRTlWSRhj9entVPxCfN1jRLb+7JLdEeoRNn85RTjuOO5NRRRXSdQUUUUAFFFBIAJJwBQAVkXvhnSb2QytaiKYnJkgJjJPqccN+INZGr+Ore0BXTrZrzHHnbtsX4Hkt+gPrXNH4g6078CAE9FSA/wBWP865qmIo/DLUzdSKOofwHaENs1K+UsQTnyv6ID2HfsPSo18AwZ+bVLog8HbHGOPQfLgDn09R0JFZFj8Rb+SSOOSwiuBI4j8wZhVCTjJOX3c9cdK7P+y5brnUrx7gd4Ih5UP4gEs30ZiPaohSw9RXjFFKSexhRaJ4ftp3jSC41i8X5XXdvA9nA2xKfZsHgda247O/miWOSSLT7ZRhYLMZbHpvIwB7KoI7NWlFFHBEsUMaRxoMKiKAFHoAKp6xqaaRpkt4yGRlwqRg43sTgD8+voM10KMILRWQ/Uhu3sfD2lzSxCGF34QyPzNKeFDMTliTjkkmr9pbLZ2kVuhLCNQu49WPcn3PWvFtavLvWbwSXswmkbcNp4RFwThR2Gdv145PWvRfAGp3Oo+HjHdMzyWkpgEjHLOu1WBPuN2P+A1lSxEaknFERmm7HVUUUV0mhxfxPtPP8KJcgc2l1HJ+DZjP/oefwrk/hVqgtvH6QD/VXdvJb7s8GQYcfXARx+Neoa7pv9r6BqGnZwbm3eJT/dYg4P4HBrwXSdQOk3enanGhT7HLHMUA5CqfnX/vncPxrixHu1IyE1dNH1LXOeHZBZ61rukzHbcfazexA/8ALSGUA7h9HDqfTA9RXQo6yIrowZGAKkdCKz9W0Ky1jyXuBLHcQEmC5t5DHLET12sOx7g8HuKs5TSrnNDcW/irxLZSnbPNcRXsQP8AHCYIo9w9cPEwPpx60knhFriNobvxJrtxbuCrRNPGgYHsWSNW/Wli8IoNF0y0l1C4F9psfl22owYSVV6YOdwYFQoIOQcZxnGADoZJEhieWR1SNAWZmOAoHUk155pxNjomg+IZ1ZLJdSu7qViMeXBcvKUkPsN8ZPoCSeldC/ha5v8AbFreu3eo2YOTaGKOGOX2k2KCw/2cgHuDXRFEaMxlVKEbSpHGPTFACNLGkJmaRFiC7i5YBQOuc+lef6uxvvBPjXXEUiC/tZBakjG+GOLar/Rm3kf7JU10g8F+H1YAWB8kNuFsZ5Ps4P8A1x3bPw21H49wPh9r44A+wSgf98mgCOLU/FphSJfDVkJNoHmtqf7rp14j3fhioZ/CV3rNtfya9fxzXt1ZS2cK28ZWG0SQYbYCcsxwMsfTAArrEG1FB6gYpaAOCi1nQLONIPGOlWmnalEoSSe5tQ0E5Axvjl27SD1wSGHQipr/AOIei2OlPJoUMuoRQbSz2lq5t4k3DcTIBsGFyevau3IBGCMikwMYwMelAHM+JdBbWvEXhiZ7fzbWxu5LiVsjCkRnYcd/n29PSunoooA4/TjrnhaxGkRaDNqlrblltLi1uIkzGSSqyLIykEA4yMg4z7VQl8Lahpuhxa3bybfFEDzXUhhQyJOZW3PbkcFk+6Aeo2gjHNd/RQBwsVzrml60niG/8P3GzUbJIby1sHFy9tLGzlCRxuBVyDjOCB161F4p1PVtf8IanbW/hjVI1nMUUAkCCST5suSm75FAXGSeSegrv6KAOWki1TRdXutT0/TZL+x1LZNcWiOiTwTBAu5dxCsCqqCN2QRkZzR5Wr+I9U0+W90x9L0yym+0+XPMjzTyAEIMISqqCd33iSQOBXU0UAcdot4lz8R9fka2vk3W1vBDLNZSxxkRmQvh2UL95x356jNdj0qC9vINPspry5fZDCpZj149h3PoO9eWan4m1HxELmwlvJ9L3bkWC1ba4BGQfM/iOCM4wBnkd6zqVYQ0ky4U5S2N/wAIeINPuPFXiO2t3meO81BZraRbeTy3xbxq537dowyMOSORXd1g+CoIbXwTo0MCBES0jBHq2PmP1JyfxrerQgKyvEmtw+HfD95qswDeQmUTOPMc8Ko+rECtWvE/in4nTVtbTRLSTda6c264Knh5yMAf8BBP4t/s1M5csblRjzOxwCWl3fX1rFbRrLf3NxtAUYDPJnP0UE59gvtX0Vo+gx6Potno9nAFS2GTdyKMmQg7pFHXcSW5OAM9xxXk3gGxlt9QXxTLj7FYTCEgr94MCsj57BAwOfQOK96qKUWo8z3ZdV62WxGsES24gCL5QUIEIyNuMYrLOgpZfvdEcWEg58lRm3f2MfQfVcH1yOK2KK1MjHspLe8uZYLmyNlqMYDyojkb1PAZXXG9cg9cEdwKr/8ACKRRLFBa6pqVtZRnctmkqtGCORgupYAdlDYHYcCti58uKSK5aNSyny9+OVViM/hkLn6e1TO6xxs7nCqCSfQUAZd/Z6VFZQ2c2n21yiA+VDMgcADqxLZwB1LH17kgGxpmnxWFuFiWONTyI4IxHGuf7qj+Z5/lVXT4Wv5nvrgHaX+RD6qeM+ynIA6btzdxjYoAK5zVjnxfp4/u2Fzn8ZIf8K6OubvSZPGDjPEFgn/j8j//ABuqh8RUPiLNFFFdB0hRRRQAVw/jnVizjSUk2xbQ9zhwN2fuocsOMDJGecr2JFdxXjeqaitzqd3MZGHmzu28tjK5wmAOWO0IMYOeBXJjKjhTst2Z1HZFOQRp+8cuuTwAzfMT6DDg/nUUpdo081yqSHb5J24AxnLkAbuq8dOe9NSM+W11KEEjDbGuAAu7I7dyN2fcCpWi3SIjbhGq7GLD15P4jgfgK8g5i74dsn1DU7CHbnbNGRgcbFO5voMZH1Ir2WuZ8IaAdLtTd3Eey5mXasZ6xR5zg/7RPJ+gHbJ6avZwtJ04a7s6acbIK5Xx4+zTLIZ4N0Sf+/UldVXH/EYKNFsmYEgXgGB3/dSf1Aq8R/Cl6Dn8LPOnG4+aPvAfIvcgkHP5qD+Pc5r03wLb+RpV26jEct2zIfXCqp/8eVh+FeZ6VBdajqTRW6mSWb9zGD0Vs/MfoASxPtXten2Uem6fBZxElIkC7j1Y92PuTkn61xYKm+Zz6GVJa3LNFFFemdAV4Z4v0r+yPFd9b7cQXDfaoeOCrklh+D7vwxXudcT8S9FN/oSanCmbjTiXbA5aE/fH4YDf8B96wxFPnhoCdnc2fhZrn9qeEksZXzdaYRbNnqYwP3bf984H1U13FfOPgbxMfDviiK/kYLps4Fvcn/YJ4k+inn/dLetfRwIIyDkVjTlzROeceVhRRRVkBRRRQAVma9odv4i0t9OuprmKB2Bf7PJsLY7E4PHt7Vp0UAVdPszYWMds13c3RTP765YNI2TnkgDOOnTtVqiigAooooAKKKKACiiigAooooAKKKx/EmsHR9JaSLabuY+VbKeRvI6keigFj9Md6UpKKcnshpOTsjkvG+uNd3y6bbENFbSAMO0k+MgH/ZQfMff3WudtbGTULqLTbY7y7mNWZQQz9XkI6YUZPpnjriq8ZJQTJIS8uUgdjkhc5eU+pP3s9/l9a9B8DaKtrY/2pIm2S5QLAp6xwdR+LfePf7oPIrwaaljMRzS2X9W/rzPWm1hqNlu/6/r5HTWFlBpthBZWybIYECIM5OB6nuferFFYvinxJa+FtEl1C5G987IIQcNNIeij8iSewBPavf2PIOf+I3jYeHLJNNsJQNXvFOw9fITnMh9+CFHqM9Aa8V0fSbrWNdXTLHPmzKrPK3zeWuW3SMe/b6kj1pmo3V9q2rre3O+61C7uPmCDlmKlVRR2A4AHYfia9p8HeF4/DWl4k2vqFxh7mUdM9kX/AGVycevJ71jCPtpf3UdMY8q8zVsNJs9O0eLSoIh9kji8rY3O4Hrn1JySfXJq/wCGLl5NJNnO5e4sJDaSMerbQCjH3ZCjH3JpKz5Gu9J1KTUrOA3UMyKl1bIcOducSJngtgkFTjIAwcjB7JxutCZxutDq6Kp6dqllq1t9osbhJkB2sBwyN3VlPKt7EA1crEwGSxpNE8Ui7kdSrD1B61mrcTN4edmbdcBWhLHvIGKZP/Aq1apW1p/oSpKpUtKZyvoxk34/OgC1DEkEEcMYwkahVHoAMCn0UUAFcxdeH5p9be5TU7m2vJw7s0RDR7F2qiFGBGMEkkYOSefTpJpVghaV87VHbqfYe9VLIPLcTzyYzhYuORkZLYP1Yr/wGgDFa08S23HlaZfqP41le3Y/8BKuP/HhUZu9Xi/1vhu+YDq0E8Dj9ZAf0rrKKvnkX7SRyJ1kxjM+lavEO5+xPJj/AL9hqjPijRYzie/S2b+5cq0Lf98uAf0rsqKftGP2jOX1bUYtK0m5vpWAWGMsMnG5uw+pOB+NeKwQFk2MihIgoBY4yQOp9MckH2Getex6r4f0/W5Imv0mlEXKIs7ooP8AewpHPvSWfhrRrEhodPhMgORJKDI4PqGbJFZ4ihKq1rZIucHJnnNjol5qcsf2S2e4hGT5h+SMk8ZLHgjgfdyc54rt9D8Jw6c6XN463F0h3IAPkjPcjPVv9o/gBzXSUUUsJCnruwjTSCiiiuo0CuM8eyS3X9laTZRma+muDMqKMlFVGUsf7v3+CeMiuzqGO0giuprlIlE8wAeTqxA6DPYDnjpkk9SaiceaLi+omrqxjeGPDFv4esxnZLeyD97MowOeSqjsufxOBnoAN+iinGKirIEraIKKKq3GpWFq+y5vbaFvSSVVP6mqGWqQgMpVgCCMEHvUNtfWl5u+y3UE+373lSB8fXBqegDwnxT4fPhzXJbEL/oUwMtoT08vun1UnH0K+tek/CvxYL6wHh6+k/0yzT/RmY8zQDgD3ZeAfbafWtLxV4di8S6M9ozCO5Q+ZbTEf6uQdPwPQj0P0rw9G1HTNb3gyWN/p0vHqko/muD9GDGuCpH2M+ZbMUo8yt1Pqaiue8HeK7fxZo4uUCxXkWEurfOTG/qPVT1B/qDXQ1qnc5dgooooAKKKKACiiigAooooAKKKKACiiigAooooACQBknAryTxHq/8AwkGrtIjYsVQpG5OAIc/O/sXIAH+yoPBrrfHOriGzTSIWPnXY/fFc5SHOD06bj8v03H+GuDcGef7LbxGRjIqtGG/1kpxtjHoOhPYDrwTXk5jXbaoQ3e/6Ho4KirOrLY0vDujnxBq22VCLRAHnBGMRfwxfV8Zb/ZGD2r1jpWZoOjpomlR2oYSTMfMnlxjzJD1P06ADsAB2qTWNZsNB02S/1K4WG3j4yeSx7Ko6knsBXbhcOqFNR69Tlr1nVnfoT319a6bYzXt7OkFtCpeSRzgKBXzt4p8VTeLddnvpVaG0tiYrSFz9xCASx9GbjPpgDtVjxV40vfGNwruGt9LQ77e0z+Tyere3QdsnmrfgbwVJrV3/AGrqMZXSQweKNhzdEAc/9c+P+BfTrTbqvkiOEOX3mdB8OvCpiRPEF/HiaRT9jiYcxoR98/7TDp6Kfc16HRRXdCChHlRYUUUVYGfeaYZLoX9jN9j1JBtW4Vch1/uSL/GvseR2INX9L8RLc3K6fqUP2LUyDtjLZjnx1aJ/4h7HDDuO9LVe8srbULY293Ak0RIO1h0I6EHsR2I5FRKCZEoJm/JKqcZy56IOpqSuRTT9RtBjT9fvo0HSK6C3KD8XHmH/AL7qKDWvEiaqunX0+kRNKcW05tpAk/H3R+8OH6/Keo5GcHGTi0YuDR2SsGGQQR7UjusaM7HCqMkmoLWK4VN141vJMerQxFB+rE028u2tsYjzyOW4VvYN0B6Y3YB6fSSSGRpZnWQpg5/0eJh1P99h2A9P64AuwQrBCkSkkKOp6k9yfc9abb3MVypMZ+ZTh0YYZD6EdRU1ABRRRQAUUUUAYlFFFdR1hRRRQAUVXd5ri+SwtColK+ZLIwyIkzgHHckggD2J7YM8mk3tvE0keqLJtBJF1Eu3H1Xbj64P0qHNJ2Ic0nYjnuYbWMPM4UE7R3LH0AHJPsOaiGoW4kCSmSBmBKi4iaLdjrjcBn+lTeH4ZLsDWbyNY3lXbbR7shIz/FyBy/B6A42jAOal8SRJe2ltpTxrIL65SN1YZHlr+8f/AMdQjPYsKl1NdCHU10KtjZXmsW8d3LcyWdpKoeKKEDzGU9C7MDtyP4QAR/e7C2/h5Il3WN5dQy/9NpnnRvqrseP90qfetmqs17FHbySqwbyzhl7jHJHscdM9ePWs3JkOT3ObllmvLqHR5Q1tdyyYnEbkERAEl0bglWwFDDBBbsRXS2un2djGI7S1hgQcYjjC/wAqrQ4udenm4ZLaBYUb0ZzucfkIjWlQ5N7icm9zM1jTFv4g8IRNQh+e3mIxgj+Ekc7T0I9D64qhaXK3lqkyqyE5DI3VGBwyn3BBB+lat9fR2VxaiQcSsyZHbjdn9KypI/suu3cI4juFW5T/AHvuuB9MIfq9XTeti6b1sT1xXjzwidYg/tTTo86lAmGjH/LxGP4f94clT9R347WitJRUlZm54DoOu3nh/VodV085dRtlhY7RNHnlG9D6HsR9QfojQ9asvEOkQalYSb4ZR0PDIw6qw7EHg15R8QPCDQyS6/pkRKN817Ag/OVR/wChD8fXPL+FvF934S1ZLi1U3Fncn/SbYNw6gffXsHHAz0PQ9iOBXpS5JbETjzK63PpCiqGj6zYa9psWoadcLNbydxwVPdWHUEdwav1uc4UUUUAFFFFABRRRQAUUUUAFFFFABRRRQB4x4qOqaf4vuncvvupXZGnZFiMaqNgXIBIxwcElW5IINdd4D0dZYYtdljKxvH/oSOPmCt96Rv8Aabt7ZOfmNdhfNZR2ckuoGBbWMb3afGxQO5zwK8q8U/Fh7oPZeFjsh5VtRdOTjgiJT/6Ew+gPWuV4elGp7Z7nQqtSUPZrY7Xxf480rwlDsmP2nUHA8qziPzHJwCx/gXPc/gDXh/iDxDqOv3jahq1wGZM+VEvEcIPZR6+55P6VRjsr3V79bWyhmvb6aQSSfNuY4Od7seg46k16x4V8AW2jvHf6kyXepLymB+6gP+wD1P8AtHn0ArRKdbbRDjBQ9TnPBXw8kure3vdfgMduqL5Vi4+aTA6yDsP9nv39K9WACgAAADgAdqWiu2EIwVkMKKKKsYUUUUAFFFFABUN3aW99bPbXUKTQv95HGQf/AK/vU1FAGbEut6UALG8W/tl6W1+x3geizAE/99qxPqK0LTxRYXEyWd/HLp13J8qwXigCQ+iOCUf6A59QKdUVxbQXdu9vcwxzQuMPHIoZWHuDwazdNPYzdNPY1G02HAMbSRuvEbofmQegz1X/AGTke1SwNcAmO4VSR0kTgN+HY/n9e1ctFa6no3Oj3XnWw/5cL12ZAPSOTlk+h3L2AFaun+J7G8uEs7kSafqDdLW7AVm/3G+7IP8AdJ98Vm4tGTi1ubdFFFSSFFFFAGJRRWZrev6b4es/tGoXATdkRxqN0kp9FXqf5Dviulu2rOs065jXPH2g6GZIpLh7u5j+9BaL5jKfQn7qn2JBrzjX/HOq+IZ5baMvYaeAP3MT/PIDn/WOPp90cc8k1k6Tpt3e3FtNZWTyWFrOj3EygLGiqwJGTgE+wyeK5pYm8uWCuJ7XPovQbGS0sPNulxe3R8645ztYjhB7KAF98Z6k1R1MX1ze2Gn34tzZXdyyuISw3osbvsbPUEqM9iAR0NdFWRrPy32hydAt/wAn6wSr/NhQcppXFtFdQmGZS0Z6gMR/KsRLMWXirT4lmleI2d00ayHOw74OAfpn9a6CsjVPk1zQ5QOWnlgJ9jC7/wDtMUAa9ZPiBltdJu9QyE+z28jyNjqgUn9Dgj6e9a1YfjFnHg/VY44zJJPbtbxxgDLNJ8igZ45LChgJ4SdLjQkvUkWQXTbw69GCgRqR9VjU/jWrcPcoMwwq4HP3+T7YPH61heAfNj8H2dtcwvBc2xeGaKT7yMGJAP1BU/jXS0IGclDfHxJr5g8h4l04OsoYHAZ+AcnuEB49X7gVo63hL/TrkEHDvbP/ALIdd3P4xqPxrzT4qPd2Hi1JLO/urdbmzQyJHKdpYM652njOMDOO1c9D458Q2+mrYLcWclujpIPNtFBBVgwOUKjqOSRzWftoxlZmsactJI9torymx+LOoM3+k6RbTxD/AJaQTNHn/dDBs/mBW/bfFLQ5cfaLbULX1LwhwP8AvhmP6V0qvTfU2O3ry3xn8P2tp31jQ4WeEBjPYoOVzglox36cr9celdxY+LvD2pMFtdYtGkPSN5PLf/vlsH9K2gQQCDkHvTnCNSNmI8F8N+Jb7w1qK6hpriSKTHn27N+7nX+jDs3bvkcV9BaBr9h4k0qPUNPk3Rt8ro3DxOOqsOxH/wBccGvL/HPgglpta0aHLnL3Vog+/wCroP73qO/Uc9eK8NeKL3wzriX2n4lhdAbqDdhZ0zwPZh8xB/DoTXF71GXLLYmcObVbn0xRVDRtZsdf0uHUdPm8y3lH0ZT3Vh2IPBFX63OcKKKKACiiigAoopGZUUsxAUckk8CgBaK5XVfiN4W0osjaml1OvBhsh5zZ9CV+VfxIritT+Md9NuTSNJit17S3r72/74Q4/wDHjUynGO7KUJPZHrxIVSxIAAySe1cD4i+K2kaZvt9JUardrwWjfECH3k5z9Fz+FeR6p4o1rxFE76xqks1sWJEAIjh2+6rgN6/NmptJ8Kax4ki22Nt5No42m7nBSMD/AGe7+2Bj3FZ+0cnywRoqVtZFfX/FWq+Iovt2s3W+NR5kdsnyQx+mF7n3Yk+9a3hfwHqutRRST77CwwC08iYll9SiHpn+83HPANegeH/h/pOivHczg398nKzTKNqH/YTov15PvXWVrDDXd6mpqtNEZ2jaHp2g2X2XTrdYkJy7dXkPqzHkmtGiiupKwBRRRTAKKKKACiiigAooooAKKKQsBjJAz0zQAtFFFABUF3Z21/btb3dvFPC3WOVAwP4Gp6KAMuPT9R03/kEatLHGOlteg3MX4EkOv4PgelWo/E19acatoswUdbjT2+0J9SuBIPoFb61aoqHBMhwTLmm61pmsKx0++guCn30RvnQ+jL1U+xAq/XL3+j6fqbI93aRySx/6ub7skf8AuuMMv4EVAtlrNqNlj4gnEPZLyFbgr9HyGP8AwIsfeodN9DN030MTxf45h0BjYWKpc6oVBKMfkgB6M+PXsvU+w5ryGS7vdV1SW4upZ76+nkEaHbud+B8qKOgzngDH86bp1teatrIt7ZWub+8VHJduWYlizsewHUn/AOsK9r8KeDLDwvbblxcahID51045OTkqo/hXPb881z2niH2ib7HK+GPhizE3niM53tvWwjbgcADzGHXp90cepPSu71e0jHhjULS2iSNPscsccaKAF+QgAAdK06a6LJGyMMqwII9RXXGnGCtERsW0wubWGdTlZEVwR6EZrN8RMIrK2nb/AFcV7bs5/ur5gBP0Gcn2zWRpGr3FnMNAuZIo5bcJFa3MsZ23C4+UHBGHABGP4tpI7ga8i2LTNa6hP9slmXynRkyiBhjaQOF3ZxzyemTWDVjlasazMEUs3QDJ4rn9Vu/Ou9JmWJhbw36fvj0JdHjGPbLgVQ0u6vNH0qBtVZr/AE2MsjXbjdLbFGKkyf3k4zv6r/FkZYbGo3en6jp8tufMuLVlBkuLZgVh5yGDZ6ggHjJGAaANaSNJUKSIroeqsMg1y/iPwvFPo8zWLzxSROlyIYmwJjGwcIR77ce2atWHiBbe8l0nWJ4or2DAFwfkiuRjO5c8BsdV7dsitWPU7WWdIo2Zt5wjhDsY4JwG6HgE8elAGRpbLZ60gjupLm11W2FzFJJtB3oFB6AfeRkx/wBczXRVxgUyeHbMwW1266ZciSJo1ZS9uGZPkI5b90TwOvbJxUl9rHhiKO1kttQtZrpp4zG6y+fNhXBYDkvyoIx3zjvQBT8U6Lba14r2XGlTX4SyjA8pYPky8vVpMFc4/hPbntWBq3wut5rSWW10KWEhSyQw6w0jlscZWVCp57b8V2VrcJeTG8E0LXt1cwlII5FdooEPRsE84LsewLkc9T1FJpPcabR4hF8Obe/t92ma5Ks6ACa3vYAXiYj7rBdhU/UVnXvw38UQL+4WxuB/0ynIf8A6gfrXturaNDqQWZG+z30Q/cXSLlk9j/eU91PX2OCMzT7qS6tiZ4xHcRSPDMinIDqSDg+hxkexFNUaU+hvCbeh4LdaBqenqy3ujXyD+N2tzIp+rrlf1rOtb2SKQppt1JZkHkwTtEw/4CpB/PH419LVWvNOsdQTZe2Vvcp/dmiVx+opfVEtYsu54tbeOPEelpu/tZp41/gu4lkB/EAMT/wKsHUL2W51CXUzp8Fv54DXEVsWxuySWVTnHUkgE88j39jvvht4ZvSGSzks3ByGtZSoU+ynK/pWNP8ACiPJ+y65Og7efbrJ/wCglKidGta17oNDjvC/im+8MX323TmWa2mwZ7Zmwkw9Qf4Wx0b8DkdPSIvjRosoyNI1YAHB+WHIP/fyuL1D4XaxpVvPd2V5BfIg3tbRwtGz+pUbm56nHf61xFwxBSa1O6Zv4B0kA659Mevb9KyftKXusThGWp7qPjD4c2FpLbU4gBk7oFP8mNOPxf8ADe3Ig1JvYW4H82rzDTvBGs+INOhvLCfSpbZ/vj7TIGBHVGHl8EHqP8a0f+Fa+Jv+oV+N1J/8arT99b4SfZw7nZ3Hxo0aMqsOk6pIz8DcsSj/ANDz+lZ1x8Zrkgi18Pxj0aa8/oE/rWBB8LNeaZpJ7vTYyeAVeR9o9ANq1pRfCedlxca+oBHIgs9pH0Yuf5Uctd9AVOBlXfxU8V6i0iw3FrYRA7QbaAFie/Mm4e3AHQ1l2uneI/GtwUU3+qYbDvcTMYYz77jsB9gM+1dxpvwz0W317TbOSW7u4wkk8qTSAIyptULhAOC0innP3SK9TgtobS3S3too4YYxtSONQqqPQAcCh0p399kuSjokeeeF/hHpumx+drbrf3LNu8lMrAntjgvxxzx7Va8Y+E/DF1ZpZQ2S2mqOhWzGnxLG7n0xjaVHU56DJyK6OLXYre3u3vXGLebyVZBlpXyflVRyWyMADmpdJsJjcy6tqEYW/uF2LHkH7PFnIjB6Z7sR1PqAKtRSVrGXM73OT0H4RaBp1pC+oRy3eoqAfOE8gWJsdI1zjA9wc/Titi4N5ofN+/2mw7XoUBov+uqjjH+2MD1CjmtXxNdSWPhbVryJgstvaSyxljgBlUlf1ArJ0y6vvFVjGY5JLPSgNrTIcS3XPRG/hTGAWHJOcYxk3F8uw1Jp3Jl1Owa7Fot9bG5IyIRMu8jr93OatVaXQNJTShpaafbpZAYEKIAB7jHIOec9c81jWbzWl02l3chlkRPMt7g/8vEOeCf9pcgN9Qf4sDWM76GsZ3di/RRRWhoFFFFABRRVS7upUuILO0jWW8uCdiM2FVR952Iydo4HuSB3yE3YTdi3RUR0fWiONWsA3vp7kf8Ao6q11pvilbeRbW50iSUjCu8ckQHvjL1PtER7SI66vxDcR2cCedeyjKRA4AXONznB2rnv36AE8VK+l62qCWG/sZmxkwvbsiH6OGJH1IP0qjHZaxp2lzwR6Is9xPh5biLUBJJI4I5YukY6DgDAHQAVrPqmqvaPJbaBcRMoGEuJYgT/ALoR2zj3K/jWbm3sZuo29DEuG1pbhk1G2urG1HSXTIhdl/xxuH08r8fSxp1l4V1C+ezTT4rq5WLzJf7RhZpwM45Ew34/St3StTF/G6SKY7qLHmxNGyFc5wcHscHkZBweeKZrOkvqUUUltcm01C2YvbXIQPsJBBBB+8pB5HHY8EA1Lbe5Lk3uZ134bnso2l8PXAgkA4s7lme3c+3eP/gPHqprMt59SkdYb+6msbo4BT+ynMYPoJA7K34Nn2FdVpceoR2ijUp45bg/e2LgA+x4yPwFXaOZj5mcp9rudPuUtNXjSNpG2w3cYIhmJ6DnJRv9knnsT20KuXMlnNYXceqLAtqpaOYTkCMr1GSeOhH4153J480TQ7qWxjv5dWtVXdby2wMrKM48tnOFYjs27kdeRltFUS+I0hO+jO4orzC/+LkkfNpoTeWeslxcAFfcqoP86zn+JviKYBoV0uNCMjEDufz8zH6VLxFNdTWzPYKK8Sn+IvimPDm8txF/GUth8vvzniobr4jeKoAhXUYmDZ62yf4VP1qmFmdv8LtBSy8PprE0f+l6gilSRykI+4B9fvfiPSu8pkUUcEKRRIqRooVVUYCgcACn1vGKirIQUUUVQytHY2Wo32oQX0SSW/2WHzUf7rDdIRu+mM/iazZDq9pZx6VpEdrfwRyRtFcSBkKBWDAsAuJPu/eUjPfB5OxpEQOu6m5O5WgtwQRwCDIf6g1vVzy3OafxMxdMttVt7KC2It4kRcOzku7t1ZjjA5JJ/Gq8vh/ULe1ntdJ1C2gtJwQ1vPbNIkRbr5eHG0f7PIB6Y6V0VNZ0TG5lXPTJxmpJMhPDtvJZXMV65uLm6kEstyFEbBwAFZMfc2gDbzkdckkk1Li38R3MEFk62ivHIN2orKwJTkFhGBw5BxjOOTz2rpKpS6igkMVuhnkHUKeB9SMn8QDQBaiijghSGJQkcahVUdABwBVe+0221CEpKrI24OssTbHRhwGDDkHkj6Eg5BIrIGp6vqLY02CBoScGdjtRfXa/O/6hSPcVYXTtdbIl11Ap/wCeVmoYfiWI/wDHaAFC+IrT92hsNRQdJJ5Gt5Me+1GUn3AX6Vz58e3R186LLpkNrK6nyrx7lngYg4IBCDOD9BnjOeK6X+xFmULf397fIP4JXVFP+8saqGHsciprzRtNv7WK1urGCWCEgxIUGIyOhX+7j2oAdZoyRCWW5847cZVsqB3PufU/kBWFZcanrS/3b7+cUbf1rag0XT4OFto2HYOgbb9CRmsTT2E15q9ynMc982w+uxEiP/j0bVdPc0p7l+iiitzcKKKKACvPfG/gT7XJLrWiwD7aRm5t1wPPH95fR/8A0L616FRUzgpqzA8A0PXb7QL83unP947Z7eTISUDsw6qw9eo9xkV7F4c8V6b4lgP2ZzFdIMy2svEie/8AtL7jj8eKzPFfgO21x3vrBltNTI+ZiP3c/s4Hf/aHP16V5LPZ3+j606Xcc1jqEJBiKthgB/GjDqCSRkccYPpXGnPD6PWIbn0VRXm/h74mBVS18QrtI4F9Enyn/fUfdPuOP92vQ7a5gvLdLi2mjngkGUkjYMrD2I4NdcJxmrxYCaGv2jXNTvP4IVjtEz/eALuR9d6D6pV/VNYi0mJ3nRj+7JiUdZX7IP8AaJwB9apeGDhtZi/556gR/wB9RRv/AOzU3xMEkvNChZQzfbmlwRnAWGX5vwJX8SKyesjmesjL8MaPBa+JJ3mhia9SzSaSYL1llklMhB+q8egJ9TXXPeW8cpjklVGH97gfn2/GsCJvs/iywc8Lc281ufdwVdR/3ysldHJFHMAJI0cejLmiaswmrM5a7tx41M1vO+3w/b3BSSOM5a9dDyGx0jDDoOWx2HXo7S5tJU8q1kiKxDb5aYGwDjGO1cz8O3Y6HdRu2WF15uckn99FHPz/AN/TWh4qtUexinSR4LhrmC3E0R2uFklSNvmHP3WPfrz2qSSzrer2llbS27T5vXjJht4gXlZscEIuT1xzjA71kwaTq+swWLXxOkpa8oImWS4Py7SCSCijHUfMScHIIroLDTrDTQ8VlaxQZwzlFwzn1Y9WPuauUActfWFxoKi9huLq8sVH+kxTNveMf89EOMkD+JfTkcjDXEdZEV0YMjAMrKcgg9CDWhe6lBYyRRy5JkBwF5PUDp36/pWIbVtDvltlH/EtuWP2f/pg55Mf+6eSvpyv90VrCXRmsJ9GXaKKK1Nive3kdjB5jhnZmCRxIMvK56Ko7k/4k4AJq1pFidOjnu74q2oTqHmKnIRRnbGnqq5P1JJ4ziqvh6CG6ll1O4YSXhnnhiDHiKNJWjwg7Z2gk9STjOAANu98pbZ5pplgWIFjK5wEHck+nrWE5X0Oecr6FgHIyOlVrq5aGe0iUAmeXZz6BWY/yrnND1vUJ475oLb7Vp9tMI4pZXEMjAqG+VSMFfmXBJX6dMu1XVL+4jVrXSb+O7tpBIgZY5FDDI2tsdiAyllz1GQRUEHVUVWsL2LULNLmIMu7ho3GGjYcFWHYg8GodV1vS9Dt/P1S/t7SM/d81wC3so6sfYUAXiMc4ycVXivoJRL83lmL/WCTjb9fyP5elea638YUG6Lw/p5lPQXV6CifURj5j+JWvMtd1jUNeczaxqUsuWGFyEjB4xhB8p6DqCeKylWitDSNKTPZfEfxO0GwtpYdOvXvr5eUFmodAw7M5+THYgEnHTmuI1j4q+JNRV004W2lRnoyL58n/fTAL/47+NYmheBfFWt7TDp4htSOLm8zAMey4LN9QAK9E0n4PabDtk1m/uL9+8UP7iL9CXP/AH0PpU3qy20KtTjvqeOz313qt+ialJdX16eY/Mdrgn/dHJH0AFdJZ+A/FeoQPNDozwoFLKbuQRF8DoF5bP1Ar3nTNF0vRYfJ0zT7a0Q9RDGFLfUjk/jV7OKfsE9ZO4vataI8S0n4ZnULKC8n1seVMgkVba3wcEZ+8xPP/Aa2rb4VeH4M75dQmLHLbpwgJ+iBcV1SRDStZn07GLe433VqfTLfvU/BmDD2fH8NXq6oUqdtEaJ8yucovw48Lr/y43B+t9P/APF0f8K28JbQv9lNtXoPtU2B/wCP11dFXyR7DsFFFFWMKKKKADRWA1PU4j9/MUmP9kqQD+at+VbTHapOCfYd65uCT7L4qtT0S9t3gb3dDvQf98mWulrnnuc0/iKjm4mYonyjuc4A/HqT9MD3pYrCJCWfMjHru6H8Oh/HJ96tVHOsjwskTbWbjd/dHcj3xUklOfdeyOglMdnHkSMON5HUA+g7n6jr0zEjGs3slkiGLSrY4mRePPf+63qP7w7ng9xWwVjRdiri3twMIO7AZA/Dj8T7UmlwJBYqUUDzWaU+p3HOT74xQBbVQqhVAAAwAO1LRRQAUUUUAZWv6hLY2CR2pAvbqQQW+RkKxBJYjuFUM2O+3HeqVnax2NnDaw58uJAi7jknHcnuah83+09fuLzrb2e60t/Qtkea3/fQCe2xvWrtbU1ZXN6cbK4UUUVoaBRRRQAUVDdXUFlbPcXMgjiTqx/QAdyegA5NcTqfizVbpzHp1tPZxdpDAHkPvzlR9MH6isa2Ip0VebA7ys3W9E03XbA2+pwK8a/MsmdrRH+8rdVP+TXnaeIfEHmgQ6vKVk3HzTGjKAF3HaCmScd+nPeu60azh1DS7W8v1N5csuWef5gGBwSq/dXp2AqKOJhXvGIjynXfDT6Q7SWF/BqtmD1hdTMg/wBpRw31Xn/ZrHsNUu9JkluNKvZrSYfNIsZwCcfxoeCfqM19FDgADoKwvEnhLSvFFq0d7EY58fJdw4WZPYNjp7Hiplhlfmg7Md31Of8AAvizR7iw1S58TT6ZHqLzrMPNVY/MTykQbdx5OUOQDxntmtiw1T+2tSju9JiXUrPTLX7EDbTIHaQ7S7BXI+X5EAJIz82MjGfNdY8Ca34fDOHS/sV6TgCMqP8Ab5wPr93uWFYbLPp19Gzi5sL3GY3y0MhX1VhglfcEg1m6k6b99GfIm7p6ntOrauA1h5VvPHqEN7E8dtcRmJ5OdrrGWwrsUZhwSOeSOtdHNqtvqunbdPvghlBRtikzx9iNmMhgfUcHrXiX/CwPEMenyW1/Lb6tagZMd7D8wxyCrptIYdQeSD3rV0j4gwpmTVrG/W5LYN3pt0A0qfw+ap2q7AcbsZwKr28Za3JnCbeqO38DvHp2t63pEcrSWqeXLaSMSTJGEAxzydiGFSfpWp4i1SCa90jS4gzyz38Lt8pARUbfnJ75UDFcRB4y8FNbQWts2uaRNbsz2940LTNGzfePVwd2TkEEHjI4GGvq/hy4v01G78YXE+pRBfs9zcgxRwkHjEYRFGckHKtkE8jtXMn1M7M9O1fUY9MiWdreeZ+Qqwbdx6dmYcdOeg9qwLfWtR1aVFu7qLRrSdnW3eECRpwrFTiVxtUnGcbTkEYb0oPr8Ws2zWdx4w8NNbyjbI9vOI5UX+IBDIw3YyM7sDOQDgVfttc8OTajLbnU9JXTre3FvHE1xHsK5xwCeMFSD7BDTEW9P0S90O/nlhVNShlbcktw5N1Hn+EyNncg5x0IzjnrWnfWc+qaFdW06rHPKjeWB/yzYcoc5OSGAOfUVUtNY8MWS7LbWtORP7v25CP1anS+NPC0JIfxJpAYdV+2xk/lnNAEGn3QvtNtbxRgTxJKB6bgD/WrFcVp/jvw1YaaIn1HeUllCLDDJJhfMbbyqkY24qnffFfSk/dW+m38xfKqz7IlP45JH5Vt7WCWrOpPQ7XQrG31Tw8qzRlH8+SdHHDJ5rGZcH/dkXI9c1Q1TSoLHVrJ7qe5vhHBPceXM25Rs2YITpuywwTz9K4O0+KmuWenJbw6dpyTdWlkZ5Ax6D5RtxgADr2rntU8U69q9y1ze6tOh2bNtsfIVVznA2/N+ZPauX28E7mcacr3Z7DoWs6To3h43urarZwi+ka5w8w+YsBkKOpGQcDrjGec1x3in4iaVcQ/ZvD+nzzMTta4mZoY0j7+WpyQT67RjOeteY2lpJNequl273ctwx+SJCxdhyxD9M+uT+Vdxpvw2129w97Jb6dGezHzpPyU7R/30fpU81SfwIapx6sxLjxhr0JdbO5XTbJ0CtBpqeWFxnBJOWzjgspB4Hpxm2kE+rXrGyhuNRvH+80StNIf95uT+JNeny/DLSbbSblkE99frGXha5k+TeOQCi4UgkAYIPFej6FLY3GhWVzptvHb2k8KSxRRoEChgDjA6U5UZv42OUuTZHkei/CbW78rLq08WmQHrGhEs5/L5F/NvpXo+jeCfD/hhPtNpYrJcoMm7uP3kuO5BP3fooArpaCMjB6VUYRjsjGU3LcRSGUMDkEZBpapWkjxTyWUgACDdCf7ydMe+OAfqKu1ZIU1+EY+gzTqbJ/qn+hoAw/E+xtJivlHz2d3FIH/ALq+YEkP02M9PqxcWQ1HQr+xfgXAuIs/7zMM/rWZpV2b/SLK8bhp4EkYehKgkVrTfQ2pPoW6KKK1NQooooAKKKKAM/Uj5d5pE/P7u/j6f7atH/7PXV1y2sxQy6Rc+dMYFjXzhMoyYmQ7lcDuQVBx7Vf0LXJNQjjtdStWsNWEQkltZP4hxlkPRlycHByDwe2cai1MKi1NqiiiszMoTyGOwEgHVzJ+pYD9AKuRRiKFIwchFCj8Kqaon/EvZgPliw5A9B1/Sr3UZFABRRRQAVQ1q/OmaPdXaKHlRMRIf45D8qL+LED8avO6xozuwVFGWZjgAeprlpbs+IL6CeNSNKtmMkLH/l5k6BwP7ignBP3iQRwAS0ruw4q7sTafZrYafb2isX8pApc9XPdj7k5J+tWaKK6TpCiiigYUUVkeI78WekSxq+2e4BijOcFcjlv+AjJ/ADvUykoxcnsgON1jVX1zVDsZzbwuRbpDKBx08wjHU84PZSPU5oajGUheDzpmXYHYO+d3zAYPtz0qyghVf3aFYYRhQcnn2B6AdcD0qGGMMsstwyoilcsx4OWD/wCH518tVqyqz55FWshuoFYpUmwdg8/ge0e3/wBlr0rSLV7LRrO2k/1kcKiT/ex8365rndH0Fr25hvb2BoreFvMhikGGkbruYdgDyAeSeuMc9fXs5dh5U4c01Zsl7hRRRXpAFYV7psVhbyEWcV9pBbfcaZNCJFUH7zxAjgjk7eQe2CcndopNJ7ktJ7nOXPwt8Karbpc6c1zZpKodHtJ9yMDyCFfcMfQCubuPgvf26BdP1u3mRRhUuYChA92UnP8A3zXeaHP/AGVqUmjSnFvOWnsWPQZ5ki/A5Yf7JIH3K6auSVOOzRjzSi7XPB5vhb4thPFtYze8N1/8Uq1Rn+H/AItjUq+gTSKQQdk8LDH/AH3mvoais/YQK9tI+Zj4Z8R2tv8A6VoOpDywcuLdnyB3O3PamQ6Hq9wnmQ6FqkibmXctjIRlSQR93sQR+FfTUiLLE8bfdZSp+hrF8NP5SahYHra3kmPVlc+Zn6bmcf8AATS+rxH7aR4EfDeuMCD4e1Ug8YNhJ/8AE0+08I+J2jEa+H9RIU4Vmi2ZHbO4jntX0tRR7CIvbSPnK28HeJLu5nt10popIHCS+fNGoUlQw6MSeGHIH8q2YPhXrFym28vtPt1PUIrz/odlenzqE8X320Y32Vux9zvmGfyA/IVareGGp2vY1jJyVzzN/hSltZqy6reXUsbAtGqom9e4GcnOOmW5xgkZyOm8N+FfCMTRn+x47ibf5fnXJabbIBnDJJzGxHONuORgnIrpqo3mlw3U6XKM9veR42XEJw3HQMOjgZPDAjn1rR0Yr4UTOLezNPUtMfUkWxMFotgoBPmR78kdAq8bceuc+mKovoeoadGH0+7a7VfvWt0xOR/sSHLA/wC8WB9V61PZ63NDcR2erpGjyMEhuogRFKx6KQSSjHsCSD2OTitiaORxmOVkOOgxg/mDUaxZjrFnP2eowXjvEN0VzH/rbaUbZI/qPT0IyD2JqfwdaLa+FtLaNjslsoHKHsxjGSPr/n2o61pkutwtBNtfYcCVQGMbHj5X2rhuccA46kjv0WmWken6TZ2UIxFbwJEg9FVQB/KnKVxylzFqiiipIGNGjOjsuWTO0+metPoooAKRhkYPSlpGYKpY5wBk4GaAGW6GO3jU/eCjP171y+lL9mN9p7cNaXcij/cc+YmPYK4H1U1ttrVru2xBpD3+ZU/RyprB1S9TT9b/ALSkguVs7mBYriTyGZYGQsVZiARtIcgsCQNozxki4OzLg7M1KKRWV1DKQykZBByCKWtzoCiiigAooqjqd5LbxRwWirJf3TeVbRt0Ld2b/ZUZY+wx1IpN2E3YbFEda1xYASbDT3D3B7Sz8MkfuFBDn32D1Fb+o6XbapCqThleNt8U0bbZIm/vK3Y/oehyOKTSdNi0nTYrOJmfZkvI33pHJyzn3JJP41bk4Qtu245zjP6Vzyd3c5pO7uZcDa3akR3K2d5Ev/LyJDC5H+0m0rn3DAH0HStA3duq5a4iUd8uKakxnQ+W6sDwJIXDY/P/AOvSG0ZjlrqYn/dT+e2kIT+0bBhj7bbHP/TVf8aktEjjtY0ik8yNRhGznjsM9/SmfYk6ma4z6+e38s4pGaOzw0144U8KshU5PtxkmgC1Va+vrfTrVri5fagIAAGWZj0VQOST2ArIOtX91ctDY20GwEjzSzSN+KYXb/wJl9s1maOkt+76xeTvctMx+yl8bY4ugKADA38tnrgqDnFVGN2VGPMyxLDc604l1RfLtQd0enggr7GUj77f7P3R/tEA1oUUVuklsdCSWwUUUUxhRRRQA2Qssbsib3AJVc4yfTPauOufDuuardNd38lokhG2ONJmZYl64A2DnuTnkjtgAdnRWdSlGquWWwHKw+D5NqpPqCqg5xbwBWH4sWH6Vr2Ph/TdPZJIrffKn3ZZWLsv0J+7+GK06Kinh6VP4IgFFFFbgFFFFABRRRQBV1GxXULNoTI0UgIeKZPvRSDlXX3B/PoeDT7DxRHDGtvrwXT7tMK0r8W8x/vJIeBn+6xDDpg9TPQQCCCMg8EVEopkSgpG0jrIgdGDKwyGByCKWuUGh6dHIZLe3+yuTlmtJGgLH32EZ/GrFgs95f3Vj9suhZ20ceSJDuMjFiVLn5uF2Hg9xWcoNamUoNanR1jXthc2+onVdPUPNtCywE489P7uegYHlSeMlgcbshyaTJbOJI5Hm2nO1rmYN/30XbP0Iq9M3nRBUeSObb5iqpww+o6e3NQQLZ3sN9D5kJbg7XR1KsjejA8g1YrIF9qMTHzNODE8eZyufwXf/Or1rPPONzwCNfdmz+RUUAYT5k8V6lKeiQQQD8N7n/0MfkKt1AmDq2rkHJFyqn2/cRHH6/rU9dEPhOiHwhRRRVFkVxbw3dvJb3EayRSDayt0Ipuk6lNY3iaRqMzSiTP2K6frKAMmNz/fA5z/ABAZ6g1PUF5ZwX9s1vcIWjbB4JUqQchgRyCCAQRyCKmUbomUeZHRUVzFtrV3ox8jWPNubQD93qEcWSo9JlXof9sDb1zt79DbXdteW8dxbXEU0En3JI3DK30I61g01uc7TW5NRRRSEFFFVb6UJFtaTy0ILSSZxsQDLHP6e2c0ASxzCV2CKTGvG/sT6D1+v/18RPZWtzIzzIJ8HG2Q7lU+y9AffGaq2Dz38PmPH9ntOkUKjDFR/e9PoPpyOumqqihVAVRwABgCgBgt4QMCGMD0Cinqiqu1VAHoBS0UAcvf2DeH2a7so2bSyS1xbIuTb+skYH8P95fxHcG3HIksayRurxuAyspyGB6EHuK3a5m68P6jZzsdAubSG2kJd7e6jZkjbuY9pGAepHQHpjJrSM7aM0hO2jLdFFFbG5Wv76LTrRriUM2CFSNBlpHJwqqO5JwBVnRNImt5W1LUir6lMmzahylunXy09ecEt/ER2AAGboCDVPEeqXN1850ycQWqfwpujVmfHdzuIz2HAxk562sZyu7GE5XdgooorMzIpLW3mbdLBE7erICaeiJGoWNFRR0CjAp1FAFeW2mkcst9cRA/woseB+ak1H/Zdu5zceZck9RM5ZT/AMA+7+Qq5RQBj+JJTbeHp4bc+XLcBbWHZxtaQhAR9MlvwqKKJIYkiiQJGihVUdABwBSa6fM1fSIW+4plnA/2lUKPwxI36U+tqa0ubU1pcKKKK0NQooooAKKKKACiiigAooooAKKKKACiiigAooooAKKKKACl8Lpu0g3p+9fytdZ9VPEf/kNUrN12R49EutjFWZPL3Dqu4hcj3GeK6mKJIIUiiULGihVUdABwBWVR9DGq+g+qlsA13dSDdw4TnvgDp7c/nn1q3RWRkFFFFAHMWjb7/VpD/FekY/3Y0X/2WrlUbD/j61T/AK/pP5Cr1dEdkdMdkFFFFUUFFFFABWZNpJjnkutLuDY3UnMm1A0U5/6aJ3P+0CG9606KTSe4mk9yjFrmt22EuNFe4A4JtriNh+BkZD+BBPuatf8ACTSKR5ugarGv979w+PwWUn9KkoqPZoj2aE/4S3SgMuuox9vn024H/slUdU8R6VfWy20Ny4muJEiWOWJ4mdSwLhQ4G75QeBV+svX0VtOSQqC8NzBIhI+6fMUcfUEj6E0nTsiXTsjq4IzFAkZx8oAwvQew9qkoorIyCiiigAooooA//9k="/>
          <p:cNvSpPr>
            <a:spLocks noChangeAspect="1" noChangeArrowheads="1"/>
          </p:cNvSpPr>
          <p:nvPr/>
        </p:nvSpPr>
        <p:spPr bwMode="auto">
          <a:xfrm>
            <a:off x="1568450" y="-192617"/>
            <a:ext cx="304800" cy="4064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en-US"/>
          </a:p>
        </p:txBody>
      </p:sp>
      <p:sp>
        <p:nvSpPr>
          <p:cNvPr id="17413" name="TextBox 44"/>
          <p:cNvSpPr txBox="1">
            <a:spLocks noChangeArrowheads="1"/>
          </p:cNvSpPr>
          <p:nvPr/>
        </p:nvSpPr>
        <p:spPr bwMode="auto">
          <a:xfrm>
            <a:off x="3568700" y="1657351"/>
            <a:ext cx="1843088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5400" b="1">
                <a:latin typeface="楷体" pitchFamily="49" charset="-122"/>
                <a:ea typeface="楷体" pitchFamily="49" charset="-122"/>
              </a:rPr>
              <a:t>犹</a:t>
            </a:r>
            <a:r>
              <a:rPr lang="zh-CN" altLang="en-US" sz="54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豫</a:t>
            </a:r>
            <a:endParaRPr lang="zh-CN" altLang="en-US" sz="5400" b="1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25" name="TextBox 24"/>
          <p:cNvSpPr txBox="1">
            <a:spLocks noChangeArrowheads="1"/>
          </p:cNvSpPr>
          <p:nvPr/>
        </p:nvSpPr>
        <p:spPr bwMode="auto">
          <a:xfrm>
            <a:off x="8624888" y="3862921"/>
            <a:ext cx="1966912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4400" b="1">
                <a:latin typeface="楷体" pitchFamily="49" charset="-122"/>
                <a:ea typeface="楷体" pitchFamily="49" charset="-122"/>
              </a:rPr>
              <a:t>跺泥</a:t>
            </a:r>
          </a:p>
        </p:txBody>
      </p:sp>
      <p:sp>
        <p:nvSpPr>
          <p:cNvPr id="26" name="TextBox 25"/>
          <p:cNvSpPr txBox="1">
            <a:spLocks noChangeArrowheads="1"/>
          </p:cNvSpPr>
          <p:nvPr/>
        </p:nvSpPr>
        <p:spPr bwMode="auto">
          <a:xfrm>
            <a:off x="7994650" y="4891621"/>
            <a:ext cx="2554288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4400" b="1">
                <a:latin typeface="楷体" pitchFamily="49" charset="-122"/>
                <a:ea typeface="楷体" pitchFamily="49" charset="-122"/>
              </a:rPr>
              <a:t>嗐声跺脚</a:t>
            </a:r>
          </a:p>
        </p:txBody>
      </p:sp>
      <p:sp>
        <p:nvSpPr>
          <p:cNvPr id="27" name="矩形 26"/>
          <p:cNvSpPr>
            <a:spLocks noChangeArrowheads="1"/>
          </p:cNvSpPr>
          <p:nvPr/>
        </p:nvSpPr>
        <p:spPr bwMode="auto">
          <a:xfrm>
            <a:off x="6802441" y="2940054"/>
            <a:ext cx="1035861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1" hangingPunct="1"/>
            <a:r>
              <a:rPr lang="en-US" altLang="zh-CN" sz="4400" b="1">
                <a:solidFill>
                  <a:srgbClr val="FF0000"/>
                </a:solidFill>
                <a:latin typeface="方正姚体" pitchFamily="2" charset="-122"/>
                <a:ea typeface="方正姚体" pitchFamily="2" charset="-122"/>
              </a:rPr>
              <a:t>duò</a:t>
            </a:r>
          </a:p>
        </p:txBody>
      </p:sp>
      <p:sp>
        <p:nvSpPr>
          <p:cNvPr id="17417" name="TextBox 44"/>
          <p:cNvSpPr txBox="1">
            <a:spLocks noChangeArrowheads="1"/>
          </p:cNvSpPr>
          <p:nvPr/>
        </p:nvSpPr>
        <p:spPr bwMode="auto">
          <a:xfrm>
            <a:off x="7789867" y="1663701"/>
            <a:ext cx="1843087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54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跺</a:t>
            </a:r>
            <a:r>
              <a:rPr lang="zh-CN" altLang="en-US" sz="5400" b="1">
                <a:latin typeface="楷体" pitchFamily="49" charset="-122"/>
                <a:ea typeface="楷体" pitchFamily="49" charset="-122"/>
              </a:rPr>
              <a:t>脚</a:t>
            </a:r>
          </a:p>
        </p:txBody>
      </p:sp>
      <p:grpSp>
        <p:nvGrpSpPr>
          <p:cNvPr id="17418" name="组合 4"/>
          <p:cNvGrpSpPr>
            <a:grpSpLocks/>
          </p:cNvGrpSpPr>
          <p:nvPr/>
        </p:nvGrpSpPr>
        <p:grpSpPr bwMode="auto">
          <a:xfrm>
            <a:off x="2103438" y="1028704"/>
            <a:ext cx="1331912" cy="630767"/>
            <a:chOff x="579880" y="770997"/>
            <a:chExt cx="1331484" cy="473953"/>
          </a:xfrm>
        </p:grpSpPr>
        <p:sp>
          <p:nvSpPr>
            <p:cNvPr id="24" name="圆角矩形 23">
              <a:extLst>
                <a:ext uri="{FF2B5EF4-FFF2-40B4-BE49-F238E27FC236}"/>
              </a:extLst>
            </p:cNvPr>
            <p:cNvSpPr/>
            <p:nvPr/>
          </p:nvSpPr>
          <p:spPr>
            <a:xfrm>
              <a:off x="590550" y="770997"/>
              <a:ext cx="1310279" cy="399146"/>
            </a:xfrm>
            <a:prstGeom prst="roundRect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tint val="66000"/>
                    <a:satMod val="160000"/>
                  </a:schemeClr>
                </a:gs>
                <a:gs pos="50000">
                  <a:schemeClr val="accent1">
                    <a:lumMod val="60000"/>
                    <a:lumOff val="40000"/>
                    <a:tint val="44500"/>
                    <a:satMod val="160000"/>
                  </a:schemeClr>
                </a:gs>
                <a:gs pos="100000">
                  <a:schemeClr val="accent1">
                    <a:lumMod val="60000"/>
                    <a:lumOff val="40000"/>
                    <a:tint val="23500"/>
                    <a:satMod val="160000"/>
                  </a:schemeClr>
                </a:gs>
              </a:gsLst>
              <a:lin ang="5400000" scaled="1"/>
              <a:tileRect/>
            </a:gradFill>
            <a:ln>
              <a:solidFill>
                <a:schemeClr val="accent3">
                  <a:lumMod val="75000"/>
                </a:schemeClr>
              </a:solidFill>
            </a:ln>
            <a:effectLst>
              <a:softEdge rad="31750"/>
            </a:effectLst>
          </p:spPr>
          <p:txBody>
            <a:bodyPr wrap="none">
              <a:spAutoFit/>
            </a:bodyPr>
            <a:lstStyle/>
            <a:p>
              <a:pPr defTabSz="1600200" eaLnBrk="1" hangingPunct="1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zh-CN" altLang="en-US" sz="2800" b="1" dirty="0">
                  <a:solidFill>
                    <a:prstClr val="black">
                      <a:hueOff val="0"/>
                      <a:satOff val="0"/>
                      <a:lumOff val="0"/>
                      <a:alphaOff val="0"/>
                    </a:prstClr>
                  </a:solidFill>
                  <a:effectLst>
                    <a:glow rad="101600">
                      <a:schemeClr val="bg1">
                        <a:alpha val="60000"/>
                      </a:schemeClr>
                    </a:glow>
                  </a:effectLst>
                  <a:latin typeface="微软雅黑" pitchFamily="34" charset="-122"/>
                  <a:ea typeface="微软雅黑" pitchFamily="34" charset="-122"/>
                </a:rPr>
                <a:t>我会认</a:t>
              </a:r>
            </a:p>
          </p:txBody>
        </p:sp>
        <p:sp>
          <p:nvSpPr>
            <p:cNvPr id="29" name="直线连接符 21">
              <a:extLst>
                <a:ext uri="{FF2B5EF4-FFF2-40B4-BE49-F238E27FC236}"/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579880" y="1244950"/>
              <a:ext cx="1331484" cy="0"/>
            </a:xfrm>
            <a:prstGeom prst="line">
              <a:avLst/>
            </a:prstGeom>
            <a:noFill/>
            <a:ln w="38100">
              <a:solidFill>
                <a:schemeClr val="accent1">
                  <a:lumMod val="60000"/>
                  <a:lumOff val="40000"/>
                </a:schemeClr>
              </a:solidFill>
              <a:prstDash val="sysDash"/>
              <a:round/>
              <a:headEnd/>
              <a:tailEnd/>
            </a:ln>
            <a:extLst/>
          </p:spPr>
          <p:txBody>
            <a:bodyPr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9pPr>
            </a:lstStyle>
            <a:p>
              <a:pPr eaLnBrk="1" hangingPunct="1">
                <a:defRPr/>
              </a:pPr>
              <a:endParaRPr lang="zh-CN" altLang="en-US" b="1"/>
            </a:p>
          </p:txBody>
        </p:sp>
      </p:grpSp>
      <p:sp>
        <p:nvSpPr>
          <p:cNvPr id="30" name="TextBox 29"/>
          <p:cNvSpPr txBox="1">
            <a:spLocks noChangeArrowheads="1"/>
          </p:cNvSpPr>
          <p:nvPr/>
        </p:nvSpPr>
        <p:spPr bwMode="auto">
          <a:xfrm>
            <a:off x="4248154" y="3877736"/>
            <a:ext cx="19669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4400" b="1">
                <a:latin typeface="楷体" pitchFamily="49" charset="-122"/>
                <a:ea typeface="楷体" pitchFamily="49" charset="-122"/>
              </a:rPr>
              <a:t>豫剧</a:t>
            </a:r>
          </a:p>
        </p:txBody>
      </p:sp>
      <p:graphicFrame>
        <p:nvGraphicFramePr>
          <p:cNvPr id="36" name="Group 47">
            <a:extLst>
              <a:ext uri="{FF2B5EF4-FFF2-40B4-BE49-F238E27FC236}"/>
            </a:extLst>
          </p:cNvPr>
          <p:cNvGraphicFramePr>
            <a:graphicFrameLocks noGrp="1"/>
          </p:cNvGraphicFramePr>
          <p:nvPr/>
        </p:nvGraphicFramePr>
        <p:xfrm>
          <a:off x="2436813" y="4152900"/>
          <a:ext cx="1223962" cy="1631952"/>
        </p:xfrm>
        <a:graphic>
          <a:graphicData uri="http://schemas.openxmlformats.org/drawingml/2006/table">
            <a:tbl>
              <a:tblPr/>
              <a:tblGrid>
                <a:gridCol w="611981">
                  <a:extLst>
                    <a:ext uri="{9D8B030D-6E8A-4147-A177-3AD203B41FA5}"/>
                  </a:extLst>
                </a:gridCol>
                <a:gridCol w="611981">
                  <a:extLst>
                    <a:ext uri="{9D8B030D-6E8A-4147-A177-3AD203B41FA5}"/>
                  </a:extLst>
                </a:gridCol>
              </a:tblGrid>
              <a:tr h="815976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19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ea typeface="宋体" pitchFamily="2" charset="-122"/>
                      </a:endParaRPr>
                    </a:p>
                  </a:txBody>
                  <a:tcPr marL="91623" marR="91623" marT="45761" marB="4576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19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ea typeface="宋体" pitchFamily="2" charset="-122"/>
                      </a:endParaRPr>
                    </a:p>
                  </a:txBody>
                  <a:tcPr marL="91623" marR="91623" marT="45761" marB="45761" horzOverflow="overflow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/>
                </a:extLst>
              </a:tr>
              <a:tr h="815976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19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宋体" pitchFamily="2" charset="-122"/>
                      </a:endParaRPr>
                    </a:p>
                  </a:txBody>
                  <a:tcPr marL="91623" marR="91623" marT="45761" marB="4576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19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宋体" pitchFamily="2" charset="-122"/>
                      </a:endParaRPr>
                    </a:p>
                  </a:txBody>
                  <a:tcPr marL="91623" marR="91623" marT="45761" marB="45761" horzOverflow="overflow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/>
                </a:extLst>
              </a:tr>
            </a:tbl>
          </a:graphicData>
        </a:graphic>
      </p:graphicFrame>
      <p:sp>
        <p:nvSpPr>
          <p:cNvPr id="37" name="TextBox 26"/>
          <p:cNvSpPr txBox="1">
            <a:spLocks noChangeArrowheads="1"/>
          </p:cNvSpPr>
          <p:nvPr/>
        </p:nvSpPr>
        <p:spPr bwMode="auto">
          <a:xfrm>
            <a:off x="2471742" y="4159254"/>
            <a:ext cx="1150937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zh-CN" altLang="en-US" sz="72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豫</a:t>
            </a:r>
          </a:p>
        </p:txBody>
      </p:sp>
      <p:graphicFrame>
        <p:nvGraphicFramePr>
          <p:cNvPr id="38" name="Group 47">
            <a:extLst>
              <a:ext uri="{FF2B5EF4-FFF2-40B4-BE49-F238E27FC236}"/>
            </a:extLst>
          </p:cNvPr>
          <p:cNvGraphicFramePr>
            <a:graphicFrameLocks noGrp="1"/>
          </p:cNvGraphicFramePr>
          <p:nvPr/>
        </p:nvGraphicFramePr>
        <p:xfrm>
          <a:off x="6672263" y="4169833"/>
          <a:ext cx="1223962" cy="1631952"/>
        </p:xfrm>
        <a:graphic>
          <a:graphicData uri="http://schemas.openxmlformats.org/drawingml/2006/table">
            <a:tbl>
              <a:tblPr/>
              <a:tblGrid>
                <a:gridCol w="611981">
                  <a:extLst>
                    <a:ext uri="{9D8B030D-6E8A-4147-A177-3AD203B41FA5}"/>
                  </a:extLst>
                </a:gridCol>
                <a:gridCol w="611981">
                  <a:extLst>
                    <a:ext uri="{9D8B030D-6E8A-4147-A177-3AD203B41FA5}"/>
                  </a:extLst>
                </a:gridCol>
              </a:tblGrid>
              <a:tr h="815976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19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ea typeface="宋体" pitchFamily="2" charset="-122"/>
                      </a:endParaRPr>
                    </a:p>
                  </a:txBody>
                  <a:tcPr marL="91623" marR="91623" marT="45761" marB="4576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19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ea typeface="宋体" pitchFamily="2" charset="-122"/>
                      </a:endParaRPr>
                    </a:p>
                  </a:txBody>
                  <a:tcPr marL="91623" marR="91623" marT="45761" marB="45761" horzOverflow="overflow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/>
                </a:extLst>
              </a:tr>
              <a:tr h="815976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19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宋体" pitchFamily="2" charset="-122"/>
                      </a:endParaRPr>
                    </a:p>
                  </a:txBody>
                  <a:tcPr marL="91623" marR="91623" marT="45761" marB="4576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19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宋体" pitchFamily="2" charset="-122"/>
                      </a:endParaRPr>
                    </a:p>
                  </a:txBody>
                  <a:tcPr marL="91623" marR="91623" marT="45761" marB="45761" horzOverflow="overflow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/>
                </a:extLst>
              </a:tr>
            </a:tbl>
          </a:graphicData>
        </a:graphic>
      </p:graphicFrame>
      <p:sp>
        <p:nvSpPr>
          <p:cNvPr id="40" name="TextBox 26"/>
          <p:cNvSpPr txBox="1">
            <a:spLocks noChangeArrowheads="1"/>
          </p:cNvSpPr>
          <p:nvPr/>
        </p:nvSpPr>
        <p:spPr bwMode="auto">
          <a:xfrm>
            <a:off x="6707192" y="4176187"/>
            <a:ext cx="1150937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zh-CN" altLang="en-US" sz="72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跺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 autoUpdateAnimBg="0"/>
      <p:bldP spid="20" grpId="0" autoUpdateAnimBg="0"/>
      <p:bldP spid="25" grpId="0" autoUpdateAnimBg="0"/>
      <p:bldP spid="26" grpId="0" autoUpdateAnimBg="0"/>
      <p:bldP spid="27" grpId="0" autoUpdateAnimBg="0"/>
      <p:bldP spid="30" grpId="0" autoUpdateAnimBg="0"/>
      <p:bldP spid="37" grpId="0"/>
      <p:bldP spid="4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TextBox 38"/>
          <p:cNvSpPr txBox="1">
            <a:spLocks noChangeArrowheads="1"/>
          </p:cNvSpPr>
          <p:nvPr/>
        </p:nvSpPr>
        <p:spPr bwMode="auto">
          <a:xfrm>
            <a:off x="6394454" y="3907370"/>
            <a:ext cx="19669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4400" b="1">
                <a:latin typeface="楷体" pitchFamily="49" charset="-122"/>
                <a:ea typeface="楷体" pitchFamily="49" charset="-122"/>
              </a:rPr>
              <a:t>聚集</a:t>
            </a:r>
          </a:p>
        </p:txBody>
      </p:sp>
      <p:sp>
        <p:nvSpPr>
          <p:cNvPr id="41" name="TextBox 40"/>
          <p:cNvSpPr txBox="1">
            <a:spLocks noChangeArrowheads="1"/>
          </p:cNvSpPr>
          <p:nvPr/>
        </p:nvSpPr>
        <p:spPr bwMode="auto">
          <a:xfrm>
            <a:off x="5813425" y="4870454"/>
            <a:ext cx="2554288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4400" b="1">
                <a:latin typeface="楷体" pitchFamily="49" charset="-122"/>
                <a:ea typeface="楷体" pitchFamily="49" charset="-122"/>
              </a:rPr>
              <a:t>聚精会神</a:t>
            </a:r>
          </a:p>
        </p:txBody>
      </p:sp>
      <p:sp>
        <p:nvSpPr>
          <p:cNvPr id="20" name="矩形 19"/>
          <p:cNvSpPr>
            <a:spLocks noChangeArrowheads="1"/>
          </p:cNvSpPr>
          <p:nvPr/>
        </p:nvSpPr>
        <p:spPr bwMode="auto">
          <a:xfrm>
            <a:off x="4767264" y="2899836"/>
            <a:ext cx="593432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1" hangingPunct="1"/>
            <a:r>
              <a:rPr lang="en-US" altLang="zh-CN" sz="4400" b="1">
                <a:solidFill>
                  <a:srgbClr val="FF0000"/>
                </a:solidFill>
                <a:latin typeface="方正姚体" pitchFamily="2" charset="-122"/>
                <a:ea typeface="方正姚体" pitchFamily="2" charset="-122"/>
              </a:rPr>
              <a:t>jù</a:t>
            </a:r>
          </a:p>
        </p:txBody>
      </p:sp>
      <p:sp>
        <p:nvSpPr>
          <p:cNvPr id="18437" name="AutoShape 3" descr="data:image/jpeg;base64,/9j/4AAQSkZJRgABAQAAAQABAAD/2wBDAAgGBgcGBQgHBwcJCQgKDBQNDAsLDBkSEw8UHRofHh0aHBwgJC4nICIsIxwcKDcpLDAxNDQ0Hyc5PTgyPC4zNDL/2wBDAQkJCQwLDBgNDRgyIRwhMjIyMjIyMjIyMjIyMjIyMjIyMjIyMjIyMjIyMjIyMjIyMjIyMjIyMjIyMjIyMjIyMjL/wAARCAEsAa0DASIAAhEBAxEB/8QAHwAAAQUBAQEBAQEAAAAAAAAAAAECAwQFBgcICQoL/8QAtRAAAgEDAwIEAwUFBAQAAAF9AQIDAAQRBRIhMUEGE1FhByJxFDKBkaEII0KxwRVS0fAkM2JyggkKFhcYGRolJicoKSo0NTY3ODk6Q0RFRkdISUpTVFVWV1hZWmNkZWZnaGlqc3R1dnd4eXqDhIWGh4iJipKTlJWWl5iZmqKjpKWmp6ipqrKztLW2t7i5usLDxMXGx8jJytLT1NXW19jZ2uHi4+Tl5ufo6erx8vP09fb3+Pn6/8QAHwEAAwEBAQEBAQEBAQAAAAAAAAECAwQFBgcICQoL/8QAtREAAgECBAQDBAcFBAQAAQJ3AAECAxEEBSExBhJBUQdhcRMiMoEIFEKRobHBCSMzUvAVYnLRChYkNOEl8RcYGRomJygpKjU2Nzg5OkNERUZHSElKU1RVVldYWVpjZGVmZ2hpanN0dXZ3eHl6goOEhYaHiImKkpOUlZaXmJmaoqOkpaanqKmqsrO0tba3uLm6wsPExcbHyMnK0tPU1dbX2Nna4uPk5ebn6Onq8vP09fb3+Pn6/9oADAMBAAIRAxEAPwD1+iiiuo6wooooAKKKKACiiigAooooAKKKKACiiigAooooAKKKKACiiigAooooAKKKKACiiigAooooAKOnXpRVHWpGh0LUZUOGS1lYH0IQmgRp+GUx4ds5iMNcqbph6GUmTH4bsfhWnLMkKFnbAAJ/z+YpttGsNrDEgwiIqqPQAVjC/S88RixyfkxMFbuoH/xXlmuU5TeHIBxj2ooooAKKKruZkvoyMtBIpVhj7jDkH6EZB/4D70AWKhmuYrd4VlbaZn8tDjjdgnHt0P8ALvU1U9VsjqGl3FsjbJWXMT/3JByjfgwB/CgC5XNXI8jxdcr0W6s45FHqyMyufyaMfhXQb5FtN7qFkEeWA5AOKwNcYDWNEvF/jlnsjz2ZC/8AOAfnVQ3Kg7SLNFFFdB0hRRRQAUUUUAFFFFABRRRQAUUUUAFFFFABRRUN1d21lA093cRQQr1klcKo/E0ATUVlR6rdajxo2mT3an/l5nzbwD/gTDcw90Vh71di8PalcDfqGtyxsf8AljYRIiD23OGY/XI+gqHNIhzSLFFLH4agQ5bUNRkHo1x/gBTx4Z0k/wCutmuh6Xczzj8nJFL2iJ9qirPd21qAbi4ihB7yOF/nVUa7pTcR39vM392BxI35Lk1vW+jaXaHNtptnCT/zzgVf5CrtT7QXtTk31q1QZa31IL/e/s242/nspbbXtJu5PKg1K1aXvF5oDj6qeR+VdXVe6sbS+j8u8tYLhP7s0YcfkaPaMXtWZg56UVTv/C2iW217fwlps8PPmLbwxxyD3AwA35g+maw2k8LwXwtfLudO3f6t7a4mt2X/AHoiQf8AvpcHIxmn7TyK9r5HUUVSGm61AA1lqVnqUWMqt0vlOR1z5kYKnqP4KaZ9bi4k8O3Eh/6drmFh/wCPulUpopTiX6KxbnXrqzt557rQry3hg/1ss9zaKicA8nzvcVxOo/FieS3YaPpBEmcebdONuPVVBBP4lfxpSqwjq2NST2PUKo3mtaVp7Fb3U7O2Ydpp1Q/qa8K1DxTqmrbv7R1i52nrBv8AIT6bVxuH1z9aWy8LarqMX+geH72SNuQ62xiU+4Zto/EGsHirv3Y3Kem7PZv+Ez8Mf9B/TT9LlD/Wom8deGFP/IZtm/3Mt/IGvMovAHjUJh/D07EdG+1WwJHuPM4NTx/DvxhIOdEaP/fuof6OaX1ip/KK8e56EvxA8LN01dD2z5UmP/Qa0tP8RaNqrbLDVLS4k/55pMC//fPWvK0+Gfi+NnI0uMqx3AC6j4Pfv/nNY+qeGtY05T/auhXkSLyXaHzUHuXTco/Oj6xUW8QTT6nv9FfPdn4k1fTIlfTNauViRhlDL5qBe+FfcB68Y6V2mkfFC6hZY9bs1mj6faLQYYe5Qnn8D+FaQxMJb6Dsz1CiqematYazZi6066juITxuQ8qfQjqD7HmrldABRRRQAVmeIzjwvq3/AF5zf+gGtOsjxRNDB4Zv/Pljhjli8jzJGCqpkOwEk9BlqT2E9jsq55rMWnja1ucfu7m1mjHtJuRsfiA35Y7Cue1r4waDp6uNPhudUccBol8uMnsN7dfqoIrBs/iPqPiDxTosEthaWlut6pG12kfLAx/e+UfxntXG5xTtc51CT1sewUUUVZIUUUUAFFRzzw2sDz3EqRQxjc7uwVVHqSar295NeWBuYLUoWOYkuGMZZezHglc9cEZ6ZAPAALUi742TONwIzXO+IIjb2uks5BKakrNj1cOvH4vUqXmpailw6XdrY2UJKSXIj3lmUneUZiAAv3dzKckMcYAznQA6xd216Wm/s6zGLFZWJaZsYM755PBIXPYk9xioq7Kim2atFFFdB0hRRRQAUUhIAyTgDuaoy65pEDFZtVsY2HBD3KKR+ZpXEX6KzP8AhI9CP/Mb0z/wLj/xpf8AhItDxn+2tN/8C4/8aOZdwuaVFZttr2nXt4LaynN0/wDG0Cl0QYJBZx8ozjjnmtKhNPYAooopjCiiigChHYeINS5leHR7c/wqBPcH8f8AVofwetGx8L6VZTrdNC13eL0urxvNkH+6Twn0UAe1bNFczk3ucrk3uFMk3FQqnBJAz7d/0zT6g37r7YP+WcWT/wACPH/oJpCJ6KKKACiiqVzJerkRwZXPytE6s34q20Y+hzQBdoqvbtdnHniIqRncoKke23n+dWKAAnAyelUpU0zWrd7eUWl9CPvxnbIo+o5qcXcP2n7OWKy9gyld3fgkYP4U9oo3lSVo0MiZ2sVGVz1we1AHOT6LqGjMtx4fkEsKkltOuZDtIPJ8uQ5Kn/ZOV9NvWqetfEjSdG08tNFOuqE7U0yZfLmLe/bZ/tjI9MniusuLlLXyjJnbJIIwR2J4Gfx4/Go9Qs7C/tvs2oW0FzA5A8uZA4J+hoYHzVrviHVvEWpi81VDNIzBIYLblE5O1VTqzcnnknJ+ldH4N8BX3ie7llvnksdMh4LxbWkkfPKAnKjHc84PHBBA7vUvhzoumX0etafpP2xYc+fp8jGQPGfvGMMeHH93OGGRjoR22mXFldabbzaa0TWbIPK8oYUDpgDtjpjt0rJUle8tWaOppaOhm6L4O8P+H9rafpkKTAY+0SDzJT/wNsn8M4rdoorUzCiiigAooooAxNX8IeHtdDf2lo9pM7DBl2bZP++1w3615z4i+El3aK1x4euGu4xybO5YCQf7j8A/Rsf71ew0VMoqW5UZOOx8s/aNQ0PV1eCS603UI2CSqRscAg4DKRhhnHUEelepeEPHy6tPHpurLHBftxFKnEc59MH7re3ft6Du/EXhbSfFFl9n1K2V2X/VTrxJCfVW7fToe4NeA+IdAvfDervpl/ksP3lvcJlRMoPDqezA4yOoPtgnNOVHVao3jNS9T3ymSyxwRPLNIscaAszucBQOpJ7CuF8I+P4Lm0az165jgu4IywuZCFSdAOT7OB1HfqO4HG+KvGE/im5kiTfBpML/ACQtwZSACHf8+F7dTz06ZV4RhzFeR0ev/FI+f9k8PwJICD/ptwp28Y5ROCevU4HsRXB6hqF3qt3G2o3c99cs2Ikf5ju9EjUYB/3Rmup8H/Dm/wDE7pqV5K9jpJUbGC/vZxnqmeFU8fMRzjgd67/wT4YsbS0a8s7JLZbmUNI5bfJtjf5I85J4IyxY5JyMAYxzP2lXWTsiHUUdtTz/AEj4XeJNZeKe5SLS7Ycj7UN0hPr5anjjPDEHnpWtd/D+28PX014mrXc76TaDUZCwVF3hsxrgDOD5cmeew9a9T1DVvs8q2dlGt1qMgykO7AQf35D/AAqPzPQAmsPxBoSHwldWVxMZrjUrq2S6nPymQvNGpAHZQvAHYDuck3GnFdDJ1JPqdPcwtIA0ZZZF6EPtx+hB/EVVN1e2w/e2c1yuOGh2bh/vZYZ/AfgKXQ71tR0Kxu5P9bLAplH918fMD7hsj8Kvu6xozuQFUZJPYVZBiWt5ca3f3MLRS2draOqSRMw8yZioYZ2k7VAPTOT7AEGWbQ9It4pJ3EltDGpdyl3JEiAck4DACsTS9O1YxrqsCW8wvma78uSdoHjDnKqWCvuwu0fw/d53cY1203UNWljOsG3itI2DiytnMgkYHIMjsq5AIB2gAZHJI4oA5W/1Cw0+ZdWuNI1ZNJhTdDemH7SzNn7+JCzRKAODtGc5yOM42ufFky2H2bQIrh2f715d7EO3vsC559GI49DXr1cJ4n+F+lax5l1pe3TNQYliY1/cyn/bT1PquD65qZ81vdKjy394yvC+raN4jhhs5bm5aW2QbNNvGTagXoVCqBIBxyckexrta+eNU07WNC1g2V5b/ZL2AiSORZSM+kkbAcj3/AgdK9N8FeOv7V8rS9YZI9SxiOYDalz9PR/bv1HcC6NZP3ZaM6EkttjuqKKK6RhWB4j8Sx6KiwQqst7IMqrfdjX+++OcZHA6k+nJGtqN6mn6fNdupYRrwgOCzHhVH1JA/GvJ72Z3mM99cIJbl8tKx27t3PQ9VwQAO20Vx4zE+xjaO7AkvbqfVsNqEzzE/P8AvGyig4CsF+6MNweM896j+0yBnwfLVB/q+0eCMEeozx9DTFu7VJZOJZCMkqkZABxyMvtGDnpnsMUrzMUAit47eMbcSzvlto5xjj1PTPWvClKU3eWvqMTznt4uZWiA+Rck5ViDx78ZIPPQVLZx3t5MdqSAytshi8wb2JHQ8HjAJOegGe1Mhs1Z0YyPK7/LEWhMhY/3UBC/kq9sn1r0Pw5oH9mp9quVQXbrtCKBthU87Rjgk4GT7AdBW+GwzrS8uoGho+mJpGmx2quZJPvSynrI56sf6egAHar9FFfQpJKyEFFFFMAooooA26KKK5TkCqiYGqyHP+shUL/wFmz/AOhippnMQEnVF++B6ev4f41Buje8RlkXOSVOfvZHzL/6C3vQBcooooAKKKKACiodt0JsmWExZ+55ZDY/3t39KdPMtvH5j527lXj3IA/nQA8qrEEgEqcjI6GmrKjSvEG+dACw9Aen8jRDKs8EcqZ2uoYZ9CM1hRzz6Z4gZdSYGG7VYre6AwrsCSEfsr84B6N2weKAE8VDVYbL7Xp8BvY4ijy2a4DsEcNujPdsAjaevGMEYNDwj4nsfGNzLexSGOW3UYs5CN8YbOG4OCCMjI9wegrsK8/13QrTw7d3epW9gVgvJhN9rt3EUljcHCly5BxEw5bggEHIIbgA9Arnr6xuNFvZdX0iBpYpTuvrCMf63/prGO0g7j+Me+DVH/hKrzw/FBD4qt4w0gAjvbEl4ZD6MCAUPvyvuMgV0FrqP2518hY1TGSWlVmI9gpP5kj6UAT2N/a6nZx3dlOk8Eg+V0P5g+hHQg8irFYMES2HjeeOJVWPUbLz2VRgeZE4VmPuRKgz/sCt6gAooooAKKKKACiiigArH8S+G7DxRpTWN8pBB3QzJ9+F+zKf5joRwa2KwPGfiEeGfDN1frtNyR5VqjdGlbhfwH3j7A0ntqNeR866hp0trrN3p920UpsJ2iLR8o7j+IfT07HPpXXfDHwrZeJ9Zvbu+kjls7GVSbTvK+MAsP7gKnjuQQeAQeRsLHU9XmNlp8b3eoymV+T8zYyzOT6n9SwHetHwprp8LaxZ6pb7vsyAR3Ef9+A/eyPUfeHuMdzXJCyldrQ6ZXcbLc+mAAAABgDoKy5vDei3Fw882mWzySNucmMfOfUjofxrSR0ljWSNgyMAysDkEHoadXYcpXtLCzsIzHZWkFshOSsMYQE/QCotWsDqWnSW6ymKXKyQygZ2SIwZGx3AYDjv0q7RQByPhu9v3vNesvs0NvcW96Ha3diQokjViyH+JWfzCOnfPORWze208tjcSXsytGsMmYEXCEFSDvzndwTxwPY8GjU9MuJLyHU9Nljiv4VMbCTPlzx9dj45GDyGGSpzwQSDUuLTXNagey1COysLKUFZ/s1w08kqHqgJRAgI4J+Y4PGDzQBo6Jn+wNNyMH7LFn/vgVfpAAoAAAA4AFLQAUUUUAY3iXwxp3inTDaXyEOuWhnTiSFvVT/MdD3r5/17Qr7w9qsmmaiuJV/eRTR5Cyrnh0PUEHt1U/gT9M1zvjPwnb+LdEa1ZxDeRZe0uQMmJ8fqp6Ef1ArOpT515lwnyvyOU8CeLjrdt/Z2oSD+1Ldc7jx9oTpvHv0DD156GutubmG0gaedwka9T156AADkkngAck187qNW0bVAySCDUbCYgrIvKOvBBI4Kke3IPvXsGh6nqHiS2h1tNPtTHysEE14V8lhlWJxG2WzkZ7DgDkk7UKrkrPdG70L2qadqHiLT5IWmOnQkq8agbpGKkEFzn5Rx0HPQ5HSuMn8J6nYEk6esoP3pI/3u73LDEh7cbccV6D9q1ZBul0u3ZR1W3vN7n6B0QfqKlttTtrqbyAzRXIGTBMpR8eoB6j3GR70q2GhW1luB5omn6k5CyWl+AO8tnJJn6ZTCitjTPC+ozEM9pFZ56yznzH/BQcfmVx6Gu/orCOXUU7u7Hdmdpui2el5eJDJcMMPcS/NI349h7DA9q0ao3us6bpz+Xd3sMUmMiMtlyP8AdHP6VVXxVojMAb9I/wDalVo1/NgBXanCHuqyFdGxRTUkSWNZI3V0YZVlOQR7GnVYwooooAKKKKANuiimTSpBC8rnCIMk1ynIRSRTKxe2kUE8mNxlT9O4P5j2rD1G1vNjGKwmx1IhkQgEHIKksCcHkcAjtxlTZvNYlitmuXUWtqMDzZSFyT0AyCcnoAFbOeDWalxquowuiKdPt5PvTMWNy6+gyf3f1PPP3VNNJvYaTexa0DxRHqFzJpl4Gi1CFivzIVWXAycejDuvB7gYNdHXNf2bZfYVshboLdfuoONpznIPUHPOeueetRpHrNoNtnrAkj7Jf2/nbR6BlZG/Fix96t030LdN9DqaK5r7d4j27f8AiVbv+em2TH125/Td+NI39tzkedrKw+1naKn/AKMMlTySFySOjkljixvYLuIUZ7k9hVLWtObVdLltY7h7eU4aORT0YHIyO4z1H8jg1zU0t3pGo295e3V1q1sziPyzGvnRnGdyLGoDgYJKgA8Z5wBXW2V9a6lZx3dlcR3FvIMpJG2Qe38+KTTW5LTWjINHvxqGnrJ5XkSxs0M0Oc+XIpwy57jjg9wQe9WLyzt9Qs5bS6iEsEq7XQ9x/Q+/auV1hrzw74pTU7JHmtdSTZcWgx880akhl9HMYb2PlAHkgjotL1mw1m2E9jcLICPmTo6ezKeQeR+YpCM/TdTfTrptG1i5HnxrvtbqVgv2qEdyem9ejD6N/FgbMc8N2rqgLx4wSUO1gfQnhh9OKzPE+l6fqejudQljt1tT9pjunVSIGXnf83BHUEHqCRWdoqa/qeiWUzLZaGs0KSSJaw75SSoORuAWM+xV/rQBQH9k20mqeHr2S4FjayIbV44nb7MGUN5YdVIXacFQTkArjoDV2w1OBURdM03UtVlj+Q3AhFvEzd2JcopPqUByfyroNM0y30q0+zwF23MZJJZW3PK56sx7k/4AYAAq5QBj6Zp962pzavqbRrcyRCCK3iO5LePOSNxALMxwScAfKAOmTsUUUAFFFFABRRRQAUUUUAFeJ/FrWDfeKINKRsw6dEGcD/ntIM8/RNuP9817U7rGjO5CqoJJPYV8tX9/daxrl1eoGebVbktAp7O7YjT8tg/Csqz92y6mlJe9dnrPwe8Ppb6feeIZU/fXrmKAntEhwSP95gfwVa4T4haYdE8c6hDFbk21ztvIwpHHmZ3cHtvVz+Ne+aRpsWj6PZ6bB/qrWFIlPrtGM/j1rzX4zWAD6NqijktJaP75G9fy2P8AnSqQXs7dhwl79+50/wAMNU/tTwFYbmYyWm60fdnI2HC5z/sbT+NdhXk/wZvSJtb04n5P3Vyo9yCjfoiV6xWkHzRTIkrSaCiiiqJCiiigAooooAKKKKACiiigDx/4v6GlrqFlr0K7Vuj9lucdC4BMbfkGU/RaqfCzUjFqGoaSzfJMguoh/tDCP+hj/I13/wAS9PXUfh9qysgcwRi5AIz/AKtg5/QEfjXmPw38J6nqerHVLO/+x2VqzQu5Xe7Fk5VAeBgMpycgHHB5FZL3aqkjeEvc16HqlzqMVvOtssctxdMu4QQJvfb/AHj2Ue5IHbrUQksNZje3mh3vEQXguIirxnsdrDI74YenBrVitrPw9Aot4MRyEmaVmLSOwUkMzHluARyfTtUV/p0mqWcF7bMsWpwKfKkP3W/vI3qjEfhwRyK6vaak+01M37Be2v8Ax5X7Mg/5Y3YMo/B8hx9SW+lct4v8T6xpojsTZm085CzXcEnmDA6hchSD0ycdxjGcjsrG8W+tRMEaNwSkkT/ejcHDKfcH/HpUOr6Ra61YNaXanbncjrw0bdmB9f8AEg06kXKLUXZmjV1oeKtdCNc5kiUtuLS5VmbuxLYyeOp+nGSKkj1UKQFvI27/AOsyP8cfTnHuK6a58C61p7ubPyr2HPCo/lt+TEAY9m/LNUT4X1kuF/sq6CdeGj4PthuD7jg46cV5EqFROziczjJdCLSvEEumXBmsnwx+Z4kH7uT13KOM/wC0OfwyK9L0bxHp+tIFhlEd0Bl7Z2G8fT+8PcfoeK4m18GaxcHbLbJCvdp5VGffEZbn/vnPeug0/wCH2kWzRy3oa9nQhhu+SNSPRR29mLV14VVo6NaeZrT5kdbRSKoVQqjAAwBS16BsFFFFAGxK7RxlljaRuyrjn86xdQ1GKxmjW5H2zUWG6Cyh5C/7Rz0A/vt+HJwa8+tXuqjy9JVrW1PW+mT5mH/TKM9f95hjuAwpbOwgsUcQqxeQ7pZZGLPI3qzHkn+XQYFYRg3uYRg3uRRWk090t9qciz3a58tF/wBVbg9QgPfHBY8n2HAvUUVslbY2SS2CiiimMKKKKAKl9DM6wXFqENzayiaJXOFY4KlSe2VZhnsSDzjFY+lQDR7md7Gz1Kygkl80wmGNwucZX5XIYenXA4FdHRUSgmRKCZlX73niG/s2ENzp9lZSNMkrMqzSy7WRSqjO1QGb73JOOMdab+FyJ3mg1BvMkILma3TBPP8AzzCep656n1roaUdRQoIFCJ4Bq+u6p4h8qPUbtpoUcLFAqhIl+bAIUcE+5yfevpmvlC2ldng2phFlTczcfxDoP6/zr6vrjpNu9yKiStYKKKK1MgooooAKKKKACiiigAooooAw/GczW/gfXZUJDLYTkEdjsNeH+A4IL3xzoMWQ0QuGkGORlI3df1UflXufi22e88G63bRqWkksZlRR3Ow4H514H4P1Cz0rxlo+r3DJFbrKRLKTgKrxsm5vYFhyegrGp8UbmtP4ZH0rXnXxlAbwpYJvKs2oLtIPOfKkNegC5gNuLgTRmAjcJA42keueleH/ABJ8UweItbhtLCZZtOsN2JUOVlmPBIPcKOAfUtV1JWiyaavJFv4MO7eJNVSQYdbRMkdG+fgivaq8z+DukPDpl/rUqkC9kWGDPeOPPzfizMP+AivTKKatBBUd5MKKKKsgKKKKACiiigAooooAKKKKAK2o2q3umXdo4ys8LxEeoZSP61xvwlWK38B2KvNH9ruGeeWPcNw5wOOv3VWu0vZJobC4ltojNOkTNHGDjewBwPxPFcTY+J/Cy+FrDTo9Xs47m1EUHl3TCGWKRCAzMrYK4IJJ6cHk0vMfkX/HTyvHpdjFKkZvLtYsu20dDxntkEj64rpONO03kmTyY/oXIH8yf51zLy2/im7e7MYk0oW720DMMfaA5Uu477fkUKe+CemDXPaYniO/t7C0u9avZrm5QhCqw7IQp2yOxADbkOQMjO/b83Wqasrg42VzpXt7rU9fubnRJYoLb/VXdxNGXSWVeP3agjLKBtZs44A5K8SXKatpKma7EV/ZjmSS1hZJIh6mMs29fUg5H9010Vpaw2NnDaW6BIYUCIvoAMCsrWNTl0q9tfJje5lut0cVupwWYDI+g7k9huPPGGpNDUmhsUiTxJLE6yRuoZXU5DA9CD6U6q+n+DtNhgZtSt4b6eRmkYSpviiLHJWJGyEXJPTk9zVaNE0rU0s4pWfT7pS9oWYt5bj78W49sYZQecB+ygDSM7uxrGpd2NGiiitDQKKKKACiiigAooooAKKKKACioLq8trGAzXU8cMYONztgE+g9T7VgXPjaxibbBa3U/GQ20IDzjoxDdePu1nOrCHxOwHTUVyi+OrZTibT7kD1jZGGPXkjitzTdZ0/VkLWVysjL9+Mgq6fVTyPrShWp1PhdwL9FFFagFFFUr+8aDZb2wV72biJD0A7u3oo7+vAHJFAj59vkazN9Go+e2llQD3RmH8xX1PDKs8McqHKOoZT7EZr5i8RWElr4m1WwaSQxx3LM8rH55N4D9umd+fx4r6E8GXRvfBOhzk5ZrGEN/vBAD+oNefSVpSXmZ1dkzcooorYxCiiigAooooAKKKKACiiigArxPxX8MtT0y8mutCtze6c7Fhbxn97BnqoB++o7Y5HTBxmvbKKmUFJWZUZOLuj5bm8L6oRsj8Naj5jHGf7Nk+X3+7XV+G/hlrWrTRLf20ml6auA7S4ErqP4UXquemWxj0Ne80VCoxRTqyIbS1gsbOG0tYlit4UEccajAVQMACpqKK1MwooooAKKKKACiiigAooooAKjnnjtreW4mcJFEhd2PRVAyTUlY3if9/paaeOTqE8dqV/vITmQf9+1k/KgCv8AZ9U8RWu65mfS9PmTKwQH/SHU9N7nhOOqqCf9rtXz74gsEs9c1SC1UAW97cJGoAUFfMb5cAAAfy4r6gldo03LE8p/uoRn9SBXy3q+ofaNc1a8J/dXFzcXEZ9F3scce2D+dY1/hRrR3PZPh6f+KJsADkDfg/8AAyf5k1veD7GGGxvL9QWnury5LEnoqzyAKPQdT9WJ71S0S2g8P+ErGCTbBDZ2imUnouFyxP45NaHgiaWbw0Gnh8ib7Xcl4T1jzO7BT7gEV1T2SCeyRcu9eisfMW4tphNwIYlGWmJIAVe2SSPYZ68HC6bp8kMrajqTo+ozDYSD8kKk8Rx57Zxk9WIyewDddCiTSZWXKx38eTjpuDIP1YD8a0Lm1juo2Ry4BGOG4/LofxBrMyJiQqlmIAAySe1cfBod1r+lyXB1W4tLe7uDdW0UUUZ8td2Y3yykhiAG645xjrmPUrzUH1WPwkEaWO7TEtySRsgO7djuWKqyj0LDnoK7QAKoVQAAMADtQBzN3pGsWVpLc22pteyxKXFtLAiiUDkqCuCCegPTPUVPbXMV5aQ3MDboZkWRG9VIyDWtb3fn3dxAV2tDjP45x+gB/GudihOj6zLph/49bjfc2Z/u/NmSP8CwYezY/hrWEtbM1hLWzNGiiitTYKKKKACiikbJU7SA2OCRkD8KAFrN1jWrbR4AZD5lw4Pk26n5nI/ko7noPyFc1q+p+KrIyC8S3gtgTi5swSpH+0WDbeOuQB6GuUaSaRjOJ1JkwS65Z2xzkuxOe3JHGD9DwYnG+y91LXz2Dc07ue51O6+03Ds9yAdo5CBTwyKO3pnqSOe1Ry2zSAMxRJT2Yj5j6/j/AD9ic0PMl80uZGZzyS33c467enbrjt2AOJRPMFIaVzu4Kknn/Pp7jPXDeFNzlLmk7spWFTZMjKyzb1ztIhdgfUZA/wA5/AQr+6nSeK4e2niIKSYKMv5jB7ZB4Pf3UzMgUszAdERTy309Bx19uP8AYkstO1LW7g21mhIU4kkOVii+pHf/AGR83PYliNKUJyl7m4mdpoXjSyvY1t9RuLe3vgSow/yTY6lffg5XrwcZHNbZ1e058szS4/55QO4/MDA/E1ladp2k+FkWGFXudRkXkqoaeUewHCJwPRRxUtpBc61cTzamI/sUb+XFaIcozD7xc/x4PGOgKnrgNX0lPnUUpvUgdBrF5qzldNsjFB3vbgqU/wCAKpO/65A98jFaVnYRWYdlLyTSYMs8hy8h9z6egGAOwFWulFXYdjxj4hW/2fxvdNjH2mCKf68GP/2nXpfwnvBdeBIItwLWtxNAfb5ywH5MK4n4tWbG/wBIuVYqskcsMhHU4KsoB7dWrY+C10qw61powAkkVwq9PvKUOP8Av2Pzrha5azXcmprE9VrN1fWE0sQRJBLdXlyxS3tYsbpCBknJICqByWPTjuQDpVzuir/aHiPWtUl+ZoJv7Ptgf4I0VWcj3Z2OfZF9K1OchupfGTyWciW+mwQG7hE8UMjSyCLeN/zMFXpnOBn0rpZZY4YmlldY40G5nc4Cj1Jp9czNCniLxTc2d0ol0zS0QPAwyk1w43fOOhCJtIB4y+ewoA3rS/s79C9ndwXCjq0MgcD8qsVzWqeCtJuYWm0y0t9M1WNc217aRCN437Z243LnqpyCM1Tl1u41/wAO6LbxF7S71ac2115bYaDyw5nCnqD+7ZAeo3A0AdENd0hr82K6rYm8BwbcXCeYD6bc5q/WZL4d0WfTk0+bSrKSzjTYkLwKyqvoARxXJ3s0+n+CvGOiyzPMNMtJRbSyNlzA8JZAx7lfmXPcKDQB2j6pp0dz9mkv7VZ848pplDZ+mc1brFtvDGg/2bFbtomnGIxgMhtUweOcjFYr3MXgXU5bffI2hy2M95DCzFjbPCAXRCf4GVsgdipxwcUAdpRXC6TBp+r6ZBqGreKLiS9uEEsq2msPBFCTzsVY3UYXpk5JxkmrGjXSR+J47LRNWudV03y3N750xuUtmGNm2YkncTkFCTxzx3AOhXX9Ik1k6OmpWz6kAS1skgMi4GeQOnHrWjXHeI9UtfDXjHT9Vu5PKtZ9PuYZ8DJZkaN4wB3bmQAf7VRT6f4t8RJZXs9zbaXBHeW9ymmhNzmNZFYiWXn5toPyqMZwCT1oA7aiuU0uGbxWJdWu728i095WSxtbW4eAGNSV8x2QhmLEEgZwBjjOTVPwvqt1qH/CQeHk1Z11LS750jnmTzW8hjuQkE/NjlM/7IoA0NKe/k8ca3DLrF1NZ2scJjtHjiCIZAx6hAxwFGMnuc5q54qm1qDRt2gxGS7MqB9iI7rHn5iquyqT0GCR1NcjpWmeJm8b+JI4fEsEcyJaGSR9NDCQFHxxvGMYP1rV8VR6zp3w+1Sa81tpL2ECWK5soTalRkDaQHbPfuOtAHT6OdQbRrJtWWJdRMKm5WL7okx8wH41cDBs4IODg4rkLfTU1vVrvTLqe5uNI0cJbeVNMzG6mKB2aVs5cBWQAHgktkHAxHqeiab4X1HSNT0Oyg09pb6K0uYrVBHHPHIdvzKMAlSQwOM8EdDQB2hIAyeBXNv4+8KpcmA61bkh/LaRQzRK2cYMgGwc+prmdW0d9b+L02myvN/Zb6VDc3iea+JAJHURYzgKxCFgMZ8v3NehfYLP+zzp4tYRZmMxfZwgCbMY27emMdqALAIIyDkUVzHgWSSPRrrSpJGkOkX0tijsckxqQ0efcI6D8K6egArJ1FAPEGjSux2AzRqvbzCmQfqFVx/wI1rVma7DLJpvn26GS4tJFuYkXq5U5Kj3Zdy/8CoA574h2MEXh++1mXUdSge3gIhitrnykeQ/KgOBnliB1rwnTbOHULvR7JmwlxcwRAnrtYgMP++dwr0H4p+LINXvrHRbCcSWsUa3krr0dmUbB+Ctu/4EvpXJeGdHbUotTaIuJ4CsVo8Z+5Kzq+7g5B+7GvTJc+hIwl71RLsbQ92Lb6nsNxONbkS1tonksI51a8uuBGVRgWRc8vyAGxwBuyc8VsWk39la7c2dwMQajMZ7SYfdL7BviPo3ylh6gn+6ao6frNpb6ZZ2erwJpDpGgt5Y8rbkYG3y5CMLxxsbnt8w5N69skm02ayuywtpAGiuYRkQuDlXA6oQQCDyvHbpXRJ3ZnKTbJfFHy+HrmfvamO6H/bJ1k/9lrYrzrXdRjv/AApeadPIZPEEyGBYPMbEpJx5kQ6bCOdw+6Cc8giutttYuZNLtr6SyzDNEku+OUHCsB1BA556DP1pEjLK3in8XapfnmWCGKzUZ+6MGQn8d6/98il155NNt21iB5S9vjfAGysykgFQDwG9CMc9ayNGuPtHibxG76gbUPcKYUBQFkRBEzYYHjej8iprq/j1+C30eGRLuR7lXumjHypBHJuBfHALhVAHfcSBgUAXdLjvrCS91DWmtYWunDttm+WFQAFQZAyfU55J44wKj8TOkljpt5HuEsd/D5W5SpIdvLfg8/cZz+ANXbXw3pFlOs9tZiKRTlWSRhj9entVPxCfN1jRLb+7JLdEeoRNn85RTjuOO5NRRRXSdQUUUUAFFFBIAJJwBQAVkXvhnSb2QytaiKYnJkgJjJPqccN+INZGr+Ore0BXTrZrzHHnbtsX4Hkt+gPrXNH4g6078CAE9FSA/wBWP865qmIo/DLUzdSKOofwHaENs1K+UsQTnyv6ID2HfsPSo18AwZ+bVLog8HbHGOPQfLgDn09R0JFZFj8Rb+SSOOSwiuBI4j8wZhVCTjJOX3c9cdK7P+y5brnUrx7gd4Ih5UP4gEs30ZiPaohSw9RXjFFKSexhRaJ4ftp3jSC41i8X5XXdvA9nA2xKfZsHgda247O/miWOSSLT7ZRhYLMZbHpvIwB7KoI7NWlFFHBEsUMaRxoMKiKAFHoAKp6xqaaRpkt4yGRlwqRg43sTgD8+voM10KMILRWQ/Uhu3sfD2lzSxCGF34QyPzNKeFDMTliTjkkmr9pbLZ2kVuhLCNQu49WPcn3PWvFtavLvWbwSXswmkbcNp4RFwThR2Gdv145PWvRfAGp3Oo+HjHdMzyWkpgEjHLOu1WBPuN2P+A1lSxEaknFERmm7HVUUUV0mhxfxPtPP8KJcgc2l1HJ+DZjP/oefwrk/hVqgtvH6QD/VXdvJb7s8GQYcfXARx+Neoa7pv9r6BqGnZwbm3eJT/dYg4P4HBrwXSdQOk3enanGhT7HLHMUA5CqfnX/vncPxrixHu1IyE1dNH1LXOeHZBZ61rukzHbcfazexA/8ALSGUA7h9HDqfTA9RXQo6yIrowZGAKkdCKz9W0Ky1jyXuBLHcQEmC5t5DHLET12sOx7g8HuKs5TSrnNDcW/irxLZSnbPNcRXsQP8AHCYIo9w9cPEwPpx60knhFriNobvxJrtxbuCrRNPGgYHsWSNW/Wli8IoNF0y0l1C4F9psfl22owYSVV6YOdwYFQoIOQcZxnGADoZJEhieWR1SNAWZmOAoHUk155pxNjomg+IZ1ZLJdSu7qViMeXBcvKUkPsN8ZPoCSeldC/ha5v8AbFreu3eo2YOTaGKOGOX2k2KCw/2cgHuDXRFEaMxlVKEbSpHGPTFACNLGkJmaRFiC7i5YBQOuc+lef6uxvvBPjXXEUiC/tZBakjG+GOLar/Rm3kf7JU10g8F+H1YAWB8kNuFsZ5Ps4P8A1x3bPw21H49wPh9r44A+wSgf98mgCOLU/FphSJfDVkJNoHmtqf7rp14j3fhioZ/CV3rNtfya9fxzXt1ZS2cK28ZWG0SQYbYCcsxwMsfTAArrEG1FB6gYpaAOCi1nQLONIPGOlWmnalEoSSe5tQ0E5Axvjl27SD1wSGHQipr/AOIei2OlPJoUMuoRQbSz2lq5t4k3DcTIBsGFyevau3IBGCMikwMYwMelAHM+JdBbWvEXhiZ7fzbWxu5LiVsjCkRnYcd/n29PSunoooA4/TjrnhaxGkRaDNqlrblltLi1uIkzGSSqyLIykEA4yMg4z7VQl8Lahpuhxa3bybfFEDzXUhhQyJOZW3PbkcFk+6Aeo2gjHNd/RQBwsVzrml60niG/8P3GzUbJIby1sHFy9tLGzlCRxuBVyDjOCB161F4p1PVtf8IanbW/hjVI1nMUUAkCCST5suSm75FAXGSeSegrv6KAOWki1TRdXutT0/TZL+x1LZNcWiOiTwTBAu5dxCsCqqCN2QRkZzR5Wr+I9U0+W90x9L0yym+0+XPMjzTyAEIMISqqCd33iSQOBXU0UAcdot4lz8R9fka2vk3W1vBDLNZSxxkRmQvh2UL95x356jNdj0qC9vINPspry5fZDCpZj149h3PoO9eWan4m1HxELmwlvJ9L3bkWC1ba4BGQfM/iOCM4wBnkd6zqVYQ0ky4U5S2N/wAIeINPuPFXiO2t3meO81BZraRbeTy3xbxq537dowyMOSORXd1g+CoIbXwTo0MCBES0jBHq2PmP1JyfxrerQgKyvEmtw+HfD95qswDeQmUTOPMc8Ko+rECtWvE/in4nTVtbTRLSTda6c264Knh5yMAf8BBP4t/s1M5csblRjzOxwCWl3fX1rFbRrLf3NxtAUYDPJnP0UE59gvtX0Vo+gx6Potno9nAFS2GTdyKMmQg7pFHXcSW5OAM9xxXk3gGxlt9QXxTLj7FYTCEgr94MCsj57BAwOfQOK96qKUWo8z3ZdV62WxGsES24gCL5QUIEIyNuMYrLOgpZfvdEcWEg58lRm3f2MfQfVcH1yOK2KK1MjHspLe8uZYLmyNlqMYDyojkb1PAZXXG9cg9cEdwKr/8ACKRRLFBa6pqVtZRnctmkqtGCORgupYAdlDYHYcCti58uKSK5aNSyny9+OVViM/hkLn6e1TO6xxs7nCqCSfQUAZd/Z6VFZQ2c2n21yiA+VDMgcADqxLZwB1LH17kgGxpmnxWFuFiWONTyI4IxHGuf7qj+Z5/lVXT4Wv5nvrgHaX+RD6qeM+ynIA6btzdxjYoAK5zVjnxfp4/u2Fzn8ZIf8K6OubvSZPGDjPEFgn/j8j//ABuqh8RUPiLNFFFdB0hRRRQAVw/jnVizjSUk2xbQ9zhwN2fuocsOMDJGecr2JFdxXjeqaitzqd3MZGHmzu28tjK5wmAOWO0IMYOeBXJjKjhTst2Z1HZFOQRp+8cuuTwAzfMT6DDg/nUUpdo081yqSHb5J24AxnLkAbuq8dOe9NSM+W11KEEjDbGuAAu7I7dyN2fcCpWi3SIjbhGq7GLD15P4jgfgK8g5i74dsn1DU7CHbnbNGRgcbFO5voMZH1Ir2WuZ8IaAdLtTd3Eey5mXasZ6xR5zg/7RPJ+gHbJ6avZwtJ04a7s6acbIK5Xx4+zTLIZ4N0Sf+/UldVXH/EYKNFsmYEgXgGB3/dSf1Aq8R/Cl6Dn8LPOnG4+aPvAfIvcgkHP5qD+Pc5r03wLb+RpV26jEct2zIfXCqp/8eVh+FeZ6VBdajqTRW6mSWb9zGD0Vs/MfoASxPtXten2Uem6fBZxElIkC7j1Y92PuTkn61xYKm+Zz6GVJa3LNFFFemdAV4Z4v0r+yPFd9b7cQXDfaoeOCrklh+D7vwxXudcT8S9FN/oSanCmbjTiXbA5aE/fH4YDf8B96wxFPnhoCdnc2fhZrn9qeEksZXzdaYRbNnqYwP3bf984H1U13FfOPgbxMfDviiK/kYLps4Fvcn/YJ4k+inn/dLetfRwIIyDkVjTlzROeceVhRRRVkBRRRQAVma9odv4i0t9OuprmKB2Bf7PJsLY7E4PHt7Vp0UAVdPszYWMds13c3RTP765YNI2TnkgDOOnTtVqiigAooooAKKKKACiiigAooooAKKKx/EmsHR9JaSLabuY+VbKeRvI6keigFj9Md6UpKKcnshpOTsjkvG+uNd3y6bbENFbSAMO0k+MgH/ZQfMff3WudtbGTULqLTbY7y7mNWZQQz9XkI6YUZPpnjriq8ZJQTJIS8uUgdjkhc5eU+pP3s9/l9a9B8DaKtrY/2pIm2S5QLAp6xwdR+LfePf7oPIrwaaljMRzS2X9W/rzPWm1hqNlu/6/r5HTWFlBpthBZWybIYECIM5OB6nuferFFYvinxJa+FtEl1C5G987IIQcNNIeij8iSewBPavf2PIOf+I3jYeHLJNNsJQNXvFOw9fITnMh9+CFHqM9Aa8V0fSbrWNdXTLHPmzKrPK3zeWuW3SMe/b6kj1pmo3V9q2rre3O+61C7uPmCDlmKlVRR2A4AHYfia9p8HeF4/DWl4k2vqFxh7mUdM9kX/AGVycevJ71jCPtpf3UdMY8q8zVsNJs9O0eLSoIh9kji8rY3O4Hrn1JySfXJq/wCGLl5NJNnO5e4sJDaSMerbQCjH3ZCjH3JpKz5Gu9J1KTUrOA3UMyKl1bIcOducSJngtgkFTjIAwcjB7JxutCZxutDq6Kp6dqllq1t9osbhJkB2sBwyN3VlPKt7EA1crEwGSxpNE8Ui7kdSrD1B61mrcTN4edmbdcBWhLHvIGKZP/Aq1apW1p/oSpKpUtKZyvoxk34/OgC1DEkEEcMYwkahVHoAMCn0UUAFcxdeH5p9be5TU7m2vJw7s0RDR7F2qiFGBGMEkkYOSefTpJpVghaV87VHbqfYe9VLIPLcTzyYzhYuORkZLYP1Yr/wGgDFa08S23HlaZfqP41le3Y/8BKuP/HhUZu9Xi/1vhu+YDq0E8Dj9ZAf0rrKKvnkX7SRyJ1kxjM+lavEO5+xPJj/AL9hqjPijRYzie/S2b+5cq0Lf98uAf0rsqKftGP2jOX1bUYtK0m5vpWAWGMsMnG5uw+pOB+NeKwQFk2MihIgoBY4yQOp9MckH2Getex6r4f0/W5Imv0mlEXKIs7ooP8AewpHPvSWfhrRrEhodPhMgORJKDI4PqGbJFZ4ihKq1rZIucHJnnNjol5qcsf2S2e4hGT5h+SMk8ZLHgjgfdyc54rt9D8Jw6c6XN463F0h3IAPkjPcjPVv9o/gBzXSUUUsJCnruwjTSCiiiuo0CuM8eyS3X9laTZRma+muDMqKMlFVGUsf7v3+CeMiuzqGO0giuprlIlE8wAeTqxA6DPYDnjpkk9SaiceaLi+omrqxjeGPDFv4esxnZLeyD97MowOeSqjsufxOBnoAN+iinGKirIEraIKKKq3GpWFq+y5vbaFvSSVVP6mqGWqQgMpVgCCMEHvUNtfWl5u+y3UE+373lSB8fXBqegDwnxT4fPhzXJbEL/oUwMtoT08vun1UnH0K+tek/CvxYL6wHh6+k/0yzT/RmY8zQDgD3ZeAfbafWtLxV4di8S6M9ozCO5Q+ZbTEf6uQdPwPQj0P0rw9G1HTNb3gyWN/p0vHqko/muD9GDGuCpH2M+ZbMUo8yt1Pqaiue8HeK7fxZo4uUCxXkWEurfOTG/qPVT1B/qDXQ1qnc5dgooooAKKKKACiiigAooooAKKKKACiiigAooooACQBknAryTxHq/8AwkGrtIjYsVQpG5OAIc/O/sXIAH+yoPBrrfHOriGzTSIWPnXY/fFc5SHOD06bj8v03H+GuDcGef7LbxGRjIqtGG/1kpxtjHoOhPYDrwTXk5jXbaoQ3e/6Ho4KirOrLY0vDujnxBq22VCLRAHnBGMRfwxfV8Zb/ZGD2r1jpWZoOjpomlR2oYSTMfMnlxjzJD1P06ADsAB2qTWNZsNB02S/1K4WG3j4yeSx7Ko6knsBXbhcOqFNR69Tlr1nVnfoT319a6bYzXt7OkFtCpeSRzgKBXzt4p8VTeLddnvpVaG0tiYrSFz9xCASx9GbjPpgDtVjxV40vfGNwruGt9LQ77e0z+Tyere3QdsnmrfgbwVJrV3/AGrqMZXSQweKNhzdEAc/9c+P+BfTrTbqvkiOEOX3mdB8OvCpiRPEF/HiaRT9jiYcxoR98/7TDp6Kfc16HRRXdCChHlRYUUUVYGfeaYZLoX9jN9j1JBtW4Vch1/uSL/GvseR2INX9L8RLc3K6fqUP2LUyDtjLZjnx1aJ/4h7HDDuO9LVe8srbULY293Ak0RIO1h0I6EHsR2I5FRKCZEoJm/JKqcZy56IOpqSuRTT9RtBjT9fvo0HSK6C3KD8XHmH/AL7qKDWvEiaqunX0+kRNKcW05tpAk/H3R+8OH6/Keo5GcHGTi0YuDR2SsGGQQR7UjusaM7HCqMkmoLWK4VN141vJMerQxFB+rE028u2tsYjzyOW4VvYN0B6Y3YB6fSSSGRpZnWQpg5/0eJh1P99h2A9P64AuwQrBCkSkkKOp6k9yfc9abb3MVypMZ+ZTh0YYZD6EdRU1ABRRRQAUUUUAYlFFFdR1hRRRQAUVXd5ri+SwtColK+ZLIwyIkzgHHckggD2J7YM8mk3tvE0keqLJtBJF1Eu3H1Xbj64P0qHNJ2Ic0nYjnuYbWMPM4UE7R3LH0AHJPsOaiGoW4kCSmSBmBKi4iaLdjrjcBn+lTeH4ZLsDWbyNY3lXbbR7shIz/FyBy/B6A42jAOal8SRJe2ltpTxrIL65SN1YZHlr+8f/AMdQjPYsKl1NdCHU10KtjZXmsW8d3LcyWdpKoeKKEDzGU9C7MDtyP4QAR/e7C2/h5Il3WN5dQy/9NpnnRvqrseP90qfetmqs17FHbySqwbyzhl7jHJHscdM9ePWs3JkOT3ObllmvLqHR5Q1tdyyYnEbkERAEl0bglWwFDDBBbsRXS2un2djGI7S1hgQcYjjC/wAqrQ4udenm4ZLaBYUb0ZzucfkIjWlQ5N7icm9zM1jTFv4g8IRNQh+e3mIxgj+Ekc7T0I9D64qhaXK3lqkyqyE5DI3VGBwyn3BBB+lat9fR2VxaiQcSsyZHbjdn9KypI/suu3cI4juFW5T/AHvuuB9MIfq9XTeti6b1sT1xXjzwidYg/tTTo86lAmGjH/LxGP4f94clT9R347WitJRUlZm54DoOu3nh/VodV085dRtlhY7RNHnlG9D6HsR9QfojQ9asvEOkQalYSb4ZR0PDIw6qw7EHg15R8QPCDQyS6/pkRKN817Ag/OVR/wChD8fXPL+FvF934S1ZLi1U3Fncn/SbYNw6gffXsHHAz0PQ9iOBXpS5JbETjzK63PpCiqGj6zYa9psWoadcLNbydxwVPdWHUEdwav1uc4UUUUAFFFFABRRRQAUUUUAFFFFABRRRQB4x4qOqaf4vuncvvupXZGnZFiMaqNgXIBIxwcElW5IINdd4D0dZYYtdljKxvH/oSOPmCt96Rv8Aabt7ZOfmNdhfNZR2ckuoGBbWMb3afGxQO5zwK8q8U/Fh7oPZeFjsh5VtRdOTjgiJT/6Ew+gPWuV4elGp7Z7nQqtSUPZrY7Xxf480rwlDsmP2nUHA8qziPzHJwCx/gXPc/gDXh/iDxDqOv3jahq1wGZM+VEvEcIPZR6+55P6VRjsr3V79bWyhmvb6aQSSfNuY4Od7seg46k16x4V8AW2jvHf6kyXepLymB+6gP+wD1P8AtHn0ArRKdbbRDjBQ9TnPBXw8kure3vdfgMduqL5Vi4+aTA6yDsP9nv39K9WACgAAADgAdqWiu2EIwVkMKKKKsYUUUUAFFFFABUN3aW99bPbXUKTQv95HGQf/AK/vU1FAGbEut6UALG8W/tl6W1+x3geizAE/99qxPqK0LTxRYXEyWd/HLp13J8qwXigCQ+iOCUf6A59QKdUVxbQXdu9vcwxzQuMPHIoZWHuDwazdNPYzdNPY1G02HAMbSRuvEbofmQegz1X/AGTke1SwNcAmO4VSR0kTgN+HY/n9e1ctFa6no3Oj3XnWw/5cL12ZAPSOTlk+h3L2AFaun+J7G8uEs7kSafqDdLW7AVm/3G+7IP8AdJ98Vm4tGTi1ubdFFFSSFFFFAGJRRWZrev6b4es/tGoXATdkRxqN0kp9FXqf5Dviulu2rOs065jXPH2g6GZIpLh7u5j+9BaL5jKfQn7qn2JBrzjX/HOq+IZ5baMvYaeAP3MT/PIDn/WOPp90cc8k1k6Tpt3e3FtNZWTyWFrOj3EygLGiqwJGTgE+wyeK5pYm8uWCuJ7XPovQbGS0sPNulxe3R8645ztYjhB7KAF98Z6k1R1MX1ze2Gn34tzZXdyyuISw3osbvsbPUEqM9iAR0NdFWRrPy32hydAt/wAn6wSr/NhQcppXFtFdQmGZS0Z6gMR/KsRLMWXirT4lmleI2d00ayHOw74OAfpn9a6CsjVPk1zQ5QOWnlgJ9jC7/wDtMUAa9ZPiBltdJu9QyE+z28jyNjqgUn9Dgj6e9a1YfjFnHg/VY44zJJPbtbxxgDLNJ8igZ45LChgJ4SdLjQkvUkWQXTbw69GCgRqR9VjU/jWrcPcoMwwq4HP3+T7YPH61heAfNj8H2dtcwvBc2xeGaKT7yMGJAP1BU/jXS0IGclDfHxJr5g8h4l04OsoYHAZ+AcnuEB49X7gVo63hL/TrkEHDvbP/ALIdd3P4xqPxrzT4qPd2Hi1JLO/urdbmzQyJHKdpYM652njOMDOO1c9D458Q2+mrYLcWclujpIPNtFBBVgwOUKjqOSRzWftoxlZmsactJI9torymx+LOoM3+k6RbTxD/AJaQTNHn/dDBs/mBW/bfFLQ5cfaLbULX1LwhwP8AvhmP6V0qvTfU2O3ry3xn8P2tp31jQ4WeEBjPYoOVzglox36cr9celdxY+LvD2pMFtdYtGkPSN5PLf/vlsH9K2gQQCDkHvTnCNSNmI8F8N+Jb7w1qK6hpriSKTHn27N+7nX+jDs3bvkcV9BaBr9h4k0qPUNPk3Rt8ro3DxOOqsOxH/wBccGvL/HPgglpta0aHLnL3Vog+/wCroP73qO/Uc9eK8NeKL3wzriX2n4lhdAbqDdhZ0zwPZh8xB/DoTXF71GXLLYmcObVbn0xRVDRtZsdf0uHUdPm8y3lH0ZT3Vh2IPBFX63OcKKKKACiiigAoopGZUUsxAUckk8CgBaK5XVfiN4W0osjaml1OvBhsh5zZ9CV+VfxIritT+Md9NuTSNJit17S3r72/74Q4/wDHjUynGO7KUJPZHrxIVSxIAAySe1cD4i+K2kaZvt9JUardrwWjfECH3k5z9Fz+FeR6p4o1rxFE76xqks1sWJEAIjh2+6rgN6/NmptJ8Kax4ki22Nt5No42m7nBSMD/AGe7+2Bj3FZ+0cnywRoqVtZFfX/FWq+Iovt2s3W+NR5kdsnyQx+mF7n3Yk+9a3hfwHqutRRST77CwwC08iYll9SiHpn+83HPANegeH/h/pOivHczg398nKzTKNqH/YTov15PvXWVrDDXd6mpqtNEZ2jaHp2g2X2XTrdYkJy7dXkPqzHkmtGiiupKwBRRRTAKKKKACiiigAooooAKKKQsBjJAz0zQAtFFFABUF3Z21/btb3dvFPC3WOVAwP4Gp6KAMuPT9R03/kEatLHGOlteg3MX4EkOv4PgelWo/E19acatoswUdbjT2+0J9SuBIPoFb61aoqHBMhwTLmm61pmsKx0++guCn30RvnQ+jL1U+xAq/XL3+j6fqbI93aRySx/6ub7skf8AuuMMv4EVAtlrNqNlj4gnEPZLyFbgr9HyGP8AwIsfeodN9DN030MTxf45h0BjYWKpc6oVBKMfkgB6M+PXsvU+w5ryGS7vdV1SW4upZ76+nkEaHbud+B8qKOgzngDH86bp1teatrIt7ZWub+8VHJduWYlizsewHUn/AOsK9r8KeDLDwvbblxcahID51045OTkqo/hXPb881z2niH2ib7HK+GPhizE3niM53tvWwjbgcADzGHXp90cepPSu71e0jHhjULS2iSNPscsccaKAF+QgAAdK06a6LJGyMMqwII9RXXGnGCtERsW0wubWGdTlZEVwR6EZrN8RMIrK2nb/AFcV7bs5/ur5gBP0Gcn2zWRpGr3FnMNAuZIo5bcJFa3MsZ23C4+UHBGHABGP4tpI7ga8i2LTNa6hP9slmXynRkyiBhjaQOF3ZxzyemTWDVjlasazMEUs3QDJ4rn9Vu/Ou9JmWJhbw36fvj0JdHjGPbLgVQ0u6vNH0qBtVZr/AE2MsjXbjdLbFGKkyf3k4zv6r/FkZYbGo3en6jp8tufMuLVlBkuLZgVh5yGDZ6ggHjJGAaANaSNJUKSIroeqsMg1y/iPwvFPo8zWLzxSROlyIYmwJjGwcIR77ce2atWHiBbe8l0nWJ4or2DAFwfkiuRjO5c8BsdV7dsitWPU7WWdIo2Zt5wjhDsY4JwG6HgE8elAGRpbLZ60gjupLm11W2FzFJJtB3oFB6AfeRkx/wBczXRVxgUyeHbMwW1266ZciSJo1ZS9uGZPkI5b90TwOvbJxUl9rHhiKO1kttQtZrpp4zG6y+fNhXBYDkvyoIx3zjvQBT8U6Lba14r2XGlTX4SyjA8pYPky8vVpMFc4/hPbntWBq3wut5rSWW10KWEhSyQw6w0jlscZWVCp57b8V2VrcJeTG8E0LXt1cwlII5FdooEPRsE84LsewLkc9T1FJpPcabR4hF8Obe/t92ma5Ks6ACa3vYAXiYj7rBdhU/UVnXvw38UQL+4WxuB/0ynIf8A6gfrXturaNDqQWZG+z30Q/cXSLlk9j/eU91PX2OCMzT7qS6tiZ4xHcRSPDMinIDqSDg+hxkexFNUaU+hvCbeh4LdaBqenqy3ujXyD+N2tzIp+rrlf1rOtb2SKQppt1JZkHkwTtEw/4CpB/PH419LVWvNOsdQTZe2Vvcp/dmiVx+opfVEtYsu54tbeOPEelpu/tZp41/gu4lkB/EAMT/wKsHUL2W51CXUzp8Fv54DXEVsWxuySWVTnHUkgE88j39jvvht4ZvSGSzks3ByGtZSoU+ynK/pWNP8ACiPJ+y65Og7efbrJ/wCglKidGta17oNDjvC/im+8MX323TmWa2mwZ7Zmwkw9Qf4Wx0b8DkdPSIvjRosoyNI1YAHB+WHIP/fyuL1D4XaxpVvPd2V5BfIg3tbRwtGz+pUbm56nHf61xFwxBSa1O6Zv4B0kA659Mevb9KyftKXusThGWp7qPjD4c2FpLbU4gBk7oFP8mNOPxf8ADe3Ig1JvYW4H82rzDTvBGs+INOhvLCfSpbZ/vj7TIGBHVGHl8EHqP8a0f+Fa+Jv+oV+N1J/8arT99b4SfZw7nZ3Hxo0aMqsOk6pIz8DcsSj/ANDz+lZ1x8Zrkgi18Pxj0aa8/oE/rWBB8LNeaZpJ7vTYyeAVeR9o9ANq1pRfCedlxca+oBHIgs9pH0Yuf5Uctd9AVOBlXfxU8V6i0iw3FrYRA7QbaAFie/Mm4e3AHQ1l2uneI/GtwUU3+qYbDvcTMYYz77jsB9gM+1dxpvwz0W317TbOSW7u4wkk8qTSAIyptULhAOC0innP3SK9TgtobS3S3too4YYxtSONQqqPQAcCh0p399kuSjokeeeF/hHpumx+drbrf3LNu8lMrAntjgvxxzx7Va8Y+E/DF1ZpZQ2S2mqOhWzGnxLG7n0xjaVHU56DJyK6OLXYre3u3vXGLebyVZBlpXyflVRyWyMADmpdJsJjcy6tqEYW/uF2LHkH7PFnIjB6Z7sR1PqAKtRSVrGXM73OT0H4RaBp1pC+oRy3eoqAfOE8gWJsdI1zjA9wc/Titi4N5ofN+/2mw7XoUBov+uqjjH+2MD1CjmtXxNdSWPhbVryJgstvaSyxljgBlUlf1ArJ0y6vvFVjGY5JLPSgNrTIcS3XPRG/hTGAWHJOcYxk3F8uw1Jp3Jl1Owa7Fot9bG5IyIRMu8jr93OatVaXQNJTShpaafbpZAYEKIAB7jHIOec9c81jWbzWl02l3chlkRPMt7g/8vEOeCf9pcgN9Qf4sDWM76GsZ3di/RRRWhoFFFFABRRVS7upUuILO0jWW8uCdiM2FVR952Iydo4HuSB3yE3YTdi3RUR0fWiONWsA3vp7kf8Ao6q11pvilbeRbW50iSUjCu8ckQHvjL1PtER7SI66vxDcR2cCedeyjKRA4AXONznB2rnv36AE8VK+l62qCWG/sZmxkwvbsiH6OGJH1IP0qjHZaxp2lzwR6Is9xPh5biLUBJJI4I5YukY6DgDAHQAVrPqmqvaPJbaBcRMoGEuJYgT/ALoR2zj3K/jWbm3sZuo29DEuG1pbhk1G2urG1HSXTIhdl/xxuH08r8fSxp1l4V1C+ezTT4rq5WLzJf7RhZpwM45Ew34/St3StTF/G6SKY7qLHmxNGyFc5wcHscHkZBweeKZrOkvqUUUltcm01C2YvbXIQPsJBBBB+8pB5HHY8EA1Lbe5Lk3uZ134bnso2l8PXAgkA4s7lme3c+3eP/gPHqprMt59SkdYb+6msbo4BT+ynMYPoJA7K34Nn2FdVpceoR2ijUp45bg/e2LgA+x4yPwFXaOZj5mcp9rudPuUtNXjSNpG2w3cYIhmJ6DnJRv9knnsT20KuXMlnNYXceqLAtqpaOYTkCMr1GSeOhH4153J480TQ7qWxjv5dWtVXdby2wMrKM48tnOFYjs27kdeRltFUS+I0hO+jO4orzC/+LkkfNpoTeWeslxcAFfcqoP86zn+JviKYBoV0uNCMjEDufz8zH6VLxFNdTWzPYKK8Sn+IvimPDm8txF/GUth8vvzniobr4jeKoAhXUYmDZ62yf4VP1qmFmdv8LtBSy8PprE0f+l6gilSRykI+4B9fvfiPSu8pkUUcEKRRIqRooVVUYCgcACn1vGKirIQUUUVQytHY2Wo32oQX0SSW/2WHzUf7rDdIRu+mM/iazZDq9pZx6VpEdrfwRyRtFcSBkKBWDAsAuJPu/eUjPfB5OxpEQOu6m5O5WgtwQRwCDIf6g1vVzy3OafxMxdMttVt7KC2It4kRcOzku7t1ZjjA5JJ/Gq8vh/ULe1ntdJ1C2gtJwQ1vPbNIkRbr5eHG0f7PIB6Y6V0VNZ0TG5lXPTJxmpJMhPDtvJZXMV65uLm6kEstyFEbBwAFZMfc2gDbzkdckkk1Li38R3MEFk62ivHIN2orKwJTkFhGBw5BxjOOTz2rpKpS6igkMVuhnkHUKeB9SMn8QDQBaiijghSGJQkcahVUdABwBVe+0221CEpKrI24OssTbHRhwGDDkHkj6Eg5BIrIGp6vqLY02CBoScGdjtRfXa/O/6hSPcVYXTtdbIl11Ap/wCeVmoYfiWI/wDHaAFC+IrT92hsNRQdJJ5Gt5Me+1GUn3AX6Vz58e3R186LLpkNrK6nyrx7lngYg4IBCDOD9BnjOeK6X+xFmULf397fIP4JXVFP+8saqGHsciprzRtNv7WK1urGCWCEgxIUGIyOhX+7j2oAdZoyRCWW5847cZVsqB3PufU/kBWFZcanrS/3b7+cUbf1rag0XT4OFto2HYOgbb9CRmsTT2E15q9ynMc982w+uxEiP/j0bVdPc0p7l+iiitzcKKKKACvPfG/gT7XJLrWiwD7aRm5t1wPPH95fR/8A0L616FRUzgpqzA8A0PXb7QL83unP947Z7eTISUDsw6qw9eo9xkV7F4c8V6b4lgP2ZzFdIMy2svEie/8AtL7jj8eKzPFfgO21x3vrBltNTI+ZiP3c/s4Hf/aHP16V5LPZ3+j606Xcc1jqEJBiKthgB/GjDqCSRkccYPpXGnPD6PWIbn0VRXm/h74mBVS18QrtI4F9Enyn/fUfdPuOP92vQ7a5gvLdLi2mjngkGUkjYMrD2I4NdcJxmrxYCaGv2jXNTvP4IVjtEz/eALuR9d6D6pV/VNYi0mJ3nRj+7JiUdZX7IP8AaJwB9apeGDhtZi/556gR/wB9RRv/AOzU3xMEkvNChZQzfbmlwRnAWGX5vwJX8SKyesjmesjL8MaPBa+JJ3mhia9SzSaSYL1llklMhB+q8egJ9TXXPeW8cpjklVGH97gfn2/GsCJvs/iywc8Lc281ufdwVdR/3ysldHJFHMAJI0cejLmiaswmrM5a7tx41M1vO+3w/b3BSSOM5a9dDyGx0jDDoOWx2HXo7S5tJU8q1kiKxDb5aYGwDjGO1cz8O3Y6HdRu2WF15uckn99FHPz/AN/TWh4qtUexinSR4LhrmC3E0R2uFklSNvmHP3WPfrz2qSSzrer2llbS27T5vXjJht4gXlZscEIuT1xzjA71kwaTq+swWLXxOkpa8oImWS4Py7SCSCijHUfMScHIIroLDTrDTQ8VlaxQZwzlFwzn1Y9WPuauUActfWFxoKi9huLq8sVH+kxTNveMf89EOMkD+JfTkcjDXEdZEV0YMjAMrKcgg9CDWhe6lBYyRRy5JkBwF5PUDp36/pWIbVtDvltlH/EtuWP2f/pg55Mf+6eSvpyv90VrCXRmsJ9GXaKKK1Nive3kdjB5jhnZmCRxIMvK56Ko7k/4k4AJq1pFidOjnu74q2oTqHmKnIRRnbGnqq5P1JJ4ziqvh6CG6ll1O4YSXhnnhiDHiKNJWjwg7Z2gk9STjOAANu98pbZ5pplgWIFjK5wEHck+nrWE5X0Oecr6FgHIyOlVrq5aGe0iUAmeXZz6BWY/yrnND1vUJ475oLb7Vp9tMI4pZXEMjAqG+VSMFfmXBJX6dMu1XVL+4jVrXSb+O7tpBIgZY5FDDI2tsdiAyllz1GQRUEHVUVWsL2LULNLmIMu7ho3GGjYcFWHYg8GodV1vS9Dt/P1S/t7SM/d81wC3so6sfYUAXiMc4ycVXivoJRL83lmL/WCTjb9fyP5elea638YUG6Lw/p5lPQXV6CifURj5j+JWvMtd1jUNeczaxqUsuWGFyEjB4xhB8p6DqCeKylWitDSNKTPZfEfxO0GwtpYdOvXvr5eUFmodAw7M5+THYgEnHTmuI1j4q+JNRV004W2lRnoyL58n/fTAL/47+NYmheBfFWt7TDp4htSOLm8zAMey4LN9QAK9E0n4PabDtk1m/uL9+8UP7iL9CXP/AH0PpU3qy20KtTjvqeOz313qt+ialJdX16eY/Mdrgn/dHJH0AFdJZ+A/FeoQPNDozwoFLKbuQRF8DoF5bP1Ar3nTNF0vRYfJ0zT7a0Q9RDGFLfUjk/jV7OKfsE9ZO4vataI8S0n4ZnULKC8n1seVMgkVba3wcEZ+8xPP/Aa2rb4VeH4M75dQmLHLbpwgJ+iBcV1SRDStZn07GLe433VqfTLfvU/BmDD2fH8NXq6oUqdtEaJ8yucovw48Lr/y43B+t9P/APF0f8K28JbQv9lNtXoPtU2B/wCP11dFXyR7DsFFFFWMKKKKADRWA1PU4j9/MUmP9kqQD+at+VbTHapOCfYd65uCT7L4qtT0S9t3gb3dDvQf98mWulrnnuc0/iKjm4mYonyjuc4A/HqT9MD3pYrCJCWfMjHru6H8Oh/HJ96tVHOsjwskTbWbjd/dHcj3xUklOfdeyOglMdnHkSMON5HUA+g7n6jr0zEjGs3slkiGLSrY4mRePPf+63qP7w7ng9xWwVjRdiri3twMIO7AZA/Dj8T7UmlwJBYqUUDzWaU+p3HOT74xQBbVQqhVAAAwAO1LRRQAUUUUAZWv6hLY2CR2pAvbqQQW+RkKxBJYjuFUM2O+3HeqVnax2NnDaw58uJAi7jknHcnuah83+09fuLzrb2e60t/Qtkea3/fQCe2xvWrtbU1ZXN6cbK4UUUVoaBRRRQAUVDdXUFlbPcXMgjiTqx/QAdyegA5NcTqfizVbpzHp1tPZxdpDAHkPvzlR9MH6isa2Ip0VebA7ys3W9E03XbA2+pwK8a/MsmdrRH+8rdVP+TXnaeIfEHmgQ6vKVk3HzTGjKAF3HaCmScd+nPeu60azh1DS7W8v1N5csuWef5gGBwSq/dXp2AqKOJhXvGIjynXfDT6Q7SWF/BqtmD1hdTMg/wBpRw31Xn/ZrHsNUu9JkluNKvZrSYfNIsZwCcfxoeCfqM19FDgADoKwvEnhLSvFFq0d7EY58fJdw4WZPYNjp7Hiplhlfmg7Md31Of8AAvizR7iw1S58TT6ZHqLzrMPNVY/MTykQbdx5OUOQDxntmtiw1T+2tSju9JiXUrPTLX7EDbTIHaQ7S7BXI+X5EAJIz82MjGfNdY8Ca34fDOHS/sV6TgCMqP8Ab5wPr93uWFYbLPp19Gzi5sL3GY3y0MhX1VhglfcEg1m6k6b99GfIm7p6ntOrauA1h5VvPHqEN7E8dtcRmJ5OdrrGWwrsUZhwSOeSOtdHNqtvqunbdPvghlBRtikzx9iNmMhgfUcHrXiX/CwPEMenyW1/Lb6tagZMd7D8wxyCrptIYdQeSD3rV0j4gwpmTVrG/W5LYN3pt0A0qfw+ap2q7AcbsZwKr28Za3JnCbeqO38DvHp2t63pEcrSWqeXLaSMSTJGEAxzydiGFSfpWp4i1SCa90jS4gzyz38Lt8pARUbfnJ75UDFcRB4y8FNbQWts2uaRNbsz2940LTNGzfePVwd2TkEEHjI4GGvq/hy4v01G78YXE+pRBfs9zcgxRwkHjEYRFGckHKtkE8jtXMn1M7M9O1fUY9MiWdreeZ+Qqwbdx6dmYcdOeg9qwLfWtR1aVFu7qLRrSdnW3eECRpwrFTiVxtUnGcbTkEYb0oPr8Ws2zWdx4w8NNbyjbI9vOI5UX+IBDIw3YyM7sDOQDgVfttc8OTajLbnU9JXTre3FvHE1xHsK5xwCeMFSD7BDTEW9P0S90O/nlhVNShlbcktw5N1Hn+EyNncg5x0IzjnrWnfWc+qaFdW06rHPKjeWB/yzYcoc5OSGAOfUVUtNY8MWS7LbWtORP7v25CP1anS+NPC0JIfxJpAYdV+2xk/lnNAEGn3QvtNtbxRgTxJKB6bgD/WrFcVp/jvw1YaaIn1HeUllCLDDJJhfMbbyqkY24qnffFfSk/dW+m38xfKqz7IlP45JH5Vt7WCWrOpPQ7XQrG31Tw8qzRlH8+SdHHDJ5rGZcH/dkXI9c1Q1TSoLHVrJ7qe5vhHBPceXM25Rs2YITpuywwTz9K4O0+KmuWenJbw6dpyTdWlkZ5Ax6D5RtxgADr2rntU8U69q9y1ze6tOh2bNtsfIVVznA2/N+ZPauX28E7mcacr3Z7DoWs6To3h43urarZwi+ka5w8w+YsBkKOpGQcDrjGec1x3in4iaVcQ/ZvD+nzzMTta4mZoY0j7+WpyQT67RjOeteY2lpJNequl273ctwx+SJCxdhyxD9M+uT+Vdxpvw2129w97Jb6dGezHzpPyU7R/30fpU81SfwIapx6sxLjxhr0JdbO5XTbJ0CtBpqeWFxnBJOWzjgspB4Hpxm2kE+rXrGyhuNRvH+80StNIf95uT+JNeny/DLSbbSblkE99frGXha5k+TeOQCi4UgkAYIPFej6FLY3GhWVzptvHb2k8KSxRRoEChgDjA6U5UZv42OUuTZHkei/CbW78rLq08WmQHrGhEs5/L5F/NvpXo+jeCfD/hhPtNpYrJcoMm7uP3kuO5BP3fooArpaCMjB6VUYRjsjGU3LcRSGUMDkEZBpapWkjxTyWUgACDdCf7ydMe+OAfqKu1ZIU1+EY+gzTqbJ/qn+hoAw/E+xtJivlHz2d3FIH/ALq+YEkP02M9PqxcWQ1HQr+xfgXAuIs/7zMM/rWZpV2b/SLK8bhp4EkYehKgkVrTfQ2pPoW6KKK1NQooooAKKKKAM/Uj5d5pE/P7u/j6f7atH/7PXV1y2sxQy6Rc+dMYFjXzhMoyYmQ7lcDuQVBx7Vf0LXJNQjjtdStWsNWEQkltZP4hxlkPRlycHByDwe2cai1MKi1NqiiiszMoTyGOwEgHVzJ+pYD9AKuRRiKFIwchFCj8Kqaon/EvZgPliw5A9B1/Sr3UZFABRRRQAVQ1q/OmaPdXaKHlRMRIf45D8qL+LED8avO6xozuwVFGWZjgAeprlpbs+IL6CeNSNKtmMkLH/l5k6BwP7ignBP3iQRwAS0ruw4q7sTafZrYafb2isX8pApc9XPdj7k5J+tWaKK6TpCiiigYUUVkeI78WekSxq+2e4BijOcFcjlv+AjJ/ADvUykoxcnsgON1jVX1zVDsZzbwuRbpDKBx08wjHU84PZSPU5oajGUheDzpmXYHYO+d3zAYPtz0qyghVf3aFYYRhQcnn2B6AdcD0qGGMMsstwyoilcsx4OWD/wCH518tVqyqz55FWshuoFYpUmwdg8/ge0e3/wBlr0rSLV7LRrO2k/1kcKiT/ex8365rndH0Fr25hvb2BoreFvMhikGGkbruYdgDyAeSeuMc9fXs5dh5U4c01Zsl7hRRRXpAFYV7psVhbyEWcV9pBbfcaZNCJFUH7zxAjgjk7eQe2CcndopNJ7ktJ7nOXPwt8Karbpc6c1zZpKodHtJ9yMDyCFfcMfQCubuPgvf26BdP1u3mRRhUuYChA92UnP8A3zXeaHP/AGVqUmjSnFvOWnsWPQZ5ki/A5Yf7JIH3K6auSVOOzRjzSi7XPB5vhb4thPFtYze8N1/8Uq1Rn+H/AItjUq+gTSKQQdk8LDH/AH3mvoais/YQK9tI+Zj4Z8R2tv8A6VoOpDywcuLdnyB3O3PamQ6Hq9wnmQ6FqkibmXctjIRlSQR93sQR+FfTUiLLE8bfdZSp+hrF8NP5SahYHra3kmPVlc+Zn6bmcf8AATS+rxH7aR4EfDeuMCD4e1Ug8YNhJ/8AE0+08I+J2jEa+H9RIU4Vmi2ZHbO4jntX0tRR7CIvbSPnK28HeJLu5nt10popIHCS+fNGoUlQw6MSeGHIH8q2YPhXrFym28vtPt1PUIrz/odlenzqE8X320Y32Vux9zvmGfyA/IVareGGp2vY1jJyVzzN/hSltZqy6reXUsbAtGqom9e4GcnOOmW5xgkZyOm8N+FfCMTRn+x47ibf5fnXJabbIBnDJJzGxHONuORgnIrpqo3mlw3U6XKM9veR42XEJw3HQMOjgZPDAjn1rR0Yr4UTOLezNPUtMfUkWxMFotgoBPmR78kdAq8bceuc+mKovoeoadGH0+7a7VfvWt0xOR/sSHLA/wC8WB9V61PZ63NDcR2erpGjyMEhuogRFKx6KQSSjHsCSD2OTitiaORxmOVkOOgxg/mDUaxZjrFnP2eowXjvEN0VzH/rbaUbZI/qPT0IyD2JqfwdaLa+FtLaNjslsoHKHsxjGSPr/n2o61pkutwtBNtfYcCVQGMbHj5X2rhuccA46kjv0WmWken6TZ2UIxFbwJEg9FVQB/KnKVxylzFqiiipIGNGjOjsuWTO0+metPoooAKRhkYPSlpGYKpY5wBk4GaAGW6GO3jU/eCjP171y+lL9mN9p7cNaXcij/cc+YmPYK4H1U1ttrVru2xBpD3+ZU/RyprB1S9TT9b/ALSkguVs7mBYriTyGZYGQsVZiARtIcgsCQNozxki4OzLg7M1KKRWV1DKQykZBByCKWtzoCiiigAooqjqd5LbxRwWirJf3TeVbRt0Ld2b/ZUZY+wx1IpN2E3YbFEda1xYASbDT3D3B7Sz8MkfuFBDn32D1Fb+o6XbapCqThleNt8U0bbZIm/vK3Y/oehyOKTSdNi0nTYrOJmfZkvI33pHJyzn3JJP41bk4Qtu245zjP6Vzyd3c5pO7uZcDa3akR3K2d5Ev/LyJDC5H+0m0rn3DAH0HStA3duq5a4iUd8uKakxnQ+W6sDwJIXDY/P/AOvSG0ZjlrqYn/dT+e2kIT+0bBhj7bbHP/TVf8aktEjjtY0ik8yNRhGznjsM9/SmfYk6ma4z6+e38s4pGaOzw0144U8KshU5PtxkmgC1Va+vrfTrVri5fagIAAGWZj0VQOST2ArIOtX91ctDY20GwEjzSzSN+KYXb/wJl9s1maOkt+76xeTvctMx+yl8bY4ugKADA38tnrgqDnFVGN2VGPMyxLDc604l1RfLtQd0enggr7GUj77f7P3R/tEA1oUUVuklsdCSWwUUUUxhRRRQA2Qssbsib3AJVc4yfTPauOufDuuardNd38lokhG2ONJmZYl64A2DnuTnkjtgAdnRWdSlGquWWwHKw+D5NqpPqCqg5xbwBWH4sWH6Vr2Ph/TdPZJIrffKn3ZZWLsv0J+7+GK06Kinh6VP4IgFFFFbgFFFFABRRRQBV1GxXULNoTI0UgIeKZPvRSDlXX3B/PoeDT7DxRHDGtvrwXT7tMK0r8W8x/vJIeBn+6xDDpg9TPQQCCCMg8EVEopkSgpG0jrIgdGDKwyGByCKWuUGh6dHIZLe3+yuTlmtJGgLH32EZ/GrFgs95f3Vj9suhZ20ceSJDuMjFiVLn5uF2Hg9xWcoNamUoNanR1jXthc2+onVdPUPNtCywE489P7uegYHlSeMlgcbshyaTJbOJI5Hm2nO1rmYN/30XbP0Iq9M3nRBUeSObb5iqpww+o6e3NQQLZ3sN9D5kJbg7XR1KsjejA8g1YrIF9qMTHzNODE8eZyufwXf/Or1rPPONzwCNfdmz+RUUAYT5k8V6lKeiQQQD8N7n/0MfkKt1AmDq2rkHJFyqn2/cRHH6/rU9dEPhOiHwhRRRVFkVxbw3dvJb3EayRSDayt0Ipuk6lNY3iaRqMzSiTP2K6frKAMmNz/fA5z/ABAZ6g1PUF5ZwX9s1vcIWjbB4JUqQchgRyCCAQRyCKmUbomUeZHRUVzFtrV3ox8jWPNubQD93qEcWSo9JlXof9sDb1zt79DbXdteW8dxbXEU0En3JI3DK30I61g01uc7TW5NRRRSEFFFVb6UJFtaTy0ILSSZxsQDLHP6e2c0ASxzCV2CKTGvG/sT6D1+v/18RPZWtzIzzIJ8HG2Q7lU+y9AffGaq2Dz38PmPH9ntOkUKjDFR/e9PoPpyOumqqihVAVRwABgCgBgt4QMCGMD0Cinqiqu1VAHoBS0UAcvf2DeH2a7so2bSyS1xbIuTb+skYH8P95fxHcG3HIksayRurxuAyspyGB6EHuK3a5m68P6jZzsdAubSG2kJd7e6jZkjbuY9pGAepHQHpjJrSM7aM0hO2jLdFFFbG5Wv76LTrRriUM2CFSNBlpHJwqqO5JwBVnRNImt5W1LUir6lMmzahylunXy09ecEt/ER2AAGboCDVPEeqXN1850ycQWqfwpujVmfHdzuIz2HAxk562sZyu7GE5XdgooorMzIpLW3mbdLBE7erICaeiJGoWNFRR0CjAp1FAFeW2mkcst9cRA/woseB+ak1H/Zdu5zceZck9RM5ZT/AMA+7+Qq5RQBj+JJTbeHp4bc+XLcBbWHZxtaQhAR9MlvwqKKJIYkiiQJGihVUdABwBSa6fM1fSIW+4plnA/2lUKPwxI36U+tqa0ubU1pcKKKK0NQooooAKKKKACiiigAooooAKKKKACiiigAooooAKKKKACl8Lpu0g3p+9fytdZ9VPEf/kNUrN12R49EutjFWZPL3Dqu4hcj3GeK6mKJIIUiiULGihVUdABwBWVR9DGq+g+qlsA13dSDdw4TnvgDp7c/nn1q3RWRkFFFFAHMWjb7/VpD/FekY/3Y0X/2WrlUbD/j61T/AK/pP5Cr1dEdkdMdkFFFFUUFFFFABWZNpJjnkutLuDY3UnMm1A0U5/6aJ3P+0CG9606KTSe4mk9yjFrmt22EuNFe4A4JtriNh+BkZD+BBPuatf8ACTSKR5ugarGv979w+PwWUn9KkoqPZoj2aE/4S3SgMuuox9vn024H/slUdU8R6VfWy20Ny4muJEiWOWJ4mdSwLhQ4G75QeBV+svX0VtOSQqC8NzBIhI+6fMUcfUEj6E0nTsiXTsjq4IzFAkZx8oAwvQew9qkoorIyCiiigAooooA//9k="/>
          <p:cNvSpPr>
            <a:spLocks noChangeAspect="1" noChangeArrowheads="1"/>
          </p:cNvSpPr>
          <p:nvPr/>
        </p:nvSpPr>
        <p:spPr bwMode="auto">
          <a:xfrm>
            <a:off x="1568450" y="-192617"/>
            <a:ext cx="304800" cy="4064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en-US"/>
          </a:p>
        </p:txBody>
      </p:sp>
      <p:sp>
        <p:nvSpPr>
          <p:cNvPr id="18438" name="TextBox 44"/>
          <p:cNvSpPr txBox="1">
            <a:spLocks noChangeArrowheads="1"/>
          </p:cNvSpPr>
          <p:nvPr/>
        </p:nvSpPr>
        <p:spPr bwMode="auto">
          <a:xfrm>
            <a:off x="5561017" y="1625601"/>
            <a:ext cx="1843087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54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聚</a:t>
            </a:r>
            <a:r>
              <a:rPr lang="zh-CN" altLang="en-US" sz="5400" b="1">
                <a:latin typeface="楷体" pitchFamily="49" charset="-122"/>
                <a:ea typeface="楷体" pitchFamily="49" charset="-122"/>
              </a:rPr>
              <a:t>到</a:t>
            </a:r>
          </a:p>
        </p:txBody>
      </p:sp>
      <p:grpSp>
        <p:nvGrpSpPr>
          <p:cNvPr id="18439" name="组合 4"/>
          <p:cNvGrpSpPr>
            <a:grpSpLocks/>
          </p:cNvGrpSpPr>
          <p:nvPr/>
        </p:nvGrpSpPr>
        <p:grpSpPr bwMode="auto">
          <a:xfrm>
            <a:off x="2103438" y="1028704"/>
            <a:ext cx="1331912" cy="630767"/>
            <a:chOff x="579880" y="770997"/>
            <a:chExt cx="1331484" cy="473953"/>
          </a:xfrm>
        </p:grpSpPr>
        <p:sp>
          <p:nvSpPr>
            <p:cNvPr id="15" name="圆角矩形 14">
              <a:extLst>
                <a:ext uri="{FF2B5EF4-FFF2-40B4-BE49-F238E27FC236}"/>
              </a:extLst>
            </p:cNvPr>
            <p:cNvSpPr/>
            <p:nvPr/>
          </p:nvSpPr>
          <p:spPr>
            <a:xfrm>
              <a:off x="590550" y="770997"/>
              <a:ext cx="1310279" cy="399146"/>
            </a:xfrm>
            <a:prstGeom prst="roundRect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tint val="66000"/>
                    <a:satMod val="160000"/>
                  </a:schemeClr>
                </a:gs>
                <a:gs pos="50000">
                  <a:schemeClr val="accent1">
                    <a:lumMod val="60000"/>
                    <a:lumOff val="40000"/>
                    <a:tint val="44500"/>
                    <a:satMod val="160000"/>
                  </a:schemeClr>
                </a:gs>
                <a:gs pos="100000">
                  <a:schemeClr val="accent1">
                    <a:lumMod val="60000"/>
                    <a:lumOff val="40000"/>
                    <a:tint val="23500"/>
                    <a:satMod val="160000"/>
                  </a:schemeClr>
                </a:gs>
              </a:gsLst>
              <a:lin ang="5400000" scaled="1"/>
              <a:tileRect/>
            </a:gradFill>
            <a:ln>
              <a:solidFill>
                <a:schemeClr val="accent3">
                  <a:lumMod val="75000"/>
                </a:schemeClr>
              </a:solidFill>
            </a:ln>
            <a:effectLst>
              <a:softEdge rad="31750"/>
            </a:effectLst>
          </p:spPr>
          <p:txBody>
            <a:bodyPr wrap="none">
              <a:spAutoFit/>
            </a:bodyPr>
            <a:lstStyle/>
            <a:p>
              <a:pPr defTabSz="1600200" eaLnBrk="1" hangingPunct="1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zh-CN" altLang="en-US" sz="2800" b="1" dirty="0">
                  <a:solidFill>
                    <a:prstClr val="black">
                      <a:hueOff val="0"/>
                      <a:satOff val="0"/>
                      <a:lumOff val="0"/>
                      <a:alphaOff val="0"/>
                    </a:prstClr>
                  </a:solidFill>
                  <a:effectLst>
                    <a:glow rad="101600">
                      <a:schemeClr val="bg1">
                        <a:alpha val="60000"/>
                      </a:schemeClr>
                    </a:glow>
                  </a:effectLst>
                  <a:latin typeface="微软雅黑" pitchFamily="34" charset="-122"/>
                  <a:ea typeface="微软雅黑" pitchFamily="34" charset="-122"/>
                </a:rPr>
                <a:t>我会认</a:t>
              </a:r>
            </a:p>
          </p:txBody>
        </p:sp>
        <p:sp>
          <p:nvSpPr>
            <p:cNvPr id="16" name="直线连接符 21">
              <a:extLst>
                <a:ext uri="{FF2B5EF4-FFF2-40B4-BE49-F238E27FC236}"/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579880" y="1244950"/>
              <a:ext cx="1331484" cy="0"/>
            </a:xfrm>
            <a:prstGeom prst="line">
              <a:avLst/>
            </a:prstGeom>
            <a:noFill/>
            <a:ln w="38100">
              <a:solidFill>
                <a:schemeClr val="accent1">
                  <a:lumMod val="60000"/>
                  <a:lumOff val="40000"/>
                </a:schemeClr>
              </a:solidFill>
              <a:prstDash val="sysDash"/>
              <a:round/>
              <a:headEnd/>
              <a:tailEnd/>
            </a:ln>
            <a:extLst/>
          </p:spPr>
          <p:txBody>
            <a:bodyPr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9pPr>
            </a:lstStyle>
            <a:p>
              <a:pPr eaLnBrk="1" hangingPunct="1">
                <a:defRPr/>
              </a:pPr>
              <a:endParaRPr lang="zh-CN" altLang="en-US" b="1"/>
            </a:p>
          </p:txBody>
        </p:sp>
      </p:grpSp>
      <p:graphicFrame>
        <p:nvGraphicFramePr>
          <p:cNvPr id="22" name="Group 47">
            <a:extLst>
              <a:ext uri="{FF2B5EF4-FFF2-40B4-BE49-F238E27FC236}"/>
            </a:extLst>
          </p:cNvPr>
          <p:cNvGraphicFramePr>
            <a:graphicFrameLocks noGrp="1"/>
          </p:cNvGraphicFramePr>
          <p:nvPr/>
        </p:nvGraphicFramePr>
        <p:xfrm>
          <a:off x="4438650" y="4186767"/>
          <a:ext cx="1223964" cy="1634066"/>
        </p:xfrm>
        <a:graphic>
          <a:graphicData uri="http://schemas.openxmlformats.org/drawingml/2006/table">
            <a:tbl>
              <a:tblPr/>
              <a:tblGrid>
                <a:gridCol w="611982">
                  <a:extLst>
                    <a:ext uri="{9D8B030D-6E8A-4147-A177-3AD203B41FA5}"/>
                  </a:extLst>
                </a:gridCol>
                <a:gridCol w="611982">
                  <a:extLst>
                    <a:ext uri="{9D8B030D-6E8A-4147-A177-3AD203B41FA5}"/>
                  </a:extLst>
                </a:gridCol>
              </a:tblGrid>
              <a:tr h="817033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19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ea typeface="宋体" pitchFamily="2" charset="-122"/>
                      </a:endParaRPr>
                    </a:p>
                  </a:txBody>
                  <a:tcPr marL="91623" marR="91623" marT="45820" marB="458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19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ea typeface="宋体" pitchFamily="2" charset="-122"/>
                      </a:endParaRPr>
                    </a:p>
                  </a:txBody>
                  <a:tcPr marL="91623" marR="91623" marT="45820" marB="45820" horzOverflow="overflow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/>
                </a:extLst>
              </a:tr>
              <a:tr h="817033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19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宋体" pitchFamily="2" charset="-122"/>
                      </a:endParaRPr>
                    </a:p>
                  </a:txBody>
                  <a:tcPr marL="91623" marR="91623" marT="45820" marB="458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19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宋体" pitchFamily="2" charset="-122"/>
                      </a:endParaRPr>
                    </a:p>
                  </a:txBody>
                  <a:tcPr marL="91623" marR="91623" marT="45820" marB="45820" horzOverflow="overflow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/>
                </a:extLst>
              </a:tr>
            </a:tbl>
          </a:graphicData>
        </a:graphic>
      </p:graphicFrame>
      <p:sp>
        <p:nvSpPr>
          <p:cNvPr id="23" name="TextBox 26"/>
          <p:cNvSpPr txBox="1">
            <a:spLocks noChangeArrowheads="1"/>
          </p:cNvSpPr>
          <p:nvPr/>
        </p:nvSpPr>
        <p:spPr bwMode="auto">
          <a:xfrm>
            <a:off x="4473575" y="4193120"/>
            <a:ext cx="1150938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zh-CN" altLang="en-US" sz="72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聚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 autoUpdateAnimBg="0"/>
      <p:bldP spid="41" grpId="0" autoUpdateAnimBg="0"/>
      <p:bldP spid="20" grpId="0" autoUpdateAnimBg="0"/>
      <p:bldP spid="2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矩形 5"/>
          <p:cNvSpPr>
            <a:spLocks noChangeArrowheads="1"/>
          </p:cNvSpPr>
          <p:nvPr/>
        </p:nvSpPr>
        <p:spPr bwMode="auto">
          <a:xfrm>
            <a:off x="5172079" y="5264151"/>
            <a:ext cx="5218113" cy="541174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>
              <a:lnSpc>
                <a:spcPts val="3500"/>
              </a:lnSpc>
            </a:pPr>
            <a:r>
              <a:rPr lang="zh-CN" altLang="en-US" sz="2000" b="1" dirty="0">
                <a:latin typeface="黑体" pitchFamily="49" charset="-122"/>
                <a:ea typeface="黑体" pitchFamily="49" charset="-122"/>
              </a:rPr>
              <a:t>抢着向前</a:t>
            </a:r>
            <a:r>
              <a:rPr lang="en-US" altLang="zh-CN" sz="2000" b="1" dirty="0">
                <a:latin typeface="黑体" pitchFamily="49" charset="-122"/>
                <a:ea typeface="黑体" pitchFamily="49" charset="-122"/>
              </a:rPr>
              <a:t>,</a:t>
            </a:r>
            <a:r>
              <a:rPr lang="zh-CN" altLang="en-US" sz="2000" b="1" dirty="0">
                <a:latin typeface="黑体" pitchFamily="49" charset="-122"/>
                <a:ea typeface="黑体" pitchFamily="49" charset="-122"/>
              </a:rPr>
              <a:t>唯恐落后。</a:t>
            </a:r>
          </a:p>
        </p:txBody>
      </p:sp>
      <p:sp>
        <p:nvSpPr>
          <p:cNvPr id="19459" name="矩形 4"/>
          <p:cNvSpPr>
            <a:spLocks noChangeArrowheads="1"/>
          </p:cNvSpPr>
          <p:nvPr/>
        </p:nvSpPr>
        <p:spPr bwMode="auto">
          <a:xfrm>
            <a:off x="1982792" y="1743059"/>
            <a:ext cx="1925637" cy="4524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>
              <a:lnSpc>
                <a:spcPct val="300000"/>
              </a:lnSpc>
            </a:pPr>
            <a:r>
              <a:rPr lang="en-US" altLang="zh-CN" sz="2400" b="1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【</a:t>
            </a:r>
            <a:r>
              <a:rPr lang="zh-CN" altLang="en-US" sz="2400" b="1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嘀咕</a:t>
            </a:r>
            <a:r>
              <a:rPr lang="en-US" altLang="zh-CN" sz="2400" b="1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】</a:t>
            </a:r>
          </a:p>
          <a:p>
            <a:pPr eaLnBrk="1" hangingPunct="1">
              <a:lnSpc>
                <a:spcPct val="300000"/>
              </a:lnSpc>
            </a:pPr>
            <a:r>
              <a:rPr lang="en-US" altLang="zh-CN" sz="2400" b="1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【</a:t>
            </a:r>
            <a:r>
              <a:rPr lang="zh-CN" altLang="en-US" sz="2400" b="1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争先恐后</a:t>
            </a:r>
            <a:r>
              <a:rPr lang="en-US" altLang="zh-CN" sz="2400" b="1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】</a:t>
            </a:r>
          </a:p>
          <a:p>
            <a:pPr eaLnBrk="1" hangingPunct="1">
              <a:lnSpc>
                <a:spcPct val="300000"/>
              </a:lnSpc>
            </a:pPr>
            <a:r>
              <a:rPr lang="en-US" altLang="zh-CN" sz="2400" b="1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【</a:t>
            </a:r>
            <a:r>
              <a:rPr lang="zh-CN" altLang="en-US" sz="2400" b="1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诱人</a:t>
            </a:r>
            <a:r>
              <a:rPr lang="en-US" altLang="zh-CN" sz="2400" b="1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】</a:t>
            </a:r>
            <a:endParaRPr lang="zh-CN" altLang="en-US" sz="2400" b="1" dirty="0">
              <a:solidFill>
                <a:srgbClr val="0000FF"/>
              </a:solidFill>
              <a:latin typeface="黑体" pitchFamily="49" charset="-122"/>
              <a:ea typeface="黑体" pitchFamily="49" charset="-122"/>
            </a:endParaRPr>
          </a:p>
          <a:p>
            <a:pPr eaLnBrk="1" hangingPunct="1">
              <a:lnSpc>
                <a:spcPct val="300000"/>
              </a:lnSpc>
            </a:pPr>
            <a:r>
              <a:rPr lang="en-US" altLang="zh-CN" sz="2400" b="1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【</a:t>
            </a:r>
            <a:r>
              <a:rPr lang="zh-CN" altLang="en-US" sz="2400" b="1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七上八下</a:t>
            </a:r>
            <a:r>
              <a:rPr lang="en-US" altLang="zh-CN" sz="2400" b="1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】</a:t>
            </a:r>
          </a:p>
        </p:txBody>
      </p:sp>
      <p:cxnSp>
        <p:nvCxnSpPr>
          <p:cNvPr id="4" name="直接连接符 3">
            <a:extLst>
              <a:ext uri="{FF2B5EF4-FFF2-40B4-BE49-F238E27FC236}"/>
            </a:extLst>
          </p:cNvPr>
          <p:cNvCxnSpPr/>
          <p:nvPr/>
        </p:nvCxnSpPr>
        <p:spPr>
          <a:xfrm>
            <a:off x="3594100" y="2487087"/>
            <a:ext cx="1747838" cy="2131483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5" name="直接连接符 4">
            <a:extLst>
              <a:ext uri="{FF2B5EF4-FFF2-40B4-BE49-F238E27FC236}"/>
            </a:extLst>
          </p:cNvPr>
          <p:cNvCxnSpPr/>
          <p:nvPr/>
        </p:nvCxnSpPr>
        <p:spPr>
          <a:xfrm>
            <a:off x="3908429" y="3553888"/>
            <a:ext cx="1433513" cy="2025649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6" name="直接连接符 5">
            <a:extLst>
              <a:ext uri="{FF2B5EF4-FFF2-40B4-BE49-F238E27FC236}"/>
            </a:extLst>
          </p:cNvPr>
          <p:cNvCxnSpPr/>
          <p:nvPr/>
        </p:nvCxnSpPr>
        <p:spPr>
          <a:xfrm flipV="1">
            <a:off x="3567117" y="2487088"/>
            <a:ext cx="1774825" cy="2078567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9463" name="矩形 5"/>
          <p:cNvSpPr>
            <a:spLocks noChangeArrowheads="1"/>
          </p:cNvSpPr>
          <p:nvPr/>
        </p:nvSpPr>
        <p:spPr bwMode="auto">
          <a:xfrm>
            <a:off x="6037266" y="1075267"/>
            <a:ext cx="5227637" cy="541174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>
              <a:lnSpc>
                <a:spcPts val="3500"/>
              </a:lnSpc>
            </a:pPr>
            <a:endParaRPr lang="zh-CN" altLang="en-US" sz="2600" b="1"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19464" name="矩形 5"/>
          <p:cNvSpPr>
            <a:spLocks noChangeArrowheads="1"/>
          </p:cNvSpPr>
          <p:nvPr/>
        </p:nvSpPr>
        <p:spPr bwMode="auto">
          <a:xfrm>
            <a:off x="5113338" y="3151717"/>
            <a:ext cx="5218112" cy="400110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/>
            <a:r>
              <a:rPr lang="zh-CN" altLang="en-US" sz="2000" b="1" dirty="0">
                <a:latin typeface="黑体" pitchFamily="49" charset="-122"/>
                <a:ea typeface="黑体" pitchFamily="49" charset="-122"/>
              </a:rPr>
              <a:t>心里慌乱不安，无所适从。</a:t>
            </a:r>
          </a:p>
        </p:txBody>
      </p:sp>
      <p:sp>
        <p:nvSpPr>
          <p:cNvPr id="19465" name="矩形 5"/>
          <p:cNvSpPr>
            <a:spLocks noChangeArrowheads="1"/>
          </p:cNvSpPr>
          <p:nvPr/>
        </p:nvSpPr>
        <p:spPr bwMode="auto">
          <a:xfrm>
            <a:off x="5178428" y="4349751"/>
            <a:ext cx="5218113" cy="400110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/>
            <a:r>
              <a:rPr lang="zh-CN" altLang="en-US" sz="2000" b="1" dirty="0">
                <a:latin typeface="黑体" pitchFamily="49" charset="-122"/>
                <a:ea typeface="黑体" pitchFamily="49" charset="-122"/>
              </a:rPr>
              <a:t>小声说、私下里说。</a:t>
            </a:r>
          </a:p>
        </p:txBody>
      </p:sp>
      <p:sp>
        <p:nvSpPr>
          <p:cNvPr id="19466" name="矩形 5"/>
          <p:cNvSpPr>
            <a:spLocks noChangeArrowheads="1"/>
          </p:cNvSpPr>
          <p:nvPr/>
        </p:nvSpPr>
        <p:spPr bwMode="auto">
          <a:xfrm>
            <a:off x="5159379" y="2048934"/>
            <a:ext cx="5218113" cy="541174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>
              <a:lnSpc>
                <a:spcPts val="3500"/>
              </a:lnSpc>
            </a:pPr>
            <a:r>
              <a:rPr lang="zh-CN" altLang="en-US" sz="2000" b="1" dirty="0">
                <a:latin typeface="黑体" pitchFamily="49" charset="-122"/>
                <a:ea typeface="黑体" pitchFamily="49" charset="-122"/>
              </a:rPr>
              <a:t>使人看了还想看的，吸引人的。</a:t>
            </a:r>
          </a:p>
        </p:txBody>
      </p:sp>
      <p:cxnSp>
        <p:nvCxnSpPr>
          <p:cNvPr id="25" name="直接连接符 24">
            <a:extLst>
              <a:ext uri="{FF2B5EF4-FFF2-40B4-BE49-F238E27FC236}"/>
            </a:extLst>
          </p:cNvPr>
          <p:cNvCxnSpPr/>
          <p:nvPr/>
        </p:nvCxnSpPr>
        <p:spPr>
          <a:xfrm flipV="1">
            <a:off x="3908429" y="3422654"/>
            <a:ext cx="1433513" cy="2292349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grpSp>
        <p:nvGrpSpPr>
          <p:cNvPr id="2" name="组合 20">
            <a:extLst>
              <a:ext uri="{FF2B5EF4-FFF2-40B4-BE49-F238E27FC236}"/>
            </a:extLst>
          </p:cNvPr>
          <p:cNvGrpSpPr/>
          <p:nvPr/>
        </p:nvGrpSpPr>
        <p:grpSpPr>
          <a:xfrm>
            <a:off x="2442889" y="951801"/>
            <a:ext cx="1772205" cy="672451"/>
            <a:chOff x="854820" y="1213040"/>
            <a:chExt cx="1772205" cy="504338"/>
          </a:xfrm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grpSpPr>
        <p:sp>
          <p:nvSpPr>
            <p:cNvPr id="22" name="圆角矩形 21">
              <a:extLst>
                <a:ext uri="{FF2B5EF4-FFF2-40B4-BE49-F238E27FC236}"/>
              </a:extLst>
            </p:cNvPr>
            <p:cNvSpPr/>
            <p:nvPr/>
          </p:nvSpPr>
          <p:spPr>
            <a:xfrm>
              <a:off x="906463" y="1213040"/>
              <a:ext cx="1667986" cy="398407"/>
            </a:xfrm>
            <a:prstGeom prst="roundRect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tint val="66000"/>
                    <a:satMod val="160000"/>
                  </a:schemeClr>
                </a:gs>
                <a:gs pos="50000">
                  <a:schemeClr val="accent1">
                    <a:lumMod val="60000"/>
                    <a:lumOff val="40000"/>
                    <a:tint val="44500"/>
                    <a:satMod val="160000"/>
                  </a:schemeClr>
                </a:gs>
                <a:gs pos="100000">
                  <a:schemeClr val="accent1">
                    <a:lumMod val="60000"/>
                    <a:lumOff val="40000"/>
                    <a:tint val="23500"/>
                    <a:satMod val="160000"/>
                  </a:schemeClr>
                </a:gs>
              </a:gsLst>
              <a:lin ang="5400000" scaled="1"/>
              <a:tileRect/>
            </a:gradFill>
            <a:ln>
              <a:solidFill>
                <a:schemeClr val="accent3">
                  <a:lumMod val="75000"/>
                </a:schemeClr>
              </a:solidFill>
            </a:ln>
            <a:effectLst>
              <a:softEdge rad="31750"/>
            </a:effectLst>
          </p:spPr>
          <p:txBody>
            <a:bodyPr wrap="none">
              <a:spAutoFit/>
            </a:bodyPr>
            <a:lstStyle/>
            <a:p>
              <a:pPr defTabSz="1600200" eaLnBrk="1" hangingPunct="1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zh-CN" altLang="en-US" sz="2800" b="1" dirty="0">
                  <a:solidFill>
                    <a:prstClr val="black">
                      <a:hueOff val="0"/>
                      <a:satOff val="0"/>
                      <a:lumOff val="0"/>
                      <a:alphaOff val="0"/>
                    </a:prstClr>
                  </a:solidFill>
                  <a:effectLst>
                    <a:glow rad="101600">
                      <a:schemeClr val="bg1">
                        <a:alpha val="60000"/>
                      </a:schemeClr>
                    </a:glow>
                  </a:effectLst>
                  <a:latin typeface="微软雅黑" pitchFamily="34" charset="-122"/>
                  <a:ea typeface="微软雅黑" pitchFamily="34" charset="-122"/>
                </a:rPr>
                <a:t>理解词语</a:t>
              </a:r>
            </a:p>
          </p:txBody>
        </p:sp>
        <p:sp>
          <p:nvSpPr>
            <p:cNvPr id="23" name="直线连接符 21">
              <a:extLst>
                <a:ext uri="{FF2B5EF4-FFF2-40B4-BE49-F238E27FC236}"/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854820" y="1717378"/>
              <a:ext cx="1772205" cy="0"/>
            </a:xfrm>
            <a:prstGeom prst="line">
              <a:avLst/>
            </a:prstGeom>
            <a:noFill/>
            <a:ln w="38100">
              <a:solidFill>
                <a:schemeClr val="accent1">
                  <a:lumMod val="60000"/>
                  <a:lumOff val="40000"/>
                </a:schemeClr>
              </a:solidFill>
              <a:prstDash val="sysDash"/>
              <a:round/>
              <a:headEnd/>
              <a:tailEnd/>
            </a:ln>
            <a:extLst/>
          </p:spPr>
          <p:txBody>
            <a:bodyPr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9pPr>
            </a:lstStyle>
            <a:p>
              <a:pPr eaLnBrk="1" hangingPunct="1">
                <a:defRPr/>
              </a:pPr>
              <a:endParaRPr lang="zh-CN" altLang="en-US"/>
            </a:p>
          </p:txBody>
        </p:sp>
      </p:grpSp>
      <p:grpSp>
        <p:nvGrpSpPr>
          <p:cNvPr id="3" name="组合 25"/>
          <p:cNvGrpSpPr>
            <a:grpSpLocks/>
          </p:cNvGrpSpPr>
          <p:nvPr/>
        </p:nvGrpSpPr>
        <p:grpSpPr bwMode="auto">
          <a:xfrm>
            <a:off x="4976814" y="1071037"/>
            <a:ext cx="4008922" cy="910167"/>
            <a:chOff x="3124895" y="802159"/>
            <a:chExt cx="4007590" cy="682287"/>
          </a:xfrm>
        </p:grpSpPr>
        <p:pic>
          <p:nvPicPr>
            <p:cNvPr id="19470" name="Picture 16" descr="C:\Users\Administrator\Desktop\对话框.png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24895" y="802159"/>
              <a:ext cx="3885506" cy="6822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9471" name="矩形 12"/>
            <p:cNvSpPr>
              <a:spLocks noChangeArrowheads="1"/>
            </p:cNvSpPr>
            <p:nvPr/>
          </p:nvSpPr>
          <p:spPr bwMode="auto">
            <a:xfrm>
              <a:off x="3236559" y="878359"/>
              <a:ext cx="3895926" cy="3460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eaLnBrk="1" hangingPunct="1"/>
              <a:r>
                <a:rPr lang="zh-CN" altLang="en-US" sz="2400" b="1">
                  <a:latin typeface="黑体" pitchFamily="49" charset="-122"/>
                  <a:ea typeface="黑体" pitchFamily="49" charset="-122"/>
                </a:rPr>
                <a:t>试着把词语和意思连起来！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任意多边形 32">
            <a:extLst>
              <a:ext uri="{FF2B5EF4-FFF2-40B4-BE49-F238E27FC236}"/>
            </a:extLst>
          </p:cNvPr>
          <p:cNvSpPr/>
          <p:nvPr/>
        </p:nvSpPr>
        <p:spPr>
          <a:xfrm>
            <a:off x="2528888" y="3024720"/>
            <a:ext cx="7339012" cy="1151467"/>
          </a:xfrm>
          <a:custGeom>
            <a:avLst/>
            <a:gdLst>
              <a:gd name="connsiteX0" fmla="*/ 0 w 6799134"/>
              <a:gd name="connsiteY0" fmla="*/ 0 h 976260"/>
              <a:gd name="connsiteX1" fmla="*/ 6799134 w 6799134"/>
              <a:gd name="connsiteY1" fmla="*/ 0 h 976260"/>
              <a:gd name="connsiteX2" fmla="*/ 6799134 w 6799134"/>
              <a:gd name="connsiteY2" fmla="*/ 976260 h 976260"/>
              <a:gd name="connsiteX3" fmla="*/ 0 w 6799134"/>
              <a:gd name="connsiteY3" fmla="*/ 976260 h 976260"/>
              <a:gd name="connsiteX4" fmla="*/ 0 w 6799134"/>
              <a:gd name="connsiteY4" fmla="*/ 0 h 9762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799134" h="976260">
                <a:moveTo>
                  <a:pt x="0" y="0"/>
                </a:moveTo>
                <a:lnTo>
                  <a:pt x="6799134" y="0"/>
                </a:lnTo>
                <a:lnTo>
                  <a:pt x="6799134" y="976260"/>
                </a:lnTo>
                <a:lnTo>
                  <a:pt x="0" y="976260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lIns="137160" tIns="137160" rIns="137160" bIns="137160" spcCol="1270" anchor="ctr"/>
          <a:lstStyle/>
          <a:p>
            <a:pPr indent="812800" defTabSz="1600200" eaLnBrk="1" hangingPunct="1">
              <a:lnSpc>
                <a:spcPct val="150000"/>
              </a:lnSpc>
              <a:spcAft>
                <a:spcPct val="35000"/>
              </a:spcAft>
              <a:defRPr/>
            </a:pPr>
            <a:r>
              <a:rPr lang="zh-CN" altLang="en-US" sz="2800" b="1" dirty="0">
                <a:latin typeface="+mj-ea"/>
                <a:ea typeface="+mj-ea"/>
              </a:rPr>
              <a:t>指名读课文，同学互评：字音是否正确，句子是否通顺。  </a:t>
            </a:r>
            <a:endParaRPr lang="zh-CN" altLang="en-US" sz="2800" dirty="0">
              <a:latin typeface="+mj-ea"/>
              <a:ea typeface="+mj-ea"/>
            </a:endParaRPr>
          </a:p>
        </p:txBody>
      </p:sp>
      <p:grpSp>
        <p:nvGrpSpPr>
          <p:cNvPr id="20483" name="组合 1"/>
          <p:cNvGrpSpPr>
            <a:grpSpLocks/>
          </p:cNvGrpSpPr>
          <p:nvPr/>
        </p:nvGrpSpPr>
        <p:grpSpPr bwMode="auto">
          <a:xfrm>
            <a:off x="2065342" y="1392767"/>
            <a:ext cx="2845513" cy="924984"/>
            <a:chOff x="3739606" y="1084755"/>
            <a:chExt cx="2844470" cy="693772"/>
          </a:xfrm>
        </p:grpSpPr>
        <p:pic>
          <p:nvPicPr>
            <p:cNvPr id="20484" name="Picture 8"/>
            <p:cNvPicPr>
              <a:picLocks noChangeAspect="1" noChangeArrowheads="1"/>
            </p:cNvPicPr>
            <p:nvPr/>
          </p:nvPicPr>
          <p:blipFill>
            <a:blip r:embed="rId2" cstate="email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39606" y="1084755"/>
              <a:ext cx="511649" cy="6883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20485" name="组合 10"/>
            <p:cNvGrpSpPr>
              <a:grpSpLocks/>
            </p:cNvGrpSpPr>
            <p:nvPr/>
          </p:nvGrpSpPr>
          <p:grpSpPr bwMode="auto">
            <a:xfrm>
              <a:off x="4200604" y="1096470"/>
              <a:ext cx="2383472" cy="682057"/>
              <a:chOff x="847804" y="1058370"/>
              <a:chExt cx="2383472" cy="682057"/>
            </a:xfrm>
          </p:grpSpPr>
          <p:pic>
            <p:nvPicPr>
              <p:cNvPr id="20486" name="Picture 10" descr="C:\Users\Administrator\Desktop\绿.png"/>
              <p:cNvPicPr>
                <a:picLocks noChangeAspect="1" noChangeArrowheads="1"/>
              </p:cNvPicPr>
              <p:nvPr/>
            </p:nvPicPr>
            <p:blipFill>
              <a:blip r:embed="rId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924037" y="1486150"/>
                <a:ext cx="2287078" cy="2542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3" name="圆角矩形 12">
                <a:extLst>
                  <a:ext uri="{FF2B5EF4-FFF2-40B4-BE49-F238E27FC236}"/>
                </a:extLst>
              </p:cNvPr>
              <p:cNvSpPr/>
              <p:nvPr/>
            </p:nvSpPr>
            <p:spPr>
              <a:xfrm>
                <a:off x="847804" y="1058370"/>
                <a:ext cx="2383472" cy="398426"/>
              </a:xfrm>
              <a:prstGeom prst="roundRect">
                <a:avLst/>
              </a:prstGeom>
              <a:noFill/>
              <a:effectLst>
                <a:softEdge rad="31750"/>
              </a:effectLst>
            </p:spPr>
            <p:txBody>
              <a:bodyPr wrap="none">
                <a:spAutoFit/>
              </a:bodyPr>
              <a:lstStyle/>
              <a:p>
                <a:pPr defTabSz="1600200" eaLnBrk="1" hangingPunct="1">
                  <a:lnSpc>
                    <a:spcPct val="90000"/>
                  </a:lnSpc>
                  <a:spcAft>
                    <a:spcPct val="35000"/>
                  </a:spcAft>
                  <a:defRPr/>
                </a:pPr>
                <a:r>
                  <a:rPr lang="zh-CN" altLang="en-US" sz="2800" b="1" dirty="0">
                    <a:solidFill>
                      <a:prstClr val="black">
                        <a:hueOff val="0"/>
                        <a:satOff val="0"/>
                        <a:lumOff val="0"/>
                        <a:alphaOff val="0"/>
                      </a:prstClr>
                    </a:solidFill>
                    <a:latin typeface="微软雅黑" pitchFamily="34" charset="-122"/>
                    <a:ea typeface="微软雅黑" pitchFamily="34" charset="-122"/>
                  </a:rPr>
                  <a:t>检查自读情况</a:t>
                </a: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extBox 1"/>
          <p:cNvSpPr txBox="1">
            <a:spLocks noChangeArrowheads="1"/>
          </p:cNvSpPr>
          <p:nvPr/>
        </p:nvSpPr>
        <p:spPr bwMode="auto">
          <a:xfrm>
            <a:off x="2481267" y="1661585"/>
            <a:ext cx="685482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800" b="1" dirty="0">
                <a:latin typeface="黑体" pitchFamily="49" charset="-122"/>
                <a:ea typeface="黑体" pitchFamily="49" charset="-122"/>
                <a:cs typeface="华文彩云" pitchFamily="2" charset="-122"/>
              </a:rPr>
              <a:t>再读课文，想一想课文写了什么？</a:t>
            </a:r>
          </a:p>
        </p:txBody>
      </p:sp>
      <p:sp>
        <p:nvSpPr>
          <p:cNvPr id="3" name="矩形 2">
            <a:extLst>
              <a:ext uri="{FF2B5EF4-FFF2-40B4-BE49-F238E27FC236}"/>
            </a:extLst>
          </p:cNvPr>
          <p:cNvSpPr/>
          <p:nvPr/>
        </p:nvSpPr>
        <p:spPr>
          <a:xfrm>
            <a:off x="2543179" y="2508254"/>
            <a:ext cx="7273925" cy="203132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indent="723900" eaLnBrk="1" hangingPunct="1">
              <a:lnSpc>
                <a:spcPct val="150000"/>
              </a:lnSpc>
              <a:defRPr/>
            </a:pPr>
            <a:r>
              <a:rPr lang="zh-CN" altLang="en-US" sz="2800" b="1" dirty="0">
                <a:solidFill>
                  <a:srgbClr val="FF0000"/>
                </a:solidFill>
                <a:latin typeface="宋体" pitchFamily="2" charset="-122"/>
                <a:ea typeface="楷体" pitchFamily="49" charset="-122"/>
              </a:rPr>
              <a:t>这篇课文叙述了蚁王在搬运食物时发现了诱人的的奶酪，它不搞特权把奶酪让给了最小的蚂蚁。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1"/>
          <p:cNvSpPr>
            <a:spLocks noChangeArrowheads="1"/>
          </p:cNvSpPr>
          <p:nvPr/>
        </p:nvSpPr>
        <p:spPr bwMode="auto">
          <a:xfrm>
            <a:off x="2720979" y="5232404"/>
            <a:ext cx="7388225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>
              <a:lnSpc>
                <a:spcPct val="150000"/>
              </a:lnSpc>
            </a:pPr>
            <a:r>
              <a:rPr lang="zh-CN" altLang="en-US" sz="2400" b="1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让我们走进课文，看看它们之间发生了什么故事</a:t>
            </a:r>
            <a:r>
              <a:rPr lang="zh-CN" altLang="en-US" sz="2400" b="1">
                <a:solidFill>
                  <a:srgbClr val="000000"/>
                </a:solidFill>
                <a:latin typeface="黑体" pitchFamily="49" charset="-122"/>
                <a:ea typeface="黑体" pitchFamily="49" charset="-122"/>
                <a:sym typeface="Calibri" pitchFamily="34" charset="0"/>
              </a:rPr>
              <a:t>？</a:t>
            </a:r>
            <a:endParaRPr lang="en-US" altLang="zh-CN" sz="2400" b="1">
              <a:solidFill>
                <a:srgbClr val="000000"/>
              </a:solidFill>
              <a:latin typeface="黑体" pitchFamily="49" charset="-122"/>
              <a:ea typeface="黑体" pitchFamily="49" charset="-122"/>
            </a:endParaRPr>
          </a:p>
        </p:txBody>
      </p:sp>
      <p:pic>
        <p:nvPicPr>
          <p:cNvPr id="28677" name="Picture 5" descr="C:\Users\Administrator\AppData\Roaming\Tencent\Users\541737432\QQ\WinTemp\RichOle\ADRZVG(_)QBTM0UEDWEI`7M.png">
            <a:extLst>
              <a:ext uri="{FF2B5EF4-FFF2-40B4-BE49-F238E27FC236}"/>
            </a:extLst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52825" y="1204388"/>
            <a:ext cx="5086350" cy="3831167"/>
          </a:xfrm>
          <a:prstGeom prst="rect">
            <a:avLst/>
          </a:prstGeom>
          <a:ln w="38100" cap="sq">
            <a:noFill/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5"/>
          <p:cNvGrpSpPr>
            <a:grpSpLocks/>
          </p:cNvGrpSpPr>
          <p:nvPr/>
        </p:nvGrpSpPr>
        <p:grpSpPr bwMode="auto">
          <a:xfrm>
            <a:off x="5365754" y="4461937"/>
            <a:ext cx="2919413" cy="1322917"/>
            <a:chOff x="3645291" y="2246502"/>
            <a:chExt cx="3872975" cy="951708"/>
          </a:xfrm>
        </p:grpSpPr>
        <p:sp>
          <p:nvSpPr>
            <p:cNvPr id="13" name="椭圆形标注 12">
              <a:extLst>
                <a:ext uri="{FF2B5EF4-FFF2-40B4-BE49-F238E27FC236}"/>
              </a:extLst>
            </p:cNvPr>
            <p:cNvSpPr/>
            <p:nvPr/>
          </p:nvSpPr>
          <p:spPr>
            <a:xfrm>
              <a:off x="3645291" y="2246502"/>
              <a:ext cx="3872975" cy="951708"/>
            </a:xfrm>
            <a:prstGeom prst="wedgeEllipseCallout">
              <a:avLst>
                <a:gd name="adj1" fmla="val -51533"/>
                <a:gd name="adj2" fmla="val -95254"/>
              </a:avLst>
            </a:prstGeom>
            <a:solidFill>
              <a:schemeClr val="bg1"/>
            </a:solidFill>
            <a:ln>
              <a:solidFill>
                <a:schemeClr val="bg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/>
            </a:p>
          </p:txBody>
        </p:sp>
        <p:sp>
          <p:nvSpPr>
            <p:cNvPr id="23560" name="矩形 14"/>
            <p:cNvSpPr>
              <a:spLocks noChangeArrowheads="1"/>
            </p:cNvSpPr>
            <p:nvPr/>
          </p:nvSpPr>
          <p:spPr bwMode="auto">
            <a:xfrm>
              <a:off x="3870657" y="2376278"/>
              <a:ext cx="3435326" cy="5092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eaLnBrk="1" hangingPunct="1"/>
              <a:r>
                <a:rPr lang="zh-CN" altLang="en-US" sz="2000" b="1" dirty="0">
                  <a:solidFill>
                    <a:srgbClr val="FF0000"/>
                  </a:solidFill>
                </a:rPr>
                <a:t>语言描写。蚂蚁队长布置任务，制定规则。</a:t>
              </a:r>
              <a:endParaRPr lang="zh-CN" altLang="en-US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endParaRPr>
            </a:p>
          </p:txBody>
        </p:sp>
      </p:grpSp>
      <p:grpSp>
        <p:nvGrpSpPr>
          <p:cNvPr id="23555" name="组合 2"/>
          <p:cNvGrpSpPr>
            <a:grpSpLocks/>
          </p:cNvGrpSpPr>
          <p:nvPr/>
        </p:nvGrpSpPr>
        <p:grpSpPr bwMode="auto">
          <a:xfrm>
            <a:off x="2413004" y="1206501"/>
            <a:ext cx="7180263" cy="2542908"/>
            <a:chOff x="889000" y="904875"/>
            <a:chExt cx="7180220" cy="1907263"/>
          </a:xfrm>
        </p:grpSpPr>
        <p:sp>
          <p:nvSpPr>
            <p:cNvPr id="23557" name="Text Box 11"/>
            <p:cNvSpPr txBox="1">
              <a:spLocks noChangeArrowheads="1"/>
            </p:cNvSpPr>
            <p:nvPr/>
          </p:nvSpPr>
          <p:spPr bwMode="auto">
            <a:xfrm>
              <a:off x="889000" y="904875"/>
              <a:ext cx="4660341" cy="17313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indent="6223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>
                <a:lnSpc>
                  <a:spcPct val="150000"/>
                </a:lnSpc>
                <a:spcBef>
                  <a:spcPct val="50000"/>
                </a:spcBef>
              </a:pPr>
              <a:r>
                <a:rPr lang="zh-CN" altLang="en-US" sz="2400" b="1" dirty="0">
                  <a:latin typeface="楷体" pitchFamily="49" charset="-122"/>
                  <a:ea typeface="楷体" pitchFamily="49" charset="-122"/>
                </a:rPr>
                <a:t>蚂蚁队长集合好队伍，向大家宣布：“今天搬运粮食，只许出力，不许偷嘴。谁偷了嘴，就要受到处罚。”</a:t>
              </a:r>
            </a:p>
          </p:txBody>
        </p:sp>
        <p:pic>
          <p:nvPicPr>
            <p:cNvPr id="23558" name="Picture 5" descr="C:\Users\Administrator\AppData\Roaming\Tencent\Users\541737432\QQ\WinTemp\RichOle\~ERWLMN]1GZDDRRJ9YTJQG1.png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657773" y="1298892"/>
              <a:ext cx="2411447" cy="15132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0" name="Picture 2" descr="C:\Users\Administrator\Desktop\可改图标 - 副本\品读释疑.png">
            <a:extLst>
              <a:ext uri="{FF2B5EF4-FFF2-40B4-BE49-F238E27FC236}"/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67279" y="129117"/>
            <a:ext cx="2333625" cy="675216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矩形 15"/>
          <p:cNvSpPr>
            <a:spLocks noChangeArrowheads="1"/>
          </p:cNvSpPr>
          <p:nvPr/>
        </p:nvSpPr>
        <p:spPr bwMode="auto">
          <a:xfrm>
            <a:off x="3933825" y="4523321"/>
            <a:ext cx="36957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/>
            <a:endParaRPr lang="zh-CN" altLang="en-US" sz="2400" b="1">
              <a:latin typeface="仿宋" pitchFamily="49" charset="-122"/>
              <a:ea typeface="仿宋" pitchFamily="49" charset="-122"/>
            </a:endParaRPr>
          </a:p>
        </p:txBody>
      </p:sp>
      <p:sp>
        <p:nvSpPr>
          <p:cNvPr id="14" name="矩形 13">
            <a:extLst>
              <a:ext uri="{FF2B5EF4-FFF2-40B4-BE49-F238E27FC236}"/>
            </a:extLst>
          </p:cNvPr>
          <p:cNvSpPr/>
          <p:nvPr/>
        </p:nvSpPr>
        <p:spPr>
          <a:xfrm>
            <a:off x="3328992" y="4656667"/>
            <a:ext cx="4300537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zh-CN" altLang="en-US" b="1" dirty="0">
                <a:latin typeface="+mn-ea"/>
                <a:ea typeface="+mn-ea"/>
              </a:rPr>
              <a:t>     </a:t>
            </a:r>
          </a:p>
        </p:txBody>
      </p:sp>
      <p:grpSp>
        <p:nvGrpSpPr>
          <p:cNvPr id="24580" name="组合 1"/>
          <p:cNvGrpSpPr>
            <a:grpSpLocks/>
          </p:cNvGrpSpPr>
          <p:nvPr/>
        </p:nvGrpSpPr>
        <p:grpSpPr bwMode="auto">
          <a:xfrm>
            <a:off x="2249492" y="1261536"/>
            <a:ext cx="7762875" cy="2178051"/>
            <a:chOff x="725488" y="945535"/>
            <a:chExt cx="7762210" cy="1634905"/>
          </a:xfrm>
        </p:grpSpPr>
        <p:sp>
          <p:nvSpPr>
            <p:cNvPr id="24584" name="Text Box 3"/>
            <p:cNvSpPr txBox="1">
              <a:spLocks noChangeArrowheads="1"/>
            </p:cNvSpPr>
            <p:nvPr/>
          </p:nvSpPr>
          <p:spPr bwMode="auto">
            <a:xfrm>
              <a:off x="725488" y="1190625"/>
              <a:ext cx="6399212" cy="901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indent="6223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>
                <a:lnSpc>
                  <a:spcPct val="150000"/>
                </a:lnSpc>
                <a:spcBef>
                  <a:spcPct val="50000"/>
                </a:spcBef>
              </a:pPr>
              <a:r>
                <a:rPr lang="zh-CN" altLang="en-US" sz="2400" b="1" dirty="0">
                  <a:latin typeface="楷体" pitchFamily="49" charset="-122"/>
                  <a:ea typeface="楷体" pitchFamily="49" charset="-122"/>
                </a:rPr>
                <a:t>一只小蚂蚁在队列里嘀咕：“要是偷嘴的是您呢？”蚂蚁队长说：“照样要受到处罚。”</a:t>
              </a:r>
            </a:p>
          </p:txBody>
        </p:sp>
        <p:pic>
          <p:nvPicPr>
            <p:cNvPr id="24585" name="Picture 9" descr="https://i02piccdn.sogoucdn.com/7053b42976384994"/>
            <p:cNvPicPr>
              <a:picLocks noChangeAspect="1" noChangeArrowheads="1"/>
            </p:cNvPicPr>
            <p:nvPr/>
          </p:nvPicPr>
          <p:blipFill>
            <a:blip r:embed="rId2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7349201" y="945535"/>
              <a:ext cx="1138497" cy="16349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3" name="组合 15"/>
          <p:cNvGrpSpPr>
            <a:grpSpLocks/>
          </p:cNvGrpSpPr>
          <p:nvPr/>
        </p:nvGrpSpPr>
        <p:grpSpPr bwMode="auto">
          <a:xfrm>
            <a:off x="5365754" y="4038603"/>
            <a:ext cx="2919413" cy="1322917"/>
            <a:chOff x="3645291" y="2246502"/>
            <a:chExt cx="3872975" cy="951708"/>
          </a:xfrm>
        </p:grpSpPr>
        <p:sp>
          <p:nvSpPr>
            <p:cNvPr id="10" name="椭圆形标注 9">
              <a:extLst>
                <a:ext uri="{FF2B5EF4-FFF2-40B4-BE49-F238E27FC236}"/>
              </a:extLst>
            </p:cNvPr>
            <p:cNvSpPr/>
            <p:nvPr/>
          </p:nvSpPr>
          <p:spPr>
            <a:xfrm>
              <a:off x="3645291" y="2246502"/>
              <a:ext cx="3872975" cy="951708"/>
            </a:xfrm>
            <a:prstGeom prst="wedgeEllipseCallout">
              <a:avLst>
                <a:gd name="adj1" fmla="val -51533"/>
                <a:gd name="adj2" fmla="val -95254"/>
              </a:avLst>
            </a:prstGeom>
            <a:solidFill>
              <a:schemeClr val="bg1"/>
            </a:solidFill>
            <a:ln>
              <a:solidFill>
                <a:schemeClr val="bg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/>
            </a:p>
          </p:txBody>
        </p:sp>
        <p:sp>
          <p:nvSpPr>
            <p:cNvPr id="24583" name="矩形 14"/>
            <p:cNvSpPr>
              <a:spLocks noChangeArrowheads="1"/>
            </p:cNvSpPr>
            <p:nvPr/>
          </p:nvSpPr>
          <p:spPr bwMode="auto">
            <a:xfrm>
              <a:off x="3870657" y="2376278"/>
              <a:ext cx="3435326" cy="5092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eaLnBrk="1" hangingPunct="1"/>
              <a:r>
                <a:rPr lang="zh-CN" altLang="en-US" sz="2000" b="1" dirty="0">
                  <a:solidFill>
                    <a:srgbClr val="FF0000"/>
                  </a:solidFill>
                </a:rPr>
                <a:t> 蚁王制定规则一视同仁，不搞特权。</a:t>
              </a:r>
              <a:endParaRPr lang="zh-CN" altLang="en-US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矩形 15"/>
          <p:cNvSpPr>
            <a:spLocks noChangeArrowheads="1"/>
          </p:cNvSpPr>
          <p:nvPr/>
        </p:nvSpPr>
        <p:spPr bwMode="auto">
          <a:xfrm>
            <a:off x="3933825" y="4997454"/>
            <a:ext cx="36957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/>
            <a:endParaRPr lang="zh-CN" altLang="en-US" sz="2400" b="1">
              <a:latin typeface="仿宋" pitchFamily="49" charset="-122"/>
              <a:ea typeface="仿宋" pitchFamily="49" charset="-122"/>
            </a:endParaRPr>
          </a:p>
        </p:txBody>
      </p:sp>
      <p:sp>
        <p:nvSpPr>
          <p:cNvPr id="14" name="矩形 13">
            <a:extLst>
              <a:ext uri="{FF2B5EF4-FFF2-40B4-BE49-F238E27FC236}"/>
            </a:extLst>
          </p:cNvPr>
          <p:cNvSpPr/>
          <p:nvPr/>
        </p:nvSpPr>
        <p:spPr>
          <a:xfrm>
            <a:off x="3328992" y="5130800"/>
            <a:ext cx="4300537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zh-CN" altLang="en-US" b="1" dirty="0">
                <a:latin typeface="+mn-ea"/>
                <a:ea typeface="+mn-ea"/>
              </a:rPr>
              <a:t>     </a:t>
            </a:r>
          </a:p>
        </p:txBody>
      </p:sp>
      <p:sp>
        <p:nvSpPr>
          <p:cNvPr id="18" name="文本框 2">
            <a:extLst>
              <a:ext uri="{FF2B5EF4-FFF2-40B4-BE49-F238E27FC236}"/>
            </a:extLst>
          </p:cNvPr>
          <p:cNvSpPr txBox="1">
            <a:spLocks noChangeArrowheads="1"/>
          </p:cNvSpPr>
          <p:nvPr/>
        </p:nvSpPr>
        <p:spPr bwMode="auto">
          <a:xfrm>
            <a:off x="2281238" y="4798488"/>
            <a:ext cx="7802562" cy="1200329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indent="4445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defRPr/>
            </a:pPr>
            <a:r>
              <a:rPr lang="zh-CN" altLang="en-US" sz="2400" b="1" dirty="0">
                <a:solidFill>
                  <a:srgbClr val="FF0000"/>
                </a:solidFill>
                <a:latin typeface="+mj-ea"/>
                <a:ea typeface="+mj-ea"/>
              </a:rPr>
              <a:t>蚂蚁们听到蚂蚁队长说要和大家一起遵守规则，不搞特权，他们的积极性被调动起来了。</a:t>
            </a:r>
          </a:p>
        </p:txBody>
      </p:sp>
      <p:grpSp>
        <p:nvGrpSpPr>
          <p:cNvPr id="25605" name="组合 1"/>
          <p:cNvGrpSpPr>
            <a:grpSpLocks/>
          </p:cNvGrpSpPr>
          <p:nvPr/>
        </p:nvGrpSpPr>
        <p:grpSpPr bwMode="auto">
          <a:xfrm>
            <a:off x="2176467" y="1811867"/>
            <a:ext cx="7958137" cy="2362200"/>
            <a:chOff x="652463" y="1409700"/>
            <a:chExt cx="7958569" cy="1771506"/>
          </a:xfrm>
        </p:grpSpPr>
        <p:sp>
          <p:nvSpPr>
            <p:cNvPr id="25612" name="Text Box 3"/>
            <p:cNvSpPr txBox="1">
              <a:spLocks noChangeArrowheads="1"/>
            </p:cNvSpPr>
            <p:nvPr/>
          </p:nvSpPr>
          <p:spPr bwMode="auto">
            <a:xfrm>
              <a:off x="652463" y="1409700"/>
              <a:ext cx="5392737" cy="13156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>
                <a:lnSpc>
                  <a:spcPct val="150000"/>
                </a:lnSpc>
                <a:spcBef>
                  <a:spcPct val="50000"/>
                </a:spcBef>
              </a:pPr>
              <a:r>
                <a:rPr lang="zh-CN" altLang="en-US" sz="2400" b="1" dirty="0">
                  <a:solidFill>
                    <a:srgbClr val="0000CC"/>
                  </a:solidFill>
                </a:rPr>
                <a:t>　　</a:t>
              </a:r>
              <a:r>
                <a:rPr lang="zh-CN" altLang="en-US" sz="2400" b="1" dirty="0">
                  <a:latin typeface="楷体" pitchFamily="49" charset="-122"/>
                  <a:ea typeface="楷体" pitchFamily="49" charset="-122"/>
                </a:rPr>
                <a:t>大家一听，都来劲了，</a:t>
              </a:r>
              <a:r>
                <a:rPr lang="zh-CN" altLang="en-US" sz="2400" b="1" dirty="0">
                  <a:solidFill>
                    <a:srgbClr val="FF0000"/>
                  </a:solidFill>
                  <a:latin typeface="楷体" pitchFamily="49" charset="-122"/>
                  <a:ea typeface="楷体" pitchFamily="49" charset="-122"/>
                </a:rPr>
                <a:t>争先恐后</a:t>
              </a:r>
              <a:r>
                <a:rPr lang="zh-CN" altLang="en-US" sz="2400" b="1" dirty="0">
                  <a:latin typeface="楷体" pitchFamily="49" charset="-122"/>
                  <a:ea typeface="楷体" pitchFamily="49" charset="-122"/>
                </a:rPr>
                <a:t>赶到运粮地点，抢着抬大的，搬重的，谁也不愿偷懒。</a:t>
              </a:r>
            </a:p>
          </p:txBody>
        </p:sp>
        <p:pic>
          <p:nvPicPr>
            <p:cNvPr id="33803" name="Picture 11" descr="https://i04picsos.sogoucdn.com/ba3b0a4f61222510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6079691" y="1527319"/>
              <a:ext cx="2531341" cy="1653887"/>
            </a:xfrm>
            <a:prstGeom prst="rect">
              <a:avLst/>
            </a:prstGeom>
            <a:ln>
              <a:noFill/>
            </a:ln>
            <a:effectLst>
              <a:softEdge rad="31750"/>
            </a:effectLst>
          </p:spPr>
        </p:pic>
      </p:grpSp>
      <p:grpSp>
        <p:nvGrpSpPr>
          <p:cNvPr id="3" name="组合 10"/>
          <p:cNvGrpSpPr>
            <a:grpSpLocks/>
          </p:cNvGrpSpPr>
          <p:nvPr/>
        </p:nvGrpSpPr>
        <p:grpSpPr bwMode="auto">
          <a:xfrm>
            <a:off x="5368929" y="958854"/>
            <a:ext cx="5000625" cy="1102783"/>
            <a:chOff x="1362870" y="697212"/>
            <a:chExt cx="5001716" cy="648597"/>
          </a:xfrm>
        </p:grpSpPr>
        <p:pic>
          <p:nvPicPr>
            <p:cNvPr id="25610" name="Picture 14" descr="C:\Users\Administrator\Desktop\资源 1@4x.png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flipV="1">
              <a:off x="1362870" y="697212"/>
              <a:ext cx="5001716" cy="6485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" name="矩形 12">
              <a:extLst>
                <a:ext uri="{FF2B5EF4-FFF2-40B4-BE49-F238E27FC236}"/>
              </a:extLst>
            </p:cNvPr>
            <p:cNvSpPr/>
            <p:nvPr/>
          </p:nvSpPr>
          <p:spPr>
            <a:xfrm>
              <a:off x="1559763" y="702192"/>
              <a:ext cx="4593640" cy="480535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eaLnBrk="1" hangingPunct="1">
                <a:defRPr/>
              </a:pPr>
              <a:r>
                <a:rPr lang="zh-CN" altLang="en-US" sz="2000" b="1" dirty="0">
                  <a:solidFill>
                    <a:srgbClr val="FF0000"/>
                  </a:solidFill>
                </a:rPr>
                <a:t>争先恐后写出了大家听到蚁王不搞特权，劳动的积极性很高，争着抢着干活。</a:t>
              </a:r>
            </a:p>
          </p:txBody>
        </p:sp>
      </p:grpSp>
      <p:grpSp>
        <p:nvGrpSpPr>
          <p:cNvPr id="4" name="组合 11"/>
          <p:cNvGrpSpPr>
            <a:grpSpLocks/>
          </p:cNvGrpSpPr>
          <p:nvPr/>
        </p:nvGrpSpPr>
        <p:grpSpPr bwMode="auto">
          <a:xfrm>
            <a:off x="2128842" y="4121154"/>
            <a:ext cx="5299693" cy="719667"/>
            <a:chOff x="3226927" y="915412"/>
            <a:chExt cx="5299558" cy="538020"/>
          </a:xfrm>
        </p:grpSpPr>
        <p:pic>
          <p:nvPicPr>
            <p:cNvPr id="25608" name="Picture 16" descr="C:\Users\Administrator\Desktop\对话框.png"/>
            <p:cNvPicPr>
              <a:picLocks noChangeAspect="1" noChangeArrowheads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26927" y="924376"/>
              <a:ext cx="5298940" cy="5290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5609" name="矩形 12"/>
            <p:cNvSpPr>
              <a:spLocks noChangeArrowheads="1"/>
            </p:cNvSpPr>
            <p:nvPr/>
          </p:nvSpPr>
          <p:spPr bwMode="auto">
            <a:xfrm>
              <a:off x="3391877" y="915412"/>
              <a:ext cx="5134608" cy="3451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eaLnBrk="1" hangingPunct="1"/>
              <a:r>
                <a:rPr lang="zh-CN" altLang="en-US" sz="2400" b="1" dirty="0">
                  <a:latin typeface="黑体" pitchFamily="49" charset="-122"/>
                  <a:ea typeface="黑体" pitchFamily="49" charset="-122"/>
                </a:rPr>
                <a:t>蚂蚁们为什么争先恐后的搬运粮食？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39" descr="구름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19842" y="179920"/>
            <a:ext cx="682625" cy="3640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5" name="Picture 40" descr="구름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759825" y="503770"/>
            <a:ext cx="1042988" cy="5545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1" descr="C:\Users\Administrator\AppData\Roaming\Tencent\Users\541737432\QQ\WinTemp\RichOle\TGL[~4NN25_V{D`ZL7_%C`M.png">
            <a:extLst>
              <a:ext uri="{FF2B5EF4-FFF2-40B4-BE49-F238E27FC236}"/>
            </a:extLst>
          </p:cNvPr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02541" y="2158034"/>
            <a:ext cx="3445437" cy="374782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9" name="Picture 2" descr="C:\Users\Administrator\AppData\Roaming\Tencent\Users\541737432\QQ\WinTemp\RichOle\RC@IB`6J`~%]SSZJN%S3P{G.png">
            <a:extLst>
              <a:ext uri="{FF2B5EF4-FFF2-40B4-BE49-F238E27FC236}"/>
            </a:extLst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481763" y="2971149"/>
            <a:ext cx="3067050" cy="24511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2" name="矩形 1">
            <a:extLst>
              <a:ext uri="{FF2B5EF4-FFF2-40B4-BE49-F238E27FC236}"/>
            </a:extLst>
          </p:cNvPr>
          <p:cNvSpPr/>
          <p:nvPr/>
        </p:nvSpPr>
        <p:spPr>
          <a:xfrm>
            <a:off x="3544098" y="1086646"/>
            <a:ext cx="5380831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zh-CN" altLang="en-US" sz="3600" b="1" dirty="0">
                <a:ln>
                  <a:solidFill>
                    <a:prstClr val="white"/>
                  </a:solidFill>
                </a:ln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你知道这是什么昆虫吗？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626" name="组合 6"/>
          <p:cNvGrpSpPr>
            <a:grpSpLocks/>
          </p:cNvGrpSpPr>
          <p:nvPr/>
        </p:nvGrpSpPr>
        <p:grpSpPr bwMode="auto">
          <a:xfrm>
            <a:off x="2293938" y="1049868"/>
            <a:ext cx="7542212" cy="2308324"/>
            <a:chOff x="719029" y="748584"/>
            <a:chExt cx="7542321" cy="1731905"/>
          </a:xfrm>
        </p:grpSpPr>
        <p:sp>
          <p:nvSpPr>
            <p:cNvPr id="26630" name="Text Box 4"/>
            <p:cNvSpPr txBox="1">
              <a:spLocks noChangeArrowheads="1"/>
            </p:cNvSpPr>
            <p:nvPr/>
          </p:nvSpPr>
          <p:spPr bwMode="auto">
            <a:xfrm>
              <a:off x="719029" y="748584"/>
              <a:ext cx="6003743" cy="17319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indent="4572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>
                <a:lnSpc>
                  <a:spcPct val="150000"/>
                </a:lnSpc>
                <a:spcBef>
                  <a:spcPct val="50000"/>
                </a:spcBef>
              </a:pPr>
              <a:r>
                <a:rPr lang="zh-CN" altLang="en-US" sz="2400" b="1">
                  <a:latin typeface="楷体" pitchFamily="49" charset="-122"/>
                  <a:ea typeface="楷体" pitchFamily="49" charset="-122"/>
                </a:rPr>
                <a:t>奶酪多</a:t>
              </a:r>
              <a:r>
                <a:rPr lang="zh-CN" altLang="en-US" sz="2400" b="1">
                  <a:solidFill>
                    <a:srgbClr val="FF0000"/>
                  </a:solidFill>
                  <a:latin typeface="楷体" pitchFamily="49" charset="-122"/>
                  <a:ea typeface="楷体" pitchFamily="49" charset="-122"/>
                </a:rPr>
                <a:t>诱人</a:t>
              </a:r>
              <a:r>
                <a:rPr lang="zh-CN" altLang="en-US" sz="2400" b="1">
                  <a:latin typeface="楷体" pitchFamily="49" charset="-122"/>
                  <a:ea typeface="楷体" pitchFamily="49" charset="-122"/>
                </a:rPr>
                <a:t>啊！抬着它，不要说吃，单是闻闻，都要淌口水。小蚂蚁们嘴叼着它，要做到不趁机舔一下，那要有多大的毅力，多强的纪律性啊！</a:t>
              </a:r>
            </a:p>
          </p:txBody>
        </p:sp>
        <p:pic>
          <p:nvPicPr>
            <p:cNvPr id="34826" name="Picture 10" descr="C:\Users\Administrator\AppData\Roaming\Tencent\Users\541737432\QQ\WinTemp\RichOle\NEVS~]@Y{}TY${X}~V(WW$5.png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6773862" y="1115372"/>
              <a:ext cx="1487488" cy="1136933"/>
            </a:xfrm>
            <a:prstGeom prst="ellipse">
              <a:avLst/>
            </a:prstGeom>
            <a:ln w="9525" cap="rnd">
              <a:noFill/>
            </a:ln>
            <a:effectLst>
              <a:outerShdw blurRad="381000" dist="292100" dir="5400000" sx="-80000" sy="-18000" rotWithShape="0">
                <a:srgbClr val="000000">
                  <a:alpha val="22000"/>
                </a:srgbClr>
              </a:outerShdw>
            </a:effectLst>
            <a:scene3d>
              <a:camera prst="orthographicFront"/>
              <a:lightRig rig="contrasting" dir="t">
                <a:rot lat="0" lon="0" rev="3000000"/>
              </a:lightRig>
            </a:scene3d>
            <a:sp3d contourW="7620">
              <a:bevelT w="95250" h="31750"/>
              <a:contourClr>
                <a:srgbClr val="333333"/>
              </a:contourClr>
            </a:sp3d>
          </p:spPr>
        </p:pic>
      </p:grpSp>
      <p:grpSp>
        <p:nvGrpSpPr>
          <p:cNvPr id="3" name="组合 15"/>
          <p:cNvGrpSpPr>
            <a:grpSpLocks/>
          </p:cNvGrpSpPr>
          <p:nvPr/>
        </p:nvGrpSpPr>
        <p:grpSpPr bwMode="auto">
          <a:xfrm>
            <a:off x="5487988" y="4305303"/>
            <a:ext cx="2565400" cy="1322917"/>
            <a:chOff x="3645292" y="2221794"/>
            <a:chExt cx="3402910" cy="951708"/>
          </a:xfrm>
        </p:grpSpPr>
        <p:sp>
          <p:nvSpPr>
            <p:cNvPr id="11" name="椭圆形标注 10">
              <a:extLst>
                <a:ext uri="{FF2B5EF4-FFF2-40B4-BE49-F238E27FC236}"/>
              </a:extLst>
            </p:cNvPr>
            <p:cNvSpPr/>
            <p:nvPr/>
          </p:nvSpPr>
          <p:spPr>
            <a:xfrm>
              <a:off x="3645292" y="2221794"/>
              <a:ext cx="3402910" cy="951708"/>
            </a:xfrm>
            <a:prstGeom prst="wedgeEllipseCallout">
              <a:avLst>
                <a:gd name="adj1" fmla="val -31355"/>
                <a:gd name="adj2" fmla="val -103042"/>
              </a:avLst>
            </a:prstGeom>
            <a:solidFill>
              <a:schemeClr val="bg1"/>
            </a:solidFill>
            <a:ln>
              <a:solidFill>
                <a:schemeClr val="bg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/>
            </a:p>
          </p:txBody>
        </p:sp>
        <p:sp>
          <p:nvSpPr>
            <p:cNvPr id="26629" name="矩形 14"/>
            <p:cNvSpPr>
              <a:spLocks noChangeArrowheads="1"/>
            </p:cNvSpPr>
            <p:nvPr/>
          </p:nvSpPr>
          <p:spPr bwMode="auto">
            <a:xfrm>
              <a:off x="3870657" y="2376278"/>
              <a:ext cx="3177542" cy="5092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eaLnBrk="1" hangingPunct="1"/>
              <a:r>
                <a:rPr lang="zh-CN" altLang="en-US" sz="2000" b="1">
                  <a:solidFill>
                    <a:srgbClr val="FF0000"/>
                  </a:solidFill>
                </a:rPr>
                <a:t>这段话写出了这块奶酪很吸引人。</a:t>
              </a:r>
              <a:endParaRPr lang="zh-CN" altLang="en-US" sz="28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rrowheads="1"/>
          </p:cNvSpPr>
          <p:nvPr/>
        </p:nvSpPr>
        <p:spPr bwMode="auto">
          <a:xfrm>
            <a:off x="2322513" y="1593851"/>
            <a:ext cx="7612062" cy="36471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indent="450850" eaLnBrk="1" hangingPunct="1">
              <a:lnSpc>
                <a:spcPct val="150000"/>
              </a:lnSpc>
            </a:pPr>
            <a:r>
              <a:rPr lang="zh-CN" altLang="en-US" sz="2200" b="1">
                <a:solidFill>
                  <a:srgbClr val="000000"/>
                </a:solidFill>
                <a:latin typeface="仿宋" pitchFamily="49" charset="-122"/>
                <a:ea typeface="仿宋" pitchFamily="49" charset="-122"/>
              </a:rPr>
              <a:t>下文“单是闻闻，都要淌口水和要做到不趁机舔一下，那要有多大的毅力，多强的纪律性啊！”都是为了强调奶酪的味道很好，很吸引人。所以诱人的意思就是奶酪的味道很香，很吸引人让人无法拒绝。</a:t>
            </a:r>
          </a:p>
          <a:p>
            <a:pPr indent="450850" eaLnBrk="1" hangingPunct="1">
              <a:lnSpc>
                <a:spcPct val="150000"/>
              </a:lnSpc>
            </a:pPr>
            <a:r>
              <a:rPr lang="zh-CN" altLang="en-US" sz="2200" b="1">
                <a:solidFill>
                  <a:srgbClr val="FF0000"/>
                </a:solidFill>
                <a:latin typeface="仿宋" pitchFamily="49" charset="-122"/>
                <a:ea typeface="仿宋" pitchFamily="49" charset="-122"/>
              </a:rPr>
              <a:t>联系上下文理解词语的方法：</a:t>
            </a:r>
            <a:r>
              <a:rPr lang="zh-CN" altLang="en-US" sz="2200" b="1">
                <a:solidFill>
                  <a:srgbClr val="000000"/>
                </a:solidFill>
                <a:latin typeface="仿宋" pitchFamily="49" charset="-122"/>
                <a:ea typeface="仿宋" pitchFamily="49" charset="-122"/>
              </a:rPr>
              <a:t>先找到这个词语，然后读词语的前面的句子和后面的句子，把能理解这个词语的意思。要遵循词不离句的原则。</a:t>
            </a:r>
          </a:p>
        </p:txBody>
      </p:sp>
      <p:sp>
        <p:nvSpPr>
          <p:cNvPr id="3" name="矩形 2"/>
          <p:cNvSpPr>
            <a:spLocks noChangeArrowheads="1"/>
          </p:cNvSpPr>
          <p:nvPr/>
        </p:nvSpPr>
        <p:spPr bwMode="auto">
          <a:xfrm>
            <a:off x="4078292" y="967321"/>
            <a:ext cx="403542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/>
            <a:r>
              <a:rPr lang="zh-CN" altLang="en-US" sz="2400" b="1" dirty="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联系上下文理解词语：</a:t>
            </a:r>
            <a:r>
              <a:rPr lang="zh-CN" altLang="en-US" sz="24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诱人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ext Box 3"/>
          <p:cNvSpPr txBox="1">
            <a:spLocks noChangeArrowheads="1"/>
          </p:cNvSpPr>
          <p:nvPr/>
        </p:nvSpPr>
        <p:spPr bwMode="auto">
          <a:xfrm>
            <a:off x="2189163" y="1107018"/>
            <a:ext cx="7847012" cy="1938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indent="4508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50000"/>
              </a:spcBef>
            </a:pPr>
            <a:r>
              <a:rPr lang="zh-CN" altLang="en-US" sz="2000" b="1">
                <a:latin typeface="楷体" pitchFamily="49" charset="-122"/>
                <a:ea typeface="楷体" pitchFamily="49" charset="-122"/>
              </a:rPr>
              <a:t>蚂蚁队长叼着奶酪的一角往前拽着，也许是用力过猛，一下就把那个角拽掉了。盯着那一点儿掉在地上的奶酪渣，蚂蚁队长想：丢掉，实在太可惜；趁机吃掉它，又要犯不许偷嘴的禁令。怎么办呢？他的心</a:t>
            </a:r>
            <a:r>
              <a:rPr lang="zh-CN" altLang="en-US" sz="20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七上八下</a:t>
            </a:r>
            <a:r>
              <a:rPr lang="zh-CN" altLang="en-US" sz="2000" b="1">
                <a:latin typeface="楷体" pitchFamily="49" charset="-122"/>
                <a:ea typeface="楷体" pitchFamily="49" charset="-122"/>
              </a:rPr>
              <a:t>，只好下令：“休息一会儿！”</a:t>
            </a:r>
            <a:endParaRPr lang="zh-CN" altLang="en-US" sz="2000" b="1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  <p:pic>
        <p:nvPicPr>
          <p:cNvPr id="28675" name="Picture 5" descr="C:\Users\Administrator\AppData\Roaming\Tencent\Users\541737432\QQ\WinTemp\RichOle\~SB)1MP(OFP@AS01)T~KI2H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15142" y="3877736"/>
            <a:ext cx="3195637" cy="20764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" name="组合 15"/>
          <p:cNvGrpSpPr>
            <a:grpSpLocks/>
          </p:cNvGrpSpPr>
          <p:nvPr/>
        </p:nvGrpSpPr>
        <p:grpSpPr bwMode="auto">
          <a:xfrm>
            <a:off x="3076578" y="3996270"/>
            <a:ext cx="3298825" cy="2065867"/>
            <a:chOff x="3833238" y="2117198"/>
            <a:chExt cx="4376782" cy="1485734"/>
          </a:xfrm>
        </p:grpSpPr>
        <p:sp>
          <p:nvSpPr>
            <p:cNvPr id="8" name="椭圆形标注 7">
              <a:extLst>
                <a:ext uri="{FF2B5EF4-FFF2-40B4-BE49-F238E27FC236}"/>
              </a:extLst>
            </p:cNvPr>
            <p:cNvSpPr/>
            <p:nvPr/>
          </p:nvSpPr>
          <p:spPr>
            <a:xfrm>
              <a:off x="3833238" y="2117198"/>
              <a:ext cx="4376782" cy="1485734"/>
            </a:xfrm>
            <a:prstGeom prst="wedgeEllipseCallout">
              <a:avLst>
                <a:gd name="adj1" fmla="val -34088"/>
                <a:gd name="adj2" fmla="val -66457"/>
              </a:avLst>
            </a:prstGeom>
            <a:solidFill>
              <a:schemeClr val="bg1"/>
            </a:solidFill>
            <a:ln>
              <a:solidFill>
                <a:schemeClr val="bg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/>
            </a:p>
          </p:txBody>
        </p:sp>
        <p:sp>
          <p:nvSpPr>
            <p:cNvPr id="28678" name="矩形 14"/>
            <p:cNvSpPr>
              <a:spLocks noChangeArrowheads="1"/>
            </p:cNvSpPr>
            <p:nvPr/>
          </p:nvSpPr>
          <p:spPr bwMode="auto">
            <a:xfrm>
              <a:off x="4069532" y="2378185"/>
              <a:ext cx="3952542" cy="7304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eaLnBrk="1" hangingPunct="1"/>
              <a:r>
                <a:rPr lang="zh-CN" altLang="en-US" sz="2000" b="1">
                  <a:solidFill>
                    <a:srgbClr val="FF0000"/>
                  </a:solidFill>
                </a:rPr>
                <a:t> 心理活动描写。写出面对这点奶酪渣蚁王左右为难，不知道该怎么办？</a:t>
              </a:r>
              <a:endParaRPr lang="zh-CN" altLang="en-US" sz="28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698" name="组合 5"/>
          <p:cNvGrpSpPr>
            <a:grpSpLocks/>
          </p:cNvGrpSpPr>
          <p:nvPr/>
        </p:nvGrpSpPr>
        <p:grpSpPr bwMode="auto">
          <a:xfrm>
            <a:off x="2003429" y="1297521"/>
            <a:ext cx="7762875" cy="3429071"/>
            <a:chOff x="454676" y="1012584"/>
            <a:chExt cx="7762036" cy="2566653"/>
          </a:xfrm>
        </p:grpSpPr>
        <p:grpSp>
          <p:nvGrpSpPr>
            <p:cNvPr id="29700" name="组合 4"/>
            <p:cNvGrpSpPr>
              <a:grpSpLocks/>
            </p:cNvGrpSpPr>
            <p:nvPr/>
          </p:nvGrpSpPr>
          <p:grpSpPr bwMode="auto">
            <a:xfrm>
              <a:off x="885856" y="1012584"/>
              <a:ext cx="7330856" cy="2566653"/>
              <a:chOff x="838231" y="1012584"/>
              <a:chExt cx="7330856" cy="2566653"/>
            </a:xfrm>
          </p:grpSpPr>
          <p:sp>
            <p:nvSpPr>
              <p:cNvPr id="29702" name="矩形 2"/>
              <p:cNvSpPr>
                <a:spLocks noChangeArrowheads="1"/>
              </p:cNvSpPr>
              <p:nvPr/>
            </p:nvSpPr>
            <p:spPr bwMode="auto">
              <a:xfrm>
                <a:off x="838231" y="1012584"/>
                <a:ext cx="1149238" cy="3916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/>
              <a:p>
                <a:pPr algn="ctr" eaLnBrk="1" hangingPunct="1"/>
                <a:r>
                  <a:rPr lang="zh-CN" altLang="en-US" sz="2800" b="1">
                    <a:solidFill>
                      <a:srgbClr val="36A436"/>
                    </a:solidFill>
                    <a:latin typeface="微软雅黑" pitchFamily="34" charset="-122"/>
                    <a:ea typeface="微软雅黑" pitchFamily="34" charset="-122"/>
                  </a:rPr>
                  <a:t>积累：</a:t>
                </a:r>
                <a:endParaRPr lang="en-US" altLang="zh-CN" sz="2800" b="1">
                  <a:solidFill>
                    <a:srgbClr val="36A436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14" name="矩形 13">
                <a:extLst>
                  <a:ext uri="{FF2B5EF4-FFF2-40B4-BE49-F238E27FC236}"/>
                </a:extLst>
              </p:cNvPr>
              <p:cNvSpPr/>
              <p:nvPr/>
            </p:nvSpPr>
            <p:spPr>
              <a:xfrm>
                <a:off x="894361" y="1575017"/>
                <a:ext cx="7274726" cy="2004220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 eaLnBrk="1" hangingPunct="1">
                  <a:lnSpc>
                    <a:spcPct val="150000"/>
                  </a:lnSpc>
                  <a:defRPr/>
                </a:pPr>
                <a:r>
                  <a:rPr lang="zh-CN" altLang="en-US" sz="2800" b="1" dirty="0">
                    <a:solidFill>
                      <a:prstClr val="black"/>
                    </a:solidFill>
                    <a:latin typeface="+mj-ea"/>
                    <a:ea typeface="+mj-ea"/>
                  </a:rPr>
                  <a:t>    “七上八下”是描写心理活动的词语。像这样的词语还有：</a:t>
                </a:r>
                <a:endParaRPr lang="en-US" altLang="zh-CN" sz="2800" b="1" dirty="0">
                  <a:solidFill>
                    <a:prstClr val="black"/>
                  </a:solidFill>
                  <a:latin typeface="+mj-ea"/>
                  <a:ea typeface="+mj-ea"/>
                </a:endParaRPr>
              </a:p>
              <a:p>
                <a:pPr eaLnBrk="1" hangingPunct="1">
                  <a:lnSpc>
                    <a:spcPct val="150000"/>
                  </a:lnSpc>
                  <a:defRPr/>
                </a:pPr>
                <a:r>
                  <a:rPr lang="en-US" altLang="zh-CN" sz="2800" b="1" dirty="0">
                    <a:solidFill>
                      <a:prstClr val="black"/>
                    </a:solidFill>
                    <a:latin typeface="+mj-ea"/>
                    <a:ea typeface="+mj-ea"/>
                  </a:rPr>
                  <a:t>______________________________________________________________________________</a:t>
                </a:r>
                <a:endParaRPr lang="zh-CN" altLang="en-US" sz="2800" b="1" dirty="0">
                  <a:solidFill>
                    <a:prstClr val="black"/>
                  </a:solidFill>
                  <a:latin typeface="+mj-ea"/>
                  <a:ea typeface="+mj-ea"/>
                </a:endParaRPr>
              </a:p>
            </p:txBody>
          </p:sp>
        </p:grpSp>
        <p:pic>
          <p:nvPicPr>
            <p:cNvPr id="29701" name="图片 24" descr="花盆.png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4676" y="1013454"/>
              <a:ext cx="389937" cy="4456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4222754" y="3757088"/>
            <a:ext cx="3560763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zh-CN" altLang="en-US" sz="28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心急如焚 心乱如麻</a:t>
            </a:r>
          </a:p>
          <a:p>
            <a:pPr algn="ctr" eaLnBrk="1" hangingPunct="1">
              <a:lnSpc>
                <a:spcPct val="150000"/>
              </a:lnSpc>
            </a:pPr>
            <a:r>
              <a:rPr lang="zh-CN" altLang="en-US" sz="28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心猿意马 忐忑不安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ext Box 3"/>
          <p:cNvSpPr txBox="1">
            <a:spLocks noChangeArrowheads="1"/>
          </p:cNvSpPr>
          <p:nvPr/>
        </p:nvSpPr>
        <p:spPr bwMode="auto">
          <a:xfrm>
            <a:off x="2152650" y="1585385"/>
            <a:ext cx="7613650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50000"/>
              </a:spcBef>
            </a:pPr>
            <a:r>
              <a:rPr lang="zh-CN" altLang="en-US" sz="2000" b="1">
                <a:solidFill>
                  <a:srgbClr val="0000CC"/>
                </a:solidFill>
              </a:rPr>
              <a:t>　　</a:t>
            </a:r>
            <a:r>
              <a:rPr lang="zh-CN" altLang="en-US" sz="2000" b="1">
                <a:latin typeface="楷体" pitchFamily="49" charset="-122"/>
                <a:ea typeface="楷体" pitchFamily="49" charset="-122"/>
              </a:rPr>
              <a:t>这时，奶酪旁边只有蚂蚁队长，他偷个嘴，谁也看不见。他低下头， 嗅嗅那点儿奶酪渣子，味道真香！可是，他</a:t>
            </a:r>
            <a:r>
              <a:rPr lang="zh-CN" altLang="en-US" sz="20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犹豫</a:t>
            </a:r>
            <a:r>
              <a:rPr lang="zh-CN" altLang="en-US" sz="2000" b="1">
                <a:latin typeface="楷体" pitchFamily="49" charset="-122"/>
                <a:ea typeface="楷体" pitchFamily="49" charset="-122"/>
              </a:rPr>
              <a:t>了一会儿，</a:t>
            </a:r>
            <a:r>
              <a:rPr lang="zh-CN" altLang="en-US" sz="20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终于</a:t>
            </a:r>
            <a:r>
              <a:rPr lang="zh-CN" altLang="en-US" sz="2000" b="1">
                <a:latin typeface="楷体" pitchFamily="49" charset="-122"/>
                <a:ea typeface="楷体" pitchFamily="49" charset="-122"/>
              </a:rPr>
              <a:t>一跺脚：“注意啦，全体都有！稍息！立正！向后</a:t>
            </a:r>
            <a:r>
              <a:rPr lang="en-US" altLang="zh-CN" sz="2000" b="1">
                <a:latin typeface="楷体" pitchFamily="49" charset="-122"/>
                <a:ea typeface="楷体" pitchFamily="49" charset="-122"/>
              </a:rPr>
              <a:t>——</a:t>
            </a:r>
            <a:r>
              <a:rPr lang="zh-CN" altLang="en-US" sz="2000" b="1">
                <a:latin typeface="楷体" pitchFamily="49" charset="-122"/>
                <a:ea typeface="楷体" pitchFamily="49" charset="-122"/>
              </a:rPr>
              <a:t>转！齐步</a:t>
            </a:r>
            <a:r>
              <a:rPr lang="en-US" altLang="zh-CN" sz="2000" b="1">
                <a:latin typeface="楷体" pitchFamily="49" charset="-122"/>
                <a:ea typeface="楷体" pitchFamily="49" charset="-122"/>
              </a:rPr>
              <a:t>——</a:t>
            </a:r>
            <a:r>
              <a:rPr lang="zh-CN" altLang="en-US" sz="2000" b="1">
                <a:latin typeface="楷体" pitchFamily="49" charset="-122"/>
                <a:ea typeface="楷体" pitchFamily="49" charset="-122"/>
              </a:rPr>
              <a:t>走！”</a:t>
            </a:r>
          </a:p>
        </p:txBody>
      </p:sp>
      <p:sp>
        <p:nvSpPr>
          <p:cNvPr id="3" name="线形标注 2 2">
            <a:extLst>
              <a:ext uri="{FF2B5EF4-FFF2-40B4-BE49-F238E27FC236}"/>
            </a:extLst>
          </p:cNvPr>
          <p:cNvSpPr/>
          <p:nvPr/>
        </p:nvSpPr>
        <p:spPr>
          <a:xfrm flipH="1">
            <a:off x="3351213" y="954621"/>
            <a:ext cx="5218112" cy="594783"/>
          </a:xfrm>
          <a:prstGeom prst="borderCallout2">
            <a:avLst>
              <a:gd name="adj1" fmla="val 25000"/>
              <a:gd name="adj2" fmla="val -226"/>
              <a:gd name="adj3" fmla="val 86899"/>
              <a:gd name="adj4" fmla="val -7181"/>
              <a:gd name="adj5" fmla="val 240099"/>
              <a:gd name="adj6" fmla="val 3228"/>
            </a:avLst>
          </a:prstGeom>
          <a:solidFill>
            <a:schemeClr val="bg1"/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r>
              <a:rPr lang="zh-CN" altLang="en-US" sz="2000" b="1" dirty="0">
                <a:solidFill>
                  <a:srgbClr val="FF0000"/>
                </a:solidFill>
              </a:rPr>
              <a:t>“犹豫、终于”写出了蚁王激烈的思想斗争。</a:t>
            </a:r>
          </a:p>
        </p:txBody>
      </p:sp>
      <p:sp>
        <p:nvSpPr>
          <p:cNvPr id="8" name="文本框 2">
            <a:extLst>
              <a:ext uri="{FF2B5EF4-FFF2-40B4-BE49-F238E27FC236}"/>
            </a:extLst>
          </p:cNvPr>
          <p:cNvSpPr txBox="1">
            <a:spLocks noChangeArrowheads="1"/>
          </p:cNvSpPr>
          <p:nvPr/>
        </p:nvSpPr>
        <p:spPr bwMode="auto">
          <a:xfrm>
            <a:off x="2268538" y="4248151"/>
            <a:ext cx="7497762" cy="1631216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indent="4445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sz="2000" b="1" dirty="0">
                <a:solidFill>
                  <a:srgbClr val="FF0000"/>
                </a:solidFill>
                <a:latin typeface="+mj-ea"/>
                <a:ea typeface="+mj-ea"/>
              </a:rPr>
              <a:t>蚂蚁队长第一次下命令是想让蚂蚁们离开，自己吃了这点儿奶酪渣，因为他实在抵制不了美食的诱惑。可是经过激烈的思想斗争，他改变了自己的想法，决定把这点儿奶酪渣留给年龄最小的蚂蚁吃。从这里可以看出蚂蚁队长具有抵制诱惑的勇气，能够以身作则，也反映了蚂蚁队长关爱弱小的品质。</a:t>
            </a:r>
          </a:p>
        </p:txBody>
      </p:sp>
      <p:grpSp>
        <p:nvGrpSpPr>
          <p:cNvPr id="2" name="组合 8"/>
          <p:cNvGrpSpPr>
            <a:grpSpLocks/>
          </p:cNvGrpSpPr>
          <p:nvPr/>
        </p:nvGrpSpPr>
        <p:grpSpPr bwMode="auto">
          <a:xfrm>
            <a:off x="2090742" y="3653370"/>
            <a:ext cx="7443787" cy="603251"/>
            <a:chOff x="3226928" y="937246"/>
            <a:chExt cx="7443591" cy="452365"/>
          </a:xfrm>
        </p:grpSpPr>
        <p:pic>
          <p:nvPicPr>
            <p:cNvPr id="30726" name="Picture 16" descr="C:\Users\Administrator\Desktop\对话框.pn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26928" y="937246"/>
              <a:ext cx="6439185" cy="4523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727" name="矩形 12"/>
            <p:cNvSpPr>
              <a:spLocks noChangeArrowheads="1"/>
            </p:cNvSpPr>
            <p:nvPr/>
          </p:nvSpPr>
          <p:spPr bwMode="auto">
            <a:xfrm>
              <a:off x="3456263" y="941152"/>
              <a:ext cx="7214256" cy="3000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eaLnBrk="1" hangingPunct="1"/>
              <a:r>
                <a:rPr lang="zh-CN" altLang="en-US" sz="2000" b="1">
                  <a:latin typeface="黑体" pitchFamily="49" charset="-122"/>
                  <a:ea typeface="黑体" pitchFamily="49" charset="-122"/>
                </a:rPr>
                <a:t>蚂蚁队长为什么两次下了同样的命令？他想干什么？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8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ext Box 3"/>
          <p:cNvSpPr txBox="1">
            <a:spLocks noChangeArrowheads="1"/>
          </p:cNvSpPr>
          <p:nvPr/>
        </p:nvSpPr>
        <p:spPr bwMode="auto">
          <a:xfrm>
            <a:off x="2036767" y="1606551"/>
            <a:ext cx="7870825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50000"/>
              </a:spcBef>
            </a:pPr>
            <a:r>
              <a:rPr lang="zh-CN" altLang="en-US" sz="2400" b="1">
                <a:solidFill>
                  <a:srgbClr val="0000CC"/>
                </a:solidFill>
              </a:rPr>
              <a:t>　　</a:t>
            </a:r>
            <a:r>
              <a:rPr lang="zh-CN" altLang="en-US" sz="2400" b="1">
                <a:latin typeface="楷体" pitchFamily="49" charset="-122"/>
                <a:ea typeface="楷体" pitchFamily="49" charset="-122"/>
              </a:rPr>
              <a:t>小蚂蚁们从四面八方的草丛里走拢来了。当他们重新聚到奶酪旁边时，蚁王命令一只最小的小蚂蚁：“这点儿奶酪渣是刚才弄掉的，丢了可惜，</a:t>
            </a:r>
            <a:r>
              <a:rPr lang="zh-CN" altLang="en-US" sz="24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你吃掉它</a:t>
            </a:r>
            <a:r>
              <a:rPr lang="zh-CN" altLang="en-US" sz="2400" b="1">
                <a:latin typeface="楷体" pitchFamily="49" charset="-122"/>
                <a:ea typeface="楷体" pitchFamily="49" charset="-122"/>
              </a:rPr>
              <a:t>。执行命令！”</a:t>
            </a:r>
          </a:p>
        </p:txBody>
      </p:sp>
      <p:sp>
        <p:nvSpPr>
          <p:cNvPr id="31747" name="矩形 15"/>
          <p:cNvSpPr>
            <a:spLocks noChangeArrowheads="1"/>
          </p:cNvSpPr>
          <p:nvPr/>
        </p:nvSpPr>
        <p:spPr bwMode="auto">
          <a:xfrm>
            <a:off x="3933825" y="4523321"/>
            <a:ext cx="36957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/>
            <a:endParaRPr lang="zh-CN" altLang="en-US" sz="2400" b="1">
              <a:latin typeface="仿宋" pitchFamily="49" charset="-122"/>
              <a:ea typeface="仿宋" pitchFamily="49" charset="-122"/>
            </a:endParaRPr>
          </a:p>
        </p:txBody>
      </p:sp>
      <p:sp>
        <p:nvSpPr>
          <p:cNvPr id="14" name="矩形 13">
            <a:extLst>
              <a:ext uri="{FF2B5EF4-FFF2-40B4-BE49-F238E27FC236}"/>
            </a:extLst>
          </p:cNvPr>
          <p:cNvSpPr/>
          <p:nvPr/>
        </p:nvSpPr>
        <p:spPr>
          <a:xfrm>
            <a:off x="3328992" y="4656667"/>
            <a:ext cx="4300537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zh-CN" altLang="en-US" b="1" dirty="0">
                <a:latin typeface="+mn-ea"/>
                <a:ea typeface="+mn-ea"/>
              </a:rPr>
              <a:t>     </a:t>
            </a:r>
          </a:p>
        </p:txBody>
      </p:sp>
      <p:grpSp>
        <p:nvGrpSpPr>
          <p:cNvPr id="2" name="组合 15"/>
          <p:cNvGrpSpPr>
            <a:grpSpLocks/>
          </p:cNvGrpSpPr>
          <p:nvPr/>
        </p:nvGrpSpPr>
        <p:grpSpPr bwMode="auto">
          <a:xfrm>
            <a:off x="6518279" y="4049185"/>
            <a:ext cx="3298825" cy="1409700"/>
            <a:chOff x="3799066" y="2204430"/>
            <a:chExt cx="4376782" cy="1014776"/>
          </a:xfrm>
        </p:grpSpPr>
        <p:sp>
          <p:nvSpPr>
            <p:cNvPr id="7" name="椭圆形标注 6">
              <a:extLst>
                <a:ext uri="{FF2B5EF4-FFF2-40B4-BE49-F238E27FC236}"/>
              </a:extLst>
            </p:cNvPr>
            <p:cNvSpPr/>
            <p:nvPr/>
          </p:nvSpPr>
          <p:spPr>
            <a:xfrm>
              <a:off x="3799066" y="2204430"/>
              <a:ext cx="4376782" cy="1014776"/>
            </a:xfrm>
            <a:prstGeom prst="wedgeEllipseCallout">
              <a:avLst>
                <a:gd name="adj1" fmla="val -34088"/>
                <a:gd name="adj2" fmla="val -66457"/>
              </a:avLst>
            </a:prstGeom>
            <a:solidFill>
              <a:schemeClr val="bg1"/>
            </a:solidFill>
            <a:ln>
              <a:solidFill>
                <a:schemeClr val="bg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/>
            </a:p>
          </p:txBody>
        </p:sp>
        <p:sp>
          <p:nvSpPr>
            <p:cNvPr id="31751" name="矩形 14"/>
            <p:cNvSpPr>
              <a:spLocks noChangeArrowheads="1"/>
            </p:cNvSpPr>
            <p:nvPr/>
          </p:nvSpPr>
          <p:spPr bwMode="auto">
            <a:xfrm>
              <a:off x="4069532" y="2378185"/>
              <a:ext cx="3952542" cy="5095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eaLnBrk="1" hangingPunct="1"/>
              <a:r>
                <a:rPr lang="zh-CN" altLang="en-US" sz="2000" b="1">
                  <a:solidFill>
                    <a:srgbClr val="FF0000"/>
                  </a:solidFill>
                </a:rPr>
                <a:t> 蚁王以命令的形式让小蚂蚁吃掉这块奶酪渣。</a:t>
              </a:r>
              <a:endParaRPr lang="zh-CN" altLang="en-US" sz="28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>
            <a:grpSpLocks/>
          </p:cNvGrpSpPr>
          <p:nvPr/>
        </p:nvGrpSpPr>
        <p:grpSpPr bwMode="auto">
          <a:xfrm>
            <a:off x="1825625" y="1538821"/>
            <a:ext cx="8288338" cy="1418167"/>
            <a:chOff x="302127" y="1154336"/>
            <a:chExt cx="8288085" cy="1063475"/>
          </a:xfrm>
        </p:grpSpPr>
        <p:pic>
          <p:nvPicPr>
            <p:cNvPr id="38919" name="Picture 7" descr="C:\Users\Administrator\AppData\Roaming\Tencent\Users\541737432\QQ\WinTemp\RichOle\7VEW7UWALGZDR341@SWDNPL.png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2127" y="1154336"/>
              <a:ext cx="983074" cy="1063475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/>
          </p:spPr>
        </p:pic>
        <p:sp>
          <p:nvSpPr>
            <p:cNvPr id="32773" name="矩形 1"/>
            <p:cNvSpPr>
              <a:spLocks noChangeArrowheads="1"/>
            </p:cNvSpPr>
            <p:nvPr/>
          </p:nvSpPr>
          <p:spPr bwMode="auto">
            <a:xfrm>
              <a:off x="1121134" y="1444696"/>
              <a:ext cx="7469078" cy="4385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eaLnBrk="1" hangingPunct="1"/>
              <a:r>
                <a:rPr lang="zh-CN" altLang="en-US" sz="3200" b="1">
                  <a:latin typeface="黑体" pitchFamily="49" charset="-122"/>
                  <a:ea typeface="黑体" pitchFamily="49" charset="-122"/>
                </a:rPr>
                <a:t>你喜欢蚂蚁队长吗？为什么？</a:t>
              </a:r>
              <a:r>
                <a:rPr lang="en-US" altLang="zh-CN" sz="3200" b="1">
                  <a:solidFill>
                    <a:srgbClr val="FF0000"/>
                  </a:solidFill>
                  <a:latin typeface="仿宋" pitchFamily="49" charset="-122"/>
                  <a:ea typeface="仿宋" pitchFamily="49" charset="-122"/>
                </a:rPr>
                <a:t>(</a:t>
              </a:r>
              <a:r>
                <a:rPr lang="zh-CN" altLang="en-US" sz="3200" b="1">
                  <a:solidFill>
                    <a:srgbClr val="FF0000"/>
                  </a:solidFill>
                  <a:latin typeface="仿宋" pitchFamily="49" charset="-122"/>
                  <a:ea typeface="仿宋" pitchFamily="49" charset="-122"/>
                </a:rPr>
                <a:t>核心问题</a:t>
              </a:r>
              <a:r>
                <a:rPr lang="en-US" altLang="zh-CN" sz="3200" b="1">
                  <a:solidFill>
                    <a:srgbClr val="FF0000"/>
                  </a:solidFill>
                  <a:latin typeface="仿宋" pitchFamily="49" charset="-122"/>
                  <a:ea typeface="仿宋" pitchFamily="49" charset="-122"/>
                </a:rPr>
                <a:t>)</a:t>
              </a:r>
              <a:endParaRPr lang="zh-CN" altLang="en-US" sz="3200" b="1">
                <a:solidFill>
                  <a:srgbClr val="FF0000"/>
                </a:solidFill>
                <a:latin typeface="仿宋" pitchFamily="49" charset="-122"/>
                <a:ea typeface="仿宋" pitchFamily="49" charset="-122"/>
              </a:endParaRPr>
            </a:p>
          </p:txBody>
        </p:sp>
      </p:grpSp>
      <p:sp>
        <p:nvSpPr>
          <p:cNvPr id="3" name="矩形 2">
            <a:extLst>
              <a:ext uri="{FF2B5EF4-FFF2-40B4-BE49-F238E27FC236}"/>
            </a:extLst>
          </p:cNvPr>
          <p:cNvSpPr>
            <a:spLocks noChangeArrowheads="1"/>
          </p:cNvSpPr>
          <p:nvPr/>
        </p:nvSpPr>
        <p:spPr bwMode="auto">
          <a:xfrm>
            <a:off x="2819404" y="3037418"/>
            <a:ext cx="6316663" cy="1569660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/>
          <a:p>
            <a:pPr indent="811213" eaLnBrk="1" hangingPunct="1">
              <a:lnSpc>
                <a:spcPct val="150000"/>
              </a:lnSpc>
              <a:defRPr/>
            </a:pPr>
            <a:r>
              <a:rPr lang="zh-CN" altLang="en-US" sz="3200" b="1" dirty="0">
                <a:solidFill>
                  <a:srgbClr val="FF0000"/>
                </a:solidFill>
                <a:latin typeface="+mj-ea"/>
                <a:ea typeface="+mj-ea"/>
              </a:rPr>
              <a:t>我喜欢蚂蚁队长，因为他能以身作则，关爱弱小。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utoUpdateAnimBg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rrowheads="1"/>
          </p:cNvSpPr>
          <p:nvPr/>
        </p:nvSpPr>
        <p:spPr bwMode="auto">
          <a:xfrm>
            <a:off x="5189542" y="3092451"/>
            <a:ext cx="3152775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>
              <a:lnSpc>
                <a:spcPct val="150000"/>
              </a:lnSpc>
              <a:buFont typeface="Arial" pitchFamily="34" charset="0"/>
              <a:buNone/>
            </a:pPr>
            <a:r>
              <a:rPr lang="zh-CN" altLang="en-US" sz="2400" b="1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发现奶酪  十分诱人</a:t>
            </a:r>
          </a:p>
          <a:p>
            <a:pPr eaLnBrk="1" hangingPunct="1">
              <a:lnSpc>
                <a:spcPct val="150000"/>
              </a:lnSpc>
              <a:buFont typeface="Arial" pitchFamily="34" charset="0"/>
              <a:buNone/>
            </a:pPr>
            <a:r>
              <a:rPr lang="zh-CN" altLang="en-US" sz="2400" b="1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独享奶酪  犹豫再三    </a:t>
            </a:r>
          </a:p>
          <a:p>
            <a:pPr eaLnBrk="1" hangingPunct="1">
              <a:lnSpc>
                <a:spcPct val="150000"/>
              </a:lnSpc>
              <a:buFont typeface="Arial" pitchFamily="34" charset="0"/>
              <a:buNone/>
            </a:pPr>
            <a:r>
              <a:rPr lang="zh-CN" altLang="en-US" sz="2400" b="1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关爱弱小  执行命令</a:t>
            </a:r>
            <a:endParaRPr lang="zh-CN" altLang="zh-CN" sz="2400" b="1" dirty="0">
              <a:solidFill>
                <a:srgbClr val="0000FF"/>
              </a:solidFill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3" name="左大括号 2">
            <a:extLst>
              <a:ext uri="{FF2B5EF4-FFF2-40B4-BE49-F238E27FC236}"/>
            </a:extLst>
          </p:cNvPr>
          <p:cNvSpPr/>
          <p:nvPr/>
        </p:nvSpPr>
        <p:spPr>
          <a:xfrm>
            <a:off x="3265488" y="2611971"/>
            <a:ext cx="215900" cy="3469217"/>
          </a:xfrm>
          <a:prstGeom prst="leftBrac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en-US"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41988" name="矩形 1"/>
          <p:cNvSpPr>
            <a:spLocks noChangeArrowheads="1"/>
          </p:cNvSpPr>
          <p:nvPr/>
        </p:nvSpPr>
        <p:spPr bwMode="auto">
          <a:xfrm>
            <a:off x="2564567" y="3060700"/>
            <a:ext cx="677108" cy="1708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wrap="none">
            <a:spAutoFit/>
          </a:bodyPr>
          <a:lstStyle/>
          <a:p>
            <a:pPr eaLnBrk="1" hangingPunct="1"/>
            <a:r>
              <a:rPr lang="zh-CN" altLang="en-US" sz="3200" b="1">
                <a:latin typeface="黑体" pitchFamily="49" charset="-122"/>
                <a:ea typeface="黑体" pitchFamily="49" charset="-122"/>
              </a:rPr>
              <a:t>蚂蚁队长</a:t>
            </a:r>
          </a:p>
        </p:txBody>
      </p:sp>
      <p:sp>
        <p:nvSpPr>
          <p:cNvPr id="5" name="矩形 4"/>
          <p:cNvSpPr>
            <a:spLocks noChangeArrowheads="1"/>
          </p:cNvSpPr>
          <p:nvPr/>
        </p:nvSpPr>
        <p:spPr bwMode="auto">
          <a:xfrm>
            <a:off x="8437563" y="3318937"/>
            <a:ext cx="1422184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1" hangingPunct="1">
              <a:lnSpc>
                <a:spcPct val="150000"/>
              </a:lnSpc>
            </a:pPr>
            <a:r>
              <a:rPr lang="zh-CN" altLang="en-US" sz="2400" b="1">
                <a:latin typeface="黑体" pitchFamily="49" charset="-122"/>
                <a:ea typeface="黑体" pitchFamily="49" charset="-122"/>
              </a:rPr>
              <a:t>以身作则</a:t>
            </a:r>
            <a:endParaRPr lang="en-US" altLang="zh-CN" sz="2400" b="1">
              <a:latin typeface="黑体" pitchFamily="49" charset="-122"/>
              <a:ea typeface="黑体" pitchFamily="49" charset="-122"/>
            </a:endParaRPr>
          </a:p>
          <a:p>
            <a:pPr eaLnBrk="1" hangingPunct="1">
              <a:lnSpc>
                <a:spcPct val="150000"/>
              </a:lnSpc>
            </a:pPr>
            <a:r>
              <a:rPr lang="zh-CN" altLang="en-US" sz="2400" b="1">
                <a:latin typeface="黑体" pitchFamily="49" charset="-122"/>
                <a:ea typeface="黑体" pitchFamily="49" charset="-122"/>
              </a:rPr>
              <a:t>关爱弱小</a:t>
            </a:r>
          </a:p>
        </p:txBody>
      </p:sp>
      <p:sp>
        <p:nvSpPr>
          <p:cNvPr id="6" name="左大括号 5">
            <a:extLst>
              <a:ext uri="{FF2B5EF4-FFF2-40B4-BE49-F238E27FC236}"/>
            </a:extLst>
          </p:cNvPr>
          <p:cNvSpPr/>
          <p:nvPr/>
        </p:nvSpPr>
        <p:spPr>
          <a:xfrm>
            <a:off x="4856163" y="3304121"/>
            <a:ext cx="215900" cy="1911349"/>
          </a:xfrm>
          <a:prstGeom prst="leftBrace">
            <a:avLst/>
          </a:prstGeom>
          <a:noFill/>
          <a:ln w="12700" cap="flat" cmpd="sng" algn="ctr">
            <a:solidFill>
              <a:sysClr val="windowText" lastClr="000000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en-US"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7" name="矩形 6"/>
          <p:cNvSpPr>
            <a:spLocks noChangeArrowheads="1"/>
          </p:cNvSpPr>
          <p:nvPr/>
        </p:nvSpPr>
        <p:spPr bwMode="auto">
          <a:xfrm>
            <a:off x="3522666" y="2345270"/>
            <a:ext cx="2970685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1" hangingPunct="1">
              <a:lnSpc>
                <a:spcPct val="150000"/>
              </a:lnSpc>
            </a:pPr>
            <a:r>
              <a:rPr lang="zh-CN" altLang="en-US" sz="2400" b="1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  <a:sym typeface="Calibri" pitchFamily="34" charset="0"/>
              </a:rPr>
              <a:t>布置任务  制定规则</a:t>
            </a:r>
          </a:p>
        </p:txBody>
      </p:sp>
      <p:sp>
        <p:nvSpPr>
          <p:cNvPr id="8" name="矩形 7"/>
          <p:cNvSpPr>
            <a:spLocks noChangeArrowheads="1"/>
          </p:cNvSpPr>
          <p:nvPr/>
        </p:nvSpPr>
        <p:spPr bwMode="auto">
          <a:xfrm>
            <a:off x="3522664" y="5336121"/>
            <a:ext cx="2815194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1" hangingPunct="1">
              <a:lnSpc>
                <a:spcPct val="150000"/>
              </a:lnSpc>
            </a:pPr>
            <a:r>
              <a:rPr lang="zh-CN" altLang="en-US" sz="2400" b="1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  <a:sym typeface="Calibri" pitchFamily="34" charset="0"/>
              </a:rPr>
              <a:t>激励大家 干劲十足</a:t>
            </a:r>
          </a:p>
        </p:txBody>
      </p:sp>
      <p:sp>
        <p:nvSpPr>
          <p:cNvPr id="9" name="左大括号 8">
            <a:extLst>
              <a:ext uri="{FF2B5EF4-FFF2-40B4-BE49-F238E27FC236}"/>
            </a:extLst>
          </p:cNvPr>
          <p:cNvSpPr/>
          <p:nvPr/>
        </p:nvSpPr>
        <p:spPr>
          <a:xfrm rot="10800000">
            <a:off x="8216900" y="2468033"/>
            <a:ext cx="215900" cy="3632200"/>
          </a:xfrm>
          <a:prstGeom prst="leftBrac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en-US" dirty="0"/>
          </a:p>
        </p:txBody>
      </p:sp>
      <p:sp>
        <p:nvSpPr>
          <p:cNvPr id="10" name="矩形 9"/>
          <p:cNvSpPr>
            <a:spLocks noChangeArrowheads="1"/>
          </p:cNvSpPr>
          <p:nvPr/>
        </p:nvSpPr>
        <p:spPr bwMode="auto">
          <a:xfrm>
            <a:off x="3441700" y="3763436"/>
            <a:ext cx="1422184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1" hangingPunct="1">
              <a:lnSpc>
                <a:spcPct val="150000"/>
              </a:lnSpc>
            </a:pPr>
            <a:r>
              <a:rPr lang="zh-CN" altLang="en-US" sz="2400" b="1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遵守规则</a:t>
            </a:r>
          </a:p>
        </p:txBody>
      </p:sp>
      <p:pic>
        <p:nvPicPr>
          <p:cNvPr id="18" name="Picture 6" descr="C:\Users\Administrator\Desktop\可改图标 - 副本\结构主旨22.png">
            <a:extLst>
              <a:ext uri="{FF2B5EF4-FFF2-40B4-BE49-F238E27FC236}"/>
            </a:extLst>
          </p:cNvPr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2217" y="76201"/>
            <a:ext cx="2187575" cy="774700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grpSp>
        <p:nvGrpSpPr>
          <p:cNvPr id="11" name="组合 18">
            <a:extLst>
              <a:ext uri="{FF2B5EF4-FFF2-40B4-BE49-F238E27FC236}"/>
            </a:extLst>
          </p:cNvPr>
          <p:cNvGrpSpPr/>
          <p:nvPr/>
        </p:nvGrpSpPr>
        <p:grpSpPr>
          <a:xfrm>
            <a:off x="1916675" y="1133310"/>
            <a:ext cx="1772205" cy="672451"/>
            <a:chOff x="854820" y="1213040"/>
            <a:chExt cx="1772205" cy="504338"/>
          </a:xfrm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grpSpPr>
        <p:sp>
          <p:nvSpPr>
            <p:cNvPr id="20" name="圆角矩形 19">
              <a:extLst>
                <a:ext uri="{FF2B5EF4-FFF2-40B4-BE49-F238E27FC236}"/>
              </a:extLst>
            </p:cNvPr>
            <p:cNvSpPr/>
            <p:nvPr/>
          </p:nvSpPr>
          <p:spPr>
            <a:xfrm>
              <a:off x="906463" y="1213040"/>
              <a:ext cx="1667986" cy="398407"/>
            </a:xfrm>
            <a:prstGeom prst="roundRect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tint val="66000"/>
                    <a:satMod val="160000"/>
                  </a:schemeClr>
                </a:gs>
                <a:gs pos="50000">
                  <a:schemeClr val="accent1">
                    <a:lumMod val="60000"/>
                    <a:lumOff val="40000"/>
                    <a:tint val="44500"/>
                    <a:satMod val="160000"/>
                  </a:schemeClr>
                </a:gs>
                <a:gs pos="100000">
                  <a:schemeClr val="accent1">
                    <a:lumMod val="60000"/>
                    <a:lumOff val="40000"/>
                    <a:tint val="23500"/>
                    <a:satMod val="160000"/>
                  </a:schemeClr>
                </a:gs>
              </a:gsLst>
              <a:lin ang="5400000" scaled="1"/>
              <a:tileRect/>
            </a:gradFill>
            <a:ln>
              <a:solidFill>
                <a:schemeClr val="accent3">
                  <a:lumMod val="75000"/>
                </a:schemeClr>
              </a:solidFill>
            </a:ln>
            <a:effectLst>
              <a:softEdge rad="31750"/>
            </a:effectLst>
          </p:spPr>
          <p:txBody>
            <a:bodyPr wrap="none">
              <a:spAutoFit/>
            </a:bodyPr>
            <a:lstStyle/>
            <a:p>
              <a:pPr defTabSz="1600200" eaLnBrk="1" hangingPunct="1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zh-CN" altLang="en-US" sz="2800" b="1" dirty="0">
                  <a:solidFill>
                    <a:prstClr val="black">
                      <a:hueOff val="0"/>
                      <a:satOff val="0"/>
                      <a:lumOff val="0"/>
                      <a:alphaOff val="0"/>
                    </a:prstClr>
                  </a:solidFill>
                  <a:effectLst>
                    <a:glow rad="101600">
                      <a:schemeClr val="bg1">
                        <a:alpha val="60000"/>
                      </a:schemeClr>
                    </a:glow>
                  </a:effectLst>
                  <a:latin typeface="微软雅黑" pitchFamily="34" charset="-122"/>
                  <a:ea typeface="微软雅黑" pitchFamily="34" charset="-122"/>
                </a:rPr>
                <a:t>课文结构</a:t>
              </a:r>
            </a:p>
          </p:txBody>
        </p:sp>
        <p:sp>
          <p:nvSpPr>
            <p:cNvPr id="21" name="直线连接符 21">
              <a:extLst>
                <a:ext uri="{FF2B5EF4-FFF2-40B4-BE49-F238E27FC236}"/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854820" y="1717378"/>
              <a:ext cx="1772205" cy="0"/>
            </a:xfrm>
            <a:prstGeom prst="line">
              <a:avLst/>
            </a:prstGeom>
            <a:noFill/>
            <a:ln w="38100">
              <a:solidFill>
                <a:schemeClr val="accent1">
                  <a:lumMod val="60000"/>
                  <a:lumOff val="40000"/>
                </a:schemeClr>
              </a:solidFill>
              <a:prstDash val="sysDash"/>
              <a:round/>
              <a:headEnd/>
              <a:tailEnd/>
            </a:ln>
            <a:extLst/>
          </p:spPr>
          <p:txBody>
            <a:bodyPr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9pPr>
            </a:lstStyle>
            <a:p>
              <a:pPr eaLnBrk="1" hangingPunct="1">
                <a:defRPr/>
              </a:pPr>
              <a:endParaRPr lang="zh-CN" altLang="en-US"/>
            </a:p>
          </p:txBody>
        </p:sp>
      </p:grpSp>
      <p:sp>
        <p:nvSpPr>
          <p:cNvPr id="4" name="圆角矩形 3">
            <a:extLst>
              <a:ext uri="{FF2B5EF4-FFF2-40B4-BE49-F238E27FC236}"/>
            </a:extLst>
          </p:cNvPr>
          <p:cNvSpPr/>
          <p:nvPr/>
        </p:nvSpPr>
        <p:spPr>
          <a:xfrm>
            <a:off x="5465767" y="1744861"/>
            <a:ext cx="1463447" cy="51077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txBody>
          <a:bodyPr wrap="none" anchor="ctr">
            <a:spAutoFit/>
          </a:bodyPr>
          <a:lstStyle/>
          <a:p>
            <a:pPr eaLnBrk="1" hangingPunct="1">
              <a:defRPr/>
            </a:pPr>
            <a:r>
              <a:rPr lang="zh-CN" altLang="en-US" sz="24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一块奶酪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19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19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19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 nodeType="clickPar">
                      <p:stCondLst>
                        <p:cond delay="indefinite"/>
                      </p:stCondLst>
                      <p:childTnLst>
                        <p:par>
                          <p:cTn id="4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5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6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7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ldLvl="0" animBg="1"/>
      <p:bldP spid="41988" grpId="0"/>
      <p:bldP spid="5" grpId="0"/>
      <p:bldP spid="6" grpId="0" bldLvl="0" animBg="1"/>
      <p:bldP spid="7" grpId="0"/>
      <p:bldP spid="8" grpId="0"/>
      <p:bldP spid="9" grpId="0" bldLvl="0" animBg="1"/>
      <p:bldP spid="10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内容占位符 2">
            <a:extLst>
              <a:ext uri="{FF2B5EF4-FFF2-40B4-BE49-F238E27FC236}"/>
            </a:extLst>
          </p:cNvPr>
          <p:cNvSpPr txBox="1">
            <a:spLocks noChangeArrowheads="1"/>
          </p:cNvSpPr>
          <p:nvPr/>
        </p:nvSpPr>
        <p:spPr bwMode="auto">
          <a:xfrm>
            <a:off x="2330450" y="2235204"/>
            <a:ext cx="7691438" cy="2442633"/>
          </a:xfrm>
          <a:prstGeom prst="rect">
            <a:avLst/>
          </a:prstGeom>
          <a:noFill/>
          <a:ln>
            <a:noFill/>
          </a:ln>
          <a:extLst/>
        </p:spPr>
        <p:txBody>
          <a:bodyPr/>
          <a:lstStyle>
            <a:lvl1pPr indent="6223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20000"/>
              </a:spcBef>
              <a:buFont typeface="Arial" charset="0"/>
              <a:buNone/>
              <a:defRPr/>
            </a:pPr>
            <a:r>
              <a:rPr lang="zh-CN" altLang="en-US" sz="2400" b="1" dirty="0">
                <a:solidFill>
                  <a:srgbClr val="000000"/>
                </a:solidFill>
                <a:latin typeface="+mj-ea"/>
                <a:ea typeface="+mj-ea"/>
                <a:sym typeface="Calibri" pitchFamily="34" charset="0"/>
              </a:rPr>
              <a:t>这篇课文叙述了蚂蚁队长在搬运食物时抵制奶酪渣的诱惑，不搞特权，把奶酪渣让给了年龄最小的蚂蚁的事，赞扬了蚂蚁队长</a:t>
            </a:r>
            <a:r>
              <a:rPr lang="zh-CN" altLang="en-US" sz="2400" b="1" dirty="0">
                <a:solidFill>
                  <a:srgbClr val="FF0000"/>
                </a:solidFill>
                <a:latin typeface="+mj-ea"/>
                <a:ea typeface="+mj-ea"/>
                <a:sym typeface="Calibri" pitchFamily="34" charset="0"/>
              </a:rPr>
              <a:t>以身作则，关爱弱小</a:t>
            </a:r>
            <a:r>
              <a:rPr lang="zh-CN" altLang="en-US" sz="2400" b="1" dirty="0">
                <a:solidFill>
                  <a:srgbClr val="000000"/>
                </a:solidFill>
                <a:latin typeface="+mj-ea"/>
                <a:ea typeface="+mj-ea"/>
                <a:sym typeface="Calibri" pitchFamily="34" charset="0"/>
              </a:rPr>
              <a:t>的品质。</a:t>
            </a:r>
            <a:endParaRPr lang="zh-CN" altLang="en-US" sz="2400" b="1" dirty="0">
              <a:solidFill>
                <a:srgbClr val="FF0000"/>
              </a:solidFill>
              <a:latin typeface="+mj-ea"/>
              <a:ea typeface="+mj-ea"/>
              <a:sym typeface="Calibri" pitchFamily="34" charset="0"/>
            </a:endParaRPr>
          </a:p>
        </p:txBody>
      </p:sp>
      <p:grpSp>
        <p:nvGrpSpPr>
          <p:cNvPr id="2" name="组合 7">
            <a:extLst>
              <a:ext uri="{FF2B5EF4-FFF2-40B4-BE49-F238E27FC236}"/>
            </a:extLst>
          </p:cNvPr>
          <p:cNvGrpSpPr/>
          <p:nvPr/>
        </p:nvGrpSpPr>
        <p:grpSpPr>
          <a:xfrm>
            <a:off x="1969251" y="1292430"/>
            <a:ext cx="1772205" cy="672451"/>
            <a:chOff x="854820" y="1213040"/>
            <a:chExt cx="1772205" cy="504338"/>
          </a:xfrm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grpSpPr>
        <p:sp>
          <p:nvSpPr>
            <p:cNvPr id="9" name="圆角矩形 8">
              <a:extLst>
                <a:ext uri="{FF2B5EF4-FFF2-40B4-BE49-F238E27FC236}"/>
              </a:extLst>
            </p:cNvPr>
            <p:cNvSpPr/>
            <p:nvPr/>
          </p:nvSpPr>
          <p:spPr>
            <a:xfrm>
              <a:off x="906463" y="1213040"/>
              <a:ext cx="1667986" cy="398407"/>
            </a:xfrm>
            <a:prstGeom prst="roundRect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tint val="66000"/>
                    <a:satMod val="160000"/>
                  </a:schemeClr>
                </a:gs>
                <a:gs pos="50000">
                  <a:schemeClr val="accent1">
                    <a:lumMod val="60000"/>
                    <a:lumOff val="40000"/>
                    <a:tint val="44500"/>
                    <a:satMod val="160000"/>
                  </a:schemeClr>
                </a:gs>
                <a:gs pos="100000">
                  <a:schemeClr val="accent1">
                    <a:lumMod val="60000"/>
                    <a:lumOff val="40000"/>
                    <a:tint val="23500"/>
                    <a:satMod val="160000"/>
                  </a:schemeClr>
                </a:gs>
              </a:gsLst>
              <a:lin ang="5400000" scaled="1"/>
              <a:tileRect/>
            </a:gradFill>
            <a:ln>
              <a:solidFill>
                <a:schemeClr val="accent3">
                  <a:lumMod val="75000"/>
                </a:schemeClr>
              </a:solidFill>
            </a:ln>
            <a:effectLst>
              <a:softEdge rad="31750"/>
            </a:effectLst>
          </p:spPr>
          <p:txBody>
            <a:bodyPr wrap="none">
              <a:spAutoFit/>
            </a:bodyPr>
            <a:lstStyle/>
            <a:p>
              <a:pPr defTabSz="1600200" eaLnBrk="1" hangingPunct="1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zh-CN" altLang="en-US" sz="2800" b="1" dirty="0">
                  <a:solidFill>
                    <a:prstClr val="black">
                      <a:hueOff val="0"/>
                      <a:satOff val="0"/>
                      <a:lumOff val="0"/>
                      <a:alphaOff val="0"/>
                    </a:prstClr>
                  </a:solidFill>
                  <a:effectLst>
                    <a:glow rad="101600">
                      <a:schemeClr val="bg1">
                        <a:alpha val="60000"/>
                      </a:schemeClr>
                    </a:glow>
                  </a:effectLst>
                  <a:latin typeface="微软雅黑" pitchFamily="34" charset="-122"/>
                  <a:ea typeface="微软雅黑" pitchFamily="34" charset="-122"/>
                </a:rPr>
                <a:t>课文主旨</a:t>
              </a:r>
            </a:p>
          </p:txBody>
        </p:sp>
        <p:sp>
          <p:nvSpPr>
            <p:cNvPr id="10" name="直线连接符 21">
              <a:extLst>
                <a:ext uri="{FF2B5EF4-FFF2-40B4-BE49-F238E27FC236}"/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854820" y="1717378"/>
              <a:ext cx="1772205" cy="0"/>
            </a:xfrm>
            <a:prstGeom prst="line">
              <a:avLst/>
            </a:prstGeom>
            <a:noFill/>
            <a:ln w="38100">
              <a:solidFill>
                <a:schemeClr val="accent1">
                  <a:lumMod val="60000"/>
                  <a:lumOff val="40000"/>
                </a:schemeClr>
              </a:solidFill>
              <a:prstDash val="sysDash"/>
              <a:round/>
              <a:headEnd/>
              <a:tailEnd/>
            </a:ln>
            <a:extLst/>
          </p:spPr>
          <p:txBody>
            <a:bodyPr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9pPr>
            </a:lstStyle>
            <a:p>
              <a:pPr eaLnBrk="1" hangingPunct="1">
                <a:defRPr/>
              </a:pPr>
              <a:endParaRPr lang="zh-CN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01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01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0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178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矩形 1"/>
          <p:cNvSpPr>
            <a:spLocks noChangeArrowheads="1"/>
          </p:cNvSpPr>
          <p:nvPr/>
        </p:nvSpPr>
        <p:spPr bwMode="auto">
          <a:xfrm>
            <a:off x="2405067" y="2345267"/>
            <a:ext cx="7526337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>
              <a:lnSpc>
                <a:spcPct val="150000"/>
              </a:lnSpc>
            </a:pP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    这篇课文是一个童话故事。讲的是蚁王带领自己的队伍搬运粮食的事。让我们体会出了蚁王以身作则、严守纪律的美好品质。教育了我们要关爱弱小。</a:t>
            </a:r>
          </a:p>
        </p:txBody>
      </p:sp>
      <p:grpSp>
        <p:nvGrpSpPr>
          <p:cNvPr id="35843" name="组合 3"/>
          <p:cNvGrpSpPr>
            <a:grpSpLocks/>
          </p:cNvGrpSpPr>
          <p:nvPr/>
        </p:nvGrpSpPr>
        <p:grpSpPr bwMode="auto">
          <a:xfrm>
            <a:off x="2228854" y="1240370"/>
            <a:ext cx="2125689" cy="633869"/>
            <a:chOff x="638175" y="996434"/>
            <a:chExt cx="2125723" cy="476250"/>
          </a:xfrm>
        </p:grpSpPr>
        <p:sp>
          <p:nvSpPr>
            <p:cNvPr id="35844" name="矩形 2"/>
            <p:cNvSpPr>
              <a:spLocks noChangeArrowheads="1"/>
            </p:cNvSpPr>
            <p:nvPr/>
          </p:nvSpPr>
          <p:spPr bwMode="auto">
            <a:xfrm>
              <a:off x="1142915" y="996434"/>
              <a:ext cx="1620983" cy="39311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eaLnBrk="1" hangingPunct="1"/>
              <a:r>
                <a:rPr lang="zh-CN" altLang="en-US" sz="2800" b="1" dirty="0">
                  <a:latin typeface="微软雅黑" pitchFamily="34" charset="-122"/>
                  <a:ea typeface="微软雅黑" pitchFamily="34" charset="-122"/>
                </a:rPr>
                <a:t>课堂小结</a:t>
              </a:r>
            </a:p>
          </p:txBody>
        </p:sp>
        <p:sp>
          <p:nvSpPr>
            <p:cNvPr id="5" name="圆角矩形 4">
              <a:extLst>
                <a:ext uri="{FF2B5EF4-FFF2-40B4-BE49-F238E27FC236}"/>
              </a:extLst>
            </p:cNvPr>
            <p:cNvSpPr/>
            <p:nvPr/>
          </p:nvSpPr>
          <p:spPr>
            <a:xfrm>
              <a:off x="638175" y="1022866"/>
              <a:ext cx="590465" cy="449818"/>
            </a:xfrm>
            <a:prstGeom prst="roundRect">
              <a:avLst>
                <a:gd name="adj" fmla="val 10000"/>
              </a:avLst>
            </a:prstGeom>
            <a:blipFill>
              <a:blip r:embed="rId2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2">
                <a:tint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>
                <a:hueOff val="0"/>
                <a:satOff val="0"/>
                <a:lumOff val="0"/>
                <a:alphaOff val="0"/>
              </a:schemeClr>
            </a:fontRef>
          </p:style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19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98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39" descr="구름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19842" y="179920"/>
            <a:ext cx="682625" cy="3640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19" name="Picture 40" descr="구름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759825" y="503770"/>
            <a:ext cx="1042988" cy="5545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2" name="矩形 1"/>
          <p:cNvSpPr>
            <a:spLocks noChangeArrowheads="1"/>
          </p:cNvSpPr>
          <p:nvPr/>
        </p:nvSpPr>
        <p:spPr bwMode="auto">
          <a:xfrm>
            <a:off x="2078042" y="4910670"/>
            <a:ext cx="8175625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>
              <a:lnSpc>
                <a:spcPct val="150000"/>
              </a:lnSpc>
            </a:pPr>
            <a:r>
              <a:rPr lang="zh-CN" altLang="en-US" sz="2400" b="1">
                <a:solidFill>
                  <a:srgbClr val="FF0000"/>
                </a:solidFill>
                <a:latin typeface="华文行楷" pitchFamily="2" charset="-122"/>
                <a:ea typeface="华文行楷" pitchFamily="2" charset="-122"/>
              </a:rPr>
              <a:t>       </a:t>
            </a:r>
            <a:r>
              <a:rPr lang="zh-CN" altLang="en-US" sz="2400" b="1">
                <a:latin typeface="黑体" pitchFamily="49" charset="-122"/>
                <a:ea typeface="黑体" pitchFamily="49" charset="-122"/>
              </a:rPr>
              <a:t>蚁王带领自己的队伍，辛勤地工作，他们和睦相处，生活的非常幸福。在他们的生活中还发生过许多动人的故事。  </a:t>
            </a:r>
          </a:p>
        </p:txBody>
      </p:sp>
      <p:sp>
        <p:nvSpPr>
          <p:cNvPr id="17" name="TextBox 16"/>
          <p:cNvSpPr txBox="1">
            <a:spLocks noChangeArrowheads="1"/>
          </p:cNvSpPr>
          <p:nvPr/>
        </p:nvSpPr>
        <p:spPr bwMode="auto">
          <a:xfrm>
            <a:off x="7750175" y="2116670"/>
            <a:ext cx="863600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4000" b="1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蚂蚁</a:t>
            </a:r>
          </a:p>
        </p:txBody>
      </p:sp>
      <p:pic>
        <p:nvPicPr>
          <p:cNvPr id="7" name="Picture 3" descr="C:\Users\Administrator\AppData\Roaming\Tencent\Users\541737432\QQ\WinTemp\RichOle\UX{_IN%RQJ}LHE}V7DO@E}7.png">
            <a:extLst>
              <a:ext uri="{FF2B5EF4-FFF2-40B4-BE49-F238E27FC236}"/>
            </a:extLst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175147" y="1075271"/>
            <a:ext cx="3427964" cy="381547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  <p:sp>
        <p:nvSpPr>
          <p:cNvPr id="2" name="文本框 1"/>
          <p:cNvSpPr txBox="1"/>
          <p:nvPr/>
        </p:nvSpPr>
        <p:spPr>
          <a:xfrm>
            <a:off x="719091" y="543987"/>
            <a:ext cx="32581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rgbClr val="CEEAF2"/>
                </a:solidFill>
              </a:rPr>
              <a:t>https://www.ypppt.com/</a:t>
            </a:r>
            <a:endParaRPr lang="zh-CN" altLang="en-US" dirty="0">
              <a:solidFill>
                <a:srgbClr val="CEEAF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229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2" grpId="0"/>
      <p:bldP spid="17" grpId="0" autoUpdateAnimBg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397" name="图片 735">
            <a:extLst>
              <a:ext uri="{FF2B5EF4-FFF2-40B4-BE49-F238E27FC236}"/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96416" y="3166153"/>
            <a:ext cx="3399168" cy="2997969"/>
          </a:xfrm>
          <a:prstGeom prst="rect">
            <a:avLst/>
          </a:prstGeom>
          <a:ln>
            <a:noFill/>
          </a:ln>
          <a:effectLst>
            <a:softEdge rad="63500"/>
          </a:effectLst>
        </p:spPr>
      </p:pic>
      <p:sp>
        <p:nvSpPr>
          <p:cNvPr id="36867" name="矩形 3"/>
          <p:cNvSpPr>
            <a:spLocks noChangeArrowheads="1"/>
          </p:cNvSpPr>
          <p:nvPr/>
        </p:nvSpPr>
        <p:spPr bwMode="auto">
          <a:xfrm>
            <a:off x="2344738" y="1496488"/>
            <a:ext cx="7408862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indent="536575" eaLnBrk="1" hangingPunct="1">
              <a:lnSpc>
                <a:spcPct val="150000"/>
              </a:lnSpc>
            </a:pPr>
            <a:r>
              <a:rPr lang="zh-CN" altLang="en-US" sz="2400" b="1">
                <a:latin typeface="黑体" pitchFamily="49" charset="-122"/>
                <a:ea typeface="黑体" pitchFamily="49" charset="-122"/>
              </a:rPr>
              <a:t>学会服务，关爱他人。请为自己设定一个目标，关爱身边的人或动物，开始行动吧！</a:t>
            </a:r>
            <a:endParaRPr lang="en-US" altLang="zh-CN" sz="2400" b="1"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36868" name="矩形 4"/>
          <p:cNvSpPr>
            <a:spLocks noChangeArrowheads="1"/>
          </p:cNvSpPr>
          <p:nvPr/>
        </p:nvSpPr>
        <p:spPr bwMode="auto">
          <a:xfrm>
            <a:off x="5281617" y="861485"/>
            <a:ext cx="167866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1" hangingPunct="1"/>
            <a:r>
              <a:rPr lang="zh-CN" altLang="en-US" sz="2800" b="1">
                <a:solidFill>
                  <a:srgbClr val="0066FF"/>
                </a:solidFill>
                <a:latin typeface="隶书" pitchFamily="49" charset="-122"/>
                <a:ea typeface="隶书" pitchFamily="49" charset="-122"/>
              </a:rPr>
              <a:t>主题延伸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93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矩形 1"/>
          <p:cNvSpPr>
            <a:spLocks noChangeArrowheads="1"/>
          </p:cNvSpPr>
          <p:nvPr/>
        </p:nvSpPr>
        <p:spPr bwMode="auto">
          <a:xfrm>
            <a:off x="1941517" y="1960037"/>
            <a:ext cx="8391525" cy="32932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indent="457200" eaLnBrk="1" hangingPunct="1">
              <a:lnSpc>
                <a:spcPct val="130000"/>
              </a:lnSpc>
            </a:pPr>
            <a:r>
              <a:rPr lang="zh-CN" altLang="en-US" sz="2000" b="1">
                <a:latin typeface="楷体" pitchFamily="49" charset="-122"/>
                <a:ea typeface="楷体" pitchFamily="49" charset="-122"/>
              </a:rPr>
              <a:t>同学们，你们认识花花吗？瞧，就是那个穿着花衣裳、背着花书包的小猫。今天，它就是动物园第一小队的小队长啦。看它，又蹦又跳，多高兴啊！</a:t>
            </a:r>
          </a:p>
          <a:p>
            <a:pPr indent="457200" eaLnBrk="1" hangingPunct="1">
              <a:lnSpc>
                <a:spcPct val="130000"/>
              </a:lnSpc>
            </a:pPr>
            <a:r>
              <a:rPr lang="zh-CN" altLang="en-US" sz="2000" b="1">
                <a:latin typeface="楷体" pitchFamily="49" charset="-122"/>
                <a:ea typeface="楷体" pitchFamily="49" charset="-122"/>
              </a:rPr>
              <a:t>今天，正好是第一小队值日。一放学，花花就把它们小队的伙伴们集合起来，开始分工。“喵，喵，小兔、小狗，你们扫地。”“小鹿，你擦黑板。”“小鸭、小公鸡，你们俩摆桌子。”</a:t>
            </a:r>
          </a:p>
          <a:p>
            <a:pPr indent="457200" eaLnBrk="1" hangingPunct="1">
              <a:lnSpc>
                <a:spcPct val="130000"/>
              </a:lnSpc>
            </a:pPr>
            <a:r>
              <a:rPr lang="zh-CN" altLang="en-US" sz="2000" b="1">
                <a:latin typeface="楷体" pitchFamily="49" charset="-122"/>
                <a:ea typeface="楷体" pitchFamily="49" charset="-122"/>
              </a:rPr>
              <a:t>“喵，喵，你们听清楚了吗？</a:t>
            </a:r>
            <a:endParaRPr lang="en-US" altLang="zh-CN" sz="2000" b="1">
              <a:latin typeface="楷体" pitchFamily="49" charset="-122"/>
              <a:ea typeface="楷体" pitchFamily="49" charset="-122"/>
            </a:endParaRPr>
          </a:p>
          <a:p>
            <a:pPr indent="457200" eaLnBrk="1" hangingPunct="1">
              <a:lnSpc>
                <a:spcPct val="130000"/>
              </a:lnSpc>
            </a:pPr>
            <a:r>
              <a:rPr lang="zh-CN" altLang="en-US" sz="2000" b="1">
                <a:latin typeface="楷体" pitchFamily="49" charset="-122"/>
                <a:ea typeface="楷体" pitchFamily="49" charset="-122"/>
              </a:rPr>
              <a:t>没等大家说话，小狗就嚷开了：“汪！汪！小猫，你自己干什么呀？”</a:t>
            </a:r>
          </a:p>
        </p:txBody>
      </p:sp>
      <p:pic>
        <p:nvPicPr>
          <p:cNvPr id="11" name="图片 16">
            <a:extLst>
              <a:ext uri="{FF2B5EF4-FFF2-40B4-BE49-F238E27FC236}"/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59350" y="194736"/>
            <a:ext cx="2273300" cy="601133"/>
          </a:xfrm>
          <a:prstGeom prst="rect">
            <a:avLst/>
          </a:prstGeom>
          <a:noFill/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extLst/>
        </p:spPr>
      </p:pic>
      <p:grpSp>
        <p:nvGrpSpPr>
          <p:cNvPr id="2" name="组合 11">
            <a:extLst>
              <a:ext uri="{FF2B5EF4-FFF2-40B4-BE49-F238E27FC236}"/>
            </a:extLst>
          </p:cNvPr>
          <p:cNvGrpSpPr/>
          <p:nvPr/>
        </p:nvGrpSpPr>
        <p:grpSpPr>
          <a:xfrm>
            <a:off x="1943026" y="1044458"/>
            <a:ext cx="1772205" cy="672451"/>
            <a:chOff x="854820" y="1213040"/>
            <a:chExt cx="1772205" cy="504338"/>
          </a:xfrm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grpSpPr>
        <p:sp>
          <p:nvSpPr>
            <p:cNvPr id="13" name="圆角矩形 12">
              <a:extLst>
                <a:ext uri="{FF2B5EF4-FFF2-40B4-BE49-F238E27FC236}"/>
              </a:extLst>
            </p:cNvPr>
            <p:cNvSpPr/>
            <p:nvPr/>
          </p:nvSpPr>
          <p:spPr>
            <a:xfrm>
              <a:off x="906463" y="1213040"/>
              <a:ext cx="1667986" cy="398407"/>
            </a:xfrm>
            <a:prstGeom prst="roundRect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tint val="66000"/>
                    <a:satMod val="160000"/>
                  </a:schemeClr>
                </a:gs>
                <a:gs pos="50000">
                  <a:schemeClr val="accent1">
                    <a:lumMod val="60000"/>
                    <a:lumOff val="40000"/>
                    <a:tint val="44500"/>
                    <a:satMod val="160000"/>
                  </a:schemeClr>
                </a:gs>
                <a:gs pos="100000">
                  <a:schemeClr val="accent1">
                    <a:lumMod val="60000"/>
                    <a:lumOff val="40000"/>
                    <a:tint val="23500"/>
                    <a:satMod val="160000"/>
                  </a:schemeClr>
                </a:gs>
              </a:gsLst>
              <a:lin ang="5400000" scaled="1"/>
              <a:tileRect/>
            </a:gradFill>
            <a:ln>
              <a:solidFill>
                <a:schemeClr val="accent3">
                  <a:lumMod val="75000"/>
                </a:schemeClr>
              </a:solidFill>
            </a:ln>
            <a:effectLst>
              <a:softEdge rad="31750"/>
            </a:effectLst>
          </p:spPr>
          <p:txBody>
            <a:bodyPr wrap="none">
              <a:spAutoFit/>
            </a:bodyPr>
            <a:lstStyle/>
            <a:p>
              <a:pPr defTabSz="1600200" eaLnBrk="1" hangingPunct="1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zh-CN" altLang="en-US" sz="2800" b="1" dirty="0">
                  <a:solidFill>
                    <a:prstClr val="black">
                      <a:hueOff val="0"/>
                      <a:satOff val="0"/>
                      <a:lumOff val="0"/>
                      <a:alphaOff val="0"/>
                    </a:prstClr>
                  </a:solidFill>
                  <a:effectLst>
                    <a:glow rad="101600">
                      <a:schemeClr val="bg1">
                        <a:alpha val="60000"/>
                      </a:schemeClr>
                    </a:glow>
                  </a:effectLst>
                  <a:latin typeface="微软雅黑" pitchFamily="34" charset="-122"/>
                  <a:ea typeface="微软雅黑" pitchFamily="34" charset="-122"/>
                </a:rPr>
                <a:t>推荐阅读</a:t>
              </a:r>
            </a:p>
          </p:txBody>
        </p:sp>
        <p:sp>
          <p:nvSpPr>
            <p:cNvPr id="14" name="直线连接符 21">
              <a:extLst>
                <a:ext uri="{FF2B5EF4-FFF2-40B4-BE49-F238E27FC236}"/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854820" y="1717378"/>
              <a:ext cx="1772205" cy="0"/>
            </a:xfrm>
            <a:prstGeom prst="line">
              <a:avLst/>
            </a:prstGeom>
            <a:noFill/>
            <a:ln w="38100">
              <a:solidFill>
                <a:schemeClr val="accent1">
                  <a:lumMod val="60000"/>
                  <a:lumOff val="40000"/>
                </a:schemeClr>
              </a:solidFill>
              <a:prstDash val="sysDash"/>
              <a:round/>
              <a:headEnd/>
              <a:tailEnd/>
            </a:ln>
            <a:extLst/>
          </p:spPr>
          <p:txBody>
            <a:bodyPr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9pPr>
            </a:lstStyle>
            <a:p>
              <a:pPr eaLnBrk="1" hangingPunct="1">
                <a:defRPr/>
              </a:pPr>
              <a:endParaRPr lang="zh-CN" altLang="en-US"/>
            </a:p>
          </p:txBody>
        </p:sp>
      </p:grpSp>
      <p:sp>
        <p:nvSpPr>
          <p:cNvPr id="37893" name="矩形 1"/>
          <p:cNvSpPr>
            <a:spLocks noChangeArrowheads="1"/>
          </p:cNvSpPr>
          <p:nvPr/>
        </p:nvSpPr>
        <p:spPr bwMode="auto">
          <a:xfrm>
            <a:off x="5694367" y="1322920"/>
            <a:ext cx="803425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1" hangingPunct="1">
              <a:lnSpc>
                <a:spcPct val="150000"/>
              </a:lnSpc>
            </a:pPr>
            <a:r>
              <a:rPr lang="zh-CN" altLang="en-US" sz="2400" b="1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花花</a:t>
            </a:r>
          </a:p>
        </p:txBody>
      </p:sp>
      <p:pic>
        <p:nvPicPr>
          <p:cNvPr id="3" name="推荐阅读：《花花》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16438" y="1289051"/>
            <a:ext cx="609600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999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矩形 1"/>
          <p:cNvSpPr>
            <a:spLocks noChangeArrowheads="1"/>
          </p:cNvSpPr>
          <p:nvPr/>
        </p:nvSpPr>
        <p:spPr bwMode="auto">
          <a:xfrm>
            <a:off x="2160588" y="912285"/>
            <a:ext cx="7759700" cy="40934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>
              <a:lnSpc>
                <a:spcPct val="130000"/>
              </a:lnSpc>
              <a:buFont typeface="Arial" pitchFamily="34" charset="0"/>
              <a:buNone/>
            </a:pPr>
            <a:r>
              <a:rPr lang="zh-CN" altLang="en-US" sz="2000" b="1">
                <a:latin typeface="楷体" pitchFamily="49" charset="-122"/>
                <a:ea typeface="楷体" pitchFamily="49" charset="-122"/>
              </a:rPr>
              <a:t>   “喵，我是小队长。负责检查。你们快干吧！”</a:t>
            </a:r>
            <a:endParaRPr lang="en-US" altLang="zh-CN" sz="2000" b="1">
              <a:latin typeface="楷体" pitchFamily="49" charset="-122"/>
              <a:ea typeface="楷体" pitchFamily="49" charset="-122"/>
            </a:endParaRPr>
          </a:p>
          <a:p>
            <a:pPr eaLnBrk="1" hangingPunct="1">
              <a:lnSpc>
                <a:spcPct val="130000"/>
              </a:lnSpc>
              <a:buFont typeface="Arial" pitchFamily="34" charset="0"/>
              <a:buNone/>
            </a:pPr>
            <a:r>
              <a:rPr lang="zh-CN" altLang="en-US" sz="2000" b="1">
                <a:latin typeface="楷体" pitchFamily="49" charset="-122"/>
                <a:ea typeface="楷体" pitchFamily="49" charset="-122"/>
              </a:rPr>
              <a:t>大伙听了都不高兴了。</a:t>
            </a:r>
          </a:p>
          <a:p>
            <a:pPr eaLnBrk="1" hangingPunct="1">
              <a:lnSpc>
                <a:spcPct val="130000"/>
              </a:lnSpc>
              <a:buFont typeface="Arial" pitchFamily="34" charset="0"/>
              <a:buNone/>
            </a:pPr>
            <a:r>
              <a:rPr lang="zh-CN" altLang="en-US" sz="2000" b="1">
                <a:latin typeface="楷体" pitchFamily="49" charset="-122"/>
                <a:ea typeface="楷体" pitchFamily="49" charset="-122"/>
              </a:rPr>
              <a:t>    等花花一走，它们就议论开了：“花花真是！</a:t>
            </a:r>
            <a:endParaRPr lang="en-US" altLang="zh-CN" sz="2000" b="1">
              <a:latin typeface="楷体" pitchFamily="49" charset="-122"/>
              <a:ea typeface="楷体" pitchFamily="49" charset="-122"/>
            </a:endParaRPr>
          </a:p>
          <a:p>
            <a:pPr eaLnBrk="1" hangingPunct="1">
              <a:lnSpc>
                <a:spcPct val="130000"/>
              </a:lnSpc>
              <a:buFont typeface="Arial" pitchFamily="34" charset="0"/>
              <a:buNone/>
            </a:pPr>
            <a:r>
              <a:rPr lang="zh-CN" altLang="en-US" sz="2000" b="1">
                <a:latin typeface="楷体" pitchFamily="49" charset="-122"/>
                <a:ea typeface="楷体" pitchFamily="49" charset="-122"/>
              </a:rPr>
              <a:t>咱们在这里打扫卫生，它却出去玩，太不像话了！”</a:t>
            </a:r>
            <a:endParaRPr lang="en-US" altLang="zh-CN" sz="2000" b="1">
              <a:latin typeface="楷体" pitchFamily="49" charset="-122"/>
              <a:ea typeface="楷体" pitchFamily="49" charset="-122"/>
            </a:endParaRPr>
          </a:p>
          <a:p>
            <a:pPr eaLnBrk="1" hangingPunct="1">
              <a:lnSpc>
                <a:spcPct val="130000"/>
              </a:lnSpc>
              <a:buFont typeface="Arial" pitchFamily="34" charset="0"/>
              <a:buNone/>
            </a:pPr>
            <a:r>
              <a:rPr lang="zh-CN" altLang="en-US" sz="2000" b="1">
                <a:latin typeface="楷体" pitchFamily="49" charset="-122"/>
                <a:ea typeface="楷体" pitchFamily="49" charset="-122"/>
              </a:rPr>
              <a:t>“就是嘛！它还是小队长呢。自己一点活都不干！”</a:t>
            </a:r>
            <a:r>
              <a:rPr lang="en-US" altLang="zh-CN" sz="2000" b="1">
                <a:latin typeface="楷体" pitchFamily="49" charset="-122"/>
                <a:ea typeface="楷体" pitchFamily="49" charset="-122"/>
              </a:rPr>
              <a:t>……</a:t>
            </a:r>
            <a:r>
              <a:rPr lang="zh-CN" altLang="en-US" sz="2000" b="1">
                <a:latin typeface="楷体" pitchFamily="49" charset="-122"/>
                <a:ea typeface="楷体" pitchFamily="49" charset="-122"/>
              </a:rPr>
              <a:t>过了一会儿，花花神气地回到教室里一看，呆住了，教室里乱七八糟的：桌椅歪歪扭扭的，黑板黑一道儿白一道儿的，地上满是碎纸。花花气得拎起花书包，哭着跑回家了。</a:t>
            </a:r>
            <a:endParaRPr lang="en-US" altLang="zh-CN" sz="2000" b="1">
              <a:latin typeface="楷体" pitchFamily="49" charset="-122"/>
              <a:ea typeface="楷体" pitchFamily="49" charset="-122"/>
            </a:endParaRPr>
          </a:p>
          <a:p>
            <a:pPr eaLnBrk="1" hangingPunct="1">
              <a:lnSpc>
                <a:spcPct val="130000"/>
              </a:lnSpc>
              <a:buFont typeface="Arial" pitchFamily="34" charset="0"/>
              <a:buNone/>
            </a:pPr>
            <a:r>
              <a:rPr lang="zh-CN" altLang="en-US" sz="2000" b="1">
                <a:latin typeface="楷体" pitchFamily="49" charset="-122"/>
                <a:ea typeface="楷体" pitchFamily="49" charset="-122"/>
              </a:rPr>
              <a:t>   第二天，山羊老师批评了花花，花花委屈地把事情的经过告诉了老师。山羊听了，告诉它四个字</a:t>
            </a:r>
            <a:r>
              <a:rPr lang="en-US" altLang="zh-CN" sz="2000" b="1">
                <a:latin typeface="楷体" pitchFamily="49" charset="-122"/>
                <a:ea typeface="楷体" pitchFamily="49" charset="-122"/>
              </a:rPr>
              <a:t>……</a:t>
            </a:r>
            <a:endParaRPr lang="zh-CN" altLang="en-US" sz="2000" b="1">
              <a:latin typeface="楷体" pitchFamily="49" charset="-122"/>
              <a:ea typeface="楷体" pitchFamily="49" charset="-122"/>
            </a:endParaRPr>
          </a:p>
        </p:txBody>
      </p:sp>
      <p:pic>
        <p:nvPicPr>
          <p:cNvPr id="9" name="Picture 13" descr="C:\Users\Administrator\AppData\Roaming\Tencent\Users\541737432\QQ\WinTemp\RichOle\SS~XQ9JQ33)Y(M%4{5YP1FI.png">
            <a:extLst>
              <a:ext uri="{FF2B5EF4-FFF2-40B4-BE49-F238E27FC236}"/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08813" y="957000"/>
            <a:ext cx="1404060" cy="19304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矩形 1"/>
          <p:cNvSpPr>
            <a:spLocks noChangeArrowheads="1"/>
          </p:cNvSpPr>
          <p:nvPr/>
        </p:nvSpPr>
        <p:spPr bwMode="auto">
          <a:xfrm>
            <a:off x="2120900" y="1083737"/>
            <a:ext cx="7761288" cy="32932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indent="457200" eaLnBrk="1" hangingPunct="1">
              <a:lnSpc>
                <a:spcPct val="130000"/>
              </a:lnSpc>
            </a:pPr>
            <a:r>
              <a:rPr lang="zh-CN" altLang="en-US" sz="2000" b="1">
                <a:latin typeface="楷体" pitchFamily="49" charset="-122"/>
                <a:ea typeface="楷体" pitchFamily="49" charset="-122"/>
              </a:rPr>
              <a:t>时间过得真快，转眼，又一个星期一来到了。下午，花花照例先分好工，随后和大家一起干起来：它一会儿帮着扫地，一会儿帮着摆桌椅，一会儿又帮着擦黑板，干得十分卖力。工夫不大，教室里便整整齐齐、干干净净的了。花花又检查了一遍，关好了门窗，这才离去。</a:t>
            </a:r>
          </a:p>
          <a:p>
            <a:pPr indent="457200" eaLnBrk="1" hangingPunct="1">
              <a:lnSpc>
                <a:spcPct val="130000"/>
              </a:lnSpc>
            </a:pPr>
            <a:r>
              <a:rPr lang="zh-CN" altLang="en-US" sz="2000" b="1">
                <a:latin typeface="楷体" pitchFamily="49" charset="-122"/>
                <a:ea typeface="楷体" pitchFamily="49" charset="-122"/>
              </a:rPr>
              <a:t>第三天，山羊老师微笑着表扬了花花，并让它向全班同学介绍一下经验。花花笑眯眯地把山羊告诉它的四个字说了，原来，这四个字就是“以身作则”。</a:t>
            </a:r>
          </a:p>
        </p:txBody>
      </p:sp>
      <p:sp>
        <p:nvSpPr>
          <p:cNvPr id="2" name="矩形 1"/>
          <p:cNvSpPr>
            <a:spLocks noChangeArrowheads="1"/>
          </p:cNvSpPr>
          <p:nvPr/>
        </p:nvSpPr>
        <p:spPr bwMode="auto">
          <a:xfrm>
            <a:off x="2147892" y="5492751"/>
            <a:ext cx="662622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/>
            <a:r>
              <a:rPr lang="zh-CN" altLang="en-US" sz="2000" b="1">
                <a:solidFill>
                  <a:srgbClr val="3333FF"/>
                </a:solidFill>
                <a:latin typeface="黑体" pitchFamily="49" charset="-122"/>
                <a:ea typeface="黑体" pitchFamily="49" charset="-122"/>
              </a:rPr>
              <a:t>思考：</a:t>
            </a:r>
            <a:r>
              <a:rPr lang="zh-CN" altLang="en-US" sz="2000" b="1">
                <a:latin typeface="黑体" pitchFamily="49" charset="-122"/>
                <a:ea typeface="黑体" pitchFamily="49" charset="-122"/>
              </a:rPr>
              <a:t>山羊老师告诉花花哪四个字？花花是怎么做的？</a:t>
            </a:r>
            <a:endParaRPr lang="zh-CN" altLang="en-US" sz="20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矩形 1"/>
          <p:cNvSpPr>
            <a:spLocks noChangeArrowheads="1"/>
          </p:cNvSpPr>
          <p:nvPr/>
        </p:nvSpPr>
        <p:spPr bwMode="auto">
          <a:xfrm>
            <a:off x="5075242" y="984251"/>
            <a:ext cx="1991251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1" hangingPunct="1"/>
            <a:r>
              <a:rPr lang="zh-CN" altLang="en-US" sz="2000" b="1">
                <a:latin typeface="黑体" pitchFamily="49" charset="-122"/>
                <a:ea typeface="黑体" pitchFamily="49" charset="-122"/>
              </a:rPr>
              <a:t>谁是森林小天使</a:t>
            </a:r>
          </a:p>
        </p:txBody>
      </p:sp>
      <p:sp>
        <p:nvSpPr>
          <p:cNvPr id="40963" name="矩形 2"/>
          <p:cNvSpPr>
            <a:spLocks noChangeArrowheads="1"/>
          </p:cNvSpPr>
          <p:nvPr/>
        </p:nvSpPr>
        <p:spPr bwMode="auto">
          <a:xfrm>
            <a:off x="2328867" y="1462617"/>
            <a:ext cx="7578725" cy="37856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indent="541338" eaLnBrk="1" hangingPunct="1">
              <a:lnSpc>
                <a:spcPct val="150000"/>
              </a:lnSpc>
            </a:pPr>
            <a:r>
              <a:rPr lang="zh-CN" altLang="en-US" sz="2000" b="1">
                <a:latin typeface="楷体" pitchFamily="49" charset="-122"/>
                <a:ea typeface="楷体" pitchFamily="49" charset="-122"/>
              </a:rPr>
              <a:t>喜鹊、黄莺、乌鸦三个小伙伴同住在一片大森林里。一天，他们坐在一根树枝上聊天。聊着聊着就说到了马上就要举行的“谁是森林小天使”的比赛。一说起比赛，喜鹊眉飞色舞地说：“森林里就数我最漂亮</a:t>
            </a:r>
            <a:r>
              <a:rPr lang="en-US" altLang="zh-CN" sz="2000" b="1">
                <a:latin typeface="楷体" pitchFamily="49" charset="-122"/>
                <a:ea typeface="楷体" pitchFamily="49" charset="-122"/>
              </a:rPr>
              <a:t>……”</a:t>
            </a:r>
            <a:r>
              <a:rPr lang="zh-CN" altLang="en-US" sz="2000" b="1">
                <a:latin typeface="楷体" pitchFamily="49" charset="-122"/>
                <a:ea typeface="楷体" pitchFamily="49" charset="-122"/>
              </a:rPr>
              <a:t>话还没说完，黄莺急急打断他的话：“可不是嘛</a:t>
            </a:r>
            <a:r>
              <a:rPr lang="en-US" altLang="zh-CN" sz="2000" b="1">
                <a:latin typeface="楷体" pitchFamily="49" charset="-122"/>
                <a:ea typeface="楷体" pitchFamily="49" charset="-122"/>
              </a:rPr>
              <a:t>!</a:t>
            </a:r>
            <a:r>
              <a:rPr lang="zh-CN" altLang="en-US" sz="2000" b="1">
                <a:latin typeface="楷体" pitchFamily="49" charset="-122"/>
                <a:ea typeface="楷体" pitchFamily="49" charset="-122"/>
              </a:rPr>
              <a:t>在森林里，我算得上是真正的歌唱家，我唱歌的时候，没有谁能比得上。”他俩各自抢着夸自己，谁也不听谁的。只有乌鸦在一边默默不出声，他不知道该说什么。这时，飞来一只猫头鹰爷爷，他停在一块石头上，不停地喘着气，他抬头看见树上</a:t>
            </a:r>
          </a:p>
        </p:txBody>
      </p:sp>
      <p:pic>
        <p:nvPicPr>
          <p:cNvPr id="4" name="推荐阅读：《谁是森林小天使》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06875" y="861484"/>
            <a:ext cx="609600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999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矩形 2"/>
          <p:cNvSpPr>
            <a:spLocks noChangeArrowheads="1"/>
          </p:cNvSpPr>
          <p:nvPr/>
        </p:nvSpPr>
        <p:spPr bwMode="auto">
          <a:xfrm>
            <a:off x="2328867" y="861488"/>
            <a:ext cx="7578725" cy="42473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>
              <a:lnSpc>
                <a:spcPct val="150000"/>
              </a:lnSpc>
            </a:pPr>
            <a:r>
              <a:rPr lang="zh-CN" altLang="en-US" sz="2000" b="1">
                <a:latin typeface="楷体" pitchFamily="49" charset="-122"/>
                <a:ea typeface="楷体" pitchFamily="49" charset="-122"/>
              </a:rPr>
              <a:t>有三只小伙伴，着急地对他们说：“喂，三个小朋友，你们好。我的脚不小心扎到一根长刺，麻烦你们帮帮忙，帮我取出来，好吗</a:t>
            </a:r>
            <a:r>
              <a:rPr lang="en-US" altLang="zh-CN" sz="2000" b="1">
                <a:latin typeface="楷体" pitchFamily="49" charset="-122"/>
                <a:ea typeface="楷体" pitchFamily="49" charset="-122"/>
              </a:rPr>
              <a:t>?”</a:t>
            </a:r>
            <a:r>
              <a:rPr lang="zh-CN" altLang="en-US" sz="2000" b="1">
                <a:latin typeface="楷体" pitchFamily="49" charset="-122"/>
                <a:ea typeface="楷体" pitchFamily="49" charset="-122"/>
              </a:rPr>
              <a:t>喜鹊听了，摆摆尾，飞向远处一块石头上，欣赏着自己美丽的羽毛。黄莺不耐烦地说道：“我们哪有时间，你没看见我们为参加‘谁是森林小天使’的比赛正忙着做准备吗</a:t>
            </a:r>
            <a:r>
              <a:rPr lang="en-US" altLang="zh-CN" sz="2000" b="1">
                <a:latin typeface="楷体" pitchFamily="49" charset="-122"/>
                <a:ea typeface="楷体" pitchFamily="49" charset="-122"/>
              </a:rPr>
              <a:t>?”</a:t>
            </a:r>
            <a:r>
              <a:rPr lang="zh-CN" altLang="en-US" sz="2000" b="1">
                <a:latin typeface="楷体" pitchFamily="49" charset="-122"/>
                <a:ea typeface="楷体" pitchFamily="49" charset="-122"/>
              </a:rPr>
              <a:t>说完，他开始唱起歌来。乌鸦看了看两个小伙伴，飞向猫头鹰的身边，用自己尖尖的嘴巴，小心地帮猫头鹰爷爷拔出了长刺。猫头鹰看着乌鸦，点了点头，笑着说道：“孩子，谢谢你</a:t>
            </a:r>
            <a:r>
              <a:rPr lang="en-US" altLang="zh-CN" sz="2000" b="1">
                <a:latin typeface="楷体" pitchFamily="49" charset="-122"/>
                <a:ea typeface="楷体" pitchFamily="49" charset="-122"/>
              </a:rPr>
              <a:t>!</a:t>
            </a:r>
            <a:r>
              <a:rPr lang="zh-CN" altLang="en-US" sz="2000" b="1">
                <a:latin typeface="楷体" pitchFamily="49" charset="-122"/>
                <a:ea typeface="楷体" pitchFamily="49" charset="-122"/>
              </a:rPr>
              <a:t>我会记着你的。”说完，展翅飞走了。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矩形 2"/>
          <p:cNvSpPr>
            <a:spLocks noChangeArrowheads="1"/>
          </p:cNvSpPr>
          <p:nvPr/>
        </p:nvSpPr>
        <p:spPr bwMode="auto">
          <a:xfrm>
            <a:off x="2162175" y="1206504"/>
            <a:ext cx="7888288" cy="32932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indent="541338" eaLnBrk="1" hangingPunct="1">
              <a:lnSpc>
                <a:spcPct val="130000"/>
              </a:lnSpc>
            </a:pPr>
            <a:r>
              <a:rPr lang="zh-CN" altLang="en-US" sz="2000" b="1">
                <a:latin typeface="楷体" pitchFamily="49" charset="-122"/>
                <a:ea typeface="楷体" pitchFamily="49" charset="-122"/>
              </a:rPr>
              <a:t>三个小伙伴终于等到了比赛的开始，喜鹊的美丽与黄莺的歌声得到了很多的赞赏，他俩也认为自己最有资格成为森林小天使。乌鸦也为两个小伙伴感到高兴。到了最后宣布结果的那一天，森林里来了很多的动物，猫头鹰爷爷也来了，他对大家说道：“朋友们，我组织这个活动主要是为了选一个最善良、最有爱心的小天使，为我们森林的其他动物做榜样，让我们这个森林成为最有爱心、最友好的动物之家，现在我已选好了，他就是有爱心的乌鸦。”说完以后，就把“森林小天使”的奖状发给了乌鸦。黄莺与喜鹊羞愧地低下了头。</a:t>
            </a:r>
          </a:p>
        </p:txBody>
      </p:sp>
      <p:sp>
        <p:nvSpPr>
          <p:cNvPr id="2" name="矩形 1"/>
          <p:cNvSpPr>
            <a:spLocks noChangeArrowheads="1"/>
          </p:cNvSpPr>
          <p:nvPr/>
        </p:nvSpPr>
        <p:spPr bwMode="auto">
          <a:xfrm>
            <a:off x="2135192" y="5638800"/>
            <a:ext cx="795337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/>
            <a:r>
              <a:rPr lang="zh-CN" altLang="en-US" sz="2000" b="1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思考：</a:t>
            </a:r>
            <a:r>
              <a:rPr lang="zh-CN" altLang="en-US" sz="2000" b="1">
                <a:latin typeface="黑体" pitchFamily="49" charset="-122"/>
                <a:ea typeface="黑体" pitchFamily="49" charset="-122"/>
              </a:rPr>
              <a:t>乌鸦为什么能成为“森林小天使”？你从乌鸦身上学到了什么？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矩形 1"/>
          <p:cNvSpPr>
            <a:spLocks noChangeArrowheads="1"/>
          </p:cNvSpPr>
          <p:nvPr/>
        </p:nvSpPr>
        <p:spPr bwMode="auto">
          <a:xfrm>
            <a:off x="2338388" y="1424521"/>
            <a:ext cx="7747000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indent="622300" eaLnBrk="1" hangingPunct="1">
              <a:lnSpc>
                <a:spcPct val="150000"/>
              </a:lnSpc>
            </a:pPr>
            <a:r>
              <a:rPr lang="zh-CN" altLang="en-US" sz="2800" b="1" dirty="0">
                <a:latin typeface="黑体" pitchFamily="49" charset="-122"/>
                <a:ea typeface="黑体" pitchFamily="49" charset="-122"/>
              </a:rPr>
              <a:t>四面八方是含有数字的成语，你还能写出这样的成语吗？</a:t>
            </a:r>
            <a:r>
              <a:rPr lang="zh-CN" altLang="en-US" sz="2800" dirty="0">
                <a:latin typeface="楷体" pitchFamily="49" charset="-122"/>
                <a:ea typeface="楷体" pitchFamily="49" charset="-122"/>
              </a:rPr>
              <a:t>                                                                       </a:t>
            </a:r>
          </a:p>
        </p:txBody>
      </p:sp>
      <p:sp>
        <p:nvSpPr>
          <p:cNvPr id="28678" name="Rectangle 12"/>
          <p:cNvSpPr>
            <a:spLocks noChangeArrowheads="1"/>
          </p:cNvSpPr>
          <p:nvPr/>
        </p:nvSpPr>
        <p:spPr bwMode="auto">
          <a:xfrm>
            <a:off x="2338388" y="3501162"/>
            <a:ext cx="7759700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  <a:cs typeface="Times New Roman" pitchFamily="18" charset="0"/>
              </a:rPr>
              <a:t>一心一意 </a:t>
            </a:r>
            <a:r>
              <a:rPr lang="en-US" altLang="zh-CN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  <a:cs typeface="Times New Roman" pitchFamily="18" charset="0"/>
              </a:rPr>
              <a:t> </a:t>
            </a:r>
            <a:r>
              <a:rPr lang="zh-CN" altLang="en-US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  <a:cs typeface="Times New Roman" pitchFamily="18" charset="0"/>
              </a:rPr>
              <a:t>二虎相斗  必有一伤  三心二意  四分五裂  五光十色  六神无主  七平八凑  九牛一毛  百依百顺</a:t>
            </a:r>
            <a:endParaRPr lang="en-US" altLang="zh-CN" sz="2400" b="1" dirty="0">
              <a:solidFill>
                <a:srgbClr val="FF0000"/>
              </a:solidFill>
              <a:latin typeface="楷体" pitchFamily="49" charset="-122"/>
              <a:ea typeface="楷体" pitchFamily="49" charset="-122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  <a:cs typeface="Times New Roman" pitchFamily="18" charset="0"/>
              </a:rPr>
              <a:t>十全十美  千方百计  万无一失    </a:t>
            </a:r>
          </a:p>
        </p:txBody>
      </p:sp>
      <p:pic>
        <p:nvPicPr>
          <p:cNvPr id="8" name="图片 17">
            <a:extLst>
              <a:ext uri="{FF2B5EF4-FFF2-40B4-BE49-F238E27FC236}"/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76792" y="129117"/>
            <a:ext cx="2598737" cy="660400"/>
          </a:xfrm>
          <a:prstGeom prst="rect">
            <a:avLst/>
          </a:prstGeom>
          <a:noFill/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ex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86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86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8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矩形 1"/>
          <p:cNvSpPr>
            <a:spLocks noChangeArrowheads="1"/>
          </p:cNvSpPr>
          <p:nvPr/>
        </p:nvSpPr>
        <p:spPr bwMode="auto">
          <a:xfrm>
            <a:off x="2409829" y="1847852"/>
            <a:ext cx="6962775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>
              <a:lnSpc>
                <a:spcPct val="150000"/>
              </a:lnSpc>
            </a:pPr>
            <a:r>
              <a:rPr lang="zh-CN" altLang="en-US" sz="2800" b="1" dirty="0">
                <a:latin typeface="黑体" pitchFamily="49" charset="-122"/>
                <a:ea typeface="黑体" pitchFamily="49" charset="-122"/>
              </a:rPr>
              <a:t>你喜欢蚁王吗，为什么？                                                                       </a:t>
            </a:r>
          </a:p>
        </p:txBody>
      </p:sp>
      <p:sp>
        <p:nvSpPr>
          <p:cNvPr id="28678" name="Rectangle 12"/>
          <p:cNvSpPr>
            <a:spLocks noChangeArrowheads="1"/>
          </p:cNvSpPr>
          <p:nvPr/>
        </p:nvSpPr>
        <p:spPr bwMode="auto">
          <a:xfrm>
            <a:off x="2501900" y="3044482"/>
            <a:ext cx="7099300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  <a:cs typeface="Times New Roman" pitchFamily="18" charset="0"/>
              </a:rPr>
              <a:t>    我喜欢蚁王，因为它能够以身作则遵守规则，关爱弱小</a:t>
            </a:r>
            <a:r>
              <a:rPr lang="zh-CN" altLang="en-US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  <a:cs typeface="Times New Roman" pitchFamily="18" charset="0"/>
              </a:rPr>
              <a:t>。 </a:t>
            </a:r>
            <a:endParaRPr lang="zh-CN" altLang="en-US" sz="2800" b="1" dirty="0">
              <a:solidFill>
                <a:srgbClr val="FF0000"/>
              </a:solidFill>
              <a:latin typeface="楷体" pitchFamily="49" charset="-122"/>
              <a:ea typeface="楷体" pitchFamily="49" charset="-122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86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86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8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>
            <a:extLst>
              <a:ext uri="{FF2B5EF4-FFF2-40B4-BE49-F238E27FC236}"/>
            </a:extLst>
          </p:cNvPr>
          <p:cNvSpPr/>
          <p:nvPr/>
        </p:nvSpPr>
        <p:spPr>
          <a:xfrm>
            <a:off x="2414588" y="1993901"/>
            <a:ext cx="7389812" cy="2862322"/>
          </a:xfrm>
          <a:prstGeom prst="rect">
            <a:avLst/>
          </a:prstGeom>
        </p:spPr>
        <p:txBody>
          <a:bodyPr>
            <a:spAutoFit/>
          </a:bodyPr>
          <a:lstStyle/>
          <a:p>
            <a:pPr marL="355600" indent="-355600" eaLnBrk="1" hangingPunct="1">
              <a:lnSpc>
                <a:spcPct val="150000"/>
              </a:lnSpc>
              <a:defRPr/>
            </a:pPr>
            <a:r>
              <a:rPr lang="en-US" altLang="zh-CN" sz="2400" b="1" dirty="0">
                <a:latin typeface="+mn-ea"/>
                <a:ea typeface="+mn-ea"/>
              </a:rPr>
              <a:t>1.</a:t>
            </a:r>
            <a:r>
              <a:rPr lang="zh-CN" altLang="en-US" sz="2400" b="1" dirty="0">
                <a:latin typeface="+mn-ea"/>
                <a:ea typeface="+mn-ea"/>
              </a:rPr>
              <a:t>会认本课</a:t>
            </a:r>
            <a:r>
              <a:rPr lang="en-US" altLang="zh-CN" sz="2400" b="1" dirty="0">
                <a:latin typeface="+mn-ea"/>
                <a:ea typeface="+mn-ea"/>
              </a:rPr>
              <a:t>9</a:t>
            </a:r>
            <a:r>
              <a:rPr lang="zh-CN" altLang="en-US" sz="2400" b="1" dirty="0">
                <a:latin typeface="+mn-ea"/>
                <a:ea typeface="+mn-ea"/>
              </a:rPr>
              <a:t>个生字，认识多音字“处、稍”，理解生字组成的词语。</a:t>
            </a:r>
            <a:r>
              <a:rPr lang="zh-CN" altLang="en-US" sz="2400" b="1" dirty="0">
                <a:solidFill>
                  <a:srgbClr val="FF0000"/>
                </a:solidFill>
                <a:latin typeface="+mn-ea"/>
                <a:ea typeface="+mn-ea"/>
              </a:rPr>
              <a:t>（重点）</a:t>
            </a:r>
            <a:endParaRPr lang="en-US" altLang="zh-CN" sz="2400" b="1" dirty="0">
              <a:solidFill>
                <a:srgbClr val="FF0000"/>
              </a:solidFill>
              <a:latin typeface="+mn-ea"/>
              <a:ea typeface="+mn-ea"/>
            </a:endParaRPr>
          </a:p>
          <a:p>
            <a:pPr marL="355600" indent="-355600" eaLnBrk="1" hangingPunct="1">
              <a:lnSpc>
                <a:spcPct val="150000"/>
              </a:lnSpc>
              <a:defRPr/>
            </a:pPr>
            <a:r>
              <a:rPr lang="en-US" altLang="zh-CN" sz="2400" b="1" dirty="0">
                <a:latin typeface="+mn-ea"/>
                <a:ea typeface="+mn-ea"/>
              </a:rPr>
              <a:t>2. </a:t>
            </a:r>
            <a:r>
              <a:rPr lang="zh-CN" altLang="en-US" sz="2400" b="1" dirty="0">
                <a:latin typeface="+mn-ea"/>
                <a:ea typeface="+mn-ea"/>
              </a:rPr>
              <a:t>能正确、流利地朗读课文。</a:t>
            </a:r>
          </a:p>
          <a:p>
            <a:pPr marL="355600" indent="-355600" eaLnBrk="1" hangingPunct="1">
              <a:lnSpc>
                <a:spcPct val="150000"/>
              </a:lnSpc>
              <a:defRPr/>
            </a:pPr>
            <a:r>
              <a:rPr lang="en-US" altLang="zh-CN" sz="2400" b="1" dirty="0">
                <a:latin typeface="+mn-ea"/>
                <a:ea typeface="+mn-ea"/>
              </a:rPr>
              <a:t>3.</a:t>
            </a:r>
            <a:r>
              <a:rPr lang="zh-CN" altLang="en-US" sz="2400" b="1" dirty="0">
                <a:latin typeface="+mn-ea"/>
                <a:ea typeface="+mn-ea"/>
              </a:rPr>
              <a:t>理解课文内容，学习蚁王以身作则，关爱弱小的品质。</a:t>
            </a:r>
            <a:r>
              <a:rPr lang="zh-CN" altLang="en-US" sz="2400" b="1" dirty="0">
                <a:solidFill>
                  <a:srgbClr val="FF0000"/>
                </a:solidFill>
                <a:latin typeface="+mn-ea"/>
                <a:ea typeface="+mn-ea"/>
              </a:rPr>
              <a:t>（重点、难点）</a:t>
            </a:r>
            <a:endParaRPr lang="en-US" altLang="zh-CN" sz="2400" b="1" dirty="0">
              <a:solidFill>
                <a:srgbClr val="FF0000"/>
              </a:solidFill>
              <a:latin typeface="+mn-ea"/>
              <a:ea typeface="+mn-ea"/>
            </a:endParaRPr>
          </a:p>
        </p:txBody>
      </p:sp>
      <p:sp>
        <p:nvSpPr>
          <p:cNvPr id="10243" name="任意多边形 18"/>
          <p:cNvSpPr>
            <a:spLocks/>
          </p:cNvSpPr>
          <p:nvPr/>
        </p:nvSpPr>
        <p:spPr bwMode="auto">
          <a:xfrm>
            <a:off x="2992442" y="1259418"/>
            <a:ext cx="1620957" cy="523220"/>
          </a:xfrm>
          <a:custGeom>
            <a:avLst/>
            <a:gdLst>
              <a:gd name="T0" fmla="*/ 0 w 258980"/>
              <a:gd name="T1" fmla="*/ 0 h 54733"/>
              <a:gd name="T2" fmla="*/ 2147483647 w 258980"/>
              <a:gd name="T3" fmla="*/ 0 h 54733"/>
              <a:gd name="T4" fmla="*/ 2147483647 w 258980"/>
              <a:gd name="T5" fmla="*/ 2147483647 h 54733"/>
              <a:gd name="T6" fmla="*/ 0 w 258980"/>
              <a:gd name="T7" fmla="*/ 2147483647 h 54733"/>
              <a:gd name="T8" fmla="*/ 0 w 258980"/>
              <a:gd name="T9" fmla="*/ 0 h 5473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58980"/>
              <a:gd name="T16" fmla="*/ 0 h 54733"/>
              <a:gd name="T17" fmla="*/ 258980 w 258980"/>
              <a:gd name="T18" fmla="*/ 54733 h 5473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58980" h="54733">
                <a:moveTo>
                  <a:pt x="0" y="0"/>
                </a:moveTo>
                <a:lnTo>
                  <a:pt x="258980" y="0"/>
                </a:lnTo>
                <a:lnTo>
                  <a:pt x="258980" y="54733"/>
                </a:lnTo>
                <a:lnTo>
                  <a:pt x="0" y="54733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1" hangingPunct="1"/>
            <a:r>
              <a:rPr lang="zh-CN" altLang="zh-CN" sz="2800" b="1" dirty="0">
                <a:latin typeface="微软雅黑" pitchFamily="34" charset="-122"/>
                <a:ea typeface="微软雅黑" pitchFamily="34" charset="-122"/>
              </a:rPr>
              <a:t>学习目标</a:t>
            </a:r>
          </a:p>
        </p:txBody>
      </p:sp>
      <p:sp>
        <p:nvSpPr>
          <p:cNvPr id="8" name="圆角矩形 7">
            <a:extLst>
              <a:ext uri="{FF2B5EF4-FFF2-40B4-BE49-F238E27FC236}"/>
            </a:extLst>
          </p:cNvPr>
          <p:cNvSpPr/>
          <p:nvPr/>
        </p:nvSpPr>
        <p:spPr>
          <a:xfrm>
            <a:off x="2388041" y="1363452"/>
            <a:ext cx="443625" cy="495183"/>
          </a:xfrm>
          <a:prstGeom prst="roundRect">
            <a:avLst>
              <a:gd name="adj" fmla="val 10000"/>
            </a:avLst>
          </a:prstGeom>
          <a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tint val="50000"/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 defTabSz="9144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defTabSz="9144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defTabSz="914400" eaLnBrk="1" fontAlgn="auto" hangingPunct="1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 eaLnBrk="1" fontAlgn="auto" hangingPunct="1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 eaLnBrk="1" fontAlgn="auto" hangingPunct="1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 eaLnBrk="1" fontAlgn="auto" hangingPunct="1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 eaLnBrk="1" fontAlgn="auto" hangingPunct="1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85097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Oval 512"/>
          <p:cNvSpPr>
            <a:spLocks noChangeArrowheads="1"/>
          </p:cNvSpPr>
          <p:nvPr/>
        </p:nvSpPr>
        <p:spPr bwMode="auto">
          <a:xfrm>
            <a:off x="4038600" y="1972733"/>
            <a:ext cx="615950" cy="620184"/>
          </a:xfrm>
          <a:prstGeom prst="ellipse">
            <a:avLst/>
          </a:prstGeom>
          <a:gradFill rotWithShape="1">
            <a:gsLst>
              <a:gs pos="0">
                <a:srgbClr val="FFFFFF">
                  <a:alpha val="50000"/>
                </a:srgbClr>
              </a:gs>
              <a:gs pos="100000">
                <a:schemeClr val="tx1">
                  <a:alpha val="0"/>
                </a:schemeClr>
              </a:gs>
            </a:gsLst>
            <a:path path="shape">
              <a:fillToRect l="50000" t="50000" r="50000" b="50000"/>
            </a:path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 eaLnBrk="1" hangingPunct="1">
              <a:buFont typeface="Arial" pitchFamily="34" charset="0"/>
              <a:buNone/>
            </a:pPr>
            <a:endParaRPr lang="ko-KR" altLang="en-US">
              <a:ea typeface="Malgun Gothic" pitchFamily="34" charset="-127"/>
            </a:endParaRPr>
          </a:p>
        </p:txBody>
      </p:sp>
      <p:sp>
        <p:nvSpPr>
          <p:cNvPr id="15" name="矩形 14">
            <a:extLst>
              <a:ext uri="{FF2B5EF4-FFF2-40B4-BE49-F238E27FC236}"/>
            </a:extLst>
          </p:cNvPr>
          <p:cNvSpPr/>
          <p:nvPr/>
        </p:nvSpPr>
        <p:spPr>
          <a:xfrm>
            <a:off x="2387600" y="1250955"/>
            <a:ext cx="7416800" cy="73024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lIns="181367" tIns="181367" rIns="181367" bIns="181367" spcCol="1270" anchor="ctr"/>
          <a:lstStyle/>
          <a:p>
            <a:pPr algn="ctr" defTabSz="1600200" eaLnBrk="1" hangingPunct="1">
              <a:lnSpc>
                <a:spcPct val="150000"/>
              </a:lnSpc>
              <a:spcAft>
                <a:spcPct val="35000"/>
              </a:spcAft>
              <a:defRPr/>
            </a:pPr>
            <a:r>
              <a:rPr lang="zh-CN" altLang="en-US" sz="2400" b="1" dirty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rPr>
              <a:t>听范读，边听边画出文中的生字，注意生字的读音。</a:t>
            </a:r>
          </a:p>
        </p:txBody>
      </p:sp>
      <p:grpSp>
        <p:nvGrpSpPr>
          <p:cNvPr id="11268" name="组 28"/>
          <p:cNvGrpSpPr>
            <a:grpSpLocks/>
          </p:cNvGrpSpPr>
          <p:nvPr/>
        </p:nvGrpSpPr>
        <p:grpSpPr bwMode="auto">
          <a:xfrm>
            <a:off x="4835525" y="5653621"/>
            <a:ext cx="2520950" cy="654049"/>
            <a:chOff x="3508667" y="4638583"/>
            <a:chExt cx="2520215" cy="490761"/>
          </a:xfrm>
        </p:grpSpPr>
        <p:sp>
          <p:nvSpPr>
            <p:cNvPr id="20" name="圆角矩形 19">
              <a:extLst>
                <a:ext uri="{FF2B5EF4-FFF2-40B4-BE49-F238E27FC236}"/>
              </a:extLst>
            </p:cNvPr>
            <p:cNvSpPr/>
            <p:nvPr/>
          </p:nvSpPr>
          <p:spPr>
            <a:xfrm>
              <a:off x="3508667" y="4656053"/>
              <a:ext cx="2137083" cy="370057"/>
            </a:xfrm>
            <a:prstGeom prst="roundRect">
              <a:avLst>
                <a:gd name="adj" fmla="val 50000"/>
              </a:avLst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1" lang="zh-CN" altLang="en-US"/>
            </a:p>
          </p:txBody>
        </p:sp>
        <p:grpSp>
          <p:nvGrpSpPr>
            <p:cNvPr id="11274" name="组 31"/>
            <p:cNvGrpSpPr>
              <a:grpSpLocks/>
            </p:cNvGrpSpPr>
            <p:nvPr/>
          </p:nvGrpSpPr>
          <p:grpSpPr bwMode="auto">
            <a:xfrm>
              <a:off x="3712638" y="4734782"/>
              <a:ext cx="533248" cy="394562"/>
              <a:chOff x="2515209" y="2169965"/>
              <a:chExt cx="533248" cy="394562"/>
            </a:xfrm>
          </p:grpSpPr>
          <p:sp>
            <p:nvSpPr>
              <p:cNvPr id="23" name="椭圆 22">
                <a:extLst>
                  <a:ext uri="{FF2B5EF4-FFF2-40B4-BE49-F238E27FC236}"/>
                </a:extLst>
              </p:cNvPr>
              <p:cNvSpPr/>
              <p:nvPr/>
            </p:nvSpPr>
            <p:spPr>
              <a:xfrm>
                <a:off x="2720694" y="2181765"/>
                <a:ext cx="207902" cy="208057"/>
              </a:xfrm>
              <a:prstGeom prst="ellipse">
                <a:avLst/>
              </a:prstGeom>
              <a:noFill/>
              <a:ln w="28575" cmpd="sng">
                <a:solidFill>
                  <a:schemeClr val="bg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1" lang="zh-CN" altLang="en-US"/>
              </a:p>
            </p:txBody>
          </p:sp>
          <p:pic>
            <p:nvPicPr>
              <p:cNvPr id="11277" name="图片 33"/>
              <p:cNvPicPr>
                <a:picLocks noChangeAspect="1" noChangeArrowheads="1"/>
              </p:cNvPicPr>
              <p:nvPr/>
            </p:nvPicPr>
            <p:blipFill>
              <a:blip r:embed="rId2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 rot="2700000">
                <a:off x="2584552" y="2100622"/>
                <a:ext cx="394562" cy="5332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11275" name="TextBox 5">
              <a:hlinkClick r:id="rId3" action="ppaction://hlinkfile"/>
            </p:cNvPr>
            <p:cNvSpPr txBox="1">
              <a:spLocks noChangeArrowheads="1"/>
            </p:cNvSpPr>
            <p:nvPr/>
          </p:nvSpPr>
          <p:spPr bwMode="auto">
            <a:xfrm>
              <a:off x="3527715" y="4638583"/>
              <a:ext cx="2501167" cy="300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r>
                <a:rPr lang="zh-CN" altLang="en-US" sz="2000" b="1">
                  <a:solidFill>
                    <a:srgbClr val="235B23"/>
                  </a:solidFill>
                  <a:latin typeface="黑体" pitchFamily="49" charset="-122"/>
                  <a:ea typeface="黑体" pitchFamily="49" charset="-122"/>
                </a:rPr>
                <a:t>朗读视频</a:t>
              </a:r>
            </a:p>
          </p:txBody>
        </p:sp>
      </p:grpSp>
      <p:pic>
        <p:nvPicPr>
          <p:cNvPr id="12" name="Picture 2" descr="C:\Users\Administrator\Desktop\3333\初读感知.png">
            <a:extLst>
              <a:ext uri="{FF2B5EF4-FFF2-40B4-BE49-F238E27FC236}"/>
            </a:extLst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73650" y="82551"/>
            <a:ext cx="2044700" cy="789516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11270" name="Picture 14">
            <a:hlinkClick r:id="rId3" action="ppaction://hlinkfile"/>
          </p:cNvPr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98925" y="2186521"/>
            <a:ext cx="3994150" cy="30797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任意多边形 6">
            <a:extLst>
              <a:ext uri="{FF2B5EF4-FFF2-40B4-BE49-F238E27FC236}"/>
            </a:extLst>
          </p:cNvPr>
          <p:cNvSpPr/>
          <p:nvPr/>
        </p:nvSpPr>
        <p:spPr bwMode="auto">
          <a:xfrm>
            <a:off x="2487613" y="1663701"/>
            <a:ext cx="7150100" cy="4519084"/>
          </a:xfrm>
          <a:custGeom>
            <a:avLst/>
            <a:gdLst>
              <a:gd name="connsiteX0" fmla="*/ 0 w 7150138"/>
              <a:gd name="connsiteY0" fmla="*/ 451959 h 4519594"/>
              <a:gd name="connsiteX1" fmla="*/ 451959 w 7150138"/>
              <a:gd name="connsiteY1" fmla="*/ 0 h 4519594"/>
              <a:gd name="connsiteX2" fmla="*/ 6698179 w 7150138"/>
              <a:gd name="connsiteY2" fmla="*/ 0 h 4519594"/>
              <a:gd name="connsiteX3" fmla="*/ 7150138 w 7150138"/>
              <a:gd name="connsiteY3" fmla="*/ 451959 h 4519594"/>
              <a:gd name="connsiteX4" fmla="*/ 7150138 w 7150138"/>
              <a:gd name="connsiteY4" fmla="*/ 4067635 h 4519594"/>
              <a:gd name="connsiteX5" fmla="*/ 6698179 w 7150138"/>
              <a:gd name="connsiteY5" fmla="*/ 4519594 h 4519594"/>
              <a:gd name="connsiteX6" fmla="*/ 451959 w 7150138"/>
              <a:gd name="connsiteY6" fmla="*/ 4519594 h 4519594"/>
              <a:gd name="connsiteX7" fmla="*/ 0 w 7150138"/>
              <a:gd name="connsiteY7" fmla="*/ 4067635 h 4519594"/>
              <a:gd name="connsiteX8" fmla="*/ 0 w 7150138"/>
              <a:gd name="connsiteY8" fmla="*/ 451959 h 45195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150138" h="4519594">
                <a:moveTo>
                  <a:pt x="0" y="451959"/>
                </a:moveTo>
                <a:cubicBezTo>
                  <a:pt x="0" y="202349"/>
                  <a:pt x="202349" y="0"/>
                  <a:pt x="451959" y="0"/>
                </a:cubicBezTo>
                <a:lnTo>
                  <a:pt x="6698179" y="0"/>
                </a:lnTo>
                <a:cubicBezTo>
                  <a:pt x="6947789" y="0"/>
                  <a:pt x="7150138" y="202349"/>
                  <a:pt x="7150138" y="451959"/>
                </a:cubicBezTo>
                <a:lnTo>
                  <a:pt x="7150138" y="4067635"/>
                </a:lnTo>
                <a:cubicBezTo>
                  <a:pt x="7150138" y="4317245"/>
                  <a:pt x="6947789" y="4519594"/>
                  <a:pt x="6698179" y="4519594"/>
                </a:cubicBezTo>
                <a:lnTo>
                  <a:pt x="451959" y="4519594"/>
                </a:lnTo>
                <a:cubicBezTo>
                  <a:pt x="202349" y="4519594"/>
                  <a:pt x="0" y="4317245"/>
                  <a:pt x="0" y="4067635"/>
                </a:cubicBezTo>
                <a:lnTo>
                  <a:pt x="0" y="451959"/>
                </a:lnTo>
                <a:close/>
              </a:path>
            </a:pathLst>
          </a:custGeom>
          <a:noFill/>
        </p:spPr>
        <p:style>
          <a:lnRef idx="0">
            <a:schemeClr val="accent2">
              <a:hueOff val="0"/>
              <a:satOff val="0"/>
              <a:lumOff val="0"/>
              <a:alphaOff val="0"/>
            </a:schemeClr>
          </a:lnRef>
          <a:fillRef idx="1">
            <a:schemeClr val="accent2">
              <a:tint val="40000"/>
              <a:hueOff val="0"/>
              <a:satOff val="0"/>
              <a:lumOff val="0"/>
              <a:alphaOff val="0"/>
            </a:schemeClr>
          </a:fillRef>
          <a:effectRef idx="2">
            <a:schemeClr val="accent2"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lIns="256032" tIns="256032" rIns="256032" bIns="3419748" spcCol="1270" anchor="ctr">
            <a:scene3d>
              <a:camera prst="isometricOffAxis1Right"/>
              <a:lightRig rig="threePt" dir="t"/>
            </a:scene3d>
          </a:bodyPr>
          <a:lstStyle/>
          <a:p>
            <a:pPr defTabSz="1600200" eaLnBrk="1" hangingPunct="1">
              <a:lnSpc>
                <a:spcPct val="90000"/>
              </a:lnSpc>
              <a:spcAft>
                <a:spcPct val="35000"/>
              </a:spcAft>
              <a:defRPr/>
            </a:pPr>
            <a:endParaRPr lang="zh-CN" altLang="en-US" sz="3600" b="1" dirty="0">
              <a:effectLst>
                <a:glow rad="101600">
                  <a:schemeClr val="bg1">
                    <a:alpha val="60000"/>
                  </a:schemeClr>
                </a:glow>
              </a:effectLst>
            </a:endParaRPr>
          </a:p>
        </p:txBody>
      </p:sp>
      <p:sp>
        <p:nvSpPr>
          <p:cNvPr id="8" name="任意多边形 7">
            <a:extLst>
              <a:ext uri="{FF2B5EF4-FFF2-40B4-BE49-F238E27FC236}"/>
            </a:extLst>
          </p:cNvPr>
          <p:cNvSpPr/>
          <p:nvPr/>
        </p:nvSpPr>
        <p:spPr bwMode="auto">
          <a:xfrm>
            <a:off x="2649538" y="2779187"/>
            <a:ext cx="6826250" cy="2980267"/>
          </a:xfrm>
          <a:custGeom>
            <a:avLst/>
            <a:gdLst>
              <a:gd name="connsiteX0" fmla="*/ 0 w 6826475"/>
              <a:gd name="connsiteY0" fmla="*/ 297922 h 2979224"/>
              <a:gd name="connsiteX1" fmla="*/ 297922 w 6826475"/>
              <a:gd name="connsiteY1" fmla="*/ 0 h 2979224"/>
              <a:gd name="connsiteX2" fmla="*/ 6528553 w 6826475"/>
              <a:gd name="connsiteY2" fmla="*/ 0 h 2979224"/>
              <a:gd name="connsiteX3" fmla="*/ 6826475 w 6826475"/>
              <a:gd name="connsiteY3" fmla="*/ 297922 h 2979224"/>
              <a:gd name="connsiteX4" fmla="*/ 6826475 w 6826475"/>
              <a:gd name="connsiteY4" fmla="*/ 2681302 h 2979224"/>
              <a:gd name="connsiteX5" fmla="*/ 6528553 w 6826475"/>
              <a:gd name="connsiteY5" fmla="*/ 2979224 h 2979224"/>
              <a:gd name="connsiteX6" fmla="*/ 297922 w 6826475"/>
              <a:gd name="connsiteY6" fmla="*/ 2979224 h 2979224"/>
              <a:gd name="connsiteX7" fmla="*/ 0 w 6826475"/>
              <a:gd name="connsiteY7" fmla="*/ 2681302 h 2979224"/>
              <a:gd name="connsiteX8" fmla="*/ 0 w 6826475"/>
              <a:gd name="connsiteY8" fmla="*/ 297922 h 29792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826475" h="2979224">
                <a:moveTo>
                  <a:pt x="0" y="297922"/>
                </a:moveTo>
                <a:cubicBezTo>
                  <a:pt x="0" y="133384"/>
                  <a:pt x="133384" y="0"/>
                  <a:pt x="297922" y="0"/>
                </a:cubicBezTo>
                <a:lnTo>
                  <a:pt x="6528553" y="0"/>
                </a:lnTo>
                <a:cubicBezTo>
                  <a:pt x="6693091" y="0"/>
                  <a:pt x="6826475" y="133384"/>
                  <a:pt x="6826475" y="297922"/>
                </a:cubicBezTo>
                <a:lnTo>
                  <a:pt x="6826475" y="2681302"/>
                </a:lnTo>
                <a:cubicBezTo>
                  <a:pt x="6826475" y="2845840"/>
                  <a:pt x="6693091" y="2979224"/>
                  <a:pt x="6528553" y="2979224"/>
                </a:cubicBezTo>
                <a:lnTo>
                  <a:pt x="297922" y="2979224"/>
                </a:lnTo>
                <a:cubicBezTo>
                  <a:pt x="133384" y="2979224"/>
                  <a:pt x="0" y="2845840"/>
                  <a:pt x="0" y="2681302"/>
                </a:cubicBezTo>
                <a:lnTo>
                  <a:pt x="0" y="297922"/>
                </a:lnTo>
                <a:close/>
              </a:path>
            </a:pathLst>
          </a:custGeom>
          <a:noFill/>
        </p:spPr>
        <p:style>
          <a:lnRef idx="0">
            <a:schemeClr val="accent2">
              <a:shade val="80000"/>
              <a:hueOff val="0"/>
              <a:satOff val="0"/>
              <a:lumOff val="0"/>
              <a:alphaOff val="0"/>
            </a:schemeClr>
          </a:lnRef>
          <a:fillRef idx="3">
            <a:schemeClr val="lt1">
              <a:hueOff val="0"/>
              <a:satOff val="0"/>
              <a:lumOff val="0"/>
              <a:alphaOff val="0"/>
            </a:schemeClr>
          </a:fillRef>
          <a:effectRef idx="2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lIns="105038" tIns="105038" rIns="105038" bIns="105038" spcCol="1270" anchor="ctr"/>
          <a:lstStyle/>
          <a:p>
            <a:pPr indent="800100" defTabSz="1244600" eaLnBrk="1" hangingPunct="1">
              <a:lnSpc>
                <a:spcPct val="150000"/>
              </a:lnSpc>
              <a:spcAft>
                <a:spcPct val="35000"/>
              </a:spcAft>
              <a:defRPr/>
            </a:pPr>
            <a:endParaRPr lang="en-US" altLang="zh-CN" sz="2800" b="1" dirty="0"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2292" name="矩形 2"/>
          <p:cNvSpPr>
            <a:spLocks noChangeArrowheads="1"/>
          </p:cNvSpPr>
          <p:nvPr/>
        </p:nvSpPr>
        <p:spPr bwMode="auto">
          <a:xfrm>
            <a:off x="2516188" y="2652188"/>
            <a:ext cx="7218362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indent="714375" defTabSz="1244600" eaLnBrk="1" hangingPunct="1">
              <a:lnSpc>
                <a:spcPct val="150000"/>
              </a:lnSpc>
              <a:spcAft>
                <a:spcPct val="35000"/>
              </a:spcAft>
            </a:pPr>
            <a:r>
              <a:rPr lang="zh-CN" altLang="en-US" sz="28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请同学们自由朗读课文，注意读准字音，读通句子，难读的地方多读几遍。</a:t>
            </a:r>
          </a:p>
        </p:txBody>
      </p:sp>
      <p:grpSp>
        <p:nvGrpSpPr>
          <p:cNvPr id="12293" name="组合 5"/>
          <p:cNvGrpSpPr>
            <a:grpSpLocks/>
          </p:cNvGrpSpPr>
          <p:nvPr/>
        </p:nvGrpSpPr>
        <p:grpSpPr bwMode="auto">
          <a:xfrm>
            <a:off x="2447925" y="1261537"/>
            <a:ext cx="2287588" cy="1109133"/>
            <a:chOff x="924035" y="907522"/>
            <a:chExt cx="2287080" cy="832905"/>
          </a:xfrm>
        </p:grpSpPr>
        <p:grpSp>
          <p:nvGrpSpPr>
            <p:cNvPr id="12294" name="组合 4"/>
            <p:cNvGrpSpPr>
              <a:grpSpLocks/>
            </p:cNvGrpSpPr>
            <p:nvPr/>
          </p:nvGrpSpPr>
          <p:grpSpPr bwMode="auto">
            <a:xfrm>
              <a:off x="924035" y="907522"/>
              <a:ext cx="2287080" cy="832905"/>
              <a:chOff x="1314217" y="754602"/>
              <a:chExt cx="2287080" cy="832905"/>
            </a:xfrm>
          </p:grpSpPr>
          <p:pic>
            <p:nvPicPr>
              <p:cNvPr id="12298" name="Picture 10" descr="C:\Users\Administrator\Desktop\绿.png"/>
              <p:cNvPicPr>
                <a:picLocks noChangeAspect="1" noChangeArrowheads="1"/>
              </p:cNvPicPr>
              <p:nvPr/>
            </p:nvPicPr>
            <p:blipFill>
              <a:blip r:embed="rId2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14219" y="1333230"/>
                <a:ext cx="2287078" cy="2542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2299" name="Picture 6"/>
              <p:cNvPicPr>
                <a:picLocks noChangeAspect="1" noChangeArrowheads="1"/>
              </p:cNvPicPr>
              <p:nvPr/>
            </p:nvPicPr>
            <p:blipFill>
              <a:blip r:embed="rId3" cstate="email">
                <a:clrChange>
                  <a:clrFrom>
                    <a:srgbClr val="000000"/>
                  </a:clrFrom>
                  <a:clrTo>
                    <a:srgbClr val="000000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14217" y="754602"/>
                <a:ext cx="619094" cy="7883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17" name="圆角矩形 16">
              <a:extLst>
                <a:ext uri="{FF2B5EF4-FFF2-40B4-BE49-F238E27FC236}"/>
              </a:extLst>
            </p:cNvPr>
            <p:cNvSpPr/>
            <p:nvPr/>
          </p:nvSpPr>
          <p:spPr>
            <a:xfrm>
              <a:off x="1485979" y="1067895"/>
              <a:ext cx="1667616" cy="398912"/>
            </a:xfrm>
            <a:prstGeom prst="roundRect">
              <a:avLst/>
            </a:prstGeom>
            <a:noFill/>
            <a:effectLst>
              <a:softEdge rad="31750"/>
            </a:effectLst>
          </p:spPr>
          <p:txBody>
            <a:bodyPr wrap="none">
              <a:spAutoFit/>
            </a:bodyPr>
            <a:lstStyle/>
            <a:p>
              <a:pPr defTabSz="1600200" eaLnBrk="1" hangingPunct="1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zh-CN" altLang="en-US" sz="2800" b="1" dirty="0">
                  <a:solidFill>
                    <a:prstClr val="black">
                      <a:hueOff val="0"/>
                      <a:satOff val="0"/>
                      <a:lumOff val="0"/>
                      <a:alphaOff val="0"/>
                    </a:prstClr>
                  </a:solidFill>
                  <a:latin typeface="微软雅黑" pitchFamily="34" charset="-122"/>
                  <a:ea typeface="微软雅黑" pitchFamily="34" charset="-122"/>
                </a:rPr>
                <a:t>自读提示</a:t>
              </a:r>
              <a:endParaRPr lang="zh-CN" altLang="en-US" sz="2800" b="1" dirty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latin typeface="Calibri"/>
                <a:ea typeface="宋体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TextBox 38"/>
          <p:cNvSpPr txBox="1">
            <a:spLocks noChangeArrowheads="1"/>
          </p:cNvSpPr>
          <p:nvPr/>
        </p:nvSpPr>
        <p:spPr bwMode="auto">
          <a:xfrm>
            <a:off x="4284666" y="4135970"/>
            <a:ext cx="1436687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4400" b="1">
                <a:latin typeface="楷体" pitchFamily="49" charset="-122"/>
                <a:ea typeface="楷体" pitchFamily="49" charset="-122"/>
              </a:rPr>
              <a:t>宣告</a:t>
            </a:r>
          </a:p>
        </p:txBody>
      </p:sp>
      <p:sp>
        <p:nvSpPr>
          <p:cNvPr id="41" name="TextBox 40"/>
          <p:cNvSpPr txBox="1">
            <a:spLocks noChangeArrowheads="1"/>
          </p:cNvSpPr>
          <p:nvPr/>
        </p:nvSpPr>
        <p:spPr bwMode="auto">
          <a:xfrm>
            <a:off x="3730625" y="4942421"/>
            <a:ext cx="3302000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4400" b="1">
                <a:latin typeface="楷体" pitchFamily="49" charset="-122"/>
                <a:ea typeface="楷体" pitchFamily="49" charset="-122"/>
              </a:rPr>
              <a:t>心照不宣  </a:t>
            </a:r>
          </a:p>
        </p:txBody>
      </p:sp>
      <p:sp>
        <p:nvSpPr>
          <p:cNvPr id="20" name="矩形 19"/>
          <p:cNvSpPr>
            <a:spLocks noChangeArrowheads="1"/>
          </p:cNvSpPr>
          <p:nvPr/>
        </p:nvSpPr>
        <p:spPr bwMode="auto">
          <a:xfrm>
            <a:off x="2419351" y="2956987"/>
            <a:ext cx="1287532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1" hangingPunct="1"/>
            <a:r>
              <a:rPr lang="en-US" altLang="zh-CN" sz="4400" b="1">
                <a:solidFill>
                  <a:srgbClr val="FF0000"/>
                </a:solidFill>
                <a:latin typeface="方正姚体" pitchFamily="2" charset="-122"/>
                <a:ea typeface="方正姚体" pitchFamily="2" charset="-122"/>
              </a:rPr>
              <a:t>xuān</a:t>
            </a:r>
          </a:p>
        </p:txBody>
      </p:sp>
      <p:sp>
        <p:nvSpPr>
          <p:cNvPr id="13317" name="AutoShape 3" descr="data:image/jpeg;base64,/9j/4AAQSkZJRgABAQAAAQABAAD/2wBDAAgGBgcGBQgHBwcJCQgKDBQNDAsLDBkSEw8UHRofHh0aHBwgJC4nICIsIxwcKDcpLDAxNDQ0Hyc5PTgyPC4zNDL/2wBDAQkJCQwLDBgNDRgyIRwhMjIyMjIyMjIyMjIyMjIyMjIyMjIyMjIyMjIyMjIyMjIyMjIyMjIyMjIyMjIyMjIyMjL/wAARCAEsAa0DASIAAhEBAxEB/8QAHwAAAQUBAQEBAQEAAAAAAAAAAAECAwQFBgcICQoL/8QAtRAAAgEDAwIEAwUFBAQAAAF9AQIDAAQRBRIhMUEGE1FhByJxFDKBkaEII0KxwRVS0fAkM2JyggkKFhcYGRolJicoKSo0NTY3ODk6Q0RFRkdISUpTVFVWV1hZWmNkZWZnaGlqc3R1dnd4eXqDhIWGh4iJipKTlJWWl5iZmqKjpKWmp6ipqrKztLW2t7i5usLDxMXGx8jJytLT1NXW19jZ2uHi4+Tl5ufo6erx8vP09fb3+Pn6/8QAHwEAAwEBAQEBAQEBAQAAAAAAAAECAwQFBgcICQoL/8QAtREAAgECBAQDBAcFBAQAAQJ3AAECAxEEBSExBhJBUQdhcRMiMoEIFEKRobHBCSMzUvAVYnLRChYkNOEl8RcYGRomJygpKjU2Nzg5OkNERUZHSElKU1RVVldYWVpjZGVmZ2hpanN0dXZ3eHl6goOEhYaHiImKkpOUlZaXmJmaoqOkpaanqKmqsrO0tba3uLm6wsPExcbHyMnK0tPU1dbX2Nna4uPk5ebn6Onq8vP09fb3+Pn6/9oADAMBAAIRAxEAPwD1+iiiuo6wooooAKKKKACiiigAooooAKKKKACiiigAooooAKKKKACiiigAooooAKKKKACiiigAooooAKOnXpRVHWpGh0LUZUOGS1lYH0IQmgRp+GUx4ds5iMNcqbph6GUmTH4bsfhWnLMkKFnbAAJ/z+YpttGsNrDEgwiIqqPQAVjC/S88RixyfkxMFbuoH/xXlmuU5TeHIBxj2ooooAKKKruZkvoyMtBIpVhj7jDkH6EZB/4D70AWKhmuYrd4VlbaZn8tDjjdgnHt0P8ALvU1U9VsjqGl3FsjbJWXMT/3JByjfgwB/CgC5XNXI8jxdcr0W6s45FHqyMyufyaMfhXQb5FtN7qFkEeWA5AOKwNcYDWNEvF/jlnsjz2ZC/8AOAfnVQ3Kg7SLNFFFdB0hRRRQAUUUUAFFFFABRRRQAUUUUAFFFFABRRUN1d21lA093cRQQr1klcKo/E0ATUVlR6rdajxo2mT3an/l5nzbwD/gTDcw90Vh71di8PalcDfqGtyxsf8AljYRIiD23OGY/XI+gqHNIhzSLFFLH4agQ5bUNRkHo1x/gBTx4Z0k/wCutmuh6Xczzj8nJFL2iJ9qirPd21qAbi4ihB7yOF/nVUa7pTcR39vM392BxI35Lk1vW+jaXaHNtptnCT/zzgVf5CrtT7QXtTk31q1QZa31IL/e/s242/nspbbXtJu5PKg1K1aXvF5oDj6qeR+VdXVe6sbS+j8u8tYLhP7s0YcfkaPaMXtWZg56UVTv/C2iW217fwlps8PPmLbwxxyD3AwA35g+maw2k8LwXwtfLudO3f6t7a4mt2X/AHoiQf8AvpcHIxmn7TyK9r5HUUVSGm61AA1lqVnqUWMqt0vlOR1z5kYKnqP4KaZ9bi4k8O3Eh/6drmFh/wCPulUpopTiX6KxbnXrqzt557rQry3hg/1ss9zaKicA8nzvcVxOo/FieS3YaPpBEmcebdONuPVVBBP4lfxpSqwjq2NST2PUKo3mtaVp7Fb3U7O2Ydpp1Q/qa8K1DxTqmrbv7R1i52nrBv8AIT6bVxuH1z9aWy8LarqMX+geH72SNuQ62xiU+4Zto/EGsHirv3Y3Kem7PZv+Ez8Mf9B/TT9LlD/Wom8deGFP/IZtm/3Mt/IGvMovAHjUJh/D07EdG+1WwJHuPM4NTx/DvxhIOdEaP/fuof6OaX1ip/KK8e56EvxA8LN01dD2z5UmP/Qa0tP8RaNqrbLDVLS4k/55pMC//fPWvK0+Gfi+NnI0uMqx3AC6j4Pfv/nNY+qeGtY05T/auhXkSLyXaHzUHuXTco/Oj6xUW8QTT6nv9FfPdn4k1fTIlfTNauViRhlDL5qBe+FfcB68Y6V2mkfFC6hZY9bs1mj6faLQYYe5Qnn8D+FaQxMJb6Dsz1CiqematYazZi6066juITxuQ8qfQjqD7HmrldABRRRQAVmeIzjwvq3/AF5zf+gGtOsjxRNDB4Zv/Pljhjli8jzJGCqpkOwEk9BlqT2E9jsq55rMWnja1ucfu7m1mjHtJuRsfiA35Y7Cue1r4waDp6uNPhudUccBol8uMnsN7dfqoIrBs/iPqPiDxTosEthaWlut6pG12kfLAx/e+UfxntXG5xTtc51CT1sewUUUVZIUUUUAFFRzzw2sDz3EqRQxjc7uwVVHqSar295NeWBuYLUoWOYkuGMZZezHglc9cEZ6ZAPAALUi742TONwIzXO+IIjb2uks5BKakrNj1cOvH4vUqXmpailw6XdrY2UJKSXIj3lmUneUZiAAv3dzKckMcYAznQA6xd216Wm/s6zGLFZWJaZsYM755PBIXPYk9xioq7Kim2atFFFdB0hRRRQAUUhIAyTgDuaoy65pEDFZtVsY2HBD3KKR+ZpXEX6KzP8AhI9CP/Mb0z/wLj/xpf8AhItDxn+2tN/8C4/8aOZdwuaVFZttr2nXt4LaynN0/wDG0Cl0QYJBZx8ozjjnmtKhNPYAooopjCiiigChHYeINS5leHR7c/wqBPcH8f8AVofwetGx8L6VZTrdNC13eL0urxvNkH+6Twn0UAe1bNFczk3ucrk3uFMk3FQqnBJAz7d/0zT6g37r7YP+WcWT/wACPH/oJpCJ6KKKACiiqVzJerkRwZXPytE6s34q20Y+hzQBdoqvbtdnHniIqRncoKke23n+dWKAAnAyelUpU0zWrd7eUWl9CPvxnbIo+o5qcXcP2n7OWKy9gyld3fgkYP4U9oo3lSVo0MiZ2sVGVz1we1AHOT6LqGjMtx4fkEsKkltOuZDtIPJ8uQ5Kn/ZOV9NvWqetfEjSdG08tNFOuqE7U0yZfLmLe/bZ/tjI9MniusuLlLXyjJnbJIIwR2J4Gfx4/Go9Qs7C/tvs2oW0FzA5A8uZA4J+hoYHzVrviHVvEWpi81VDNIzBIYLblE5O1VTqzcnnknJ+ldH4N8BX3ie7llvnksdMh4LxbWkkfPKAnKjHc84PHBBA7vUvhzoumX0etafpP2xYc+fp8jGQPGfvGMMeHH93OGGRjoR22mXFldabbzaa0TWbIPK8oYUDpgDtjpjt0rJUle8tWaOppaOhm6L4O8P+H9rafpkKTAY+0SDzJT/wNsn8M4rdoorUzCiiigAooooAxNX8IeHtdDf2lo9pM7DBl2bZP++1w3615z4i+El3aK1x4euGu4xybO5YCQf7j8A/Rsf71ew0VMoqW5UZOOx8s/aNQ0PV1eCS603UI2CSqRscAg4DKRhhnHUEelepeEPHy6tPHpurLHBftxFKnEc59MH7re3ft6Du/EXhbSfFFl9n1K2V2X/VTrxJCfVW7fToe4NeA+IdAvfDervpl/ksP3lvcJlRMoPDqezA4yOoPtgnNOVHVao3jNS9T3ymSyxwRPLNIscaAszucBQOpJ7CuF8I+P4Lm0az165jgu4IywuZCFSdAOT7OB1HfqO4HG+KvGE/im5kiTfBpML/ACQtwZSACHf8+F7dTz06ZV4RhzFeR0ev/FI+f9k8PwJICD/ptwp28Y5ROCevU4HsRXB6hqF3qt3G2o3c99cs2Ikf5ju9EjUYB/3Rmup8H/Dm/wDE7pqV5K9jpJUbGC/vZxnqmeFU8fMRzjgd67/wT4YsbS0a8s7JLZbmUNI5bfJtjf5I85J4IyxY5JyMAYxzP2lXWTsiHUUdtTz/AEj4XeJNZeKe5SLS7Ycj7UN0hPr5anjjPDEHnpWtd/D+28PX014mrXc76TaDUZCwVF3hsxrgDOD5cmeew9a9T1DVvs8q2dlGt1qMgykO7AQf35D/AAqPzPQAmsPxBoSHwldWVxMZrjUrq2S6nPymQvNGpAHZQvAHYDuck3GnFdDJ1JPqdPcwtIA0ZZZF6EPtx+hB/EVVN1e2w/e2c1yuOGh2bh/vZYZ/AfgKXQ71tR0Kxu5P9bLAplH918fMD7hsj8Kvu6xozuQFUZJPYVZBiWt5ca3f3MLRS2draOqSRMw8yZioYZ2k7VAPTOT7AEGWbQ9It4pJ3EltDGpdyl3JEiAck4DACsTS9O1YxrqsCW8wvma78uSdoHjDnKqWCvuwu0fw/d53cY1203UNWljOsG3itI2DiytnMgkYHIMjsq5AIB2gAZHJI4oA5W/1Cw0+ZdWuNI1ZNJhTdDemH7SzNn7+JCzRKAODtGc5yOM42ufFky2H2bQIrh2f715d7EO3vsC559GI49DXr1cJ4n+F+lax5l1pe3TNQYliY1/cyn/bT1PquD65qZ81vdKjy394yvC+raN4jhhs5bm5aW2QbNNvGTagXoVCqBIBxyckexrta+eNU07WNC1g2V5b/ZL2AiSORZSM+kkbAcj3/AgdK9N8FeOv7V8rS9YZI9SxiOYDalz9PR/bv1HcC6NZP3ZaM6EkttjuqKKK6RhWB4j8Sx6KiwQqst7IMqrfdjX+++OcZHA6k+nJGtqN6mn6fNdupYRrwgOCzHhVH1JA/GvJ72Z3mM99cIJbl8tKx27t3PQ9VwQAO20Vx4zE+xjaO7AkvbqfVsNqEzzE/P8AvGyig4CsF+6MNweM896j+0yBnwfLVB/q+0eCMEeozx9DTFu7VJZOJZCMkqkZABxyMvtGDnpnsMUrzMUAit47eMbcSzvlto5xjj1PTPWvClKU3eWvqMTznt4uZWiA+Rck5ViDx78ZIPPQVLZx3t5MdqSAytshi8wb2JHQ8HjAJOegGe1Mhs1Z0YyPK7/LEWhMhY/3UBC/kq9sn1r0Pw5oH9mp9quVQXbrtCKBthU87Rjgk4GT7AdBW+GwzrS8uoGho+mJpGmx2quZJPvSynrI56sf6egAHar9FFfQpJKyEFFFFMAooooA26KKK5TkCqiYGqyHP+shUL/wFmz/AOhippnMQEnVF++B6ev4f41Buje8RlkXOSVOfvZHzL/6C3vQBcooooAKKKKACiodt0JsmWExZ+55ZDY/3t39KdPMtvH5j527lXj3IA/nQA8qrEEgEqcjI6GmrKjSvEG+dACw9Aen8jRDKs8EcqZ2uoYZ9CM1hRzz6Z4gZdSYGG7VYre6AwrsCSEfsr84B6N2weKAE8VDVYbL7Xp8BvY4ijy2a4DsEcNujPdsAjaevGMEYNDwj4nsfGNzLexSGOW3UYs5CN8YbOG4OCCMjI9wegrsK8/13QrTw7d3epW9gVgvJhN9rt3EUljcHCly5BxEw5bggEHIIbgA9Arnr6xuNFvZdX0iBpYpTuvrCMf63/prGO0g7j+Me+DVH/hKrzw/FBD4qt4w0gAjvbEl4ZD6MCAUPvyvuMgV0FrqP2518hY1TGSWlVmI9gpP5kj6UAT2N/a6nZx3dlOk8Eg+V0P5g+hHQg8irFYMES2HjeeOJVWPUbLz2VRgeZE4VmPuRKgz/sCt6gAooooAKKKKACiiigArH8S+G7DxRpTWN8pBB3QzJ9+F+zKf5joRwa2KwPGfiEeGfDN1frtNyR5VqjdGlbhfwH3j7A0ntqNeR866hp0trrN3p920UpsJ2iLR8o7j+IfT07HPpXXfDHwrZeJ9Zvbu+kjls7GVSbTvK+MAsP7gKnjuQQeAQeRsLHU9XmNlp8b3eoymV+T8zYyzOT6n9SwHetHwprp8LaxZ6pb7vsyAR3Ef9+A/eyPUfeHuMdzXJCyldrQ6ZXcbLc+mAAAABgDoKy5vDei3Fw882mWzySNucmMfOfUjofxrSR0ljWSNgyMAysDkEHoadXYcpXtLCzsIzHZWkFshOSsMYQE/QCotWsDqWnSW6ymKXKyQygZ2SIwZGx3AYDjv0q7RQByPhu9v3vNesvs0NvcW96Ha3diQokjViyH+JWfzCOnfPORWze208tjcSXsytGsMmYEXCEFSDvzndwTxwPY8GjU9MuJLyHU9Nljiv4VMbCTPlzx9dj45GDyGGSpzwQSDUuLTXNagey1COysLKUFZ/s1w08kqHqgJRAgI4J+Y4PGDzQBo6Jn+wNNyMH7LFn/vgVfpAAoAAAA4AFLQAUUUUAY3iXwxp3inTDaXyEOuWhnTiSFvVT/MdD3r5/17Qr7w9qsmmaiuJV/eRTR5Cyrnh0PUEHt1U/gT9M1zvjPwnb+LdEa1ZxDeRZe0uQMmJ8fqp6Ef1ArOpT515lwnyvyOU8CeLjrdt/Z2oSD+1Ldc7jx9oTpvHv0DD156GutubmG0gaedwka9T156AADkkngAck187qNW0bVAySCDUbCYgrIvKOvBBI4Kke3IPvXsGh6nqHiS2h1tNPtTHysEE14V8lhlWJxG2WzkZ7DgDkk7UKrkrPdG70L2qadqHiLT5IWmOnQkq8agbpGKkEFzn5Rx0HPQ5HSuMn8J6nYEk6esoP3pI/3u73LDEh7cbccV6D9q1ZBul0u3ZR1W3vN7n6B0QfqKlttTtrqbyAzRXIGTBMpR8eoB6j3GR70q2GhW1luB5omn6k5CyWl+AO8tnJJn6ZTCitjTPC+ozEM9pFZ56yznzH/BQcfmVx6Gu/orCOXUU7u7Hdmdpui2el5eJDJcMMPcS/NI349h7DA9q0ao3us6bpz+Xd3sMUmMiMtlyP8AdHP6VVXxVojMAb9I/wDalVo1/NgBXanCHuqyFdGxRTUkSWNZI3V0YZVlOQR7GnVYwooooAKKKKANuiimTSpBC8rnCIMk1ynIRSRTKxe2kUE8mNxlT9O4P5j2rD1G1vNjGKwmx1IhkQgEHIKksCcHkcAjtxlTZvNYlitmuXUWtqMDzZSFyT0AyCcnoAFbOeDWalxquowuiKdPt5PvTMWNy6+gyf3f1PPP3VNNJvYaTexa0DxRHqFzJpl4Gi1CFivzIVWXAycejDuvB7gYNdHXNf2bZfYVshboLdfuoONpznIPUHPOeueetRpHrNoNtnrAkj7Jf2/nbR6BlZG/Fix96t030LdN9DqaK5r7d4j27f8AiVbv+em2TH125/Td+NI39tzkedrKw+1naKn/AKMMlTySFySOjkljixvYLuIUZ7k9hVLWtObVdLltY7h7eU4aORT0YHIyO4z1H8jg1zU0t3pGo295e3V1q1sziPyzGvnRnGdyLGoDgYJKgA8Z5wBXW2V9a6lZx3dlcR3FvIMpJG2Qe38+KTTW5LTWjINHvxqGnrJ5XkSxs0M0Oc+XIpwy57jjg9wQe9WLyzt9Qs5bS6iEsEq7XQ9x/Q+/auV1hrzw74pTU7JHmtdSTZcWgx880akhl9HMYb2PlAHkgjotL1mw1m2E9jcLICPmTo6ezKeQeR+YpCM/TdTfTrptG1i5HnxrvtbqVgv2qEdyem9ejD6N/FgbMc8N2rqgLx4wSUO1gfQnhh9OKzPE+l6fqejudQljt1tT9pjunVSIGXnf83BHUEHqCRWdoqa/qeiWUzLZaGs0KSSJaw75SSoORuAWM+xV/rQBQH9k20mqeHr2S4FjayIbV44nb7MGUN5YdVIXacFQTkArjoDV2w1OBURdM03UtVlj+Q3AhFvEzd2JcopPqUByfyroNM0y30q0+zwF23MZJJZW3PK56sx7k/4AYAAq5QBj6Zp962pzavqbRrcyRCCK3iO5LePOSNxALMxwScAfKAOmTsUUUAFFFFABRRRQAUUUUAFeJ/FrWDfeKINKRsw6dEGcD/ntIM8/RNuP9817U7rGjO5CqoJJPYV8tX9/daxrl1eoGebVbktAp7O7YjT8tg/Csqz92y6mlJe9dnrPwe8Ppb6feeIZU/fXrmKAntEhwSP95gfwVa4T4haYdE8c6hDFbk21ztvIwpHHmZ3cHtvVz+Ne+aRpsWj6PZ6bB/qrWFIlPrtGM/j1rzX4zWAD6NqijktJaP75G9fy2P8AnSqQXs7dhwl79+50/wAMNU/tTwFYbmYyWm60fdnI2HC5z/sbT+NdhXk/wZvSJtb04n5P3Vyo9yCjfoiV6xWkHzRTIkrSaCiiiqJCiiigAooooAKKKKACiiigDx/4v6GlrqFlr0K7Vuj9lucdC4BMbfkGU/RaqfCzUjFqGoaSzfJMguoh/tDCP+hj/I13/wAS9PXUfh9qysgcwRi5AIz/AKtg5/QEfjXmPw38J6nqerHVLO/+x2VqzQu5Xe7Fk5VAeBgMpycgHHB5FZL3aqkjeEvc16HqlzqMVvOtssctxdMu4QQJvfb/AHj2Ue5IHbrUQksNZje3mh3vEQXguIirxnsdrDI74YenBrVitrPw9Aot4MRyEmaVmLSOwUkMzHluARyfTtUV/p0mqWcF7bMsWpwKfKkP3W/vI3qjEfhwRyK6vaak+01M37Be2v8Ax5X7Mg/5Y3YMo/B8hx9SW+lct4v8T6xpojsTZm085CzXcEnmDA6hchSD0ycdxjGcjsrG8W+tRMEaNwSkkT/ejcHDKfcH/HpUOr6Ra61YNaXanbncjrw0bdmB9f8AEg06kXKLUXZmjV1oeKtdCNc5kiUtuLS5VmbuxLYyeOp+nGSKkj1UKQFvI27/AOsyP8cfTnHuK6a58C61p7ubPyr2HPCo/lt+TEAY9m/LNUT4X1kuF/sq6CdeGj4PthuD7jg46cV5EqFROziczjJdCLSvEEumXBmsnwx+Z4kH7uT13KOM/wC0OfwyK9L0bxHp+tIFhlEd0Bl7Z2G8fT+8PcfoeK4m18GaxcHbLbJCvdp5VGffEZbn/vnPeug0/wCH2kWzRy3oa9nQhhu+SNSPRR29mLV14VVo6NaeZrT5kdbRSKoVQqjAAwBS16BsFFFFAGxK7RxlljaRuyrjn86xdQ1GKxmjW5H2zUWG6Cyh5C/7Rz0A/vt+HJwa8+tXuqjy9JVrW1PW+mT5mH/TKM9f95hjuAwpbOwgsUcQqxeQ7pZZGLPI3qzHkn+XQYFYRg3uYRg3uRRWk090t9qciz3a58tF/wBVbg9QgPfHBY8n2HAvUUVslbY2SS2CiiimMKKKKAKl9DM6wXFqENzayiaJXOFY4KlSe2VZhnsSDzjFY+lQDR7md7Gz1Kygkl80wmGNwucZX5XIYenXA4FdHRUSgmRKCZlX73niG/s2ENzp9lZSNMkrMqzSy7WRSqjO1QGb73JOOMdab+FyJ3mg1BvMkILma3TBPP8AzzCep656n1roaUdRQoIFCJ4Bq+u6p4h8qPUbtpoUcLFAqhIl+bAIUcE+5yfevpmvlC2ldng2phFlTczcfxDoP6/zr6vrjpNu9yKiStYKKKK1MgooooAKKKKACiiigAooooAw/GczW/gfXZUJDLYTkEdjsNeH+A4IL3xzoMWQ0QuGkGORlI3df1UflXufi22e88G63bRqWkksZlRR3Ow4H514H4P1Cz0rxlo+r3DJFbrKRLKTgKrxsm5vYFhyegrGp8UbmtP4ZH0rXnXxlAbwpYJvKs2oLtIPOfKkNegC5gNuLgTRmAjcJA42keueleH/ABJ8UweItbhtLCZZtOsN2JUOVlmPBIPcKOAfUtV1JWiyaavJFv4MO7eJNVSQYdbRMkdG+fgivaq8z+DukPDpl/rUqkC9kWGDPeOPPzfizMP+AivTKKatBBUd5MKKKKsgKKKKACiiigAooooAKKKKAK2o2q3umXdo4ys8LxEeoZSP61xvwlWK38B2KvNH9ruGeeWPcNw5wOOv3VWu0vZJobC4ltojNOkTNHGDjewBwPxPFcTY+J/Cy+FrDTo9Xs47m1EUHl3TCGWKRCAzMrYK4IJJ6cHk0vMfkX/HTyvHpdjFKkZvLtYsu20dDxntkEj64rpONO03kmTyY/oXIH8yf51zLy2/im7e7MYk0oW720DMMfaA5Uu477fkUKe+CemDXPaYniO/t7C0u9avZrm5QhCqw7IQp2yOxADbkOQMjO/b83Wqasrg42VzpXt7rU9fubnRJYoLb/VXdxNGXSWVeP3agjLKBtZs44A5K8SXKatpKma7EV/ZjmSS1hZJIh6mMs29fUg5H9010Vpaw2NnDaW6BIYUCIvoAMCsrWNTl0q9tfJje5lut0cVupwWYDI+g7k9huPPGGpNDUmhsUiTxJLE6yRuoZXU5DA9CD6U6q+n+DtNhgZtSt4b6eRmkYSpviiLHJWJGyEXJPTk9zVaNE0rU0s4pWfT7pS9oWYt5bj78W49sYZQecB+ygDSM7uxrGpd2NGiiitDQKKKKACiiigAooooAKKKKACioLq8trGAzXU8cMYONztgE+g9T7VgXPjaxibbBa3U/GQ20IDzjoxDdePu1nOrCHxOwHTUVyi+OrZTibT7kD1jZGGPXkjitzTdZ0/VkLWVysjL9+Mgq6fVTyPrShWp1PhdwL9FFFagFFFUr+8aDZb2wV72biJD0A7u3oo7+vAHJFAj59vkazN9Go+e2llQD3RmH8xX1PDKs8McqHKOoZT7EZr5i8RWElr4m1WwaSQxx3LM8rH55N4D9umd+fx4r6E8GXRvfBOhzk5ZrGEN/vBAD+oNefSVpSXmZ1dkzcooorYxCiiigAooooAKKKKACiiigArxPxX8MtT0y8mutCtze6c7Fhbxn97BnqoB++o7Y5HTBxmvbKKmUFJWZUZOLuj5bm8L6oRsj8Naj5jHGf7Nk+X3+7XV+G/hlrWrTRLf20ml6auA7S4ErqP4UXquemWxj0Ne80VCoxRTqyIbS1gsbOG0tYlit4UEccajAVQMACpqKK1MwooooAKKKKACiiigAooooAKjnnjtreW4mcJFEhd2PRVAyTUlY3if9/paaeOTqE8dqV/vITmQf9+1k/KgCv8AZ9U8RWu65mfS9PmTKwQH/SHU9N7nhOOqqCf9rtXz74gsEs9c1SC1UAW97cJGoAUFfMb5cAAAfy4r6gldo03LE8p/uoRn9SBXy3q+ofaNc1a8J/dXFzcXEZ9F3scce2D+dY1/hRrR3PZPh6f+KJsADkDfg/8AAyf5k1veD7GGGxvL9QWnury5LEnoqzyAKPQdT9WJ71S0S2g8P+ErGCTbBDZ2imUnouFyxP45NaHgiaWbw0Gnh8ib7Xcl4T1jzO7BT7gEV1T2SCeyRcu9eisfMW4tphNwIYlGWmJIAVe2SSPYZ68HC6bp8kMrajqTo+ozDYSD8kKk8Rx57Zxk9WIyewDddCiTSZWXKx38eTjpuDIP1YD8a0Lm1juo2Ry4BGOG4/LofxBrMyJiQqlmIAAySe1cfBod1r+lyXB1W4tLe7uDdW0UUUZ8td2Y3yykhiAG645xjrmPUrzUH1WPwkEaWO7TEtySRsgO7djuWKqyj0LDnoK7QAKoVQAAMADtQBzN3pGsWVpLc22pteyxKXFtLAiiUDkqCuCCegPTPUVPbXMV5aQ3MDboZkWRG9VIyDWtb3fn3dxAV2tDjP45x+gB/GudihOj6zLph/49bjfc2Z/u/NmSP8CwYezY/hrWEtbM1hLWzNGiiitTYKKKKACiikbJU7SA2OCRkD8KAFrN1jWrbR4AZD5lw4Pk26n5nI/ko7noPyFc1q+p+KrIyC8S3gtgTi5swSpH+0WDbeOuQB6GuUaSaRjOJ1JkwS65Z2xzkuxOe3JHGD9DwYnG+y91LXz2Dc07ue51O6+03Ds9yAdo5CBTwyKO3pnqSOe1Ry2zSAMxRJT2Yj5j6/j/AD9ic0PMl80uZGZzyS33c467enbrjt2AOJRPMFIaVzu4Kknn/Pp7jPXDeFNzlLmk7spWFTZMjKyzb1ztIhdgfUZA/wA5/AQr+6nSeK4e2niIKSYKMv5jB7ZB4Pf3UzMgUszAdERTy309Bx19uP8AYkstO1LW7g21mhIU4kkOVii+pHf/AGR83PYliNKUJyl7m4mdpoXjSyvY1t9RuLe3vgSow/yTY6lffg5XrwcZHNbZ1e058szS4/55QO4/MDA/E1ladp2k+FkWGFXudRkXkqoaeUewHCJwPRRxUtpBc61cTzamI/sUb+XFaIcozD7xc/x4PGOgKnrgNX0lPnUUpvUgdBrF5qzldNsjFB3vbgqU/wCAKpO/65A98jFaVnYRWYdlLyTSYMs8hy8h9z6egGAOwFWulFXYdjxj4hW/2fxvdNjH2mCKf68GP/2nXpfwnvBdeBIItwLWtxNAfb5ywH5MK4n4tWbG/wBIuVYqskcsMhHU4KsoB7dWrY+C10qw61powAkkVwq9PvKUOP8Av2Pzrha5azXcmprE9VrN1fWE0sQRJBLdXlyxS3tYsbpCBknJICqByWPTjuQDpVzuir/aHiPWtUl+ZoJv7Ptgf4I0VWcj3Z2OfZF9K1OchupfGTyWciW+mwQG7hE8UMjSyCLeN/zMFXpnOBn0rpZZY4YmlldY40G5nc4Cj1Jp9czNCniLxTc2d0ol0zS0QPAwyk1w43fOOhCJtIB4y+ewoA3rS/s79C9ndwXCjq0MgcD8qsVzWqeCtJuYWm0y0t9M1WNc217aRCN437Z243LnqpyCM1Tl1u41/wAO6LbxF7S71ac2115bYaDyw5nCnqD+7ZAeo3A0AdENd0hr82K6rYm8BwbcXCeYD6bc5q/WZL4d0WfTk0+bSrKSzjTYkLwKyqvoARxXJ3s0+n+CvGOiyzPMNMtJRbSyNlzA8JZAx7lfmXPcKDQB2j6pp0dz9mkv7VZ848pplDZ+mc1brFtvDGg/2bFbtomnGIxgMhtUweOcjFYr3MXgXU5bffI2hy2M95DCzFjbPCAXRCf4GVsgdipxwcUAdpRXC6TBp+r6ZBqGreKLiS9uEEsq2msPBFCTzsVY3UYXpk5JxkmrGjXSR+J47LRNWudV03y3N750xuUtmGNm2YkncTkFCTxzx3AOhXX9Ik1k6OmpWz6kAS1skgMi4GeQOnHrWjXHeI9UtfDXjHT9Vu5PKtZ9PuYZ8DJZkaN4wB3bmQAf7VRT6f4t8RJZXs9zbaXBHeW9ymmhNzmNZFYiWXn5toPyqMZwCT1oA7aiuU0uGbxWJdWu728i095WSxtbW4eAGNSV8x2QhmLEEgZwBjjOTVPwvqt1qH/CQeHk1Z11LS750jnmTzW8hjuQkE/NjlM/7IoA0NKe/k8ca3DLrF1NZ2scJjtHjiCIZAx6hAxwFGMnuc5q54qm1qDRt2gxGS7MqB9iI7rHn5iquyqT0GCR1NcjpWmeJm8b+JI4fEsEcyJaGSR9NDCQFHxxvGMYP1rV8VR6zp3w+1Sa81tpL2ECWK5soTalRkDaQHbPfuOtAHT6OdQbRrJtWWJdRMKm5WL7okx8wH41cDBs4IODg4rkLfTU1vVrvTLqe5uNI0cJbeVNMzG6mKB2aVs5cBWQAHgktkHAxHqeiab4X1HSNT0Oyg09pb6K0uYrVBHHPHIdvzKMAlSQwOM8EdDQB2hIAyeBXNv4+8KpcmA61bkh/LaRQzRK2cYMgGwc+prmdW0d9b+L02myvN/Zb6VDc3iea+JAJHURYzgKxCFgMZ8v3NehfYLP+zzp4tYRZmMxfZwgCbMY27emMdqALAIIyDkUVzHgWSSPRrrSpJGkOkX0tijsckxqQ0efcI6D8K6egArJ1FAPEGjSux2AzRqvbzCmQfqFVx/wI1rVma7DLJpvn26GS4tJFuYkXq5U5Kj3Zdy/8CoA574h2MEXh++1mXUdSge3gIhitrnykeQ/KgOBnliB1rwnTbOHULvR7JmwlxcwRAnrtYgMP++dwr0H4p+LINXvrHRbCcSWsUa3krr0dmUbB+Ctu/4EvpXJeGdHbUotTaIuJ4CsVo8Z+5Kzq+7g5B+7GvTJc+hIwl71RLsbQ92Lb6nsNxONbkS1tonksI51a8uuBGVRgWRc8vyAGxwBuyc8VsWk39la7c2dwMQajMZ7SYfdL7BviPo3ylh6gn+6ao6frNpb6ZZ2erwJpDpGgt5Y8rbkYG3y5CMLxxsbnt8w5N69skm02ayuywtpAGiuYRkQuDlXA6oQQCDyvHbpXRJ3ZnKTbJfFHy+HrmfvamO6H/bJ1k/9lrYrzrXdRjv/AApeadPIZPEEyGBYPMbEpJx5kQ6bCOdw+6Cc8giutttYuZNLtr6SyzDNEku+OUHCsB1BA556DP1pEjLK3in8XapfnmWCGKzUZ+6MGQn8d6/98il155NNt21iB5S9vjfAGysykgFQDwG9CMc9ayNGuPtHibxG76gbUPcKYUBQFkRBEzYYHjej8iprq/j1+C30eGRLuR7lXumjHypBHJuBfHALhVAHfcSBgUAXdLjvrCS91DWmtYWunDttm+WFQAFQZAyfU55J44wKj8TOkljpt5HuEsd/D5W5SpIdvLfg8/cZz+ANXbXw3pFlOs9tZiKRTlWSRhj9entVPxCfN1jRLb+7JLdEeoRNn85RTjuOO5NRRRXSdQUUUUAFFFBIAJJwBQAVkXvhnSb2QytaiKYnJkgJjJPqccN+INZGr+Ore0BXTrZrzHHnbtsX4Hkt+gPrXNH4g6078CAE9FSA/wBWP865qmIo/DLUzdSKOofwHaENs1K+UsQTnyv6ID2HfsPSo18AwZ+bVLog8HbHGOPQfLgDn09R0JFZFj8Rb+SSOOSwiuBI4j8wZhVCTjJOX3c9cdK7P+y5brnUrx7gd4Ih5UP4gEs30ZiPaohSw9RXjFFKSexhRaJ4ftp3jSC41i8X5XXdvA9nA2xKfZsHgda247O/miWOSSLT7ZRhYLMZbHpvIwB7KoI7NWlFFHBEsUMaRxoMKiKAFHoAKp6xqaaRpkt4yGRlwqRg43sTgD8+voM10KMILRWQ/Uhu3sfD2lzSxCGF34QyPzNKeFDMTliTjkkmr9pbLZ2kVuhLCNQu49WPcn3PWvFtavLvWbwSXswmkbcNp4RFwThR2Gdv145PWvRfAGp3Oo+HjHdMzyWkpgEjHLOu1WBPuN2P+A1lSxEaknFERmm7HVUUUV0mhxfxPtPP8KJcgc2l1HJ+DZjP/oefwrk/hVqgtvH6QD/VXdvJb7s8GQYcfXARx+Neoa7pv9r6BqGnZwbm3eJT/dYg4P4HBrwXSdQOk3enanGhT7HLHMUA5CqfnX/vncPxrixHu1IyE1dNH1LXOeHZBZ61rukzHbcfazexA/8ALSGUA7h9HDqfTA9RXQo6yIrowZGAKkdCKz9W0Ky1jyXuBLHcQEmC5t5DHLET12sOx7g8HuKs5TSrnNDcW/irxLZSnbPNcRXsQP8AHCYIo9w9cPEwPpx60knhFriNobvxJrtxbuCrRNPGgYHsWSNW/Wli8IoNF0y0l1C4F9psfl22owYSVV6YOdwYFQoIOQcZxnGADoZJEhieWR1SNAWZmOAoHUk155pxNjomg+IZ1ZLJdSu7qViMeXBcvKUkPsN8ZPoCSeldC/ha5v8AbFreu3eo2YOTaGKOGOX2k2KCw/2cgHuDXRFEaMxlVKEbSpHGPTFACNLGkJmaRFiC7i5YBQOuc+lef6uxvvBPjXXEUiC/tZBakjG+GOLar/Rm3kf7JU10g8F+H1YAWB8kNuFsZ5Ps4P8A1x3bPw21H49wPh9r44A+wSgf98mgCOLU/FphSJfDVkJNoHmtqf7rp14j3fhioZ/CV3rNtfya9fxzXt1ZS2cK28ZWG0SQYbYCcsxwMsfTAArrEG1FB6gYpaAOCi1nQLONIPGOlWmnalEoSSe5tQ0E5Axvjl27SD1wSGHQipr/AOIei2OlPJoUMuoRQbSz2lq5t4k3DcTIBsGFyevau3IBGCMikwMYwMelAHM+JdBbWvEXhiZ7fzbWxu5LiVsjCkRnYcd/n29PSunoooA4/TjrnhaxGkRaDNqlrblltLi1uIkzGSSqyLIykEA4yMg4z7VQl8Lahpuhxa3bybfFEDzXUhhQyJOZW3PbkcFk+6Aeo2gjHNd/RQBwsVzrml60niG/8P3GzUbJIby1sHFy9tLGzlCRxuBVyDjOCB161F4p1PVtf8IanbW/hjVI1nMUUAkCCST5suSm75FAXGSeSegrv6KAOWki1TRdXutT0/TZL+x1LZNcWiOiTwTBAu5dxCsCqqCN2QRkZzR5Wr+I9U0+W90x9L0yym+0+XPMjzTyAEIMISqqCd33iSQOBXU0UAcdot4lz8R9fka2vk3W1vBDLNZSxxkRmQvh2UL95x356jNdj0qC9vINPspry5fZDCpZj149h3PoO9eWan4m1HxELmwlvJ9L3bkWC1ba4BGQfM/iOCM4wBnkd6zqVYQ0ky4U5S2N/wAIeINPuPFXiO2t3meO81BZraRbeTy3xbxq537dowyMOSORXd1g+CoIbXwTo0MCBES0jBHq2PmP1JyfxrerQgKyvEmtw+HfD95qswDeQmUTOPMc8Ko+rECtWvE/in4nTVtbTRLSTda6c264Knh5yMAf8BBP4t/s1M5csblRjzOxwCWl3fX1rFbRrLf3NxtAUYDPJnP0UE59gvtX0Vo+gx6Potno9nAFS2GTdyKMmQg7pFHXcSW5OAM9xxXk3gGxlt9QXxTLj7FYTCEgr94MCsj57BAwOfQOK96qKUWo8z3ZdV62WxGsES24gCL5QUIEIyNuMYrLOgpZfvdEcWEg58lRm3f2MfQfVcH1yOK2KK1MjHspLe8uZYLmyNlqMYDyojkb1PAZXXG9cg9cEdwKr/8ACKRRLFBa6pqVtZRnctmkqtGCORgupYAdlDYHYcCti58uKSK5aNSyny9+OVViM/hkLn6e1TO6xxs7nCqCSfQUAZd/Z6VFZQ2c2n21yiA+VDMgcADqxLZwB1LH17kgGxpmnxWFuFiWONTyI4IxHGuf7qj+Z5/lVXT4Wv5nvrgHaX+RD6qeM+ynIA6btzdxjYoAK5zVjnxfp4/u2Fzn8ZIf8K6OubvSZPGDjPEFgn/j8j//ABuqh8RUPiLNFFFdB0hRRRQAVw/jnVizjSUk2xbQ9zhwN2fuocsOMDJGecr2JFdxXjeqaitzqd3MZGHmzu28tjK5wmAOWO0IMYOeBXJjKjhTst2Z1HZFOQRp+8cuuTwAzfMT6DDg/nUUpdo081yqSHb5J24AxnLkAbuq8dOe9NSM+W11KEEjDbGuAAu7I7dyN2fcCpWi3SIjbhGq7GLD15P4jgfgK8g5i74dsn1DU7CHbnbNGRgcbFO5voMZH1Ir2WuZ8IaAdLtTd3Eey5mXasZ6xR5zg/7RPJ+gHbJ6avZwtJ04a7s6acbIK5Xx4+zTLIZ4N0Sf+/UldVXH/EYKNFsmYEgXgGB3/dSf1Aq8R/Cl6Dn8LPOnG4+aPvAfIvcgkHP5qD+Pc5r03wLb+RpV26jEct2zIfXCqp/8eVh+FeZ6VBdajqTRW6mSWb9zGD0Vs/MfoASxPtXten2Uem6fBZxElIkC7j1Y92PuTkn61xYKm+Zz6GVJa3LNFFFemdAV4Z4v0r+yPFd9b7cQXDfaoeOCrklh+D7vwxXudcT8S9FN/oSanCmbjTiXbA5aE/fH4YDf8B96wxFPnhoCdnc2fhZrn9qeEksZXzdaYRbNnqYwP3bf984H1U13FfOPgbxMfDviiK/kYLps4Fvcn/YJ4k+inn/dLetfRwIIyDkVjTlzROeceVhRRRVkBRRRQAVma9odv4i0t9OuprmKB2Bf7PJsLY7E4PHt7Vp0UAVdPszYWMds13c3RTP765YNI2TnkgDOOnTtVqiigAooooAKKKKACiiigAooooAKKKx/EmsHR9JaSLabuY+VbKeRvI6keigFj9Md6UpKKcnshpOTsjkvG+uNd3y6bbENFbSAMO0k+MgH/ZQfMff3WudtbGTULqLTbY7y7mNWZQQz9XkI6YUZPpnjriq8ZJQTJIS8uUgdjkhc5eU+pP3s9/l9a9B8DaKtrY/2pIm2S5QLAp6xwdR+LfePf7oPIrwaaljMRzS2X9W/rzPWm1hqNlu/6/r5HTWFlBpthBZWybIYECIM5OB6nuferFFYvinxJa+FtEl1C5G987IIQcNNIeij8iSewBPavf2PIOf+I3jYeHLJNNsJQNXvFOw9fITnMh9+CFHqM9Aa8V0fSbrWNdXTLHPmzKrPK3zeWuW3SMe/b6kj1pmo3V9q2rre3O+61C7uPmCDlmKlVRR2A4AHYfia9p8HeF4/DWl4k2vqFxh7mUdM9kX/AGVycevJ71jCPtpf3UdMY8q8zVsNJs9O0eLSoIh9kji8rY3O4Hrn1JySfXJq/wCGLl5NJNnO5e4sJDaSMerbQCjH3ZCjH3JpKz5Gu9J1KTUrOA3UMyKl1bIcOducSJngtgkFTjIAwcjB7JxutCZxutDq6Kp6dqllq1t9osbhJkB2sBwyN3VlPKt7EA1crEwGSxpNE8Ui7kdSrD1B61mrcTN4edmbdcBWhLHvIGKZP/Aq1apW1p/oSpKpUtKZyvoxk34/OgC1DEkEEcMYwkahVHoAMCn0UUAFcxdeH5p9be5TU7m2vJw7s0RDR7F2qiFGBGMEkkYOSefTpJpVghaV87VHbqfYe9VLIPLcTzyYzhYuORkZLYP1Yr/wGgDFa08S23HlaZfqP41le3Y/8BKuP/HhUZu9Xi/1vhu+YDq0E8Dj9ZAf0rrKKvnkX7SRyJ1kxjM+lavEO5+xPJj/AL9hqjPijRYzie/S2b+5cq0Lf98uAf0rsqKftGP2jOX1bUYtK0m5vpWAWGMsMnG5uw+pOB+NeKwQFk2MihIgoBY4yQOp9MckH2Getex6r4f0/W5Imv0mlEXKIs7ooP8AewpHPvSWfhrRrEhodPhMgORJKDI4PqGbJFZ4ihKq1rZIucHJnnNjol5qcsf2S2e4hGT5h+SMk8ZLHgjgfdyc54rt9D8Jw6c6XN463F0h3IAPkjPcjPVv9o/gBzXSUUUsJCnruwjTSCiiiuo0CuM8eyS3X9laTZRma+muDMqKMlFVGUsf7v3+CeMiuzqGO0giuprlIlE8wAeTqxA6DPYDnjpkk9SaiceaLi+omrqxjeGPDFv4esxnZLeyD97MowOeSqjsufxOBnoAN+iinGKirIEraIKKKq3GpWFq+y5vbaFvSSVVP6mqGWqQgMpVgCCMEHvUNtfWl5u+y3UE+373lSB8fXBqegDwnxT4fPhzXJbEL/oUwMtoT08vun1UnH0K+tek/CvxYL6wHh6+k/0yzT/RmY8zQDgD3ZeAfbafWtLxV4di8S6M9ozCO5Q+ZbTEf6uQdPwPQj0P0rw9G1HTNb3gyWN/p0vHqko/muD9GDGuCpH2M+ZbMUo8yt1Pqaiue8HeK7fxZo4uUCxXkWEurfOTG/qPVT1B/qDXQ1qnc5dgooooAKKKKACiiigAooooAKKKKACiiigAooooACQBknAryTxHq/8AwkGrtIjYsVQpG5OAIc/O/sXIAH+yoPBrrfHOriGzTSIWPnXY/fFc5SHOD06bj8v03H+GuDcGef7LbxGRjIqtGG/1kpxtjHoOhPYDrwTXk5jXbaoQ3e/6Ho4KirOrLY0vDujnxBq22VCLRAHnBGMRfwxfV8Zb/ZGD2r1jpWZoOjpomlR2oYSTMfMnlxjzJD1P06ADsAB2qTWNZsNB02S/1K4WG3j4yeSx7Ko6knsBXbhcOqFNR69Tlr1nVnfoT319a6bYzXt7OkFtCpeSRzgKBXzt4p8VTeLddnvpVaG0tiYrSFz9xCASx9GbjPpgDtVjxV40vfGNwruGt9LQ77e0z+Tyere3QdsnmrfgbwVJrV3/AGrqMZXSQweKNhzdEAc/9c+P+BfTrTbqvkiOEOX3mdB8OvCpiRPEF/HiaRT9jiYcxoR98/7TDp6Kfc16HRRXdCChHlRYUUUVYGfeaYZLoX9jN9j1JBtW4Vch1/uSL/GvseR2INX9L8RLc3K6fqUP2LUyDtjLZjnx1aJ/4h7HDDuO9LVe8srbULY293Ak0RIO1h0I6EHsR2I5FRKCZEoJm/JKqcZy56IOpqSuRTT9RtBjT9fvo0HSK6C3KD8XHmH/AL7qKDWvEiaqunX0+kRNKcW05tpAk/H3R+8OH6/Keo5GcHGTi0YuDR2SsGGQQR7UjusaM7HCqMkmoLWK4VN141vJMerQxFB+rE028u2tsYjzyOW4VvYN0B6Y3YB6fSSSGRpZnWQpg5/0eJh1P99h2A9P64AuwQrBCkSkkKOp6k9yfc9abb3MVypMZ+ZTh0YYZD6EdRU1ABRRRQAUUUUAYlFFFdR1hRRRQAUVXd5ri+SwtColK+ZLIwyIkzgHHckggD2J7YM8mk3tvE0keqLJtBJF1Eu3H1Xbj64P0qHNJ2Ic0nYjnuYbWMPM4UE7R3LH0AHJPsOaiGoW4kCSmSBmBKi4iaLdjrjcBn+lTeH4ZLsDWbyNY3lXbbR7shIz/FyBy/B6A42jAOal8SRJe2ltpTxrIL65SN1YZHlr+8f/AMdQjPYsKl1NdCHU10KtjZXmsW8d3LcyWdpKoeKKEDzGU9C7MDtyP4QAR/e7C2/h5Il3WN5dQy/9NpnnRvqrseP90qfetmqs17FHbySqwbyzhl7jHJHscdM9ePWs3JkOT3ObllmvLqHR5Q1tdyyYnEbkERAEl0bglWwFDDBBbsRXS2un2djGI7S1hgQcYjjC/wAqrQ4udenm4ZLaBYUb0ZzucfkIjWlQ5N7icm9zM1jTFv4g8IRNQh+e3mIxgj+Ekc7T0I9D64qhaXK3lqkyqyE5DI3VGBwyn3BBB+lat9fR2VxaiQcSsyZHbjdn9KypI/suu3cI4juFW5T/AHvuuB9MIfq9XTeti6b1sT1xXjzwidYg/tTTo86lAmGjH/LxGP4f94clT9R347WitJRUlZm54DoOu3nh/VodV085dRtlhY7RNHnlG9D6HsR9QfojQ9asvEOkQalYSb4ZR0PDIw6qw7EHg15R8QPCDQyS6/pkRKN817Ag/OVR/wChD8fXPL+FvF934S1ZLi1U3Fncn/SbYNw6gffXsHHAz0PQ9iOBXpS5JbETjzK63PpCiqGj6zYa9psWoadcLNbydxwVPdWHUEdwav1uc4UUUUAFFFFABRRRQAUUUUAFFFFABRRRQB4x4qOqaf4vuncvvupXZGnZFiMaqNgXIBIxwcElW5IINdd4D0dZYYtdljKxvH/oSOPmCt96Rv8Aabt7ZOfmNdhfNZR2ckuoGBbWMb3afGxQO5zwK8q8U/Fh7oPZeFjsh5VtRdOTjgiJT/6Ew+gPWuV4elGp7Z7nQqtSUPZrY7Xxf480rwlDsmP2nUHA8qziPzHJwCx/gXPc/gDXh/iDxDqOv3jahq1wGZM+VEvEcIPZR6+55P6VRjsr3V79bWyhmvb6aQSSfNuY4Od7seg46k16x4V8AW2jvHf6kyXepLymB+6gP+wD1P8AtHn0ArRKdbbRDjBQ9TnPBXw8kure3vdfgMduqL5Vi4+aTA6yDsP9nv39K9WACgAAADgAdqWiu2EIwVkMKKKKsYUUUUAFFFFABUN3aW99bPbXUKTQv95HGQf/AK/vU1FAGbEut6UALG8W/tl6W1+x3geizAE/99qxPqK0LTxRYXEyWd/HLp13J8qwXigCQ+iOCUf6A59QKdUVxbQXdu9vcwxzQuMPHIoZWHuDwazdNPYzdNPY1G02HAMbSRuvEbofmQegz1X/AGTke1SwNcAmO4VSR0kTgN+HY/n9e1ctFa6no3Oj3XnWw/5cL12ZAPSOTlk+h3L2AFaun+J7G8uEs7kSafqDdLW7AVm/3G+7IP8AdJ98Vm4tGTi1ubdFFFSSFFFFAGJRRWZrev6b4es/tGoXATdkRxqN0kp9FXqf5Dviulu2rOs065jXPH2g6GZIpLh7u5j+9BaL5jKfQn7qn2JBrzjX/HOq+IZ5baMvYaeAP3MT/PIDn/WOPp90cc8k1k6Tpt3e3FtNZWTyWFrOj3EygLGiqwJGTgE+wyeK5pYm8uWCuJ7XPovQbGS0sPNulxe3R8645ztYjhB7KAF98Z6k1R1MX1ze2Gn34tzZXdyyuISw3osbvsbPUEqM9iAR0NdFWRrPy32hydAt/wAn6wSr/NhQcppXFtFdQmGZS0Z6gMR/KsRLMWXirT4lmleI2d00ayHOw74OAfpn9a6CsjVPk1zQ5QOWnlgJ9jC7/wDtMUAa9ZPiBltdJu9QyE+z28jyNjqgUn9Dgj6e9a1YfjFnHg/VY44zJJPbtbxxgDLNJ8igZ45LChgJ4SdLjQkvUkWQXTbw69GCgRqR9VjU/jWrcPcoMwwq4HP3+T7YPH61heAfNj8H2dtcwvBc2xeGaKT7yMGJAP1BU/jXS0IGclDfHxJr5g8h4l04OsoYHAZ+AcnuEB49X7gVo63hL/TrkEHDvbP/ALIdd3P4xqPxrzT4qPd2Hi1JLO/urdbmzQyJHKdpYM652njOMDOO1c9D458Q2+mrYLcWclujpIPNtFBBVgwOUKjqOSRzWftoxlZmsactJI9torymx+LOoM3+k6RbTxD/AJaQTNHn/dDBs/mBW/bfFLQ5cfaLbULX1LwhwP8AvhmP6V0qvTfU2O3ry3xn8P2tp31jQ4WeEBjPYoOVzglox36cr9celdxY+LvD2pMFtdYtGkPSN5PLf/vlsH9K2gQQCDkHvTnCNSNmI8F8N+Jb7w1qK6hpriSKTHn27N+7nX+jDs3bvkcV9BaBr9h4k0qPUNPk3Rt8ro3DxOOqsOxH/wBccGvL/HPgglpta0aHLnL3Vog+/wCroP73qO/Uc9eK8NeKL3wzriX2n4lhdAbqDdhZ0zwPZh8xB/DoTXF71GXLLYmcObVbn0xRVDRtZsdf0uHUdPm8y3lH0ZT3Vh2IPBFX63OcKKKKACiiigAoopGZUUsxAUckk8CgBaK5XVfiN4W0osjaml1OvBhsh5zZ9CV+VfxIritT+Md9NuTSNJit17S3r72/74Q4/wDHjUynGO7KUJPZHrxIVSxIAAySe1cD4i+K2kaZvt9JUardrwWjfECH3k5z9Fz+FeR6p4o1rxFE76xqks1sWJEAIjh2+6rgN6/NmptJ8Kax4ki22Nt5No42m7nBSMD/AGe7+2Bj3FZ+0cnywRoqVtZFfX/FWq+Iovt2s3W+NR5kdsnyQx+mF7n3Yk+9a3hfwHqutRRST77CwwC08iYll9SiHpn+83HPANegeH/h/pOivHczg398nKzTKNqH/YTov15PvXWVrDDXd6mpqtNEZ2jaHp2g2X2XTrdYkJy7dXkPqzHkmtGiiupKwBRRRTAKKKKACiiigAooooAKKKQsBjJAz0zQAtFFFABUF3Z21/btb3dvFPC3WOVAwP4Gp6KAMuPT9R03/kEatLHGOlteg3MX4EkOv4PgelWo/E19acatoswUdbjT2+0J9SuBIPoFb61aoqHBMhwTLmm61pmsKx0++guCn30RvnQ+jL1U+xAq/XL3+j6fqbI93aRySx/6ub7skf8AuuMMv4EVAtlrNqNlj4gnEPZLyFbgr9HyGP8AwIsfeodN9DN030MTxf45h0BjYWKpc6oVBKMfkgB6M+PXsvU+w5ryGS7vdV1SW4upZ76+nkEaHbud+B8qKOgzngDH86bp1teatrIt7ZWub+8VHJduWYlizsewHUn/AOsK9r8KeDLDwvbblxcahID51045OTkqo/hXPb881z2niH2ib7HK+GPhizE3niM53tvWwjbgcADzGHXp90cepPSu71e0jHhjULS2iSNPscsccaKAF+QgAAdK06a6LJGyMMqwII9RXXGnGCtERsW0wubWGdTlZEVwR6EZrN8RMIrK2nb/AFcV7bs5/ur5gBP0Gcn2zWRpGr3FnMNAuZIo5bcJFa3MsZ23C4+UHBGHABGP4tpI7ga8i2LTNa6hP9slmXynRkyiBhjaQOF3ZxzyemTWDVjlasazMEUs3QDJ4rn9Vu/Ou9JmWJhbw36fvj0JdHjGPbLgVQ0u6vNH0qBtVZr/AE2MsjXbjdLbFGKkyf3k4zv6r/FkZYbGo3en6jp8tufMuLVlBkuLZgVh5yGDZ6ggHjJGAaANaSNJUKSIroeqsMg1y/iPwvFPo8zWLzxSROlyIYmwJjGwcIR77ce2atWHiBbe8l0nWJ4or2DAFwfkiuRjO5c8BsdV7dsitWPU7WWdIo2Zt5wjhDsY4JwG6HgE8elAGRpbLZ60gjupLm11W2FzFJJtB3oFB6AfeRkx/wBczXRVxgUyeHbMwW1266ZciSJo1ZS9uGZPkI5b90TwOvbJxUl9rHhiKO1kttQtZrpp4zG6y+fNhXBYDkvyoIx3zjvQBT8U6Lba14r2XGlTX4SyjA8pYPky8vVpMFc4/hPbntWBq3wut5rSWW10KWEhSyQw6w0jlscZWVCp57b8V2VrcJeTG8E0LXt1cwlII5FdooEPRsE84LsewLkc9T1FJpPcabR4hF8Obe/t92ma5Ks6ACa3vYAXiYj7rBdhU/UVnXvw38UQL+4WxuB/0ynIf8A6gfrXturaNDqQWZG+z30Q/cXSLlk9j/eU91PX2OCMzT7qS6tiZ4xHcRSPDMinIDqSDg+hxkexFNUaU+hvCbeh4LdaBqenqy3ujXyD+N2tzIp+rrlf1rOtb2SKQppt1JZkHkwTtEw/4CpB/PH419LVWvNOsdQTZe2Vvcp/dmiVx+opfVEtYsu54tbeOPEelpu/tZp41/gu4lkB/EAMT/wKsHUL2W51CXUzp8Fv54DXEVsWxuySWVTnHUkgE88j39jvvht4ZvSGSzks3ByGtZSoU+ynK/pWNP8ACiPJ+y65Og7efbrJ/wCglKidGta17oNDjvC/im+8MX323TmWa2mwZ7Zmwkw9Qf4Wx0b8DkdPSIvjRosoyNI1YAHB+WHIP/fyuL1D4XaxpVvPd2V5BfIg3tbRwtGz+pUbm56nHf61xFwxBSa1O6Zv4B0kA659Mevb9KyftKXusThGWp7qPjD4c2FpLbU4gBk7oFP8mNOPxf8ADe3Ig1JvYW4H82rzDTvBGs+INOhvLCfSpbZ/vj7TIGBHVGHl8EHqP8a0f+Fa+Jv+oV+N1J/8arT99b4SfZw7nZ3Hxo0aMqsOk6pIz8DcsSj/ANDz+lZ1x8Zrkgi18Pxj0aa8/oE/rWBB8LNeaZpJ7vTYyeAVeR9o9ANq1pRfCedlxca+oBHIgs9pH0Yuf5Uctd9AVOBlXfxU8V6i0iw3FrYRA7QbaAFie/Mm4e3AHQ1l2uneI/GtwUU3+qYbDvcTMYYz77jsB9gM+1dxpvwz0W317TbOSW7u4wkk8qTSAIyptULhAOC0innP3SK9TgtobS3S3too4YYxtSONQqqPQAcCh0p399kuSjokeeeF/hHpumx+drbrf3LNu8lMrAntjgvxxzx7Va8Y+E/DF1ZpZQ2S2mqOhWzGnxLG7n0xjaVHU56DJyK6OLXYre3u3vXGLebyVZBlpXyflVRyWyMADmpdJsJjcy6tqEYW/uF2LHkH7PFnIjB6Z7sR1PqAKtRSVrGXM73OT0H4RaBp1pC+oRy3eoqAfOE8gWJsdI1zjA9wc/Titi4N5ofN+/2mw7XoUBov+uqjjH+2MD1CjmtXxNdSWPhbVryJgstvaSyxljgBlUlf1ArJ0y6vvFVjGY5JLPSgNrTIcS3XPRG/hTGAWHJOcYxk3F8uw1Jp3Jl1Owa7Fot9bG5IyIRMu8jr93OatVaXQNJTShpaafbpZAYEKIAB7jHIOec9c81jWbzWl02l3chlkRPMt7g/8vEOeCf9pcgN9Qf4sDWM76GsZ3di/RRRWhoFFFFABRRVS7upUuILO0jWW8uCdiM2FVR952Iydo4HuSB3yE3YTdi3RUR0fWiONWsA3vp7kf8Ao6q11pvilbeRbW50iSUjCu8ckQHvjL1PtER7SI66vxDcR2cCedeyjKRA4AXONznB2rnv36AE8VK+l62qCWG/sZmxkwvbsiH6OGJH1IP0qjHZaxp2lzwR6Is9xPh5biLUBJJI4I5YukY6DgDAHQAVrPqmqvaPJbaBcRMoGEuJYgT/ALoR2zj3K/jWbm3sZuo29DEuG1pbhk1G2urG1HSXTIhdl/xxuH08r8fSxp1l4V1C+ezTT4rq5WLzJf7RhZpwM45Ew34/St3StTF/G6SKY7qLHmxNGyFc5wcHscHkZBweeKZrOkvqUUUltcm01C2YvbXIQPsJBBBB+8pB5HHY8EA1Lbe5Lk3uZ134bnso2l8PXAgkA4s7lme3c+3eP/gPHqprMt59SkdYb+6msbo4BT+ynMYPoJA7K34Nn2FdVpceoR2ijUp45bg/e2LgA+x4yPwFXaOZj5mcp9rudPuUtNXjSNpG2w3cYIhmJ6DnJRv9knnsT20KuXMlnNYXceqLAtqpaOYTkCMr1GSeOhH4153J480TQ7qWxjv5dWtVXdby2wMrKM48tnOFYjs27kdeRltFUS+I0hO+jO4orzC/+LkkfNpoTeWeslxcAFfcqoP86zn+JviKYBoV0uNCMjEDufz8zH6VLxFNdTWzPYKK8Sn+IvimPDm8txF/GUth8vvzniobr4jeKoAhXUYmDZ62yf4VP1qmFmdv8LtBSy8PprE0f+l6gilSRykI+4B9fvfiPSu8pkUUcEKRRIqRooVVUYCgcACn1vGKirIQUUUVQytHY2Wo32oQX0SSW/2WHzUf7rDdIRu+mM/iazZDq9pZx6VpEdrfwRyRtFcSBkKBWDAsAuJPu/eUjPfB5OxpEQOu6m5O5WgtwQRwCDIf6g1vVzy3OafxMxdMttVt7KC2It4kRcOzku7t1ZjjA5JJ/Gq8vh/ULe1ntdJ1C2gtJwQ1vPbNIkRbr5eHG0f7PIB6Y6V0VNZ0TG5lXPTJxmpJMhPDtvJZXMV65uLm6kEstyFEbBwAFZMfc2gDbzkdckkk1Li38R3MEFk62ivHIN2orKwJTkFhGBw5BxjOOTz2rpKpS6igkMVuhnkHUKeB9SMn8QDQBaiijghSGJQkcahVUdABwBVe+0221CEpKrI24OssTbHRhwGDDkHkj6Eg5BIrIGp6vqLY02CBoScGdjtRfXa/O/6hSPcVYXTtdbIl11Ap/wCeVmoYfiWI/wDHaAFC+IrT92hsNRQdJJ5Gt5Me+1GUn3AX6Vz58e3R186LLpkNrK6nyrx7lngYg4IBCDOD9BnjOeK6X+xFmULf397fIP4JXVFP+8saqGHsciprzRtNv7WK1urGCWCEgxIUGIyOhX+7j2oAdZoyRCWW5847cZVsqB3PufU/kBWFZcanrS/3b7+cUbf1rag0XT4OFto2HYOgbb9CRmsTT2E15q9ynMc982w+uxEiP/j0bVdPc0p7l+iiitzcKKKKACvPfG/gT7XJLrWiwD7aRm5t1wPPH95fR/8A0L616FRUzgpqzA8A0PXb7QL83unP947Z7eTISUDsw6qw9eo9xkV7F4c8V6b4lgP2ZzFdIMy2svEie/8AtL7jj8eKzPFfgO21x3vrBltNTI+ZiP3c/s4Hf/aHP16V5LPZ3+j606Xcc1jqEJBiKthgB/GjDqCSRkccYPpXGnPD6PWIbn0VRXm/h74mBVS18QrtI4F9Enyn/fUfdPuOP92vQ7a5gvLdLi2mjngkGUkjYMrD2I4NdcJxmrxYCaGv2jXNTvP4IVjtEz/eALuR9d6D6pV/VNYi0mJ3nRj+7JiUdZX7IP8AaJwB9apeGDhtZi/556gR/wB9RRv/AOzU3xMEkvNChZQzfbmlwRnAWGX5vwJX8SKyesjmesjL8MaPBa+JJ3mhia9SzSaSYL1llklMhB+q8egJ9TXXPeW8cpjklVGH97gfn2/GsCJvs/iywc8Lc281ufdwVdR/3ysldHJFHMAJI0cejLmiaswmrM5a7tx41M1vO+3w/b3BSSOM5a9dDyGx0jDDoOWx2HXo7S5tJU8q1kiKxDb5aYGwDjGO1cz8O3Y6HdRu2WF15uckn99FHPz/AN/TWh4qtUexinSR4LhrmC3E0R2uFklSNvmHP3WPfrz2qSSzrer2llbS27T5vXjJht4gXlZscEIuT1xzjA71kwaTq+swWLXxOkpa8oImWS4Py7SCSCijHUfMScHIIroLDTrDTQ8VlaxQZwzlFwzn1Y9WPuauUActfWFxoKi9huLq8sVH+kxTNveMf89EOMkD+JfTkcjDXEdZEV0YMjAMrKcgg9CDWhe6lBYyRRy5JkBwF5PUDp36/pWIbVtDvltlH/EtuWP2f/pg55Mf+6eSvpyv90VrCXRmsJ9GXaKKK1Nive3kdjB5jhnZmCRxIMvK56Ko7k/4k4AJq1pFidOjnu74q2oTqHmKnIRRnbGnqq5P1JJ4ziqvh6CG6ll1O4YSXhnnhiDHiKNJWjwg7Z2gk9STjOAANu98pbZ5pplgWIFjK5wEHck+nrWE5X0Oecr6FgHIyOlVrq5aGe0iUAmeXZz6BWY/yrnND1vUJ475oLb7Vp9tMI4pZXEMjAqG+VSMFfmXBJX6dMu1XVL+4jVrXSb+O7tpBIgZY5FDDI2tsdiAyllz1GQRUEHVUVWsL2LULNLmIMu7ho3GGjYcFWHYg8GodV1vS9Dt/P1S/t7SM/d81wC3so6sfYUAXiMc4ycVXivoJRL83lmL/WCTjb9fyP5elea638YUG6Lw/p5lPQXV6CifURj5j+JWvMtd1jUNeczaxqUsuWGFyEjB4xhB8p6DqCeKylWitDSNKTPZfEfxO0GwtpYdOvXvr5eUFmodAw7M5+THYgEnHTmuI1j4q+JNRV004W2lRnoyL58n/fTAL/47+NYmheBfFWt7TDp4htSOLm8zAMey4LN9QAK9E0n4PabDtk1m/uL9+8UP7iL9CXP/AH0PpU3qy20KtTjvqeOz313qt+ialJdX16eY/Mdrgn/dHJH0AFdJZ+A/FeoQPNDozwoFLKbuQRF8DoF5bP1Ar3nTNF0vRYfJ0zT7a0Q9RDGFLfUjk/jV7OKfsE9ZO4vataI8S0n4ZnULKC8n1seVMgkVba3wcEZ+8xPP/Aa2rb4VeH4M75dQmLHLbpwgJ+iBcV1SRDStZn07GLe433VqfTLfvU/BmDD2fH8NXq6oUqdtEaJ8yucovw48Lr/y43B+t9P/APF0f8K28JbQv9lNtXoPtU2B/wCP11dFXyR7DsFFFFWMKKKKADRWA1PU4j9/MUmP9kqQD+at+VbTHapOCfYd65uCT7L4qtT0S9t3gb3dDvQf98mWulrnnuc0/iKjm4mYonyjuc4A/HqT9MD3pYrCJCWfMjHru6H8Oh/HJ96tVHOsjwskTbWbjd/dHcj3xUklOfdeyOglMdnHkSMON5HUA+g7n6jr0zEjGs3slkiGLSrY4mRePPf+63qP7w7ng9xWwVjRdiri3twMIO7AZA/Dj8T7UmlwJBYqUUDzWaU+p3HOT74xQBbVQqhVAAAwAO1LRRQAUUUUAZWv6hLY2CR2pAvbqQQW+RkKxBJYjuFUM2O+3HeqVnax2NnDaw58uJAi7jknHcnuah83+09fuLzrb2e60t/Qtkea3/fQCe2xvWrtbU1ZXN6cbK4UUUVoaBRRRQAUVDdXUFlbPcXMgjiTqx/QAdyegA5NcTqfizVbpzHp1tPZxdpDAHkPvzlR9MH6isa2Ip0VebA7ys3W9E03XbA2+pwK8a/MsmdrRH+8rdVP+TXnaeIfEHmgQ6vKVk3HzTGjKAF3HaCmScd+nPeu60azh1DS7W8v1N5csuWef5gGBwSq/dXp2AqKOJhXvGIjynXfDT6Q7SWF/BqtmD1hdTMg/wBpRw31Xn/ZrHsNUu9JkluNKvZrSYfNIsZwCcfxoeCfqM19FDgADoKwvEnhLSvFFq0d7EY58fJdw4WZPYNjp7Hiplhlfmg7Md31Of8AAvizR7iw1S58TT6ZHqLzrMPNVY/MTykQbdx5OUOQDxntmtiw1T+2tSju9JiXUrPTLX7EDbTIHaQ7S7BXI+X5EAJIz82MjGfNdY8Ca34fDOHS/sV6TgCMqP8Ab5wPr93uWFYbLPp19Gzi5sL3GY3y0MhX1VhglfcEg1m6k6b99GfIm7p6ntOrauA1h5VvPHqEN7E8dtcRmJ5OdrrGWwrsUZhwSOeSOtdHNqtvqunbdPvghlBRtikzx9iNmMhgfUcHrXiX/CwPEMenyW1/Lb6tagZMd7D8wxyCrptIYdQeSD3rV0j4gwpmTVrG/W5LYN3pt0A0qfw+ap2q7AcbsZwKr28Za3JnCbeqO38DvHp2t63pEcrSWqeXLaSMSTJGEAxzydiGFSfpWp4i1SCa90jS4gzyz38Lt8pARUbfnJ75UDFcRB4y8FNbQWts2uaRNbsz2940LTNGzfePVwd2TkEEHjI4GGvq/hy4v01G78YXE+pRBfs9zcgxRwkHjEYRFGckHKtkE8jtXMn1M7M9O1fUY9MiWdreeZ+Qqwbdx6dmYcdOeg9qwLfWtR1aVFu7qLRrSdnW3eECRpwrFTiVxtUnGcbTkEYb0oPr8Ws2zWdx4w8NNbyjbI9vOI5UX+IBDIw3YyM7sDOQDgVfttc8OTajLbnU9JXTre3FvHE1xHsK5xwCeMFSD7BDTEW9P0S90O/nlhVNShlbcktw5N1Hn+EyNncg5x0IzjnrWnfWc+qaFdW06rHPKjeWB/yzYcoc5OSGAOfUVUtNY8MWS7LbWtORP7v25CP1anS+NPC0JIfxJpAYdV+2xk/lnNAEGn3QvtNtbxRgTxJKB6bgD/WrFcVp/jvw1YaaIn1HeUllCLDDJJhfMbbyqkY24qnffFfSk/dW+m38xfKqz7IlP45JH5Vt7WCWrOpPQ7XQrG31Tw8qzRlH8+SdHHDJ5rGZcH/dkXI9c1Q1TSoLHVrJ7qe5vhHBPceXM25Rs2YITpuywwTz9K4O0+KmuWenJbw6dpyTdWlkZ5Ax6D5RtxgADr2rntU8U69q9y1ze6tOh2bNtsfIVVznA2/N+ZPauX28E7mcacr3Z7DoWs6To3h43urarZwi+ka5w8w+YsBkKOpGQcDrjGec1x3in4iaVcQ/ZvD+nzzMTta4mZoY0j7+WpyQT67RjOeteY2lpJNequl273ctwx+SJCxdhyxD9M+uT+Vdxpvw2129w97Jb6dGezHzpPyU7R/30fpU81SfwIapx6sxLjxhr0JdbO5XTbJ0CtBpqeWFxnBJOWzjgspB4Hpxm2kE+rXrGyhuNRvH+80StNIf95uT+JNeny/DLSbbSblkE99frGXha5k+TeOQCi4UgkAYIPFej6FLY3GhWVzptvHb2k8KSxRRoEChgDjA6U5UZv42OUuTZHkei/CbW78rLq08WmQHrGhEs5/L5F/NvpXo+jeCfD/hhPtNpYrJcoMm7uP3kuO5BP3fooArpaCMjB6VUYRjsjGU3LcRSGUMDkEZBpapWkjxTyWUgACDdCf7ydMe+OAfqKu1ZIU1+EY+gzTqbJ/qn+hoAw/E+xtJivlHz2d3FIH/ALq+YEkP02M9PqxcWQ1HQr+xfgXAuIs/7zMM/rWZpV2b/SLK8bhp4EkYehKgkVrTfQ2pPoW6KKK1NQooooAKKKKAM/Uj5d5pE/P7u/j6f7atH/7PXV1y2sxQy6Rc+dMYFjXzhMoyYmQ7lcDuQVBx7Vf0LXJNQjjtdStWsNWEQkltZP4hxlkPRlycHByDwe2cai1MKi1NqiiiszMoTyGOwEgHVzJ+pYD9AKuRRiKFIwchFCj8Kqaon/EvZgPliw5A9B1/Sr3UZFABRRRQAVQ1q/OmaPdXaKHlRMRIf45D8qL+LED8avO6xozuwVFGWZjgAeprlpbs+IL6CeNSNKtmMkLH/l5k6BwP7ignBP3iQRwAS0ruw4q7sTafZrYafb2isX8pApc9XPdj7k5J+tWaKK6TpCiiigYUUVkeI78WekSxq+2e4BijOcFcjlv+AjJ/ADvUykoxcnsgON1jVX1zVDsZzbwuRbpDKBx08wjHU84PZSPU5oajGUheDzpmXYHYO+d3zAYPtz0qyghVf3aFYYRhQcnn2B6AdcD0qGGMMsstwyoilcsx4OWD/wCH518tVqyqz55FWshuoFYpUmwdg8/ge0e3/wBlr0rSLV7LRrO2k/1kcKiT/ex8365rndH0Fr25hvb2BoreFvMhikGGkbruYdgDyAeSeuMc9fXs5dh5U4c01Zsl7hRRRXpAFYV7psVhbyEWcV9pBbfcaZNCJFUH7zxAjgjk7eQe2CcndopNJ7ktJ7nOXPwt8Karbpc6c1zZpKodHtJ9yMDyCFfcMfQCubuPgvf26BdP1u3mRRhUuYChA92UnP8A3zXeaHP/AGVqUmjSnFvOWnsWPQZ5ki/A5Yf7JIH3K6auSVOOzRjzSi7XPB5vhb4thPFtYze8N1/8Uq1Rn+H/AItjUq+gTSKQQdk8LDH/AH3mvoais/YQK9tI+Zj4Z8R2tv8A6VoOpDywcuLdnyB3O3PamQ6Hq9wnmQ6FqkibmXctjIRlSQR93sQR+FfTUiLLE8bfdZSp+hrF8NP5SahYHra3kmPVlc+Zn6bmcf8AATS+rxH7aR4EfDeuMCD4e1Ug8YNhJ/8AE0+08I+J2jEa+H9RIU4Vmi2ZHbO4jntX0tRR7CIvbSPnK28HeJLu5nt10popIHCS+fNGoUlQw6MSeGHIH8q2YPhXrFym28vtPt1PUIrz/odlenzqE8X320Y32Vux9zvmGfyA/IVareGGp2vY1jJyVzzN/hSltZqy6reXUsbAtGqom9e4GcnOOmW5xgkZyOm8N+FfCMTRn+x47ibf5fnXJabbIBnDJJzGxHONuORgnIrpqo3mlw3U6XKM9veR42XEJw3HQMOjgZPDAjn1rR0Yr4UTOLezNPUtMfUkWxMFotgoBPmR78kdAq8bceuc+mKovoeoadGH0+7a7VfvWt0xOR/sSHLA/wC8WB9V61PZ63NDcR2erpGjyMEhuogRFKx6KQSSjHsCSD2OTitiaORxmOVkOOgxg/mDUaxZjrFnP2eowXjvEN0VzH/rbaUbZI/qPT0IyD2JqfwdaLa+FtLaNjslsoHKHsxjGSPr/n2o61pkutwtBNtfYcCVQGMbHj5X2rhuccA46kjv0WmWken6TZ2UIxFbwJEg9FVQB/KnKVxylzFqiiipIGNGjOjsuWTO0+metPoooAKRhkYPSlpGYKpY5wBk4GaAGW6GO3jU/eCjP171y+lL9mN9p7cNaXcij/cc+YmPYK4H1U1ttrVru2xBpD3+ZU/RyprB1S9TT9b/ALSkguVs7mBYriTyGZYGQsVZiARtIcgsCQNozxki4OzLg7M1KKRWV1DKQykZBByCKWtzoCiiigAooqjqd5LbxRwWirJf3TeVbRt0Ld2b/ZUZY+wx1IpN2E3YbFEda1xYASbDT3D3B7Sz8MkfuFBDn32D1Fb+o6XbapCqThleNt8U0bbZIm/vK3Y/oehyOKTSdNi0nTYrOJmfZkvI33pHJyzn3JJP41bk4Qtu245zjP6Vzyd3c5pO7uZcDa3akR3K2d5Ev/LyJDC5H+0m0rn3DAH0HStA3duq5a4iUd8uKakxnQ+W6sDwJIXDY/P/AOvSG0ZjlrqYn/dT+e2kIT+0bBhj7bbHP/TVf8aktEjjtY0ik8yNRhGznjsM9/SmfYk6ma4z6+e38s4pGaOzw0144U8KshU5PtxkmgC1Va+vrfTrVri5fagIAAGWZj0VQOST2ArIOtX91ctDY20GwEjzSzSN+KYXb/wJl9s1maOkt+76xeTvctMx+yl8bY4ugKADA38tnrgqDnFVGN2VGPMyxLDc604l1RfLtQd0enggr7GUj77f7P3R/tEA1oUUVuklsdCSWwUUUUxhRRRQA2Qssbsib3AJVc4yfTPauOufDuuardNd38lokhG2ONJmZYl64A2DnuTnkjtgAdnRWdSlGquWWwHKw+D5NqpPqCqg5xbwBWH4sWH6Vr2Ph/TdPZJIrffKn3ZZWLsv0J+7+GK06Kinh6VP4IgFFFFbgFFFFABRRRQBV1GxXULNoTI0UgIeKZPvRSDlXX3B/PoeDT7DxRHDGtvrwXT7tMK0r8W8x/vJIeBn+6xDDpg9TPQQCCCMg8EVEopkSgpG0jrIgdGDKwyGByCKWuUGh6dHIZLe3+yuTlmtJGgLH32EZ/GrFgs95f3Vj9suhZ20ceSJDuMjFiVLn5uF2Hg9xWcoNamUoNanR1jXthc2+onVdPUPNtCywE489P7uegYHlSeMlgcbshyaTJbOJI5Hm2nO1rmYN/30XbP0Iq9M3nRBUeSObb5iqpww+o6e3NQQLZ3sN9D5kJbg7XR1KsjejA8g1YrIF9qMTHzNODE8eZyufwXf/Or1rPPONzwCNfdmz+RUUAYT5k8V6lKeiQQQD8N7n/0MfkKt1AmDq2rkHJFyqn2/cRHH6/rU9dEPhOiHwhRRRVFkVxbw3dvJb3EayRSDayt0Ipuk6lNY3iaRqMzSiTP2K6frKAMmNz/fA5z/ABAZ6g1PUF5ZwX9s1vcIWjbB4JUqQchgRyCCAQRyCKmUbomUeZHRUVzFtrV3ox8jWPNubQD93qEcWSo9JlXof9sDb1zt79DbXdteW8dxbXEU0En3JI3DK30I61g01uc7TW5NRRRSEFFFVb6UJFtaTy0ILSSZxsQDLHP6e2c0ASxzCV2CKTGvG/sT6D1+v/18RPZWtzIzzIJ8HG2Q7lU+y9AffGaq2Dz38PmPH9ntOkUKjDFR/e9PoPpyOumqqihVAVRwABgCgBgt4QMCGMD0Cinqiqu1VAHoBS0UAcvf2DeH2a7so2bSyS1xbIuTb+skYH8P95fxHcG3HIksayRurxuAyspyGB6EHuK3a5m68P6jZzsdAubSG2kJd7e6jZkjbuY9pGAepHQHpjJrSM7aM0hO2jLdFFFbG5Wv76LTrRriUM2CFSNBlpHJwqqO5JwBVnRNImt5W1LUir6lMmzahylunXy09ecEt/ER2AAGboCDVPEeqXN1850ycQWqfwpujVmfHdzuIz2HAxk562sZyu7GE5XdgooorMzIpLW3mbdLBE7erICaeiJGoWNFRR0CjAp1FAFeW2mkcst9cRA/woseB+ak1H/Zdu5zceZck9RM5ZT/AMA+7+Qq5RQBj+JJTbeHp4bc+XLcBbWHZxtaQhAR9MlvwqKKJIYkiiQJGihVUdABwBSa6fM1fSIW+4plnA/2lUKPwxI36U+tqa0ubU1pcKKKK0NQooooAKKKKACiiigAooooAKKKKACiiigAooooAKKKKACl8Lpu0g3p+9fytdZ9VPEf/kNUrN12R49EutjFWZPL3Dqu4hcj3GeK6mKJIIUiiULGihVUdABwBWVR9DGq+g+qlsA13dSDdw4TnvgDp7c/nn1q3RWRkFFFFAHMWjb7/VpD/FekY/3Y0X/2WrlUbD/j61T/AK/pP5Cr1dEdkdMdkFFFFUUFFFFABWZNpJjnkutLuDY3UnMm1A0U5/6aJ3P+0CG9606KTSe4mk9yjFrmt22EuNFe4A4JtriNh+BkZD+BBPuatf8ACTSKR5ugarGv979w+PwWUn9KkoqPZoj2aE/4S3SgMuuox9vn024H/slUdU8R6VfWy20Ny4muJEiWOWJ4mdSwLhQ4G75QeBV+svX0VtOSQqC8NzBIhI+6fMUcfUEj6E0nTsiXTsjq4IzFAkZx8oAwvQew9qkoorIyCiiigAooooA//9k="/>
          <p:cNvSpPr>
            <a:spLocks noChangeAspect="1" noChangeArrowheads="1"/>
          </p:cNvSpPr>
          <p:nvPr/>
        </p:nvSpPr>
        <p:spPr bwMode="auto">
          <a:xfrm>
            <a:off x="1568450" y="-192617"/>
            <a:ext cx="304800" cy="4064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en-US"/>
          </a:p>
        </p:txBody>
      </p:sp>
      <p:sp>
        <p:nvSpPr>
          <p:cNvPr id="13318" name="TextBox 44"/>
          <p:cNvSpPr txBox="1">
            <a:spLocks noChangeArrowheads="1"/>
          </p:cNvSpPr>
          <p:nvPr/>
        </p:nvSpPr>
        <p:spPr bwMode="auto">
          <a:xfrm>
            <a:off x="3498854" y="1676401"/>
            <a:ext cx="2424113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54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宣</a:t>
            </a:r>
            <a:r>
              <a:rPr lang="zh-CN" altLang="en-US" sz="5400" b="1">
                <a:latin typeface="楷体" pitchFamily="49" charset="-122"/>
                <a:ea typeface="楷体" pitchFamily="49" charset="-122"/>
              </a:rPr>
              <a:t>布</a:t>
            </a:r>
          </a:p>
        </p:txBody>
      </p:sp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8170863" y="3915836"/>
            <a:ext cx="2559050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4400" b="1">
                <a:latin typeface="楷体" pitchFamily="49" charset="-122"/>
                <a:ea typeface="楷体" pitchFamily="49" charset="-122"/>
              </a:rPr>
              <a:t> 处分</a:t>
            </a:r>
          </a:p>
        </p:txBody>
      </p:sp>
      <p:sp>
        <p:nvSpPr>
          <p:cNvPr id="16" name="TextBox 15"/>
          <p:cNvSpPr txBox="1">
            <a:spLocks noChangeArrowheads="1"/>
          </p:cNvSpPr>
          <p:nvPr/>
        </p:nvSpPr>
        <p:spPr bwMode="auto">
          <a:xfrm>
            <a:off x="7904163" y="4912788"/>
            <a:ext cx="2544762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4400" b="1">
                <a:latin typeface="楷体" pitchFamily="49" charset="-122"/>
                <a:ea typeface="楷体" pitchFamily="49" charset="-122"/>
              </a:rPr>
              <a:t>独处一处</a:t>
            </a:r>
          </a:p>
        </p:txBody>
      </p:sp>
      <p:sp>
        <p:nvSpPr>
          <p:cNvPr id="17" name="矩形 16"/>
          <p:cNvSpPr>
            <a:spLocks noChangeArrowheads="1"/>
          </p:cNvSpPr>
          <p:nvPr/>
        </p:nvSpPr>
        <p:spPr bwMode="auto">
          <a:xfrm>
            <a:off x="6792916" y="2967570"/>
            <a:ext cx="1003801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1" hangingPunct="1"/>
            <a:r>
              <a:rPr lang="en-US" altLang="zh-CN" sz="4400" b="1">
                <a:solidFill>
                  <a:srgbClr val="FF0000"/>
                </a:solidFill>
                <a:latin typeface="方正姚体" pitchFamily="2" charset="-122"/>
                <a:ea typeface="方正姚体" pitchFamily="2" charset="-122"/>
              </a:rPr>
              <a:t>chǔ</a:t>
            </a:r>
          </a:p>
        </p:txBody>
      </p:sp>
      <p:sp>
        <p:nvSpPr>
          <p:cNvPr id="13322" name="TextBox 44"/>
          <p:cNvSpPr txBox="1">
            <a:spLocks noChangeArrowheads="1"/>
          </p:cNvSpPr>
          <p:nvPr/>
        </p:nvSpPr>
        <p:spPr bwMode="auto">
          <a:xfrm>
            <a:off x="7783517" y="1659467"/>
            <a:ext cx="2098675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54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处</a:t>
            </a:r>
            <a:r>
              <a:rPr lang="zh-CN" altLang="en-US" sz="5400" b="1">
                <a:latin typeface="楷体" pitchFamily="49" charset="-122"/>
                <a:ea typeface="楷体" pitchFamily="49" charset="-122"/>
              </a:rPr>
              <a:t>罚</a:t>
            </a:r>
          </a:p>
        </p:txBody>
      </p:sp>
      <p:grpSp>
        <p:nvGrpSpPr>
          <p:cNvPr id="13323" name="组合 4"/>
          <p:cNvGrpSpPr>
            <a:grpSpLocks/>
          </p:cNvGrpSpPr>
          <p:nvPr/>
        </p:nvGrpSpPr>
        <p:grpSpPr bwMode="auto">
          <a:xfrm>
            <a:off x="2103438" y="1028704"/>
            <a:ext cx="1331912" cy="630767"/>
            <a:chOff x="579880" y="770997"/>
            <a:chExt cx="1331484" cy="473953"/>
          </a:xfrm>
        </p:grpSpPr>
        <p:sp>
          <p:nvSpPr>
            <p:cNvPr id="25" name="圆角矩形 24">
              <a:extLst>
                <a:ext uri="{FF2B5EF4-FFF2-40B4-BE49-F238E27FC236}"/>
              </a:extLst>
            </p:cNvPr>
            <p:cNvSpPr/>
            <p:nvPr/>
          </p:nvSpPr>
          <p:spPr>
            <a:xfrm>
              <a:off x="590550" y="770997"/>
              <a:ext cx="1310279" cy="399146"/>
            </a:xfrm>
            <a:prstGeom prst="roundRect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tint val="66000"/>
                    <a:satMod val="160000"/>
                  </a:schemeClr>
                </a:gs>
                <a:gs pos="50000">
                  <a:schemeClr val="accent1">
                    <a:lumMod val="60000"/>
                    <a:lumOff val="40000"/>
                    <a:tint val="44500"/>
                    <a:satMod val="160000"/>
                  </a:schemeClr>
                </a:gs>
                <a:gs pos="100000">
                  <a:schemeClr val="accent1">
                    <a:lumMod val="60000"/>
                    <a:lumOff val="40000"/>
                    <a:tint val="23500"/>
                    <a:satMod val="160000"/>
                  </a:schemeClr>
                </a:gs>
              </a:gsLst>
              <a:lin ang="5400000" scaled="1"/>
              <a:tileRect/>
            </a:gradFill>
            <a:ln>
              <a:solidFill>
                <a:schemeClr val="accent3">
                  <a:lumMod val="75000"/>
                </a:schemeClr>
              </a:solidFill>
            </a:ln>
            <a:effectLst>
              <a:softEdge rad="31750"/>
            </a:effectLst>
          </p:spPr>
          <p:txBody>
            <a:bodyPr wrap="none">
              <a:spAutoFit/>
            </a:bodyPr>
            <a:lstStyle/>
            <a:p>
              <a:pPr defTabSz="1600200" eaLnBrk="1" hangingPunct="1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zh-CN" altLang="en-US" sz="2800" b="1" dirty="0">
                  <a:solidFill>
                    <a:prstClr val="black">
                      <a:hueOff val="0"/>
                      <a:satOff val="0"/>
                      <a:lumOff val="0"/>
                      <a:alphaOff val="0"/>
                    </a:prstClr>
                  </a:solidFill>
                  <a:effectLst>
                    <a:glow rad="101600">
                      <a:schemeClr val="bg1">
                        <a:alpha val="60000"/>
                      </a:schemeClr>
                    </a:glow>
                  </a:effectLst>
                  <a:latin typeface="微软雅黑" pitchFamily="34" charset="-122"/>
                  <a:ea typeface="微软雅黑" pitchFamily="34" charset="-122"/>
                </a:rPr>
                <a:t>我会认</a:t>
              </a:r>
            </a:p>
          </p:txBody>
        </p:sp>
        <p:sp>
          <p:nvSpPr>
            <p:cNvPr id="26" name="直线连接符 21">
              <a:extLst>
                <a:ext uri="{FF2B5EF4-FFF2-40B4-BE49-F238E27FC236}"/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579880" y="1244950"/>
              <a:ext cx="1331484" cy="0"/>
            </a:xfrm>
            <a:prstGeom prst="line">
              <a:avLst/>
            </a:prstGeom>
            <a:noFill/>
            <a:ln w="38100">
              <a:solidFill>
                <a:schemeClr val="accent1">
                  <a:lumMod val="60000"/>
                  <a:lumOff val="40000"/>
                </a:schemeClr>
              </a:solidFill>
              <a:prstDash val="sysDash"/>
              <a:round/>
              <a:headEnd/>
              <a:tailEnd/>
            </a:ln>
            <a:extLst/>
          </p:spPr>
          <p:txBody>
            <a:bodyPr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9pPr>
            </a:lstStyle>
            <a:p>
              <a:pPr eaLnBrk="1" hangingPunct="1">
                <a:defRPr/>
              </a:pPr>
              <a:endParaRPr lang="zh-CN" altLang="en-US" b="1"/>
            </a:p>
          </p:txBody>
        </p:sp>
      </p:grpSp>
      <p:graphicFrame>
        <p:nvGraphicFramePr>
          <p:cNvPr id="27" name="Group 47">
            <a:extLst>
              <a:ext uri="{FF2B5EF4-FFF2-40B4-BE49-F238E27FC236}"/>
            </a:extLst>
          </p:cNvPr>
          <p:cNvGraphicFramePr>
            <a:graphicFrameLocks noGrp="1"/>
          </p:cNvGraphicFramePr>
          <p:nvPr/>
        </p:nvGraphicFramePr>
        <p:xfrm>
          <a:off x="2436813" y="4152900"/>
          <a:ext cx="1223962" cy="1631952"/>
        </p:xfrm>
        <a:graphic>
          <a:graphicData uri="http://schemas.openxmlformats.org/drawingml/2006/table">
            <a:tbl>
              <a:tblPr/>
              <a:tblGrid>
                <a:gridCol w="611981">
                  <a:extLst>
                    <a:ext uri="{9D8B030D-6E8A-4147-A177-3AD203B41FA5}"/>
                  </a:extLst>
                </a:gridCol>
                <a:gridCol w="611981">
                  <a:extLst>
                    <a:ext uri="{9D8B030D-6E8A-4147-A177-3AD203B41FA5}"/>
                  </a:extLst>
                </a:gridCol>
              </a:tblGrid>
              <a:tr h="815976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19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ea typeface="宋体" pitchFamily="2" charset="-122"/>
                      </a:endParaRPr>
                    </a:p>
                  </a:txBody>
                  <a:tcPr marL="91623" marR="91623" marT="45761" marB="4576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19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ea typeface="宋体" pitchFamily="2" charset="-122"/>
                      </a:endParaRPr>
                    </a:p>
                  </a:txBody>
                  <a:tcPr marL="91623" marR="91623" marT="45761" marB="45761" horzOverflow="overflow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/>
                </a:extLst>
              </a:tr>
              <a:tr h="815976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19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宋体" pitchFamily="2" charset="-122"/>
                      </a:endParaRPr>
                    </a:p>
                  </a:txBody>
                  <a:tcPr marL="91623" marR="91623" marT="45761" marB="4576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19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宋体" pitchFamily="2" charset="-122"/>
                      </a:endParaRPr>
                    </a:p>
                  </a:txBody>
                  <a:tcPr marL="91623" marR="91623" marT="45761" marB="45761" horzOverflow="overflow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/>
                </a:extLst>
              </a:tr>
            </a:tbl>
          </a:graphicData>
        </a:graphic>
      </p:graphicFrame>
      <p:sp>
        <p:nvSpPr>
          <p:cNvPr id="28" name="TextBox 26"/>
          <p:cNvSpPr txBox="1">
            <a:spLocks noChangeArrowheads="1"/>
          </p:cNvSpPr>
          <p:nvPr/>
        </p:nvSpPr>
        <p:spPr bwMode="auto">
          <a:xfrm>
            <a:off x="2471742" y="4159254"/>
            <a:ext cx="1150937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zh-CN" altLang="en-US" sz="72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宣</a:t>
            </a:r>
          </a:p>
        </p:txBody>
      </p:sp>
      <p:graphicFrame>
        <p:nvGraphicFramePr>
          <p:cNvPr id="29" name="Group 47">
            <a:extLst>
              <a:ext uri="{FF2B5EF4-FFF2-40B4-BE49-F238E27FC236}"/>
            </a:extLst>
          </p:cNvPr>
          <p:cNvGraphicFramePr>
            <a:graphicFrameLocks noGrp="1"/>
          </p:cNvGraphicFramePr>
          <p:nvPr/>
        </p:nvGraphicFramePr>
        <p:xfrm>
          <a:off x="6672263" y="4169833"/>
          <a:ext cx="1223962" cy="1631952"/>
        </p:xfrm>
        <a:graphic>
          <a:graphicData uri="http://schemas.openxmlformats.org/drawingml/2006/table">
            <a:tbl>
              <a:tblPr/>
              <a:tblGrid>
                <a:gridCol w="611981">
                  <a:extLst>
                    <a:ext uri="{9D8B030D-6E8A-4147-A177-3AD203B41FA5}"/>
                  </a:extLst>
                </a:gridCol>
                <a:gridCol w="611981">
                  <a:extLst>
                    <a:ext uri="{9D8B030D-6E8A-4147-A177-3AD203B41FA5}"/>
                  </a:extLst>
                </a:gridCol>
              </a:tblGrid>
              <a:tr h="815976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19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ea typeface="宋体" pitchFamily="2" charset="-122"/>
                      </a:endParaRPr>
                    </a:p>
                  </a:txBody>
                  <a:tcPr marL="91623" marR="91623" marT="45761" marB="4576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19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ea typeface="宋体" pitchFamily="2" charset="-122"/>
                      </a:endParaRPr>
                    </a:p>
                  </a:txBody>
                  <a:tcPr marL="91623" marR="91623" marT="45761" marB="45761" horzOverflow="overflow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/>
                </a:extLst>
              </a:tr>
              <a:tr h="815976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19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宋体" pitchFamily="2" charset="-122"/>
                      </a:endParaRPr>
                    </a:p>
                  </a:txBody>
                  <a:tcPr marL="91623" marR="91623" marT="45761" marB="4576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19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宋体" pitchFamily="2" charset="-122"/>
                      </a:endParaRPr>
                    </a:p>
                  </a:txBody>
                  <a:tcPr marL="91623" marR="91623" marT="45761" marB="45761" horzOverflow="overflow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/>
                </a:extLst>
              </a:tr>
            </a:tbl>
          </a:graphicData>
        </a:graphic>
      </p:graphicFrame>
      <p:sp>
        <p:nvSpPr>
          <p:cNvPr id="30" name="TextBox 26"/>
          <p:cNvSpPr txBox="1">
            <a:spLocks noChangeArrowheads="1"/>
          </p:cNvSpPr>
          <p:nvPr/>
        </p:nvSpPr>
        <p:spPr bwMode="auto">
          <a:xfrm>
            <a:off x="6707192" y="4176187"/>
            <a:ext cx="1150937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zh-CN" altLang="en-US" sz="72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处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 autoUpdateAnimBg="0"/>
      <p:bldP spid="41" grpId="0" autoUpdateAnimBg="0"/>
      <p:bldP spid="20" grpId="0" autoUpdateAnimBg="0"/>
      <p:bldP spid="15" grpId="0" autoUpdateAnimBg="0"/>
      <p:bldP spid="16" grpId="0" autoUpdateAnimBg="0"/>
      <p:bldP spid="17" grpId="0" autoUpdateAnimBg="0"/>
      <p:bldP spid="28" grpId="0"/>
      <p:bldP spid="3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TextBox 38"/>
          <p:cNvSpPr txBox="1">
            <a:spLocks noChangeArrowheads="1"/>
          </p:cNvSpPr>
          <p:nvPr/>
        </p:nvSpPr>
        <p:spPr bwMode="auto">
          <a:xfrm>
            <a:off x="4268792" y="4119036"/>
            <a:ext cx="1436687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4400" b="1">
                <a:latin typeface="楷体" pitchFamily="49" charset="-122"/>
                <a:ea typeface="楷体" pitchFamily="49" charset="-122"/>
              </a:rPr>
              <a:t>诱惑</a:t>
            </a:r>
          </a:p>
        </p:txBody>
      </p:sp>
      <p:sp>
        <p:nvSpPr>
          <p:cNvPr id="41" name="TextBox 40"/>
          <p:cNvSpPr txBox="1">
            <a:spLocks noChangeArrowheads="1"/>
          </p:cNvSpPr>
          <p:nvPr/>
        </p:nvSpPr>
        <p:spPr bwMode="auto">
          <a:xfrm>
            <a:off x="3706813" y="4893736"/>
            <a:ext cx="3302000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4400" b="1">
                <a:latin typeface="楷体" pitchFamily="49" charset="-122"/>
                <a:ea typeface="楷体" pitchFamily="49" charset="-122"/>
              </a:rPr>
              <a:t>循循善诱  </a:t>
            </a:r>
          </a:p>
        </p:txBody>
      </p:sp>
      <p:sp>
        <p:nvSpPr>
          <p:cNvPr id="20" name="矩形 19"/>
          <p:cNvSpPr>
            <a:spLocks noChangeArrowheads="1"/>
          </p:cNvSpPr>
          <p:nvPr/>
        </p:nvSpPr>
        <p:spPr bwMode="auto">
          <a:xfrm>
            <a:off x="2536828" y="2925236"/>
            <a:ext cx="1003801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1" hangingPunct="1"/>
            <a:r>
              <a:rPr lang="en-US" altLang="zh-CN" sz="4400" b="1">
                <a:solidFill>
                  <a:srgbClr val="FF0000"/>
                </a:solidFill>
                <a:latin typeface="方正姚体" pitchFamily="2" charset="-122"/>
                <a:ea typeface="方正姚体" pitchFamily="2" charset="-122"/>
              </a:rPr>
              <a:t>yòu</a:t>
            </a:r>
          </a:p>
        </p:txBody>
      </p:sp>
      <p:sp>
        <p:nvSpPr>
          <p:cNvPr id="14341" name="AutoShape 3" descr="data:image/jpeg;base64,/9j/4AAQSkZJRgABAQAAAQABAAD/2wBDAAgGBgcGBQgHBwcJCQgKDBQNDAsLDBkSEw8UHRofHh0aHBwgJC4nICIsIxwcKDcpLDAxNDQ0Hyc5PTgyPC4zNDL/2wBDAQkJCQwLDBgNDRgyIRwhMjIyMjIyMjIyMjIyMjIyMjIyMjIyMjIyMjIyMjIyMjIyMjIyMjIyMjIyMjIyMjIyMjL/wAARCAEsAa0DASIAAhEBAxEB/8QAHwAAAQUBAQEBAQEAAAAAAAAAAAECAwQFBgcICQoL/8QAtRAAAgEDAwIEAwUFBAQAAAF9AQIDAAQRBRIhMUEGE1FhByJxFDKBkaEII0KxwRVS0fAkM2JyggkKFhcYGRolJicoKSo0NTY3ODk6Q0RFRkdISUpTVFVWV1hZWmNkZWZnaGlqc3R1dnd4eXqDhIWGh4iJipKTlJWWl5iZmqKjpKWmp6ipqrKztLW2t7i5usLDxMXGx8jJytLT1NXW19jZ2uHi4+Tl5ufo6erx8vP09fb3+Pn6/8QAHwEAAwEBAQEBAQEBAQAAAAAAAAECAwQFBgcICQoL/8QAtREAAgECBAQDBAcFBAQAAQJ3AAECAxEEBSExBhJBUQdhcRMiMoEIFEKRobHBCSMzUvAVYnLRChYkNOEl8RcYGRomJygpKjU2Nzg5OkNERUZHSElKU1RVVldYWVpjZGVmZ2hpanN0dXZ3eHl6goOEhYaHiImKkpOUlZaXmJmaoqOkpaanqKmqsrO0tba3uLm6wsPExcbHyMnK0tPU1dbX2Nna4uPk5ebn6Onq8vP09fb3+Pn6/9oADAMBAAIRAxEAPwD1+iiiuo6wooooAKKKKACiiigAooooAKKKKACiiigAooooAKKKKACiiigAooooAKKKKACiiigAooooAKOnXpRVHWpGh0LUZUOGS1lYH0IQmgRp+GUx4ds5iMNcqbph6GUmTH4bsfhWnLMkKFnbAAJ/z+YpttGsNrDEgwiIqqPQAVjC/S88RixyfkxMFbuoH/xXlmuU5TeHIBxj2ooooAKKKruZkvoyMtBIpVhj7jDkH6EZB/4D70AWKhmuYrd4VlbaZn8tDjjdgnHt0P8ALvU1U9VsjqGl3FsjbJWXMT/3JByjfgwB/CgC5XNXI8jxdcr0W6s45FHqyMyufyaMfhXQb5FtN7qFkEeWA5AOKwNcYDWNEvF/jlnsjz2ZC/8AOAfnVQ3Kg7SLNFFFdB0hRRRQAUUUUAFFFFABRRRQAUUUUAFFFFABRRUN1d21lA093cRQQr1klcKo/E0ATUVlR6rdajxo2mT3an/l5nzbwD/gTDcw90Vh71di8PalcDfqGtyxsf8AljYRIiD23OGY/XI+gqHNIhzSLFFLH4agQ5bUNRkHo1x/gBTx4Z0k/wCutmuh6Xczzj8nJFL2iJ9qirPd21qAbi4ihB7yOF/nVUa7pTcR39vM392BxI35Lk1vW+jaXaHNtptnCT/zzgVf5CrtT7QXtTk31q1QZa31IL/e/s242/nspbbXtJu5PKg1K1aXvF5oDj6qeR+VdXVe6sbS+j8u8tYLhP7s0YcfkaPaMXtWZg56UVTv/C2iW217fwlps8PPmLbwxxyD3AwA35g+maw2k8LwXwtfLudO3f6t7a4mt2X/AHoiQf8AvpcHIxmn7TyK9r5HUUVSGm61AA1lqVnqUWMqt0vlOR1z5kYKnqP4KaZ9bi4k8O3Eh/6drmFh/wCPulUpopTiX6KxbnXrqzt557rQry3hg/1ss9zaKicA8nzvcVxOo/FieS3YaPpBEmcebdONuPVVBBP4lfxpSqwjq2NST2PUKo3mtaVp7Fb3U7O2Ydpp1Q/qa8K1DxTqmrbv7R1i52nrBv8AIT6bVxuH1z9aWy8LarqMX+geH72SNuQ62xiU+4Zto/EGsHirv3Y3Kem7PZv+Ez8Mf9B/TT9LlD/Wom8deGFP/IZtm/3Mt/IGvMovAHjUJh/D07EdG+1WwJHuPM4NTx/DvxhIOdEaP/fuof6OaX1ip/KK8e56EvxA8LN01dD2z5UmP/Qa0tP8RaNqrbLDVLS4k/55pMC//fPWvK0+Gfi+NnI0uMqx3AC6j4Pfv/nNY+qeGtY05T/auhXkSLyXaHzUHuXTco/Oj6xUW8QTT6nv9FfPdn4k1fTIlfTNauViRhlDL5qBe+FfcB68Y6V2mkfFC6hZY9bs1mj6faLQYYe5Qnn8D+FaQxMJb6Dsz1CiqematYazZi6066juITxuQ8qfQjqD7HmrldABRRRQAVmeIzjwvq3/AF5zf+gGtOsjxRNDB4Zv/Pljhjli8jzJGCqpkOwEk9BlqT2E9jsq55rMWnja1ucfu7m1mjHtJuRsfiA35Y7Cue1r4waDp6uNPhudUccBol8uMnsN7dfqoIrBs/iPqPiDxTosEthaWlut6pG12kfLAx/e+UfxntXG5xTtc51CT1sewUUUVZIUUUUAFFRzzw2sDz3EqRQxjc7uwVVHqSar295NeWBuYLUoWOYkuGMZZezHglc9cEZ6ZAPAALUi742TONwIzXO+IIjb2uks5BKakrNj1cOvH4vUqXmpailw6XdrY2UJKSXIj3lmUneUZiAAv3dzKckMcYAznQA6xd216Wm/s6zGLFZWJaZsYM755PBIXPYk9xioq7Kim2atFFFdB0hRRRQAUUhIAyTgDuaoy65pEDFZtVsY2HBD3KKR+ZpXEX6KzP8AhI9CP/Mb0z/wLj/xpf8AhItDxn+2tN/8C4/8aOZdwuaVFZttr2nXt4LaynN0/wDG0Cl0QYJBZx8ozjjnmtKhNPYAooopjCiiigChHYeINS5leHR7c/wqBPcH8f8AVofwetGx8L6VZTrdNC13eL0urxvNkH+6Twn0UAe1bNFczk3ucrk3uFMk3FQqnBJAz7d/0zT6g37r7YP+WcWT/wACPH/oJpCJ6KKKACiiqVzJerkRwZXPytE6s34q20Y+hzQBdoqvbtdnHniIqRncoKke23n+dWKAAnAyelUpU0zWrd7eUWl9CPvxnbIo+o5qcXcP2n7OWKy9gyld3fgkYP4U9oo3lSVo0MiZ2sVGVz1we1AHOT6LqGjMtx4fkEsKkltOuZDtIPJ8uQ5Kn/ZOV9NvWqetfEjSdG08tNFOuqE7U0yZfLmLe/bZ/tjI9MniusuLlLXyjJnbJIIwR2J4Gfx4/Go9Qs7C/tvs2oW0FzA5A8uZA4J+hoYHzVrviHVvEWpi81VDNIzBIYLblE5O1VTqzcnnknJ+ldH4N8BX3ie7llvnksdMh4LxbWkkfPKAnKjHc84PHBBA7vUvhzoumX0etafpP2xYc+fp8jGQPGfvGMMeHH93OGGRjoR22mXFldabbzaa0TWbIPK8oYUDpgDtjpjt0rJUle8tWaOppaOhm6L4O8P+H9rafpkKTAY+0SDzJT/wNsn8M4rdoorUzCiiigAooooAxNX8IeHtdDf2lo9pM7DBl2bZP++1w3615z4i+El3aK1x4euGu4xybO5YCQf7j8A/Rsf71ew0VMoqW5UZOOx8s/aNQ0PV1eCS603UI2CSqRscAg4DKRhhnHUEelepeEPHy6tPHpurLHBftxFKnEc59MH7re3ft6Du/EXhbSfFFl9n1K2V2X/VTrxJCfVW7fToe4NeA+IdAvfDervpl/ksP3lvcJlRMoPDqezA4yOoPtgnNOVHVao3jNS9T3ymSyxwRPLNIscaAszucBQOpJ7CuF8I+P4Lm0az165jgu4IywuZCFSdAOT7OB1HfqO4HG+KvGE/im5kiTfBpML/ACQtwZSACHf8+F7dTz06ZV4RhzFeR0ev/FI+f9k8PwJICD/ptwp28Y5ROCevU4HsRXB6hqF3qt3G2o3c99cs2Ikf5ju9EjUYB/3Rmup8H/Dm/wDE7pqV5K9jpJUbGC/vZxnqmeFU8fMRzjgd67/wT4YsbS0a8s7JLZbmUNI5bfJtjf5I85J4IyxY5JyMAYxzP2lXWTsiHUUdtTz/AEj4XeJNZeKe5SLS7Ycj7UN0hPr5anjjPDEHnpWtd/D+28PX014mrXc76TaDUZCwVF3hsxrgDOD5cmeew9a9T1DVvs8q2dlGt1qMgykO7AQf35D/AAqPzPQAmsPxBoSHwldWVxMZrjUrq2S6nPymQvNGpAHZQvAHYDuck3GnFdDJ1JPqdPcwtIA0ZZZF6EPtx+hB/EVVN1e2w/e2c1yuOGh2bh/vZYZ/AfgKXQ71tR0Kxu5P9bLAplH918fMD7hsj8Kvu6xozuQFUZJPYVZBiWt5ca3f3MLRS2draOqSRMw8yZioYZ2k7VAPTOT7AEGWbQ9It4pJ3EltDGpdyl3JEiAck4DACsTS9O1YxrqsCW8wvma78uSdoHjDnKqWCvuwu0fw/d53cY1203UNWljOsG3itI2DiytnMgkYHIMjsq5AIB2gAZHJI4oA5W/1Cw0+ZdWuNI1ZNJhTdDemH7SzNn7+JCzRKAODtGc5yOM42ufFky2H2bQIrh2f715d7EO3vsC559GI49DXr1cJ4n+F+lax5l1pe3TNQYliY1/cyn/bT1PquD65qZ81vdKjy394yvC+raN4jhhs5bm5aW2QbNNvGTagXoVCqBIBxyckexrta+eNU07WNC1g2V5b/ZL2AiSORZSM+kkbAcj3/AgdK9N8FeOv7V8rS9YZI9SxiOYDalz9PR/bv1HcC6NZP3ZaM6EkttjuqKKK6RhWB4j8Sx6KiwQqst7IMqrfdjX+++OcZHA6k+nJGtqN6mn6fNdupYRrwgOCzHhVH1JA/GvJ72Z3mM99cIJbl8tKx27t3PQ9VwQAO20Vx4zE+xjaO7AkvbqfVsNqEzzE/P8AvGyig4CsF+6MNweM896j+0yBnwfLVB/q+0eCMEeozx9DTFu7VJZOJZCMkqkZABxyMvtGDnpnsMUrzMUAit47eMbcSzvlto5xjj1PTPWvClKU3eWvqMTznt4uZWiA+Rck5ViDx78ZIPPQVLZx3t5MdqSAytshi8wb2JHQ8HjAJOegGe1Mhs1Z0YyPK7/LEWhMhY/3UBC/kq9sn1r0Pw5oH9mp9quVQXbrtCKBthU87Rjgk4GT7AdBW+GwzrS8uoGho+mJpGmx2quZJPvSynrI56sf6egAHar9FFfQpJKyEFFFFMAooooA26KKK5TkCqiYGqyHP+shUL/wFmz/AOhippnMQEnVF++B6ev4f41Buje8RlkXOSVOfvZHzL/6C3vQBcooooAKKKKACiodt0JsmWExZ+55ZDY/3t39KdPMtvH5j527lXj3IA/nQA8qrEEgEqcjI6GmrKjSvEG+dACw9Aen8jRDKs8EcqZ2uoYZ9CM1hRzz6Z4gZdSYGG7VYre6AwrsCSEfsr84B6N2weKAE8VDVYbL7Xp8BvY4ijy2a4DsEcNujPdsAjaevGMEYNDwj4nsfGNzLexSGOW3UYs5CN8YbOG4OCCMjI9wegrsK8/13QrTw7d3epW9gVgvJhN9rt3EUljcHCly5BxEw5bggEHIIbgA9Arnr6xuNFvZdX0iBpYpTuvrCMf63/prGO0g7j+Me+DVH/hKrzw/FBD4qt4w0gAjvbEl4ZD6MCAUPvyvuMgV0FrqP2518hY1TGSWlVmI9gpP5kj6UAT2N/a6nZx3dlOk8Eg+V0P5g+hHQg8irFYMES2HjeeOJVWPUbLz2VRgeZE4VmPuRKgz/sCt6gAooooAKKKKACiiigArH8S+G7DxRpTWN8pBB3QzJ9+F+zKf5joRwa2KwPGfiEeGfDN1frtNyR5VqjdGlbhfwH3j7A0ntqNeR866hp0trrN3p920UpsJ2iLR8o7j+IfT07HPpXXfDHwrZeJ9Zvbu+kjls7GVSbTvK+MAsP7gKnjuQQeAQeRsLHU9XmNlp8b3eoymV+T8zYyzOT6n9SwHetHwprp8LaxZ6pb7vsyAR3Ef9+A/eyPUfeHuMdzXJCyldrQ6ZXcbLc+mAAAABgDoKy5vDei3Fw882mWzySNucmMfOfUjofxrSR0ljWSNgyMAysDkEHoadXYcpXtLCzsIzHZWkFshOSsMYQE/QCotWsDqWnSW6ymKXKyQygZ2SIwZGx3AYDjv0q7RQByPhu9v3vNesvs0NvcW96Ha3diQokjViyH+JWfzCOnfPORWze208tjcSXsytGsMmYEXCEFSDvzndwTxwPY8GjU9MuJLyHU9Nljiv4VMbCTPlzx9dj45GDyGGSpzwQSDUuLTXNagey1COysLKUFZ/s1w08kqHqgJRAgI4J+Y4PGDzQBo6Jn+wNNyMH7LFn/vgVfpAAoAAAA4AFLQAUUUUAY3iXwxp3inTDaXyEOuWhnTiSFvVT/MdD3r5/17Qr7w9qsmmaiuJV/eRTR5Cyrnh0PUEHt1U/gT9M1zvjPwnb+LdEa1ZxDeRZe0uQMmJ8fqp6Ef1ArOpT515lwnyvyOU8CeLjrdt/Z2oSD+1Ldc7jx9oTpvHv0DD156GutubmG0gaedwka9T156AADkkngAck187qNW0bVAySCDUbCYgrIvKOvBBI4Kke3IPvXsGh6nqHiS2h1tNPtTHysEE14V8lhlWJxG2WzkZ7DgDkk7UKrkrPdG70L2qadqHiLT5IWmOnQkq8agbpGKkEFzn5Rx0HPQ5HSuMn8J6nYEk6esoP3pI/3u73LDEh7cbccV6D9q1ZBul0u3ZR1W3vN7n6B0QfqKlttTtrqbyAzRXIGTBMpR8eoB6j3GR70q2GhW1luB5omn6k5CyWl+AO8tnJJn6ZTCitjTPC+ozEM9pFZ56yznzH/BQcfmVx6Gu/orCOXUU7u7Hdmdpui2el5eJDJcMMPcS/NI349h7DA9q0ao3us6bpz+Xd3sMUmMiMtlyP8AdHP6VVXxVojMAb9I/wDalVo1/NgBXanCHuqyFdGxRTUkSWNZI3V0YZVlOQR7GnVYwooooAKKKKANuiimTSpBC8rnCIMk1ynIRSRTKxe2kUE8mNxlT9O4P5j2rD1G1vNjGKwmx1IhkQgEHIKksCcHkcAjtxlTZvNYlitmuXUWtqMDzZSFyT0AyCcnoAFbOeDWalxquowuiKdPt5PvTMWNy6+gyf3f1PPP3VNNJvYaTexa0DxRHqFzJpl4Gi1CFivzIVWXAycejDuvB7gYNdHXNf2bZfYVshboLdfuoONpznIPUHPOeueetRpHrNoNtnrAkj7Jf2/nbR6BlZG/Fix96t030LdN9DqaK5r7d4j27f8AiVbv+em2TH125/Td+NI39tzkedrKw+1naKn/AKMMlTySFySOjkljixvYLuIUZ7k9hVLWtObVdLltY7h7eU4aORT0YHIyO4z1H8jg1zU0t3pGo295e3V1q1sziPyzGvnRnGdyLGoDgYJKgA8Z5wBXW2V9a6lZx3dlcR3FvIMpJG2Qe38+KTTW5LTWjINHvxqGnrJ5XkSxs0M0Oc+XIpwy57jjg9wQe9WLyzt9Qs5bS6iEsEq7XQ9x/Q+/auV1hrzw74pTU7JHmtdSTZcWgx880akhl9HMYb2PlAHkgjotL1mw1m2E9jcLICPmTo6ezKeQeR+YpCM/TdTfTrptG1i5HnxrvtbqVgv2qEdyem9ejD6N/FgbMc8N2rqgLx4wSUO1gfQnhh9OKzPE+l6fqejudQljt1tT9pjunVSIGXnf83BHUEHqCRWdoqa/qeiWUzLZaGs0KSSJaw75SSoORuAWM+xV/rQBQH9k20mqeHr2S4FjayIbV44nb7MGUN5YdVIXacFQTkArjoDV2w1OBURdM03UtVlj+Q3AhFvEzd2JcopPqUByfyroNM0y30q0+zwF23MZJJZW3PK56sx7k/4AYAAq5QBj6Zp962pzavqbRrcyRCCK3iO5LePOSNxALMxwScAfKAOmTsUUUAFFFFABRRRQAUUUUAFeJ/FrWDfeKINKRsw6dEGcD/ntIM8/RNuP9817U7rGjO5CqoJJPYV8tX9/daxrl1eoGebVbktAp7O7YjT8tg/Csqz92y6mlJe9dnrPwe8Ppb6feeIZU/fXrmKAntEhwSP95gfwVa4T4haYdE8c6hDFbk21ztvIwpHHmZ3cHtvVz+Ne+aRpsWj6PZ6bB/qrWFIlPrtGM/j1rzX4zWAD6NqijktJaP75G9fy2P8AnSqQXs7dhwl79+50/wAMNU/tTwFYbmYyWm60fdnI2HC5z/sbT+NdhXk/wZvSJtb04n5P3Vyo9yCjfoiV6xWkHzRTIkrSaCiiiqJCiiigAooooAKKKKACiiigDx/4v6GlrqFlr0K7Vuj9lucdC4BMbfkGU/RaqfCzUjFqGoaSzfJMguoh/tDCP+hj/I13/wAS9PXUfh9qysgcwRi5AIz/AKtg5/QEfjXmPw38J6nqerHVLO/+x2VqzQu5Xe7Fk5VAeBgMpycgHHB5FZL3aqkjeEvc16HqlzqMVvOtssctxdMu4QQJvfb/AHj2Ue5IHbrUQksNZje3mh3vEQXguIirxnsdrDI74YenBrVitrPw9Aot4MRyEmaVmLSOwUkMzHluARyfTtUV/p0mqWcF7bMsWpwKfKkP3W/vI3qjEfhwRyK6vaak+01M37Be2v8Ax5X7Mg/5Y3YMo/B8hx9SW+lct4v8T6xpojsTZm085CzXcEnmDA6hchSD0ycdxjGcjsrG8W+tRMEaNwSkkT/ejcHDKfcH/HpUOr6Ra61YNaXanbncjrw0bdmB9f8AEg06kXKLUXZmjV1oeKtdCNc5kiUtuLS5VmbuxLYyeOp+nGSKkj1UKQFvI27/AOsyP8cfTnHuK6a58C61p7ubPyr2HPCo/lt+TEAY9m/LNUT4X1kuF/sq6CdeGj4PthuD7jg46cV5EqFROziczjJdCLSvEEumXBmsnwx+Z4kH7uT13KOM/wC0OfwyK9L0bxHp+tIFhlEd0Bl7Z2G8fT+8PcfoeK4m18GaxcHbLbJCvdp5VGffEZbn/vnPeug0/wCH2kWzRy3oa9nQhhu+SNSPRR29mLV14VVo6NaeZrT5kdbRSKoVQqjAAwBS16BsFFFFAGxK7RxlljaRuyrjn86xdQ1GKxmjW5H2zUWG6Cyh5C/7Rz0A/vt+HJwa8+tXuqjy9JVrW1PW+mT5mH/TKM9f95hjuAwpbOwgsUcQqxeQ7pZZGLPI3qzHkn+XQYFYRg3uYRg3uRRWk090t9qciz3a58tF/wBVbg9QgPfHBY8n2HAvUUVslbY2SS2CiiimMKKKKAKl9DM6wXFqENzayiaJXOFY4KlSe2VZhnsSDzjFY+lQDR7md7Gz1Kygkl80wmGNwucZX5XIYenXA4FdHRUSgmRKCZlX73niG/s2ENzp9lZSNMkrMqzSy7WRSqjO1QGb73JOOMdab+FyJ3mg1BvMkILma3TBPP8AzzCep656n1roaUdRQoIFCJ4Bq+u6p4h8qPUbtpoUcLFAqhIl+bAIUcE+5yfevpmvlC2ldng2phFlTczcfxDoP6/zr6vrjpNu9yKiStYKKKK1MgooooAKKKKACiiigAooooAw/GczW/gfXZUJDLYTkEdjsNeH+A4IL3xzoMWQ0QuGkGORlI3df1UflXufi22e88G63bRqWkksZlRR3Ow4H514H4P1Cz0rxlo+r3DJFbrKRLKTgKrxsm5vYFhyegrGp8UbmtP4ZH0rXnXxlAbwpYJvKs2oLtIPOfKkNegC5gNuLgTRmAjcJA42keueleH/ABJ8UweItbhtLCZZtOsN2JUOVlmPBIPcKOAfUtV1JWiyaavJFv4MO7eJNVSQYdbRMkdG+fgivaq8z+DukPDpl/rUqkC9kWGDPeOPPzfizMP+AivTKKatBBUd5MKKKKsgKKKKACiiigAooooAKKKKAK2o2q3umXdo4ys8LxEeoZSP61xvwlWK38B2KvNH9ruGeeWPcNw5wOOv3VWu0vZJobC4ltojNOkTNHGDjewBwPxPFcTY+J/Cy+FrDTo9Xs47m1EUHl3TCGWKRCAzMrYK4IJJ6cHk0vMfkX/HTyvHpdjFKkZvLtYsu20dDxntkEj64rpONO03kmTyY/oXIH8yf51zLy2/im7e7MYk0oW720DMMfaA5Uu477fkUKe+CemDXPaYniO/t7C0u9avZrm5QhCqw7IQp2yOxADbkOQMjO/b83Wqasrg42VzpXt7rU9fubnRJYoLb/VXdxNGXSWVeP3agjLKBtZs44A5K8SXKatpKma7EV/ZjmSS1hZJIh6mMs29fUg5H9010Vpaw2NnDaW6BIYUCIvoAMCsrWNTl0q9tfJje5lut0cVupwWYDI+g7k9huPPGGpNDUmhsUiTxJLE6yRuoZXU5DA9CD6U6q+n+DtNhgZtSt4b6eRmkYSpviiLHJWJGyEXJPTk9zVaNE0rU0s4pWfT7pS9oWYt5bj78W49sYZQecB+ygDSM7uxrGpd2NGiiitDQKKKKACiiigAooooAKKKKACioLq8trGAzXU8cMYONztgE+g9T7VgXPjaxibbBa3U/GQ20IDzjoxDdePu1nOrCHxOwHTUVyi+OrZTibT7kD1jZGGPXkjitzTdZ0/VkLWVysjL9+Mgq6fVTyPrShWp1PhdwL9FFFagFFFUr+8aDZb2wV72biJD0A7u3oo7+vAHJFAj59vkazN9Go+e2llQD3RmH8xX1PDKs8McqHKOoZT7EZr5i8RWElr4m1WwaSQxx3LM8rH55N4D9umd+fx4r6E8GXRvfBOhzk5ZrGEN/vBAD+oNefSVpSXmZ1dkzcooorYxCiiigAooooAKKKKACiiigArxPxX8MtT0y8mutCtze6c7Fhbxn97BnqoB++o7Y5HTBxmvbKKmUFJWZUZOLuj5bm8L6oRsj8Naj5jHGf7Nk+X3+7XV+G/hlrWrTRLf20ml6auA7S4ErqP4UXquemWxj0Ne80VCoxRTqyIbS1gsbOG0tYlit4UEccajAVQMACpqKK1MwooooAKKKKACiiigAooooAKjnnjtreW4mcJFEhd2PRVAyTUlY3if9/paaeOTqE8dqV/vITmQf9+1k/KgCv8AZ9U8RWu65mfS9PmTKwQH/SHU9N7nhOOqqCf9rtXz74gsEs9c1SC1UAW97cJGoAUFfMb5cAAAfy4r6gldo03LE8p/uoRn9SBXy3q+ofaNc1a8J/dXFzcXEZ9F3scce2D+dY1/hRrR3PZPh6f+KJsADkDfg/8AAyf5k1veD7GGGxvL9QWnury5LEnoqzyAKPQdT9WJ71S0S2g8P+ErGCTbBDZ2imUnouFyxP45NaHgiaWbw0Gnh8ib7Xcl4T1jzO7BT7gEV1T2SCeyRcu9eisfMW4tphNwIYlGWmJIAVe2SSPYZ68HC6bp8kMrajqTo+ozDYSD8kKk8Rx57Zxk9WIyewDddCiTSZWXKx38eTjpuDIP1YD8a0Lm1juo2Ry4BGOG4/LofxBrMyJiQqlmIAAySe1cfBod1r+lyXB1W4tLe7uDdW0UUUZ8td2Y3yykhiAG645xjrmPUrzUH1WPwkEaWO7TEtySRsgO7djuWKqyj0LDnoK7QAKoVQAAMADtQBzN3pGsWVpLc22pteyxKXFtLAiiUDkqCuCCegPTPUVPbXMV5aQ3MDboZkWRG9VIyDWtb3fn3dxAV2tDjP45x+gB/GudihOj6zLph/49bjfc2Z/u/NmSP8CwYezY/hrWEtbM1hLWzNGiiitTYKKKKACiikbJU7SA2OCRkD8KAFrN1jWrbR4AZD5lw4Pk26n5nI/ko7noPyFc1q+p+KrIyC8S3gtgTi5swSpH+0WDbeOuQB6GuUaSaRjOJ1JkwS65Z2xzkuxOe3JHGD9DwYnG+y91LXz2Dc07ue51O6+03Ds9yAdo5CBTwyKO3pnqSOe1Ry2zSAMxRJT2Yj5j6/j/AD9ic0PMl80uZGZzyS33c467enbrjt2AOJRPMFIaVzu4Kknn/Pp7jPXDeFNzlLmk7spWFTZMjKyzb1ztIhdgfUZA/wA5/AQr+6nSeK4e2niIKSYKMv5jB7ZB4Pf3UzMgUszAdERTy309Bx19uP8AYkstO1LW7g21mhIU4kkOVii+pHf/AGR83PYliNKUJyl7m4mdpoXjSyvY1t9RuLe3vgSow/yTY6lffg5XrwcZHNbZ1e058szS4/55QO4/MDA/E1ladp2k+FkWGFXudRkXkqoaeUewHCJwPRRxUtpBc61cTzamI/sUb+XFaIcozD7xc/x4PGOgKnrgNX0lPnUUpvUgdBrF5qzldNsjFB3vbgqU/wCAKpO/65A98jFaVnYRWYdlLyTSYMs8hy8h9z6egGAOwFWulFXYdjxj4hW/2fxvdNjH2mCKf68GP/2nXpfwnvBdeBIItwLWtxNAfb5ywH5MK4n4tWbG/wBIuVYqskcsMhHU4KsoB7dWrY+C10qw61powAkkVwq9PvKUOP8Av2Pzrha5azXcmprE9VrN1fWE0sQRJBLdXlyxS3tYsbpCBknJICqByWPTjuQDpVzuir/aHiPWtUl+ZoJv7Ptgf4I0VWcj3Z2OfZF9K1OchupfGTyWciW+mwQG7hE8UMjSyCLeN/zMFXpnOBn0rpZZY4YmlldY40G5nc4Cj1Jp9czNCniLxTc2d0ol0zS0QPAwyk1w43fOOhCJtIB4y+ewoA3rS/s79C9ndwXCjq0MgcD8qsVzWqeCtJuYWm0y0t9M1WNc217aRCN437Z243LnqpyCM1Tl1u41/wAO6LbxF7S71ac2115bYaDyw5nCnqD+7ZAeo3A0AdENd0hr82K6rYm8BwbcXCeYD6bc5q/WZL4d0WfTk0+bSrKSzjTYkLwKyqvoARxXJ3s0+n+CvGOiyzPMNMtJRbSyNlzA8JZAx7lfmXPcKDQB2j6pp0dz9mkv7VZ848pplDZ+mc1brFtvDGg/2bFbtomnGIxgMhtUweOcjFYr3MXgXU5bffI2hy2M95DCzFjbPCAXRCf4GVsgdipxwcUAdpRXC6TBp+r6ZBqGreKLiS9uEEsq2msPBFCTzsVY3UYXpk5JxkmrGjXSR+J47LRNWudV03y3N750xuUtmGNm2YkncTkFCTxzx3AOhXX9Ik1k6OmpWz6kAS1skgMi4GeQOnHrWjXHeI9UtfDXjHT9Vu5PKtZ9PuYZ8DJZkaN4wB3bmQAf7VRT6f4t8RJZXs9zbaXBHeW9ymmhNzmNZFYiWXn5toPyqMZwCT1oA7aiuU0uGbxWJdWu728i095WSxtbW4eAGNSV8x2QhmLEEgZwBjjOTVPwvqt1qH/CQeHk1Z11LS750jnmTzW8hjuQkE/NjlM/7IoA0NKe/k8ca3DLrF1NZ2scJjtHjiCIZAx6hAxwFGMnuc5q54qm1qDRt2gxGS7MqB9iI7rHn5iquyqT0GCR1NcjpWmeJm8b+JI4fEsEcyJaGSR9NDCQFHxxvGMYP1rV8VR6zp3w+1Sa81tpL2ECWK5soTalRkDaQHbPfuOtAHT6OdQbRrJtWWJdRMKm5WL7okx8wH41cDBs4IODg4rkLfTU1vVrvTLqe5uNI0cJbeVNMzG6mKB2aVs5cBWQAHgktkHAxHqeiab4X1HSNT0Oyg09pb6K0uYrVBHHPHIdvzKMAlSQwOM8EdDQB2hIAyeBXNv4+8KpcmA61bkh/LaRQzRK2cYMgGwc+prmdW0d9b+L02myvN/Zb6VDc3iea+JAJHURYzgKxCFgMZ8v3NehfYLP+zzp4tYRZmMxfZwgCbMY27emMdqALAIIyDkUVzHgWSSPRrrSpJGkOkX0tijsckxqQ0efcI6D8K6egArJ1FAPEGjSux2AzRqvbzCmQfqFVx/wI1rVma7DLJpvn26GS4tJFuYkXq5U5Kj3Zdy/8CoA574h2MEXh++1mXUdSge3gIhitrnykeQ/KgOBnliB1rwnTbOHULvR7JmwlxcwRAnrtYgMP++dwr0H4p+LINXvrHRbCcSWsUa3krr0dmUbB+Ctu/4EvpXJeGdHbUotTaIuJ4CsVo8Z+5Kzq+7g5B+7GvTJc+hIwl71RLsbQ92Lb6nsNxONbkS1tonksI51a8uuBGVRgWRc8vyAGxwBuyc8VsWk39la7c2dwMQajMZ7SYfdL7BviPo3ylh6gn+6ao6frNpb6ZZ2erwJpDpGgt5Y8rbkYG3y5CMLxxsbnt8w5N69skm02ayuywtpAGiuYRkQuDlXA6oQQCDyvHbpXRJ3ZnKTbJfFHy+HrmfvamO6H/bJ1k/9lrYrzrXdRjv/AApeadPIZPEEyGBYPMbEpJx5kQ6bCOdw+6Cc8giutttYuZNLtr6SyzDNEku+OUHCsB1BA556DP1pEjLK3in8XapfnmWCGKzUZ+6MGQn8d6/98il155NNt21iB5S9vjfAGysykgFQDwG9CMc9ayNGuPtHibxG76gbUPcKYUBQFkRBEzYYHjej8iprq/j1+C30eGRLuR7lXumjHypBHJuBfHALhVAHfcSBgUAXdLjvrCS91DWmtYWunDttm+WFQAFQZAyfU55J44wKj8TOkljpt5HuEsd/D5W5SpIdvLfg8/cZz+ANXbXw3pFlOs9tZiKRTlWSRhj9entVPxCfN1jRLb+7JLdEeoRNn85RTjuOO5NRRRXSdQUUUUAFFFBIAJJwBQAVkXvhnSb2QytaiKYnJkgJjJPqccN+INZGr+Ore0BXTrZrzHHnbtsX4Hkt+gPrXNH4g6078CAE9FSA/wBWP865qmIo/DLUzdSKOofwHaENs1K+UsQTnyv6ID2HfsPSo18AwZ+bVLog8HbHGOPQfLgDn09R0JFZFj8Rb+SSOOSwiuBI4j8wZhVCTjJOX3c9cdK7P+y5brnUrx7gd4Ih5UP4gEs30ZiPaohSw9RXjFFKSexhRaJ4ftp3jSC41i8X5XXdvA9nA2xKfZsHgda247O/miWOSSLT7ZRhYLMZbHpvIwB7KoI7NWlFFHBEsUMaRxoMKiKAFHoAKp6xqaaRpkt4yGRlwqRg43sTgD8+voM10KMILRWQ/Uhu3sfD2lzSxCGF34QyPzNKeFDMTliTjkkmr9pbLZ2kVuhLCNQu49WPcn3PWvFtavLvWbwSXswmkbcNp4RFwThR2Gdv145PWvRfAGp3Oo+HjHdMzyWkpgEjHLOu1WBPuN2P+A1lSxEaknFERmm7HVUUUV0mhxfxPtPP8KJcgc2l1HJ+DZjP/oefwrk/hVqgtvH6QD/VXdvJb7s8GQYcfXARx+Neoa7pv9r6BqGnZwbm3eJT/dYg4P4HBrwXSdQOk3enanGhT7HLHMUA5CqfnX/vncPxrixHu1IyE1dNH1LXOeHZBZ61rukzHbcfazexA/8ALSGUA7h9HDqfTA9RXQo6yIrowZGAKkdCKz9W0Ky1jyXuBLHcQEmC5t5DHLET12sOx7g8HuKs5TSrnNDcW/irxLZSnbPNcRXsQP8AHCYIo9w9cPEwPpx60knhFriNobvxJrtxbuCrRNPGgYHsWSNW/Wli8IoNF0y0l1C4F9psfl22owYSVV6YOdwYFQoIOQcZxnGADoZJEhieWR1SNAWZmOAoHUk155pxNjomg+IZ1ZLJdSu7qViMeXBcvKUkPsN8ZPoCSeldC/ha5v8AbFreu3eo2YOTaGKOGOX2k2KCw/2cgHuDXRFEaMxlVKEbSpHGPTFACNLGkJmaRFiC7i5YBQOuc+lef6uxvvBPjXXEUiC/tZBakjG+GOLar/Rm3kf7JU10g8F+H1YAWB8kNuFsZ5Ps4P8A1x3bPw21H49wPh9r44A+wSgf98mgCOLU/FphSJfDVkJNoHmtqf7rp14j3fhioZ/CV3rNtfya9fxzXt1ZS2cK28ZWG0SQYbYCcsxwMsfTAArrEG1FB6gYpaAOCi1nQLONIPGOlWmnalEoSSe5tQ0E5Axvjl27SD1wSGHQipr/AOIei2OlPJoUMuoRQbSz2lq5t4k3DcTIBsGFyevau3IBGCMikwMYwMelAHM+JdBbWvEXhiZ7fzbWxu5LiVsjCkRnYcd/n29PSunoooA4/TjrnhaxGkRaDNqlrblltLi1uIkzGSSqyLIykEA4yMg4z7VQl8Lahpuhxa3bybfFEDzXUhhQyJOZW3PbkcFk+6Aeo2gjHNd/RQBwsVzrml60niG/8P3GzUbJIby1sHFy9tLGzlCRxuBVyDjOCB161F4p1PVtf8IanbW/hjVI1nMUUAkCCST5suSm75FAXGSeSegrv6KAOWki1TRdXutT0/TZL+x1LZNcWiOiTwTBAu5dxCsCqqCN2QRkZzR5Wr+I9U0+W90x9L0yym+0+XPMjzTyAEIMISqqCd33iSQOBXU0UAcdot4lz8R9fka2vk3W1vBDLNZSxxkRmQvh2UL95x356jNdj0qC9vINPspry5fZDCpZj149h3PoO9eWan4m1HxELmwlvJ9L3bkWC1ba4BGQfM/iOCM4wBnkd6zqVYQ0ky4U5S2N/wAIeINPuPFXiO2t3meO81BZraRbeTy3xbxq537dowyMOSORXd1g+CoIbXwTo0MCBES0jBHq2PmP1JyfxrerQgKyvEmtw+HfD95qswDeQmUTOPMc8Ko+rECtWvE/in4nTVtbTRLSTda6c264Knh5yMAf8BBP4t/s1M5csblRjzOxwCWl3fX1rFbRrLf3NxtAUYDPJnP0UE59gvtX0Vo+gx6Potno9nAFS2GTdyKMmQg7pFHXcSW5OAM9xxXk3gGxlt9QXxTLj7FYTCEgr94MCsj57BAwOfQOK96qKUWo8z3ZdV62WxGsES24gCL5QUIEIyNuMYrLOgpZfvdEcWEg58lRm3f2MfQfVcH1yOK2KK1MjHspLe8uZYLmyNlqMYDyojkb1PAZXXG9cg9cEdwKr/8ACKRRLFBa6pqVtZRnctmkqtGCORgupYAdlDYHYcCti58uKSK5aNSyny9+OVViM/hkLn6e1TO6xxs7nCqCSfQUAZd/Z6VFZQ2c2n21yiA+VDMgcADqxLZwB1LH17kgGxpmnxWFuFiWONTyI4IxHGuf7qj+Z5/lVXT4Wv5nvrgHaX+RD6qeM+ynIA6btzdxjYoAK5zVjnxfp4/u2Fzn8ZIf8K6OubvSZPGDjPEFgn/j8j//ABuqh8RUPiLNFFFdB0hRRRQAVw/jnVizjSUk2xbQ9zhwN2fuocsOMDJGecr2JFdxXjeqaitzqd3MZGHmzu28tjK5wmAOWO0IMYOeBXJjKjhTst2Z1HZFOQRp+8cuuTwAzfMT6DDg/nUUpdo081yqSHb5J24AxnLkAbuq8dOe9NSM+W11KEEjDbGuAAu7I7dyN2fcCpWi3SIjbhGq7GLD15P4jgfgK8g5i74dsn1DU7CHbnbNGRgcbFO5voMZH1Ir2WuZ8IaAdLtTd3Eey5mXasZ6xR5zg/7RPJ+gHbJ6avZwtJ04a7s6acbIK5Xx4+zTLIZ4N0Sf+/UldVXH/EYKNFsmYEgXgGB3/dSf1Aq8R/Cl6Dn8LPOnG4+aPvAfIvcgkHP5qD+Pc5r03wLb+RpV26jEct2zIfXCqp/8eVh+FeZ6VBdajqTRW6mSWb9zGD0Vs/MfoASxPtXten2Uem6fBZxElIkC7j1Y92PuTkn61xYKm+Zz6GVJa3LNFFFemdAV4Z4v0r+yPFd9b7cQXDfaoeOCrklh+D7vwxXudcT8S9FN/oSanCmbjTiXbA5aE/fH4YDf8B96wxFPnhoCdnc2fhZrn9qeEksZXzdaYRbNnqYwP3bf984H1U13FfOPgbxMfDviiK/kYLps4Fvcn/YJ4k+inn/dLetfRwIIyDkVjTlzROeceVhRRRVkBRRRQAVma9odv4i0t9OuprmKB2Bf7PJsLY7E4PHt7Vp0UAVdPszYWMds13c3RTP765YNI2TnkgDOOnTtVqiigAooooAKKKKACiiigAooooAKKKx/EmsHR9JaSLabuY+VbKeRvI6keigFj9Md6UpKKcnshpOTsjkvG+uNd3y6bbENFbSAMO0k+MgH/ZQfMff3WudtbGTULqLTbY7y7mNWZQQz9XkI6YUZPpnjriq8ZJQTJIS8uUgdjkhc5eU+pP3s9/l9a9B8DaKtrY/2pIm2S5QLAp6xwdR+LfePf7oPIrwaaljMRzS2X9W/rzPWm1hqNlu/6/r5HTWFlBpthBZWybIYECIM5OB6nuferFFYvinxJa+FtEl1C5G987IIQcNNIeij8iSewBPavf2PIOf+I3jYeHLJNNsJQNXvFOw9fITnMh9+CFHqM9Aa8V0fSbrWNdXTLHPmzKrPK3zeWuW3SMe/b6kj1pmo3V9q2rre3O+61C7uPmCDlmKlVRR2A4AHYfia9p8HeF4/DWl4k2vqFxh7mUdM9kX/AGVycevJ71jCPtpf3UdMY8q8zVsNJs9O0eLSoIh9kji8rY3O4Hrn1JySfXJq/wCGLl5NJNnO5e4sJDaSMerbQCjH3ZCjH3JpKz5Gu9J1KTUrOA3UMyKl1bIcOducSJngtgkFTjIAwcjB7JxutCZxutDq6Kp6dqllq1t9osbhJkB2sBwyN3VlPKt7EA1crEwGSxpNE8Ui7kdSrD1B61mrcTN4edmbdcBWhLHvIGKZP/Aq1apW1p/oSpKpUtKZyvoxk34/OgC1DEkEEcMYwkahVHoAMCn0UUAFcxdeH5p9be5TU7m2vJw7s0RDR7F2qiFGBGMEkkYOSefTpJpVghaV87VHbqfYe9VLIPLcTzyYzhYuORkZLYP1Yr/wGgDFa08S23HlaZfqP41le3Y/8BKuP/HhUZu9Xi/1vhu+YDq0E8Dj9ZAf0rrKKvnkX7SRyJ1kxjM+lavEO5+xPJj/AL9hqjPijRYzie/S2b+5cq0Lf98uAf0rsqKftGP2jOX1bUYtK0m5vpWAWGMsMnG5uw+pOB+NeKwQFk2MihIgoBY4yQOp9MckH2Getex6r4f0/W5Imv0mlEXKIs7ooP8AewpHPvSWfhrRrEhodPhMgORJKDI4PqGbJFZ4ihKq1rZIucHJnnNjol5qcsf2S2e4hGT5h+SMk8ZLHgjgfdyc54rt9D8Jw6c6XN463F0h3IAPkjPcjPVv9o/gBzXSUUUsJCnruwjTSCiiiuo0CuM8eyS3X9laTZRma+muDMqKMlFVGUsf7v3+CeMiuzqGO0giuprlIlE8wAeTqxA6DPYDnjpkk9SaiceaLi+omrqxjeGPDFv4esxnZLeyD97MowOeSqjsufxOBnoAN+iinGKirIEraIKKKq3GpWFq+y5vbaFvSSVVP6mqGWqQgMpVgCCMEHvUNtfWl5u+y3UE+373lSB8fXBqegDwnxT4fPhzXJbEL/oUwMtoT08vun1UnH0K+tek/CvxYL6wHh6+k/0yzT/RmY8zQDgD3ZeAfbafWtLxV4di8S6M9ozCO5Q+ZbTEf6uQdPwPQj0P0rw9G1HTNb3gyWN/p0vHqko/muD9GDGuCpH2M+ZbMUo8yt1Pqaiue8HeK7fxZo4uUCxXkWEurfOTG/qPVT1B/qDXQ1qnc5dgooooAKKKKACiiigAooooAKKKKACiiigAooooACQBknAryTxHq/8AwkGrtIjYsVQpG5OAIc/O/sXIAH+yoPBrrfHOriGzTSIWPnXY/fFc5SHOD06bj8v03H+GuDcGef7LbxGRjIqtGG/1kpxtjHoOhPYDrwTXk5jXbaoQ3e/6Ho4KirOrLY0vDujnxBq22VCLRAHnBGMRfwxfV8Zb/ZGD2r1jpWZoOjpomlR2oYSTMfMnlxjzJD1P06ADsAB2qTWNZsNB02S/1K4WG3j4yeSx7Ko6knsBXbhcOqFNR69Tlr1nVnfoT319a6bYzXt7OkFtCpeSRzgKBXzt4p8VTeLddnvpVaG0tiYrSFz9xCASx9GbjPpgDtVjxV40vfGNwruGt9LQ77e0z+Tyere3QdsnmrfgbwVJrV3/AGrqMZXSQweKNhzdEAc/9c+P+BfTrTbqvkiOEOX3mdB8OvCpiRPEF/HiaRT9jiYcxoR98/7TDp6Kfc16HRRXdCChHlRYUUUVYGfeaYZLoX9jN9j1JBtW4Vch1/uSL/GvseR2INX9L8RLc3K6fqUP2LUyDtjLZjnx1aJ/4h7HDDuO9LVe8srbULY293Ak0RIO1h0I6EHsR2I5FRKCZEoJm/JKqcZy56IOpqSuRTT9RtBjT9fvo0HSK6C3KD8XHmH/AL7qKDWvEiaqunX0+kRNKcW05tpAk/H3R+8OH6/Keo5GcHGTi0YuDR2SsGGQQR7UjusaM7HCqMkmoLWK4VN141vJMerQxFB+rE028u2tsYjzyOW4VvYN0B6Y3YB6fSSSGRpZnWQpg5/0eJh1P99h2A9P64AuwQrBCkSkkKOp6k9yfc9abb3MVypMZ+ZTh0YYZD6EdRU1ABRRRQAUUUUAYlFFFdR1hRRRQAUVXd5ri+SwtColK+ZLIwyIkzgHHckggD2J7YM8mk3tvE0keqLJtBJF1Eu3H1Xbj64P0qHNJ2Ic0nYjnuYbWMPM4UE7R3LH0AHJPsOaiGoW4kCSmSBmBKi4iaLdjrjcBn+lTeH4ZLsDWbyNY3lXbbR7shIz/FyBy/B6A42jAOal8SRJe2ltpTxrIL65SN1YZHlr+8f/AMdQjPYsKl1NdCHU10KtjZXmsW8d3LcyWdpKoeKKEDzGU9C7MDtyP4QAR/e7C2/h5Il3WN5dQy/9NpnnRvqrseP90qfetmqs17FHbySqwbyzhl7jHJHscdM9ePWs3JkOT3ObllmvLqHR5Q1tdyyYnEbkERAEl0bglWwFDDBBbsRXS2un2djGI7S1hgQcYjjC/wAqrQ4udenm4ZLaBYUb0ZzucfkIjWlQ5N7icm9zM1jTFv4g8IRNQh+e3mIxgj+Ekc7T0I9D64qhaXK3lqkyqyE5DI3VGBwyn3BBB+lat9fR2VxaiQcSsyZHbjdn9KypI/suu3cI4juFW5T/AHvuuB9MIfq9XTeti6b1sT1xXjzwidYg/tTTo86lAmGjH/LxGP4f94clT9R347WitJRUlZm54DoOu3nh/VodV085dRtlhY7RNHnlG9D6HsR9QfojQ9asvEOkQalYSb4ZR0PDIw6qw7EHg15R8QPCDQyS6/pkRKN817Ag/OVR/wChD8fXPL+FvF934S1ZLi1U3Fncn/SbYNw6gffXsHHAz0PQ9iOBXpS5JbETjzK63PpCiqGj6zYa9psWoadcLNbydxwVPdWHUEdwav1uc4UUUUAFFFFABRRRQAUUUUAFFFFABRRRQB4x4qOqaf4vuncvvupXZGnZFiMaqNgXIBIxwcElW5IINdd4D0dZYYtdljKxvH/oSOPmCt96Rv8Aabt7ZOfmNdhfNZR2ckuoGBbWMb3afGxQO5zwK8q8U/Fh7oPZeFjsh5VtRdOTjgiJT/6Ew+gPWuV4elGp7Z7nQqtSUPZrY7Xxf480rwlDsmP2nUHA8qziPzHJwCx/gXPc/gDXh/iDxDqOv3jahq1wGZM+VEvEcIPZR6+55P6VRjsr3V79bWyhmvb6aQSSfNuY4Od7seg46k16x4V8AW2jvHf6kyXepLymB+6gP+wD1P8AtHn0ArRKdbbRDjBQ9TnPBXw8kure3vdfgMduqL5Vi4+aTA6yDsP9nv39K9WACgAAADgAdqWiu2EIwVkMKKKKsYUUUUAFFFFABUN3aW99bPbXUKTQv95HGQf/AK/vU1FAGbEut6UALG8W/tl6W1+x3geizAE/99qxPqK0LTxRYXEyWd/HLp13J8qwXigCQ+iOCUf6A59QKdUVxbQXdu9vcwxzQuMPHIoZWHuDwazdNPYzdNPY1G02HAMbSRuvEbofmQegz1X/AGTke1SwNcAmO4VSR0kTgN+HY/n9e1ctFa6no3Oj3XnWw/5cL12ZAPSOTlk+h3L2AFaun+J7G8uEs7kSafqDdLW7AVm/3G+7IP8AdJ98Vm4tGTi1ubdFFFSSFFFFAGJRRWZrev6b4es/tGoXATdkRxqN0kp9FXqf5Dviulu2rOs065jXPH2g6GZIpLh7u5j+9BaL5jKfQn7qn2JBrzjX/HOq+IZ5baMvYaeAP3MT/PIDn/WOPp90cc8k1k6Tpt3e3FtNZWTyWFrOj3EygLGiqwJGTgE+wyeK5pYm8uWCuJ7XPovQbGS0sPNulxe3R8645ztYjhB7KAF98Z6k1R1MX1ze2Gn34tzZXdyyuISw3osbvsbPUEqM9iAR0NdFWRrPy32hydAt/wAn6wSr/NhQcppXFtFdQmGZS0Z6gMR/KsRLMWXirT4lmleI2d00ayHOw74OAfpn9a6CsjVPk1zQ5QOWnlgJ9jC7/wDtMUAa9ZPiBltdJu9QyE+z28jyNjqgUn9Dgj6e9a1YfjFnHg/VY44zJJPbtbxxgDLNJ8igZ45LChgJ4SdLjQkvUkWQXTbw69GCgRqR9VjU/jWrcPcoMwwq4HP3+T7YPH61heAfNj8H2dtcwvBc2xeGaKT7yMGJAP1BU/jXS0IGclDfHxJr5g8h4l04OsoYHAZ+AcnuEB49X7gVo63hL/TrkEHDvbP/ALIdd3P4xqPxrzT4qPd2Hi1JLO/urdbmzQyJHKdpYM652njOMDOO1c9D458Q2+mrYLcWclujpIPNtFBBVgwOUKjqOSRzWftoxlZmsactJI9torymx+LOoM3+k6RbTxD/AJaQTNHn/dDBs/mBW/bfFLQ5cfaLbULX1LwhwP8AvhmP6V0qvTfU2O3ry3xn8P2tp31jQ4WeEBjPYoOVzglox36cr9celdxY+LvD2pMFtdYtGkPSN5PLf/vlsH9K2gQQCDkHvTnCNSNmI8F8N+Jb7w1qK6hpriSKTHn27N+7nX+jDs3bvkcV9BaBr9h4k0qPUNPk3Rt8ro3DxOOqsOxH/wBccGvL/HPgglpta0aHLnL3Vog+/wCroP73qO/Uc9eK8NeKL3wzriX2n4lhdAbqDdhZ0zwPZh8xB/DoTXF71GXLLYmcObVbn0xRVDRtZsdf0uHUdPm8y3lH0ZT3Vh2IPBFX63OcKKKKACiiigAoopGZUUsxAUckk8CgBaK5XVfiN4W0osjaml1OvBhsh5zZ9CV+VfxIritT+Md9NuTSNJit17S3r72/74Q4/wDHjUynGO7KUJPZHrxIVSxIAAySe1cD4i+K2kaZvt9JUardrwWjfECH3k5z9Fz+FeR6p4o1rxFE76xqks1sWJEAIjh2+6rgN6/NmptJ8Kax4ki22Nt5No42m7nBSMD/AGe7+2Bj3FZ+0cnywRoqVtZFfX/FWq+Iovt2s3W+NR5kdsnyQx+mF7n3Yk+9a3hfwHqutRRST77CwwC08iYll9SiHpn+83HPANegeH/h/pOivHczg398nKzTKNqH/YTov15PvXWVrDDXd6mpqtNEZ2jaHp2g2X2XTrdYkJy7dXkPqzHkmtGiiupKwBRRRTAKKKKACiiigAooooAKKKQsBjJAz0zQAtFFFABUF3Z21/btb3dvFPC3WOVAwP4Gp6KAMuPT9R03/kEatLHGOlteg3MX4EkOv4PgelWo/E19acatoswUdbjT2+0J9SuBIPoFb61aoqHBMhwTLmm61pmsKx0++guCn30RvnQ+jL1U+xAq/XL3+j6fqbI93aRySx/6ub7skf8AuuMMv4EVAtlrNqNlj4gnEPZLyFbgr9HyGP8AwIsfeodN9DN030MTxf45h0BjYWKpc6oVBKMfkgB6M+PXsvU+w5ryGS7vdV1SW4upZ76+nkEaHbud+B8qKOgzngDH86bp1teatrIt7ZWub+8VHJduWYlizsewHUn/AOsK9r8KeDLDwvbblxcahID51045OTkqo/hXPb881z2niH2ib7HK+GPhizE3niM53tvWwjbgcADzGHXp90cepPSu71e0jHhjULS2iSNPscsccaKAF+QgAAdK06a6LJGyMMqwII9RXXGnGCtERsW0wubWGdTlZEVwR6EZrN8RMIrK2nb/AFcV7bs5/ur5gBP0Gcn2zWRpGr3FnMNAuZIo5bcJFa3MsZ23C4+UHBGHABGP4tpI7ga8i2LTNa6hP9slmXynRkyiBhjaQOF3ZxzyemTWDVjlasazMEUs3QDJ4rn9Vu/Ou9JmWJhbw36fvj0JdHjGPbLgVQ0u6vNH0qBtVZr/AE2MsjXbjdLbFGKkyf3k4zv6r/FkZYbGo3en6jp8tufMuLVlBkuLZgVh5yGDZ6ggHjJGAaANaSNJUKSIroeqsMg1y/iPwvFPo8zWLzxSROlyIYmwJjGwcIR77ce2atWHiBbe8l0nWJ4or2DAFwfkiuRjO5c8BsdV7dsitWPU7WWdIo2Zt5wjhDsY4JwG6HgE8elAGRpbLZ60gjupLm11W2FzFJJtB3oFB6AfeRkx/wBczXRVxgUyeHbMwW1266ZciSJo1ZS9uGZPkI5b90TwOvbJxUl9rHhiKO1kttQtZrpp4zG6y+fNhXBYDkvyoIx3zjvQBT8U6Lba14r2XGlTX4SyjA8pYPky8vVpMFc4/hPbntWBq3wut5rSWW10KWEhSyQw6w0jlscZWVCp57b8V2VrcJeTG8E0LXt1cwlII5FdooEPRsE84LsewLkc9T1FJpPcabR4hF8Obe/t92ma5Ks6ACa3vYAXiYj7rBdhU/UVnXvw38UQL+4WxuB/0ynIf8A6gfrXturaNDqQWZG+z30Q/cXSLlk9j/eU91PX2OCMzT7qS6tiZ4xHcRSPDMinIDqSDg+hxkexFNUaU+hvCbeh4LdaBqenqy3ujXyD+N2tzIp+rrlf1rOtb2SKQppt1JZkHkwTtEw/4CpB/PH419LVWvNOsdQTZe2Vvcp/dmiVx+opfVEtYsu54tbeOPEelpu/tZp41/gu4lkB/EAMT/wKsHUL2W51CXUzp8Fv54DXEVsWxuySWVTnHUkgE88j39jvvht4ZvSGSzks3ByGtZSoU+ynK/pWNP8ACiPJ+y65Og7efbrJ/wCglKidGta17oNDjvC/im+8MX323TmWa2mwZ7Zmwkw9Qf4Wx0b8DkdPSIvjRosoyNI1YAHB+WHIP/fyuL1D4XaxpVvPd2V5BfIg3tbRwtGz+pUbm56nHf61xFwxBSa1O6Zv4B0kA659Mevb9KyftKXusThGWp7qPjD4c2FpLbU4gBk7oFP8mNOPxf8ADe3Ig1JvYW4H82rzDTvBGs+INOhvLCfSpbZ/vj7TIGBHVGHl8EHqP8a0f+Fa+Jv+oV+N1J/8arT99b4SfZw7nZ3Hxo0aMqsOk6pIz8DcsSj/ANDz+lZ1x8Zrkgi18Pxj0aa8/oE/rWBB8LNeaZpJ7vTYyeAVeR9o9ANq1pRfCedlxca+oBHIgs9pH0Yuf5Uctd9AVOBlXfxU8V6i0iw3FrYRA7QbaAFie/Mm4e3AHQ1l2uneI/GtwUU3+qYbDvcTMYYz77jsB9gM+1dxpvwz0W317TbOSW7u4wkk8qTSAIyptULhAOC0innP3SK9TgtobS3S3too4YYxtSONQqqPQAcCh0p399kuSjokeeeF/hHpumx+drbrf3LNu8lMrAntjgvxxzx7Va8Y+E/DF1ZpZQ2S2mqOhWzGnxLG7n0xjaVHU56DJyK6OLXYre3u3vXGLebyVZBlpXyflVRyWyMADmpdJsJjcy6tqEYW/uF2LHkH7PFnIjB6Z7sR1PqAKtRSVrGXM73OT0H4RaBp1pC+oRy3eoqAfOE8gWJsdI1zjA9wc/Titi4N5ofN+/2mw7XoUBov+uqjjH+2MD1CjmtXxNdSWPhbVryJgstvaSyxljgBlUlf1ArJ0y6vvFVjGY5JLPSgNrTIcS3XPRG/hTGAWHJOcYxk3F8uw1Jp3Jl1Owa7Fot9bG5IyIRMu8jr93OatVaXQNJTShpaafbpZAYEKIAB7jHIOec9c81jWbzWl02l3chlkRPMt7g/8vEOeCf9pcgN9Qf4sDWM76GsZ3di/RRRWhoFFFFABRRVS7upUuILO0jWW8uCdiM2FVR952Iydo4HuSB3yE3YTdi3RUR0fWiONWsA3vp7kf8Ao6q11pvilbeRbW50iSUjCu8ckQHvjL1PtER7SI66vxDcR2cCedeyjKRA4AXONznB2rnv36AE8VK+l62qCWG/sZmxkwvbsiH6OGJH1IP0qjHZaxp2lzwR6Is9xPh5biLUBJJI4I5YukY6DgDAHQAVrPqmqvaPJbaBcRMoGEuJYgT/ALoR2zj3K/jWbm3sZuo29DEuG1pbhk1G2urG1HSXTIhdl/xxuH08r8fSxp1l4V1C+ezTT4rq5WLzJf7RhZpwM45Ew34/St3StTF/G6SKY7qLHmxNGyFc5wcHscHkZBweeKZrOkvqUUUltcm01C2YvbXIQPsJBBBB+8pB5HHY8EA1Lbe5Lk3uZ134bnso2l8PXAgkA4s7lme3c+3eP/gPHqprMt59SkdYb+6msbo4BT+ynMYPoJA7K34Nn2FdVpceoR2ijUp45bg/e2LgA+x4yPwFXaOZj5mcp9rudPuUtNXjSNpG2w3cYIhmJ6DnJRv9knnsT20KuXMlnNYXceqLAtqpaOYTkCMr1GSeOhH4153J480TQ7qWxjv5dWtVXdby2wMrKM48tnOFYjs27kdeRltFUS+I0hO+jO4orzC/+LkkfNpoTeWeslxcAFfcqoP86zn+JviKYBoV0uNCMjEDufz8zH6VLxFNdTWzPYKK8Sn+IvimPDm8txF/GUth8vvzniobr4jeKoAhXUYmDZ62yf4VP1qmFmdv8LtBSy8PprE0f+l6gilSRykI+4B9fvfiPSu8pkUUcEKRRIqRooVVUYCgcACn1vGKirIQUUUVQytHY2Wo32oQX0SSW/2WHzUf7rDdIRu+mM/iazZDq9pZx6VpEdrfwRyRtFcSBkKBWDAsAuJPu/eUjPfB5OxpEQOu6m5O5WgtwQRwCDIf6g1vVzy3OafxMxdMttVt7KC2It4kRcOzku7t1ZjjA5JJ/Gq8vh/ULe1ntdJ1C2gtJwQ1vPbNIkRbr5eHG0f7PIB6Y6V0VNZ0TG5lXPTJxmpJMhPDtvJZXMV65uLm6kEstyFEbBwAFZMfc2gDbzkdckkk1Li38R3MEFk62ivHIN2orKwJTkFhGBw5BxjOOTz2rpKpS6igkMVuhnkHUKeB9SMn8QDQBaiijghSGJQkcahVUdABwBVe+0221CEpKrI24OssTbHRhwGDDkHkj6Eg5BIrIGp6vqLY02CBoScGdjtRfXa/O/6hSPcVYXTtdbIl11Ap/wCeVmoYfiWI/wDHaAFC+IrT92hsNRQdJJ5Gt5Me+1GUn3AX6Vz58e3R186LLpkNrK6nyrx7lngYg4IBCDOD9BnjOeK6X+xFmULf397fIP4JXVFP+8saqGHsciprzRtNv7WK1urGCWCEgxIUGIyOhX+7j2oAdZoyRCWW5847cZVsqB3PufU/kBWFZcanrS/3b7+cUbf1rag0XT4OFto2HYOgbb9CRmsTT2E15q9ynMc982w+uxEiP/j0bVdPc0p7l+iiitzcKKKKACvPfG/gT7XJLrWiwD7aRm5t1wPPH95fR/8A0L616FRUzgpqzA8A0PXb7QL83unP947Z7eTISUDsw6qw9eo9xkV7F4c8V6b4lgP2ZzFdIMy2svEie/8AtL7jj8eKzPFfgO21x3vrBltNTI+ZiP3c/s4Hf/aHP16V5LPZ3+j606Xcc1jqEJBiKthgB/GjDqCSRkccYPpXGnPD6PWIbn0VRXm/h74mBVS18QrtI4F9Enyn/fUfdPuOP92vQ7a5gvLdLi2mjngkGUkjYMrD2I4NdcJxmrxYCaGv2jXNTvP4IVjtEz/eALuR9d6D6pV/VNYi0mJ3nRj+7JiUdZX7IP8AaJwB9apeGDhtZi/556gR/wB9RRv/AOzU3xMEkvNChZQzfbmlwRnAWGX5vwJX8SKyesjmesjL8MaPBa+JJ3mhia9SzSaSYL1llklMhB+q8egJ9TXXPeW8cpjklVGH97gfn2/GsCJvs/iywc8Lc281ufdwVdR/3ysldHJFHMAJI0cejLmiaswmrM5a7tx41M1vO+3w/b3BSSOM5a9dDyGx0jDDoOWx2HXo7S5tJU8q1kiKxDb5aYGwDjGO1cz8O3Y6HdRu2WF15uckn99FHPz/AN/TWh4qtUexinSR4LhrmC3E0R2uFklSNvmHP3WPfrz2qSSzrer2llbS27T5vXjJht4gXlZscEIuT1xzjA71kwaTq+swWLXxOkpa8oImWS4Py7SCSCijHUfMScHIIroLDTrDTQ8VlaxQZwzlFwzn1Y9WPuauUActfWFxoKi9huLq8sVH+kxTNveMf89EOMkD+JfTkcjDXEdZEV0YMjAMrKcgg9CDWhe6lBYyRRy5JkBwF5PUDp36/pWIbVtDvltlH/EtuWP2f/pg55Mf+6eSvpyv90VrCXRmsJ9GXaKKK1Nive3kdjB5jhnZmCRxIMvK56Ko7k/4k4AJq1pFidOjnu74q2oTqHmKnIRRnbGnqq5P1JJ4ziqvh6CG6ll1O4YSXhnnhiDHiKNJWjwg7Z2gk9STjOAANu98pbZ5pplgWIFjK5wEHck+nrWE5X0Oecr6FgHIyOlVrq5aGe0iUAmeXZz6BWY/yrnND1vUJ475oLb7Vp9tMI4pZXEMjAqG+VSMFfmXBJX6dMu1XVL+4jVrXSb+O7tpBIgZY5FDDI2tsdiAyllz1GQRUEHVUVWsL2LULNLmIMu7ho3GGjYcFWHYg8GodV1vS9Dt/P1S/t7SM/d81wC3so6sfYUAXiMc4ycVXivoJRL83lmL/WCTjb9fyP5elea638YUG6Lw/p5lPQXV6CifURj5j+JWvMtd1jUNeczaxqUsuWGFyEjB4xhB8p6DqCeKylWitDSNKTPZfEfxO0GwtpYdOvXvr5eUFmodAw7M5+THYgEnHTmuI1j4q+JNRV004W2lRnoyL58n/fTAL/47+NYmheBfFWt7TDp4htSOLm8zAMey4LN9QAK9E0n4PabDtk1m/uL9+8UP7iL9CXP/AH0PpU3qy20KtTjvqeOz313qt+ialJdX16eY/Mdrgn/dHJH0AFdJZ+A/FeoQPNDozwoFLKbuQRF8DoF5bP1Ar3nTNF0vRYfJ0zT7a0Q9RDGFLfUjk/jV7OKfsE9ZO4vataI8S0n4ZnULKC8n1seVMgkVba3wcEZ+8xPP/Aa2rb4VeH4M75dQmLHLbpwgJ+iBcV1SRDStZn07GLe433VqfTLfvU/BmDD2fH8NXq6oUqdtEaJ8yucovw48Lr/y43B+t9P/APF0f8K28JbQv9lNtXoPtU2B/wCP11dFXyR7DsFFFFWMKKKKADRWA1PU4j9/MUmP9kqQD+at+VbTHapOCfYd65uCT7L4qtT0S9t3gb3dDvQf98mWulrnnuc0/iKjm4mYonyjuc4A/HqT9MD3pYrCJCWfMjHru6H8Oh/HJ96tVHOsjwskTbWbjd/dHcj3xUklOfdeyOglMdnHkSMON5HUA+g7n6jr0zEjGs3slkiGLSrY4mRePPf+63qP7w7ng9xWwVjRdiri3twMIO7AZA/Dj8T7UmlwJBYqUUDzWaU+p3HOT74xQBbVQqhVAAAwAO1LRRQAUUUUAZWv6hLY2CR2pAvbqQQW+RkKxBJYjuFUM2O+3HeqVnax2NnDaw58uJAi7jknHcnuah83+09fuLzrb2e60t/Qtkea3/fQCe2xvWrtbU1ZXN6cbK4UUUVoaBRRRQAUVDdXUFlbPcXMgjiTqx/QAdyegA5NcTqfizVbpzHp1tPZxdpDAHkPvzlR9MH6isa2Ip0VebA7ys3W9E03XbA2+pwK8a/MsmdrRH+8rdVP+TXnaeIfEHmgQ6vKVk3HzTGjKAF3HaCmScd+nPeu60azh1DS7W8v1N5csuWef5gGBwSq/dXp2AqKOJhXvGIjynXfDT6Q7SWF/BqtmD1hdTMg/wBpRw31Xn/ZrHsNUu9JkluNKvZrSYfNIsZwCcfxoeCfqM19FDgADoKwvEnhLSvFFq0d7EY58fJdw4WZPYNjp7Hiplhlfmg7Md31Of8AAvizR7iw1S58TT6ZHqLzrMPNVY/MTykQbdx5OUOQDxntmtiw1T+2tSju9JiXUrPTLX7EDbTIHaQ7S7BXI+X5EAJIz82MjGfNdY8Ca34fDOHS/sV6TgCMqP8Ab5wPr93uWFYbLPp19Gzi5sL3GY3y0MhX1VhglfcEg1m6k6b99GfIm7p6ntOrauA1h5VvPHqEN7E8dtcRmJ5OdrrGWwrsUZhwSOeSOtdHNqtvqunbdPvghlBRtikzx9iNmMhgfUcHrXiX/CwPEMenyW1/Lb6tagZMd7D8wxyCrptIYdQeSD3rV0j4gwpmTVrG/W5LYN3pt0A0qfw+ap2q7AcbsZwKr28Za3JnCbeqO38DvHp2t63pEcrSWqeXLaSMSTJGEAxzydiGFSfpWp4i1SCa90jS4gzyz38Lt8pARUbfnJ75UDFcRB4y8FNbQWts2uaRNbsz2940LTNGzfePVwd2TkEEHjI4GGvq/hy4v01G78YXE+pRBfs9zcgxRwkHjEYRFGckHKtkE8jtXMn1M7M9O1fUY9MiWdreeZ+Qqwbdx6dmYcdOeg9qwLfWtR1aVFu7qLRrSdnW3eECRpwrFTiVxtUnGcbTkEYb0oPr8Ws2zWdx4w8NNbyjbI9vOI5UX+IBDIw3YyM7sDOQDgVfttc8OTajLbnU9JXTre3FvHE1xHsK5xwCeMFSD7BDTEW9P0S90O/nlhVNShlbcktw5N1Hn+EyNncg5x0IzjnrWnfWc+qaFdW06rHPKjeWB/yzYcoc5OSGAOfUVUtNY8MWS7LbWtORP7v25CP1anS+NPC0JIfxJpAYdV+2xk/lnNAEGn3QvtNtbxRgTxJKB6bgD/WrFcVp/jvw1YaaIn1HeUllCLDDJJhfMbbyqkY24qnffFfSk/dW+m38xfKqz7IlP45JH5Vt7WCWrOpPQ7XQrG31Tw8qzRlH8+SdHHDJ5rGZcH/dkXI9c1Q1TSoLHVrJ7qe5vhHBPceXM25Rs2YITpuywwTz9K4O0+KmuWenJbw6dpyTdWlkZ5Ax6D5RtxgADr2rntU8U69q9y1ze6tOh2bNtsfIVVznA2/N+ZPauX28E7mcacr3Z7DoWs6To3h43urarZwi+ka5w8w+YsBkKOpGQcDrjGec1x3in4iaVcQ/ZvD+nzzMTta4mZoY0j7+WpyQT67RjOeteY2lpJNequl273ctwx+SJCxdhyxD9M+uT+Vdxpvw2129w97Jb6dGezHzpPyU7R/30fpU81SfwIapx6sxLjxhr0JdbO5XTbJ0CtBpqeWFxnBJOWzjgspB4Hpxm2kE+rXrGyhuNRvH+80StNIf95uT+JNeny/DLSbbSblkE99frGXha5k+TeOQCi4UgkAYIPFej6FLY3GhWVzptvHb2k8KSxRRoEChgDjA6U5UZv42OUuTZHkei/CbW78rLq08WmQHrGhEs5/L5F/NvpXo+jeCfD/hhPtNpYrJcoMm7uP3kuO5BP3fooArpaCMjB6VUYRjsjGU3LcRSGUMDkEZBpapWkjxTyWUgACDdCf7ydMe+OAfqKu1ZIU1+EY+gzTqbJ/qn+hoAw/E+xtJivlHz2d3FIH/ALq+YEkP02M9PqxcWQ1HQr+xfgXAuIs/7zMM/rWZpV2b/SLK8bhp4EkYehKgkVrTfQ2pPoW6KKK1NQooooAKKKKAM/Uj5d5pE/P7u/j6f7atH/7PXV1y2sxQy6Rc+dMYFjXzhMoyYmQ7lcDuQVBx7Vf0LXJNQjjtdStWsNWEQkltZP4hxlkPRlycHByDwe2cai1MKi1NqiiiszMoTyGOwEgHVzJ+pYD9AKuRRiKFIwchFCj8Kqaon/EvZgPliw5A9B1/Sr3UZFABRRRQAVQ1q/OmaPdXaKHlRMRIf45D8qL+LED8avO6xozuwVFGWZjgAeprlpbs+IL6CeNSNKtmMkLH/l5k6BwP7ignBP3iQRwAS0ruw4q7sTafZrYafb2isX8pApc9XPdj7k5J+tWaKK6TpCiiigYUUVkeI78WekSxq+2e4BijOcFcjlv+AjJ/ADvUykoxcnsgON1jVX1zVDsZzbwuRbpDKBx08wjHU84PZSPU5oajGUheDzpmXYHYO+d3zAYPtz0qyghVf3aFYYRhQcnn2B6AdcD0qGGMMsstwyoilcsx4OWD/wCH518tVqyqz55FWshuoFYpUmwdg8/ge0e3/wBlr0rSLV7LRrO2k/1kcKiT/ex8365rndH0Fr25hvb2BoreFvMhikGGkbruYdgDyAeSeuMc9fXs5dh5U4c01Zsl7hRRRXpAFYV7psVhbyEWcV9pBbfcaZNCJFUH7zxAjgjk7eQe2CcndopNJ7ktJ7nOXPwt8Karbpc6c1zZpKodHtJ9yMDyCFfcMfQCubuPgvf26BdP1u3mRRhUuYChA92UnP8A3zXeaHP/AGVqUmjSnFvOWnsWPQZ5ki/A5Yf7JIH3K6auSVOOzRjzSi7XPB5vhb4thPFtYze8N1/8Uq1Rn+H/AItjUq+gTSKQQdk8LDH/AH3mvoais/YQK9tI+Zj4Z8R2tv8A6VoOpDywcuLdnyB3O3PamQ6Hq9wnmQ6FqkibmXctjIRlSQR93sQR+FfTUiLLE8bfdZSp+hrF8NP5SahYHra3kmPVlc+Zn6bmcf8AATS+rxH7aR4EfDeuMCD4e1Ug8YNhJ/8AE0+08I+J2jEa+H9RIU4Vmi2ZHbO4jntX0tRR7CIvbSPnK28HeJLu5nt10popIHCS+fNGoUlQw6MSeGHIH8q2YPhXrFym28vtPt1PUIrz/odlenzqE8X320Y32Vux9zvmGfyA/IVareGGp2vY1jJyVzzN/hSltZqy6reXUsbAtGqom9e4GcnOOmW5xgkZyOm8N+FfCMTRn+x47ibf5fnXJabbIBnDJJzGxHONuORgnIrpqo3mlw3U6XKM9veR42XEJw3HQMOjgZPDAjn1rR0Yr4UTOLezNPUtMfUkWxMFotgoBPmR78kdAq8bceuc+mKovoeoadGH0+7a7VfvWt0xOR/sSHLA/wC8WB9V61PZ63NDcR2erpGjyMEhuogRFKx6KQSSjHsCSD2OTitiaORxmOVkOOgxg/mDUaxZjrFnP2eowXjvEN0VzH/rbaUbZI/qPT0IyD2JqfwdaLa+FtLaNjslsoHKHsxjGSPr/n2o61pkutwtBNtfYcCVQGMbHj5X2rhuccA46kjv0WmWken6TZ2UIxFbwJEg9FVQB/KnKVxylzFqiiipIGNGjOjsuWTO0+metPoooAKRhkYPSlpGYKpY5wBk4GaAGW6GO3jU/eCjP171y+lL9mN9p7cNaXcij/cc+YmPYK4H1U1ttrVru2xBpD3+ZU/RyprB1S9TT9b/ALSkguVs7mBYriTyGZYGQsVZiARtIcgsCQNozxki4OzLg7M1KKRWV1DKQykZBByCKWtzoCiiigAooqjqd5LbxRwWirJf3TeVbRt0Ld2b/ZUZY+wx1IpN2E3YbFEda1xYASbDT3D3B7Sz8MkfuFBDn32D1Fb+o6XbapCqThleNt8U0bbZIm/vK3Y/oehyOKTSdNi0nTYrOJmfZkvI33pHJyzn3JJP41bk4Qtu245zjP6Vzyd3c5pO7uZcDa3akR3K2d5Ev/LyJDC5H+0m0rn3DAH0HStA3duq5a4iUd8uKakxnQ+W6sDwJIXDY/P/AOvSG0ZjlrqYn/dT+e2kIT+0bBhj7bbHP/TVf8aktEjjtY0ik8yNRhGznjsM9/SmfYk6ma4z6+e38s4pGaOzw0144U8KshU5PtxkmgC1Va+vrfTrVri5fagIAAGWZj0VQOST2ArIOtX91ctDY20GwEjzSzSN+KYXb/wJl9s1maOkt+76xeTvctMx+yl8bY4ugKADA38tnrgqDnFVGN2VGPMyxLDc604l1RfLtQd0enggr7GUj77f7P3R/tEA1oUUVuklsdCSWwUUUUxhRRRQA2Qssbsib3AJVc4yfTPauOufDuuardNd38lokhG2ONJmZYl64A2DnuTnkjtgAdnRWdSlGquWWwHKw+D5NqpPqCqg5xbwBWH4sWH6Vr2Ph/TdPZJIrffKn3ZZWLsv0J+7+GK06Kinh6VP4IgFFFFbgFFFFABRRRQBV1GxXULNoTI0UgIeKZPvRSDlXX3B/PoeDT7DxRHDGtvrwXT7tMK0r8W8x/vJIeBn+6xDDpg9TPQQCCCMg8EVEopkSgpG0jrIgdGDKwyGByCKWuUGh6dHIZLe3+yuTlmtJGgLH32EZ/GrFgs95f3Vj9suhZ20ceSJDuMjFiVLn5uF2Hg9xWcoNamUoNanR1jXthc2+onVdPUPNtCywE489P7uegYHlSeMlgcbshyaTJbOJI5Hm2nO1rmYN/30XbP0Iq9M3nRBUeSObb5iqpww+o6e3NQQLZ3sN9D5kJbg7XR1KsjejA8g1YrIF9qMTHzNODE8eZyufwXf/Or1rPPONzwCNfdmz+RUUAYT5k8V6lKeiQQQD8N7n/0MfkKt1AmDq2rkHJFyqn2/cRHH6/rU9dEPhOiHwhRRRVFkVxbw3dvJb3EayRSDayt0Ipuk6lNY3iaRqMzSiTP2K6frKAMmNz/fA5z/ABAZ6g1PUF5ZwX9s1vcIWjbB4JUqQchgRyCCAQRyCKmUbomUeZHRUVzFtrV3ox8jWPNubQD93qEcWSo9JlXof9sDb1zt79DbXdteW8dxbXEU0En3JI3DK30I61g01uc7TW5NRRRSEFFFVb6UJFtaTy0ILSSZxsQDLHP6e2c0ASxzCV2CKTGvG/sT6D1+v/18RPZWtzIzzIJ8HG2Q7lU+y9AffGaq2Dz38PmPH9ntOkUKjDFR/e9PoPpyOumqqihVAVRwABgCgBgt4QMCGMD0Cinqiqu1VAHoBS0UAcvf2DeH2a7so2bSyS1xbIuTb+skYH8P95fxHcG3HIksayRurxuAyspyGB6EHuK3a5m68P6jZzsdAubSG2kJd7e6jZkjbuY9pGAepHQHpjJrSM7aM0hO2jLdFFFbG5Wv76LTrRriUM2CFSNBlpHJwqqO5JwBVnRNImt5W1LUir6lMmzahylunXy09ecEt/ER2AAGboCDVPEeqXN1850ycQWqfwpujVmfHdzuIz2HAxk562sZyu7GE5XdgooorMzIpLW3mbdLBE7erICaeiJGoWNFRR0CjAp1FAFeW2mkcst9cRA/woseB+ak1H/Zdu5zceZck9RM5ZT/AMA+7+Qq5RQBj+JJTbeHp4bc+XLcBbWHZxtaQhAR9MlvwqKKJIYkiiQJGihVUdABwBSa6fM1fSIW+4plnA/2lUKPwxI36U+tqa0ubU1pcKKKK0NQooooAKKKKACiiigAooooAKKKKACiiigAooooAKKKKACl8Lpu0g3p+9fytdZ9VPEf/kNUrN12R49EutjFWZPL3Dqu4hcj3GeK6mKJIIUiiULGihVUdABwBWVR9DGq+g+qlsA13dSDdw4TnvgDp7c/nn1q3RWRkFFFFAHMWjb7/VpD/FekY/3Y0X/2WrlUbD/j61T/AK/pP5Cr1dEdkdMdkFFFFUUFFFFABWZNpJjnkutLuDY3UnMm1A0U5/6aJ3P+0CG9606KTSe4mk9yjFrmt22EuNFe4A4JtriNh+BkZD+BBPuatf8ACTSKR5ugarGv979w+PwWUn9KkoqPZoj2aE/4S3SgMuuox9vn024H/slUdU8R6VfWy20Ny4muJEiWOWJ4mdSwLhQ4G75QeBV+svX0VtOSQqC8NzBIhI+6fMUcfUEj6E0nTsiXTsjq4IzFAkZx8oAwvQew9qkoorIyCiiigAooooA//9k="/>
          <p:cNvSpPr>
            <a:spLocks noChangeAspect="1" noChangeArrowheads="1"/>
          </p:cNvSpPr>
          <p:nvPr/>
        </p:nvSpPr>
        <p:spPr bwMode="auto">
          <a:xfrm>
            <a:off x="1568450" y="-192617"/>
            <a:ext cx="304800" cy="4064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en-US"/>
          </a:p>
        </p:txBody>
      </p:sp>
      <p:sp>
        <p:nvSpPr>
          <p:cNvPr id="14342" name="TextBox 44"/>
          <p:cNvSpPr txBox="1">
            <a:spLocks noChangeArrowheads="1"/>
          </p:cNvSpPr>
          <p:nvPr/>
        </p:nvSpPr>
        <p:spPr bwMode="auto">
          <a:xfrm>
            <a:off x="3486154" y="1691218"/>
            <a:ext cx="2424113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54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诱</a:t>
            </a:r>
            <a:r>
              <a:rPr lang="zh-CN" altLang="en-US" sz="5400" b="1">
                <a:latin typeface="楷体" pitchFamily="49" charset="-122"/>
                <a:ea typeface="楷体" pitchFamily="49" charset="-122"/>
              </a:rPr>
              <a:t>人</a:t>
            </a:r>
          </a:p>
        </p:txBody>
      </p:sp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8181975" y="4121154"/>
            <a:ext cx="2559050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4400" b="1">
                <a:latin typeface="楷体" pitchFamily="49" charset="-122"/>
                <a:ea typeface="楷体" pitchFamily="49" charset="-122"/>
              </a:rPr>
              <a:t>舔一舔</a:t>
            </a:r>
          </a:p>
        </p:txBody>
      </p:sp>
      <p:sp>
        <p:nvSpPr>
          <p:cNvPr id="16" name="TextBox 15"/>
          <p:cNvSpPr txBox="1">
            <a:spLocks noChangeArrowheads="1"/>
          </p:cNvSpPr>
          <p:nvPr/>
        </p:nvSpPr>
        <p:spPr bwMode="auto">
          <a:xfrm>
            <a:off x="7975604" y="4897970"/>
            <a:ext cx="254476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4400" b="1">
                <a:latin typeface="楷体" pitchFamily="49" charset="-122"/>
                <a:ea typeface="楷体" pitchFamily="49" charset="-122"/>
              </a:rPr>
              <a:t>舔犊之情</a:t>
            </a:r>
          </a:p>
        </p:txBody>
      </p:sp>
      <p:sp>
        <p:nvSpPr>
          <p:cNvPr id="17" name="矩形 16"/>
          <p:cNvSpPr>
            <a:spLocks noChangeArrowheads="1"/>
          </p:cNvSpPr>
          <p:nvPr/>
        </p:nvSpPr>
        <p:spPr bwMode="auto">
          <a:xfrm>
            <a:off x="6743703" y="2942170"/>
            <a:ext cx="1035861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1" hangingPunct="1"/>
            <a:r>
              <a:rPr lang="en-US" altLang="zh-CN" sz="4400" b="1">
                <a:solidFill>
                  <a:srgbClr val="FF0000"/>
                </a:solidFill>
                <a:latin typeface="方正姚体" pitchFamily="2" charset="-122"/>
                <a:ea typeface="方正姚体" pitchFamily="2" charset="-122"/>
              </a:rPr>
              <a:t>tiǎn</a:t>
            </a:r>
          </a:p>
        </p:txBody>
      </p:sp>
      <p:sp>
        <p:nvSpPr>
          <p:cNvPr id="14346" name="TextBox 44"/>
          <p:cNvSpPr txBox="1">
            <a:spLocks noChangeArrowheads="1"/>
          </p:cNvSpPr>
          <p:nvPr/>
        </p:nvSpPr>
        <p:spPr bwMode="auto">
          <a:xfrm>
            <a:off x="7759704" y="1674285"/>
            <a:ext cx="2098675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54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舔</a:t>
            </a:r>
            <a:r>
              <a:rPr lang="zh-CN" altLang="en-US" sz="5400" b="1">
                <a:latin typeface="楷体" pitchFamily="49" charset="-122"/>
                <a:ea typeface="楷体" pitchFamily="49" charset="-122"/>
              </a:rPr>
              <a:t>干</a:t>
            </a:r>
          </a:p>
        </p:txBody>
      </p:sp>
      <p:grpSp>
        <p:nvGrpSpPr>
          <p:cNvPr id="14347" name="组合 4"/>
          <p:cNvGrpSpPr>
            <a:grpSpLocks/>
          </p:cNvGrpSpPr>
          <p:nvPr/>
        </p:nvGrpSpPr>
        <p:grpSpPr bwMode="auto">
          <a:xfrm>
            <a:off x="2103438" y="1028704"/>
            <a:ext cx="1331912" cy="630767"/>
            <a:chOff x="579880" y="770997"/>
            <a:chExt cx="1331484" cy="473953"/>
          </a:xfrm>
        </p:grpSpPr>
        <p:sp>
          <p:nvSpPr>
            <p:cNvPr id="25" name="圆角矩形 24">
              <a:extLst>
                <a:ext uri="{FF2B5EF4-FFF2-40B4-BE49-F238E27FC236}"/>
              </a:extLst>
            </p:cNvPr>
            <p:cNvSpPr/>
            <p:nvPr/>
          </p:nvSpPr>
          <p:spPr>
            <a:xfrm>
              <a:off x="590550" y="770997"/>
              <a:ext cx="1310279" cy="399146"/>
            </a:xfrm>
            <a:prstGeom prst="roundRect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tint val="66000"/>
                    <a:satMod val="160000"/>
                  </a:schemeClr>
                </a:gs>
                <a:gs pos="50000">
                  <a:schemeClr val="accent1">
                    <a:lumMod val="60000"/>
                    <a:lumOff val="40000"/>
                    <a:tint val="44500"/>
                    <a:satMod val="160000"/>
                  </a:schemeClr>
                </a:gs>
                <a:gs pos="100000">
                  <a:schemeClr val="accent1">
                    <a:lumMod val="60000"/>
                    <a:lumOff val="40000"/>
                    <a:tint val="23500"/>
                    <a:satMod val="160000"/>
                  </a:schemeClr>
                </a:gs>
              </a:gsLst>
              <a:lin ang="5400000" scaled="1"/>
              <a:tileRect/>
            </a:gradFill>
            <a:ln>
              <a:solidFill>
                <a:schemeClr val="accent3">
                  <a:lumMod val="75000"/>
                </a:schemeClr>
              </a:solidFill>
            </a:ln>
            <a:effectLst>
              <a:softEdge rad="31750"/>
            </a:effectLst>
          </p:spPr>
          <p:txBody>
            <a:bodyPr wrap="none">
              <a:spAutoFit/>
            </a:bodyPr>
            <a:lstStyle/>
            <a:p>
              <a:pPr defTabSz="1600200" eaLnBrk="1" hangingPunct="1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zh-CN" altLang="en-US" sz="2800" b="1" dirty="0">
                  <a:solidFill>
                    <a:prstClr val="black">
                      <a:hueOff val="0"/>
                      <a:satOff val="0"/>
                      <a:lumOff val="0"/>
                      <a:alphaOff val="0"/>
                    </a:prstClr>
                  </a:solidFill>
                  <a:effectLst>
                    <a:glow rad="101600">
                      <a:schemeClr val="bg1">
                        <a:alpha val="60000"/>
                      </a:schemeClr>
                    </a:glow>
                  </a:effectLst>
                  <a:latin typeface="微软雅黑" pitchFamily="34" charset="-122"/>
                  <a:ea typeface="微软雅黑" pitchFamily="34" charset="-122"/>
                </a:rPr>
                <a:t>我会认</a:t>
              </a:r>
            </a:p>
          </p:txBody>
        </p:sp>
        <p:sp>
          <p:nvSpPr>
            <p:cNvPr id="26" name="直线连接符 21">
              <a:extLst>
                <a:ext uri="{FF2B5EF4-FFF2-40B4-BE49-F238E27FC236}"/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579880" y="1244950"/>
              <a:ext cx="1331484" cy="0"/>
            </a:xfrm>
            <a:prstGeom prst="line">
              <a:avLst/>
            </a:prstGeom>
            <a:noFill/>
            <a:ln w="38100">
              <a:solidFill>
                <a:schemeClr val="accent1">
                  <a:lumMod val="60000"/>
                  <a:lumOff val="40000"/>
                </a:schemeClr>
              </a:solidFill>
              <a:prstDash val="sysDash"/>
              <a:round/>
              <a:headEnd/>
              <a:tailEnd/>
            </a:ln>
            <a:extLst/>
          </p:spPr>
          <p:txBody>
            <a:bodyPr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9pPr>
            </a:lstStyle>
            <a:p>
              <a:pPr eaLnBrk="1" hangingPunct="1">
                <a:defRPr/>
              </a:pPr>
              <a:endParaRPr lang="zh-CN" altLang="en-US" b="1"/>
            </a:p>
          </p:txBody>
        </p:sp>
      </p:grpSp>
      <p:graphicFrame>
        <p:nvGraphicFramePr>
          <p:cNvPr id="27" name="Group 47">
            <a:extLst>
              <a:ext uri="{FF2B5EF4-FFF2-40B4-BE49-F238E27FC236}"/>
            </a:extLst>
          </p:cNvPr>
          <p:cNvGraphicFramePr>
            <a:graphicFrameLocks noGrp="1"/>
          </p:cNvGraphicFramePr>
          <p:nvPr/>
        </p:nvGraphicFramePr>
        <p:xfrm>
          <a:off x="2436813" y="4152900"/>
          <a:ext cx="1223962" cy="1631952"/>
        </p:xfrm>
        <a:graphic>
          <a:graphicData uri="http://schemas.openxmlformats.org/drawingml/2006/table">
            <a:tbl>
              <a:tblPr/>
              <a:tblGrid>
                <a:gridCol w="611981">
                  <a:extLst>
                    <a:ext uri="{9D8B030D-6E8A-4147-A177-3AD203B41FA5}"/>
                  </a:extLst>
                </a:gridCol>
                <a:gridCol w="611981">
                  <a:extLst>
                    <a:ext uri="{9D8B030D-6E8A-4147-A177-3AD203B41FA5}"/>
                  </a:extLst>
                </a:gridCol>
              </a:tblGrid>
              <a:tr h="815976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19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ea typeface="宋体" pitchFamily="2" charset="-122"/>
                      </a:endParaRPr>
                    </a:p>
                  </a:txBody>
                  <a:tcPr marL="91623" marR="91623" marT="45761" marB="4576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19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ea typeface="宋体" pitchFamily="2" charset="-122"/>
                      </a:endParaRPr>
                    </a:p>
                  </a:txBody>
                  <a:tcPr marL="91623" marR="91623" marT="45761" marB="45761" horzOverflow="overflow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/>
                </a:extLst>
              </a:tr>
              <a:tr h="815976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19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宋体" pitchFamily="2" charset="-122"/>
                      </a:endParaRPr>
                    </a:p>
                  </a:txBody>
                  <a:tcPr marL="91623" marR="91623" marT="45761" marB="4576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19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宋体" pitchFamily="2" charset="-122"/>
                      </a:endParaRPr>
                    </a:p>
                  </a:txBody>
                  <a:tcPr marL="91623" marR="91623" marT="45761" marB="45761" horzOverflow="overflow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/>
                </a:extLst>
              </a:tr>
            </a:tbl>
          </a:graphicData>
        </a:graphic>
      </p:graphicFrame>
      <p:sp>
        <p:nvSpPr>
          <p:cNvPr id="28" name="TextBox 26"/>
          <p:cNvSpPr txBox="1">
            <a:spLocks noChangeArrowheads="1"/>
          </p:cNvSpPr>
          <p:nvPr/>
        </p:nvSpPr>
        <p:spPr bwMode="auto">
          <a:xfrm>
            <a:off x="2471742" y="4159254"/>
            <a:ext cx="1150937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zh-CN" altLang="en-US" sz="72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诱</a:t>
            </a:r>
          </a:p>
        </p:txBody>
      </p:sp>
      <p:graphicFrame>
        <p:nvGraphicFramePr>
          <p:cNvPr id="29" name="Group 47">
            <a:extLst>
              <a:ext uri="{FF2B5EF4-FFF2-40B4-BE49-F238E27FC236}"/>
            </a:extLst>
          </p:cNvPr>
          <p:cNvGraphicFramePr>
            <a:graphicFrameLocks noGrp="1"/>
          </p:cNvGraphicFramePr>
          <p:nvPr/>
        </p:nvGraphicFramePr>
        <p:xfrm>
          <a:off x="6672263" y="4169833"/>
          <a:ext cx="1223962" cy="1631952"/>
        </p:xfrm>
        <a:graphic>
          <a:graphicData uri="http://schemas.openxmlformats.org/drawingml/2006/table">
            <a:tbl>
              <a:tblPr/>
              <a:tblGrid>
                <a:gridCol w="611981">
                  <a:extLst>
                    <a:ext uri="{9D8B030D-6E8A-4147-A177-3AD203B41FA5}"/>
                  </a:extLst>
                </a:gridCol>
                <a:gridCol w="611981">
                  <a:extLst>
                    <a:ext uri="{9D8B030D-6E8A-4147-A177-3AD203B41FA5}"/>
                  </a:extLst>
                </a:gridCol>
              </a:tblGrid>
              <a:tr h="815976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19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ea typeface="宋体" pitchFamily="2" charset="-122"/>
                      </a:endParaRPr>
                    </a:p>
                  </a:txBody>
                  <a:tcPr marL="91623" marR="91623" marT="45761" marB="4576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19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ea typeface="宋体" pitchFamily="2" charset="-122"/>
                      </a:endParaRPr>
                    </a:p>
                  </a:txBody>
                  <a:tcPr marL="91623" marR="91623" marT="45761" marB="45761" horzOverflow="overflow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/>
                </a:extLst>
              </a:tr>
              <a:tr h="815976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19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宋体" pitchFamily="2" charset="-122"/>
                      </a:endParaRPr>
                    </a:p>
                  </a:txBody>
                  <a:tcPr marL="91623" marR="91623" marT="45761" marB="4576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19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宋体" pitchFamily="2" charset="-122"/>
                      </a:endParaRPr>
                    </a:p>
                  </a:txBody>
                  <a:tcPr marL="91623" marR="91623" marT="45761" marB="45761" horzOverflow="overflow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/>
                </a:extLst>
              </a:tr>
            </a:tbl>
          </a:graphicData>
        </a:graphic>
      </p:graphicFrame>
      <p:sp>
        <p:nvSpPr>
          <p:cNvPr id="30" name="TextBox 26"/>
          <p:cNvSpPr txBox="1">
            <a:spLocks noChangeArrowheads="1"/>
          </p:cNvSpPr>
          <p:nvPr/>
        </p:nvSpPr>
        <p:spPr bwMode="auto">
          <a:xfrm>
            <a:off x="6707192" y="4176187"/>
            <a:ext cx="1150937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zh-CN" altLang="en-US" sz="72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舔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 autoUpdateAnimBg="0"/>
      <p:bldP spid="41" grpId="0" autoUpdateAnimBg="0"/>
      <p:bldP spid="20" grpId="0" autoUpdateAnimBg="0"/>
      <p:bldP spid="15" grpId="0" autoUpdateAnimBg="0"/>
      <p:bldP spid="16" grpId="0" autoUpdateAnimBg="0"/>
      <p:bldP spid="17" grpId="0" autoUpdateAnimBg="0"/>
      <p:bldP spid="28" grpId="0"/>
      <p:bldP spid="3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TextBox 38"/>
          <p:cNvSpPr txBox="1">
            <a:spLocks noChangeArrowheads="1"/>
          </p:cNvSpPr>
          <p:nvPr/>
        </p:nvSpPr>
        <p:spPr bwMode="auto">
          <a:xfrm>
            <a:off x="4257675" y="3875621"/>
            <a:ext cx="1436688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4400" b="1">
                <a:latin typeface="楷体" pitchFamily="49" charset="-122"/>
                <a:ea typeface="楷体" pitchFamily="49" charset="-122"/>
              </a:rPr>
              <a:t>强壮</a:t>
            </a:r>
          </a:p>
        </p:txBody>
      </p:sp>
      <p:sp>
        <p:nvSpPr>
          <p:cNvPr id="41" name="TextBox 40"/>
          <p:cNvSpPr txBox="1">
            <a:spLocks noChangeArrowheads="1"/>
          </p:cNvSpPr>
          <p:nvPr/>
        </p:nvSpPr>
        <p:spPr bwMode="auto">
          <a:xfrm>
            <a:off x="3695703" y="4895854"/>
            <a:ext cx="262096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4400" b="1">
                <a:latin typeface="楷体" pitchFamily="49" charset="-122"/>
                <a:ea typeface="楷体" pitchFamily="49" charset="-122"/>
              </a:rPr>
              <a:t>自强不息</a:t>
            </a:r>
          </a:p>
        </p:txBody>
      </p:sp>
      <p:sp>
        <p:nvSpPr>
          <p:cNvPr id="20" name="矩形 19"/>
          <p:cNvSpPr>
            <a:spLocks noChangeArrowheads="1"/>
          </p:cNvSpPr>
          <p:nvPr/>
        </p:nvSpPr>
        <p:spPr bwMode="auto">
          <a:xfrm>
            <a:off x="2382839" y="2942170"/>
            <a:ext cx="1444626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1" hangingPunct="1"/>
            <a:r>
              <a:rPr lang="en-US" altLang="zh-CN" sz="4400" b="1">
                <a:solidFill>
                  <a:srgbClr val="FF0000"/>
                </a:solidFill>
                <a:latin typeface="方正姚体" pitchFamily="2" charset="-122"/>
                <a:ea typeface="方正姚体" pitchFamily="2" charset="-122"/>
              </a:rPr>
              <a:t>qiáng</a:t>
            </a:r>
          </a:p>
        </p:txBody>
      </p:sp>
      <p:sp>
        <p:nvSpPr>
          <p:cNvPr id="15365" name="AutoShape 3" descr="data:image/jpeg;base64,/9j/4AAQSkZJRgABAQAAAQABAAD/2wBDAAgGBgcGBQgHBwcJCQgKDBQNDAsLDBkSEw8UHRofHh0aHBwgJC4nICIsIxwcKDcpLDAxNDQ0Hyc5PTgyPC4zNDL/2wBDAQkJCQwLDBgNDRgyIRwhMjIyMjIyMjIyMjIyMjIyMjIyMjIyMjIyMjIyMjIyMjIyMjIyMjIyMjIyMjIyMjIyMjL/wAARCAEsAa0DASIAAhEBAxEB/8QAHwAAAQUBAQEBAQEAAAAAAAAAAAECAwQFBgcICQoL/8QAtRAAAgEDAwIEAwUFBAQAAAF9AQIDAAQRBRIhMUEGE1FhByJxFDKBkaEII0KxwRVS0fAkM2JyggkKFhcYGRolJicoKSo0NTY3ODk6Q0RFRkdISUpTVFVWV1hZWmNkZWZnaGlqc3R1dnd4eXqDhIWGh4iJipKTlJWWl5iZmqKjpKWmp6ipqrKztLW2t7i5usLDxMXGx8jJytLT1NXW19jZ2uHi4+Tl5ufo6erx8vP09fb3+Pn6/8QAHwEAAwEBAQEBAQEBAQAAAAAAAAECAwQFBgcICQoL/8QAtREAAgECBAQDBAcFBAQAAQJ3AAECAxEEBSExBhJBUQdhcRMiMoEIFEKRobHBCSMzUvAVYnLRChYkNOEl8RcYGRomJygpKjU2Nzg5OkNERUZHSElKU1RVVldYWVpjZGVmZ2hpanN0dXZ3eHl6goOEhYaHiImKkpOUlZaXmJmaoqOkpaanqKmqsrO0tba3uLm6wsPExcbHyMnK0tPU1dbX2Nna4uPk5ebn6Onq8vP09fb3+Pn6/9oADAMBAAIRAxEAPwD1+iiiuo6wooooAKKKKACiiigAooooAKKKKACiiigAooooAKKKKACiiigAooooAKKKKACiiigAooooAKOnXpRVHWpGh0LUZUOGS1lYH0IQmgRp+GUx4ds5iMNcqbph6GUmTH4bsfhWnLMkKFnbAAJ/z+YpttGsNrDEgwiIqqPQAVjC/S88RixyfkxMFbuoH/xXlmuU5TeHIBxj2ooooAKKKruZkvoyMtBIpVhj7jDkH6EZB/4D70AWKhmuYrd4VlbaZn8tDjjdgnHt0P8ALvU1U9VsjqGl3FsjbJWXMT/3JByjfgwB/CgC5XNXI8jxdcr0W6s45FHqyMyufyaMfhXQb5FtN7qFkEeWA5AOKwNcYDWNEvF/jlnsjz2ZC/8AOAfnVQ3Kg7SLNFFFdB0hRRRQAUUUUAFFFFABRRRQAUUUUAFFFFABRRUN1d21lA093cRQQr1klcKo/E0ATUVlR6rdajxo2mT3an/l5nzbwD/gTDcw90Vh71di8PalcDfqGtyxsf8AljYRIiD23OGY/XI+gqHNIhzSLFFLH4agQ5bUNRkHo1x/gBTx4Z0k/wCutmuh6Xczzj8nJFL2iJ9qirPd21qAbi4ihB7yOF/nVUa7pTcR39vM392BxI35Lk1vW+jaXaHNtptnCT/zzgVf5CrtT7QXtTk31q1QZa31IL/e/s242/nspbbXtJu5PKg1K1aXvF5oDj6qeR+VdXVe6sbS+j8u8tYLhP7s0YcfkaPaMXtWZg56UVTv/C2iW217fwlps8PPmLbwxxyD3AwA35g+maw2k8LwXwtfLudO3f6t7a4mt2X/AHoiQf8AvpcHIxmn7TyK9r5HUUVSGm61AA1lqVnqUWMqt0vlOR1z5kYKnqP4KaZ9bi4k8O3Eh/6drmFh/wCPulUpopTiX6KxbnXrqzt557rQry3hg/1ss9zaKicA8nzvcVxOo/FieS3YaPpBEmcebdONuPVVBBP4lfxpSqwjq2NST2PUKo3mtaVp7Fb3U7O2Ydpp1Q/qa8K1DxTqmrbv7R1i52nrBv8AIT6bVxuH1z9aWy8LarqMX+geH72SNuQ62xiU+4Zto/EGsHirv3Y3Kem7PZv+Ez8Mf9B/TT9LlD/Wom8deGFP/IZtm/3Mt/IGvMovAHjUJh/D07EdG+1WwJHuPM4NTx/DvxhIOdEaP/fuof6OaX1ip/KK8e56EvxA8LN01dD2z5UmP/Qa0tP8RaNqrbLDVLS4k/55pMC//fPWvK0+Gfi+NnI0uMqx3AC6j4Pfv/nNY+qeGtY05T/auhXkSLyXaHzUHuXTco/Oj6xUW8QTT6nv9FfPdn4k1fTIlfTNauViRhlDL5qBe+FfcB68Y6V2mkfFC6hZY9bs1mj6faLQYYe5Qnn8D+FaQxMJb6Dsz1CiqematYazZi6066juITxuQ8qfQjqD7HmrldABRRRQAVmeIzjwvq3/AF5zf+gGtOsjxRNDB4Zv/Pljhjli8jzJGCqpkOwEk9BlqT2E9jsq55rMWnja1ucfu7m1mjHtJuRsfiA35Y7Cue1r4waDp6uNPhudUccBol8uMnsN7dfqoIrBs/iPqPiDxTosEthaWlut6pG12kfLAx/e+UfxntXG5xTtc51CT1sewUUUVZIUUUUAFFRzzw2sDz3EqRQxjc7uwVVHqSar295NeWBuYLUoWOYkuGMZZezHglc9cEZ6ZAPAALUi742TONwIzXO+IIjb2uks5BKakrNj1cOvH4vUqXmpailw6XdrY2UJKSXIj3lmUneUZiAAv3dzKckMcYAznQA6xd216Wm/s6zGLFZWJaZsYM755PBIXPYk9xioq7Kim2atFFFdB0hRRRQAUUhIAyTgDuaoy65pEDFZtVsY2HBD3KKR+ZpXEX6KzP8AhI9CP/Mb0z/wLj/xpf8AhItDxn+2tN/8C4/8aOZdwuaVFZttr2nXt4LaynN0/wDG0Cl0QYJBZx8ozjjnmtKhNPYAooopjCiiigChHYeINS5leHR7c/wqBPcH8f8AVofwetGx8L6VZTrdNC13eL0urxvNkH+6Twn0UAe1bNFczk3ucrk3uFMk3FQqnBJAz7d/0zT6g37r7YP+WcWT/wACPH/oJpCJ6KKKACiiqVzJerkRwZXPytE6s34q20Y+hzQBdoqvbtdnHniIqRncoKke23n+dWKAAnAyelUpU0zWrd7eUWl9CPvxnbIo+o5qcXcP2n7OWKy9gyld3fgkYP4U9oo3lSVo0MiZ2sVGVz1we1AHOT6LqGjMtx4fkEsKkltOuZDtIPJ8uQ5Kn/ZOV9NvWqetfEjSdG08tNFOuqE7U0yZfLmLe/bZ/tjI9MniusuLlLXyjJnbJIIwR2J4Gfx4/Go9Qs7C/tvs2oW0FzA5A8uZA4J+hoYHzVrviHVvEWpi81VDNIzBIYLblE5O1VTqzcnnknJ+ldH4N8BX3ie7llvnksdMh4LxbWkkfPKAnKjHc84PHBBA7vUvhzoumX0etafpP2xYc+fp8jGQPGfvGMMeHH93OGGRjoR22mXFldabbzaa0TWbIPK8oYUDpgDtjpjt0rJUle8tWaOppaOhm6L4O8P+H9rafpkKTAY+0SDzJT/wNsn8M4rdoorUzCiiigAooooAxNX8IeHtdDf2lo9pM7DBl2bZP++1w3615z4i+El3aK1x4euGu4xybO5YCQf7j8A/Rsf71ew0VMoqW5UZOOx8s/aNQ0PV1eCS603UI2CSqRscAg4DKRhhnHUEelepeEPHy6tPHpurLHBftxFKnEc59MH7re3ft6Du/EXhbSfFFl9n1K2V2X/VTrxJCfVW7fToe4NeA+IdAvfDervpl/ksP3lvcJlRMoPDqezA4yOoPtgnNOVHVao3jNS9T3ymSyxwRPLNIscaAszucBQOpJ7CuF8I+P4Lm0az165jgu4IywuZCFSdAOT7OB1HfqO4HG+KvGE/im5kiTfBpML/ACQtwZSACHf8+F7dTz06ZV4RhzFeR0ev/FI+f9k8PwJICD/ptwp28Y5ROCevU4HsRXB6hqF3qt3G2o3c99cs2Ikf5ju9EjUYB/3Rmup8H/Dm/wDE7pqV5K9jpJUbGC/vZxnqmeFU8fMRzjgd67/wT4YsbS0a8s7JLZbmUNI5bfJtjf5I85J4IyxY5JyMAYxzP2lXWTsiHUUdtTz/AEj4XeJNZeKe5SLS7Ycj7UN0hPr5anjjPDEHnpWtd/D+28PX014mrXc76TaDUZCwVF3hsxrgDOD5cmeew9a9T1DVvs8q2dlGt1qMgykO7AQf35D/AAqPzPQAmsPxBoSHwldWVxMZrjUrq2S6nPymQvNGpAHZQvAHYDuck3GnFdDJ1JPqdPcwtIA0ZZZF6EPtx+hB/EVVN1e2w/e2c1yuOGh2bh/vZYZ/AfgKXQ71tR0Kxu5P9bLAplH918fMD7hsj8Kvu6xozuQFUZJPYVZBiWt5ca3f3MLRS2draOqSRMw8yZioYZ2k7VAPTOT7AEGWbQ9It4pJ3EltDGpdyl3JEiAck4DACsTS9O1YxrqsCW8wvma78uSdoHjDnKqWCvuwu0fw/d53cY1203UNWljOsG3itI2DiytnMgkYHIMjsq5AIB2gAZHJI4oA5W/1Cw0+ZdWuNI1ZNJhTdDemH7SzNn7+JCzRKAODtGc5yOM42ufFky2H2bQIrh2f715d7EO3vsC559GI49DXr1cJ4n+F+lax5l1pe3TNQYliY1/cyn/bT1PquD65qZ81vdKjy394yvC+raN4jhhs5bm5aW2QbNNvGTagXoVCqBIBxyckexrta+eNU07WNC1g2V5b/ZL2AiSORZSM+kkbAcj3/AgdK9N8FeOv7V8rS9YZI9SxiOYDalz9PR/bv1HcC6NZP3ZaM6EkttjuqKKK6RhWB4j8Sx6KiwQqst7IMqrfdjX+++OcZHA6k+nJGtqN6mn6fNdupYRrwgOCzHhVH1JA/GvJ72Z3mM99cIJbl8tKx27t3PQ9VwQAO20Vx4zE+xjaO7AkvbqfVsNqEzzE/P8AvGyig4CsF+6MNweM896j+0yBnwfLVB/q+0eCMEeozx9DTFu7VJZOJZCMkqkZABxyMvtGDnpnsMUrzMUAit47eMbcSzvlto5xjj1PTPWvClKU3eWvqMTznt4uZWiA+Rck5ViDx78ZIPPQVLZx3t5MdqSAytshi8wb2JHQ8HjAJOegGe1Mhs1Z0YyPK7/LEWhMhY/3UBC/kq9sn1r0Pw5oH9mp9quVQXbrtCKBthU87Rjgk4GT7AdBW+GwzrS8uoGho+mJpGmx2quZJPvSynrI56sf6egAHar9FFfQpJKyEFFFFMAooooA26KKK5TkCqiYGqyHP+shUL/wFmz/AOhippnMQEnVF++B6ev4f41Buje8RlkXOSVOfvZHzL/6C3vQBcooooAKKKKACiodt0JsmWExZ+55ZDY/3t39KdPMtvH5j527lXj3IA/nQA8qrEEgEqcjI6GmrKjSvEG+dACw9Aen8jRDKs8EcqZ2uoYZ9CM1hRzz6Z4gZdSYGG7VYre6AwrsCSEfsr84B6N2weKAE8VDVYbL7Xp8BvY4ijy2a4DsEcNujPdsAjaevGMEYNDwj4nsfGNzLexSGOW3UYs5CN8YbOG4OCCMjI9wegrsK8/13QrTw7d3epW9gVgvJhN9rt3EUljcHCly5BxEw5bggEHIIbgA9Arnr6xuNFvZdX0iBpYpTuvrCMf63/prGO0g7j+Me+DVH/hKrzw/FBD4qt4w0gAjvbEl4ZD6MCAUPvyvuMgV0FrqP2518hY1TGSWlVmI9gpP5kj6UAT2N/a6nZx3dlOk8Eg+V0P5g+hHQg8irFYMES2HjeeOJVWPUbLz2VRgeZE4VmPuRKgz/sCt6gAooooAKKKKACiiigArH8S+G7DxRpTWN8pBB3QzJ9+F+zKf5joRwa2KwPGfiEeGfDN1frtNyR5VqjdGlbhfwH3j7A0ntqNeR866hp0trrN3p920UpsJ2iLR8o7j+IfT07HPpXXfDHwrZeJ9Zvbu+kjls7GVSbTvK+MAsP7gKnjuQQeAQeRsLHU9XmNlp8b3eoymV+T8zYyzOT6n9SwHetHwprp8LaxZ6pb7vsyAR3Ef9+A/eyPUfeHuMdzXJCyldrQ6ZXcbLc+mAAAABgDoKy5vDei3Fw882mWzySNucmMfOfUjofxrSR0ljWSNgyMAysDkEHoadXYcpXtLCzsIzHZWkFshOSsMYQE/QCotWsDqWnSW6ymKXKyQygZ2SIwZGx3AYDjv0q7RQByPhu9v3vNesvs0NvcW96Ha3diQokjViyH+JWfzCOnfPORWze208tjcSXsytGsMmYEXCEFSDvzndwTxwPY8GjU9MuJLyHU9Nljiv4VMbCTPlzx9dj45GDyGGSpzwQSDUuLTXNagey1COysLKUFZ/s1w08kqHqgJRAgI4J+Y4PGDzQBo6Jn+wNNyMH7LFn/vgVfpAAoAAAA4AFLQAUUUUAY3iXwxp3inTDaXyEOuWhnTiSFvVT/MdD3r5/17Qr7w9qsmmaiuJV/eRTR5Cyrnh0PUEHt1U/gT9M1zvjPwnb+LdEa1ZxDeRZe0uQMmJ8fqp6Ef1ArOpT515lwnyvyOU8CeLjrdt/Z2oSD+1Ldc7jx9oTpvHv0DD156GutubmG0gaedwka9T156AADkkngAck187qNW0bVAySCDUbCYgrIvKOvBBI4Kke3IPvXsGh6nqHiS2h1tNPtTHysEE14V8lhlWJxG2WzkZ7DgDkk7UKrkrPdG70L2qadqHiLT5IWmOnQkq8agbpGKkEFzn5Rx0HPQ5HSuMn8J6nYEk6esoP3pI/3u73LDEh7cbccV6D9q1ZBul0u3ZR1W3vN7n6B0QfqKlttTtrqbyAzRXIGTBMpR8eoB6j3GR70q2GhW1luB5omn6k5CyWl+AO8tnJJn6ZTCitjTPC+ozEM9pFZ56yznzH/BQcfmVx6Gu/orCOXUU7u7Hdmdpui2el5eJDJcMMPcS/NI349h7DA9q0ao3us6bpz+Xd3sMUmMiMtlyP8AdHP6VVXxVojMAb9I/wDalVo1/NgBXanCHuqyFdGxRTUkSWNZI3V0YZVlOQR7GnVYwooooAKKKKANuiimTSpBC8rnCIMk1ynIRSRTKxe2kUE8mNxlT9O4P5j2rD1G1vNjGKwmx1IhkQgEHIKksCcHkcAjtxlTZvNYlitmuXUWtqMDzZSFyT0AyCcnoAFbOeDWalxquowuiKdPt5PvTMWNy6+gyf3f1PPP3VNNJvYaTexa0DxRHqFzJpl4Gi1CFivzIVWXAycejDuvB7gYNdHXNf2bZfYVshboLdfuoONpznIPUHPOeueetRpHrNoNtnrAkj7Jf2/nbR6BlZG/Fix96t030LdN9DqaK5r7d4j27f8AiVbv+em2TH125/Td+NI39tzkedrKw+1naKn/AKMMlTySFySOjkljixvYLuIUZ7k9hVLWtObVdLltY7h7eU4aORT0YHIyO4z1H8jg1zU0t3pGo295e3V1q1sziPyzGvnRnGdyLGoDgYJKgA8Z5wBXW2V9a6lZx3dlcR3FvIMpJG2Qe38+KTTW5LTWjINHvxqGnrJ5XkSxs0M0Oc+XIpwy57jjg9wQe9WLyzt9Qs5bS6iEsEq7XQ9x/Q+/auV1hrzw74pTU7JHmtdSTZcWgx880akhl9HMYb2PlAHkgjotL1mw1m2E9jcLICPmTo6ezKeQeR+YpCM/TdTfTrptG1i5HnxrvtbqVgv2qEdyem9ejD6N/FgbMc8N2rqgLx4wSUO1gfQnhh9OKzPE+l6fqejudQljt1tT9pjunVSIGXnf83BHUEHqCRWdoqa/qeiWUzLZaGs0KSSJaw75SSoORuAWM+xV/rQBQH9k20mqeHr2S4FjayIbV44nb7MGUN5YdVIXacFQTkArjoDV2w1OBURdM03UtVlj+Q3AhFvEzd2JcopPqUByfyroNM0y30q0+zwF23MZJJZW3PK56sx7k/4AYAAq5QBj6Zp962pzavqbRrcyRCCK3iO5LePOSNxALMxwScAfKAOmTsUUUAFFFFABRRRQAUUUUAFeJ/FrWDfeKINKRsw6dEGcD/ntIM8/RNuP9817U7rGjO5CqoJJPYV8tX9/daxrl1eoGebVbktAp7O7YjT8tg/Csqz92y6mlJe9dnrPwe8Ppb6feeIZU/fXrmKAntEhwSP95gfwVa4T4haYdE8c6hDFbk21ztvIwpHHmZ3cHtvVz+Ne+aRpsWj6PZ6bB/qrWFIlPrtGM/j1rzX4zWAD6NqijktJaP75G9fy2P8AnSqQXs7dhwl79+50/wAMNU/tTwFYbmYyWm60fdnI2HC5z/sbT+NdhXk/wZvSJtb04n5P3Vyo9yCjfoiV6xWkHzRTIkrSaCiiiqJCiiigAooooAKKKKACiiigDx/4v6GlrqFlr0K7Vuj9lucdC4BMbfkGU/RaqfCzUjFqGoaSzfJMguoh/tDCP+hj/I13/wAS9PXUfh9qysgcwRi5AIz/AKtg5/QEfjXmPw38J6nqerHVLO/+x2VqzQu5Xe7Fk5VAeBgMpycgHHB5FZL3aqkjeEvc16HqlzqMVvOtssctxdMu4QQJvfb/AHj2Ue5IHbrUQksNZje3mh3vEQXguIirxnsdrDI74YenBrVitrPw9Aot4MRyEmaVmLSOwUkMzHluARyfTtUV/p0mqWcF7bMsWpwKfKkP3W/vI3qjEfhwRyK6vaak+01M37Be2v8Ax5X7Mg/5Y3YMo/B8hx9SW+lct4v8T6xpojsTZm085CzXcEnmDA6hchSD0ycdxjGcjsrG8W+tRMEaNwSkkT/ejcHDKfcH/HpUOr6Ra61YNaXanbncjrw0bdmB9f8AEg06kXKLUXZmjV1oeKtdCNc5kiUtuLS5VmbuxLYyeOp+nGSKkj1UKQFvI27/AOsyP8cfTnHuK6a58C61p7ubPyr2HPCo/lt+TEAY9m/LNUT4X1kuF/sq6CdeGj4PthuD7jg46cV5EqFROziczjJdCLSvEEumXBmsnwx+Z4kH7uT13KOM/wC0OfwyK9L0bxHp+tIFhlEd0Bl7Z2G8fT+8PcfoeK4m18GaxcHbLbJCvdp5VGffEZbn/vnPeug0/wCH2kWzRy3oa9nQhhu+SNSPRR29mLV14VVo6NaeZrT5kdbRSKoVQqjAAwBS16BsFFFFAGxK7RxlljaRuyrjn86xdQ1GKxmjW5H2zUWG6Cyh5C/7Rz0A/vt+HJwa8+tXuqjy9JVrW1PW+mT5mH/TKM9f95hjuAwpbOwgsUcQqxeQ7pZZGLPI3qzHkn+XQYFYRg3uYRg3uRRWk090t9qciz3a58tF/wBVbg9QgPfHBY8n2HAvUUVslbY2SS2CiiimMKKKKAKl9DM6wXFqENzayiaJXOFY4KlSe2VZhnsSDzjFY+lQDR7md7Gz1Kygkl80wmGNwucZX5XIYenXA4FdHRUSgmRKCZlX73niG/s2ENzp9lZSNMkrMqzSy7WRSqjO1QGb73JOOMdab+FyJ3mg1BvMkILma3TBPP8AzzCep656n1roaUdRQoIFCJ4Bq+u6p4h8qPUbtpoUcLFAqhIl+bAIUcE+5yfevpmvlC2ldng2phFlTczcfxDoP6/zr6vrjpNu9yKiStYKKKK1MgooooAKKKKACiiigAooooAw/GczW/gfXZUJDLYTkEdjsNeH+A4IL3xzoMWQ0QuGkGORlI3df1UflXufi22e88G63bRqWkksZlRR3Ow4H514H4P1Cz0rxlo+r3DJFbrKRLKTgKrxsm5vYFhyegrGp8UbmtP4ZH0rXnXxlAbwpYJvKs2oLtIPOfKkNegC5gNuLgTRmAjcJA42keueleH/ABJ8UweItbhtLCZZtOsN2JUOVlmPBIPcKOAfUtV1JWiyaavJFv4MO7eJNVSQYdbRMkdG+fgivaq8z+DukPDpl/rUqkC9kWGDPeOPPzfizMP+AivTKKatBBUd5MKKKKsgKKKKACiiigAooooAKKKKAK2o2q3umXdo4ys8LxEeoZSP61xvwlWK38B2KvNH9ruGeeWPcNw5wOOv3VWu0vZJobC4ltojNOkTNHGDjewBwPxPFcTY+J/Cy+FrDTo9Xs47m1EUHl3TCGWKRCAzMrYK4IJJ6cHk0vMfkX/HTyvHpdjFKkZvLtYsu20dDxntkEj64rpONO03kmTyY/oXIH8yf51zLy2/im7e7MYk0oW720DMMfaA5Uu477fkUKe+CemDXPaYniO/t7C0u9avZrm5QhCqw7IQp2yOxADbkOQMjO/b83Wqasrg42VzpXt7rU9fubnRJYoLb/VXdxNGXSWVeP3agjLKBtZs44A5K8SXKatpKma7EV/ZjmSS1hZJIh6mMs29fUg5H9010Vpaw2NnDaW6BIYUCIvoAMCsrWNTl0q9tfJje5lut0cVupwWYDI+g7k9huPPGGpNDUmhsUiTxJLE6yRuoZXU5DA9CD6U6q+n+DtNhgZtSt4b6eRmkYSpviiLHJWJGyEXJPTk9zVaNE0rU0s4pWfT7pS9oWYt5bj78W49sYZQecB+ygDSM7uxrGpd2NGiiitDQKKKKACiiigAooooAKKKKACioLq8trGAzXU8cMYONztgE+g9T7VgXPjaxibbBa3U/GQ20IDzjoxDdePu1nOrCHxOwHTUVyi+OrZTibT7kD1jZGGPXkjitzTdZ0/VkLWVysjL9+Mgq6fVTyPrShWp1PhdwL9FFFagFFFUr+8aDZb2wV72biJD0A7u3oo7+vAHJFAj59vkazN9Go+e2llQD3RmH8xX1PDKs8McqHKOoZT7EZr5i8RWElr4m1WwaSQxx3LM8rH55N4D9umd+fx4r6E8GXRvfBOhzk5ZrGEN/vBAD+oNefSVpSXmZ1dkzcooorYxCiiigAooooAKKKKACiiigArxPxX8MtT0y8mutCtze6c7Fhbxn97BnqoB++o7Y5HTBxmvbKKmUFJWZUZOLuj5bm8L6oRsj8Naj5jHGf7Nk+X3+7XV+G/hlrWrTRLf20ml6auA7S4ErqP4UXquemWxj0Ne80VCoxRTqyIbS1gsbOG0tYlit4UEccajAVQMACpqKK1MwooooAKKKKACiiigAooooAKjnnjtreW4mcJFEhd2PRVAyTUlY3if9/paaeOTqE8dqV/vITmQf9+1k/KgCv8AZ9U8RWu65mfS9PmTKwQH/SHU9N7nhOOqqCf9rtXz74gsEs9c1SC1UAW97cJGoAUFfMb5cAAAfy4r6gldo03LE8p/uoRn9SBXy3q+ofaNc1a8J/dXFzcXEZ9F3scce2D+dY1/hRrR3PZPh6f+KJsADkDfg/8AAyf5k1veD7GGGxvL9QWnury5LEnoqzyAKPQdT9WJ71S0S2g8P+ErGCTbBDZ2imUnouFyxP45NaHgiaWbw0Gnh8ib7Xcl4T1jzO7BT7gEV1T2SCeyRcu9eisfMW4tphNwIYlGWmJIAVe2SSPYZ68HC6bp8kMrajqTo+ozDYSD8kKk8Rx57Zxk9WIyewDddCiTSZWXKx38eTjpuDIP1YD8a0Lm1juo2Ry4BGOG4/LofxBrMyJiQqlmIAAySe1cfBod1r+lyXB1W4tLe7uDdW0UUUZ8td2Y3yykhiAG645xjrmPUrzUH1WPwkEaWO7TEtySRsgO7djuWKqyj0LDnoK7QAKoVQAAMADtQBzN3pGsWVpLc22pteyxKXFtLAiiUDkqCuCCegPTPUVPbXMV5aQ3MDboZkWRG9VIyDWtb3fn3dxAV2tDjP45x+gB/GudihOj6zLph/49bjfc2Z/u/NmSP8CwYezY/hrWEtbM1hLWzNGiiitTYKKKKACiikbJU7SA2OCRkD8KAFrN1jWrbR4AZD5lw4Pk26n5nI/ko7noPyFc1q+p+KrIyC8S3gtgTi5swSpH+0WDbeOuQB6GuUaSaRjOJ1JkwS65Z2xzkuxOe3JHGD9DwYnG+y91LXz2Dc07ue51O6+03Ds9yAdo5CBTwyKO3pnqSOe1Ry2zSAMxRJT2Yj5j6/j/AD9ic0PMl80uZGZzyS33c467enbrjt2AOJRPMFIaVzu4Kknn/Pp7jPXDeFNzlLmk7spWFTZMjKyzb1ztIhdgfUZA/wA5/AQr+6nSeK4e2niIKSYKMv5jB7ZB4Pf3UzMgUszAdERTy309Bx19uP8AYkstO1LW7g21mhIU4kkOVii+pHf/AGR83PYliNKUJyl7m4mdpoXjSyvY1t9RuLe3vgSow/yTY6lffg5XrwcZHNbZ1e058szS4/55QO4/MDA/E1ladp2k+FkWGFXudRkXkqoaeUewHCJwPRRxUtpBc61cTzamI/sUb+XFaIcozD7xc/x4PGOgKnrgNX0lPnUUpvUgdBrF5qzldNsjFB3vbgqU/wCAKpO/65A98jFaVnYRWYdlLyTSYMs8hy8h9z6egGAOwFWulFXYdjxj4hW/2fxvdNjH2mCKf68GP/2nXpfwnvBdeBIItwLWtxNAfb5ywH5MK4n4tWbG/wBIuVYqskcsMhHU4KsoB7dWrY+C10qw61powAkkVwq9PvKUOP8Av2Pzrha5azXcmprE9VrN1fWE0sQRJBLdXlyxS3tYsbpCBknJICqByWPTjuQDpVzuir/aHiPWtUl+ZoJv7Ptgf4I0VWcj3Z2OfZF9K1OchupfGTyWciW+mwQG7hE8UMjSyCLeN/zMFXpnOBn0rpZZY4YmlldY40G5nc4Cj1Jp9czNCniLxTc2d0ol0zS0QPAwyk1w43fOOhCJtIB4y+ewoA3rS/s79C9ndwXCjq0MgcD8qsVzWqeCtJuYWm0y0t9M1WNc217aRCN437Z243LnqpyCM1Tl1u41/wAO6LbxF7S71ac2115bYaDyw5nCnqD+7ZAeo3A0AdENd0hr82K6rYm8BwbcXCeYD6bc5q/WZL4d0WfTk0+bSrKSzjTYkLwKyqvoARxXJ3s0+n+CvGOiyzPMNMtJRbSyNlzA8JZAx7lfmXPcKDQB2j6pp0dz9mkv7VZ848pplDZ+mc1brFtvDGg/2bFbtomnGIxgMhtUweOcjFYr3MXgXU5bffI2hy2M95DCzFjbPCAXRCf4GVsgdipxwcUAdpRXC6TBp+r6ZBqGreKLiS9uEEsq2msPBFCTzsVY3UYXpk5JxkmrGjXSR+J47LRNWudV03y3N750xuUtmGNm2YkncTkFCTxzx3AOhXX9Ik1k6OmpWz6kAS1skgMi4GeQOnHrWjXHeI9UtfDXjHT9Vu5PKtZ9PuYZ8DJZkaN4wB3bmQAf7VRT6f4t8RJZXs9zbaXBHeW9ymmhNzmNZFYiWXn5toPyqMZwCT1oA7aiuU0uGbxWJdWu728i095WSxtbW4eAGNSV8x2QhmLEEgZwBjjOTVPwvqt1qH/CQeHk1Z11LS750jnmTzW8hjuQkE/NjlM/7IoA0NKe/k8ca3DLrF1NZ2scJjtHjiCIZAx6hAxwFGMnuc5q54qm1qDRt2gxGS7MqB9iI7rHn5iquyqT0GCR1NcjpWmeJm8b+JI4fEsEcyJaGSR9NDCQFHxxvGMYP1rV8VR6zp3w+1Sa81tpL2ECWK5soTalRkDaQHbPfuOtAHT6OdQbRrJtWWJdRMKm5WL7okx8wH41cDBs4IODg4rkLfTU1vVrvTLqe5uNI0cJbeVNMzG6mKB2aVs5cBWQAHgktkHAxHqeiab4X1HSNT0Oyg09pb6K0uYrVBHHPHIdvzKMAlSQwOM8EdDQB2hIAyeBXNv4+8KpcmA61bkh/LaRQzRK2cYMgGwc+prmdW0d9b+L02myvN/Zb6VDc3iea+JAJHURYzgKxCFgMZ8v3NehfYLP+zzp4tYRZmMxfZwgCbMY27emMdqALAIIyDkUVzHgWSSPRrrSpJGkOkX0tijsckxqQ0efcI6D8K6egArJ1FAPEGjSux2AzRqvbzCmQfqFVx/wI1rVma7DLJpvn26GS4tJFuYkXq5U5Kj3Zdy/8CoA574h2MEXh++1mXUdSge3gIhitrnykeQ/KgOBnliB1rwnTbOHULvR7JmwlxcwRAnrtYgMP++dwr0H4p+LINXvrHRbCcSWsUa3krr0dmUbB+Ctu/4EvpXJeGdHbUotTaIuJ4CsVo8Z+5Kzq+7g5B+7GvTJc+hIwl71RLsbQ92Lb6nsNxONbkS1tonksI51a8uuBGVRgWRc8vyAGxwBuyc8VsWk39la7c2dwMQajMZ7SYfdL7BviPo3ylh6gn+6ao6frNpb6ZZ2erwJpDpGgt5Y8rbkYG3y5CMLxxsbnt8w5N69skm02ayuywtpAGiuYRkQuDlXA6oQQCDyvHbpXRJ3ZnKTbJfFHy+HrmfvamO6H/bJ1k/9lrYrzrXdRjv/AApeadPIZPEEyGBYPMbEpJx5kQ6bCOdw+6Cc8giutttYuZNLtr6SyzDNEku+OUHCsB1BA556DP1pEjLK3in8XapfnmWCGKzUZ+6MGQn8d6/98il155NNt21iB5S9vjfAGysykgFQDwG9CMc9ayNGuPtHibxG76gbUPcKYUBQFkRBEzYYHjej8iprq/j1+C30eGRLuR7lXumjHypBHJuBfHALhVAHfcSBgUAXdLjvrCS91DWmtYWunDttm+WFQAFQZAyfU55J44wKj8TOkljpt5HuEsd/D5W5SpIdvLfg8/cZz+ANXbXw3pFlOs9tZiKRTlWSRhj9entVPxCfN1jRLb+7JLdEeoRNn85RTjuOO5NRRRXSdQUUUUAFFFBIAJJwBQAVkXvhnSb2QytaiKYnJkgJjJPqccN+INZGr+Ore0BXTrZrzHHnbtsX4Hkt+gPrXNH4g6078CAE9FSA/wBWP865qmIo/DLUzdSKOofwHaENs1K+UsQTnyv6ID2HfsPSo18AwZ+bVLog8HbHGOPQfLgDn09R0JFZFj8Rb+SSOOSwiuBI4j8wZhVCTjJOX3c9cdK7P+y5brnUrx7gd4Ih5UP4gEs30ZiPaohSw9RXjFFKSexhRaJ4ftp3jSC41i8X5XXdvA9nA2xKfZsHgda247O/miWOSSLT7ZRhYLMZbHpvIwB7KoI7NWlFFHBEsUMaRxoMKiKAFHoAKp6xqaaRpkt4yGRlwqRg43sTgD8+voM10KMILRWQ/Uhu3sfD2lzSxCGF34QyPzNKeFDMTliTjkkmr9pbLZ2kVuhLCNQu49WPcn3PWvFtavLvWbwSXswmkbcNp4RFwThR2Gdv145PWvRfAGp3Oo+HjHdMzyWkpgEjHLOu1WBPuN2P+A1lSxEaknFERmm7HVUUUV0mhxfxPtPP8KJcgc2l1HJ+DZjP/oefwrk/hVqgtvH6QD/VXdvJb7s8GQYcfXARx+Neoa7pv9r6BqGnZwbm3eJT/dYg4P4HBrwXSdQOk3enanGhT7HLHMUA5CqfnX/vncPxrixHu1IyE1dNH1LXOeHZBZ61rukzHbcfazexA/8ALSGUA7h9HDqfTA9RXQo6yIrowZGAKkdCKz9W0Ky1jyXuBLHcQEmC5t5DHLET12sOx7g8HuKs5TSrnNDcW/irxLZSnbPNcRXsQP8AHCYIo9w9cPEwPpx60knhFriNobvxJrtxbuCrRNPGgYHsWSNW/Wli8IoNF0y0l1C4F9psfl22owYSVV6YOdwYFQoIOQcZxnGADoZJEhieWR1SNAWZmOAoHUk155pxNjomg+IZ1ZLJdSu7qViMeXBcvKUkPsN8ZPoCSeldC/ha5v8AbFreu3eo2YOTaGKOGOX2k2KCw/2cgHuDXRFEaMxlVKEbSpHGPTFACNLGkJmaRFiC7i5YBQOuc+lef6uxvvBPjXXEUiC/tZBakjG+GOLar/Rm3kf7JU10g8F+H1YAWB8kNuFsZ5Ps4P8A1x3bPw21H49wPh9r44A+wSgf98mgCOLU/FphSJfDVkJNoHmtqf7rp14j3fhioZ/CV3rNtfya9fxzXt1ZS2cK28ZWG0SQYbYCcsxwMsfTAArrEG1FB6gYpaAOCi1nQLONIPGOlWmnalEoSSe5tQ0E5Axvjl27SD1wSGHQipr/AOIei2OlPJoUMuoRQbSz2lq5t4k3DcTIBsGFyevau3IBGCMikwMYwMelAHM+JdBbWvEXhiZ7fzbWxu5LiVsjCkRnYcd/n29PSunoooA4/TjrnhaxGkRaDNqlrblltLi1uIkzGSSqyLIykEA4yMg4z7VQl8Lahpuhxa3bybfFEDzXUhhQyJOZW3PbkcFk+6Aeo2gjHNd/RQBwsVzrml60niG/8P3GzUbJIby1sHFy9tLGzlCRxuBVyDjOCB161F4p1PVtf8IanbW/hjVI1nMUUAkCCST5suSm75FAXGSeSegrv6KAOWki1TRdXutT0/TZL+x1LZNcWiOiTwTBAu5dxCsCqqCN2QRkZzR5Wr+I9U0+W90x9L0yym+0+XPMjzTyAEIMISqqCd33iSQOBXU0UAcdot4lz8R9fka2vk3W1vBDLNZSxxkRmQvh2UL95x356jNdj0qC9vINPspry5fZDCpZj149h3PoO9eWan4m1HxELmwlvJ9L3bkWC1ba4BGQfM/iOCM4wBnkd6zqVYQ0ky4U5S2N/wAIeINPuPFXiO2t3meO81BZraRbeTy3xbxq537dowyMOSORXd1g+CoIbXwTo0MCBES0jBHq2PmP1JyfxrerQgKyvEmtw+HfD95qswDeQmUTOPMc8Ko+rECtWvE/in4nTVtbTRLSTda6c264Knh5yMAf8BBP4t/s1M5csblRjzOxwCWl3fX1rFbRrLf3NxtAUYDPJnP0UE59gvtX0Vo+gx6Potno9nAFS2GTdyKMmQg7pFHXcSW5OAM9xxXk3gGxlt9QXxTLj7FYTCEgr94MCsj57BAwOfQOK96qKUWo8z3ZdV62WxGsES24gCL5QUIEIyNuMYrLOgpZfvdEcWEg58lRm3f2MfQfVcH1yOK2KK1MjHspLe8uZYLmyNlqMYDyojkb1PAZXXG9cg9cEdwKr/8ACKRRLFBa6pqVtZRnctmkqtGCORgupYAdlDYHYcCti58uKSK5aNSyny9+OVViM/hkLn6e1TO6xxs7nCqCSfQUAZd/Z6VFZQ2c2n21yiA+VDMgcADqxLZwB1LH17kgGxpmnxWFuFiWONTyI4IxHGuf7qj+Z5/lVXT4Wv5nvrgHaX+RD6qeM+ynIA6btzdxjYoAK5zVjnxfp4/u2Fzn8ZIf8K6OubvSZPGDjPEFgn/j8j//ABuqh8RUPiLNFFFdB0hRRRQAVw/jnVizjSUk2xbQ9zhwN2fuocsOMDJGecr2JFdxXjeqaitzqd3MZGHmzu28tjK5wmAOWO0IMYOeBXJjKjhTst2Z1HZFOQRp+8cuuTwAzfMT6DDg/nUUpdo081yqSHb5J24AxnLkAbuq8dOe9NSM+W11KEEjDbGuAAu7I7dyN2fcCpWi3SIjbhGq7GLD15P4jgfgK8g5i74dsn1DU7CHbnbNGRgcbFO5voMZH1Ir2WuZ8IaAdLtTd3Eey5mXasZ6xR5zg/7RPJ+gHbJ6avZwtJ04a7s6acbIK5Xx4+zTLIZ4N0Sf+/UldVXH/EYKNFsmYEgXgGB3/dSf1Aq8R/Cl6Dn8LPOnG4+aPvAfIvcgkHP5qD+Pc5r03wLb+RpV26jEct2zIfXCqp/8eVh+FeZ6VBdajqTRW6mSWb9zGD0Vs/MfoASxPtXten2Uem6fBZxElIkC7j1Y92PuTkn61xYKm+Zz6GVJa3LNFFFemdAV4Z4v0r+yPFd9b7cQXDfaoeOCrklh+D7vwxXudcT8S9FN/oSanCmbjTiXbA5aE/fH4YDf8B96wxFPnhoCdnc2fhZrn9qeEksZXzdaYRbNnqYwP3bf984H1U13FfOPgbxMfDviiK/kYLps4Fvcn/YJ4k+inn/dLetfRwIIyDkVjTlzROeceVhRRRVkBRRRQAVma9odv4i0t9OuprmKB2Bf7PJsLY7E4PHt7Vp0UAVdPszYWMds13c3RTP765YNI2TnkgDOOnTtVqiigAooooAKKKKACiiigAooooAKKKx/EmsHR9JaSLabuY+VbKeRvI6keigFj9Md6UpKKcnshpOTsjkvG+uNd3y6bbENFbSAMO0k+MgH/ZQfMff3WudtbGTULqLTbY7y7mNWZQQz9XkI6YUZPpnjriq8ZJQTJIS8uUgdjkhc5eU+pP3s9/l9a9B8DaKtrY/2pIm2S5QLAp6xwdR+LfePf7oPIrwaaljMRzS2X9W/rzPWm1hqNlu/6/r5HTWFlBpthBZWybIYECIM5OB6nuferFFYvinxJa+FtEl1C5G987IIQcNNIeij8iSewBPavf2PIOf+I3jYeHLJNNsJQNXvFOw9fITnMh9+CFHqM9Aa8V0fSbrWNdXTLHPmzKrPK3zeWuW3SMe/b6kj1pmo3V9q2rre3O+61C7uPmCDlmKlVRR2A4AHYfia9p8HeF4/DWl4k2vqFxh7mUdM9kX/AGVycevJ71jCPtpf3UdMY8q8zVsNJs9O0eLSoIh9kji8rY3O4Hrn1JySfXJq/wCGLl5NJNnO5e4sJDaSMerbQCjH3ZCjH3JpKz5Gu9J1KTUrOA3UMyKl1bIcOducSJngtgkFTjIAwcjB7JxutCZxutDq6Kp6dqllq1t9osbhJkB2sBwyN3VlPKt7EA1crEwGSxpNE8Ui7kdSrD1B61mrcTN4edmbdcBWhLHvIGKZP/Aq1apW1p/oSpKpUtKZyvoxk34/OgC1DEkEEcMYwkahVHoAMCn0UUAFcxdeH5p9be5TU7m2vJw7s0RDR7F2qiFGBGMEkkYOSefTpJpVghaV87VHbqfYe9VLIPLcTzyYzhYuORkZLYP1Yr/wGgDFa08S23HlaZfqP41le3Y/8BKuP/HhUZu9Xi/1vhu+YDq0E8Dj9ZAf0rrKKvnkX7SRyJ1kxjM+lavEO5+xPJj/AL9hqjPijRYzie/S2b+5cq0Lf98uAf0rsqKftGP2jOX1bUYtK0m5vpWAWGMsMnG5uw+pOB+NeKwQFk2MihIgoBY4yQOp9MckH2Getex6r4f0/W5Imv0mlEXKIs7ooP8AewpHPvSWfhrRrEhodPhMgORJKDI4PqGbJFZ4ihKq1rZIucHJnnNjol5qcsf2S2e4hGT5h+SMk8ZLHgjgfdyc54rt9D8Jw6c6XN463F0h3IAPkjPcjPVv9o/gBzXSUUUsJCnruwjTSCiiiuo0CuM8eyS3X9laTZRma+muDMqKMlFVGUsf7v3+CeMiuzqGO0giuprlIlE8wAeTqxA6DPYDnjpkk9SaiceaLi+omrqxjeGPDFv4esxnZLeyD97MowOeSqjsufxOBnoAN+iinGKirIEraIKKKq3GpWFq+y5vbaFvSSVVP6mqGWqQgMpVgCCMEHvUNtfWl5u+y3UE+373lSB8fXBqegDwnxT4fPhzXJbEL/oUwMtoT08vun1UnH0K+tek/CvxYL6wHh6+k/0yzT/RmY8zQDgD3ZeAfbafWtLxV4di8S6M9ozCO5Q+ZbTEf6uQdPwPQj0P0rw9G1HTNb3gyWN/p0vHqko/muD9GDGuCpH2M+ZbMUo8yt1Pqaiue8HeK7fxZo4uUCxXkWEurfOTG/qPVT1B/qDXQ1qnc5dgooooAKKKKACiiigAooooAKKKKACiiigAooooACQBknAryTxHq/8AwkGrtIjYsVQpG5OAIc/O/sXIAH+yoPBrrfHOriGzTSIWPnXY/fFc5SHOD06bj8v03H+GuDcGef7LbxGRjIqtGG/1kpxtjHoOhPYDrwTXk5jXbaoQ3e/6Ho4KirOrLY0vDujnxBq22VCLRAHnBGMRfwxfV8Zb/ZGD2r1jpWZoOjpomlR2oYSTMfMnlxjzJD1P06ADsAB2qTWNZsNB02S/1K4WG3j4yeSx7Ko6knsBXbhcOqFNR69Tlr1nVnfoT319a6bYzXt7OkFtCpeSRzgKBXzt4p8VTeLddnvpVaG0tiYrSFz9xCASx9GbjPpgDtVjxV40vfGNwruGt9LQ77e0z+Tyere3QdsnmrfgbwVJrV3/AGrqMZXSQweKNhzdEAc/9c+P+BfTrTbqvkiOEOX3mdB8OvCpiRPEF/HiaRT9jiYcxoR98/7TDp6Kfc16HRRXdCChHlRYUUUVYGfeaYZLoX9jN9j1JBtW4Vch1/uSL/GvseR2INX9L8RLc3K6fqUP2LUyDtjLZjnx1aJ/4h7HDDuO9LVe8srbULY293Ak0RIO1h0I6EHsR2I5FRKCZEoJm/JKqcZy56IOpqSuRTT9RtBjT9fvo0HSK6C3KD8XHmH/AL7qKDWvEiaqunX0+kRNKcW05tpAk/H3R+8OH6/Keo5GcHGTi0YuDR2SsGGQQR7UjusaM7HCqMkmoLWK4VN141vJMerQxFB+rE028u2tsYjzyOW4VvYN0B6Y3YB6fSSSGRpZnWQpg5/0eJh1P99h2A9P64AuwQrBCkSkkKOp6k9yfc9abb3MVypMZ+ZTh0YYZD6EdRU1ABRRRQAUUUUAYlFFFdR1hRRRQAUVXd5ri+SwtColK+ZLIwyIkzgHHckggD2J7YM8mk3tvE0keqLJtBJF1Eu3H1Xbj64P0qHNJ2Ic0nYjnuYbWMPM4UE7R3LH0AHJPsOaiGoW4kCSmSBmBKi4iaLdjrjcBn+lTeH4ZLsDWbyNY3lXbbR7shIz/FyBy/B6A42jAOal8SRJe2ltpTxrIL65SN1YZHlr+8f/AMdQjPYsKl1NdCHU10KtjZXmsW8d3LcyWdpKoeKKEDzGU9C7MDtyP4QAR/e7C2/h5Il3WN5dQy/9NpnnRvqrseP90qfetmqs17FHbySqwbyzhl7jHJHscdM9ePWs3JkOT3ObllmvLqHR5Q1tdyyYnEbkERAEl0bglWwFDDBBbsRXS2un2djGI7S1hgQcYjjC/wAqrQ4udenm4ZLaBYUb0ZzucfkIjWlQ5N7icm9zM1jTFv4g8IRNQh+e3mIxgj+Ekc7T0I9D64qhaXK3lqkyqyE5DI3VGBwyn3BBB+lat9fR2VxaiQcSsyZHbjdn9KypI/suu3cI4juFW5T/AHvuuB9MIfq9XTeti6b1sT1xXjzwidYg/tTTo86lAmGjH/LxGP4f94clT9R347WitJRUlZm54DoOu3nh/VodV085dRtlhY7RNHnlG9D6HsR9QfojQ9asvEOkQalYSb4ZR0PDIw6qw7EHg15R8QPCDQyS6/pkRKN817Ag/OVR/wChD8fXPL+FvF934S1ZLi1U3Fncn/SbYNw6gffXsHHAz0PQ9iOBXpS5JbETjzK63PpCiqGj6zYa9psWoadcLNbydxwVPdWHUEdwav1uc4UUUUAFFFFABRRRQAUUUUAFFFFABRRRQB4x4qOqaf4vuncvvupXZGnZFiMaqNgXIBIxwcElW5IINdd4D0dZYYtdljKxvH/oSOPmCt96Rv8Aabt7ZOfmNdhfNZR2ckuoGBbWMb3afGxQO5zwK8q8U/Fh7oPZeFjsh5VtRdOTjgiJT/6Ew+gPWuV4elGp7Z7nQqtSUPZrY7Xxf480rwlDsmP2nUHA8qziPzHJwCx/gXPc/gDXh/iDxDqOv3jahq1wGZM+VEvEcIPZR6+55P6VRjsr3V79bWyhmvb6aQSSfNuY4Od7seg46k16x4V8AW2jvHf6kyXepLymB+6gP+wD1P8AtHn0ArRKdbbRDjBQ9TnPBXw8kure3vdfgMduqL5Vi4+aTA6yDsP9nv39K9WACgAAADgAdqWiu2EIwVkMKKKKsYUUUUAFFFFABUN3aW99bPbXUKTQv95HGQf/AK/vU1FAGbEut6UALG8W/tl6W1+x3geizAE/99qxPqK0LTxRYXEyWd/HLp13J8qwXigCQ+iOCUf6A59QKdUVxbQXdu9vcwxzQuMPHIoZWHuDwazdNPYzdNPY1G02HAMbSRuvEbofmQegz1X/AGTke1SwNcAmO4VSR0kTgN+HY/n9e1ctFa6no3Oj3XnWw/5cL12ZAPSOTlk+h3L2AFaun+J7G8uEs7kSafqDdLW7AVm/3G+7IP8AdJ98Vm4tGTi1ubdFFFSSFFFFAGJRRWZrev6b4es/tGoXATdkRxqN0kp9FXqf5Dviulu2rOs065jXPH2g6GZIpLh7u5j+9BaL5jKfQn7qn2JBrzjX/HOq+IZ5baMvYaeAP3MT/PIDn/WOPp90cc8k1k6Tpt3e3FtNZWTyWFrOj3EygLGiqwJGTgE+wyeK5pYm8uWCuJ7XPovQbGS0sPNulxe3R8645ztYjhB7KAF98Z6k1R1MX1ze2Gn34tzZXdyyuISw3osbvsbPUEqM9iAR0NdFWRrPy32hydAt/wAn6wSr/NhQcppXFtFdQmGZS0Z6gMR/KsRLMWXirT4lmleI2d00ayHOw74OAfpn9a6CsjVPk1zQ5QOWnlgJ9jC7/wDtMUAa9ZPiBltdJu9QyE+z28jyNjqgUn9Dgj6e9a1YfjFnHg/VY44zJJPbtbxxgDLNJ8igZ45LChgJ4SdLjQkvUkWQXTbw69GCgRqR9VjU/jWrcPcoMwwq4HP3+T7YPH61heAfNj8H2dtcwvBc2xeGaKT7yMGJAP1BU/jXS0IGclDfHxJr5g8h4l04OsoYHAZ+AcnuEB49X7gVo63hL/TrkEHDvbP/ALIdd3P4xqPxrzT4qPd2Hi1JLO/urdbmzQyJHKdpYM652njOMDOO1c9D458Q2+mrYLcWclujpIPNtFBBVgwOUKjqOSRzWftoxlZmsactJI9torymx+LOoM3+k6RbTxD/AJaQTNHn/dDBs/mBW/bfFLQ5cfaLbULX1LwhwP8AvhmP6V0qvTfU2O3ry3xn8P2tp31jQ4WeEBjPYoOVzglox36cr9celdxY+LvD2pMFtdYtGkPSN5PLf/vlsH9K2gQQCDkHvTnCNSNmI8F8N+Jb7w1qK6hpriSKTHn27N+7nX+jDs3bvkcV9BaBr9h4k0qPUNPk3Rt8ro3DxOOqsOxH/wBccGvL/HPgglpta0aHLnL3Vog+/wCroP73qO/Uc9eK8NeKL3wzriX2n4lhdAbqDdhZ0zwPZh8xB/DoTXF71GXLLYmcObVbn0xRVDRtZsdf0uHUdPm8y3lH0ZT3Vh2IPBFX63OcKKKKACiiigAoopGZUUsxAUckk8CgBaK5XVfiN4W0osjaml1OvBhsh5zZ9CV+VfxIritT+Md9NuTSNJit17S3r72/74Q4/wDHjUynGO7KUJPZHrxIVSxIAAySe1cD4i+K2kaZvt9JUardrwWjfECH3k5z9Fz+FeR6p4o1rxFE76xqks1sWJEAIjh2+6rgN6/NmptJ8Kax4ki22Nt5No42m7nBSMD/AGe7+2Bj3FZ+0cnywRoqVtZFfX/FWq+Iovt2s3W+NR5kdsnyQx+mF7n3Yk+9a3hfwHqutRRST77CwwC08iYll9SiHpn+83HPANegeH/h/pOivHczg398nKzTKNqH/YTov15PvXWVrDDXd6mpqtNEZ2jaHp2g2X2XTrdYkJy7dXkPqzHkmtGiiupKwBRRRTAKKKKACiiigAooooAKKKQsBjJAz0zQAtFFFABUF3Z21/btb3dvFPC3WOVAwP4Gp6KAMuPT9R03/kEatLHGOlteg3MX4EkOv4PgelWo/E19acatoswUdbjT2+0J9SuBIPoFb61aoqHBMhwTLmm61pmsKx0++guCn30RvnQ+jL1U+xAq/XL3+j6fqbI93aRySx/6ub7skf8AuuMMv4EVAtlrNqNlj4gnEPZLyFbgr9HyGP8AwIsfeodN9DN030MTxf45h0BjYWKpc6oVBKMfkgB6M+PXsvU+w5ryGS7vdV1SW4upZ76+nkEaHbud+B8qKOgzngDH86bp1teatrIt7ZWub+8VHJduWYlizsewHUn/AOsK9r8KeDLDwvbblxcahID51045OTkqo/hXPb881z2niH2ib7HK+GPhizE3niM53tvWwjbgcADzGHXp90cepPSu71e0jHhjULS2iSNPscsccaKAF+QgAAdK06a6LJGyMMqwII9RXXGnGCtERsW0wubWGdTlZEVwR6EZrN8RMIrK2nb/AFcV7bs5/ur5gBP0Gcn2zWRpGr3FnMNAuZIo5bcJFa3MsZ23C4+UHBGHABGP4tpI7ga8i2LTNa6hP9slmXynRkyiBhjaQOF3ZxzyemTWDVjlasazMEUs3QDJ4rn9Vu/Ou9JmWJhbw36fvj0JdHjGPbLgVQ0u6vNH0qBtVZr/AE2MsjXbjdLbFGKkyf3k4zv6r/FkZYbGo3en6jp8tufMuLVlBkuLZgVh5yGDZ6ggHjJGAaANaSNJUKSIroeqsMg1y/iPwvFPo8zWLzxSROlyIYmwJjGwcIR77ce2atWHiBbe8l0nWJ4or2DAFwfkiuRjO5c8BsdV7dsitWPU7WWdIo2Zt5wjhDsY4JwG6HgE8elAGRpbLZ60gjupLm11W2FzFJJtB3oFB6AfeRkx/wBczXRVxgUyeHbMwW1266ZciSJo1ZS9uGZPkI5b90TwOvbJxUl9rHhiKO1kttQtZrpp4zG6y+fNhXBYDkvyoIx3zjvQBT8U6Lba14r2XGlTX4SyjA8pYPky8vVpMFc4/hPbntWBq3wut5rSWW10KWEhSyQw6w0jlscZWVCp57b8V2VrcJeTG8E0LXt1cwlII5FdooEPRsE84LsewLkc9T1FJpPcabR4hF8Obe/t92ma5Ks6ACa3vYAXiYj7rBdhU/UVnXvw38UQL+4WxuB/0ynIf8A6gfrXturaNDqQWZG+z30Q/cXSLlk9j/eU91PX2OCMzT7qS6tiZ4xHcRSPDMinIDqSDg+hxkexFNUaU+hvCbeh4LdaBqenqy3ujXyD+N2tzIp+rrlf1rOtb2SKQppt1JZkHkwTtEw/4CpB/PH419LVWvNOsdQTZe2Vvcp/dmiVx+opfVEtYsu54tbeOPEelpu/tZp41/gu4lkB/EAMT/wKsHUL2W51CXUzp8Fv54DXEVsWxuySWVTnHUkgE88j39jvvht4ZvSGSzks3ByGtZSoU+ynK/pWNP8ACiPJ+y65Og7efbrJ/wCglKidGta17oNDjvC/im+8MX323TmWa2mwZ7Zmwkw9Qf4Wx0b8DkdPSIvjRosoyNI1YAHB+WHIP/fyuL1D4XaxpVvPd2V5BfIg3tbRwtGz+pUbm56nHf61xFwxBSa1O6Zv4B0kA659Mevb9KyftKXusThGWp7qPjD4c2FpLbU4gBk7oFP8mNOPxf8ADe3Ig1JvYW4H82rzDTvBGs+INOhvLCfSpbZ/vj7TIGBHVGHl8EHqP8a0f+Fa+Jv+oV+N1J/8arT99b4SfZw7nZ3Hxo0aMqsOk6pIz8DcsSj/ANDz+lZ1x8Zrkgi18Pxj0aa8/oE/rWBB8LNeaZpJ7vTYyeAVeR9o9ANq1pRfCedlxca+oBHIgs9pH0Yuf5Uctd9AVOBlXfxU8V6i0iw3FrYRA7QbaAFie/Mm4e3AHQ1l2uneI/GtwUU3+qYbDvcTMYYz77jsB9gM+1dxpvwz0W317TbOSW7u4wkk8qTSAIyptULhAOC0innP3SK9TgtobS3S3too4YYxtSONQqqPQAcCh0p399kuSjokeeeF/hHpumx+drbrf3LNu8lMrAntjgvxxzx7Va8Y+E/DF1ZpZQ2S2mqOhWzGnxLG7n0xjaVHU56DJyK6OLXYre3u3vXGLebyVZBlpXyflVRyWyMADmpdJsJjcy6tqEYW/uF2LHkH7PFnIjB6Z7sR1PqAKtRSVrGXM73OT0H4RaBp1pC+oRy3eoqAfOE8gWJsdI1zjA9wc/Titi4N5ofN+/2mw7XoUBov+uqjjH+2MD1CjmtXxNdSWPhbVryJgstvaSyxljgBlUlf1ArJ0y6vvFVjGY5JLPSgNrTIcS3XPRG/hTGAWHJOcYxk3F8uw1Jp3Jl1Owa7Fot9bG5IyIRMu8jr93OatVaXQNJTShpaafbpZAYEKIAB7jHIOec9c81jWbzWl02l3chlkRPMt7g/8vEOeCf9pcgN9Qf4sDWM76GsZ3di/RRRWhoFFFFABRRVS7upUuILO0jWW8uCdiM2FVR952Iydo4HuSB3yE3YTdi3RUR0fWiONWsA3vp7kf8Ao6q11pvilbeRbW50iSUjCu8ckQHvjL1PtER7SI66vxDcR2cCedeyjKRA4AXONznB2rnv36AE8VK+l62qCWG/sZmxkwvbsiH6OGJH1IP0qjHZaxp2lzwR6Is9xPh5biLUBJJI4I5YukY6DgDAHQAVrPqmqvaPJbaBcRMoGEuJYgT/ALoR2zj3K/jWbm3sZuo29DEuG1pbhk1G2urG1HSXTIhdl/xxuH08r8fSxp1l4V1C+ezTT4rq5WLzJf7RhZpwM45Ew34/St3StTF/G6SKY7qLHmxNGyFc5wcHscHkZBweeKZrOkvqUUUltcm01C2YvbXIQPsJBBBB+8pB5HHY8EA1Lbe5Lk3uZ134bnso2l8PXAgkA4s7lme3c+3eP/gPHqprMt59SkdYb+6msbo4BT+ynMYPoJA7K34Nn2FdVpceoR2ijUp45bg/e2LgA+x4yPwFXaOZj5mcp9rudPuUtNXjSNpG2w3cYIhmJ6DnJRv9knnsT20KuXMlnNYXceqLAtqpaOYTkCMr1GSeOhH4153J480TQ7qWxjv5dWtVXdby2wMrKM48tnOFYjs27kdeRltFUS+I0hO+jO4orzC/+LkkfNpoTeWeslxcAFfcqoP86zn+JviKYBoV0uNCMjEDufz8zH6VLxFNdTWzPYKK8Sn+IvimPDm8txF/GUth8vvzniobr4jeKoAhXUYmDZ62yf4VP1qmFmdv8LtBSy8PprE0f+l6gilSRykI+4B9fvfiPSu8pkUUcEKRRIqRooVVUYCgcACn1vGKirIQUUUVQytHY2Wo32oQX0SSW/2WHzUf7rDdIRu+mM/iazZDq9pZx6VpEdrfwRyRtFcSBkKBWDAsAuJPu/eUjPfB5OxpEQOu6m5O5WgtwQRwCDIf6g1vVzy3OafxMxdMttVt7KC2It4kRcOzku7t1ZjjA5JJ/Gq8vh/ULe1ntdJ1C2gtJwQ1vPbNIkRbr5eHG0f7PIB6Y6V0VNZ0TG5lXPTJxmpJMhPDtvJZXMV65uLm6kEstyFEbBwAFZMfc2gDbzkdckkk1Li38R3MEFk62ivHIN2orKwJTkFhGBw5BxjOOTz2rpKpS6igkMVuhnkHUKeB9SMn8QDQBaiijghSGJQkcahVUdABwBVe+0221CEpKrI24OssTbHRhwGDDkHkj6Eg5BIrIGp6vqLY02CBoScGdjtRfXa/O/6hSPcVYXTtdbIl11Ap/wCeVmoYfiWI/wDHaAFC+IrT92hsNRQdJJ5Gt5Me+1GUn3AX6Vz58e3R186LLpkNrK6nyrx7lngYg4IBCDOD9BnjOeK6X+xFmULf397fIP4JXVFP+8saqGHsciprzRtNv7WK1urGCWCEgxIUGIyOhX+7j2oAdZoyRCWW5847cZVsqB3PufU/kBWFZcanrS/3b7+cUbf1rag0XT4OFto2HYOgbb9CRmsTT2E15q9ynMc982w+uxEiP/j0bVdPc0p7l+iiitzcKKKKACvPfG/gT7XJLrWiwD7aRm5t1wPPH95fR/8A0L616FRUzgpqzA8A0PXb7QL83unP947Z7eTISUDsw6qw9eo9xkV7F4c8V6b4lgP2ZzFdIMy2svEie/8AtL7jj8eKzPFfgO21x3vrBltNTI+ZiP3c/s4Hf/aHP16V5LPZ3+j606Xcc1jqEJBiKthgB/GjDqCSRkccYPpXGnPD6PWIbn0VRXm/h74mBVS18QrtI4F9Enyn/fUfdPuOP92vQ7a5gvLdLi2mjngkGUkjYMrD2I4NdcJxmrxYCaGv2jXNTvP4IVjtEz/eALuR9d6D6pV/VNYi0mJ3nRj+7JiUdZX7IP8AaJwB9apeGDhtZi/556gR/wB9RRv/AOzU3xMEkvNChZQzfbmlwRnAWGX5vwJX8SKyesjmesjL8MaPBa+JJ3mhia9SzSaSYL1llklMhB+q8egJ9TXXPeW8cpjklVGH97gfn2/GsCJvs/iywc8Lc281ufdwVdR/3ysldHJFHMAJI0cejLmiaswmrM5a7tx41M1vO+3w/b3BSSOM5a9dDyGx0jDDoOWx2HXo7S5tJU8q1kiKxDb5aYGwDjGO1cz8O3Y6HdRu2WF15uckn99FHPz/AN/TWh4qtUexinSR4LhrmC3E0R2uFklSNvmHP3WPfrz2qSSzrer2llbS27T5vXjJht4gXlZscEIuT1xzjA71kwaTq+swWLXxOkpa8oImWS4Py7SCSCijHUfMScHIIroLDTrDTQ8VlaxQZwzlFwzn1Y9WPuauUActfWFxoKi9huLq8sVH+kxTNveMf89EOMkD+JfTkcjDXEdZEV0YMjAMrKcgg9CDWhe6lBYyRRy5JkBwF5PUDp36/pWIbVtDvltlH/EtuWP2f/pg55Mf+6eSvpyv90VrCXRmsJ9GXaKKK1Nive3kdjB5jhnZmCRxIMvK56Ko7k/4k4AJq1pFidOjnu74q2oTqHmKnIRRnbGnqq5P1JJ4ziqvh6CG6ll1O4YSXhnnhiDHiKNJWjwg7Z2gk9STjOAANu98pbZ5pplgWIFjK5wEHck+nrWE5X0Oecr6FgHIyOlVrq5aGe0iUAmeXZz6BWY/yrnND1vUJ475oLb7Vp9tMI4pZXEMjAqG+VSMFfmXBJX6dMu1XVL+4jVrXSb+O7tpBIgZY5FDDI2tsdiAyllz1GQRUEHVUVWsL2LULNLmIMu7ho3GGjYcFWHYg8GodV1vS9Dt/P1S/t7SM/d81wC3so6sfYUAXiMc4ycVXivoJRL83lmL/WCTjb9fyP5elea638YUG6Lw/p5lPQXV6CifURj5j+JWvMtd1jUNeczaxqUsuWGFyEjB4xhB8p6DqCeKylWitDSNKTPZfEfxO0GwtpYdOvXvr5eUFmodAw7M5+THYgEnHTmuI1j4q+JNRV004W2lRnoyL58n/fTAL/47+NYmheBfFWt7TDp4htSOLm8zAMey4LN9QAK9E0n4PabDtk1m/uL9+8UP7iL9CXP/AH0PpU3qy20KtTjvqeOz313qt+ialJdX16eY/Mdrgn/dHJH0AFdJZ+A/FeoQPNDozwoFLKbuQRF8DoF5bP1Ar3nTNF0vRYfJ0zT7a0Q9RDGFLfUjk/jV7OKfsE9ZO4vataI8S0n4ZnULKC8n1seVMgkVba3wcEZ+8xPP/Aa2rb4VeH4M75dQmLHLbpwgJ+iBcV1SRDStZn07GLe433VqfTLfvU/BmDD2fH8NXq6oUqdtEaJ8yucovw48Lr/y43B+t9P/APF0f8K28JbQv9lNtXoPtU2B/wCP11dFXyR7DsFFFFWMKKKKADRWA1PU4j9/MUmP9kqQD+at+VbTHapOCfYd65uCT7L4qtT0S9t3gb3dDvQf98mWulrnnuc0/iKjm4mYonyjuc4A/HqT9MD3pYrCJCWfMjHru6H8Oh/HJ96tVHOsjwskTbWbjd/dHcj3xUklOfdeyOglMdnHkSMON5HUA+g7n6jr0zEjGs3slkiGLSrY4mRePPf+63qP7w7ng9xWwVjRdiri3twMIO7AZA/Dj8T7UmlwJBYqUUDzWaU+p3HOT74xQBbVQqhVAAAwAO1LRRQAUUUUAZWv6hLY2CR2pAvbqQQW+RkKxBJYjuFUM2O+3HeqVnax2NnDaw58uJAi7jknHcnuah83+09fuLzrb2e60t/Qtkea3/fQCe2xvWrtbU1ZXN6cbK4UUUVoaBRRRQAUVDdXUFlbPcXMgjiTqx/QAdyegA5NcTqfizVbpzHp1tPZxdpDAHkPvzlR9MH6isa2Ip0VebA7ys3W9E03XbA2+pwK8a/MsmdrRH+8rdVP+TXnaeIfEHmgQ6vKVk3HzTGjKAF3HaCmScd+nPeu60azh1DS7W8v1N5csuWef5gGBwSq/dXp2AqKOJhXvGIjynXfDT6Q7SWF/BqtmD1hdTMg/wBpRw31Xn/ZrHsNUu9JkluNKvZrSYfNIsZwCcfxoeCfqM19FDgADoKwvEnhLSvFFq0d7EY58fJdw4WZPYNjp7Hiplhlfmg7Md31Of8AAvizR7iw1S58TT6ZHqLzrMPNVY/MTykQbdx5OUOQDxntmtiw1T+2tSju9JiXUrPTLX7EDbTIHaQ7S7BXI+X5EAJIz82MjGfNdY8Ca34fDOHS/sV6TgCMqP8Ab5wPr93uWFYbLPp19Gzi5sL3GY3y0MhX1VhglfcEg1m6k6b99GfIm7p6ntOrauA1h5VvPHqEN7E8dtcRmJ5OdrrGWwrsUZhwSOeSOtdHNqtvqunbdPvghlBRtikzx9iNmMhgfUcHrXiX/CwPEMenyW1/Lb6tagZMd7D8wxyCrptIYdQeSD3rV0j4gwpmTVrG/W5LYN3pt0A0qfw+ap2q7AcbsZwKr28Za3JnCbeqO38DvHp2t63pEcrSWqeXLaSMSTJGEAxzydiGFSfpWp4i1SCa90jS4gzyz38Lt8pARUbfnJ75UDFcRB4y8FNbQWts2uaRNbsz2940LTNGzfePVwd2TkEEHjI4GGvq/hy4v01G78YXE+pRBfs9zcgxRwkHjEYRFGckHKtkE8jtXMn1M7M9O1fUY9MiWdreeZ+Qqwbdx6dmYcdOeg9qwLfWtR1aVFu7qLRrSdnW3eECRpwrFTiVxtUnGcbTkEYb0oPr8Ws2zWdx4w8NNbyjbI9vOI5UX+IBDIw3YyM7sDOQDgVfttc8OTajLbnU9JXTre3FvHE1xHsK5xwCeMFSD7BDTEW9P0S90O/nlhVNShlbcktw5N1Hn+EyNncg5x0IzjnrWnfWc+qaFdW06rHPKjeWB/yzYcoc5OSGAOfUVUtNY8MWS7LbWtORP7v25CP1anS+NPC0JIfxJpAYdV+2xk/lnNAEGn3QvtNtbxRgTxJKB6bgD/WrFcVp/jvw1YaaIn1HeUllCLDDJJhfMbbyqkY24qnffFfSk/dW+m38xfKqz7IlP45JH5Vt7WCWrOpPQ7XQrG31Tw8qzRlH8+SdHHDJ5rGZcH/dkXI9c1Q1TSoLHVrJ7qe5vhHBPceXM25Rs2YITpuywwTz9K4O0+KmuWenJbw6dpyTdWlkZ5Ax6D5RtxgADr2rntU8U69q9y1ze6tOh2bNtsfIVVznA2/N+ZPauX28E7mcacr3Z7DoWs6To3h43urarZwi+ka5w8w+YsBkKOpGQcDrjGec1x3in4iaVcQ/ZvD+nzzMTta4mZoY0j7+WpyQT67RjOeteY2lpJNequl273ctwx+SJCxdhyxD9M+uT+Vdxpvw2129w97Jb6dGezHzpPyU7R/30fpU81SfwIapx6sxLjxhr0JdbO5XTbJ0CtBpqeWFxnBJOWzjgspB4Hpxm2kE+rXrGyhuNRvH+80StNIf95uT+JNeny/DLSbbSblkE99frGXha5k+TeOQCi4UgkAYIPFej6FLY3GhWVzptvHb2k8KSxRRoEChgDjA6U5UZv42OUuTZHkei/CbW78rLq08WmQHrGhEs5/L5F/NvpXo+jeCfD/hhPtNpYrJcoMm7uP3kuO5BP3fooArpaCMjB6VUYRjsjGU3LcRSGUMDkEZBpapWkjxTyWUgACDdCf7ydMe+OAfqKu1ZIU1+EY+gzTqbJ/qn+hoAw/E+xtJivlHz2d3FIH/ALq+YEkP02M9PqxcWQ1HQr+xfgXAuIs/7zMM/rWZpV2b/SLK8bhp4EkYehKgkVrTfQ2pPoW6KKK1NQooooAKKKKAM/Uj5d5pE/P7u/j6f7atH/7PXV1y2sxQy6Rc+dMYFjXzhMoyYmQ7lcDuQVBx7Vf0LXJNQjjtdStWsNWEQkltZP4hxlkPRlycHByDwe2cai1MKi1NqiiiszMoTyGOwEgHVzJ+pYD9AKuRRiKFIwchFCj8Kqaon/EvZgPliw5A9B1/Sr3UZFABRRRQAVQ1q/OmaPdXaKHlRMRIf45D8qL+LED8avO6xozuwVFGWZjgAeprlpbs+IL6CeNSNKtmMkLH/l5k6BwP7ignBP3iQRwAS0ruw4q7sTafZrYafb2isX8pApc9XPdj7k5J+tWaKK6TpCiiigYUUVkeI78WekSxq+2e4BijOcFcjlv+AjJ/ADvUykoxcnsgON1jVX1zVDsZzbwuRbpDKBx08wjHU84PZSPU5oajGUheDzpmXYHYO+d3zAYPtz0qyghVf3aFYYRhQcnn2B6AdcD0qGGMMsstwyoilcsx4OWD/wCH518tVqyqz55FWshuoFYpUmwdg8/ge0e3/wBlr0rSLV7LRrO2k/1kcKiT/ex8365rndH0Fr25hvb2BoreFvMhikGGkbruYdgDyAeSeuMc9fXs5dh5U4c01Zsl7hRRRXpAFYV7psVhbyEWcV9pBbfcaZNCJFUH7zxAjgjk7eQe2CcndopNJ7ktJ7nOXPwt8Karbpc6c1zZpKodHtJ9yMDyCFfcMfQCubuPgvf26BdP1u3mRRhUuYChA92UnP8A3zXeaHP/AGVqUmjSnFvOWnsWPQZ5ki/A5Yf7JIH3K6auSVOOzRjzSi7XPB5vhb4thPFtYze8N1/8Uq1Rn+H/AItjUq+gTSKQQdk8LDH/AH3mvoais/YQK9tI+Zj4Z8R2tv8A6VoOpDywcuLdnyB3O3PamQ6Hq9wnmQ6FqkibmXctjIRlSQR93sQR+FfTUiLLE8bfdZSp+hrF8NP5SahYHra3kmPVlc+Zn6bmcf8AATS+rxH7aR4EfDeuMCD4e1Ug8YNhJ/8AE0+08I+J2jEa+H9RIU4Vmi2ZHbO4jntX0tRR7CIvbSPnK28HeJLu5nt10popIHCS+fNGoUlQw6MSeGHIH8q2YPhXrFym28vtPt1PUIrz/odlenzqE8X320Y32Vux9zvmGfyA/IVareGGp2vY1jJyVzzN/hSltZqy6reXUsbAtGqom9e4GcnOOmW5xgkZyOm8N+FfCMTRn+x47ibf5fnXJabbIBnDJJzGxHONuORgnIrpqo3mlw3U6XKM9veR42XEJw3HQMOjgZPDAjn1rR0Yr4UTOLezNPUtMfUkWxMFotgoBPmR78kdAq8bceuc+mKovoeoadGH0+7a7VfvWt0xOR/sSHLA/wC8WB9V61PZ63NDcR2erpGjyMEhuogRFKx6KQSSjHsCSD2OTitiaORxmOVkOOgxg/mDUaxZjrFnP2eowXjvEN0VzH/rbaUbZI/qPT0IyD2JqfwdaLa+FtLaNjslsoHKHsxjGSPr/n2o61pkutwtBNtfYcCVQGMbHj5X2rhuccA46kjv0WmWken6TZ2UIxFbwJEg9FVQB/KnKVxylzFqiiipIGNGjOjsuWTO0+metPoooAKRhkYPSlpGYKpY5wBk4GaAGW6GO3jU/eCjP171y+lL9mN9p7cNaXcij/cc+YmPYK4H1U1ttrVru2xBpD3+ZU/RyprB1S9TT9b/ALSkguVs7mBYriTyGZYGQsVZiARtIcgsCQNozxki4OzLg7M1KKRWV1DKQykZBByCKWtzoCiiigAooqjqd5LbxRwWirJf3TeVbRt0Ld2b/ZUZY+wx1IpN2E3YbFEda1xYASbDT3D3B7Sz8MkfuFBDn32D1Fb+o6XbapCqThleNt8U0bbZIm/vK3Y/oehyOKTSdNi0nTYrOJmfZkvI33pHJyzn3JJP41bk4Qtu245zjP6Vzyd3c5pO7uZcDa3akR3K2d5Ev/LyJDC5H+0m0rn3DAH0HStA3duq5a4iUd8uKakxnQ+W6sDwJIXDY/P/AOvSG0ZjlrqYn/dT+e2kIT+0bBhj7bbHP/TVf8aktEjjtY0ik8yNRhGznjsM9/SmfYk6ma4z6+e38s4pGaOzw0144U8KshU5PtxkmgC1Va+vrfTrVri5fagIAAGWZj0VQOST2ArIOtX91ctDY20GwEjzSzSN+KYXb/wJl9s1maOkt+76xeTvctMx+yl8bY4ugKADA38tnrgqDnFVGN2VGPMyxLDc604l1RfLtQd0enggr7GUj77f7P3R/tEA1oUUVuklsdCSWwUUUUxhRRRQA2Qssbsib3AJVc4yfTPauOufDuuardNd38lokhG2ONJmZYl64A2DnuTnkjtgAdnRWdSlGquWWwHKw+D5NqpPqCqg5xbwBWH4sWH6Vr2Ph/TdPZJIrffKn3ZZWLsv0J+7+GK06Kinh6VP4IgFFFFbgFFFFABRRRQBV1GxXULNoTI0UgIeKZPvRSDlXX3B/PoeDT7DxRHDGtvrwXT7tMK0r8W8x/vJIeBn+6xDDpg9TPQQCCCMg8EVEopkSgpG0jrIgdGDKwyGByCKWuUGh6dHIZLe3+yuTlmtJGgLH32EZ/GrFgs95f3Vj9suhZ20ceSJDuMjFiVLn5uF2Hg9xWcoNamUoNanR1jXthc2+onVdPUPNtCywE489P7uegYHlSeMlgcbshyaTJbOJI5Hm2nO1rmYN/30XbP0Iq9M3nRBUeSObb5iqpww+o6e3NQQLZ3sN9D5kJbg7XR1KsjejA8g1YrIF9qMTHzNODE8eZyufwXf/Or1rPPONzwCNfdmz+RUUAYT5k8V6lKeiQQQD8N7n/0MfkKt1AmDq2rkHJFyqn2/cRHH6/rU9dEPhOiHwhRRRVFkVxbw3dvJb3EayRSDayt0Ipuk6lNY3iaRqMzSiTP2K6frKAMmNz/fA5z/ABAZ6g1PUF5ZwX9s1vcIWjbB4JUqQchgRyCCAQRyCKmUbomUeZHRUVzFtrV3ox8jWPNubQD93qEcWSo9JlXof9sDb1zt79DbXdteW8dxbXEU0En3JI3DK30I61g01uc7TW5NRRRSEFFFVb6UJFtaTy0ILSSZxsQDLHP6e2c0ASxzCV2CKTGvG/sT6D1+v/18RPZWtzIzzIJ8HG2Q7lU+y9AffGaq2Dz38PmPH9ntOkUKjDFR/e9PoPpyOumqqihVAVRwABgCgBgt4QMCGMD0Cinqiqu1VAHoBS0UAcvf2DeH2a7so2bSyS1xbIuTb+skYH8P95fxHcG3HIksayRurxuAyspyGB6EHuK3a5m68P6jZzsdAubSG2kJd7e6jZkjbuY9pGAepHQHpjJrSM7aM0hO2jLdFFFbG5Wv76LTrRriUM2CFSNBlpHJwqqO5JwBVnRNImt5W1LUir6lMmzahylunXy09ecEt/ER2AAGboCDVPEeqXN1850ycQWqfwpujVmfHdzuIz2HAxk562sZyu7GE5XdgooorMzIpLW3mbdLBE7erICaeiJGoWNFRR0CjAp1FAFeW2mkcst9cRA/woseB+ak1H/Zdu5zceZck9RM5ZT/AMA+7+Qq5RQBj+JJTbeHp4bc+XLcBbWHZxtaQhAR9MlvwqKKJIYkiiQJGihVUdABwBSa6fM1fSIW+4plnA/2lUKPwxI36U+tqa0ubU1pcKKKK0NQooooAKKKKACiiigAooooAKKKKACiiigAooooAKKKKACl8Lpu0g3p+9fytdZ9VPEf/kNUrN12R49EutjFWZPL3Dqu4hcj3GeK6mKJIIUiiULGihVUdABwBWVR9DGq+g+qlsA13dSDdw4TnvgDp7c/nn1q3RWRkFFFFAHMWjb7/VpD/FekY/3Y0X/2WrlUbD/j61T/AK/pP5Cr1dEdkdMdkFFFFUUFFFFABWZNpJjnkutLuDY3UnMm1A0U5/6aJ3P+0CG9606KTSe4mk9yjFrmt22EuNFe4A4JtriNh+BkZD+BBPuatf8ACTSKR5ugarGv979w+PwWUn9KkoqPZoj2aE/4S3SgMuuox9vn024H/slUdU8R6VfWy20Ny4muJEiWOWJ4mdSwLhQ4G75QeBV+svX0VtOSQqC8NzBIhI+6fMUcfUEj6E0nTsiXTsjq4IzFAkZx8oAwvQew9qkoorIyCiiigAooooA//9k="/>
          <p:cNvSpPr>
            <a:spLocks noChangeAspect="1" noChangeArrowheads="1"/>
          </p:cNvSpPr>
          <p:nvPr/>
        </p:nvSpPr>
        <p:spPr bwMode="auto">
          <a:xfrm>
            <a:off x="1568450" y="-192617"/>
            <a:ext cx="304800" cy="4064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en-US"/>
          </a:p>
        </p:txBody>
      </p:sp>
      <p:sp>
        <p:nvSpPr>
          <p:cNvPr id="15366" name="TextBox 44"/>
          <p:cNvSpPr txBox="1">
            <a:spLocks noChangeArrowheads="1"/>
          </p:cNvSpPr>
          <p:nvPr/>
        </p:nvSpPr>
        <p:spPr bwMode="auto">
          <a:xfrm>
            <a:off x="3532192" y="1623485"/>
            <a:ext cx="3449637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5400" b="1">
                <a:latin typeface="楷体" pitchFamily="49" charset="-122"/>
                <a:ea typeface="楷体" pitchFamily="49" charset="-122"/>
              </a:rPr>
              <a:t>责任心</a:t>
            </a:r>
            <a:r>
              <a:rPr lang="zh-CN" altLang="en-US" sz="54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强 </a:t>
            </a:r>
            <a:endParaRPr lang="zh-CN" altLang="en-US" sz="5400" b="1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25" name="TextBox 24"/>
          <p:cNvSpPr txBox="1">
            <a:spLocks noChangeArrowheads="1"/>
          </p:cNvSpPr>
          <p:nvPr/>
        </p:nvSpPr>
        <p:spPr bwMode="auto">
          <a:xfrm>
            <a:off x="8489954" y="3898903"/>
            <a:ext cx="19669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4400" b="1">
                <a:latin typeface="楷体" pitchFamily="49" charset="-122"/>
                <a:ea typeface="楷体" pitchFamily="49" charset="-122"/>
              </a:rPr>
              <a:t>犯法</a:t>
            </a:r>
          </a:p>
        </p:txBody>
      </p:sp>
      <p:sp>
        <p:nvSpPr>
          <p:cNvPr id="26" name="TextBox 25"/>
          <p:cNvSpPr txBox="1">
            <a:spLocks noChangeArrowheads="1"/>
          </p:cNvSpPr>
          <p:nvPr/>
        </p:nvSpPr>
        <p:spPr bwMode="auto">
          <a:xfrm>
            <a:off x="7956550" y="4893736"/>
            <a:ext cx="2554288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4400" b="1">
                <a:latin typeface="楷体" pitchFamily="49" charset="-122"/>
                <a:ea typeface="楷体" pitchFamily="49" charset="-122"/>
              </a:rPr>
              <a:t>明知故犯</a:t>
            </a:r>
          </a:p>
        </p:txBody>
      </p:sp>
      <p:sp>
        <p:nvSpPr>
          <p:cNvPr id="27" name="矩形 26"/>
          <p:cNvSpPr>
            <a:spLocks noChangeArrowheads="1"/>
          </p:cNvSpPr>
          <p:nvPr/>
        </p:nvSpPr>
        <p:spPr bwMode="auto">
          <a:xfrm>
            <a:off x="6804029" y="2984503"/>
            <a:ext cx="910827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1" hangingPunct="1"/>
            <a:r>
              <a:rPr lang="en-US" altLang="zh-CN" sz="4400" b="1">
                <a:solidFill>
                  <a:srgbClr val="FF0000"/>
                </a:solidFill>
                <a:latin typeface="方正姚体" pitchFamily="2" charset="-122"/>
                <a:ea typeface="方正姚体" pitchFamily="2" charset="-122"/>
              </a:rPr>
              <a:t>fàn</a:t>
            </a:r>
          </a:p>
        </p:txBody>
      </p:sp>
      <p:sp>
        <p:nvSpPr>
          <p:cNvPr id="15370" name="TextBox 44"/>
          <p:cNvSpPr txBox="1">
            <a:spLocks noChangeArrowheads="1"/>
          </p:cNvSpPr>
          <p:nvPr/>
        </p:nvSpPr>
        <p:spPr bwMode="auto">
          <a:xfrm>
            <a:off x="7797800" y="1695451"/>
            <a:ext cx="1843088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54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犯</a:t>
            </a:r>
            <a:r>
              <a:rPr lang="zh-CN" altLang="en-US" sz="5400" b="1">
                <a:latin typeface="楷体" pitchFamily="49" charset="-122"/>
                <a:ea typeface="楷体" pitchFamily="49" charset="-122"/>
              </a:rPr>
              <a:t>规</a:t>
            </a:r>
          </a:p>
        </p:txBody>
      </p:sp>
      <p:grpSp>
        <p:nvGrpSpPr>
          <p:cNvPr id="15371" name="组合 4"/>
          <p:cNvGrpSpPr>
            <a:grpSpLocks/>
          </p:cNvGrpSpPr>
          <p:nvPr/>
        </p:nvGrpSpPr>
        <p:grpSpPr bwMode="auto">
          <a:xfrm>
            <a:off x="2103438" y="1028704"/>
            <a:ext cx="1331912" cy="630767"/>
            <a:chOff x="579880" y="770997"/>
            <a:chExt cx="1331484" cy="473953"/>
          </a:xfrm>
        </p:grpSpPr>
        <p:sp>
          <p:nvSpPr>
            <p:cNvPr id="24" name="圆角矩形 23">
              <a:extLst>
                <a:ext uri="{FF2B5EF4-FFF2-40B4-BE49-F238E27FC236}"/>
              </a:extLst>
            </p:cNvPr>
            <p:cNvSpPr/>
            <p:nvPr/>
          </p:nvSpPr>
          <p:spPr>
            <a:xfrm>
              <a:off x="590550" y="770997"/>
              <a:ext cx="1310279" cy="399146"/>
            </a:xfrm>
            <a:prstGeom prst="roundRect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tint val="66000"/>
                    <a:satMod val="160000"/>
                  </a:schemeClr>
                </a:gs>
                <a:gs pos="50000">
                  <a:schemeClr val="accent1">
                    <a:lumMod val="60000"/>
                    <a:lumOff val="40000"/>
                    <a:tint val="44500"/>
                    <a:satMod val="160000"/>
                  </a:schemeClr>
                </a:gs>
                <a:gs pos="100000">
                  <a:schemeClr val="accent1">
                    <a:lumMod val="60000"/>
                    <a:lumOff val="40000"/>
                    <a:tint val="23500"/>
                    <a:satMod val="160000"/>
                  </a:schemeClr>
                </a:gs>
              </a:gsLst>
              <a:lin ang="5400000" scaled="1"/>
              <a:tileRect/>
            </a:gradFill>
            <a:ln>
              <a:solidFill>
                <a:schemeClr val="accent3">
                  <a:lumMod val="75000"/>
                </a:schemeClr>
              </a:solidFill>
            </a:ln>
            <a:effectLst>
              <a:softEdge rad="31750"/>
            </a:effectLst>
          </p:spPr>
          <p:txBody>
            <a:bodyPr wrap="none">
              <a:spAutoFit/>
            </a:bodyPr>
            <a:lstStyle/>
            <a:p>
              <a:pPr defTabSz="1600200" eaLnBrk="1" hangingPunct="1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zh-CN" altLang="en-US" sz="2800" b="1" dirty="0">
                  <a:solidFill>
                    <a:prstClr val="black">
                      <a:hueOff val="0"/>
                      <a:satOff val="0"/>
                      <a:lumOff val="0"/>
                      <a:alphaOff val="0"/>
                    </a:prstClr>
                  </a:solidFill>
                  <a:effectLst>
                    <a:glow rad="101600">
                      <a:schemeClr val="bg1">
                        <a:alpha val="60000"/>
                      </a:schemeClr>
                    </a:glow>
                  </a:effectLst>
                  <a:latin typeface="微软雅黑" pitchFamily="34" charset="-122"/>
                  <a:ea typeface="微软雅黑" pitchFamily="34" charset="-122"/>
                </a:rPr>
                <a:t>我会认</a:t>
              </a:r>
            </a:p>
          </p:txBody>
        </p:sp>
        <p:sp>
          <p:nvSpPr>
            <p:cNvPr id="29" name="直线连接符 21">
              <a:extLst>
                <a:ext uri="{FF2B5EF4-FFF2-40B4-BE49-F238E27FC236}"/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579880" y="1244950"/>
              <a:ext cx="1331484" cy="0"/>
            </a:xfrm>
            <a:prstGeom prst="line">
              <a:avLst/>
            </a:prstGeom>
            <a:noFill/>
            <a:ln w="38100">
              <a:solidFill>
                <a:schemeClr val="accent1">
                  <a:lumMod val="60000"/>
                  <a:lumOff val="40000"/>
                </a:schemeClr>
              </a:solidFill>
              <a:prstDash val="sysDash"/>
              <a:round/>
              <a:headEnd/>
              <a:tailEnd/>
            </a:ln>
            <a:extLst/>
          </p:spPr>
          <p:txBody>
            <a:bodyPr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9pPr>
            </a:lstStyle>
            <a:p>
              <a:pPr eaLnBrk="1" hangingPunct="1">
                <a:defRPr/>
              </a:pPr>
              <a:endParaRPr lang="zh-CN" altLang="en-US" b="1"/>
            </a:p>
          </p:txBody>
        </p:sp>
      </p:grpSp>
      <p:graphicFrame>
        <p:nvGraphicFramePr>
          <p:cNvPr id="30" name="Group 47">
            <a:extLst>
              <a:ext uri="{FF2B5EF4-FFF2-40B4-BE49-F238E27FC236}"/>
            </a:extLst>
          </p:cNvPr>
          <p:cNvGraphicFramePr>
            <a:graphicFrameLocks noGrp="1"/>
          </p:cNvGraphicFramePr>
          <p:nvPr/>
        </p:nvGraphicFramePr>
        <p:xfrm>
          <a:off x="2436813" y="4152900"/>
          <a:ext cx="1223962" cy="1631952"/>
        </p:xfrm>
        <a:graphic>
          <a:graphicData uri="http://schemas.openxmlformats.org/drawingml/2006/table">
            <a:tbl>
              <a:tblPr/>
              <a:tblGrid>
                <a:gridCol w="611981">
                  <a:extLst>
                    <a:ext uri="{9D8B030D-6E8A-4147-A177-3AD203B41FA5}"/>
                  </a:extLst>
                </a:gridCol>
                <a:gridCol w="611981">
                  <a:extLst>
                    <a:ext uri="{9D8B030D-6E8A-4147-A177-3AD203B41FA5}"/>
                  </a:extLst>
                </a:gridCol>
              </a:tblGrid>
              <a:tr h="815976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19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ea typeface="宋体" pitchFamily="2" charset="-122"/>
                      </a:endParaRPr>
                    </a:p>
                  </a:txBody>
                  <a:tcPr marL="91623" marR="91623" marT="45761" marB="4576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19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ea typeface="宋体" pitchFamily="2" charset="-122"/>
                      </a:endParaRPr>
                    </a:p>
                  </a:txBody>
                  <a:tcPr marL="91623" marR="91623" marT="45761" marB="45761" horzOverflow="overflow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/>
                </a:extLst>
              </a:tr>
              <a:tr h="815976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19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宋体" pitchFamily="2" charset="-122"/>
                      </a:endParaRPr>
                    </a:p>
                  </a:txBody>
                  <a:tcPr marL="91623" marR="91623" marT="45761" marB="4576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19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宋体" pitchFamily="2" charset="-122"/>
                      </a:endParaRPr>
                    </a:p>
                  </a:txBody>
                  <a:tcPr marL="91623" marR="91623" marT="45761" marB="45761" horzOverflow="overflow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/>
                </a:extLst>
              </a:tr>
            </a:tbl>
          </a:graphicData>
        </a:graphic>
      </p:graphicFrame>
      <p:sp>
        <p:nvSpPr>
          <p:cNvPr id="31" name="TextBox 26"/>
          <p:cNvSpPr txBox="1">
            <a:spLocks noChangeArrowheads="1"/>
          </p:cNvSpPr>
          <p:nvPr/>
        </p:nvSpPr>
        <p:spPr bwMode="auto">
          <a:xfrm>
            <a:off x="2471742" y="4159254"/>
            <a:ext cx="1150937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zh-CN" altLang="en-US" sz="72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强</a:t>
            </a:r>
          </a:p>
        </p:txBody>
      </p:sp>
      <p:graphicFrame>
        <p:nvGraphicFramePr>
          <p:cNvPr id="32" name="Group 47">
            <a:extLst>
              <a:ext uri="{FF2B5EF4-FFF2-40B4-BE49-F238E27FC236}"/>
            </a:extLst>
          </p:cNvPr>
          <p:cNvGraphicFramePr>
            <a:graphicFrameLocks noGrp="1"/>
          </p:cNvGraphicFramePr>
          <p:nvPr/>
        </p:nvGraphicFramePr>
        <p:xfrm>
          <a:off x="6672263" y="4169833"/>
          <a:ext cx="1223962" cy="1631952"/>
        </p:xfrm>
        <a:graphic>
          <a:graphicData uri="http://schemas.openxmlformats.org/drawingml/2006/table">
            <a:tbl>
              <a:tblPr/>
              <a:tblGrid>
                <a:gridCol w="611981">
                  <a:extLst>
                    <a:ext uri="{9D8B030D-6E8A-4147-A177-3AD203B41FA5}"/>
                  </a:extLst>
                </a:gridCol>
                <a:gridCol w="611981">
                  <a:extLst>
                    <a:ext uri="{9D8B030D-6E8A-4147-A177-3AD203B41FA5}"/>
                  </a:extLst>
                </a:gridCol>
              </a:tblGrid>
              <a:tr h="815976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19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ea typeface="宋体" pitchFamily="2" charset="-122"/>
                      </a:endParaRPr>
                    </a:p>
                  </a:txBody>
                  <a:tcPr marL="91623" marR="91623" marT="45761" marB="4576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19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ea typeface="宋体" pitchFamily="2" charset="-122"/>
                      </a:endParaRPr>
                    </a:p>
                  </a:txBody>
                  <a:tcPr marL="91623" marR="91623" marT="45761" marB="45761" horzOverflow="overflow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/>
                </a:extLst>
              </a:tr>
              <a:tr h="815976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19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宋体" pitchFamily="2" charset="-122"/>
                      </a:endParaRPr>
                    </a:p>
                  </a:txBody>
                  <a:tcPr marL="91623" marR="91623" marT="45761" marB="4576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19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宋体" pitchFamily="2" charset="-122"/>
                      </a:endParaRPr>
                    </a:p>
                  </a:txBody>
                  <a:tcPr marL="91623" marR="91623" marT="45761" marB="45761" horzOverflow="overflow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/>
                </a:extLst>
              </a:tr>
            </a:tbl>
          </a:graphicData>
        </a:graphic>
      </p:graphicFrame>
      <p:sp>
        <p:nvSpPr>
          <p:cNvPr id="33" name="TextBox 26"/>
          <p:cNvSpPr txBox="1">
            <a:spLocks noChangeArrowheads="1"/>
          </p:cNvSpPr>
          <p:nvPr/>
        </p:nvSpPr>
        <p:spPr bwMode="auto">
          <a:xfrm>
            <a:off x="6707192" y="4176187"/>
            <a:ext cx="1150937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zh-CN" altLang="en-US" sz="72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犯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 autoUpdateAnimBg="0"/>
      <p:bldP spid="41" grpId="0" autoUpdateAnimBg="0"/>
      <p:bldP spid="20" grpId="0" autoUpdateAnimBg="0"/>
      <p:bldP spid="25" grpId="0" autoUpdateAnimBg="0"/>
      <p:bldP spid="26" grpId="0" autoUpdateAnimBg="0"/>
      <p:bldP spid="27" grpId="0" autoUpdateAnimBg="0"/>
      <p:bldP spid="31" grpId="0"/>
      <p:bldP spid="33" grpId="0"/>
    </p:bldLst>
  </p:timing>
</p:sld>
</file>

<file path=ppt/theme/theme1.xml><?xml version="1.0" encoding="utf-8"?>
<a:theme xmlns:a="http://schemas.openxmlformats.org/drawingml/2006/main" name="主题1">
  <a:themeElements>
    <a:clrScheme name="自定义 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974806"/>
      </a:folHlink>
    </a:clrScheme>
    <a:fontScheme name="办公室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办公室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主题1" id="{7DB1DDFD-A68D-4D99-BCD1-B62788D03BDA}" vid="{A5AAD51E-2754-4DE5-A73D-61C12E5CE567}"/>
    </a:ext>
  </a:extLst>
</a:theme>
</file>

<file path=ppt/theme/theme2.xml><?xml version="1.0" encoding="utf-8"?>
<a:theme xmlns:a="http://schemas.openxmlformats.org/drawingml/2006/main" name="1_第一PPT模板网-WWW.1PPT.COM 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5916</TotalTime>
  <Pages>0</Pages>
  <Words>2220</Words>
  <Characters>0</Characters>
  <Application>Microsoft Office PowerPoint</Application>
  <DocSecurity>0</DocSecurity>
  <PresentationFormat>宽屏</PresentationFormat>
  <Lines>0</Lines>
  <Paragraphs>183</Paragraphs>
  <Slides>40</Slides>
  <Notes>6</Notes>
  <HiddenSlides>0</HiddenSlides>
  <MMClips>2</MMClips>
  <ScaleCrop>false</ScaleCrop>
  <HeadingPairs>
    <vt:vector size="6" baseType="variant">
      <vt:variant>
        <vt:lpstr>已用的字体</vt:lpstr>
      </vt:variant>
      <vt:variant>
        <vt:i4>18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40</vt:i4>
      </vt:variant>
    </vt:vector>
  </HeadingPairs>
  <TitlesOfParts>
    <vt:vector size="61" baseType="lpstr">
      <vt:lpstr>Gulim</vt:lpstr>
      <vt:lpstr>Malgun Gothic</vt:lpstr>
      <vt:lpstr>Meiryo</vt:lpstr>
      <vt:lpstr>方正大黑简体</vt:lpstr>
      <vt:lpstr>方正姚体</vt:lpstr>
      <vt:lpstr>仿宋</vt:lpstr>
      <vt:lpstr>汉仪大宋简</vt:lpstr>
      <vt:lpstr>黑体</vt:lpstr>
      <vt:lpstr>华文彩云</vt:lpstr>
      <vt:lpstr>华文行楷</vt:lpstr>
      <vt:lpstr>楷体</vt:lpstr>
      <vt:lpstr>隶书</vt:lpstr>
      <vt:lpstr>宋体</vt:lpstr>
      <vt:lpstr>微软雅黑</vt:lpstr>
      <vt:lpstr>Arial</vt:lpstr>
      <vt:lpstr>Calibri</vt:lpstr>
      <vt:lpstr>Calibri Light</vt:lpstr>
      <vt:lpstr>Times New Roman</vt:lpstr>
      <vt:lpstr>主题1</vt:lpstr>
      <vt:lpstr>1_第一PPT模板网-WWW.1PPT.COM 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CharactersWithSpaces>0</CharactersWithSpaces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cp:lastModifiedBy>kan</cp:lastModifiedBy>
  <cp:revision>2</cp:revision>
  <dcterms:created xsi:type="dcterms:W3CDTF">2015-12-30T08:03:25Z</dcterms:created>
  <dcterms:modified xsi:type="dcterms:W3CDTF">2021-07-30T04:18:57Z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2052-10.1.0.5554</vt:lpwstr>
  </property>
</Properties>
</file>