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8" r:id="rId2"/>
  </p:sldMasterIdLst>
  <p:notesMasterIdLst>
    <p:notesMasterId r:id="rId25"/>
  </p:notes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6E8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>
      <p:cViewPr varScale="1">
        <p:scale>
          <a:sx n="143" d="100"/>
          <a:sy n="143" d="100"/>
        </p:scale>
        <p:origin x="684" y="12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1C9B46-671E-47F0-AFCD-90E116D0932C}" type="datetimeFigureOut">
              <a:rPr lang="zh-CN" altLang="en-US" smtClean="0"/>
              <a:t>2021/7/29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D6CDD5-BBBE-462E-B5FA-4D1C1FC90C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80700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D6CDD5-BBBE-462E-B5FA-4D1C1FC90C8C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66214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D6CDD5-BBBE-462E-B5FA-4D1C1FC90C8C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61290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D6CDD5-BBBE-462E-B5FA-4D1C1FC90C8C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32311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D6CDD5-BBBE-462E-B5FA-4D1C1FC90C8C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393056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D6CDD5-BBBE-462E-B5FA-4D1C1FC90C8C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28247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D6CDD5-BBBE-462E-B5FA-4D1C1FC90C8C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29306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D6CDD5-BBBE-462E-B5FA-4D1C1FC90C8C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195710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D6CDD5-BBBE-462E-B5FA-4D1C1FC90C8C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592460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D6CDD5-BBBE-462E-B5FA-4D1C1FC90C8C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79064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D6CDD5-BBBE-462E-B5FA-4D1C1FC90C8C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478272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D6CDD5-BBBE-462E-B5FA-4D1C1FC90C8C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28797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D6CDD5-BBBE-462E-B5FA-4D1C1FC90C8C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949850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D6CDD5-BBBE-462E-B5FA-4D1C1FC90C8C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014816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D6CDD5-BBBE-462E-B5FA-4D1C1FC90C8C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305163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817678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D6CDD5-BBBE-462E-B5FA-4D1C1FC90C8C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00305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D6CDD5-BBBE-462E-B5FA-4D1C1FC90C8C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50778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D6CDD5-BBBE-462E-B5FA-4D1C1FC90C8C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85548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D6CDD5-BBBE-462E-B5FA-4D1C1FC90C8C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26820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D6CDD5-BBBE-462E-B5FA-4D1C1FC90C8C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3255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D6CDD5-BBBE-462E-B5FA-4D1C1FC90C8C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51052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D6CDD5-BBBE-462E-B5FA-4D1C1FC90C8C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33405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5.png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5.png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7.png"/><Relationship Id="rId7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7.png"/><Relationship Id="rId7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1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0.png"/><Relationship Id="rId4" Type="http://schemas.openxmlformats.org/officeDocument/2006/relationships/image" Target="../media/image7.png"/><Relationship Id="rId9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首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2"/>
          <p:cNvSpPr>
            <a:spLocks noGrp="1"/>
          </p:cNvSpPr>
          <p:nvPr>
            <p:ph idx="1" hasCustomPrompt="1"/>
          </p:nvPr>
        </p:nvSpPr>
        <p:spPr bwMode="auto">
          <a:xfrm>
            <a:off x="1292139" y="2602141"/>
            <a:ext cx="6333104" cy="580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800"/>
            </a:lvl1pPr>
          </a:lstStyle>
          <a:p>
            <a:pPr lvl="0"/>
            <a:r>
              <a:rPr lang="zh-CN" altLang="en-US" dirty="0" smtClean="0"/>
              <a:t>小标题</a:t>
            </a:r>
          </a:p>
        </p:txBody>
      </p:sp>
      <p:sp>
        <p:nvSpPr>
          <p:cNvPr id="23" name="标题 22"/>
          <p:cNvSpPr>
            <a:spLocks noGrp="1"/>
          </p:cNvSpPr>
          <p:nvPr>
            <p:ph type="title" hasCustomPrompt="1"/>
          </p:nvPr>
        </p:nvSpPr>
        <p:spPr>
          <a:xfrm>
            <a:off x="685903" y="1288435"/>
            <a:ext cx="7545579" cy="99441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dirty="0" smtClean="0"/>
              <a:t>标题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84659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绿色书笔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784" y="4497892"/>
            <a:ext cx="314201" cy="40737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007" t="-46031"/>
          <a:stretch>
            <a:fillRect/>
          </a:stretch>
        </p:blipFill>
        <p:spPr>
          <a:xfrm>
            <a:off x="-192853" y="1060254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7" name="图片 66"/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9193403" y="1176796"/>
            <a:ext cx="685800" cy="3310297"/>
          </a:xfrm>
          <a:custGeom>
            <a:avLst/>
            <a:gdLst>
              <a:gd name="connsiteX0" fmla="*/ 0 w 914400"/>
              <a:gd name="connsiteY0" fmla="*/ 0 h 4413729"/>
              <a:gd name="connsiteX1" fmla="*/ 914400 w 914400"/>
              <a:gd name="connsiteY1" fmla="*/ 0 h 4413729"/>
              <a:gd name="connsiteX2" fmla="*/ 914400 w 914400"/>
              <a:gd name="connsiteY2" fmla="*/ 4413729 h 4413729"/>
              <a:gd name="connsiteX3" fmla="*/ 0 w 914400"/>
              <a:gd name="connsiteY3" fmla="*/ 4413729 h 4413729"/>
              <a:gd name="connsiteX4" fmla="*/ 0 w 914400"/>
              <a:gd name="connsiteY4" fmla="*/ 0 h 4413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" h="4413729">
                <a:moveTo>
                  <a:pt x="0" y="0"/>
                </a:moveTo>
                <a:lnTo>
                  <a:pt x="914400" y="0"/>
                </a:lnTo>
                <a:lnTo>
                  <a:pt x="914400" y="4413729"/>
                </a:lnTo>
                <a:lnTo>
                  <a:pt x="0" y="441372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2" name="组合 11"/>
          <p:cNvGrpSpPr/>
          <p:nvPr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3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5" name="组合 20"/>
          <p:cNvGrpSpPr/>
          <p:nvPr/>
        </p:nvGrpSpPr>
        <p:grpSpPr>
          <a:xfrm rot="433303">
            <a:off x="257047" y="161505"/>
            <a:ext cx="608300" cy="482860"/>
            <a:chOff x="5254626" y="922338"/>
            <a:chExt cx="528638" cy="420688"/>
          </a:xfrm>
        </p:grpSpPr>
        <p:sp>
          <p:nvSpPr>
            <p:cNvPr id="22" name="Freeform 35"/>
            <p:cNvSpPr/>
            <p:nvPr/>
          </p:nvSpPr>
          <p:spPr bwMode="auto">
            <a:xfrm>
              <a:off x="5280026" y="922338"/>
              <a:ext cx="503238" cy="336550"/>
            </a:xfrm>
            <a:custGeom>
              <a:avLst/>
              <a:gdLst>
                <a:gd name="T0" fmla="*/ 185 w 185"/>
                <a:gd name="T1" fmla="*/ 37 h 123"/>
                <a:gd name="T2" fmla="*/ 183 w 185"/>
                <a:gd name="T3" fmla="*/ 35 h 123"/>
                <a:gd name="T4" fmla="*/ 90 w 185"/>
                <a:gd name="T5" fmla="*/ 1 h 123"/>
                <a:gd name="T6" fmla="*/ 86 w 185"/>
                <a:gd name="T7" fmla="*/ 2 h 123"/>
                <a:gd name="T8" fmla="*/ 2 w 185"/>
                <a:gd name="T9" fmla="*/ 74 h 123"/>
                <a:gd name="T10" fmla="*/ 1 w 185"/>
                <a:gd name="T11" fmla="*/ 77 h 123"/>
                <a:gd name="T12" fmla="*/ 3 w 185"/>
                <a:gd name="T13" fmla="*/ 80 h 123"/>
                <a:gd name="T14" fmla="*/ 99 w 185"/>
                <a:gd name="T15" fmla="*/ 123 h 123"/>
                <a:gd name="T16" fmla="*/ 101 w 185"/>
                <a:gd name="T17" fmla="*/ 123 h 123"/>
                <a:gd name="T18" fmla="*/ 104 w 185"/>
                <a:gd name="T19" fmla="*/ 122 h 123"/>
                <a:gd name="T20" fmla="*/ 184 w 185"/>
                <a:gd name="T21" fmla="*/ 41 h 123"/>
                <a:gd name="T22" fmla="*/ 185 w 185"/>
                <a:gd name="T23" fmla="*/ 37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5" h="123">
                  <a:moveTo>
                    <a:pt x="185" y="37"/>
                  </a:moveTo>
                  <a:cubicBezTo>
                    <a:pt x="185" y="36"/>
                    <a:pt x="184" y="35"/>
                    <a:pt x="183" y="35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88" y="0"/>
                    <a:pt x="87" y="1"/>
                    <a:pt x="86" y="2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1" y="75"/>
                    <a:pt x="0" y="76"/>
                    <a:pt x="1" y="77"/>
                  </a:cubicBezTo>
                  <a:cubicBezTo>
                    <a:pt x="1" y="79"/>
                    <a:pt x="2" y="80"/>
                    <a:pt x="3" y="80"/>
                  </a:cubicBezTo>
                  <a:cubicBezTo>
                    <a:pt x="99" y="123"/>
                    <a:pt x="99" y="123"/>
                    <a:pt x="99" y="123"/>
                  </a:cubicBezTo>
                  <a:cubicBezTo>
                    <a:pt x="100" y="123"/>
                    <a:pt x="101" y="123"/>
                    <a:pt x="101" y="123"/>
                  </a:cubicBezTo>
                  <a:cubicBezTo>
                    <a:pt x="102" y="123"/>
                    <a:pt x="103" y="123"/>
                    <a:pt x="104" y="122"/>
                  </a:cubicBezTo>
                  <a:cubicBezTo>
                    <a:pt x="184" y="41"/>
                    <a:pt x="184" y="41"/>
                    <a:pt x="184" y="41"/>
                  </a:cubicBezTo>
                  <a:cubicBezTo>
                    <a:pt x="185" y="40"/>
                    <a:pt x="185" y="39"/>
                    <a:pt x="185" y="37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  <p:sp>
          <p:nvSpPr>
            <p:cNvPr id="23" name="Freeform 36"/>
            <p:cNvSpPr/>
            <p:nvPr/>
          </p:nvSpPr>
          <p:spPr bwMode="auto">
            <a:xfrm>
              <a:off x="5254626" y="1119188"/>
              <a:ext cx="512763" cy="223838"/>
            </a:xfrm>
            <a:custGeom>
              <a:avLst/>
              <a:gdLst>
                <a:gd name="T0" fmla="*/ 111 w 188"/>
                <a:gd name="T1" fmla="*/ 82 h 82"/>
                <a:gd name="T2" fmla="*/ 109 w 188"/>
                <a:gd name="T3" fmla="*/ 82 h 82"/>
                <a:gd name="T4" fmla="*/ 16 w 188"/>
                <a:gd name="T5" fmla="*/ 42 h 82"/>
                <a:gd name="T6" fmla="*/ 0 w 188"/>
                <a:gd name="T7" fmla="*/ 20 h 82"/>
                <a:gd name="T8" fmla="*/ 12 w 188"/>
                <a:gd name="T9" fmla="*/ 1 h 82"/>
                <a:gd name="T10" fmla="*/ 17 w 188"/>
                <a:gd name="T11" fmla="*/ 3 h 82"/>
                <a:gd name="T12" fmla="*/ 15 w 188"/>
                <a:gd name="T13" fmla="*/ 8 h 82"/>
                <a:gd name="T14" fmla="*/ 8 w 188"/>
                <a:gd name="T15" fmla="*/ 20 h 82"/>
                <a:gd name="T16" fmla="*/ 19 w 188"/>
                <a:gd name="T17" fmla="*/ 34 h 82"/>
                <a:gd name="T18" fmla="*/ 110 w 188"/>
                <a:gd name="T19" fmla="*/ 73 h 82"/>
                <a:gd name="T20" fmla="*/ 180 w 188"/>
                <a:gd name="T21" fmla="*/ 2 h 82"/>
                <a:gd name="T22" fmla="*/ 186 w 188"/>
                <a:gd name="T23" fmla="*/ 2 h 82"/>
                <a:gd name="T24" fmla="*/ 186 w 188"/>
                <a:gd name="T25" fmla="*/ 7 h 82"/>
                <a:gd name="T26" fmla="*/ 114 w 188"/>
                <a:gd name="T27" fmla="*/ 81 h 82"/>
                <a:gd name="T28" fmla="*/ 111 w 188"/>
                <a:gd name="T29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8" h="82">
                  <a:moveTo>
                    <a:pt x="111" y="82"/>
                  </a:moveTo>
                  <a:cubicBezTo>
                    <a:pt x="110" y="82"/>
                    <a:pt x="110" y="82"/>
                    <a:pt x="109" y="82"/>
                  </a:cubicBezTo>
                  <a:cubicBezTo>
                    <a:pt x="109" y="82"/>
                    <a:pt x="44" y="54"/>
                    <a:pt x="16" y="42"/>
                  </a:cubicBezTo>
                  <a:cubicBezTo>
                    <a:pt x="2" y="36"/>
                    <a:pt x="0" y="25"/>
                    <a:pt x="0" y="20"/>
                  </a:cubicBezTo>
                  <a:cubicBezTo>
                    <a:pt x="1" y="11"/>
                    <a:pt x="7" y="3"/>
                    <a:pt x="12" y="1"/>
                  </a:cubicBezTo>
                  <a:cubicBezTo>
                    <a:pt x="14" y="0"/>
                    <a:pt x="17" y="1"/>
                    <a:pt x="17" y="3"/>
                  </a:cubicBezTo>
                  <a:cubicBezTo>
                    <a:pt x="18" y="6"/>
                    <a:pt x="17" y="8"/>
                    <a:pt x="15" y="8"/>
                  </a:cubicBezTo>
                  <a:cubicBezTo>
                    <a:pt x="13" y="9"/>
                    <a:pt x="9" y="14"/>
                    <a:pt x="8" y="20"/>
                  </a:cubicBezTo>
                  <a:cubicBezTo>
                    <a:pt x="8" y="26"/>
                    <a:pt x="12" y="31"/>
                    <a:pt x="19" y="34"/>
                  </a:cubicBezTo>
                  <a:cubicBezTo>
                    <a:pt x="44" y="45"/>
                    <a:pt x="98" y="68"/>
                    <a:pt x="110" y="73"/>
                  </a:cubicBezTo>
                  <a:cubicBezTo>
                    <a:pt x="180" y="2"/>
                    <a:pt x="180" y="2"/>
                    <a:pt x="180" y="2"/>
                  </a:cubicBezTo>
                  <a:cubicBezTo>
                    <a:pt x="182" y="0"/>
                    <a:pt x="184" y="0"/>
                    <a:pt x="186" y="2"/>
                  </a:cubicBezTo>
                  <a:cubicBezTo>
                    <a:pt x="188" y="3"/>
                    <a:pt x="188" y="6"/>
                    <a:pt x="186" y="7"/>
                  </a:cubicBezTo>
                  <a:cubicBezTo>
                    <a:pt x="114" y="81"/>
                    <a:pt x="114" y="81"/>
                    <a:pt x="114" y="81"/>
                  </a:cubicBezTo>
                  <a:cubicBezTo>
                    <a:pt x="113" y="82"/>
                    <a:pt x="112" y="82"/>
                    <a:pt x="111" y="82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9525">
              <a:solidFill>
                <a:schemeClr val="accent6">
                  <a:lumMod val="50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  <p:sp>
          <p:nvSpPr>
            <p:cNvPr id="25" name="Freeform 37"/>
            <p:cNvSpPr/>
            <p:nvPr/>
          </p:nvSpPr>
          <p:spPr bwMode="auto">
            <a:xfrm>
              <a:off x="5705476" y="1047750"/>
              <a:ext cx="50800" cy="106363"/>
            </a:xfrm>
            <a:custGeom>
              <a:avLst/>
              <a:gdLst>
                <a:gd name="T0" fmla="*/ 14 w 19"/>
                <a:gd name="T1" fmla="*/ 39 h 39"/>
                <a:gd name="T2" fmla="*/ 11 w 19"/>
                <a:gd name="T3" fmla="*/ 37 h 39"/>
                <a:gd name="T4" fmla="*/ 10 w 19"/>
                <a:gd name="T5" fmla="*/ 3 h 39"/>
                <a:gd name="T6" fmla="*/ 15 w 19"/>
                <a:gd name="T7" fmla="*/ 1 h 39"/>
                <a:gd name="T8" fmla="*/ 17 w 19"/>
                <a:gd name="T9" fmla="*/ 6 h 39"/>
                <a:gd name="T10" fmla="*/ 17 w 19"/>
                <a:gd name="T11" fmla="*/ 6 h 39"/>
                <a:gd name="T12" fmla="*/ 17 w 19"/>
                <a:gd name="T13" fmla="*/ 33 h 39"/>
                <a:gd name="T14" fmla="*/ 16 w 19"/>
                <a:gd name="T15" fmla="*/ 38 h 39"/>
                <a:gd name="T16" fmla="*/ 14 w 19"/>
                <a:gd name="T1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9">
                  <a:moveTo>
                    <a:pt x="14" y="39"/>
                  </a:moveTo>
                  <a:cubicBezTo>
                    <a:pt x="13" y="39"/>
                    <a:pt x="12" y="38"/>
                    <a:pt x="11" y="37"/>
                  </a:cubicBezTo>
                  <a:cubicBezTo>
                    <a:pt x="0" y="22"/>
                    <a:pt x="10" y="3"/>
                    <a:pt x="10" y="3"/>
                  </a:cubicBezTo>
                  <a:cubicBezTo>
                    <a:pt x="11" y="1"/>
                    <a:pt x="14" y="0"/>
                    <a:pt x="15" y="1"/>
                  </a:cubicBezTo>
                  <a:cubicBezTo>
                    <a:pt x="17" y="2"/>
                    <a:pt x="18" y="4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9" y="21"/>
                    <a:pt x="17" y="33"/>
                  </a:cubicBezTo>
                  <a:cubicBezTo>
                    <a:pt x="19" y="34"/>
                    <a:pt x="18" y="37"/>
                    <a:pt x="16" y="38"/>
                  </a:cubicBezTo>
                  <a:cubicBezTo>
                    <a:pt x="16" y="39"/>
                    <a:pt x="15" y="39"/>
                    <a:pt x="14" y="39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  <p:sp>
          <p:nvSpPr>
            <p:cNvPr id="26" name="Freeform 38"/>
            <p:cNvSpPr/>
            <p:nvPr/>
          </p:nvSpPr>
          <p:spPr bwMode="auto">
            <a:xfrm>
              <a:off x="5516563" y="1241425"/>
              <a:ext cx="52388" cy="96838"/>
            </a:xfrm>
            <a:custGeom>
              <a:avLst/>
              <a:gdLst>
                <a:gd name="T0" fmla="*/ 14 w 19"/>
                <a:gd name="T1" fmla="*/ 35 h 35"/>
                <a:gd name="T2" fmla="*/ 11 w 19"/>
                <a:gd name="T3" fmla="*/ 34 h 35"/>
                <a:gd name="T4" fmla="*/ 10 w 19"/>
                <a:gd name="T5" fmla="*/ 3 h 35"/>
                <a:gd name="T6" fmla="*/ 16 w 19"/>
                <a:gd name="T7" fmla="*/ 1 h 35"/>
                <a:gd name="T8" fmla="*/ 17 w 19"/>
                <a:gd name="T9" fmla="*/ 7 h 35"/>
                <a:gd name="T10" fmla="*/ 17 w 19"/>
                <a:gd name="T11" fmla="*/ 29 h 35"/>
                <a:gd name="T12" fmla="*/ 17 w 19"/>
                <a:gd name="T13" fmla="*/ 34 h 35"/>
                <a:gd name="T14" fmla="*/ 14 w 19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35">
                  <a:moveTo>
                    <a:pt x="14" y="35"/>
                  </a:moveTo>
                  <a:cubicBezTo>
                    <a:pt x="13" y="35"/>
                    <a:pt x="12" y="35"/>
                    <a:pt x="11" y="34"/>
                  </a:cubicBezTo>
                  <a:cubicBezTo>
                    <a:pt x="0" y="20"/>
                    <a:pt x="10" y="3"/>
                    <a:pt x="10" y="3"/>
                  </a:cubicBezTo>
                  <a:cubicBezTo>
                    <a:pt x="11" y="1"/>
                    <a:pt x="14" y="0"/>
                    <a:pt x="16" y="1"/>
                  </a:cubicBezTo>
                  <a:cubicBezTo>
                    <a:pt x="18" y="2"/>
                    <a:pt x="18" y="5"/>
                    <a:pt x="17" y="7"/>
                  </a:cubicBezTo>
                  <a:cubicBezTo>
                    <a:pt x="17" y="7"/>
                    <a:pt x="10" y="19"/>
                    <a:pt x="17" y="29"/>
                  </a:cubicBezTo>
                  <a:cubicBezTo>
                    <a:pt x="19" y="31"/>
                    <a:pt x="18" y="33"/>
                    <a:pt x="17" y="34"/>
                  </a:cubicBezTo>
                  <a:cubicBezTo>
                    <a:pt x="16" y="35"/>
                    <a:pt x="15" y="35"/>
                    <a:pt x="14" y="35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</p:grpSp>
      <p:grpSp>
        <p:nvGrpSpPr>
          <p:cNvPr id="6" name="组合 26"/>
          <p:cNvGrpSpPr/>
          <p:nvPr/>
        </p:nvGrpSpPr>
        <p:grpSpPr>
          <a:xfrm rot="18091546">
            <a:off x="443819" y="183002"/>
            <a:ext cx="204943" cy="204943"/>
            <a:chOff x="8914858" y="1139028"/>
            <a:chExt cx="622925" cy="622925"/>
          </a:xfrm>
        </p:grpSpPr>
        <p:sp>
          <p:nvSpPr>
            <p:cNvPr id="28" name="Freeform 127"/>
            <p:cNvSpPr/>
            <p:nvPr/>
          </p:nvSpPr>
          <p:spPr bwMode="auto">
            <a:xfrm>
              <a:off x="8914858" y="1532403"/>
              <a:ext cx="229550" cy="229550"/>
            </a:xfrm>
            <a:custGeom>
              <a:avLst/>
              <a:gdLst>
                <a:gd name="T0" fmla="*/ 131 w 297"/>
                <a:gd name="T1" fmla="*/ 0 h 297"/>
                <a:gd name="T2" fmla="*/ 80 w 297"/>
                <a:gd name="T3" fmla="*/ 52 h 297"/>
                <a:gd name="T4" fmla="*/ 3 w 297"/>
                <a:gd name="T5" fmla="*/ 282 h 297"/>
                <a:gd name="T6" fmla="*/ 15 w 297"/>
                <a:gd name="T7" fmla="*/ 294 h 297"/>
                <a:gd name="T8" fmla="*/ 245 w 297"/>
                <a:gd name="T9" fmla="*/ 217 h 297"/>
                <a:gd name="T10" fmla="*/ 297 w 297"/>
                <a:gd name="T11" fmla="*/ 166 h 297"/>
                <a:gd name="T12" fmla="*/ 131 w 297"/>
                <a:gd name="T13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7" h="297">
                  <a:moveTo>
                    <a:pt x="131" y="0"/>
                  </a:moveTo>
                  <a:cubicBezTo>
                    <a:pt x="80" y="52"/>
                    <a:pt x="80" y="52"/>
                    <a:pt x="80" y="52"/>
                  </a:cubicBezTo>
                  <a:cubicBezTo>
                    <a:pt x="3" y="282"/>
                    <a:pt x="3" y="282"/>
                    <a:pt x="3" y="282"/>
                  </a:cubicBezTo>
                  <a:cubicBezTo>
                    <a:pt x="0" y="291"/>
                    <a:pt x="6" y="297"/>
                    <a:pt x="15" y="294"/>
                  </a:cubicBezTo>
                  <a:cubicBezTo>
                    <a:pt x="245" y="217"/>
                    <a:pt x="245" y="217"/>
                    <a:pt x="245" y="217"/>
                  </a:cubicBezTo>
                  <a:cubicBezTo>
                    <a:pt x="297" y="166"/>
                    <a:pt x="297" y="166"/>
                    <a:pt x="297" y="166"/>
                  </a:cubicBezTo>
                  <a:lnTo>
                    <a:pt x="131" y="0"/>
                  </a:lnTo>
                  <a:close/>
                </a:path>
              </a:pathLst>
            </a:custGeom>
            <a:solidFill>
              <a:srgbClr val="FFE2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" name="Freeform 128"/>
            <p:cNvSpPr/>
            <p:nvPr/>
          </p:nvSpPr>
          <p:spPr bwMode="auto">
            <a:xfrm>
              <a:off x="9350742" y="1139028"/>
              <a:ext cx="187041" cy="187041"/>
            </a:xfrm>
            <a:custGeom>
              <a:avLst/>
              <a:gdLst>
                <a:gd name="T0" fmla="*/ 165 w 242"/>
                <a:gd name="T1" fmla="*/ 242 h 242"/>
                <a:gd name="T2" fmla="*/ 0 w 242"/>
                <a:gd name="T3" fmla="*/ 77 h 242"/>
                <a:gd name="T4" fmla="*/ 60 w 242"/>
                <a:gd name="T5" fmla="*/ 17 h 242"/>
                <a:gd name="T6" fmla="*/ 121 w 242"/>
                <a:gd name="T7" fmla="*/ 17 h 242"/>
                <a:gd name="T8" fmla="*/ 225 w 242"/>
                <a:gd name="T9" fmla="*/ 121 h 242"/>
                <a:gd name="T10" fmla="*/ 225 w 242"/>
                <a:gd name="T11" fmla="*/ 182 h 242"/>
                <a:gd name="T12" fmla="*/ 165 w 242"/>
                <a:gd name="T13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2" h="242">
                  <a:moveTo>
                    <a:pt x="165" y="242"/>
                  </a:moveTo>
                  <a:cubicBezTo>
                    <a:pt x="0" y="77"/>
                    <a:pt x="0" y="77"/>
                    <a:pt x="0" y="77"/>
                  </a:cubicBezTo>
                  <a:cubicBezTo>
                    <a:pt x="60" y="17"/>
                    <a:pt x="60" y="17"/>
                    <a:pt x="60" y="17"/>
                  </a:cubicBezTo>
                  <a:cubicBezTo>
                    <a:pt x="77" y="0"/>
                    <a:pt x="104" y="0"/>
                    <a:pt x="121" y="17"/>
                  </a:cubicBezTo>
                  <a:cubicBezTo>
                    <a:pt x="225" y="121"/>
                    <a:pt x="225" y="121"/>
                    <a:pt x="225" y="121"/>
                  </a:cubicBezTo>
                  <a:cubicBezTo>
                    <a:pt x="242" y="138"/>
                    <a:pt x="242" y="165"/>
                    <a:pt x="225" y="182"/>
                  </a:cubicBezTo>
                  <a:lnTo>
                    <a:pt x="165" y="242"/>
                  </a:lnTo>
                  <a:close/>
                </a:path>
              </a:pathLst>
            </a:custGeom>
            <a:solidFill>
              <a:srgbClr val="3CAE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" name="Freeform 129"/>
            <p:cNvSpPr/>
            <p:nvPr/>
          </p:nvSpPr>
          <p:spPr bwMode="auto">
            <a:xfrm>
              <a:off x="9306598" y="1191020"/>
              <a:ext cx="179193" cy="179193"/>
            </a:xfrm>
            <a:custGeom>
              <a:avLst/>
              <a:gdLst>
                <a:gd name="T0" fmla="*/ 392 w 548"/>
                <a:gd name="T1" fmla="*/ 548 h 548"/>
                <a:gd name="T2" fmla="*/ 0 w 548"/>
                <a:gd name="T3" fmla="*/ 156 h 548"/>
                <a:gd name="T4" fmla="*/ 158 w 548"/>
                <a:gd name="T5" fmla="*/ 0 h 548"/>
                <a:gd name="T6" fmla="*/ 548 w 548"/>
                <a:gd name="T7" fmla="*/ 389 h 548"/>
                <a:gd name="T8" fmla="*/ 392 w 548"/>
                <a:gd name="T9" fmla="*/ 548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8" h="548">
                  <a:moveTo>
                    <a:pt x="392" y="548"/>
                  </a:moveTo>
                  <a:lnTo>
                    <a:pt x="0" y="156"/>
                  </a:lnTo>
                  <a:lnTo>
                    <a:pt x="158" y="0"/>
                  </a:lnTo>
                  <a:lnTo>
                    <a:pt x="548" y="389"/>
                  </a:lnTo>
                  <a:lnTo>
                    <a:pt x="392" y="548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2" name="Freeform 130"/>
            <p:cNvSpPr/>
            <p:nvPr/>
          </p:nvSpPr>
          <p:spPr bwMode="auto">
            <a:xfrm>
              <a:off x="8976660" y="1239743"/>
              <a:ext cx="460409" cy="460409"/>
            </a:xfrm>
            <a:custGeom>
              <a:avLst/>
              <a:gdLst>
                <a:gd name="T0" fmla="*/ 1016 w 1408"/>
                <a:gd name="T1" fmla="*/ 0 h 1408"/>
                <a:gd name="T2" fmla="*/ 0 w 1408"/>
                <a:gd name="T3" fmla="*/ 1018 h 1408"/>
                <a:gd name="T4" fmla="*/ 208 w 1408"/>
                <a:gd name="T5" fmla="*/ 1004 h 1408"/>
                <a:gd name="T6" fmla="*/ 196 w 1408"/>
                <a:gd name="T7" fmla="*/ 1212 h 1408"/>
                <a:gd name="T8" fmla="*/ 404 w 1408"/>
                <a:gd name="T9" fmla="*/ 1200 h 1408"/>
                <a:gd name="T10" fmla="*/ 390 w 1408"/>
                <a:gd name="T11" fmla="*/ 1408 h 1408"/>
                <a:gd name="T12" fmla="*/ 1408 w 1408"/>
                <a:gd name="T13" fmla="*/ 392 h 1408"/>
                <a:gd name="T14" fmla="*/ 1016 w 1408"/>
                <a:gd name="T15" fmla="*/ 0 h 1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1408">
                  <a:moveTo>
                    <a:pt x="1016" y="0"/>
                  </a:moveTo>
                  <a:lnTo>
                    <a:pt x="0" y="1018"/>
                  </a:lnTo>
                  <a:lnTo>
                    <a:pt x="208" y="1004"/>
                  </a:lnTo>
                  <a:lnTo>
                    <a:pt x="196" y="1212"/>
                  </a:lnTo>
                  <a:lnTo>
                    <a:pt x="404" y="1200"/>
                  </a:lnTo>
                  <a:lnTo>
                    <a:pt x="390" y="1408"/>
                  </a:lnTo>
                  <a:lnTo>
                    <a:pt x="1408" y="392"/>
                  </a:lnTo>
                  <a:lnTo>
                    <a:pt x="1016" y="0"/>
                  </a:lnTo>
                  <a:close/>
                </a:path>
              </a:pathLst>
            </a:custGeom>
            <a:solidFill>
              <a:srgbClr val="F8B1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3" name="Freeform 131"/>
            <p:cNvSpPr/>
            <p:nvPr/>
          </p:nvSpPr>
          <p:spPr bwMode="auto">
            <a:xfrm>
              <a:off x="8976660" y="1239743"/>
              <a:ext cx="364926" cy="332881"/>
            </a:xfrm>
            <a:custGeom>
              <a:avLst/>
              <a:gdLst>
                <a:gd name="T0" fmla="*/ 1116 w 1116"/>
                <a:gd name="T1" fmla="*/ 99 h 1018"/>
                <a:gd name="T2" fmla="*/ 1016 w 1116"/>
                <a:gd name="T3" fmla="*/ 0 h 1018"/>
                <a:gd name="T4" fmla="*/ 0 w 1116"/>
                <a:gd name="T5" fmla="*/ 1018 h 1018"/>
                <a:gd name="T6" fmla="*/ 208 w 1116"/>
                <a:gd name="T7" fmla="*/ 1004 h 1018"/>
                <a:gd name="T8" fmla="*/ 1116 w 1116"/>
                <a:gd name="T9" fmla="*/ 99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6" h="1018">
                  <a:moveTo>
                    <a:pt x="1116" y="99"/>
                  </a:moveTo>
                  <a:lnTo>
                    <a:pt x="1016" y="0"/>
                  </a:lnTo>
                  <a:lnTo>
                    <a:pt x="0" y="1018"/>
                  </a:lnTo>
                  <a:lnTo>
                    <a:pt x="208" y="1004"/>
                  </a:lnTo>
                  <a:lnTo>
                    <a:pt x="1116" y="99"/>
                  </a:lnTo>
                  <a:close/>
                </a:path>
              </a:pathLst>
            </a:custGeom>
            <a:solidFill>
              <a:srgbClr val="FFD0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4" name="Freeform 132"/>
            <p:cNvSpPr/>
            <p:nvPr/>
          </p:nvSpPr>
          <p:spPr bwMode="auto">
            <a:xfrm>
              <a:off x="9104188" y="1335225"/>
              <a:ext cx="332881" cy="364926"/>
            </a:xfrm>
            <a:custGeom>
              <a:avLst/>
              <a:gdLst>
                <a:gd name="T0" fmla="*/ 919 w 1018"/>
                <a:gd name="T1" fmla="*/ 0 h 1116"/>
                <a:gd name="T2" fmla="*/ 1018 w 1018"/>
                <a:gd name="T3" fmla="*/ 100 h 1116"/>
                <a:gd name="T4" fmla="*/ 0 w 1018"/>
                <a:gd name="T5" fmla="*/ 1116 h 1116"/>
                <a:gd name="T6" fmla="*/ 14 w 1018"/>
                <a:gd name="T7" fmla="*/ 908 h 1116"/>
                <a:gd name="T8" fmla="*/ 919 w 1018"/>
                <a:gd name="T9" fmla="*/ 0 h 1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8" h="1116">
                  <a:moveTo>
                    <a:pt x="919" y="0"/>
                  </a:moveTo>
                  <a:lnTo>
                    <a:pt x="1018" y="100"/>
                  </a:lnTo>
                  <a:lnTo>
                    <a:pt x="0" y="1116"/>
                  </a:lnTo>
                  <a:lnTo>
                    <a:pt x="14" y="908"/>
                  </a:lnTo>
                  <a:lnTo>
                    <a:pt x="919" y="0"/>
                  </a:lnTo>
                  <a:close/>
                </a:path>
              </a:pathLst>
            </a:custGeom>
            <a:solidFill>
              <a:srgbClr val="C981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5" name="Freeform 133"/>
            <p:cNvSpPr/>
            <p:nvPr/>
          </p:nvSpPr>
          <p:spPr bwMode="auto">
            <a:xfrm>
              <a:off x="8914858" y="1692957"/>
              <a:ext cx="68996" cy="68996"/>
            </a:xfrm>
            <a:custGeom>
              <a:avLst/>
              <a:gdLst>
                <a:gd name="T0" fmla="*/ 27 w 89"/>
                <a:gd name="T1" fmla="*/ 0 h 89"/>
                <a:gd name="T2" fmla="*/ 3 w 89"/>
                <a:gd name="T3" fmla="*/ 74 h 89"/>
                <a:gd name="T4" fmla="*/ 15 w 89"/>
                <a:gd name="T5" fmla="*/ 86 h 89"/>
                <a:gd name="T6" fmla="*/ 89 w 89"/>
                <a:gd name="T7" fmla="*/ 62 h 89"/>
                <a:gd name="T8" fmla="*/ 66 w 89"/>
                <a:gd name="T9" fmla="*/ 23 h 89"/>
                <a:gd name="T10" fmla="*/ 27 w 89"/>
                <a:gd name="T11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89">
                  <a:moveTo>
                    <a:pt x="27" y="0"/>
                  </a:moveTo>
                  <a:cubicBezTo>
                    <a:pt x="3" y="74"/>
                    <a:pt x="3" y="74"/>
                    <a:pt x="3" y="74"/>
                  </a:cubicBezTo>
                  <a:cubicBezTo>
                    <a:pt x="0" y="83"/>
                    <a:pt x="6" y="89"/>
                    <a:pt x="15" y="86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84" y="47"/>
                    <a:pt x="77" y="34"/>
                    <a:pt x="66" y="23"/>
                  </a:cubicBezTo>
                  <a:cubicBezTo>
                    <a:pt x="55" y="12"/>
                    <a:pt x="42" y="5"/>
                    <a:pt x="2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  <p:transition>
    <p:checke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黄色书笔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784" y="4497892"/>
            <a:ext cx="314201" cy="40737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007" t="-46031"/>
          <a:stretch>
            <a:fillRect/>
          </a:stretch>
        </p:blipFill>
        <p:spPr>
          <a:xfrm>
            <a:off x="-192853" y="1060254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2" name="组合 11"/>
          <p:cNvGrpSpPr/>
          <p:nvPr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3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5" name="组合 20"/>
          <p:cNvGrpSpPr/>
          <p:nvPr/>
        </p:nvGrpSpPr>
        <p:grpSpPr>
          <a:xfrm rot="433303">
            <a:off x="261626" y="162088"/>
            <a:ext cx="518738" cy="411767"/>
            <a:chOff x="5254626" y="922338"/>
            <a:chExt cx="528638" cy="420688"/>
          </a:xfrm>
        </p:grpSpPr>
        <p:sp>
          <p:nvSpPr>
            <p:cNvPr id="22" name="Freeform 35"/>
            <p:cNvSpPr/>
            <p:nvPr/>
          </p:nvSpPr>
          <p:spPr bwMode="auto">
            <a:xfrm>
              <a:off x="5280026" y="922338"/>
              <a:ext cx="503238" cy="336550"/>
            </a:xfrm>
            <a:custGeom>
              <a:avLst/>
              <a:gdLst>
                <a:gd name="T0" fmla="*/ 185 w 185"/>
                <a:gd name="T1" fmla="*/ 37 h 123"/>
                <a:gd name="T2" fmla="*/ 183 w 185"/>
                <a:gd name="T3" fmla="*/ 35 h 123"/>
                <a:gd name="T4" fmla="*/ 90 w 185"/>
                <a:gd name="T5" fmla="*/ 1 h 123"/>
                <a:gd name="T6" fmla="*/ 86 w 185"/>
                <a:gd name="T7" fmla="*/ 2 h 123"/>
                <a:gd name="T8" fmla="*/ 2 w 185"/>
                <a:gd name="T9" fmla="*/ 74 h 123"/>
                <a:gd name="T10" fmla="*/ 1 w 185"/>
                <a:gd name="T11" fmla="*/ 77 h 123"/>
                <a:gd name="T12" fmla="*/ 3 w 185"/>
                <a:gd name="T13" fmla="*/ 80 h 123"/>
                <a:gd name="T14" fmla="*/ 99 w 185"/>
                <a:gd name="T15" fmla="*/ 123 h 123"/>
                <a:gd name="T16" fmla="*/ 101 w 185"/>
                <a:gd name="T17" fmla="*/ 123 h 123"/>
                <a:gd name="T18" fmla="*/ 104 w 185"/>
                <a:gd name="T19" fmla="*/ 122 h 123"/>
                <a:gd name="T20" fmla="*/ 184 w 185"/>
                <a:gd name="T21" fmla="*/ 41 h 123"/>
                <a:gd name="T22" fmla="*/ 185 w 185"/>
                <a:gd name="T23" fmla="*/ 37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5" h="123">
                  <a:moveTo>
                    <a:pt x="185" y="37"/>
                  </a:moveTo>
                  <a:cubicBezTo>
                    <a:pt x="185" y="36"/>
                    <a:pt x="184" y="35"/>
                    <a:pt x="183" y="35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88" y="0"/>
                    <a:pt x="87" y="1"/>
                    <a:pt x="86" y="2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1" y="75"/>
                    <a:pt x="0" y="76"/>
                    <a:pt x="1" y="77"/>
                  </a:cubicBezTo>
                  <a:cubicBezTo>
                    <a:pt x="1" y="79"/>
                    <a:pt x="2" y="80"/>
                    <a:pt x="3" y="80"/>
                  </a:cubicBezTo>
                  <a:cubicBezTo>
                    <a:pt x="99" y="123"/>
                    <a:pt x="99" y="123"/>
                    <a:pt x="99" y="123"/>
                  </a:cubicBezTo>
                  <a:cubicBezTo>
                    <a:pt x="100" y="123"/>
                    <a:pt x="101" y="123"/>
                    <a:pt x="101" y="123"/>
                  </a:cubicBezTo>
                  <a:cubicBezTo>
                    <a:pt x="102" y="123"/>
                    <a:pt x="103" y="123"/>
                    <a:pt x="104" y="122"/>
                  </a:cubicBezTo>
                  <a:cubicBezTo>
                    <a:pt x="184" y="41"/>
                    <a:pt x="184" y="41"/>
                    <a:pt x="184" y="41"/>
                  </a:cubicBezTo>
                  <a:cubicBezTo>
                    <a:pt x="185" y="40"/>
                    <a:pt x="185" y="39"/>
                    <a:pt x="185" y="37"/>
                  </a:cubicBezTo>
                  <a:close/>
                </a:path>
              </a:pathLst>
            </a:custGeom>
            <a:solidFill>
              <a:srgbClr val="865B3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  <p:sp>
          <p:nvSpPr>
            <p:cNvPr id="23" name="Freeform 36"/>
            <p:cNvSpPr/>
            <p:nvPr/>
          </p:nvSpPr>
          <p:spPr bwMode="auto">
            <a:xfrm>
              <a:off x="5254626" y="1119188"/>
              <a:ext cx="512763" cy="223838"/>
            </a:xfrm>
            <a:custGeom>
              <a:avLst/>
              <a:gdLst>
                <a:gd name="T0" fmla="*/ 111 w 188"/>
                <a:gd name="T1" fmla="*/ 82 h 82"/>
                <a:gd name="T2" fmla="*/ 109 w 188"/>
                <a:gd name="T3" fmla="*/ 82 h 82"/>
                <a:gd name="T4" fmla="*/ 16 w 188"/>
                <a:gd name="T5" fmla="*/ 42 h 82"/>
                <a:gd name="T6" fmla="*/ 0 w 188"/>
                <a:gd name="T7" fmla="*/ 20 h 82"/>
                <a:gd name="T8" fmla="*/ 12 w 188"/>
                <a:gd name="T9" fmla="*/ 1 h 82"/>
                <a:gd name="T10" fmla="*/ 17 w 188"/>
                <a:gd name="T11" fmla="*/ 3 h 82"/>
                <a:gd name="T12" fmla="*/ 15 w 188"/>
                <a:gd name="T13" fmla="*/ 8 h 82"/>
                <a:gd name="T14" fmla="*/ 8 w 188"/>
                <a:gd name="T15" fmla="*/ 20 h 82"/>
                <a:gd name="T16" fmla="*/ 19 w 188"/>
                <a:gd name="T17" fmla="*/ 34 h 82"/>
                <a:gd name="T18" fmla="*/ 110 w 188"/>
                <a:gd name="T19" fmla="*/ 73 h 82"/>
                <a:gd name="T20" fmla="*/ 180 w 188"/>
                <a:gd name="T21" fmla="*/ 2 h 82"/>
                <a:gd name="T22" fmla="*/ 186 w 188"/>
                <a:gd name="T23" fmla="*/ 2 h 82"/>
                <a:gd name="T24" fmla="*/ 186 w 188"/>
                <a:gd name="T25" fmla="*/ 7 h 82"/>
                <a:gd name="T26" fmla="*/ 114 w 188"/>
                <a:gd name="T27" fmla="*/ 81 h 82"/>
                <a:gd name="T28" fmla="*/ 111 w 188"/>
                <a:gd name="T29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8" h="82">
                  <a:moveTo>
                    <a:pt x="111" y="82"/>
                  </a:moveTo>
                  <a:cubicBezTo>
                    <a:pt x="110" y="82"/>
                    <a:pt x="110" y="82"/>
                    <a:pt x="109" y="82"/>
                  </a:cubicBezTo>
                  <a:cubicBezTo>
                    <a:pt x="109" y="82"/>
                    <a:pt x="44" y="54"/>
                    <a:pt x="16" y="42"/>
                  </a:cubicBezTo>
                  <a:cubicBezTo>
                    <a:pt x="2" y="36"/>
                    <a:pt x="0" y="25"/>
                    <a:pt x="0" y="20"/>
                  </a:cubicBezTo>
                  <a:cubicBezTo>
                    <a:pt x="1" y="11"/>
                    <a:pt x="7" y="3"/>
                    <a:pt x="12" y="1"/>
                  </a:cubicBezTo>
                  <a:cubicBezTo>
                    <a:pt x="14" y="0"/>
                    <a:pt x="17" y="1"/>
                    <a:pt x="17" y="3"/>
                  </a:cubicBezTo>
                  <a:cubicBezTo>
                    <a:pt x="18" y="6"/>
                    <a:pt x="17" y="8"/>
                    <a:pt x="15" y="8"/>
                  </a:cubicBezTo>
                  <a:cubicBezTo>
                    <a:pt x="13" y="9"/>
                    <a:pt x="9" y="14"/>
                    <a:pt x="8" y="20"/>
                  </a:cubicBezTo>
                  <a:cubicBezTo>
                    <a:pt x="8" y="26"/>
                    <a:pt x="12" y="31"/>
                    <a:pt x="19" y="34"/>
                  </a:cubicBezTo>
                  <a:cubicBezTo>
                    <a:pt x="44" y="45"/>
                    <a:pt x="98" y="68"/>
                    <a:pt x="110" y="73"/>
                  </a:cubicBezTo>
                  <a:cubicBezTo>
                    <a:pt x="180" y="2"/>
                    <a:pt x="180" y="2"/>
                    <a:pt x="180" y="2"/>
                  </a:cubicBezTo>
                  <a:cubicBezTo>
                    <a:pt x="182" y="0"/>
                    <a:pt x="184" y="0"/>
                    <a:pt x="186" y="2"/>
                  </a:cubicBezTo>
                  <a:cubicBezTo>
                    <a:pt x="188" y="3"/>
                    <a:pt x="188" y="6"/>
                    <a:pt x="186" y="7"/>
                  </a:cubicBezTo>
                  <a:cubicBezTo>
                    <a:pt x="114" y="81"/>
                    <a:pt x="114" y="81"/>
                    <a:pt x="114" y="81"/>
                  </a:cubicBezTo>
                  <a:cubicBezTo>
                    <a:pt x="113" y="82"/>
                    <a:pt x="112" y="82"/>
                    <a:pt x="111" y="82"/>
                  </a:cubicBezTo>
                  <a:close/>
                </a:path>
              </a:pathLst>
            </a:custGeom>
            <a:solidFill>
              <a:srgbClr val="865B3E"/>
            </a:solidFill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  <p:sp>
          <p:nvSpPr>
            <p:cNvPr id="25" name="Freeform 37"/>
            <p:cNvSpPr/>
            <p:nvPr/>
          </p:nvSpPr>
          <p:spPr bwMode="auto">
            <a:xfrm>
              <a:off x="5705476" y="1047750"/>
              <a:ext cx="50800" cy="106363"/>
            </a:xfrm>
            <a:custGeom>
              <a:avLst/>
              <a:gdLst>
                <a:gd name="T0" fmla="*/ 14 w 19"/>
                <a:gd name="T1" fmla="*/ 39 h 39"/>
                <a:gd name="T2" fmla="*/ 11 w 19"/>
                <a:gd name="T3" fmla="*/ 37 h 39"/>
                <a:gd name="T4" fmla="*/ 10 w 19"/>
                <a:gd name="T5" fmla="*/ 3 h 39"/>
                <a:gd name="T6" fmla="*/ 15 w 19"/>
                <a:gd name="T7" fmla="*/ 1 h 39"/>
                <a:gd name="T8" fmla="*/ 17 w 19"/>
                <a:gd name="T9" fmla="*/ 6 h 39"/>
                <a:gd name="T10" fmla="*/ 17 w 19"/>
                <a:gd name="T11" fmla="*/ 6 h 39"/>
                <a:gd name="T12" fmla="*/ 17 w 19"/>
                <a:gd name="T13" fmla="*/ 33 h 39"/>
                <a:gd name="T14" fmla="*/ 16 w 19"/>
                <a:gd name="T15" fmla="*/ 38 h 39"/>
                <a:gd name="T16" fmla="*/ 14 w 19"/>
                <a:gd name="T1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9">
                  <a:moveTo>
                    <a:pt x="14" y="39"/>
                  </a:moveTo>
                  <a:cubicBezTo>
                    <a:pt x="13" y="39"/>
                    <a:pt x="12" y="38"/>
                    <a:pt x="11" y="37"/>
                  </a:cubicBezTo>
                  <a:cubicBezTo>
                    <a:pt x="0" y="22"/>
                    <a:pt x="10" y="3"/>
                    <a:pt x="10" y="3"/>
                  </a:cubicBezTo>
                  <a:cubicBezTo>
                    <a:pt x="11" y="1"/>
                    <a:pt x="14" y="0"/>
                    <a:pt x="15" y="1"/>
                  </a:cubicBezTo>
                  <a:cubicBezTo>
                    <a:pt x="17" y="2"/>
                    <a:pt x="18" y="4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9" y="21"/>
                    <a:pt x="17" y="33"/>
                  </a:cubicBezTo>
                  <a:cubicBezTo>
                    <a:pt x="19" y="34"/>
                    <a:pt x="18" y="37"/>
                    <a:pt x="16" y="38"/>
                  </a:cubicBezTo>
                  <a:cubicBezTo>
                    <a:pt x="16" y="39"/>
                    <a:pt x="15" y="39"/>
                    <a:pt x="14" y="39"/>
                  </a:cubicBezTo>
                  <a:close/>
                </a:path>
              </a:pathLst>
            </a:custGeom>
            <a:solidFill>
              <a:srgbClr val="865B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  <p:sp>
          <p:nvSpPr>
            <p:cNvPr id="26" name="Freeform 38"/>
            <p:cNvSpPr/>
            <p:nvPr/>
          </p:nvSpPr>
          <p:spPr bwMode="auto">
            <a:xfrm>
              <a:off x="5516563" y="1241425"/>
              <a:ext cx="52388" cy="96838"/>
            </a:xfrm>
            <a:custGeom>
              <a:avLst/>
              <a:gdLst>
                <a:gd name="T0" fmla="*/ 14 w 19"/>
                <a:gd name="T1" fmla="*/ 35 h 35"/>
                <a:gd name="T2" fmla="*/ 11 w 19"/>
                <a:gd name="T3" fmla="*/ 34 h 35"/>
                <a:gd name="T4" fmla="*/ 10 w 19"/>
                <a:gd name="T5" fmla="*/ 3 h 35"/>
                <a:gd name="T6" fmla="*/ 16 w 19"/>
                <a:gd name="T7" fmla="*/ 1 h 35"/>
                <a:gd name="T8" fmla="*/ 17 w 19"/>
                <a:gd name="T9" fmla="*/ 7 h 35"/>
                <a:gd name="T10" fmla="*/ 17 w 19"/>
                <a:gd name="T11" fmla="*/ 29 h 35"/>
                <a:gd name="T12" fmla="*/ 17 w 19"/>
                <a:gd name="T13" fmla="*/ 34 h 35"/>
                <a:gd name="T14" fmla="*/ 14 w 19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35">
                  <a:moveTo>
                    <a:pt x="14" y="35"/>
                  </a:moveTo>
                  <a:cubicBezTo>
                    <a:pt x="13" y="35"/>
                    <a:pt x="12" y="35"/>
                    <a:pt x="11" y="34"/>
                  </a:cubicBezTo>
                  <a:cubicBezTo>
                    <a:pt x="0" y="20"/>
                    <a:pt x="10" y="3"/>
                    <a:pt x="10" y="3"/>
                  </a:cubicBezTo>
                  <a:cubicBezTo>
                    <a:pt x="11" y="1"/>
                    <a:pt x="14" y="0"/>
                    <a:pt x="16" y="1"/>
                  </a:cubicBezTo>
                  <a:cubicBezTo>
                    <a:pt x="18" y="2"/>
                    <a:pt x="18" y="5"/>
                    <a:pt x="17" y="7"/>
                  </a:cubicBezTo>
                  <a:cubicBezTo>
                    <a:pt x="17" y="7"/>
                    <a:pt x="10" y="19"/>
                    <a:pt x="17" y="29"/>
                  </a:cubicBezTo>
                  <a:cubicBezTo>
                    <a:pt x="19" y="31"/>
                    <a:pt x="18" y="33"/>
                    <a:pt x="17" y="34"/>
                  </a:cubicBezTo>
                  <a:cubicBezTo>
                    <a:pt x="16" y="35"/>
                    <a:pt x="15" y="35"/>
                    <a:pt x="14" y="35"/>
                  </a:cubicBezTo>
                  <a:close/>
                </a:path>
              </a:pathLst>
            </a:custGeom>
            <a:solidFill>
              <a:srgbClr val="865B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6" name="组合 26"/>
          <p:cNvGrpSpPr/>
          <p:nvPr/>
        </p:nvGrpSpPr>
        <p:grpSpPr>
          <a:xfrm rot="18091546">
            <a:off x="381982" y="177139"/>
            <a:ext cx="204943" cy="204943"/>
            <a:chOff x="8914858" y="1139028"/>
            <a:chExt cx="622925" cy="622925"/>
          </a:xfrm>
        </p:grpSpPr>
        <p:sp>
          <p:nvSpPr>
            <p:cNvPr id="28" name="Freeform 127"/>
            <p:cNvSpPr/>
            <p:nvPr/>
          </p:nvSpPr>
          <p:spPr bwMode="auto">
            <a:xfrm>
              <a:off x="8914858" y="1532403"/>
              <a:ext cx="229550" cy="229550"/>
            </a:xfrm>
            <a:custGeom>
              <a:avLst/>
              <a:gdLst>
                <a:gd name="T0" fmla="*/ 131 w 297"/>
                <a:gd name="T1" fmla="*/ 0 h 297"/>
                <a:gd name="T2" fmla="*/ 80 w 297"/>
                <a:gd name="T3" fmla="*/ 52 h 297"/>
                <a:gd name="T4" fmla="*/ 3 w 297"/>
                <a:gd name="T5" fmla="*/ 282 h 297"/>
                <a:gd name="T6" fmla="*/ 15 w 297"/>
                <a:gd name="T7" fmla="*/ 294 h 297"/>
                <a:gd name="T8" fmla="*/ 245 w 297"/>
                <a:gd name="T9" fmla="*/ 217 h 297"/>
                <a:gd name="T10" fmla="*/ 297 w 297"/>
                <a:gd name="T11" fmla="*/ 166 h 297"/>
                <a:gd name="T12" fmla="*/ 131 w 297"/>
                <a:gd name="T13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7" h="297">
                  <a:moveTo>
                    <a:pt x="131" y="0"/>
                  </a:moveTo>
                  <a:cubicBezTo>
                    <a:pt x="80" y="52"/>
                    <a:pt x="80" y="52"/>
                    <a:pt x="80" y="52"/>
                  </a:cubicBezTo>
                  <a:cubicBezTo>
                    <a:pt x="3" y="282"/>
                    <a:pt x="3" y="282"/>
                    <a:pt x="3" y="282"/>
                  </a:cubicBezTo>
                  <a:cubicBezTo>
                    <a:pt x="0" y="291"/>
                    <a:pt x="6" y="297"/>
                    <a:pt x="15" y="294"/>
                  </a:cubicBezTo>
                  <a:cubicBezTo>
                    <a:pt x="245" y="217"/>
                    <a:pt x="245" y="217"/>
                    <a:pt x="245" y="217"/>
                  </a:cubicBezTo>
                  <a:cubicBezTo>
                    <a:pt x="297" y="166"/>
                    <a:pt x="297" y="166"/>
                    <a:pt x="297" y="166"/>
                  </a:cubicBezTo>
                  <a:lnTo>
                    <a:pt x="131" y="0"/>
                  </a:lnTo>
                  <a:close/>
                </a:path>
              </a:pathLst>
            </a:custGeom>
            <a:solidFill>
              <a:srgbClr val="FFE2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" name="Freeform 128"/>
            <p:cNvSpPr/>
            <p:nvPr/>
          </p:nvSpPr>
          <p:spPr bwMode="auto">
            <a:xfrm>
              <a:off x="9350742" y="1139028"/>
              <a:ext cx="187041" cy="187041"/>
            </a:xfrm>
            <a:custGeom>
              <a:avLst/>
              <a:gdLst>
                <a:gd name="T0" fmla="*/ 165 w 242"/>
                <a:gd name="T1" fmla="*/ 242 h 242"/>
                <a:gd name="T2" fmla="*/ 0 w 242"/>
                <a:gd name="T3" fmla="*/ 77 h 242"/>
                <a:gd name="T4" fmla="*/ 60 w 242"/>
                <a:gd name="T5" fmla="*/ 17 h 242"/>
                <a:gd name="T6" fmla="*/ 121 w 242"/>
                <a:gd name="T7" fmla="*/ 17 h 242"/>
                <a:gd name="T8" fmla="*/ 225 w 242"/>
                <a:gd name="T9" fmla="*/ 121 h 242"/>
                <a:gd name="T10" fmla="*/ 225 w 242"/>
                <a:gd name="T11" fmla="*/ 182 h 242"/>
                <a:gd name="T12" fmla="*/ 165 w 242"/>
                <a:gd name="T13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2" h="242">
                  <a:moveTo>
                    <a:pt x="165" y="242"/>
                  </a:moveTo>
                  <a:cubicBezTo>
                    <a:pt x="0" y="77"/>
                    <a:pt x="0" y="77"/>
                    <a:pt x="0" y="77"/>
                  </a:cubicBezTo>
                  <a:cubicBezTo>
                    <a:pt x="60" y="17"/>
                    <a:pt x="60" y="17"/>
                    <a:pt x="60" y="17"/>
                  </a:cubicBezTo>
                  <a:cubicBezTo>
                    <a:pt x="77" y="0"/>
                    <a:pt x="104" y="0"/>
                    <a:pt x="121" y="17"/>
                  </a:cubicBezTo>
                  <a:cubicBezTo>
                    <a:pt x="225" y="121"/>
                    <a:pt x="225" y="121"/>
                    <a:pt x="225" y="121"/>
                  </a:cubicBezTo>
                  <a:cubicBezTo>
                    <a:pt x="242" y="138"/>
                    <a:pt x="242" y="165"/>
                    <a:pt x="225" y="182"/>
                  </a:cubicBezTo>
                  <a:lnTo>
                    <a:pt x="165" y="242"/>
                  </a:lnTo>
                  <a:close/>
                </a:path>
              </a:pathLst>
            </a:custGeom>
            <a:solidFill>
              <a:srgbClr val="3CAE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" name="Freeform 129"/>
            <p:cNvSpPr/>
            <p:nvPr/>
          </p:nvSpPr>
          <p:spPr bwMode="auto">
            <a:xfrm>
              <a:off x="9306598" y="1191020"/>
              <a:ext cx="179193" cy="179193"/>
            </a:xfrm>
            <a:custGeom>
              <a:avLst/>
              <a:gdLst>
                <a:gd name="T0" fmla="*/ 392 w 548"/>
                <a:gd name="T1" fmla="*/ 548 h 548"/>
                <a:gd name="T2" fmla="*/ 0 w 548"/>
                <a:gd name="T3" fmla="*/ 156 h 548"/>
                <a:gd name="T4" fmla="*/ 158 w 548"/>
                <a:gd name="T5" fmla="*/ 0 h 548"/>
                <a:gd name="T6" fmla="*/ 548 w 548"/>
                <a:gd name="T7" fmla="*/ 389 h 548"/>
                <a:gd name="T8" fmla="*/ 392 w 548"/>
                <a:gd name="T9" fmla="*/ 548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8" h="548">
                  <a:moveTo>
                    <a:pt x="392" y="548"/>
                  </a:moveTo>
                  <a:lnTo>
                    <a:pt x="0" y="156"/>
                  </a:lnTo>
                  <a:lnTo>
                    <a:pt x="158" y="0"/>
                  </a:lnTo>
                  <a:lnTo>
                    <a:pt x="548" y="389"/>
                  </a:lnTo>
                  <a:lnTo>
                    <a:pt x="392" y="548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2" name="Freeform 130"/>
            <p:cNvSpPr/>
            <p:nvPr/>
          </p:nvSpPr>
          <p:spPr bwMode="auto">
            <a:xfrm>
              <a:off x="8976660" y="1239743"/>
              <a:ext cx="460409" cy="460409"/>
            </a:xfrm>
            <a:custGeom>
              <a:avLst/>
              <a:gdLst>
                <a:gd name="T0" fmla="*/ 1016 w 1408"/>
                <a:gd name="T1" fmla="*/ 0 h 1408"/>
                <a:gd name="T2" fmla="*/ 0 w 1408"/>
                <a:gd name="T3" fmla="*/ 1018 h 1408"/>
                <a:gd name="T4" fmla="*/ 208 w 1408"/>
                <a:gd name="T5" fmla="*/ 1004 h 1408"/>
                <a:gd name="T6" fmla="*/ 196 w 1408"/>
                <a:gd name="T7" fmla="*/ 1212 h 1408"/>
                <a:gd name="T8" fmla="*/ 404 w 1408"/>
                <a:gd name="T9" fmla="*/ 1200 h 1408"/>
                <a:gd name="T10" fmla="*/ 390 w 1408"/>
                <a:gd name="T11" fmla="*/ 1408 h 1408"/>
                <a:gd name="T12" fmla="*/ 1408 w 1408"/>
                <a:gd name="T13" fmla="*/ 392 h 1408"/>
                <a:gd name="T14" fmla="*/ 1016 w 1408"/>
                <a:gd name="T15" fmla="*/ 0 h 1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1408">
                  <a:moveTo>
                    <a:pt x="1016" y="0"/>
                  </a:moveTo>
                  <a:lnTo>
                    <a:pt x="0" y="1018"/>
                  </a:lnTo>
                  <a:lnTo>
                    <a:pt x="208" y="1004"/>
                  </a:lnTo>
                  <a:lnTo>
                    <a:pt x="196" y="1212"/>
                  </a:lnTo>
                  <a:lnTo>
                    <a:pt x="404" y="1200"/>
                  </a:lnTo>
                  <a:lnTo>
                    <a:pt x="390" y="1408"/>
                  </a:lnTo>
                  <a:lnTo>
                    <a:pt x="1408" y="392"/>
                  </a:lnTo>
                  <a:lnTo>
                    <a:pt x="1016" y="0"/>
                  </a:lnTo>
                  <a:close/>
                </a:path>
              </a:pathLst>
            </a:custGeom>
            <a:solidFill>
              <a:srgbClr val="F8B1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3" name="Freeform 131"/>
            <p:cNvSpPr/>
            <p:nvPr/>
          </p:nvSpPr>
          <p:spPr bwMode="auto">
            <a:xfrm>
              <a:off x="8976660" y="1239743"/>
              <a:ext cx="364926" cy="332881"/>
            </a:xfrm>
            <a:custGeom>
              <a:avLst/>
              <a:gdLst>
                <a:gd name="T0" fmla="*/ 1116 w 1116"/>
                <a:gd name="T1" fmla="*/ 99 h 1018"/>
                <a:gd name="T2" fmla="*/ 1016 w 1116"/>
                <a:gd name="T3" fmla="*/ 0 h 1018"/>
                <a:gd name="T4" fmla="*/ 0 w 1116"/>
                <a:gd name="T5" fmla="*/ 1018 h 1018"/>
                <a:gd name="T6" fmla="*/ 208 w 1116"/>
                <a:gd name="T7" fmla="*/ 1004 h 1018"/>
                <a:gd name="T8" fmla="*/ 1116 w 1116"/>
                <a:gd name="T9" fmla="*/ 99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6" h="1018">
                  <a:moveTo>
                    <a:pt x="1116" y="99"/>
                  </a:moveTo>
                  <a:lnTo>
                    <a:pt x="1016" y="0"/>
                  </a:lnTo>
                  <a:lnTo>
                    <a:pt x="0" y="1018"/>
                  </a:lnTo>
                  <a:lnTo>
                    <a:pt x="208" y="1004"/>
                  </a:lnTo>
                  <a:lnTo>
                    <a:pt x="1116" y="99"/>
                  </a:lnTo>
                  <a:close/>
                </a:path>
              </a:pathLst>
            </a:custGeom>
            <a:solidFill>
              <a:srgbClr val="FFD0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4" name="Freeform 132"/>
            <p:cNvSpPr/>
            <p:nvPr/>
          </p:nvSpPr>
          <p:spPr bwMode="auto">
            <a:xfrm>
              <a:off x="9104188" y="1335225"/>
              <a:ext cx="332881" cy="364926"/>
            </a:xfrm>
            <a:custGeom>
              <a:avLst/>
              <a:gdLst>
                <a:gd name="T0" fmla="*/ 919 w 1018"/>
                <a:gd name="T1" fmla="*/ 0 h 1116"/>
                <a:gd name="T2" fmla="*/ 1018 w 1018"/>
                <a:gd name="T3" fmla="*/ 100 h 1116"/>
                <a:gd name="T4" fmla="*/ 0 w 1018"/>
                <a:gd name="T5" fmla="*/ 1116 h 1116"/>
                <a:gd name="T6" fmla="*/ 14 w 1018"/>
                <a:gd name="T7" fmla="*/ 908 h 1116"/>
                <a:gd name="T8" fmla="*/ 919 w 1018"/>
                <a:gd name="T9" fmla="*/ 0 h 1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8" h="1116">
                  <a:moveTo>
                    <a:pt x="919" y="0"/>
                  </a:moveTo>
                  <a:lnTo>
                    <a:pt x="1018" y="100"/>
                  </a:lnTo>
                  <a:lnTo>
                    <a:pt x="0" y="1116"/>
                  </a:lnTo>
                  <a:lnTo>
                    <a:pt x="14" y="908"/>
                  </a:lnTo>
                  <a:lnTo>
                    <a:pt x="919" y="0"/>
                  </a:lnTo>
                  <a:close/>
                </a:path>
              </a:pathLst>
            </a:custGeom>
            <a:solidFill>
              <a:srgbClr val="C981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5" name="Freeform 133"/>
            <p:cNvSpPr/>
            <p:nvPr/>
          </p:nvSpPr>
          <p:spPr bwMode="auto">
            <a:xfrm>
              <a:off x="8914858" y="1692957"/>
              <a:ext cx="68996" cy="68996"/>
            </a:xfrm>
            <a:custGeom>
              <a:avLst/>
              <a:gdLst>
                <a:gd name="T0" fmla="*/ 27 w 89"/>
                <a:gd name="T1" fmla="*/ 0 h 89"/>
                <a:gd name="T2" fmla="*/ 3 w 89"/>
                <a:gd name="T3" fmla="*/ 74 h 89"/>
                <a:gd name="T4" fmla="*/ 15 w 89"/>
                <a:gd name="T5" fmla="*/ 86 h 89"/>
                <a:gd name="T6" fmla="*/ 89 w 89"/>
                <a:gd name="T7" fmla="*/ 62 h 89"/>
                <a:gd name="T8" fmla="*/ 66 w 89"/>
                <a:gd name="T9" fmla="*/ 23 h 89"/>
                <a:gd name="T10" fmla="*/ 27 w 89"/>
                <a:gd name="T11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89">
                  <a:moveTo>
                    <a:pt x="27" y="0"/>
                  </a:moveTo>
                  <a:cubicBezTo>
                    <a:pt x="3" y="74"/>
                    <a:pt x="3" y="74"/>
                    <a:pt x="3" y="74"/>
                  </a:cubicBezTo>
                  <a:cubicBezTo>
                    <a:pt x="0" y="83"/>
                    <a:pt x="6" y="89"/>
                    <a:pt x="15" y="86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84" y="47"/>
                    <a:pt x="77" y="34"/>
                    <a:pt x="66" y="23"/>
                  </a:cubicBezTo>
                  <a:cubicBezTo>
                    <a:pt x="55" y="12"/>
                    <a:pt x="42" y="5"/>
                    <a:pt x="2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  <p:transition>
    <p:checker dir="vert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蓝色的书笔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784" y="4497892"/>
            <a:ext cx="314201" cy="40737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007" t="-46031"/>
          <a:stretch>
            <a:fillRect/>
          </a:stretch>
        </p:blipFill>
        <p:spPr>
          <a:xfrm>
            <a:off x="-192853" y="1060254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2" name="组合 11"/>
          <p:cNvGrpSpPr/>
          <p:nvPr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3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5" name="组合 33"/>
          <p:cNvGrpSpPr/>
          <p:nvPr/>
        </p:nvGrpSpPr>
        <p:grpSpPr>
          <a:xfrm>
            <a:off x="263708" y="231336"/>
            <a:ext cx="411491" cy="392504"/>
            <a:chOff x="9711059" y="3356906"/>
            <a:chExt cx="597654" cy="597654"/>
          </a:xfrm>
        </p:grpSpPr>
        <p:sp>
          <p:nvSpPr>
            <p:cNvPr id="35" name="Freeform 442"/>
            <p:cNvSpPr/>
            <p:nvPr userDrawn="1"/>
          </p:nvSpPr>
          <p:spPr bwMode="auto">
            <a:xfrm>
              <a:off x="9711059" y="3356906"/>
              <a:ext cx="597654" cy="597654"/>
            </a:xfrm>
            <a:custGeom>
              <a:avLst/>
              <a:gdLst>
                <a:gd name="T0" fmla="*/ 128 w 128"/>
                <a:gd name="T1" fmla="*/ 120 h 128"/>
                <a:gd name="T2" fmla="*/ 120 w 128"/>
                <a:gd name="T3" fmla="*/ 128 h 128"/>
                <a:gd name="T4" fmla="*/ 8 w 128"/>
                <a:gd name="T5" fmla="*/ 128 h 128"/>
                <a:gd name="T6" fmla="*/ 0 w 128"/>
                <a:gd name="T7" fmla="*/ 120 h 128"/>
                <a:gd name="T8" fmla="*/ 0 w 128"/>
                <a:gd name="T9" fmla="*/ 8 h 128"/>
                <a:gd name="T10" fmla="*/ 8 w 128"/>
                <a:gd name="T11" fmla="*/ 0 h 128"/>
                <a:gd name="T12" fmla="*/ 120 w 128"/>
                <a:gd name="T13" fmla="*/ 0 h 128"/>
                <a:gd name="T14" fmla="*/ 128 w 128"/>
                <a:gd name="T15" fmla="*/ 8 h 128"/>
                <a:gd name="T16" fmla="*/ 128 w 128"/>
                <a:gd name="T17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" h="128">
                  <a:moveTo>
                    <a:pt x="128" y="120"/>
                  </a:moveTo>
                  <a:cubicBezTo>
                    <a:pt x="128" y="124"/>
                    <a:pt x="124" y="128"/>
                    <a:pt x="120" y="128"/>
                  </a:cubicBezTo>
                  <a:cubicBezTo>
                    <a:pt x="8" y="128"/>
                    <a:pt x="8" y="128"/>
                    <a:pt x="8" y="128"/>
                  </a:cubicBezTo>
                  <a:cubicBezTo>
                    <a:pt x="4" y="128"/>
                    <a:pt x="0" y="124"/>
                    <a:pt x="0" y="12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24" y="0"/>
                    <a:pt x="128" y="4"/>
                    <a:pt x="128" y="8"/>
                  </a:cubicBezTo>
                  <a:cubicBezTo>
                    <a:pt x="128" y="120"/>
                    <a:pt x="128" y="120"/>
                    <a:pt x="128" y="120"/>
                  </a:cubicBezTo>
                </a:path>
              </a:pathLst>
            </a:custGeom>
            <a:solidFill>
              <a:srgbClr val="3449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6" name="Freeform 443"/>
            <p:cNvSpPr>
              <a:spLocks noEditPoints="1"/>
            </p:cNvSpPr>
            <p:nvPr userDrawn="1"/>
          </p:nvSpPr>
          <p:spPr bwMode="auto">
            <a:xfrm>
              <a:off x="9748536" y="3899331"/>
              <a:ext cx="522701" cy="37477"/>
            </a:xfrm>
            <a:custGeom>
              <a:avLst/>
              <a:gdLst>
                <a:gd name="T0" fmla="*/ 0 w 112"/>
                <a:gd name="T1" fmla="*/ 0 h 8"/>
                <a:gd name="T2" fmla="*/ 2 w 112"/>
                <a:gd name="T3" fmla="*/ 6 h 8"/>
                <a:gd name="T4" fmla="*/ 4 w 112"/>
                <a:gd name="T5" fmla="*/ 4 h 8"/>
                <a:gd name="T6" fmla="*/ 0 w 112"/>
                <a:gd name="T7" fmla="*/ 0 h 8"/>
                <a:gd name="T8" fmla="*/ 112 w 112"/>
                <a:gd name="T9" fmla="*/ 0 h 8"/>
                <a:gd name="T10" fmla="*/ 108 w 112"/>
                <a:gd name="T11" fmla="*/ 4 h 8"/>
                <a:gd name="T12" fmla="*/ 56 w 112"/>
                <a:gd name="T13" fmla="*/ 4 h 8"/>
                <a:gd name="T14" fmla="*/ 56 w 112"/>
                <a:gd name="T15" fmla="*/ 0 h 8"/>
                <a:gd name="T16" fmla="*/ 56 w 112"/>
                <a:gd name="T17" fmla="*/ 4 h 8"/>
                <a:gd name="T18" fmla="*/ 52 w 112"/>
                <a:gd name="T19" fmla="*/ 4 h 8"/>
                <a:gd name="T20" fmla="*/ 48 w 112"/>
                <a:gd name="T21" fmla="*/ 8 h 8"/>
                <a:gd name="T22" fmla="*/ 104 w 112"/>
                <a:gd name="T23" fmla="*/ 8 h 8"/>
                <a:gd name="T24" fmla="*/ 112 w 112"/>
                <a:gd name="T25" fmla="*/ 0 h 8"/>
                <a:gd name="T26" fmla="*/ 112 w 112"/>
                <a:gd name="T2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2" h="8">
                  <a:moveTo>
                    <a:pt x="0" y="0"/>
                  </a:moveTo>
                  <a:cubicBezTo>
                    <a:pt x="0" y="2"/>
                    <a:pt x="1" y="4"/>
                    <a:pt x="2" y="6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2" y="4"/>
                    <a:pt x="0" y="2"/>
                    <a:pt x="0" y="0"/>
                  </a:cubicBezTo>
                  <a:moveTo>
                    <a:pt x="112" y="0"/>
                  </a:moveTo>
                  <a:cubicBezTo>
                    <a:pt x="112" y="2"/>
                    <a:pt x="110" y="4"/>
                    <a:pt x="108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8" y="8"/>
                    <a:pt x="112" y="4"/>
                    <a:pt x="112" y="0"/>
                  </a:cubicBezTo>
                  <a:cubicBezTo>
                    <a:pt x="112" y="0"/>
                    <a:pt x="112" y="0"/>
                    <a:pt x="112" y="0"/>
                  </a:cubicBezTo>
                </a:path>
              </a:pathLst>
            </a:custGeom>
            <a:solidFill>
              <a:srgbClr val="243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7" name="Freeform 444"/>
            <p:cNvSpPr/>
            <p:nvPr userDrawn="1"/>
          </p:nvSpPr>
          <p:spPr bwMode="auto">
            <a:xfrm>
              <a:off x="9748536" y="3356906"/>
              <a:ext cx="262336" cy="560177"/>
            </a:xfrm>
            <a:custGeom>
              <a:avLst/>
              <a:gdLst>
                <a:gd name="T0" fmla="*/ 56 w 56"/>
                <a:gd name="T1" fmla="*/ 0 h 120"/>
                <a:gd name="T2" fmla="*/ 4 w 56"/>
                <a:gd name="T3" fmla="*/ 0 h 120"/>
                <a:gd name="T4" fmla="*/ 0 w 56"/>
                <a:gd name="T5" fmla="*/ 4 h 120"/>
                <a:gd name="T6" fmla="*/ 0 w 56"/>
                <a:gd name="T7" fmla="*/ 116 h 120"/>
                <a:gd name="T8" fmla="*/ 4 w 56"/>
                <a:gd name="T9" fmla="*/ 120 h 120"/>
                <a:gd name="T10" fmla="*/ 56 w 56"/>
                <a:gd name="T11" fmla="*/ 120 h 120"/>
                <a:gd name="T12" fmla="*/ 56 w 56"/>
                <a:gd name="T13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120">
                  <a:moveTo>
                    <a:pt x="5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18"/>
                    <a:pt x="2" y="120"/>
                    <a:pt x="4" y="120"/>
                  </a:cubicBezTo>
                  <a:cubicBezTo>
                    <a:pt x="56" y="120"/>
                    <a:pt x="56" y="120"/>
                    <a:pt x="56" y="120"/>
                  </a:cubicBezTo>
                  <a:cubicBezTo>
                    <a:pt x="56" y="0"/>
                    <a:pt x="56" y="0"/>
                    <a:pt x="5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8" name="Freeform 445"/>
            <p:cNvSpPr/>
            <p:nvPr userDrawn="1"/>
          </p:nvSpPr>
          <p:spPr bwMode="auto">
            <a:xfrm>
              <a:off x="10010872" y="3356906"/>
              <a:ext cx="260364" cy="560177"/>
            </a:xfrm>
            <a:custGeom>
              <a:avLst/>
              <a:gdLst>
                <a:gd name="T0" fmla="*/ 0 w 56"/>
                <a:gd name="T1" fmla="*/ 120 h 120"/>
                <a:gd name="T2" fmla="*/ 52 w 56"/>
                <a:gd name="T3" fmla="*/ 120 h 120"/>
                <a:gd name="T4" fmla="*/ 56 w 56"/>
                <a:gd name="T5" fmla="*/ 116 h 120"/>
                <a:gd name="T6" fmla="*/ 56 w 56"/>
                <a:gd name="T7" fmla="*/ 4 h 120"/>
                <a:gd name="T8" fmla="*/ 52 w 56"/>
                <a:gd name="T9" fmla="*/ 0 h 120"/>
                <a:gd name="T10" fmla="*/ 0 w 56"/>
                <a:gd name="T11" fmla="*/ 0 h 120"/>
                <a:gd name="T12" fmla="*/ 0 w 56"/>
                <a:gd name="T13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120">
                  <a:moveTo>
                    <a:pt x="0" y="120"/>
                  </a:moveTo>
                  <a:cubicBezTo>
                    <a:pt x="52" y="120"/>
                    <a:pt x="52" y="120"/>
                    <a:pt x="52" y="120"/>
                  </a:cubicBezTo>
                  <a:cubicBezTo>
                    <a:pt x="54" y="120"/>
                    <a:pt x="56" y="118"/>
                    <a:pt x="56" y="116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2"/>
                    <a:pt x="54" y="0"/>
                    <a:pt x="5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0"/>
                    <a:pt x="0" y="120"/>
                    <a:pt x="0" y="120"/>
                  </a:cubicBezTo>
                </a:path>
              </a:pathLst>
            </a:custGeom>
            <a:solidFill>
              <a:srgbClr val="EEEE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9" name="Rectangle 446"/>
            <p:cNvSpPr>
              <a:spLocks noChangeArrowheads="1"/>
            </p:cNvSpPr>
            <p:nvPr userDrawn="1"/>
          </p:nvSpPr>
          <p:spPr bwMode="auto">
            <a:xfrm>
              <a:off x="9786012" y="3431860"/>
              <a:ext cx="187383" cy="130182"/>
            </a:xfrm>
            <a:prstGeom prst="rect">
              <a:avLst/>
            </a:prstGeom>
            <a:solidFill>
              <a:srgbClr val="119B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0" name="Rectangle 447"/>
            <p:cNvSpPr>
              <a:spLocks noChangeArrowheads="1"/>
            </p:cNvSpPr>
            <p:nvPr userDrawn="1"/>
          </p:nvSpPr>
          <p:spPr bwMode="auto">
            <a:xfrm>
              <a:off x="9786012" y="3656719"/>
              <a:ext cx="187383" cy="1775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1" name="Rectangle 448"/>
            <p:cNvSpPr>
              <a:spLocks noChangeArrowheads="1"/>
            </p:cNvSpPr>
            <p:nvPr userDrawn="1"/>
          </p:nvSpPr>
          <p:spPr bwMode="auto">
            <a:xfrm>
              <a:off x="9786012" y="3656719"/>
              <a:ext cx="187383" cy="17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2" name="Rectangle 449"/>
            <p:cNvSpPr>
              <a:spLocks noChangeArrowheads="1"/>
            </p:cNvSpPr>
            <p:nvPr userDrawn="1"/>
          </p:nvSpPr>
          <p:spPr bwMode="auto">
            <a:xfrm>
              <a:off x="9786012" y="3599518"/>
              <a:ext cx="187383" cy="19725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3" name="Rectangle 450"/>
            <p:cNvSpPr>
              <a:spLocks noChangeArrowheads="1"/>
            </p:cNvSpPr>
            <p:nvPr userDrawn="1"/>
          </p:nvSpPr>
          <p:spPr bwMode="auto">
            <a:xfrm>
              <a:off x="9786012" y="3599518"/>
              <a:ext cx="187383" cy="1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4" name="Freeform 451"/>
            <p:cNvSpPr/>
            <p:nvPr userDrawn="1"/>
          </p:nvSpPr>
          <p:spPr bwMode="auto">
            <a:xfrm>
              <a:off x="9786012" y="3711948"/>
              <a:ext cx="187383" cy="19725"/>
            </a:xfrm>
            <a:custGeom>
              <a:avLst/>
              <a:gdLst>
                <a:gd name="T0" fmla="*/ 95 w 95"/>
                <a:gd name="T1" fmla="*/ 0 h 10"/>
                <a:gd name="T2" fmla="*/ 0 w 95"/>
                <a:gd name="T3" fmla="*/ 0 h 10"/>
                <a:gd name="T4" fmla="*/ 0 w 95"/>
                <a:gd name="T5" fmla="*/ 10 h 10"/>
                <a:gd name="T6" fmla="*/ 85 w 95"/>
                <a:gd name="T7" fmla="*/ 10 h 10"/>
                <a:gd name="T8" fmla="*/ 95 w 9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10">
                  <a:moveTo>
                    <a:pt x="9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95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5" name="Freeform 452"/>
            <p:cNvSpPr/>
            <p:nvPr userDrawn="1"/>
          </p:nvSpPr>
          <p:spPr bwMode="auto">
            <a:xfrm>
              <a:off x="9786012" y="3711948"/>
              <a:ext cx="187383" cy="19725"/>
            </a:xfrm>
            <a:custGeom>
              <a:avLst/>
              <a:gdLst>
                <a:gd name="T0" fmla="*/ 95 w 95"/>
                <a:gd name="T1" fmla="*/ 0 h 10"/>
                <a:gd name="T2" fmla="*/ 0 w 95"/>
                <a:gd name="T3" fmla="*/ 0 h 10"/>
                <a:gd name="T4" fmla="*/ 0 w 95"/>
                <a:gd name="T5" fmla="*/ 10 h 10"/>
                <a:gd name="T6" fmla="*/ 85 w 95"/>
                <a:gd name="T7" fmla="*/ 10 h 10"/>
                <a:gd name="T8" fmla="*/ 95 w 9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10">
                  <a:moveTo>
                    <a:pt x="9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9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6" name="Freeform 453"/>
            <p:cNvSpPr/>
            <p:nvPr userDrawn="1"/>
          </p:nvSpPr>
          <p:spPr bwMode="auto">
            <a:xfrm>
              <a:off x="9786012" y="3769149"/>
              <a:ext cx="130182" cy="17752"/>
            </a:xfrm>
            <a:custGeom>
              <a:avLst/>
              <a:gdLst>
                <a:gd name="T0" fmla="*/ 66 w 66"/>
                <a:gd name="T1" fmla="*/ 0 h 9"/>
                <a:gd name="T2" fmla="*/ 0 w 66"/>
                <a:gd name="T3" fmla="*/ 0 h 9"/>
                <a:gd name="T4" fmla="*/ 0 w 66"/>
                <a:gd name="T5" fmla="*/ 9 h 9"/>
                <a:gd name="T6" fmla="*/ 57 w 66"/>
                <a:gd name="T7" fmla="*/ 9 h 9"/>
                <a:gd name="T8" fmla="*/ 66 w 66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9">
                  <a:moveTo>
                    <a:pt x="66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7" name="Freeform 454"/>
            <p:cNvSpPr/>
            <p:nvPr userDrawn="1"/>
          </p:nvSpPr>
          <p:spPr bwMode="auto">
            <a:xfrm>
              <a:off x="9786012" y="3769149"/>
              <a:ext cx="130182" cy="17752"/>
            </a:xfrm>
            <a:custGeom>
              <a:avLst/>
              <a:gdLst>
                <a:gd name="T0" fmla="*/ 66 w 66"/>
                <a:gd name="T1" fmla="*/ 0 h 9"/>
                <a:gd name="T2" fmla="*/ 0 w 66"/>
                <a:gd name="T3" fmla="*/ 0 h 9"/>
                <a:gd name="T4" fmla="*/ 0 w 66"/>
                <a:gd name="T5" fmla="*/ 9 h 9"/>
                <a:gd name="T6" fmla="*/ 57 w 66"/>
                <a:gd name="T7" fmla="*/ 9 h 9"/>
                <a:gd name="T8" fmla="*/ 66 w 66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9">
                  <a:moveTo>
                    <a:pt x="66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6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8" name="Rectangle 455"/>
            <p:cNvSpPr>
              <a:spLocks noChangeArrowheads="1"/>
            </p:cNvSpPr>
            <p:nvPr userDrawn="1"/>
          </p:nvSpPr>
          <p:spPr bwMode="auto">
            <a:xfrm>
              <a:off x="10048349" y="3431860"/>
              <a:ext cx="185411" cy="19725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9" name="Rectangle 456"/>
            <p:cNvSpPr>
              <a:spLocks noChangeArrowheads="1"/>
            </p:cNvSpPr>
            <p:nvPr userDrawn="1"/>
          </p:nvSpPr>
          <p:spPr bwMode="auto">
            <a:xfrm>
              <a:off x="10048349" y="3431860"/>
              <a:ext cx="185411" cy="1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0" name="Freeform 457"/>
            <p:cNvSpPr>
              <a:spLocks noEditPoints="1"/>
            </p:cNvSpPr>
            <p:nvPr userDrawn="1"/>
          </p:nvSpPr>
          <p:spPr bwMode="auto">
            <a:xfrm>
              <a:off x="10048349" y="3487088"/>
              <a:ext cx="185411" cy="19725"/>
            </a:xfrm>
            <a:custGeom>
              <a:avLst/>
              <a:gdLst>
                <a:gd name="T0" fmla="*/ 75 w 94"/>
                <a:gd name="T1" fmla="*/ 0 h 10"/>
                <a:gd name="T2" fmla="*/ 0 w 94"/>
                <a:gd name="T3" fmla="*/ 0 h 10"/>
                <a:gd name="T4" fmla="*/ 0 w 94"/>
                <a:gd name="T5" fmla="*/ 10 h 10"/>
                <a:gd name="T6" fmla="*/ 66 w 94"/>
                <a:gd name="T7" fmla="*/ 10 h 10"/>
                <a:gd name="T8" fmla="*/ 75 w 94"/>
                <a:gd name="T9" fmla="*/ 0 h 10"/>
                <a:gd name="T10" fmla="*/ 94 w 94"/>
                <a:gd name="T11" fmla="*/ 0 h 10"/>
                <a:gd name="T12" fmla="*/ 75 w 94"/>
                <a:gd name="T13" fmla="*/ 0 h 10"/>
                <a:gd name="T14" fmla="*/ 85 w 94"/>
                <a:gd name="T15" fmla="*/ 10 h 10"/>
                <a:gd name="T16" fmla="*/ 94 w 94"/>
                <a:gd name="T17" fmla="*/ 10 h 10"/>
                <a:gd name="T18" fmla="*/ 94 w 94"/>
                <a:gd name="T1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0">
                  <a:moveTo>
                    <a:pt x="7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66" y="10"/>
                  </a:lnTo>
                  <a:lnTo>
                    <a:pt x="75" y="0"/>
                  </a:lnTo>
                  <a:close/>
                  <a:moveTo>
                    <a:pt x="94" y="0"/>
                  </a:moveTo>
                  <a:lnTo>
                    <a:pt x="75" y="0"/>
                  </a:lnTo>
                  <a:lnTo>
                    <a:pt x="85" y="10"/>
                  </a:lnTo>
                  <a:lnTo>
                    <a:pt x="94" y="10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1" name="Freeform 458"/>
            <p:cNvSpPr>
              <a:spLocks noEditPoints="1"/>
            </p:cNvSpPr>
            <p:nvPr userDrawn="1"/>
          </p:nvSpPr>
          <p:spPr bwMode="auto">
            <a:xfrm>
              <a:off x="10048349" y="3487088"/>
              <a:ext cx="185411" cy="19725"/>
            </a:xfrm>
            <a:custGeom>
              <a:avLst/>
              <a:gdLst>
                <a:gd name="T0" fmla="*/ 75 w 94"/>
                <a:gd name="T1" fmla="*/ 0 h 10"/>
                <a:gd name="T2" fmla="*/ 0 w 94"/>
                <a:gd name="T3" fmla="*/ 0 h 10"/>
                <a:gd name="T4" fmla="*/ 0 w 94"/>
                <a:gd name="T5" fmla="*/ 10 h 10"/>
                <a:gd name="T6" fmla="*/ 66 w 94"/>
                <a:gd name="T7" fmla="*/ 10 h 10"/>
                <a:gd name="T8" fmla="*/ 75 w 94"/>
                <a:gd name="T9" fmla="*/ 0 h 10"/>
                <a:gd name="T10" fmla="*/ 94 w 94"/>
                <a:gd name="T11" fmla="*/ 0 h 10"/>
                <a:gd name="T12" fmla="*/ 75 w 94"/>
                <a:gd name="T13" fmla="*/ 0 h 10"/>
                <a:gd name="T14" fmla="*/ 85 w 94"/>
                <a:gd name="T15" fmla="*/ 10 h 10"/>
                <a:gd name="T16" fmla="*/ 94 w 94"/>
                <a:gd name="T17" fmla="*/ 10 h 10"/>
                <a:gd name="T18" fmla="*/ 94 w 94"/>
                <a:gd name="T1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0">
                  <a:moveTo>
                    <a:pt x="7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66" y="10"/>
                  </a:lnTo>
                  <a:lnTo>
                    <a:pt x="75" y="0"/>
                  </a:lnTo>
                  <a:moveTo>
                    <a:pt x="94" y="0"/>
                  </a:moveTo>
                  <a:lnTo>
                    <a:pt x="75" y="0"/>
                  </a:lnTo>
                  <a:lnTo>
                    <a:pt x="85" y="10"/>
                  </a:lnTo>
                  <a:lnTo>
                    <a:pt x="94" y="10"/>
                  </a:lnTo>
                  <a:lnTo>
                    <a:pt x="9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2" name="Freeform 459"/>
            <p:cNvSpPr/>
            <p:nvPr userDrawn="1"/>
          </p:nvSpPr>
          <p:spPr bwMode="auto">
            <a:xfrm>
              <a:off x="10048349" y="3544290"/>
              <a:ext cx="92705" cy="17752"/>
            </a:xfrm>
            <a:custGeom>
              <a:avLst/>
              <a:gdLst>
                <a:gd name="T0" fmla="*/ 47 w 47"/>
                <a:gd name="T1" fmla="*/ 0 h 9"/>
                <a:gd name="T2" fmla="*/ 0 w 47"/>
                <a:gd name="T3" fmla="*/ 0 h 9"/>
                <a:gd name="T4" fmla="*/ 0 w 47"/>
                <a:gd name="T5" fmla="*/ 9 h 9"/>
                <a:gd name="T6" fmla="*/ 37 w 47"/>
                <a:gd name="T7" fmla="*/ 9 h 9"/>
                <a:gd name="T8" fmla="*/ 47 w 4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9">
                  <a:moveTo>
                    <a:pt x="47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37" y="9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3" name="Freeform 460"/>
            <p:cNvSpPr/>
            <p:nvPr userDrawn="1"/>
          </p:nvSpPr>
          <p:spPr bwMode="auto">
            <a:xfrm>
              <a:off x="10048349" y="3544290"/>
              <a:ext cx="92705" cy="17752"/>
            </a:xfrm>
            <a:custGeom>
              <a:avLst/>
              <a:gdLst>
                <a:gd name="T0" fmla="*/ 47 w 47"/>
                <a:gd name="T1" fmla="*/ 0 h 9"/>
                <a:gd name="T2" fmla="*/ 0 w 47"/>
                <a:gd name="T3" fmla="*/ 0 h 9"/>
                <a:gd name="T4" fmla="*/ 0 w 47"/>
                <a:gd name="T5" fmla="*/ 9 h 9"/>
                <a:gd name="T6" fmla="*/ 37 w 47"/>
                <a:gd name="T7" fmla="*/ 9 h 9"/>
                <a:gd name="T8" fmla="*/ 47 w 4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9">
                  <a:moveTo>
                    <a:pt x="47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37" y="9"/>
                  </a:lnTo>
                  <a:lnTo>
                    <a:pt x="4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5" name="Freeform 461"/>
            <p:cNvSpPr/>
            <p:nvPr userDrawn="1"/>
          </p:nvSpPr>
          <p:spPr bwMode="auto">
            <a:xfrm>
              <a:off x="10048349" y="3599518"/>
              <a:ext cx="35504" cy="19725"/>
            </a:xfrm>
            <a:custGeom>
              <a:avLst/>
              <a:gdLst>
                <a:gd name="T0" fmla="*/ 18 w 18"/>
                <a:gd name="T1" fmla="*/ 0 h 10"/>
                <a:gd name="T2" fmla="*/ 0 w 18"/>
                <a:gd name="T3" fmla="*/ 0 h 10"/>
                <a:gd name="T4" fmla="*/ 0 w 18"/>
                <a:gd name="T5" fmla="*/ 10 h 10"/>
                <a:gd name="T6" fmla="*/ 9 w 18"/>
                <a:gd name="T7" fmla="*/ 10 h 10"/>
                <a:gd name="T8" fmla="*/ 18 w 1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0">
                  <a:moveTo>
                    <a:pt x="18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9" y="1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6" name="Freeform 462"/>
            <p:cNvSpPr/>
            <p:nvPr userDrawn="1"/>
          </p:nvSpPr>
          <p:spPr bwMode="auto">
            <a:xfrm>
              <a:off x="10048349" y="3599518"/>
              <a:ext cx="35504" cy="19725"/>
            </a:xfrm>
            <a:custGeom>
              <a:avLst/>
              <a:gdLst>
                <a:gd name="T0" fmla="*/ 18 w 18"/>
                <a:gd name="T1" fmla="*/ 0 h 10"/>
                <a:gd name="T2" fmla="*/ 0 w 18"/>
                <a:gd name="T3" fmla="*/ 0 h 10"/>
                <a:gd name="T4" fmla="*/ 0 w 18"/>
                <a:gd name="T5" fmla="*/ 10 h 10"/>
                <a:gd name="T6" fmla="*/ 9 w 18"/>
                <a:gd name="T7" fmla="*/ 10 h 10"/>
                <a:gd name="T8" fmla="*/ 18 w 1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0">
                  <a:moveTo>
                    <a:pt x="18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9" y="10"/>
                  </a:lnTo>
                  <a:lnTo>
                    <a:pt x="1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9" name="Freeform 463"/>
            <p:cNvSpPr/>
            <p:nvPr userDrawn="1"/>
          </p:nvSpPr>
          <p:spPr bwMode="auto">
            <a:xfrm>
              <a:off x="10178531" y="3711948"/>
              <a:ext cx="55229" cy="19725"/>
            </a:xfrm>
            <a:custGeom>
              <a:avLst/>
              <a:gdLst>
                <a:gd name="T0" fmla="*/ 28 w 28"/>
                <a:gd name="T1" fmla="*/ 0 h 10"/>
                <a:gd name="T2" fmla="*/ 9 w 28"/>
                <a:gd name="T3" fmla="*/ 0 h 10"/>
                <a:gd name="T4" fmla="*/ 0 w 28"/>
                <a:gd name="T5" fmla="*/ 10 h 10"/>
                <a:gd name="T6" fmla="*/ 28 w 28"/>
                <a:gd name="T7" fmla="*/ 10 h 10"/>
                <a:gd name="T8" fmla="*/ 28 w 2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0">
                  <a:moveTo>
                    <a:pt x="28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28" y="1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1" name="Freeform 464"/>
            <p:cNvSpPr/>
            <p:nvPr userDrawn="1"/>
          </p:nvSpPr>
          <p:spPr bwMode="auto">
            <a:xfrm>
              <a:off x="10178531" y="3711948"/>
              <a:ext cx="55229" cy="19725"/>
            </a:xfrm>
            <a:custGeom>
              <a:avLst/>
              <a:gdLst>
                <a:gd name="T0" fmla="*/ 28 w 28"/>
                <a:gd name="T1" fmla="*/ 0 h 10"/>
                <a:gd name="T2" fmla="*/ 9 w 28"/>
                <a:gd name="T3" fmla="*/ 0 h 10"/>
                <a:gd name="T4" fmla="*/ 0 w 28"/>
                <a:gd name="T5" fmla="*/ 10 h 10"/>
                <a:gd name="T6" fmla="*/ 28 w 28"/>
                <a:gd name="T7" fmla="*/ 10 h 10"/>
                <a:gd name="T8" fmla="*/ 28 w 2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0">
                  <a:moveTo>
                    <a:pt x="28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28" y="10"/>
                  </a:lnTo>
                  <a:lnTo>
                    <a:pt x="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2" name="Freeform 465"/>
            <p:cNvSpPr/>
            <p:nvPr userDrawn="1"/>
          </p:nvSpPr>
          <p:spPr bwMode="auto">
            <a:xfrm>
              <a:off x="10121330" y="3769149"/>
              <a:ext cx="112430" cy="17752"/>
            </a:xfrm>
            <a:custGeom>
              <a:avLst/>
              <a:gdLst>
                <a:gd name="T0" fmla="*/ 57 w 57"/>
                <a:gd name="T1" fmla="*/ 0 h 9"/>
                <a:gd name="T2" fmla="*/ 10 w 57"/>
                <a:gd name="T3" fmla="*/ 0 h 9"/>
                <a:gd name="T4" fmla="*/ 0 w 57"/>
                <a:gd name="T5" fmla="*/ 9 h 9"/>
                <a:gd name="T6" fmla="*/ 57 w 57"/>
                <a:gd name="T7" fmla="*/ 9 h 9"/>
                <a:gd name="T8" fmla="*/ 57 w 5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9">
                  <a:moveTo>
                    <a:pt x="57" y="0"/>
                  </a:moveTo>
                  <a:lnTo>
                    <a:pt x="1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3" name="Freeform 466"/>
            <p:cNvSpPr/>
            <p:nvPr userDrawn="1"/>
          </p:nvSpPr>
          <p:spPr bwMode="auto">
            <a:xfrm>
              <a:off x="10121330" y="3769149"/>
              <a:ext cx="112430" cy="17752"/>
            </a:xfrm>
            <a:custGeom>
              <a:avLst/>
              <a:gdLst>
                <a:gd name="T0" fmla="*/ 57 w 57"/>
                <a:gd name="T1" fmla="*/ 0 h 9"/>
                <a:gd name="T2" fmla="*/ 10 w 57"/>
                <a:gd name="T3" fmla="*/ 0 h 9"/>
                <a:gd name="T4" fmla="*/ 0 w 57"/>
                <a:gd name="T5" fmla="*/ 9 h 9"/>
                <a:gd name="T6" fmla="*/ 57 w 57"/>
                <a:gd name="T7" fmla="*/ 9 h 9"/>
                <a:gd name="T8" fmla="*/ 57 w 5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9">
                  <a:moveTo>
                    <a:pt x="57" y="0"/>
                  </a:moveTo>
                  <a:lnTo>
                    <a:pt x="1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5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4" name="Freeform 467"/>
            <p:cNvSpPr/>
            <p:nvPr userDrawn="1"/>
          </p:nvSpPr>
          <p:spPr bwMode="auto">
            <a:xfrm>
              <a:off x="10066101" y="3824378"/>
              <a:ext cx="167659" cy="19725"/>
            </a:xfrm>
            <a:custGeom>
              <a:avLst/>
              <a:gdLst>
                <a:gd name="T0" fmla="*/ 85 w 85"/>
                <a:gd name="T1" fmla="*/ 0 h 10"/>
                <a:gd name="T2" fmla="*/ 9 w 85"/>
                <a:gd name="T3" fmla="*/ 0 h 10"/>
                <a:gd name="T4" fmla="*/ 0 w 85"/>
                <a:gd name="T5" fmla="*/ 10 h 10"/>
                <a:gd name="T6" fmla="*/ 85 w 85"/>
                <a:gd name="T7" fmla="*/ 10 h 10"/>
                <a:gd name="T8" fmla="*/ 85 w 8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0">
                  <a:moveTo>
                    <a:pt x="85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5" name="Freeform 468"/>
            <p:cNvSpPr/>
            <p:nvPr userDrawn="1"/>
          </p:nvSpPr>
          <p:spPr bwMode="auto">
            <a:xfrm>
              <a:off x="10066101" y="3824378"/>
              <a:ext cx="167659" cy="19725"/>
            </a:xfrm>
            <a:custGeom>
              <a:avLst/>
              <a:gdLst>
                <a:gd name="T0" fmla="*/ 85 w 85"/>
                <a:gd name="T1" fmla="*/ 0 h 10"/>
                <a:gd name="T2" fmla="*/ 9 w 85"/>
                <a:gd name="T3" fmla="*/ 0 h 10"/>
                <a:gd name="T4" fmla="*/ 0 w 85"/>
                <a:gd name="T5" fmla="*/ 10 h 10"/>
                <a:gd name="T6" fmla="*/ 85 w 85"/>
                <a:gd name="T7" fmla="*/ 10 h 10"/>
                <a:gd name="T8" fmla="*/ 85 w 8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0">
                  <a:moveTo>
                    <a:pt x="85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8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6" name="Rectangle 469"/>
            <p:cNvSpPr>
              <a:spLocks noChangeArrowheads="1"/>
            </p:cNvSpPr>
            <p:nvPr userDrawn="1"/>
          </p:nvSpPr>
          <p:spPr bwMode="auto">
            <a:xfrm>
              <a:off x="9786012" y="3824378"/>
              <a:ext cx="187383" cy="19725"/>
            </a:xfrm>
            <a:prstGeom prst="rect">
              <a:avLst/>
            </a:prstGeom>
            <a:solidFill>
              <a:srgbClr val="E74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7" name="Rectangle 470"/>
            <p:cNvSpPr>
              <a:spLocks noChangeArrowheads="1"/>
            </p:cNvSpPr>
            <p:nvPr userDrawn="1"/>
          </p:nvSpPr>
          <p:spPr bwMode="auto">
            <a:xfrm>
              <a:off x="9786012" y="3824378"/>
              <a:ext cx="187383" cy="1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8" name="Freeform 471"/>
            <p:cNvSpPr>
              <a:spLocks noEditPoints="1"/>
            </p:cNvSpPr>
            <p:nvPr userDrawn="1"/>
          </p:nvSpPr>
          <p:spPr bwMode="auto">
            <a:xfrm>
              <a:off x="9860966" y="3731673"/>
              <a:ext cx="92705" cy="92705"/>
            </a:xfrm>
            <a:custGeom>
              <a:avLst/>
              <a:gdLst>
                <a:gd name="T0" fmla="*/ 47 w 47"/>
                <a:gd name="T1" fmla="*/ 28 h 47"/>
                <a:gd name="T2" fmla="*/ 19 w 47"/>
                <a:gd name="T3" fmla="*/ 28 h 47"/>
                <a:gd name="T4" fmla="*/ 0 w 47"/>
                <a:gd name="T5" fmla="*/ 47 h 47"/>
                <a:gd name="T6" fmla="*/ 47 w 47"/>
                <a:gd name="T7" fmla="*/ 47 h 47"/>
                <a:gd name="T8" fmla="*/ 47 w 47"/>
                <a:gd name="T9" fmla="*/ 28 h 47"/>
                <a:gd name="T10" fmla="*/ 47 w 47"/>
                <a:gd name="T11" fmla="*/ 0 h 47"/>
                <a:gd name="T12" fmla="*/ 47 w 47"/>
                <a:gd name="T13" fmla="*/ 0 h 47"/>
                <a:gd name="T14" fmla="*/ 28 w 47"/>
                <a:gd name="T15" fmla="*/ 19 h 47"/>
                <a:gd name="T16" fmla="*/ 47 w 47"/>
                <a:gd name="T17" fmla="*/ 19 h 47"/>
                <a:gd name="T18" fmla="*/ 47 w 47"/>
                <a:gd name="T1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7">
                  <a:moveTo>
                    <a:pt x="47" y="28"/>
                  </a:moveTo>
                  <a:lnTo>
                    <a:pt x="19" y="28"/>
                  </a:lnTo>
                  <a:lnTo>
                    <a:pt x="0" y="47"/>
                  </a:lnTo>
                  <a:lnTo>
                    <a:pt x="47" y="47"/>
                  </a:lnTo>
                  <a:lnTo>
                    <a:pt x="47" y="28"/>
                  </a:lnTo>
                  <a:close/>
                  <a:moveTo>
                    <a:pt x="47" y="0"/>
                  </a:moveTo>
                  <a:lnTo>
                    <a:pt x="47" y="0"/>
                  </a:lnTo>
                  <a:lnTo>
                    <a:pt x="28" y="19"/>
                  </a:lnTo>
                  <a:lnTo>
                    <a:pt x="47" y="19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9" name="Freeform 472"/>
            <p:cNvSpPr>
              <a:spLocks noEditPoints="1"/>
            </p:cNvSpPr>
            <p:nvPr userDrawn="1"/>
          </p:nvSpPr>
          <p:spPr bwMode="auto">
            <a:xfrm>
              <a:off x="9860966" y="3731673"/>
              <a:ext cx="92705" cy="92705"/>
            </a:xfrm>
            <a:custGeom>
              <a:avLst/>
              <a:gdLst>
                <a:gd name="T0" fmla="*/ 47 w 47"/>
                <a:gd name="T1" fmla="*/ 28 h 47"/>
                <a:gd name="T2" fmla="*/ 19 w 47"/>
                <a:gd name="T3" fmla="*/ 28 h 47"/>
                <a:gd name="T4" fmla="*/ 0 w 47"/>
                <a:gd name="T5" fmla="*/ 47 h 47"/>
                <a:gd name="T6" fmla="*/ 47 w 47"/>
                <a:gd name="T7" fmla="*/ 47 h 47"/>
                <a:gd name="T8" fmla="*/ 47 w 47"/>
                <a:gd name="T9" fmla="*/ 28 h 47"/>
                <a:gd name="T10" fmla="*/ 47 w 47"/>
                <a:gd name="T11" fmla="*/ 0 h 47"/>
                <a:gd name="T12" fmla="*/ 47 w 47"/>
                <a:gd name="T13" fmla="*/ 0 h 47"/>
                <a:gd name="T14" fmla="*/ 28 w 47"/>
                <a:gd name="T15" fmla="*/ 19 h 47"/>
                <a:gd name="T16" fmla="*/ 47 w 47"/>
                <a:gd name="T17" fmla="*/ 19 h 47"/>
                <a:gd name="T18" fmla="*/ 47 w 47"/>
                <a:gd name="T1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7">
                  <a:moveTo>
                    <a:pt x="47" y="28"/>
                  </a:moveTo>
                  <a:lnTo>
                    <a:pt x="19" y="28"/>
                  </a:lnTo>
                  <a:lnTo>
                    <a:pt x="0" y="47"/>
                  </a:lnTo>
                  <a:lnTo>
                    <a:pt x="47" y="47"/>
                  </a:lnTo>
                  <a:lnTo>
                    <a:pt x="47" y="28"/>
                  </a:lnTo>
                  <a:moveTo>
                    <a:pt x="47" y="0"/>
                  </a:moveTo>
                  <a:lnTo>
                    <a:pt x="47" y="0"/>
                  </a:lnTo>
                  <a:lnTo>
                    <a:pt x="28" y="19"/>
                  </a:lnTo>
                  <a:lnTo>
                    <a:pt x="47" y="19"/>
                  </a:lnTo>
                  <a:lnTo>
                    <a:pt x="4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0" name="Freeform 473"/>
            <p:cNvSpPr/>
            <p:nvPr userDrawn="1"/>
          </p:nvSpPr>
          <p:spPr bwMode="auto">
            <a:xfrm>
              <a:off x="9898442" y="3769149"/>
              <a:ext cx="55229" cy="17752"/>
            </a:xfrm>
            <a:custGeom>
              <a:avLst/>
              <a:gdLst>
                <a:gd name="T0" fmla="*/ 28 w 28"/>
                <a:gd name="T1" fmla="*/ 0 h 9"/>
                <a:gd name="T2" fmla="*/ 9 w 28"/>
                <a:gd name="T3" fmla="*/ 0 h 9"/>
                <a:gd name="T4" fmla="*/ 0 w 28"/>
                <a:gd name="T5" fmla="*/ 9 h 9"/>
                <a:gd name="T6" fmla="*/ 28 w 28"/>
                <a:gd name="T7" fmla="*/ 9 h 9"/>
                <a:gd name="T8" fmla="*/ 28 w 28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9">
                  <a:moveTo>
                    <a:pt x="28" y="0"/>
                  </a:moveTo>
                  <a:lnTo>
                    <a:pt x="9" y="0"/>
                  </a:lnTo>
                  <a:lnTo>
                    <a:pt x="0" y="9"/>
                  </a:lnTo>
                  <a:lnTo>
                    <a:pt x="28" y="9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1" name="Freeform 474"/>
            <p:cNvSpPr/>
            <p:nvPr userDrawn="1"/>
          </p:nvSpPr>
          <p:spPr bwMode="auto">
            <a:xfrm>
              <a:off x="9898442" y="3769149"/>
              <a:ext cx="55229" cy="17752"/>
            </a:xfrm>
            <a:custGeom>
              <a:avLst/>
              <a:gdLst>
                <a:gd name="T0" fmla="*/ 28 w 28"/>
                <a:gd name="T1" fmla="*/ 0 h 9"/>
                <a:gd name="T2" fmla="*/ 9 w 28"/>
                <a:gd name="T3" fmla="*/ 0 h 9"/>
                <a:gd name="T4" fmla="*/ 0 w 28"/>
                <a:gd name="T5" fmla="*/ 9 h 9"/>
                <a:gd name="T6" fmla="*/ 28 w 28"/>
                <a:gd name="T7" fmla="*/ 9 h 9"/>
                <a:gd name="T8" fmla="*/ 28 w 28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9">
                  <a:moveTo>
                    <a:pt x="28" y="0"/>
                  </a:moveTo>
                  <a:lnTo>
                    <a:pt x="9" y="0"/>
                  </a:lnTo>
                  <a:lnTo>
                    <a:pt x="0" y="9"/>
                  </a:lnTo>
                  <a:lnTo>
                    <a:pt x="28" y="9"/>
                  </a:lnTo>
                  <a:lnTo>
                    <a:pt x="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2" name="Freeform 475"/>
            <p:cNvSpPr/>
            <p:nvPr userDrawn="1"/>
          </p:nvSpPr>
          <p:spPr bwMode="auto">
            <a:xfrm>
              <a:off x="9720921" y="3926946"/>
              <a:ext cx="252474" cy="27614"/>
            </a:xfrm>
            <a:custGeom>
              <a:avLst/>
              <a:gdLst>
                <a:gd name="T0" fmla="*/ 8 w 54"/>
                <a:gd name="T1" fmla="*/ 0 h 6"/>
                <a:gd name="T2" fmla="*/ 6 w 54"/>
                <a:gd name="T3" fmla="*/ 2 h 6"/>
                <a:gd name="T4" fmla="*/ 4 w 54"/>
                <a:gd name="T5" fmla="*/ 4 h 6"/>
                <a:gd name="T6" fmla="*/ 10 w 54"/>
                <a:gd name="T7" fmla="*/ 6 h 6"/>
                <a:gd name="T8" fmla="*/ 50 w 54"/>
                <a:gd name="T9" fmla="*/ 6 h 6"/>
                <a:gd name="T10" fmla="*/ 54 w 54"/>
                <a:gd name="T11" fmla="*/ 2 h 6"/>
                <a:gd name="T12" fmla="*/ 14 w 54"/>
                <a:gd name="T13" fmla="*/ 2 h 6"/>
                <a:gd name="T14" fmla="*/ 8 w 54"/>
                <a:gd name="T1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6">
                  <a:moveTo>
                    <a:pt x="8" y="0"/>
                  </a:moveTo>
                  <a:cubicBezTo>
                    <a:pt x="6" y="2"/>
                    <a:pt x="6" y="2"/>
                    <a:pt x="6" y="2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0" y="6"/>
                    <a:pt x="10" y="6"/>
                  </a:cubicBezTo>
                  <a:cubicBezTo>
                    <a:pt x="13" y="6"/>
                    <a:pt x="50" y="6"/>
                    <a:pt x="50" y="6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2" y="2"/>
                    <a:pt x="10" y="1"/>
                    <a:pt x="8" y="0"/>
                  </a:cubicBezTo>
                </a:path>
              </a:pathLst>
            </a:custGeom>
            <a:solidFill>
              <a:srgbClr val="2F42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3" name="Freeform 476"/>
            <p:cNvSpPr/>
            <p:nvPr userDrawn="1"/>
          </p:nvSpPr>
          <p:spPr bwMode="auto">
            <a:xfrm>
              <a:off x="9758398" y="3917083"/>
              <a:ext cx="232750" cy="19725"/>
            </a:xfrm>
            <a:custGeom>
              <a:avLst/>
              <a:gdLst>
                <a:gd name="T0" fmla="*/ 50 w 50"/>
                <a:gd name="T1" fmla="*/ 0 h 4"/>
                <a:gd name="T2" fmla="*/ 2 w 50"/>
                <a:gd name="T3" fmla="*/ 0 h 4"/>
                <a:gd name="T4" fmla="*/ 2 w 50"/>
                <a:gd name="T5" fmla="*/ 0 h 4"/>
                <a:gd name="T6" fmla="*/ 0 w 50"/>
                <a:gd name="T7" fmla="*/ 2 h 4"/>
                <a:gd name="T8" fmla="*/ 6 w 50"/>
                <a:gd name="T9" fmla="*/ 4 h 4"/>
                <a:gd name="T10" fmla="*/ 46 w 50"/>
                <a:gd name="T11" fmla="*/ 4 h 4"/>
                <a:gd name="T12" fmla="*/ 50 w 50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4">
                  <a:moveTo>
                    <a:pt x="50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3"/>
                    <a:pt x="4" y="4"/>
                    <a:pt x="6" y="4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50" y="0"/>
                    <a:pt x="50" y="0"/>
                    <a:pt x="50" y="0"/>
                  </a:cubicBezTo>
                </a:path>
              </a:pathLst>
            </a:custGeom>
            <a:solidFill>
              <a:srgbClr val="202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4" name="Freeform 477"/>
            <p:cNvSpPr/>
            <p:nvPr userDrawn="1"/>
          </p:nvSpPr>
          <p:spPr bwMode="auto">
            <a:xfrm>
              <a:off x="9768260" y="3844103"/>
              <a:ext cx="242612" cy="72981"/>
            </a:xfrm>
            <a:custGeom>
              <a:avLst/>
              <a:gdLst>
                <a:gd name="T0" fmla="*/ 123 w 123"/>
                <a:gd name="T1" fmla="*/ 0 h 37"/>
                <a:gd name="T2" fmla="*/ 104 w 123"/>
                <a:gd name="T3" fmla="*/ 0 h 37"/>
                <a:gd name="T4" fmla="*/ 37 w 123"/>
                <a:gd name="T5" fmla="*/ 0 h 37"/>
                <a:gd name="T6" fmla="*/ 0 w 123"/>
                <a:gd name="T7" fmla="*/ 37 h 37"/>
                <a:gd name="T8" fmla="*/ 0 w 123"/>
                <a:gd name="T9" fmla="*/ 37 h 37"/>
                <a:gd name="T10" fmla="*/ 113 w 123"/>
                <a:gd name="T11" fmla="*/ 37 h 37"/>
                <a:gd name="T12" fmla="*/ 123 w 123"/>
                <a:gd name="T13" fmla="*/ 28 h 37"/>
                <a:gd name="T14" fmla="*/ 123 w 123"/>
                <a:gd name="T1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3" h="37">
                  <a:moveTo>
                    <a:pt x="123" y="0"/>
                  </a:moveTo>
                  <a:lnTo>
                    <a:pt x="104" y="0"/>
                  </a:lnTo>
                  <a:lnTo>
                    <a:pt x="37" y="0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113" y="37"/>
                  </a:lnTo>
                  <a:lnTo>
                    <a:pt x="123" y="28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5" name="Freeform 478"/>
            <p:cNvSpPr/>
            <p:nvPr userDrawn="1"/>
          </p:nvSpPr>
          <p:spPr bwMode="auto">
            <a:xfrm>
              <a:off x="9768260" y="3844103"/>
              <a:ext cx="242612" cy="72981"/>
            </a:xfrm>
            <a:custGeom>
              <a:avLst/>
              <a:gdLst>
                <a:gd name="T0" fmla="*/ 123 w 123"/>
                <a:gd name="T1" fmla="*/ 0 h 37"/>
                <a:gd name="T2" fmla="*/ 104 w 123"/>
                <a:gd name="T3" fmla="*/ 0 h 37"/>
                <a:gd name="T4" fmla="*/ 37 w 123"/>
                <a:gd name="T5" fmla="*/ 0 h 37"/>
                <a:gd name="T6" fmla="*/ 0 w 123"/>
                <a:gd name="T7" fmla="*/ 37 h 37"/>
                <a:gd name="T8" fmla="*/ 0 w 123"/>
                <a:gd name="T9" fmla="*/ 37 h 37"/>
                <a:gd name="T10" fmla="*/ 113 w 123"/>
                <a:gd name="T11" fmla="*/ 37 h 37"/>
                <a:gd name="T12" fmla="*/ 123 w 123"/>
                <a:gd name="T13" fmla="*/ 28 h 37"/>
                <a:gd name="T14" fmla="*/ 123 w 123"/>
                <a:gd name="T1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3" h="37">
                  <a:moveTo>
                    <a:pt x="123" y="0"/>
                  </a:moveTo>
                  <a:lnTo>
                    <a:pt x="104" y="0"/>
                  </a:lnTo>
                  <a:lnTo>
                    <a:pt x="37" y="0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113" y="37"/>
                  </a:lnTo>
                  <a:lnTo>
                    <a:pt x="123" y="28"/>
                  </a:lnTo>
                  <a:lnTo>
                    <a:pt x="1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6" name="Freeform 479"/>
            <p:cNvSpPr/>
            <p:nvPr userDrawn="1"/>
          </p:nvSpPr>
          <p:spPr bwMode="auto">
            <a:xfrm>
              <a:off x="10010872" y="3844103"/>
              <a:ext cx="55229" cy="55229"/>
            </a:xfrm>
            <a:custGeom>
              <a:avLst/>
              <a:gdLst>
                <a:gd name="T0" fmla="*/ 28 w 28"/>
                <a:gd name="T1" fmla="*/ 0 h 28"/>
                <a:gd name="T2" fmla="*/ 19 w 28"/>
                <a:gd name="T3" fmla="*/ 0 h 28"/>
                <a:gd name="T4" fmla="*/ 0 w 28"/>
                <a:gd name="T5" fmla="*/ 0 h 28"/>
                <a:gd name="T6" fmla="*/ 0 w 28"/>
                <a:gd name="T7" fmla="*/ 28 h 28"/>
                <a:gd name="T8" fmla="*/ 28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8" y="0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87" name="Freeform 480"/>
            <p:cNvSpPr/>
            <p:nvPr userDrawn="1"/>
          </p:nvSpPr>
          <p:spPr bwMode="auto">
            <a:xfrm>
              <a:off x="10010872" y="3844103"/>
              <a:ext cx="55229" cy="55229"/>
            </a:xfrm>
            <a:custGeom>
              <a:avLst/>
              <a:gdLst>
                <a:gd name="T0" fmla="*/ 28 w 28"/>
                <a:gd name="T1" fmla="*/ 0 h 28"/>
                <a:gd name="T2" fmla="*/ 19 w 28"/>
                <a:gd name="T3" fmla="*/ 0 h 28"/>
                <a:gd name="T4" fmla="*/ 0 w 28"/>
                <a:gd name="T5" fmla="*/ 0 h 28"/>
                <a:gd name="T6" fmla="*/ 0 w 28"/>
                <a:gd name="T7" fmla="*/ 28 h 28"/>
                <a:gd name="T8" fmla="*/ 28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8" y="0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7" name="Freeform 481"/>
            <p:cNvSpPr/>
            <p:nvPr userDrawn="1"/>
          </p:nvSpPr>
          <p:spPr bwMode="auto">
            <a:xfrm>
              <a:off x="9841241" y="3824378"/>
              <a:ext cx="132154" cy="19725"/>
            </a:xfrm>
            <a:custGeom>
              <a:avLst/>
              <a:gdLst>
                <a:gd name="T0" fmla="*/ 57 w 67"/>
                <a:gd name="T1" fmla="*/ 0 h 10"/>
                <a:gd name="T2" fmla="*/ 10 w 67"/>
                <a:gd name="T3" fmla="*/ 0 h 10"/>
                <a:gd name="T4" fmla="*/ 0 w 67"/>
                <a:gd name="T5" fmla="*/ 10 h 10"/>
                <a:gd name="T6" fmla="*/ 67 w 67"/>
                <a:gd name="T7" fmla="*/ 10 h 10"/>
                <a:gd name="T8" fmla="*/ 57 w 67"/>
                <a:gd name="T9" fmla="*/ 10 h 10"/>
                <a:gd name="T10" fmla="*/ 57 w 67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10">
                  <a:moveTo>
                    <a:pt x="57" y="0"/>
                  </a:moveTo>
                  <a:lnTo>
                    <a:pt x="10" y="0"/>
                  </a:lnTo>
                  <a:lnTo>
                    <a:pt x="0" y="10"/>
                  </a:lnTo>
                  <a:lnTo>
                    <a:pt x="67" y="10"/>
                  </a:lnTo>
                  <a:lnTo>
                    <a:pt x="57" y="1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CF44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8" name="Freeform 482"/>
            <p:cNvSpPr/>
            <p:nvPr userDrawn="1"/>
          </p:nvSpPr>
          <p:spPr bwMode="auto">
            <a:xfrm>
              <a:off x="9841241" y="3824378"/>
              <a:ext cx="132154" cy="19725"/>
            </a:xfrm>
            <a:custGeom>
              <a:avLst/>
              <a:gdLst>
                <a:gd name="T0" fmla="*/ 57 w 67"/>
                <a:gd name="T1" fmla="*/ 0 h 10"/>
                <a:gd name="T2" fmla="*/ 10 w 67"/>
                <a:gd name="T3" fmla="*/ 0 h 10"/>
                <a:gd name="T4" fmla="*/ 0 w 67"/>
                <a:gd name="T5" fmla="*/ 10 h 10"/>
                <a:gd name="T6" fmla="*/ 67 w 67"/>
                <a:gd name="T7" fmla="*/ 10 h 10"/>
                <a:gd name="T8" fmla="*/ 57 w 67"/>
                <a:gd name="T9" fmla="*/ 10 h 10"/>
                <a:gd name="T10" fmla="*/ 57 w 67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10">
                  <a:moveTo>
                    <a:pt x="57" y="0"/>
                  </a:moveTo>
                  <a:lnTo>
                    <a:pt x="10" y="0"/>
                  </a:lnTo>
                  <a:lnTo>
                    <a:pt x="0" y="10"/>
                  </a:lnTo>
                  <a:lnTo>
                    <a:pt x="67" y="10"/>
                  </a:lnTo>
                  <a:lnTo>
                    <a:pt x="57" y="10"/>
                  </a:lnTo>
                  <a:lnTo>
                    <a:pt x="5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9" name="Freeform 483"/>
            <p:cNvSpPr/>
            <p:nvPr userDrawn="1"/>
          </p:nvSpPr>
          <p:spPr bwMode="auto">
            <a:xfrm>
              <a:off x="9953671" y="3731673"/>
              <a:ext cx="112430" cy="112430"/>
            </a:xfrm>
            <a:custGeom>
              <a:avLst/>
              <a:gdLst>
                <a:gd name="T0" fmla="*/ 0 w 57"/>
                <a:gd name="T1" fmla="*/ 57 h 57"/>
                <a:gd name="T2" fmla="*/ 0 w 57"/>
                <a:gd name="T3" fmla="*/ 0 h 57"/>
                <a:gd name="T4" fmla="*/ 57 w 57"/>
                <a:gd name="T5" fmla="*/ 57 h 57"/>
                <a:gd name="T6" fmla="*/ 0 w 57"/>
                <a:gd name="T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57">
                  <a:moveTo>
                    <a:pt x="0" y="57"/>
                  </a:moveTo>
                  <a:lnTo>
                    <a:pt x="0" y="0"/>
                  </a:lnTo>
                  <a:lnTo>
                    <a:pt x="57" y="5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0" name="Freeform 484"/>
            <p:cNvSpPr/>
            <p:nvPr userDrawn="1"/>
          </p:nvSpPr>
          <p:spPr bwMode="auto">
            <a:xfrm>
              <a:off x="9953671" y="3731673"/>
              <a:ext cx="112430" cy="112430"/>
            </a:xfrm>
            <a:custGeom>
              <a:avLst/>
              <a:gdLst>
                <a:gd name="T0" fmla="*/ 0 w 57"/>
                <a:gd name="T1" fmla="*/ 57 h 57"/>
                <a:gd name="T2" fmla="*/ 0 w 57"/>
                <a:gd name="T3" fmla="*/ 0 h 57"/>
                <a:gd name="T4" fmla="*/ 57 w 57"/>
                <a:gd name="T5" fmla="*/ 57 h 57"/>
                <a:gd name="T6" fmla="*/ 0 w 57"/>
                <a:gd name="T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57">
                  <a:moveTo>
                    <a:pt x="0" y="57"/>
                  </a:moveTo>
                  <a:lnTo>
                    <a:pt x="0" y="0"/>
                  </a:lnTo>
                  <a:lnTo>
                    <a:pt x="57" y="57"/>
                  </a:lnTo>
                  <a:lnTo>
                    <a:pt x="0" y="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1" name="Freeform 485"/>
            <p:cNvSpPr/>
            <p:nvPr userDrawn="1"/>
          </p:nvSpPr>
          <p:spPr bwMode="auto">
            <a:xfrm>
              <a:off x="9953671" y="3786901"/>
              <a:ext cx="57201" cy="57201"/>
            </a:xfrm>
            <a:custGeom>
              <a:avLst/>
              <a:gdLst>
                <a:gd name="T0" fmla="*/ 0 w 29"/>
                <a:gd name="T1" fmla="*/ 29 h 29"/>
                <a:gd name="T2" fmla="*/ 0 w 29"/>
                <a:gd name="T3" fmla="*/ 0 h 29"/>
                <a:gd name="T4" fmla="*/ 29 w 29"/>
                <a:gd name="T5" fmla="*/ 29 h 29"/>
                <a:gd name="T6" fmla="*/ 0 w 29"/>
                <a:gd name="T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9">
                  <a:moveTo>
                    <a:pt x="0" y="29"/>
                  </a:moveTo>
                  <a:lnTo>
                    <a:pt x="0" y="0"/>
                  </a:lnTo>
                  <a:lnTo>
                    <a:pt x="29" y="29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E74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2" name="Freeform 486"/>
            <p:cNvSpPr/>
            <p:nvPr userDrawn="1"/>
          </p:nvSpPr>
          <p:spPr bwMode="auto">
            <a:xfrm>
              <a:off x="9953671" y="3487088"/>
              <a:ext cx="355042" cy="357014"/>
            </a:xfrm>
            <a:custGeom>
              <a:avLst/>
              <a:gdLst>
                <a:gd name="T0" fmla="*/ 0 w 180"/>
                <a:gd name="T1" fmla="*/ 124 h 181"/>
                <a:gd name="T2" fmla="*/ 123 w 180"/>
                <a:gd name="T3" fmla="*/ 0 h 181"/>
                <a:gd name="T4" fmla="*/ 180 w 180"/>
                <a:gd name="T5" fmla="*/ 57 h 181"/>
                <a:gd name="T6" fmla="*/ 57 w 180"/>
                <a:gd name="T7" fmla="*/ 181 h 181"/>
                <a:gd name="T8" fmla="*/ 0 w 180"/>
                <a:gd name="T9" fmla="*/ 12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181">
                  <a:moveTo>
                    <a:pt x="0" y="124"/>
                  </a:moveTo>
                  <a:lnTo>
                    <a:pt x="123" y="0"/>
                  </a:lnTo>
                  <a:lnTo>
                    <a:pt x="180" y="57"/>
                  </a:lnTo>
                  <a:lnTo>
                    <a:pt x="57" y="181"/>
                  </a:lnTo>
                  <a:lnTo>
                    <a:pt x="0" y="124"/>
                  </a:lnTo>
                  <a:close/>
                </a:path>
              </a:pathLst>
            </a:custGeom>
            <a:solidFill>
              <a:srgbClr val="E74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3" name="Freeform 487"/>
            <p:cNvSpPr/>
            <p:nvPr userDrawn="1"/>
          </p:nvSpPr>
          <p:spPr bwMode="auto">
            <a:xfrm>
              <a:off x="9953671" y="3487088"/>
              <a:ext cx="355042" cy="357014"/>
            </a:xfrm>
            <a:custGeom>
              <a:avLst/>
              <a:gdLst>
                <a:gd name="T0" fmla="*/ 0 w 180"/>
                <a:gd name="T1" fmla="*/ 124 h 181"/>
                <a:gd name="T2" fmla="*/ 123 w 180"/>
                <a:gd name="T3" fmla="*/ 0 h 181"/>
                <a:gd name="T4" fmla="*/ 180 w 180"/>
                <a:gd name="T5" fmla="*/ 57 h 181"/>
                <a:gd name="T6" fmla="*/ 57 w 180"/>
                <a:gd name="T7" fmla="*/ 181 h 181"/>
                <a:gd name="T8" fmla="*/ 0 w 180"/>
                <a:gd name="T9" fmla="*/ 12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181">
                  <a:moveTo>
                    <a:pt x="0" y="124"/>
                  </a:moveTo>
                  <a:lnTo>
                    <a:pt x="123" y="0"/>
                  </a:lnTo>
                  <a:lnTo>
                    <a:pt x="180" y="57"/>
                  </a:lnTo>
                  <a:lnTo>
                    <a:pt x="57" y="181"/>
                  </a:lnTo>
                  <a:lnTo>
                    <a:pt x="0" y="12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4" name="Freeform 488"/>
            <p:cNvSpPr/>
            <p:nvPr userDrawn="1"/>
          </p:nvSpPr>
          <p:spPr bwMode="auto">
            <a:xfrm>
              <a:off x="10271236" y="3562042"/>
              <a:ext cx="37477" cy="37477"/>
            </a:xfrm>
            <a:custGeom>
              <a:avLst/>
              <a:gdLst>
                <a:gd name="T0" fmla="*/ 0 w 19"/>
                <a:gd name="T1" fmla="*/ 0 h 19"/>
                <a:gd name="T2" fmla="*/ 0 w 19"/>
                <a:gd name="T3" fmla="*/ 0 h 19"/>
                <a:gd name="T4" fmla="*/ 19 w 19"/>
                <a:gd name="T5" fmla="*/ 19 h 19"/>
                <a:gd name="T6" fmla="*/ 0 w 19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9">
                  <a:moveTo>
                    <a:pt x="0" y="0"/>
                  </a:moveTo>
                  <a:lnTo>
                    <a:pt x="0" y="0"/>
                  </a:lnTo>
                  <a:lnTo>
                    <a:pt x="19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A3A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5" name="Freeform 489"/>
            <p:cNvSpPr/>
            <p:nvPr userDrawn="1"/>
          </p:nvSpPr>
          <p:spPr bwMode="auto">
            <a:xfrm>
              <a:off x="10271236" y="3562042"/>
              <a:ext cx="37477" cy="37477"/>
            </a:xfrm>
            <a:custGeom>
              <a:avLst/>
              <a:gdLst>
                <a:gd name="T0" fmla="*/ 0 w 19"/>
                <a:gd name="T1" fmla="*/ 0 h 19"/>
                <a:gd name="T2" fmla="*/ 0 w 19"/>
                <a:gd name="T3" fmla="*/ 0 h 19"/>
                <a:gd name="T4" fmla="*/ 19 w 19"/>
                <a:gd name="T5" fmla="*/ 19 h 19"/>
                <a:gd name="T6" fmla="*/ 0 w 19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9">
                  <a:moveTo>
                    <a:pt x="0" y="0"/>
                  </a:moveTo>
                  <a:lnTo>
                    <a:pt x="0" y="0"/>
                  </a:lnTo>
                  <a:lnTo>
                    <a:pt x="19" y="1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6" name="Freeform 490"/>
            <p:cNvSpPr/>
            <p:nvPr userDrawn="1"/>
          </p:nvSpPr>
          <p:spPr bwMode="auto">
            <a:xfrm>
              <a:off x="10253484" y="3544290"/>
              <a:ext cx="17752" cy="17752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0 h 9"/>
                <a:gd name="T4" fmla="*/ 9 w 9"/>
                <a:gd name="T5" fmla="*/ 9 h 9"/>
                <a:gd name="T6" fmla="*/ 9 w 9"/>
                <a:gd name="T7" fmla="*/ 9 h 9"/>
                <a:gd name="T8" fmla="*/ 0 w 9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lnTo>
                    <a:pt x="0" y="0"/>
                  </a:lnTo>
                  <a:lnTo>
                    <a:pt x="9" y="9"/>
                  </a:lnTo>
                  <a:lnTo>
                    <a:pt x="9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7" name="Freeform 491"/>
            <p:cNvSpPr/>
            <p:nvPr userDrawn="1"/>
          </p:nvSpPr>
          <p:spPr bwMode="auto">
            <a:xfrm>
              <a:off x="10253484" y="3544290"/>
              <a:ext cx="17752" cy="17752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0 h 9"/>
                <a:gd name="T4" fmla="*/ 9 w 9"/>
                <a:gd name="T5" fmla="*/ 9 h 9"/>
                <a:gd name="T6" fmla="*/ 9 w 9"/>
                <a:gd name="T7" fmla="*/ 9 h 9"/>
                <a:gd name="T8" fmla="*/ 0 w 9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lnTo>
                    <a:pt x="0" y="0"/>
                  </a:lnTo>
                  <a:lnTo>
                    <a:pt x="9" y="9"/>
                  </a:lnTo>
                  <a:lnTo>
                    <a:pt x="9" y="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8" name="Freeform 492"/>
            <p:cNvSpPr/>
            <p:nvPr userDrawn="1"/>
          </p:nvSpPr>
          <p:spPr bwMode="auto">
            <a:xfrm>
              <a:off x="10010872" y="3786901"/>
              <a:ext cx="55229" cy="57201"/>
            </a:xfrm>
            <a:custGeom>
              <a:avLst/>
              <a:gdLst>
                <a:gd name="T0" fmla="*/ 0 w 28"/>
                <a:gd name="T1" fmla="*/ 0 h 29"/>
                <a:gd name="T2" fmla="*/ 0 w 28"/>
                <a:gd name="T3" fmla="*/ 0 h 29"/>
                <a:gd name="T4" fmla="*/ 28 w 28"/>
                <a:gd name="T5" fmla="*/ 29 h 29"/>
                <a:gd name="T6" fmla="*/ 0 w 28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29">
                  <a:moveTo>
                    <a:pt x="0" y="0"/>
                  </a:moveTo>
                  <a:lnTo>
                    <a:pt x="0" y="0"/>
                  </a:lnTo>
                  <a:lnTo>
                    <a:pt x="28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9" name="Freeform 493"/>
            <p:cNvSpPr/>
            <p:nvPr userDrawn="1"/>
          </p:nvSpPr>
          <p:spPr bwMode="auto">
            <a:xfrm>
              <a:off x="10010872" y="3786901"/>
              <a:ext cx="55229" cy="57201"/>
            </a:xfrm>
            <a:custGeom>
              <a:avLst/>
              <a:gdLst>
                <a:gd name="T0" fmla="*/ 0 w 28"/>
                <a:gd name="T1" fmla="*/ 0 h 29"/>
                <a:gd name="T2" fmla="*/ 0 w 28"/>
                <a:gd name="T3" fmla="*/ 0 h 29"/>
                <a:gd name="T4" fmla="*/ 28 w 28"/>
                <a:gd name="T5" fmla="*/ 29 h 29"/>
                <a:gd name="T6" fmla="*/ 0 w 28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29">
                  <a:moveTo>
                    <a:pt x="0" y="0"/>
                  </a:moveTo>
                  <a:lnTo>
                    <a:pt x="0" y="0"/>
                  </a:lnTo>
                  <a:lnTo>
                    <a:pt x="28" y="2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10" name="Freeform 494"/>
            <p:cNvSpPr/>
            <p:nvPr userDrawn="1"/>
          </p:nvSpPr>
          <p:spPr bwMode="auto">
            <a:xfrm>
              <a:off x="10010872" y="3544290"/>
              <a:ext cx="297841" cy="299813"/>
            </a:xfrm>
            <a:custGeom>
              <a:avLst/>
              <a:gdLst>
                <a:gd name="T0" fmla="*/ 123 w 151"/>
                <a:gd name="T1" fmla="*/ 0 h 152"/>
                <a:gd name="T2" fmla="*/ 0 w 151"/>
                <a:gd name="T3" fmla="*/ 123 h 152"/>
                <a:gd name="T4" fmla="*/ 28 w 151"/>
                <a:gd name="T5" fmla="*/ 152 h 152"/>
                <a:gd name="T6" fmla="*/ 151 w 151"/>
                <a:gd name="T7" fmla="*/ 28 h 152"/>
                <a:gd name="T8" fmla="*/ 132 w 151"/>
                <a:gd name="T9" fmla="*/ 9 h 152"/>
                <a:gd name="T10" fmla="*/ 123 w 151"/>
                <a:gd name="T1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" h="152">
                  <a:moveTo>
                    <a:pt x="123" y="0"/>
                  </a:moveTo>
                  <a:lnTo>
                    <a:pt x="0" y="123"/>
                  </a:lnTo>
                  <a:lnTo>
                    <a:pt x="28" y="152"/>
                  </a:lnTo>
                  <a:lnTo>
                    <a:pt x="151" y="28"/>
                  </a:lnTo>
                  <a:lnTo>
                    <a:pt x="132" y="9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B93D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11" name="Freeform 495"/>
            <p:cNvSpPr/>
            <p:nvPr userDrawn="1"/>
          </p:nvSpPr>
          <p:spPr bwMode="auto">
            <a:xfrm>
              <a:off x="10010872" y="3544290"/>
              <a:ext cx="297841" cy="299813"/>
            </a:xfrm>
            <a:custGeom>
              <a:avLst/>
              <a:gdLst>
                <a:gd name="T0" fmla="*/ 123 w 151"/>
                <a:gd name="T1" fmla="*/ 0 h 152"/>
                <a:gd name="T2" fmla="*/ 0 w 151"/>
                <a:gd name="T3" fmla="*/ 123 h 152"/>
                <a:gd name="T4" fmla="*/ 28 w 151"/>
                <a:gd name="T5" fmla="*/ 152 h 152"/>
                <a:gd name="T6" fmla="*/ 151 w 151"/>
                <a:gd name="T7" fmla="*/ 28 h 152"/>
                <a:gd name="T8" fmla="*/ 132 w 151"/>
                <a:gd name="T9" fmla="*/ 9 h 152"/>
                <a:gd name="T10" fmla="*/ 123 w 151"/>
                <a:gd name="T1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" h="152">
                  <a:moveTo>
                    <a:pt x="123" y="0"/>
                  </a:moveTo>
                  <a:lnTo>
                    <a:pt x="0" y="123"/>
                  </a:lnTo>
                  <a:lnTo>
                    <a:pt x="28" y="152"/>
                  </a:lnTo>
                  <a:lnTo>
                    <a:pt x="151" y="28"/>
                  </a:lnTo>
                  <a:lnTo>
                    <a:pt x="132" y="9"/>
                  </a:lnTo>
                  <a:lnTo>
                    <a:pt x="1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  <p:transition>
    <p:checker dir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绿色的小鸟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784" y="4497892"/>
            <a:ext cx="314201" cy="407378"/>
          </a:xfrm>
          <a:prstGeom prst="rect">
            <a:avLst/>
          </a:prstGeom>
        </p:spPr>
      </p:pic>
      <p:pic>
        <p:nvPicPr>
          <p:cNvPr id="58" name="图片 5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2" name="组合 11"/>
          <p:cNvGrpSpPr/>
          <p:nvPr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3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5" name="组合 215"/>
          <p:cNvGrpSpPr/>
          <p:nvPr/>
        </p:nvGrpSpPr>
        <p:grpSpPr>
          <a:xfrm rot="1592273">
            <a:off x="182374" y="214038"/>
            <a:ext cx="477900" cy="453600"/>
            <a:chOff x="2272338" y="450384"/>
            <a:chExt cx="765175" cy="725488"/>
          </a:xfrm>
        </p:grpSpPr>
        <p:sp>
          <p:nvSpPr>
            <p:cNvPr id="223" name="Freeform 1235"/>
            <p:cNvSpPr/>
            <p:nvPr userDrawn="1"/>
          </p:nvSpPr>
          <p:spPr bwMode="auto">
            <a:xfrm>
              <a:off x="2272338" y="491659"/>
              <a:ext cx="644525" cy="684213"/>
            </a:xfrm>
            <a:custGeom>
              <a:avLst/>
              <a:gdLst>
                <a:gd name="T0" fmla="*/ 404 w 404"/>
                <a:gd name="T1" fmla="*/ 214 h 429"/>
                <a:gd name="T2" fmla="*/ 376 w 404"/>
                <a:gd name="T3" fmla="*/ 301 h 429"/>
                <a:gd name="T4" fmla="*/ 376 w 404"/>
                <a:gd name="T5" fmla="*/ 302 h 429"/>
                <a:gd name="T6" fmla="*/ 247 w 404"/>
                <a:gd name="T7" fmla="*/ 405 h 429"/>
                <a:gd name="T8" fmla="*/ 35 w 404"/>
                <a:gd name="T9" fmla="*/ 311 h 429"/>
                <a:gd name="T10" fmla="*/ 153 w 404"/>
                <a:gd name="T11" fmla="*/ 276 h 429"/>
                <a:gd name="T12" fmla="*/ 31 w 404"/>
                <a:gd name="T13" fmla="*/ 106 h 429"/>
                <a:gd name="T14" fmla="*/ 56 w 404"/>
                <a:gd name="T15" fmla="*/ 132 h 429"/>
                <a:gd name="T16" fmla="*/ 85 w 404"/>
                <a:gd name="T17" fmla="*/ 0 h 429"/>
                <a:gd name="T18" fmla="*/ 266 w 404"/>
                <a:gd name="T19" fmla="*/ 124 h 429"/>
                <a:gd name="T20" fmla="*/ 266 w 404"/>
                <a:gd name="T21" fmla="*/ 124 h 429"/>
                <a:gd name="T22" fmla="*/ 376 w 404"/>
                <a:gd name="T23" fmla="*/ 145 h 429"/>
                <a:gd name="T24" fmla="*/ 404 w 404"/>
                <a:gd name="T25" fmla="*/ 214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4" h="429">
                  <a:moveTo>
                    <a:pt x="404" y="214"/>
                  </a:moveTo>
                  <a:cubicBezTo>
                    <a:pt x="404" y="242"/>
                    <a:pt x="395" y="273"/>
                    <a:pt x="376" y="301"/>
                  </a:cubicBezTo>
                  <a:cubicBezTo>
                    <a:pt x="376" y="301"/>
                    <a:pt x="376" y="301"/>
                    <a:pt x="376" y="302"/>
                  </a:cubicBezTo>
                  <a:cubicBezTo>
                    <a:pt x="344" y="361"/>
                    <a:pt x="297" y="393"/>
                    <a:pt x="247" y="405"/>
                  </a:cubicBezTo>
                  <a:cubicBezTo>
                    <a:pt x="154" y="429"/>
                    <a:pt x="53" y="381"/>
                    <a:pt x="35" y="311"/>
                  </a:cubicBezTo>
                  <a:cubicBezTo>
                    <a:pt x="129" y="359"/>
                    <a:pt x="153" y="276"/>
                    <a:pt x="153" y="276"/>
                  </a:cubicBezTo>
                  <a:cubicBezTo>
                    <a:pt x="0" y="267"/>
                    <a:pt x="31" y="106"/>
                    <a:pt x="31" y="106"/>
                  </a:cubicBezTo>
                  <a:cubicBezTo>
                    <a:pt x="41" y="130"/>
                    <a:pt x="56" y="132"/>
                    <a:pt x="56" y="132"/>
                  </a:cubicBezTo>
                  <a:cubicBezTo>
                    <a:pt x="56" y="132"/>
                    <a:pt x="24" y="45"/>
                    <a:pt x="85" y="0"/>
                  </a:cubicBezTo>
                  <a:cubicBezTo>
                    <a:pt x="117" y="132"/>
                    <a:pt x="202" y="124"/>
                    <a:pt x="266" y="124"/>
                  </a:cubicBezTo>
                  <a:cubicBezTo>
                    <a:pt x="266" y="124"/>
                    <a:pt x="266" y="124"/>
                    <a:pt x="266" y="124"/>
                  </a:cubicBezTo>
                  <a:cubicBezTo>
                    <a:pt x="307" y="112"/>
                    <a:pt x="349" y="118"/>
                    <a:pt x="376" y="145"/>
                  </a:cubicBezTo>
                  <a:cubicBezTo>
                    <a:pt x="394" y="163"/>
                    <a:pt x="403" y="188"/>
                    <a:pt x="404" y="214"/>
                  </a:cubicBezTo>
                  <a:close/>
                </a:path>
              </a:pathLst>
            </a:custGeom>
            <a:solidFill>
              <a:srgbClr val="BED63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0" name="Freeform 1236"/>
            <p:cNvSpPr/>
            <p:nvPr userDrawn="1"/>
          </p:nvSpPr>
          <p:spPr bwMode="auto">
            <a:xfrm>
              <a:off x="2358063" y="574209"/>
              <a:ext cx="260350" cy="296863"/>
            </a:xfrm>
            <a:custGeom>
              <a:avLst/>
              <a:gdLst>
                <a:gd name="T0" fmla="*/ 77 w 163"/>
                <a:gd name="T1" fmla="*/ 186 h 186"/>
                <a:gd name="T2" fmla="*/ 22 w 163"/>
                <a:gd name="T3" fmla="*/ 164 h 186"/>
                <a:gd name="T4" fmla="*/ 0 w 163"/>
                <a:gd name="T5" fmla="*/ 104 h 186"/>
                <a:gd name="T6" fmla="*/ 39 w 163"/>
                <a:gd name="T7" fmla="*/ 108 h 186"/>
                <a:gd name="T8" fmla="*/ 26 w 163"/>
                <a:gd name="T9" fmla="*/ 71 h 186"/>
                <a:gd name="T10" fmla="*/ 23 w 163"/>
                <a:gd name="T11" fmla="*/ 0 h 186"/>
                <a:gd name="T12" fmla="*/ 163 w 163"/>
                <a:gd name="T13" fmla="*/ 97 h 186"/>
                <a:gd name="T14" fmla="*/ 99 w 163"/>
                <a:gd name="T15" fmla="*/ 184 h 186"/>
                <a:gd name="T16" fmla="*/ 77 w 163"/>
                <a:gd name="T17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3" h="186">
                  <a:moveTo>
                    <a:pt x="77" y="186"/>
                  </a:moveTo>
                  <a:cubicBezTo>
                    <a:pt x="53" y="186"/>
                    <a:pt x="33" y="178"/>
                    <a:pt x="22" y="164"/>
                  </a:cubicBezTo>
                  <a:cubicBezTo>
                    <a:pt x="8" y="146"/>
                    <a:pt x="2" y="123"/>
                    <a:pt x="0" y="104"/>
                  </a:cubicBezTo>
                  <a:cubicBezTo>
                    <a:pt x="39" y="108"/>
                    <a:pt x="39" y="108"/>
                    <a:pt x="39" y="108"/>
                  </a:cubicBezTo>
                  <a:cubicBezTo>
                    <a:pt x="26" y="71"/>
                    <a:pt x="26" y="71"/>
                    <a:pt x="26" y="71"/>
                  </a:cubicBezTo>
                  <a:cubicBezTo>
                    <a:pt x="25" y="70"/>
                    <a:pt x="12" y="33"/>
                    <a:pt x="23" y="0"/>
                  </a:cubicBezTo>
                  <a:cubicBezTo>
                    <a:pt x="61" y="90"/>
                    <a:pt x="118" y="97"/>
                    <a:pt x="163" y="97"/>
                  </a:cubicBezTo>
                  <a:cubicBezTo>
                    <a:pt x="156" y="121"/>
                    <a:pt x="135" y="177"/>
                    <a:pt x="99" y="184"/>
                  </a:cubicBezTo>
                  <a:cubicBezTo>
                    <a:pt x="92" y="185"/>
                    <a:pt x="85" y="186"/>
                    <a:pt x="77" y="186"/>
                  </a:cubicBezTo>
                  <a:close/>
                </a:path>
              </a:pathLst>
            </a:custGeom>
            <a:solidFill>
              <a:srgbClr val="5A8E2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1" name="Freeform 1237"/>
            <p:cNvSpPr/>
            <p:nvPr userDrawn="1"/>
          </p:nvSpPr>
          <p:spPr bwMode="auto">
            <a:xfrm>
              <a:off x="2642226" y="791697"/>
              <a:ext cx="274637" cy="346075"/>
            </a:xfrm>
            <a:custGeom>
              <a:avLst/>
              <a:gdLst>
                <a:gd name="T0" fmla="*/ 173 w 173"/>
                <a:gd name="T1" fmla="*/ 26 h 217"/>
                <a:gd name="T2" fmla="*/ 145 w 173"/>
                <a:gd name="T3" fmla="*/ 113 h 217"/>
                <a:gd name="T4" fmla="*/ 145 w 173"/>
                <a:gd name="T5" fmla="*/ 114 h 217"/>
                <a:gd name="T6" fmla="*/ 16 w 173"/>
                <a:gd name="T7" fmla="*/ 217 h 217"/>
                <a:gd name="T8" fmla="*/ 31 w 173"/>
                <a:gd name="T9" fmla="*/ 90 h 217"/>
                <a:gd name="T10" fmla="*/ 168 w 173"/>
                <a:gd name="T11" fmla="*/ 23 h 217"/>
                <a:gd name="T12" fmla="*/ 173 w 173"/>
                <a:gd name="T13" fmla="*/ 26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217">
                  <a:moveTo>
                    <a:pt x="173" y="26"/>
                  </a:moveTo>
                  <a:cubicBezTo>
                    <a:pt x="173" y="54"/>
                    <a:pt x="164" y="85"/>
                    <a:pt x="145" y="113"/>
                  </a:cubicBezTo>
                  <a:cubicBezTo>
                    <a:pt x="145" y="113"/>
                    <a:pt x="145" y="113"/>
                    <a:pt x="145" y="114"/>
                  </a:cubicBezTo>
                  <a:cubicBezTo>
                    <a:pt x="113" y="173"/>
                    <a:pt x="66" y="205"/>
                    <a:pt x="16" y="217"/>
                  </a:cubicBezTo>
                  <a:cubicBezTo>
                    <a:pt x="0" y="185"/>
                    <a:pt x="4" y="135"/>
                    <a:pt x="31" y="90"/>
                  </a:cubicBezTo>
                  <a:cubicBezTo>
                    <a:pt x="66" y="29"/>
                    <a:pt x="128" y="0"/>
                    <a:pt x="168" y="23"/>
                  </a:cubicBezTo>
                  <a:cubicBezTo>
                    <a:pt x="170" y="24"/>
                    <a:pt x="171" y="25"/>
                    <a:pt x="173" y="26"/>
                  </a:cubicBezTo>
                  <a:close/>
                </a:path>
              </a:pathLst>
            </a:custGeom>
            <a:solidFill>
              <a:srgbClr val="5A8E2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2" name="Freeform 1238"/>
            <p:cNvSpPr/>
            <p:nvPr userDrawn="1"/>
          </p:nvSpPr>
          <p:spPr bwMode="auto">
            <a:xfrm>
              <a:off x="2943851" y="517059"/>
              <a:ext cx="93662" cy="66675"/>
            </a:xfrm>
            <a:custGeom>
              <a:avLst/>
              <a:gdLst>
                <a:gd name="T0" fmla="*/ 0 w 59"/>
                <a:gd name="T1" fmla="*/ 0 h 42"/>
                <a:gd name="T2" fmla="*/ 59 w 59"/>
                <a:gd name="T3" fmla="*/ 4 h 42"/>
                <a:gd name="T4" fmla="*/ 10 w 59"/>
                <a:gd name="T5" fmla="*/ 42 h 42"/>
                <a:gd name="T6" fmla="*/ 0 w 59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42">
                  <a:moveTo>
                    <a:pt x="0" y="0"/>
                  </a:moveTo>
                  <a:lnTo>
                    <a:pt x="59" y="4"/>
                  </a:lnTo>
                  <a:lnTo>
                    <a:pt x="10" y="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3" name="Oval 1239"/>
            <p:cNvSpPr>
              <a:spLocks noChangeArrowheads="1"/>
            </p:cNvSpPr>
            <p:nvPr userDrawn="1"/>
          </p:nvSpPr>
          <p:spPr bwMode="auto">
            <a:xfrm>
              <a:off x="2670801" y="450384"/>
              <a:ext cx="296862" cy="298450"/>
            </a:xfrm>
            <a:prstGeom prst="ellipse">
              <a:avLst/>
            </a:prstGeom>
            <a:solidFill>
              <a:srgbClr val="BED63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4" name="Oval 1240"/>
            <p:cNvSpPr>
              <a:spLocks noChangeArrowheads="1"/>
            </p:cNvSpPr>
            <p:nvPr userDrawn="1"/>
          </p:nvSpPr>
          <p:spPr bwMode="auto">
            <a:xfrm>
              <a:off x="2874001" y="502772"/>
              <a:ext cx="49212" cy="47625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  <p:transition>
    <p:checker dir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棕色的小人看书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784" y="4497892"/>
            <a:ext cx="314201" cy="407378"/>
          </a:xfrm>
          <a:prstGeom prst="rect">
            <a:avLst/>
          </a:prstGeom>
        </p:spPr>
      </p:pic>
      <p:pic>
        <p:nvPicPr>
          <p:cNvPr id="58" name="图片 5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2" name="组合 11"/>
          <p:cNvGrpSpPr/>
          <p:nvPr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3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872" y="120341"/>
            <a:ext cx="558947" cy="517323"/>
          </a:xfrm>
          <a:prstGeom prst="rect">
            <a:avLst/>
          </a:prstGeom>
        </p:spPr>
      </p:pic>
    </p:spTree>
  </p:cSld>
  <p:clrMapOvr>
    <a:masterClrMapping/>
  </p:clrMapOvr>
  <p:transition>
    <p:checker dir="vert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checker dir="vert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直接连接符 14"/>
          <p:cNvCxnSpPr/>
          <p:nvPr/>
        </p:nvCxnSpPr>
        <p:spPr>
          <a:xfrm>
            <a:off x="0" y="570999"/>
            <a:ext cx="9144000" cy="0"/>
          </a:xfrm>
          <a:prstGeom prst="line">
            <a:avLst/>
          </a:prstGeom>
          <a:ln>
            <a:solidFill>
              <a:srgbClr val="9F7D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椭圆 15"/>
          <p:cNvSpPr/>
          <p:nvPr/>
        </p:nvSpPr>
        <p:spPr>
          <a:xfrm>
            <a:off x="4449991" y="475248"/>
            <a:ext cx="193508" cy="193508"/>
          </a:xfrm>
          <a:prstGeom prst="ellipse">
            <a:avLst/>
          </a:prstGeom>
          <a:solidFill>
            <a:srgbClr val="865B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4730353" y="500564"/>
            <a:ext cx="142875" cy="142875"/>
          </a:xfrm>
          <a:prstGeom prst="ellipse">
            <a:avLst/>
          </a:prstGeom>
          <a:solidFill>
            <a:srgbClr val="865B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4220264" y="500564"/>
            <a:ext cx="142875" cy="142875"/>
          </a:xfrm>
          <a:prstGeom prst="ellipse">
            <a:avLst/>
          </a:prstGeom>
          <a:solidFill>
            <a:srgbClr val="865B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784" y="4497892"/>
            <a:ext cx="314201" cy="407378"/>
          </a:xfrm>
          <a:prstGeom prst="rect">
            <a:avLst/>
          </a:prstGeom>
        </p:spPr>
      </p:pic>
      <p:grpSp>
        <p:nvGrpSpPr>
          <p:cNvPr id="2" name="组合 8"/>
          <p:cNvGrpSpPr/>
          <p:nvPr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3" name="组合 9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13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等腰三角形 1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弦形 2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弦形 22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11" name="直接连接符 10"/>
            <p:cNvCxnSpPr>
              <a:stCxn id="20" idx="1"/>
              <a:endCxn id="2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4" name="图片 2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</p:spTree>
  </p:cSld>
  <p:clrMapOvr>
    <a:masterClrMapping/>
  </p:clrMapOvr>
  <p:transition>
    <p:checker dir="vert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黄色背景开头和结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checker dir="vert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66498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76855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93231" y="720623"/>
            <a:ext cx="6063164" cy="994410"/>
          </a:xfrm>
        </p:spPr>
        <p:txBody>
          <a:bodyPr/>
          <a:lstStyle>
            <a:lvl1pPr>
              <a:defRPr sz="28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094365" y="1823145"/>
            <a:ext cx="4785293" cy="617220"/>
          </a:xfrm>
        </p:spPr>
        <p:txBody>
          <a:bodyPr/>
          <a:lstStyle>
            <a:lvl1pPr algn="l">
              <a:defRPr sz="2400"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2pPr>
            <a:lvl3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3pPr>
            <a:lvl4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994077356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7712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01273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84979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975937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738997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003370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507771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936105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8965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4846928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尾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413E314B-AE4D-4E33-BF94-28D2999E992A}" type="datetimeFigureOut">
              <a:rPr lang="zh-CN" altLang="en-US" smtClean="0"/>
              <a:t>2021/7/29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8D4072C2-74F6-48DC-99E6-775EF03CFBEC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2180564" y="2000265"/>
            <a:ext cx="5181600" cy="1257300"/>
          </a:xfrm>
        </p:spPr>
        <p:txBody>
          <a:bodyPr/>
          <a:lstStyle>
            <a:lvl1pPr>
              <a:defRPr sz="4400"/>
            </a:lvl1pPr>
          </a:lstStyle>
          <a:p>
            <a:pPr lvl="0"/>
            <a:r>
              <a:rPr lang="zh-CN" altLang="en-US" dirty="0" smtClean="0"/>
              <a:t>谢    谢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07794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>
          <a:xfrm>
            <a:off x="457200" y="4683919"/>
            <a:ext cx="2133600" cy="357188"/>
          </a:xfrm>
          <a:prstGeom prst="rect">
            <a:avLst/>
          </a:prstGeo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fld id="{413E314B-AE4D-4E33-BF94-28D2999E992A}" type="datetimeFigureOut">
              <a:rPr lang="zh-CN" altLang="en-US" smtClean="0"/>
              <a:t>2021/7/29</a:t>
            </a:fld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endParaRPr lang="zh-CN" altLang="en-US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>
          <a:xfrm>
            <a:off x="6553200" y="4683919"/>
            <a:ext cx="2133600" cy="357188"/>
          </a:xfrm>
          <a:prstGeom prst="rect">
            <a:avLst/>
          </a:prstGeo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fld id="{8D4072C2-74F6-48DC-99E6-775EF03CFBE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77248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三本书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无图标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784" y="4497892"/>
            <a:ext cx="314201" cy="407378"/>
          </a:xfrm>
          <a:prstGeom prst="rect">
            <a:avLst/>
          </a:prstGeom>
        </p:spPr>
      </p:pic>
      <p:grpSp>
        <p:nvGrpSpPr>
          <p:cNvPr id="2" name="组合 3"/>
          <p:cNvGrpSpPr/>
          <p:nvPr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4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等腰三角形 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弦形 1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弦形 12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6" name="直接连接符 5"/>
            <p:cNvCxnSpPr>
              <a:stCxn id="10" idx="1"/>
              <a:endCxn id="1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4" name="图片 1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</p:spTree>
  </p:cSld>
  <p:clrMapOvr>
    <a:masterClrMapping/>
  </p:clrMapOvr>
  <p:transition>
    <p:checke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小喇叭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784" y="4497892"/>
            <a:ext cx="314201" cy="40737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007" t="-46031"/>
          <a:stretch>
            <a:fillRect/>
          </a:stretch>
        </p:blipFill>
        <p:spPr>
          <a:xfrm>
            <a:off x="-192853" y="1060254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2" name="组合 11"/>
          <p:cNvGrpSpPr/>
          <p:nvPr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3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836" y="289567"/>
            <a:ext cx="571373" cy="390281"/>
          </a:xfrm>
          <a:prstGeom prst="rect">
            <a:avLst/>
          </a:prstGeom>
        </p:spPr>
      </p:pic>
    </p:spTree>
  </p:cSld>
  <p:clrMapOvr>
    <a:masterClrMapping/>
  </p:clrMapOvr>
  <p:transition>
    <p:checke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小黄鸟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784" y="4497892"/>
            <a:ext cx="314201" cy="40737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007" t="-46031"/>
          <a:stretch>
            <a:fillRect/>
          </a:stretch>
        </p:blipFill>
        <p:spPr>
          <a:xfrm>
            <a:off x="-192853" y="1060254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2" name="组合 11"/>
          <p:cNvGrpSpPr/>
          <p:nvPr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3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5" name="组合 13"/>
          <p:cNvGrpSpPr/>
          <p:nvPr/>
        </p:nvGrpSpPr>
        <p:grpSpPr>
          <a:xfrm rot="1215844">
            <a:off x="303874" y="201059"/>
            <a:ext cx="477842" cy="453057"/>
            <a:chOff x="343893" y="269257"/>
            <a:chExt cx="637122" cy="604076"/>
          </a:xfrm>
        </p:grpSpPr>
        <p:sp>
          <p:nvSpPr>
            <p:cNvPr id="217" name="Freeform 1235"/>
            <p:cNvSpPr/>
            <p:nvPr userDrawn="1"/>
          </p:nvSpPr>
          <p:spPr bwMode="auto">
            <a:xfrm>
              <a:off x="343893" y="303625"/>
              <a:ext cx="536663" cy="569708"/>
            </a:xfrm>
            <a:custGeom>
              <a:avLst/>
              <a:gdLst>
                <a:gd name="T0" fmla="*/ 404 w 404"/>
                <a:gd name="T1" fmla="*/ 214 h 429"/>
                <a:gd name="T2" fmla="*/ 376 w 404"/>
                <a:gd name="T3" fmla="*/ 301 h 429"/>
                <a:gd name="T4" fmla="*/ 376 w 404"/>
                <a:gd name="T5" fmla="*/ 302 h 429"/>
                <a:gd name="T6" fmla="*/ 247 w 404"/>
                <a:gd name="T7" fmla="*/ 405 h 429"/>
                <a:gd name="T8" fmla="*/ 35 w 404"/>
                <a:gd name="T9" fmla="*/ 311 h 429"/>
                <a:gd name="T10" fmla="*/ 153 w 404"/>
                <a:gd name="T11" fmla="*/ 276 h 429"/>
                <a:gd name="T12" fmla="*/ 31 w 404"/>
                <a:gd name="T13" fmla="*/ 106 h 429"/>
                <a:gd name="T14" fmla="*/ 56 w 404"/>
                <a:gd name="T15" fmla="*/ 132 h 429"/>
                <a:gd name="T16" fmla="*/ 85 w 404"/>
                <a:gd name="T17" fmla="*/ 0 h 429"/>
                <a:gd name="T18" fmla="*/ 266 w 404"/>
                <a:gd name="T19" fmla="*/ 124 h 429"/>
                <a:gd name="T20" fmla="*/ 266 w 404"/>
                <a:gd name="T21" fmla="*/ 124 h 429"/>
                <a:gd name="T22" fmla="*/ 376 w 404"/>
                <a:gd name="T23" fmla="*/ 145 h 429"/>
                <a:gd name="T24" fmla="*/ 404 w 404"/>
                <a:gd name="T25" fmla="*/ 214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4" h="429">
                  <a:moveTo>
                    <a:pt x="404" y="214"/>
                  </a:moveTo>
                  <a:cubicBezTo>
                    <a:pt x="404" y="242"/>
                    <a:pt x="395" y="273"/>
                    <a:pt x="376" y="301"/>
                  </a:cubicBezTo>
                  <a:cubicBezTo>
                    <a:pt x="376" y="301"/>
                    <a:pt x="376" y="301"/>
                    <a:pt x="376" y="302"/>
                  </a:cubicBezTo>
                  <a:cubicBezTo>
                    <a:pt x="344" y="361"/>
                    <a:pt x="297" y="393"/>
                    <a:pt x="247" y="405"/>
                  </a:cubicBezTo>
                  <a:cubicBezTo>
                    <a:pt x="154" y="429"/>
                    <a:pt x="53" y="381"/>
                    <a:pt x="35" y="311"/>
                  </a:cubicBezTo>
                  <a:cubicBezTo>
                    <a:pt x="129" y="359"/>
                    <a:pt x="153" y="276"/>
                    <a:pt x="153" y="276"/>
                  </a:cubicBezTo>
                  <a:cubicBezTo>
                    <a:pt x="0" y="267"/>
                    <a:pt x="31" y="106"/>
                    <a:pt x="31" y="106"/>
                  </a:cubicBezTo>
                  <a:cubicBezTo>
                    <a:pt x="41" y="130"/>
                    <a:pt x="56" y="132"/>
                    <a:pt x="56" y="132"/>
                  </a:cubicBezTo>
                  <a:cubicBezTo>
                    <a:pt x="56" y="132"/>
                    <a:pt x="24" y="45"/>
                    <a:pt x="85" y="0"/>
                  </a:cubicBezTo>
                  <a:cubicBezTo>
                    <a:pt x="117" y="132"/>
                    <a:pt x="202" y="124"/>
                    <a:pt x="266" y="124"/>
                  </a:cubicBezTo>
                  <a:cubicBezTo>
                    <a:pt x="266" y="124"/>
                    <a:pt x="266" y="124"/>
                    <a:pt x="266" y="124"/>
                  </a:cubicBezTo>
                  <a:cubicBezTo>
                    <a:pt x="307" y="112"/>
                    <a:pt x="349" y="118"/>
                    <a:pt x="376" y="145"/>
                  </a:cubicBezTo>
                  <a:cubicBezTo>
                    <a:pt x="394" y="163"/>
                    <a:pt x="403" y="188"/>
                    <a:pt x="404" y="214"/>
                  </a:cubicBezTo>
                  <a:close/>
                </a:path>
              </a:pathLst>
            </a:custGeom>
            <a:solidFill>
              <a:srgbClr val="FFC8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18" name="Freeform 1236"/>
            <p:cNvSpPr/>
            <p:nvPr userDrawn="1"/>
          </p:nvSpPr>
          <p:spPr bwMode="auto">
            <a:xfrm>
              <a:off x="415272" y="372360"/>
              <a:ext cx="216780" cy="247182"/>
            </a:xfrm>
            <a:custGeom>
              <a:avLst/>
              <a:gdLst>
                <a:gd name="T0" fmla="*/ 77 w 163"/>
                <a:gd name="T1" fmla="*/ 186 h 186"/>
                <a:gd name="T2" fmla="*/ 22 w 163"/>
                <a:gd name="T3" fmla="*/ 164 h 186"/>
                <a:gd name="T4" fmla="*/ 0 w 163"/>
                <a:gd name="T5" fmla="*/ 104 h 186"/>
                <a:gd name="T6" fmla="*/ 39 w 163"/>
                <a:gd name="T7" fmla="*/ 108 h 186"/>
                <a:gd name="T8" fmla="*/ 26 w 163"/>
                <a:gd name="T9" fmla="*/ 71 h 186"/>
                <a:gd name="T10" fmla="*/ 23 w 163"/>
                <a:gd name="T11" fmla="*/ 0 h 186"/>
                <a:gd name="T12" fmla="*/ 163 w 163"/>
                <a:gd name="T13" fmla="*/ 97 h 186"/>
                <a:gd name="T14" fmla="*/ 99 w 163"/>
                <a:gd name="T15" fmla="*/ 184 h 186"/>
                <a:gd name="T16" fmla="*/ 77 w 163"/>
                <a:gd name="T17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3" h="186">
                  <a:moveTo>
                    <a:pt x="77" y="186"/>
                  </a:moveTo>
                  <a:cubicBezTo>
                    <a:pt x="53" y="186"/>
                    <a:pt x="33" y="178"/>
                    <a:pt x="22" y="164"/>
                  </a:cubicBezTo>
                  <a:cubicBezTo>
                    <a:pt x="8" y="146"/>
                    <a:pt x="2" y="123"/>
                    <a:pt x="0" y="104"/>
                  </a:cubicBezTo>
                  <a:cubicBezTo>
                    <a:pt x="39" y="108"/>
                    <a:pt x="39" y="108"/>
                    <a:pt x="39" y="108"/>
                  </a:cubicBezTo>
                  <a:cubicBezTo>
                    <a:pt x="26" y="71"/>
                    <a:pt x="26" y="71"/>
                    <a:pt x="26" y="71"/>
                  </a:cubicBezTo>
                  <a:cubicBezTo>
                    <a:pt x="25" y="70"/>
                    <a:pt x="12" y="33"/>
                    <a:pt x="23" y="0"/>
                  </a:cubicBezTo>
                  <a:cubicBezTo>
                    <a:pt x="61" y="90"/>
                    <a:pt x="118" y="97"/>
                    <a:pt x="163" y="97"/>
                  </a:cubicBezTo>
                  <a:cubicBezTo>
                    <a:pt x="156" y="121"/>
                    <a:pt x="135" y="177"/>
                    <a:pt x="99" y="184"/>
                  </a:cubicBezTo>
                  <a:cubicBezTo>
                    <a:pt x="92" y="185"/>
                    <a:pt x="85" y="186"/>
                    <a:pt x="77" y="186"/>
                  </a:cubicBezTo>
                  <a:close/>
                </a:path>
              </a:pathLst>
            </a:custGeom>
            <a:solidFill>
              <a:srgbClr val="F6892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19" name="Freeform 1237"/>
            <p:cNvSpPr/>
            <p:nvPr userDrawn="1"/>
          </p:nvSpPr>
          <p:spPr bwMode="auto">
            <a:xfrm>
              <a:off x="651880" y="553451"/>
              <a:ext cx="228676" cy="288159"/>
            </a:xfrm>
            <a:custGeom>
              <a:avLst/>
              <a:gdLst>
                <a:gd name="T0" fmla="*/ 173 w 173"/>
                <a:gd name="T1" fmla="*/ 26 h 217"/>
                <a:gd name="T2" fmla="*/ 145 w 173"/>
                <a:gd name="T3" fmla="*/ 113 h 217"/>
                <a:gd name="T4" fmla="*/ 145 w 173"/>
                <a:gd name="T5" fmla="*/ 114 h 217"/>
                <a:gd name="T6" fmla="*/ 16 w 173"/>
                <a:gd name="T7" fmla="*/ 217 h 217"/>
                <a:gd name="T8" fmla="*/ 31 w 173"/>
                <a:gd name="T9" fmla="*/ 90 h 217"/>
                <a:gd name="T10" fmla="*/ 168 w 173"/>
                <a:gd name="T11" fmla="*/ 23 h 217"/>
                <a:gd name="T12" fmla="*/ 173 w 173"/>
                <a:gd name="T13" fmla="*/ 26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217">
                  <a:moveTo>
                    <a:pt x="173" y="26"/>
                  </a:moveTo>
                  <a:cubicBezTo>
                    <a:pt x="173" y="54"/>
                    <a:pt x="164" y="85"/>
                    <a:pt x="145" y="113"/>
                  </a:cubicBezTo>
                  <a:cubicBezTo>
                    <a:pt x="145" y="113"/>
                    <a:pt x="145" y="113"/>
                    <a:pt x="145" y="114"/>
                  </a:cubicBezTo>
                  <a:cubicBezTo>
                    <a:pt x="113" y="173"/>
                    <a:pt x="66" y="205"/>
                    <a:pt x="16" y="217"/>
                  </a:cubicBezTo>
                  <a:cubicBezTo>
                    <a:pt x="0" y="185"/>
                    <a:pt x="4" y="135"/>
                    <a:pt x="31" y="90"/>
                  </a:cubicBezTo>
                  <a:cubicBezTo>
                    <a:pt x="66" y="29"/>
                    <a:pt x="128" y="0"/>
                    <a:pt x="168" y="23"/>
                  </a:cubicBezTo>
                  <a:cubicBezTo>
                    <a:pt x="170" y="24"/>
                    <a:pt x="171" y="25"/>
                    <a:pt x="173" y="26"/>
                  </a:cubicBezTo>
                  <a:close/>
                </a:path>
              </a:pathLst>
            </a:custGeom>
            <a:solidFill>
              <a:srgbClr val="F6892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0" name="Freeform 1238"/>
            <p:cNvSpPr/>
            <p:nvPr userDrawn="1"/>
          </p:nvSpPr>
          <p:spPr bwMode="auto">
            <a:xfrm>
              <a:off x="903027" y="324774"/>
              <a:ext cx="77988" cy="55517"/>
            </a:xfrm>
            <a:custGeom>
              <a:avLst/>
              <a:gdLst>
                <a:gd name="T0" fmla="*/ 0 w 59"/>
                <a:gd name="T1" fmla="*/ 0 h 42"/>
                <a:gd name="T2" fmla="*/ 59 w 59"/>
                <a:gd name="T3" fmla="*/ 4 h 42"/>
                <a:gd name="T4" fmla="*/ 10 w 59"/>
                <a:gd name="T5" fmla="*/ 42 h 42"/>
                <a:gd name="T6" fmla="*/ 0 w 59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42">
                  <a:moveTo>
                    <a:pt x="0" y="0"/>
                  </a:moveTo>
                  <a:lnTo>
                    <a:pt x="59" y="4"/>
                  </a:lnTo>
                  <a:lnTo>
                    <a:pt x="10" y="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6892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1" name="Oval 1239"/>
            <p:cNvSpPr>
              <a:spLocks noChangeArrowheads="1"/>
            </p:cNvSpPr>
            <p:nvPr userDrawn="1"/>
          </p:nvSpPr>
          <p:spPr bwMode="auto">
            <a:xfrm>
              <a:off x="675673" y="269257"/>
              <a:ext cx="247182" cy="248504"/>
            </a:xfrm>
            <a:prstGeom prst="ellipse">
              <a:avLst/>
            </a:prstGeom>
            <a:solidFill>
              <a:srgbClr val="FFC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2" name="Oval 1240"/>
            <p:cNvSpPr>
              <a:spLocks noChangeArrowheads="1"/>
            </p:cNvSpPr>
            <p:nvPr userDrawn="1"/>
          </p:nvSpPr>
          <p:spPr bwMode="auto">
            <a:xfrm>
              <a:off x="844867" y="312878"/>
              <a:ext cx="40976" cy="39655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  <p:transition>
    <p:checke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7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525" y="0"/>
            <a:ext cx="915352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标题占位符 1"/>
          <p:cNvSpPr>
            <a:spLocks noGrp="1"/>
          </p:cNvSpPr>
          <p:nvPr>
            <p:ph type="title"/>
          </p:nvPr>
        </p:nvSpPr>
        <p:spPr bwMode="auto">
          <a:xfrm>
            <a:off x="3357564" y="1365885"/>
            <a:ext cx="2428875" cy="994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大</a:t>
            </a:r>
          </a:p>
        </p:txBody>
      </p:sp>
      <p:sp>
        <p:nvSpPr>
          <p:cNvPr id="1028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3422651" y="2536032"/>
            <a:ext cx="2298700" cy="617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小</a:t>
            </a:r>
          </a:p>
        </p:txBody>
      </p:sp>
    </p:spTree>
    <p:extLst>
      <p:ext uri="{BB962C8B-B14F-4D97-AF65-F5344CB8AC3E}">
        <p14:creationId xmlns:p14="http://schemas.microsoft.com/office/powerpoint/2010/main" val="1149735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ransition>
    <p:checker dir="vert"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5pPr>
      <a:lvl6pPr marL="41148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82296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23444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64592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algn="ctr" rtl="0" eaLnBrk="1" fontAlgn="base" hangingPunct="1">
        <a:lnSpc>
          <a:spcPct val="90000"/>
        </a:lnSpc>
        <a:spcBef>
          <a:spcPts val="900"/>
        </a:spcBef>
        <a:spcAft>
          <a:spcPct val="0"/>
        </a:spcAft>
        <a:buFont typeface="Arial" panose="020B0604020202020204" pitchFamily="34" charset="0"/>
        <a:defRPr sz="28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n-cs"/>
        </a:defRPr>
      </a:lvl1pPr>
      <a:lvl2pPr marL="61722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5166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048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1.png"/><Relationship Id="rId4" Type="http://schemas.openxmlformats.org/officeDocument/2006/relationships/oleObject" Target="../embeddings/oleObject1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4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83568" y="1131590"/>
            <a:ext cx="7545579" cy="994410"/>
          </a:xfrm>
        </p:spPr>
        <p:txBody>
          <a:bodyPr/>
          <a:lstStyle/>
          <a:p>
            <a:r>
              <a:rPr lang="zh-CN" altLang="en-US" sz="5400" dirty="0"/>
              <a:t>一块奶酪</a:t>
            </a:r>
          </a:p>
        </p:txBody>
      </p:sp>
      <p:sp>
        <p:nvSpPr>
          <p:cNvPr id="3" name="矩形 2"/>
          <p:cNvSpPr/>
          <p:nvPr/>
        </p:nvSpPr>
        <p:spPr>
          <a:xfrm>
            <a:off x="0" y="3507854"/>
            <a:ext cx="9144000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02030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698420" y="216634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课文讲解</a:t>
            </a:r>
            <a:endParaRPr lang="zh-CN" altLang="en-US" sz="3200" b="1" cap="none" spc="0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526486" y="2367406"/>
            <a:ext cx="370343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 smtClean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队长</a:t>
            </a:r>
            <a:r>
              <a:rPr lang="zh-CN" altLang="en-US" sz="2400" b="1" dirty="0" smtClean="0">
                <a:solidFill>
                  <a:prstClr val="black">
                    <a:lumMod val="75000"/>
                    <a:lumOff val="2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                      </a:t>
            </a:r>
            <a:r>
              <a:rPr lang="zh-CN" altLang="en-US" sz="2400" dirty="0" smtClean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400" b="1" dirty="0" smtClean="0">
                <a:solidFill>
                  <a:prstClr val="black">
                    <a:lumMod val="75000"/>
                    <a:lumOff val="2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队员</a:t>
            </a:r>
            <a:endParaRPr lang="en-US" altLang="zh-CN" sz="2400" b="1" dirty="0">
              <a:solidFill>
                <a:prstClr val="black">
                  <a:lumMod val="75000"/>
                  <a:lumOff val="25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15180" y="2956732"/>
            <a:ext cx="7180617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28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“都来劲了”这</a:t>
            </a:r>
            <a:r>
              <a:rPr lang="zh-CN" altLang="en-US" sz="28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句话说明了什么？</a:t>
            </a:r>
          </a:p>
          <a:p>
            <a:pPr>
              <a:lnSpc>
                <a:spcPct val="150000"/>
              </a:lnSpc>
            </a:pPr>
            <a:r>
              <a:rPr lang="zh-CN" altLang="en-US" sz="2400" dirty="0" smtClean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     蚂蚁队长自己遵守纪律，大家都很信服。</a:t>
            </a:r>
            <a:endParaRPr lang="zh-CN" altLang="en-US" sz="2400" dirty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15061" y="994210"/>
            <a:ext cx="60324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457200" algn="ctr">
              <a:buFont typeface="Wingdings" panose="05000000000000000000" pitchFamily="2" charset="2"/>
              <a:buChar char="u"/>
            </a:pPr>
            <a:r>
              <a:rPr lang="zh-CN" altLang="en-US" sz="28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蚂蚁队长说：“照样要受处罚。”</a:t>
            </a:r>
            <a:endParaRPr lang="zh-CN" altLang="en-US" sz="28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329924" y="2122887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28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一视同仁</a:t>
            </a:r>
            <a:endParaRPr lang="zh-CN" altLang="en-US" sz="28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36770" y="1499449"/>
            <a:ext cx="55707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</a:rPr>
              <a:t>蚂蚁队长说的这句话是什么意思？</a:t>
            </a:r>
            <a:endParaRPr lang="zh-CN" altLang="en-US" sz="28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左右箭头 1"/>
          <p:cNvSpPr/>
          <p:nvPr/>
        </p:nvSpPr>
        <p:spPr>
          <a:xfrm>
            <a:off x="2542880" y="2541880"/>
            <a:ext cx="1205383" cy="19620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6128855" y="2336380"/>
            <a:ext cx="110799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zh-CN" altLang="en-US" sz="3600" b="1" cap="none" spc="0" dirty="0" smtClean="0">
                <a:solidFill>
                  <a:srgbClr val="FF0000"/>
                </a:solidFill>
                <a:effectLst/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公平</a:t>
            </a:r>
            <a:endParaRPr lang="zh-CN" altLang="en-US" sz="3600" b="1" cap="none" spc="0" dirty="0">
              <a:solidFill>
                <a:srgbClr val="FF0000"/>
              </a:solidFill>
              <a:effectLst/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36851" y="1772078"/>
            <a:ext cx="1619886" cy="1810460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8" grpId="0"/>
      <p:bldP spid="10" grpId="0"/>
      <p:bldP spid="2" grpId="0" animBg="1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698420" y="216634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课文讲解</a:t>
            </a:r>
            <a:endParaRPr lang="zh-CN" altLang="en-US" sz="3200" b="1" cap="none" spc="0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85121" y="790854"/>
            <a:ext cx="305724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自</a:t>
            </a: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读第四自然段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：</a:t>
            </a:r>
          </a:p>
        </p:txBody>
      </p:sp>
      <p:sp>
        <p:nvSpPr>
          <p:cNvPr id="8" name="矩形 7"/>
          <p:cNvSpPr/>
          <p:nvPr/>
        </p:nvSpPr>
        <p:spPr>
          <a:xfrm>
            <a:off x="797970" y="1318910"/>
            <a:ext cx="7554461" cy="1477328"/>
          </a:xfrm>
          <a:prstGeom prst="rect">
            <a:avLst/>
          </a:prstGeom>
          <a:ln w="12700" cmpd="sng">
            <a:solidFill>
              <a:srgbClr val="00B0F0"/>
            </a:solidFill>
            <a:prstDash val="sysDot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latin typeface="微软雅黑" panose="020B0503020204020204" charset="-122"/>
                <a:ea typeface="微软雅黑" panose="020B0503020204020204" charset="-122"/>
              </a:rPr>
              <a:t>要</a:t>
            </a:r>
            <a:r>
              <a:rPr lang="zh-CN" altLang="en-US" sz="2000" dirty="0">
                <a:latin typeface="微软雅黑" panose="020B0503020204020204" charset="-122"/>
                <a:ea typeface="微软雅黑" panose="020B0503020204020204" charset="-122"/>
              </a:rPr>
              <a:t>求：读准字音，读通句子。</a:t>
            </a: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latin typeface="微软雅黑" panose="020B0503020204020204" charset="-122"/>
                <a:ea typeface="微软雅黑" panose="020B0503020204020204" charset="-122"/>
              </a:rPr>
              <a:t>思</a:t>
            </a:r>
            <a:r>
              <a:rPr lang="zh-CN" altLang="en-US" sz="2000" dirty="0">
                <a:latin typeface="微软雅黑" panose="020B0503020204020204" charset="-122"/>
                <a:ea typeface="微软雅黑" panose="020B0503020204020204" charset="-122"/>
              </a:rPr>
              <a:t>考</a:t>
            </a:r>
            <a:r>
              <a:rPr lang="zh-CN" altLang="en-US" sz="2000" dirty="0" smtClean="0">
                <a:latin typeface="微软雅黑" panose="020B0503020204020204" charset="-122"/>
                <a:ea typeface="微软雅黑" panose="020B0503020204020204" charset="-122"/>
              </a:rPr>
              <a:t>：“那块奶酪实在太大了，他左抬抬不起，右搬搬不动</a:t>
            </a:r>
            <a:r>
              <a:rPr lang="en-US" altLang="zh-CN" sz="2000" dirty="0" smtClean="0">
                <a:latin typeface="微软雅黑" panose="020B0503020204020204" charset="-122"/>
                <a:ea typeface="微软雅黑" panose="020B0503020204020204" charset="-122"/>
              </a:rPr>
              <a:t>……</a:t>
            </a:r>
            <a:r>
              <a:rPr lang="zh-CN" altLang="en-US" sz="2000" dirty="0" smtClean="0">
                <a:latin typeface="微软雅黑" panose="020B0503020204020204" charset="-122"/>
                <a:ea typeface="微软雅黑" panose="020B0503020204020204" charset="-122"/>
              </a:rPr>
              <a:t>”这包话说明了什么？有什么作用？</a:t>
            </a:r>
            <a:endParaRPr lang="zh-CN" altLang="en-US" sz="20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56239" y="2872485"/>
            <a:ext cx="5996288" cy="1422954"/>
          </a:xfrm>
          <a:prstGeom prst="rect">
            <a:avLst/>
          </a:prstGeom>
          <a:ln w="12700" cmpd="sng">
            <a:solidFill>
              <a:srgbClr val="00B0F0"/>
            </a:solidFill>
            <a:prstDash val="sysDot"/>
          </a:ln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000" dirty="0" smtClean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描写了奶酪的大和重。</a:t>
            </a:r>
            <a:endParaRPr lang="en-US" altLang="zh-CN" sz="2000" dirty="0" smtClean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000" dirty="0" smtClean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只有奶酪又大又重，才能引发后面发生的事，为下文作铺垫。</a:t>
            </a:r>
            <a:endParaRPr lang="zh-CN" altLang="en-US" sz="2000" dirty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28157" y="2935739"/>
            <a:ext cx="1637108" cy="1790587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10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build="p" animBg="1"/>
      <p:bldP spid="1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698420" y="216634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课文讲解</a:t>
            </a:r>
            <a:endParaRPr lang="zh-CN" altLang="en-US" sz="3200" b="1" cap="none" spc="0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38913" y="1332676"/>
            <a:ext cx="7554461" cy="1422954"/>
          </a:xfrm>
          <a:prstGeom prst="rect">
            <a:avLst/>
          </a:prstGeom>
          <a:ln w="12700" cmpd="sng">
            <a:solidFill>
              <a:srgbClr val="00B0F0"/>
            </a:solidFill>
            <a:prstDash val="sysDot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latin typeface="微软雅黑" panose="020B0503020204020204" charset="-122"/>
                <a:ea typeface="微软雅黑" panose="020B0503020204020204" charset="-122"/>
              </a:rPr>
              <a:t>       </a:t>
            </a:r>
            <a:r>
              <a:rPr lang="zh-CN" altLang="en-US" sz="2000" dirty="0" smtClean="0">
                <a:latin typeface="微软雅黑" panose="020B0503020204020204" charset="-122"/>
                <a:ea typeface="微软雅黑" panose="020B0503020204020204" charset="-122"/>
              </a:rPr>
              <a:t>奶酪多诱人啊！抬着它，不要说吃，单是闻闻，都要淌口水。小蚂蚁们</a:t>
            </a:r>
            <a:r>
              <a:rPr lang="zh-CN" altLang="en-US" sz="20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嘴叼着它</a:t>
            </a:r>
            <a:r>
              <a:rPr lang="zh-CN" altLang="en-US" sz="2000" dirty="0" smtClean="0">
                <a:latin typeface="微软雅黑" panose="020B0503020204020204" charset="-122"/>
                <a:ea typeface="微软雅黑" panose="020B0503020204020204" charset="-122"/>
              </a:rPr>
              <a:t>，要做到不趁机</a:t>
            </a:r>
            <a:r>
              <a:rPr lang="zh-CN" altLang="en-US" sz="20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舔一下</a:t>
            </a:r>
            <a:r>
              <a:rPr lang="zh-CN" altLang="en-US" sz="2000" dirty="0" smtClean="0">
                <a:latin typeface="微软雅黑" panose="020B0503020204020204" charset="-122"/>
                <a:ea typeface="微软雅黑" panose="020B0503020204020204" charset="-122"/>
              </a:rPr>
              <a:t>，那要有</a:t>
            </a:r>
            <a:r>
              <a:rPr lang="zh-CN" altLang="en-US" sz="20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多大的毅力</a:t>
            </a:r>
            <a:r>
              <a:rPr lang="zh-CN" altLang="en-US" sz="2000" dirty="0" smtClean="0">
                <a:latin typeface="微软雅黑" panose="020B0503020204020204" charset="-122"/>
                <a:ea typeface="微软雅黑" panose="020B0503020204020204" charset="-122"/>
              </a:rPr>
              <a:t>，</a:t>
            </a:r>
            <a:r>
              <a:rPr lang="zh-CN" altLang="en-US" sz="20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多强的纪律性</a:t>
            </a:r>
            <a:r>
              <a:rPr lang="zh-CN" altLang="en-US" sz="2000" dirty="0" smtClean="0">
                <a:latin typeface="微软雅黑" panose="020B0503020204020204" charset="-122"/>
                <a:ea typeface="微软雅黑" panose="020B0503020204020204" charset="-122"/>
              </a:rPr>
              <a:t>啊！</a:t>
            </a:r>
            <a:endParaRPr lang="en-US" altLang="zh-CN" sz="2000" dirty="0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38912" y="3435846"/>
            <a:ext cx="6253367" cy="707886"/>
          </a:xfrm>
          <a:prstGeom prst="rect">
            <a:avLst/>
          </a:prstGeom>
          <a:ln w="12700" cmpd="sng">
            <a:solidFill>
              <a:srgbClr val="00B0F0"/>
            </a:solidFill>
            <a:prstDash val="sysDot"/>
          </a:ln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000" dirty="0" smtClean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说明蚂蚁们为了集体的利益，抵抗美味的奶酪的诱惑。</a:t>
            </a:r>
            <a:endParaRPr lang="zh-CN" altLang="en-US" sz="2000" dirty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36930" y="2859782"/>
            <a:ext cx="29546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2400" b="1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这段话说明了什么？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271832"/>
              </p:ext>
            </p:extLst>
          </p:nvPr>
        </p:nvGraphicFramePr>
        <p:xfrm>
          <a:off x="7510986" y="2924672"/>
          <a:ext cx="1216925" cy="18666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Image" r:id="rId4" imgW="8850794" imgH="13574603" progId="">
                  <p:embed/>
                </p:oleObj>
              </mc:Choice>
              <mc:Fallback>
                <p:oleObj name="Image" r:id="rId4" imgW="8850794" imgH="13574603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10986" y="2924672"/>
                        <a:ext cx="1216925" cy="186668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矩形 8"/>
          <p:cNvSpPr/>
          <p:nvPr/>
        </p:nvSpPr>
        <p:spPr>
          <a:xfrm>
            <a:off x="685121" y="790854"/>
            <a:ext cx="305724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自</a:t>
            </a: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读第五自然段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：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  <p:bldP spid="13" grpId="0" animBg="1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698420" y="216634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课文讲解</a:t>
            </a:r>
            <a:endParaRPr lang="zh-CN" altLang="en-US" sz="3200" b="1" cap="none" spc="0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54425" y="790854"/>
            <a:ext cx="305724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自</a:t>
            </a: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读第六自然段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：</a:t>
            </a:r>
          </a:p>
        </p:txBody>
      </p:sp>
      <p:sp>
        <p:nvSpPr>
          <p:cNvPr id="8" name="矩形 7"/>
          <p:cNvSpPr/>
          <p:nvPr/>
        </p:nvSpPr>
        <p:spPr>
          <a:xfrm>
            <a:off x="797969" y="1318911"/>
            <a:ext cx="7777319" cy="1477328"/>
          </a:xfrm>
          <a:prstGeom prst="rect">
            <a:avLst/>
          </a:prstGeom>
          <a:ln w="12700" cmpd="sng">
            <a:solidFill>
              <a:srgbClr val="00B0F0"/>
            </a:solidFill>
            <a:prstDash val="sysDot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latin typeface="微软雅黑" panose="020B0503020204020204" charset="-122"/>
                <a:ea typeface="微软雅黑" panose="020B0503020204020204" charset="-122"/>
              </a:rPr>
              <a:t>要</a:t>
            </a:r>
            <a:r>
              <a:rPr lang="zh-CN" altLang="en-US" sz="2000" dirty="0">
                <a:latin typeface="微软雅黑" panose="020B0503020204020204" charset="-122"/>
                <a:ea typeface="微软雅黑" panose="020B0503020204020204" charset="-122"/>
              </a:rPr>
              <a:t>求：读准字音，读通句子。</a:t>
            </a: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latin typeface="微软雅黑" panose="020B0503020204020204" charset="-122"/>
                <a:ea typeface="微软雅黑" panose="020B0503020204020204" charset="-122"/>
              </a:rPr>
              <a:t>思考：（</a:t>
            </a:r>
            <a:r>
              <a:rPr lang="en-US" altLang="zh-CN" sz="2000" dirty="0" smtClean="0"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2000" dirty="0" smtClean="0">
                <a:latin typeface="微软雅黑" panose="020B0503020204020204" charset="-122"/>
                <a:ea typeface="微软雅黑" panose="020B0503020204020204" charset="-122"/>
              </a:rPr>
              <a:t>）“蚂蚁队长叼着奶酪的一角往前拽着”说明了什么？</a:t>
            </a:r>
            <a:endParaRPr lang="en-US" altLang="zh-CN" sz="20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latin typeface="微软雅黑" panose="020B0503020204020204" charset="-122"/>
                <a:ea typeface="微软雅黑" panose="020B0503020204020204" charset="-122"/>
              </a:rPr>
              <a:t>（</a:t>
            </a:r>
            <a:r>
              <a:rPr lang="en-US" altLang="zh-CN" sz="2000" dirty="0" smtClean="0"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2000" dirty="0" smtClean="0">
                <a:latin typeface="微软雅黑" panose="020B0503020204020204" charset="-122"/>
                <a:ea typeface="微软雅黑" panose="020B0503020204020204" charset="-122"/>
              </a:rPr>
              <a:t>）都有谁盯着那一点儿掉在地上的奶酪渣呢？</a:t>
            </a:r>
            <a:r>
              <a:rPr lang="en-US" altLang="zh-CN" sz="2000" dirty="0" smtClean="0">
                <a:latin typeface="微软雅黑" panose="020B0503020204020204" charset="-122"/>
                <a:ea typeface="微软雅黑" panose="020B0503020204020204" charset="-122"/>
              </a:rPr>
              <a:t>       </a:t>
            </a:r>
            <a:endParaRPr lang="zh-CN" altLang="en-US" sz="20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797968" y="3296692"/>
            <a:ext cx="7465086" cy="961289"/>
          </a:xfrm>
          <a:prstGeom prst="rect">
            <a:avLst/>
          </a:prstGeom>
          <a:ln w="12700" cmpd="sng">
            <a:solidFill>
              <a:srgbClr val="00B0F0"/>
            </a:solidFill>
            <a:prstDash val="sysDot"/>
          </a:ln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000" dirty="0" smtClean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说明蚂蚁队长也是劳动者。</a:t>
            </a:r>
            <a:endParaRPr lang="en-US" altLang="zh-CN" sz="2000" dirty="0" smtClean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000" dirty="0" smtClean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所有搬运奶酪的蚂蚁们。</a:t>
            </a:r>
            <a:endParaRPr lang="zh-CN" altLang="en-US" sz="2000" dirty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10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build="p" animBg="1"/>
      <p:bldP spid="1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698420" y="216634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课文讲解</a:t>
            </a:r>
            <a:endParaRPr lang="zh-CN" altLang="en-US" sz="3200" b="1" cap="none" spc="0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95352" y="790854"/>
            <a:ext cx="377539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自</a:t>
            </a: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读第七、八自然段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：</a:t>
            </a:r>
          </a:p>
        </p:txBody>
      </p:sp>
      <p:sp>
        <p:nvSpPr>
          <p:cNvPr id="8" name="矩形 7"/>
          <p:cNvSpPr/>
          <p:nvPr/>
        </p:nvSpPr>
        <p:spPr>
          <a:xfrm>
            <a:off x="178421" y="1318910"/>
            <a:ext cx="8745775" cy="1422954"/>
          </a:xfrm>
          <a:prstGeom prst="rect">
            <a:avLst/>
          </a:prstGeom>
          <a:ln w="12700" cmpd="sng">
            <a:solidFill>
              <a:srgbClr val="00B0F0"/>
            </a:solidFill>
            <a:prstDash val="sysDot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latin typeface="微软雅黑" panose="020B0503020204020204" charset="-122"/>
                <a:ea typeface="微软雅黑" panose="020B0503020204020204" charset="-122"/>
              </a:rPr>
              <a:t>       要求：读准字音，读通句子。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微软雅黑" panose="020B0503020204020204" charset="-122"/>
                <a:ea typeface="微软雅黑" panose="020B0503020204020204" charset="-122"/>
              </a:rPr>
              <a:t>       </a:t>
            </a:r>
            <a:r>
              <a:rPr lang="zh-CN" altLang="en-US" sz="2000" dirty="0" smtClean="0">
                <a:latin typeface="微软雅黑" panose="020B0503020204020204" charset="-122"/>
                <a:ea typeface="微软雅黑" panose="020B0503020204020204" charset="-122"/>
              </a:rPr>
              <a:t>思考：（</a:t>
            </a:r>
            <a:r>
              <a:rPr lang="en-US" altLang="zh-CN" sz="2000" dirty="0" smtClean="0"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2000" dirty="0" smtClean="0">
                <a:latin typeface="微软雅黑" panose="020B0503020204020204" charset="-122"/>
                <a:ea typeface="微软雅黑" panose="020B0503020204020204" charset="-122"/>
              </a:rPr>
              <a:t>） “大家放下奶酪，却不走开”说明了什么？</a:t>
            </a:r>
            <a:endParaRPr lang="en-US" altLang="zh-CN" sz="20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 smtClean="0">
                <a:latin typeface="微软雅黑" panose="020B0503020204020204" charset="-122"/>
                <a:ea typeface="微软雅黑" panose="020B0503020204020204" charset="-122"/>
              </a:rPr>
              <a:t>                 </a:t>
            </a:r>
            <a:r>
              <a:rPr lang="zh-CN" altLang="en-US" sz="2000" dirty="0" smtClean="0">
                <a:latin typeface="微软雅黑" panose="020B0503020204020204" charset="-122"/>
                <a:ea typeface="微软雅黑" panose="020B0503020204020204" charset="-122"/>
              </a:rPr>
              <a:t>（</a:t>
            </a:r>
            <a:r>
              <a:rPr lang="en-US" altLang="zh-CN" sz="2000" dirty="0" smtClean="0"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2000" dirty="0">
                <a:latin typeface="微软雅黑" panose="020B0503020204020204" charset="-122"/>
                <a:ea typeface="微软雅黑" panose="020B0503020204020204" charset="-122"/>
              </a:rPr>
              <a:t>）</a:t>
            </a:r>
            <a:r>
              <a:rPr lang="zh-CN" altLang="en-US" sz="2000" dirty="0" smtClean="0">
                <a:latin typeface="微软雅黑" panose="020B0503020204020204" charset="-122"/>
                <a:ea typeface="微软雅黑" panose="020B0503020204020204" charset="-122"/>
              </a:rPr>
              <a:t>“依旧不动”、“</a:t>
            </a:r>
            <a:r>
              <a:rPr lang="zh-CN" altLang="en-US" sz="2000" dirty="0">
                <a:latin typeface="微软雅黑" panose="020B0503020204020204" charset="-122"/>
                <a:ea typeface="微软雅黑" panose="020B0503020204020204" charset="-122"/>
              </a:rPr>
              <a:t>眼睛望着别处”说</a:t>
            </a:r>
            <a:r>
              <a:rPr lang="zh-CN" altLang="en-US" sz="2000" dirty="0" smtClean="0">
                <a:latin typeface="微软雅黑" panose="020B0503020204020204" charset="-122"/>
                <a:ea typeface="微软雅黑" panose="020B0503020204020204" charset="-122"/>
              </a:rPr>
              <a:t>明了什么？</a:t>
            </a:r>
            <a:endParaRPr lang="zh-CN" altLang="en-US" sz="20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78420" y="2940325"/>
            <a:ext cx="6913860" cy="1015663"/>
          </a:xfrm>
          <a:prstGeom prst="rect">
            <a:avLst/>
          </a:prstGeom>
          <a:ln w="12700" cmpd="sng">
            <a:solidFill>
              <a:srgbClr val="00B0F0"/>
            </a:solidFill>
            <a:prstDash val="sysDot"/>
          </a:ln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000" dirty="0" smtClean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这是一种沉默的反抗，说明蚂蚁们</a:t>
            </a:r>
            <a:r>
              <a:rPr lang="zh-CN" altLang="en-US" sz="20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不执行离开休息的</a:t>
            </a:r>
            <a:r>
              <a:rPr lang="zh-CN" altLang="en-US" sz="2000" dirty="0" smtClean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命令。</a:t>
            </a:r>
            <a:endParaRPr lang="en-US" altLang="zh-CN" sz="2000" dirty="0" smtClean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000" dirty="0" smtClean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不</a:t>
            </a:r>
            <a:r>
              <a:rPr lang="zh-CN" altLang="en-US" sz="20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直视奶酪是保留一点对队长的尊重</a:t>
            </a:r>
            <a:r>
              <a:rPr lang="zh-CN" altLang="en-US" sz="2000" dirty="0" smtClean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zh-CN" altLang="en-US" sz="2000" dirty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422237" y="3232096"/>
            <a:ext cx="899792" cy="1473472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10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build="p" animBg="1"/>
      <p:bldP spid="1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698420" y="216634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课文讲解</a:t>
            </a:r>
            <a:endParaRPr lang="zh-CN" altLang="en-US" sz="3200" b="1" cap="none" spc="0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54424" y="790854"/>
            <a:ext cx="305724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自</a:t>
            </a: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读第十自然段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：</a:t>
            </a:r>
          </a:p>
        </p:txBody>
      </p:sp>
      <p:sp>
        <p:nvSpPr>
          <p:cNvPr id="8" name="矩形 7"/>
          <p:cNvSpPr/>
          <p:nvPr/>
        </p:nvSpPr>
        <p:spPr>
          <a:xfrm>
            <a:off x="797969" y="1318911"/>
            <a:ext cx="7676958" cy="1705403"/>
          </a:xfrm>
          <a:prstGeom prst="rect">
            <a:avLst/>
          </a:prstGeom>
          <a:ln w="12700" cmpd="sng">
            <a:solidFill>
              <a:srgbClr val="00B0F0"/>
            </a:solidFill>
            <a:prstDash val="sysDot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       要求：读准字音，读通句子。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       </a:t>
            </a:r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</a:rPr>
              <a:t>思考：（</a:t>
            </a:r>
            <a:r>
              <a:rPr lang="en-US" altLang="zh-CN" dirty="0" smtClean="0"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</a:rPr>
              <a:t>） “味道真香</a:t>
            </a:r>
            <a:r>
              <a:rPr lang="en-US" altLang="zh-CN" dirty="0" smtClean="0">
                <a:latin typeface="微软雅黑" panose="020B0503020204020204" charset="-122"/>
                <a:ea typeface="微软雅黑" panose="020B0503020204020204" charset="-122"/>
              </a:rPr>
              <a:t>!“</a:t>
            </a:r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</a:rPr>
              <a:t>说明了什么？发挥你的想象，这时候，蚂蚁队长在想什么？</a:t>
            </a:r>
            <a:endParaRPr lang="en-US" altLang="zh-CN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 smtClean="0">
                <a:latin typeface="微软雅黑" panose="020B0503020204020204" charset="-122"/>
                <a:ea typeface="微软雅黑" panose="020B0503020204020204" charset="-122"/>
              </a:rPr>
              <a:t>        </a:t>
            </a:r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</a:rPr>
              <a:t>（</a:t>
            </a:r>
            <a:r>
              <a:rPr lang="en-US" altLang="zh-CN" dirty="0" smtClean="0"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）</a:t>
            </a:r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</a:rPr>
              <a:t>“终于一跺脚” 说明了什么？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797969" y="3185284"/>
            <a:ext cx="5733546" cy="1338828"/>
          </a:xfrm>
          <a:prstGeom prst="rect">
            <a:avLst/>
          </a:prstGeom>
          <a:ln w="12700" cmpd="sng">
            <a:solidFill>
              <a:srgbClr val="00B0F0"/>
            </a:solidFill>
            <a:prstDash val="sysDot"/>
          </a:ln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dirty="0" smtClean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蚂蚁队长很想吃；蚂蚁队长会想：</a:t>
            </a:r>
            <a:r>
              <a:rPr lang="en-US" altLang="zh-CN" dirty="0" smtClean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”</a:t>
            </a:r>
            <a:r>
              <a:rPr lang="zh-CN" altLang="en-US" dirty="0" smtClean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我吃吧，只要没人看见</a:t>
            </a:r>
            <a:r>
              <a:rPr lang="en-US" altLang="zh-CN" dirty="0" smtClean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……”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dirty="0" smtClean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他是队长，要带头执行命令。</a:t>
            </a:r>
            <a:endParaRPr lang="zh-CN" altLang="en-US" dirty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5036" y="3488980"/>
            <a:ext cx="1292154" cy="109685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0944" y="3333705"/>
            <a:ext cx="927944" cy="1335740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10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build="p" animBg="1"/>
      <p:bldP spid="13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698420" y="216634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课文讲解</a:t>
            </a:r>
            <a:endParaRPr lang="zh-CN" altLang="en-US" sz="3200" b="1" cap="none" spc="0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53507" y="798395"/>
            <a:ext cx="394210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自读</a:t>
            </a: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第</a:t>
            </a:r>
            <a:r>
              <a:rPr lang="en-US" altLang="zh-CN" sz="2800" b="1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11</a:t>
            </a: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、</a:t>
            </a:r>
            <a:r>
              <a:rPr lang="en-US" altLang="zh-CN" sz="2800" b="1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12</a:t>
            </a: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自然段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：</a:t>
            </a:r>
          </a:p>
        </p:txBody>
      </p:sp>
      <p:sp>
        <p:nvSpPr>
          <p:cNvPr id="8" name="矩形 7"/>
          <p:cNvSpPr/>
          <p:nvPr/>
        </p:nvSpPr>
        <p:spPr>
          <a:xfrm>
            <a:off x="650259" y="1318909"/>
            <a:ext cx="7958483" cy="1422954"/>
          </a:xfrm>
          <a:prstGeom prst="rect">
            <a:avLst/>
          </a:prstGeom>
          <a:ln w="12700" cmpd="sng">
            <a:solidFill>
              <a:srgbClr val="00B0F0"/>
            </a:solidFill>
            <a:prstDash val="sysDot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latin typeface="微软雅黑" panose="020B0503020204020204" charset="-122"/>
                <a:ea typeface="微软雅黑" panose="020B0503020204020204" charset="-122"/>
              </a:rPr>
              <a:t>       要求：读准字音，读通句子。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微软雅黑" panose="020B0503020204020204" charset="-122"/>
                <a:ea typeface="微软雅黑" panose="020B0503020204020204" charset="-122"/>
              </a:rPr>
              <a:t>       </a:t>
            </a:r>
            <a:r>
              <a:rPr lang="zh-CN" altLang="en-US" sz="2000" dirty="0" smtClean="0">
                <a:latin typeface="微软雅黑" panose="020B0503020204020204" charset="-122"/>
                <a:ea typeface="微软雅黑" panose="020B0503020204020204" charset="-122"/>
              </a:rPr>
              <a:t>思考：（</a:t>
            </a:r>
            <a:r>
              <a:rPr lang="en-US" altLang="zh-CN" sz="2000" dirty="0" smtClean="0"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2000" dirty="0" smtClean="0">
                <a:latin typeface="微软雅黑" panose="020B0503020204020204" charset="-122"/>
                <a:ea typeface="微软雅黑" panose="020B0503020204020204" charset="-122"/>
              </a:rPr>
              <a:t>）蚂蚁队长命令年龄最小的一只蚂蚁吃掉奶酪渣，这个做法大家支持吗？你从哪里看出来的？</a:t>
            </a:r>
            <a:endParaRPr lang="zh-CN" altLang="en-US" sz="20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50259" y="2788615"/>
            <a:ext cx="7958483" cy="861774"/>
          </a:xfrm>
          <a:prstGeom prst="rect">
            <a:avLst/>
          </a:prstGeom>
          <a:ln w="12700" cmpd="sng">
            <a:solidFill>
              <a:srgbClr val="00B0F0"/>
            </a:solidFill>
            <a:prstDash val="sysDot"/>
          </a:ln>
        </p:spPr>
        <p:txBody>
          <a:bodyPr wrap="square">
            <a:spAutoFit/>
          </a:bodyPr>
          <a:lstStyle/>
          <a:p>
            <a:pPr>
              <a:lnSpc>
                <a:spcPct val="250000"/>
              </a:lnSpc>
            </a:pPr>
            <a:r>
              <a:rPr lang="zh-CN" altLang="en-US" sz="2000" b="1" dirty="0" smtClean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支持；从</a:t>
            </a:r>
            <a:r>
              <a:rPr lang="en-US" altLang="zh-CN" sz="2000" b="1" dirty="0" smtClean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”</a:t>
            </a:r>
            <a:r>
              <a:rPr lang="zh-CN" altLang="en-US" sz="2000" b="1" dirty="0" smtClean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大家又干起活来，劲头比刚才更足</a:t>
            </a:r>
            <a:r>
              <a:rPr lang="en-US" altLang="zh-CN" sz="2000" b="1" dirty="0" smtClean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“</a:t>
            </a:r>
            <a:r>
              <a:rPr lang="zh-CN" altLang="en-US" sz="2000" b="1" dirty="0" smtClean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可以看出</a:t>
            </a:r>
            <a:r>
              <a:rPr lang="zh-CN" altLang="en-US" sz="2000" dirty="0" smtClean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" r="1905" b="50848"/>
          <a:stretch>
            <a:fillRect/>
          </a:stretch>
        </p:blipFill>
        <p:spPr>
          <a:xfrm>
            <a:off x="6768130" y="3429000"/>
            <a:ext cx="2183948" cy="1579286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build="p" animBg="1"/>
      <p:bldP spid="13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698420" y="216634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课文讲解</a:t>
            </a:r>
            <a:endParaRPr lang="zh-CN" altLang="en-US" sz="3200" b="1" cap="none" spc="0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68063" y="798395"/>
            <a:ext cx="305724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分角色朗读全文：</a:t>
            </a:r>
            <a:endParaRPr lang="zh-CN" altLang="en-US" sz="28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52120" y="1507513"/>
            <a:ext cx="6153147" cy="499624"/>
          </a:xfrm>
          <a:prstGeom prst="rect">
            <a:avLst/>
          </a:prstGeom>
          <a:ln w="12700" cmpd="sng">
            <a:solidFill>
              <a:srgbClr val="00B0F0"/>
            </a:solidFill>
            <a:prstDash val="sysDot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latin typeface="微软雅黑" panose="020B0503020204020204" charset="-122"/>
                <a:ea typeface="微软雅黑" panose="020B0503020204020204" charset="-122"/>
              </a:rPr>
              <a:t>       </a:t>
            </a:r>
            <a:r>
              <a:rPr lang="zh-CN" altLang="en-US" sz="2000" dirty="0" smtClean="0">
                <a:latin typeface="微软雅黑" panose="020B0503020204020204" charset="-122"/>
                <a:ea typeface="微软雅黑" panose="020B0503020204020204" charset="-122"/>
              </a:rPr>
              <a:t>说一说，你喜欢这位蚂蚁队长吗？为什么？</a:t>
            </a:r>
            <a:endParaRPr lang="zh-CN" altLang="en-US" sz="20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34950" y="2473867"/>
            <a:ext cx="6170316" cy="1422954"/>
          </a:xfrm>
          <a:prstGeom prst="rect">
            <a:avLst/>
          </a:prstGeom>
          <a:ln w="12700" cmpd="sng">
            <a:solidFill>
              <a:srgbClr val="00B0F0"/>
            </a:solidFill>
            <a:prstDash val="sysDot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 smtClean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       </a:t>
            </a:r>
            <a:r>
              <a:rPr lang="zh-CN" altLang="en-US" sz="2000" dirty="0" smtClean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喜欢，因为他公平公正，带头劳作，照顾年幼的蚂蚁；有大局观，有很强的自律性，值得尊敬。</a:t>
            </a:r>
            <a:endParaRPr lang="en-US" altLang="zh-CN" sz="2000" dirty="0" smtClean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 smtClean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       ……</a:t>
            </a:r>
            <a:endParaRPr lang="zh-CN" altLang="en-US" sz="2000" dirty="0">
              <a:solidFill>
                <a:srgbClr val="00B05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7220" y="1365471"/>
            <a:ext cx="2137777" cy="2864729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build="p" animBg="1"/>
      <p:bldP spid="13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698420" y="216634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归纳总结</a:t>
            </a:r>
            <a:endParaRPr lang="zh-CN" altLang="en-US" sz="3200" b="1" cap="none" spc="0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98337" y="3553811"/>
            <a:ext cx="7272207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latin typeface="微软雅黑" panose="020B0503020204020204" charset="-122"/>
                <a:ea typeface="微软雅黑" panose="020B0503020204020204" charset="-122"/>
              </a:rPr>
              <a:t>蚂蚁队长抵制住了奶酪的诱惑，做出了正确的选择，蚂蚁队长下达这条命令的观点是什么？有更好办法吗？</a:t>
            </a:r>
            <a:endParaRPr lang="zh-CN" altLang="en-US" sz="20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1759" y="915566"/>
            <a:ext cx="4705361" cy="2494921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698420" y="216634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归纳总结</a:t>
            </a:r>
            <a:endParaRPr lang="zh-CN" altLang="en-US" sz="3200" b="1" cap="none" spc="0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120917" y="1491630"/>
            <a:ext cx="5778078" cy="2233032"/>
          </a:xfrm>
          <a:prstGeom prst="roundRect">
            <a:avLst/>
          </a:prstGeom>
          <a:noFill/>
          <a:ln w="25400" cmpd="sng">
            <a:solidFill>
              <a:srgbClr val="00B0F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300000"/>
              </a:lnSpc>
            </a:pPr>
            <a:r>
              <a:rPr lang="zh-CN" altLang="en-US" sz="2400" dirty="0" smtClean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要尊老爱幼，要照顾集体中弱小队员；</a:t>
            </a:r>
            <a:endParaRPr lang="en-US" altLang="zh-CN" sz="2400" dirty="0" smtClean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300000"/>
              </a:lnSpc>
            </a:pPr>
            <a:r>
              <a:rPr lang="zh-CN" altLang="en-US" sz="2400" dirty="0" smtClean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可以再拿下来一点点大家一起吃</a:t>
            </a:r>
            <a:r>
              <a:rPr lang="en-US" altLang="zh-CN" sz="2400" dirty="0" smtClean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……</a:t>
            </a:r>
            <a:endParaRPr lang="zh-CN" altLang="en-US" sz="2400" dirty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517"/>
          <a:stretch>
            <a:fillRect/>
          </a:stretch>
        </p:blipFill>
        <p:spPr>
          <a:xfrm>
            <a:off x="4558351" y="416377"/>
            <a:ext cx="4585649" cy="4221376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矩形 170"/>
          <p:cNvSpPr/>
          <p:nvPr/>
        </p:nvSpPr>
        <p:spPr>
          <a:xfrm>
            <a:off x="698420" y="216634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引入新课</a:t>
            </a:r>
            <a:endParaRPr lang="zh-CN" altLang="en-US" sz="3200" b="1" cap="none" spc="0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26686" y="792777"/>
            <a:ext cx="686061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250000"/>
              </a:lnSpc>
            </a:pPr>
            <a:r>
              <a:rPr lang="zh-CN" altLang="en-US" sz="2800" b="1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多诱人的大奶酪啊！一定很好吃。</a:t>
            </a:r>
            <a:endParaRPr lang="en-US" altLang="zh-CN" sz="2800" b="1" dirty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00723" y="3440359"/>
            <a:ext cx="8943277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250000"/>
              </a:lnSpc>
            </a:pPr>
            <a:r>
              <a:rPr lang="zh-CN" altLang="en-US" sz="2800" b="1" dirty="0" smtClean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瞧，来了一群小蚂蚁，我们来看看它们是怎么拿奶酪的。</a:t>
            </a:r>
            <a:endParaRPr lang="en-US" altLang="zh-CN" sz="2800" b="1" dirty="0" smtClean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28441" y="1881769"/>
            <a:ext cx="1984981" cy="175019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036695" y="2135503"/>
            <a:ext cx="2248798" cy="1242731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5580112" y="411510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C6E8FB"/>
                </a:solidFill>
              </a:rPr>
              <a:t>https://www.ypppt.com/</a:t>
            </a:r>
            <a:endParaRPr lang="zh-CN" altLang="en-US" dirty="0">
              <a:solidFill>
                <a:srgbClr val="C6E8FB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698420" y="216634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cap="none" spc="0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课后作业</a:t>
            </a:r>
          </a:p>
        </p:txBody>
      </p:sp>
      <p:sp>
        <p:nvSpPr>
          <p:cNvPr id="7" name="矩形 6"/>
          <p:cNvSpPr/>
          <p:nvPr/>
        </p:nvSpPr>
        <p:spPr>
          <a:xfrm>
            <a:off x="395536" y="1411894"/>
            <a:ext cx="4536504" cy="1569660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>
              <a:lnSpc>
                <a:spcPct val="200000"/>
              </a:lnSpc>
            </a:pPr>
            <a:r>
              <a:rPr lang="zh-CN" altLang="en-US" sz="2400" b="1" dirty="0" smtClean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以小组为单位，把这个童话故事编成小话剧演一演</a:t>
            </a:r>
            <a:r>
              <a:rPr lang="zh-CN" altLang="en-US" sz="2400" b="1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1381502"/>
            <a:ext cx="3357143" cy="242142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  <a:headEnd/>
            <a:tailEnd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13"/>
          </p:nvPr>
        </p:nvSpPr>
        <p:spPr>
          <a:xfrm>
            <a:off x="2051720" y="1635646"/>
            <a:ext cx="5181600" cy="1257300"/>
          </a:xfrm>
        </p:spPr>
        <p:txBody>
          <a:bodyPr/>
          <a:lstStyle/>
          <a:p>
            <a:r>
              <a:rPr lang="zh-CN" altLang="en-US" dirty="0" smtClean="0"/>
              <a:t>谢    谢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63983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29720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图片 2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7472" y="1560945"/>
            <a:ext cx="1035125" cy="1022077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2348" y="1560945"/>
            <a:ext cx="1035125" cy="1022077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901200" y="216634"/>
            <a:ext cx="142058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我会认</a:t>
            </a:r>
            <a:endParaRPr lang="zh-CN" altLang="en-US" sz="3200" b="1" cap="none" spc="0" dirty="0">
              <a:ln w="0"/>
              <a:solidFill>
                <a:schemeClr val="accent6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2" name="组合 13"/>
          <p:cNvGrpSpPr/>
          <p:nvPr/>
        </p:nvGrpSpPr>
        <p:grpSpPr>
          <a:xfrm>
            <a:off x="1282619" y="1552093"/>
            <a:ext cx="4140498" cy="1022078"/>
            <a:chOff x="1076432" y="1897149"/>
            <a:chExt cx="5520664" cy="1362771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6432" y="1897151"/>
              <a:ext cx="1380166" cy="1362769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56598" y="1897150"/>
              <a:ext cx="1380166" cy="1362769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36764" y="1897149"/>
              <a:ext cx="1380166" cy="1362769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16930" y="1897149"/>
              <a:ext cx="1380166" cy="1362769"/>
            </a:xfrm>
            <a:prstGeom prst="rect">
              <a:avLst/>
            </a:prstGeom>
          </p:spPr>
        </p:pic>
      </p:grpSp>
      <p:grpSp>
        <p:nvGrpSpPr>
          <p:cNvPr id="4" name="组合 3"/>
          <p:cNvGrpSpPr/>
          <p:nvPr/>
        </p:nvGrpSpPr>
        <p:grpSpPr>
          <a:xfrm>
            <a:off x="1298642" y="3236312"/>
            <a:ext cx="4140498" cy="1022078"/>
            <a:chOff x="1010468" y="4315081"/>
            <a:chExt cx="5520664" cy="1362771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10468" y="4315083"/>
              <a:ext cx="1380166" cy="1362769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90634" y="4315082"/>
              <a:ext cx="1380166" cy="1362769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70800" y="4315081"/>
              <a:ext cx="1380166" cy="1362769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50966" y="4315081"/>
              <a:ext cx="1380166" cy="1362769"/>
            </a:xfrm>
            <a:prstGeom prst="rect">
              <a:avLst/>
            </a:prstGeom>
          </p:spPr>
        </p:pic>
      </p:grpSp>
      <p:sp>
        <p:nvSpPr>
          <p:cNvPr id="15" name="文本框 14"/>
          <p:cNvSpPr txBox="1"/>
          <p:nvPr/>
        </p:nvSpPr>
        <p:spPr>
          <a:xfrm>
            <a:off x="3300796" y="1564919"/>
            <a:ext cx="95770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诱</a:t>
            </a:r>
            <a:endParaRPr lang="zh-CN" altLang="en-US" sz="66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325800" y="1548743"/>
            <a:ext cx="95770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舔</a:t>
            </a:r>
            <a:endParaRPr lang="zh-CN" altLang="en-US" sz="66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370360" y="1492183"/>
            <a:ext cx="95770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强</a:t>
            </a:r>
            <a:endParaRPr lang="zh-CN" altLang="en-US" sz="66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220576" y="1525976"/>
            <a:ext cx="95770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dirty="0">
                <a:latin typeface="宋体" panose="02010600030101010101" pitchFamily="2" charset="-122"/>
                <a:ea typeface="宋体" panose="02010600030101010101" pitchFamily="2" charset="-122"/>
              </a:rPr>
              <a:t>宣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2294003" y="1542414"/>
            <a:ext cx="95770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dirty="0">
                <a:latin typeface="宋体" panose="02010600030101010101" pitchFamily="2" charset="-122"/>
                <a:ea typeface="宋体" panose="02010600030101010101" pitchFamily="2" charset="-122"/>
              </a:rPr>
              <a:t>处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2233994" y="3177398"/>
            <a:ext cx="95770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稍</a:t>
            </a:r>
            <a:endParaRPr lang="zh-CN" altLang="en-US" sz="66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296164" y="3181546"/>
            <a:ext cx="95770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豫</a:t>
            </a:r>
            <a:endParaRPr lang="zh-CN" altLang="en-US" sz="66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4336214" y="3181576"/>
            <a:ext cx="95770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跺</a:t>
            </a:r>
            <a:endParaRPr lang="zh-CN" altLang="en-US" sz="66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6" name="Rectangle 18"/>
          <p:cNvSpPr>
            <a:spLocks noChangeArrowheads="1"/>
          </p:cNvSpPr>
          <p:nvPr/>
        </p:nvSpPr>
        <p:spPr bwMode="auto">
          <a:xfrm>
            <a:off x="1126273" y="1005360"/>
            <a:ext cx="669073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en-US" altLang="fr-FR" sz="3200" b="1" dirty="0" err="1">
                <a:solidFill>
                  <a:srgbClr val="FF0000"/>
                </a:solidFill>
                <a:latin typeface="宋体" pitchFamily="2" charset="-122"/>
                <a:cs typeface="Times New Roman" panose="02020603050405020304" pitchFamily="18" charset="0"/>
                <a:sym typeface="+mn-ea"/>
              </a:rPr>
              <a:t>xuān</a:t>
            </a:r>
            <a:r>
              <a:rPr lang="en-US" altLang="fr-FR" sz="3200" b="1" dirty="0">
                <a:solidFill>
                  <a:srgbClr val="FF0000"/>
                </a:solidFill>
                <a:latin typeface="宋体" pitchFamily="2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fr-FR" sz="3200" b="1" dirty="0" smtClean="0">
                <a:solidFill>
                  <a:srgbClr val="FF0000"/>
                </a:solidFill>
                <a:latin typeface="宋体" pitchFamily="2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fr-FR" sz="3200" b="1" dirty="0" err="1" smtClean="0">
                <a:solidFill>
                  <a:srgbClr val="FF0000"/>
                </a:solidFill>
                <a:latin typeface="宋体" pitchFamily="2" charset="-122"/>
                <a:cs typeface="Times New Roman" panose="02020603050405020304" pitchFamily="18" charset="0"/>
                <a:sym typeface="+mn-ea"/>
              </a:rPr>
              <a:t>chǔ</a:t>
            </a:r>
            <a:r>
              <a:rPr lang="en-US" altLang="fr-FR" sz="3200" b="1" dirty="0" smtClean="0">
                <a:solidFill>
                  <a:srgbClr val="FF0000"/>
                </a:solidFill>
                <a:latin typeface="宋体" pitchFamily="2" charset="-122"/>
                <a:cs typeface="Times New Roman" panose="02020603050405020304" pitchFamily="18" charset="0"/>
                <a:sym typeface="+mn-ea"/>
              </a:rPr>
              <a:t>  </a:t>
            </a:r>
            <a:r>
              <a:rPr lang="fr-FR" altLang="zh-CN" sz="32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yòu  tiǎn qiánɡ fàn</a:t>
            </a:r>
            <a:endParaRPr lang="en-US" altLang="zh-CN" sz="3200" b="1" dirty="0">
              <a:solidFill>
                <a:srgbClr val="FF0000"/>
              </a:solidFill>
              <a:latin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7" name="Rectangle 18"/>
          <p:cNvSpPr>
            <a:spLocks noChangeArrowheads="1"/>
          </p:cNvSpPr>
          <p:nvPr/>
        </p:nvSpPr>
        <p:spPr bwMode="auto">
          <a:xfrm>
            <a:off x="1241865" y="2724635"/>
            <a:ext cx="514756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fr-FR" altLang="zh-CN" sz="3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jìn  </a:t>
            </a:r>
            <a:r>
              <a:rPr lang="en-US" altLang="zh-CN" sz="3200" b="1" dirty="0" err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sh</a:t>
            </a:r>
            <a:r>
              <a:rPr lang="fr-FR" altLang="zh-CN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à</a:t>
            </a:r>
            <a:r>
              <a:rPr lang="en-US" altLang="zh-CN" sz="3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o  </a:t>
            </a:r>
            <a:r>
              <a:rPr lang="en-US" altLang="zh-CN" sz="3200" b="1" dirty="0" err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yù</a:t>
            </a:r>
            <a:r>
              <a:rPr lang="en-US" altLang="zh-CN" sz="3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sz="3200" b="1" dirty="0" err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duò</a:t>
            </a:r>
            <a:r>
              <a:rPr lang="en-US" altLang="zh-CN" sz="3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jù</a:t>
            </a:r>
            <a:r>
              <a:rPr lang="en-US" altLang="zh-CN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6394449" y="1540490"/>
            <a:ext cx="95770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犯</a:t>
            </a:r>
            <a:endParaRPr lang="zh-CN" altLang="en-US" sz="66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1241864" y="3207533"/>
            <a:ext cx="95770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禁</a:t>
            </a:r>
            <a:endParaRPr lang="zh-CN" altLang="en-US" sz="66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9504" y="3236311"/>
            <a:ext cx="1035125" cy="1022077"/>
          </a:xfrm>
          <a:prstGeom prst="rect">
            <a:avLst/>
          </a:prstGeom>
        </p:spPr>
      </p:pic>
      <p:sp>
        <p:nvSpPr>
          <p:cNvPr id="32" name="文本框 31"/>
          <p:cNvSpPr txBox="1"/>
          <p:nvPr/>
        </p:nvSpPr>
        <p:spPr>
          <a:xfrm>
            <a:off x="5381816" y="3200125"/>
            <a:ext cx="95770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聚</a:t>
            </a:r>
            <a:endParaRPr lang="zh-CN" altLang="en-US" sz="66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903604" y="216634"/>
            <a:ext cx="141577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我会写</a:t>
            </a:r>
            <a:endParaRPr lang="zh-CN" altLang="en-US" sz="3200" b="1" cap="none" spc="0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719470" y="1613959"/>
            <a:ext cx="54373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禁</a:t>
            </a:r>
            <a:endParaRPr lang="zh-CN" altLang="en-US" sz="28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3"/>
          <p:cNvSpPr>
            <a:spLocks noChangeArrowheads="1"/>
          </p:cNvSpPr>
          <p:nvPr/>
        </p:nvSpPr>
        <p:spPr bwMode="auto">
          <a:xfrm>
            <a:off x="1832141" y="3462981"/>
            <a:ext cx="54373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稍</a:t>
            </a:r>
            <a:endParaRPr lang="zh-CN" altLang="en-US" sz="28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矩形 1"/>
          <p:cNvSpPr>
            <a:spLocks noChangeArrowheads="1"/>
          </p:cNvSpPr>
          <p:nvPr/>
        </p:nvSpPr>
        <p:spPr bwMode="auto">
          <a:xfrm>
            <a:off x="2420762" y="2990501"/>
            <a:ext cx="2970791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</a:pPr>
            <a:r>
              <a:rPr lang="en-US" altLang="zh-CN" sz="2400" dirty="0" err="1" smtClean="0">
                <a:latin typeface="宋体" pitchFamily="2" charset="-122"/>
              </a:rPr>
              <a:t>shào</a:t>
            </a:r>
            <a:r>
              <a:rPr lang="en-US" altLang="zh-CN" sz="2400" dirty="0" smtClean="0">
                <a:latin typeface="宋体" pitchFamily="2" charset="-122"/>
              </a:rPr>
              <a:t> </a:t>
            </a:r>
            <a:r>
              <a:rPr lang="en-US" altLang="zh-CN" sz="2400" dirty="0" smtClean="0">
                <a:latin typeface="GB Pinyinok-B" panose="02010601030101010101" pitchFamily="2" charset="-122"/>
                <a:ea typeface="GB Pinyinok-B" panose="02010601030101010101" pitchFamily="2" charset="-122"/>
              </a:rPr>
              <a:t>   </a:t>
            </a:r>
            <a:r>
              <a:rPr lang="zh-CN" altLang="en-US" sz="2400" dirty="0" smtClean="0">
                <a:latin typeface="微软雅黑" panose="020B0503020204020204" charset="-122"/>
                <a:ea typeface="微软雅黑" panose="020B0503020204020204" charset="-122"/>
              </a:rPr>
              <a:t>（稍息）</a:t>
            </a:r>
            <a:r>
              <a:rPr lang="en-US" altLang="zh-CN" sz="2400" dirty="0" smtClean="0">
                <a:latin typeface="微软雅黑" panose="020B0503020204020204" charset="-122"/>
                <a:ea typeface="微软雅黑" panose="020B0503020204020204" charset="-122"/>
              </a:rPr>
              <a:t> </a:t>
            </a:r>
            <a:endParaRPr lang="en-US" altLang="zh-CN" sz="2400" dirty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2400" dirty="0" err="1" smtClean="0">
                <a:latin typeface="宋体" pitchFamily="2" charset="-122"/>
              </a:rPr>
              <a:t>shāo</a:t>
            </a:r>
            <a:r>
              <a:rPr lang="en-US" altLang="zh-CN" sz="2400" dirty="0" smtClean="0">
                <a:latin typeface="宋体" pitchFamily="2" charset="-122"/>
              </a:rPr>
              <a:t>   </a:t>
            </a:r>
            <a:r>
              <a:rPr lang="en-US" altLang="zh-CN" sz="2400" dirty="0" smtClean="0">
                <a:latin typeface="GB Pinyinok-B" panose="02010601030101010101" pitchFamily="2" charset="-122"/>
                <a:ea typeface="GB Pinyinok-B" panose="02010601030101010101" pitchFamily="2" charset="-122"/>
              </a:rPr>
              <a:t> </a:t>
            </a:r>
            <a:r>
              <a:rPr lang="zh-CN" altLang="en-US" sz="2400" dirty="0" smtClean="0">
                <a:latin typeface="微软雅黑" panose="020B0503020204020204" charset="-122"/>
                <a:ea typeface="微软雅黑" panose="020B0503020204020204" charset="-122"/>
              </a:rPr>
              <a:t>（稍微）</a:t>
            </a:r>
            <a:r>
              <a:rPr lang="en-US" altLang="zh-CN" sz="2400" dirty="0" smtClean="0">
                <a:latin typeface="微软雅黑" panose="020B0503020204020204" charset="-122"/>
                <a:ea typeface="微软雅黑" panose="020B0503020204020204" charset="-122"/>
              </a:rPr>
              <a:t> </a:t>
            </a:r>
            <a:endParaRPr lang="en-US" altLang="zh-CN" sz="2400" dirty="0">
              <a:latin typeface="GB Pinyinok-B" panose="02010601030101010101" pitchFamily="2" charset="-122"/>
              <a:ea typeface="GB Pinyinok-B" panose="02010601030101010101" pitchFamily="2" charset="-122"/>
            </a:endParaRPr>
          </a:p>
        </p:txBody>
      </p:sp>
      <p:sp>
        <p:nvSpPr>
          <p:cNvPr id="9" name="左大括号 4"/>
          <p:cNvSpPr/>
          <p:nvPr/>
        </p:nvSpPr>
        <p:spPr bwMode="auto">
          <a:xfrm>
            <a:off x="2276102" y="1520250"/>
            <a:ext cx="203597" cy="579835"/>
          </a:xfrm>
          <a:prstGeom prst="leftBrace">
            <a:avLst>
              <a:gd name="adj1" fmla="val 8333"/>
              <a:gd name="adj2" fmla="val 50000"/>
            </a:avLst>
          </a:prstGeom>
          <a:noFill/>
          <a:ln w="9525" algn="ctr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11" name="左大括号 18"/>
          <p:cNvSpPr/>
          <p:nvPr/>
        </p:nvSpPr>
        <p:spPr bwMode="auto">
          <a:xfrm>
            <a:off x="2335037" y="3364983"/>
            <a:ext cx="144661" cy="588905"/>
          </a:xfrm>
          <a:prstGeom prst="leftBrace">
            <a:avLst>
              <a:gd name="adj1" fmla="val 8354"/>
              <a:gd name="adj2" fmla="val 50000"/>
            </a:avLst>
          </a:prstGeom>
          <a:noFill/>
          <a:ln w="9525" algn="ctr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13" name="矩形 1"/>
          <p:cNvSpPr>
            <a:spLocks noChangeArrowheads="1"/>
          </p:cNvSpPr>
          <p:nvPr/>
        </p:nvSpPr>
        <p:spPr bwMode="auto">
          <a:xfrm>
            <a:off x="2479698" y="1144012"/>
            <a:ext cx="2538413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</a:pPr>
            <a:r>
              <a:rPr lang="en-US" altLang="zh-CN" sz="2400" dirty="0" err="1" smtClean="0">
                <a:latin typeface="宋体" pitchFamily="2" charset="-122"/>
              </a:rPr>
              <a:t>j</a:t>
            </a:r>
            <a:r>
              <a:rPr lang="en-US" altLang="zh-CN" sz="2400" dirty="0" err="1" smtClean="0">
                <a:latin typeface="宋体" pitchFamily="2" charset="-122"/>
                <a:sym typeface="+mn-ea"/>
              </a:rPr>
              <a:t>ì</a:t>
            </a:r>
            <a:r>
              <a:rPr lang="en-US" altLang="zh-CN" sz="2400" dirty="0" err="1" smtClean="0">
                <a:latin typeface="宋体" pitchFamily="2" charset="-122"/>
              </a:rPr>
              <a:t>n</a:t>
            </a:r>
            <a:r>
              <a:rPr lang="en-US" altLang="zh-CN" sz="2400" dirty="0" smtClean="0">
                <a:latin typeface="GB Pinyinok-B" panose="02010601030101010101" pitchFamily="2" charset="-122"/>
                <a:ea typeface="GB Pinyinok-B" panose="02010601030101010101" pitchFamily="2" charset="-122"/>
              </a:rPr>
              <a:t>  </a:t>
            </a:r>
            <a:r>
              <a:rPr lang="zh-CN" altLang="en-US" sz="2400" dirty="0" smtClean="0">
                <a:latin typeface="微软雅黑" panose="020B0503020204020204" charset="-122"/>
                <a:ea typeface="微软雅黑" panose="020B0503020204020204" charset="-122"/>
              </a:rPr>
              <a:t>（</a:t>
            </a:r>
            <a:r>
              <a:rPr lang="zh-CN" altLang="en-US" sz="2400" dirty="0" smtClean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禁止</a:t>
            </a:r>
            <a:r>
              <a:rPr lang="zh-CN" altLang="en-US" sz="2400" dirty="0" smtClean="0">
                <a:latin typeface="微软雅黑" panose="020B0503020204020204" charset="-122"/>
                <a:ea typeface="微软雅黑" panose="020B0503020204020204" charset="-122"/>
              </a:rPr>
              <a:t>）</a:t>
            </a:r>
            <a:r>
              <a:rPr lang="en-US" altLang="zh-CN" sz="2400" dirty="0" smtClean="0">
                <a:latin typeface="微软雅黑" panose="020B0503020204020204" charset="-122"/>
                <a:ea typeface="微软雅黑" panose="020B0503020204020204" charset="-122"/>
              </a:rPr>
              <a:t> </a:t>
            </a:r>
            <a:endParaRPr lang="en-US" altLang="zh-CN" sz="2400" dirty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2400" dirty="0" err="1" smtClean="0">
                <a:latin typeface="宋体" pitchFamily="2" charset="-122"/>
              </a:rPr>
              <a:t>j</a:t>
            </a:r>
            <a:r>
              <a:rPr lang="en-US" altLang="zh-CN" sz="2400" dirty="0" err="1" smtClean="0">
                <a:latin typeface="宋体" pitchFamily="2" charset="-122"/>
                <a:sym typeface="+mn-ea"/>
              </a:rPr>
              <a:t>ī</a:t>
            </a:r>
            <a:r>
              <a:rPr lang="en-US" altLang="zh-CN" sz="2400" dirty="0" err="1" smtClean="0">
                <a:latin typeface="宋体" pitchFamily="2" charset="-122"/>
              </a:rPr>
              <a:t>n</a:t>
            </a:r>
            <a:r>
              <a:rPr lang="en-US" altLang="zh-CN" sz="2400" dirty="0" smtClean="0">
                <a:latin typeface="宋体" pitchFamily="2" charset="-122"/>
              </a:rPr>
              <a:t> </a:t>
            </a:r>
            <a:r>
              <a:rPr lang="en-US" altLang="zh-CN" sz="2400" dirty="0" smtClean="0">
                <a:latin typeface="GB Pinyinok-B" panose="02010601030101010101" pitchFamily="2" charset="-122"/>
                <a:ea typeface="GB Pinyinok-B" panose="02010601030101010101" pitchFamily="2" charset="-122"/>
              </a:rPr>
              <a:t> </a:t>
            </a:r>
            <a:r>
              <a:rPr lang="zh-CN" altLang="en-US" sz="2400" dirty="0" smtClean="0">
                <a:latin typeface="微软雅黑" panose="020B0503020204020204" charset="-122"/>
                <a:ea typeface="微软雅黑" panose="020B0503020204020204" charset="-122"/>
              </a:rPr>
              <a:t>（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情不自禁</a:t>
            </a:r>
            <a:r>
              <a:rPr lang="zh-CN" altLang="en-US" sz="2400" dirty="0" smtClean="0">
                <a:latin typeface="微软雅黑" panose="020B0503020204020204" charset="-122"/>
                <a:ea typeface="微软雅黑" panose="020B0503020204020204" charset="-122"/>
              </a:rPr>
              <a:t>）</a:t>
            </a:r>
            <a:r>
              <a:rPr lang="en-US" altLang="zh-CN" sz="2400" dirty="0" smtClean="0">
                <a:latin typeface="微软雅黑" panose="020B0503020204020204" charset="-122"/>
                <a:ea typeface="微软雅黑" panose="020B0503020204020204" charset="-122"/>
              </a:rPr>
              <a:t> </a:t>
            </a:r>
            <a:endParaRPr lang="en-US" altLang="zh-CN" sz="2400" dirty="0">
              <a:latin typeface="GB Pinyinok-B" panose="02010601030101010101" pitchFamily="2" charset="-122"/>
              <a:ea typeface="GB Pinyinok-B" panose="0201060103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91552" y="1435026"/>
            <a:ext cx="2820206" cy="2442974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 build="p"/>
      <p:bldP spid="9" grpId="0" animBg="1"/>
      <p:bldP spid="11" grpId="0" animBg="1"/>
      <p:bldP spid="1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56928" y="959515"/>
            <a:ext cx="8230147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50000"/>
              </a:lnSpc>
            </a:pPr>
            <a:r>
              <a:rPr lang="zh-CN" altLang="en-US" sz="28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宣</a:t>
            </a: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</a:rPr>
              <a:t>布    </a:t>
            </a:r>
            <a:r>
              <a:rPr lang="zh-CN" altLang="en-US" sz="28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处</a:t>
            </a: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</a:rPr>
              <a:t>罚    偷懒    </a:t>
            </a:r>
            <a:r>
              <a:rPr lang="zh-CN" altLang="en-US" sz="28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诱</a:t>
            </a: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</a:rPr>
              <a:t>人    </a:t>
            </a:r>
            <a:r>
              <a:rPr lang="zh-CN" altLang="en-US" sz="28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舔</a:t>
            </a: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</a:rPr>
              <a:t>一下    </a:t>
            </a:r>
            <a:r>
              <a:rPr lang="zh-CN" altLang="en-US" sz="28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强</a:t>
            </a: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</a:rPr>
              <a:t>大    </a:t>
            </a:r>
            <a:r>
              <a:rPr lang="zh-CN" altLang="en-US" sz="28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犯</a:t>
            </a: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</a:rPr>
              <a:t>法   </a:t>
            </a:r>
            <a:r>
              <a:rPr lang="zh-CN" altLang="en-US" sz="28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禁</a:t>
            </a: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</a:rPr>
              <a:t>令     命令    依旧    </a:t>
            </a:r>
            <a:r>
              <a:rPr lang="zh-CN" altLang="en-US" sz="28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稍</a:t>
            </a: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</a:rPr>
              <a:t>息   犹</a:t>
            </a:r>
            <a:r>
              <a:rPr lang="zh-CN" altLang="en-US" sz="28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豫</a:t>
            </a: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</a:rPr>
              <a:t>    </a:t>
            </a:r>
            <a:r>
              <a:rPr lang="zh-CN" altLang="en-US" sz="28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跺</a:t>
            </a: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</a:rPr>
              <a:t>脚    </a:t>
            </a:r>
            <a:r>
              <a:rPr lang="zh-CN" altLang="en-US" sz="28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聚</a:t>
            </a: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</a:rPr>
              <a:t>集    </a:t>
            </a: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争先恐后     七上八下    四面八方   </a:t>
            </a:r>
            <a:endParaRPr lang="en-US" altLang="zh-CN" sz="28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03604" y="216634"/>
            <a:ext cx="141577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我</a:t>
            </a:r>
            <a:r>
              <a:rPr lang="zh-CN" altLang="en-US" sz="3200" b="1" dirty="0" smtClean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会读</a:t>
            </a:r>
            <a:endParaRPr lang="zh-CN" altLang="en-US" sz="3200" b="1" cap="none" spc="0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2814" y="814615"/>
            <a:ext cx="1555844" cy="3351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微软雅黑" panose="020B0503020204020204" charset="-122"/>
                <a:ea typeface="微软雅黑" panose="020B0503020204020204" charset="-122"/>
              </a:rPr>
              <a:t>嘀       咕：</a:t>
            </a:r>
            <a:endParaRPr lang="en-US" altLang="zh-CN" sz="2400" dirty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微软雅黑" panose="020B0503020204020204" charset="-122"/>
                <a:ea typeface="微软雅黑" panose="020B0503020204020204" charset="-122"/>
              </a:rPr>
              <a:t>争先恐后：</a:t>
            </a:r>
            <a:endParaRPr lang="en-US" altLang="zh-CN" sz="2400" dirty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微软雅黑" panose="020B0503020204020204" charset="-122"/>
                <a:ea typeface="微软雅黑" panose="020B0503020204020204" charset="-122"/>
              </a:rPr>
              <a:t>偷       懒：</a:t>
            </a:r>
            <a:endParaRPr lang="en-US" altLang="zh-CN" sz="2400" dirty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微软雅黑" panose="020B0503020204020204" charset="-122"/>
                <a:ea typeface="微软雅黑" panose="020B0503020204020204" charset="-122"/>
              </a:rPr>
              <a:t>诱       人：</a:t>
            </a:r>
            <a:endParaRPr lang="en-US" altLang="zh-CN" sz="2400" dirty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微软雅黑" panose="020B0503020204020204" charset="-122"/>
                <a:ea typeface="微软雅黑" panose="020B0503020204020204" charset="-122"/>
              </a:rPr>
              <a:t>趁       机：</a:t>
            </a:r>
            <a:endParaRPr lang="en-US" altLang="zh-CN" sz="2400" dirty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微软雅黑" panose="020B0503020204020204" charset="-122"/>
                <a:ea typeface="微软雅黑" panose="020B0503020204020204" charset="-122"/>
              </a:rPr>
              <a:t>恼       火：</a:t>
            </a:r>
            <a:endParaRPr lang="en-US" altLang="zh-CN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929161" y="814615"/>
            <a:ext cx="7147932" cy="3351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小声</a:t>
            </a:r>
            <a:r>
              <a:rPr lang="zh-CN" altLang="en-US" sz="24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说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，</a:t>
            </a:r>
            <a:r>
              <a:rPr lang="zh-CN" altLang="en-US" sz="24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私下里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说，形容人说话声音很小</a:t>
            </a:r>
            <a:r>
              <a:rPr lang="zh-CN" altLang="en-US" sz="24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en-US" altLang="zh-CN" sz="2400" dirty="0" smtClean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抢着向前，唯恐落后。</a:t>
            </a:r>
            <a:r>
              <a:rPr lang="zh-CN" altLang="en-US" sz="24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尽量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将力量使出来</a:t>
            </a:r>
            <a:r>
              <a:rPr lang="zh-CN" altLang="en-US" sz="24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en-US" altLang="zh-CN" sz="2400" dirty="0" smtClean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贪</a:t>
            </a:r>
            <a:r>
              <a:rPr lang="zh-CN" altLang="en-US" sz="24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安逸、图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省事或有意逃避应干的</a:t>
            </a:r>
            <a:r>
              <a:rPr lang="zh-CN" altLang="en-US" sz="24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事（如睡懒觉）。</a:t>
            </a:r>
            <a:endParaRPr lang="en-US" altLang="zh-CN" sz="2400" dirty="0" smtClean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对人有吸引力</a:t>
            </a:r>
            <a:r>
              <a:rPr lang="zh-CN" altLang="en-US" sz="24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en-US" altLang="zh-CN" sz="2400" dirty="0" smtClean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乘机；抓住机会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en-US" altLang="zh-CN" sz="2400" dirty="0" smtClean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恼羞成怒。</a:t>
            </a:r>
            <a:endParaRPr lang="zh-CN" altLang="en-US" sz="24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03604" y="216634"/>
            <a:ext cx="141577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我会写</a:t>
            </a:r>
            <a:endParaRPr lang="zh-CN" altLang="en-US" sz="3200" b="1" cap="none" spc="0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698420" y="216634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课文讲解</a:t>
            </a:r>
            <a:endParaRPr lang="zh-CN" altLang="en-US" sz="3200" b="1" cap="none" spc="0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94644" y="1881839"/>
            <a:ext cx="7316422" cy="1754326"/>
          </a:xfrm>
          <a:prstGeom prst="rect">
            <a:avLst/>
          </a:prstGeom>
          <a:ln w="12700" cmpd="sng">
            <a:solidFill>
              <a:srgbClr val="00B0F0"/>
            </a:solidFill>
            <a:prstDash val="sysDot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      </a:t>
            </a:r>
            <a:r>
              <a:rPr lang="zh-CN" altLang="en-US" sz="2400" dirty="0" smtClean="0">
                <a:latin typeface="微软雅黑" panose="020B0503020204020204" charset="-122"/>
                <a:ea typeface="微软雅黑" panose="020B0503020204020204" charset="-122"/>
              </a:rPr>
              <a:t> 要求：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读准字音、读通句子。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    </a:t>
            </a:r>
            <a:r>
              <a:rPr lang="zh-CN" altLang="en-US" sz="2400" dirty="0" smtClean="0">
                <a:latin typeface="微软雅黑" panose="020B0503020204020204" charset="-122"/>
                <a:ea typeface="微软雅黑" panose="020B0503020204020204" charset="-122"/>
              </a:rPr>
              <a:t>   思考：（</a:t>
            </a:r>
            <a:r>
              <a:rPr lang="en-US" altLang="zh-CN" sz="2400" dirty="0" smtClean="0"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2400" dirty="0" smtClean="0">
                <a:latin typeface="微软雅黑" panose="020B0503020204020204" charset="-122"/>
                <a:ea typeface="微软雅黑" panose="020B0503020204020204" charset="-122"/>
              </a:rPr>
              <a:t>）把 “蚂蚁队长”说的话画下来。</a:t>
            </a:r>
            <a:endParaRPr lang="en-US" altLang="zh-CN" sz="24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微软雅黑" panose="020B0503020204020204" charset="-122"/>
                <a:ea typeface="微软雅黑" panose="020B0503020204020204" charset="-122"/>
              </a:rPr>
              <a:t>                 （</a:t>
            </a:r>
            <a:r>
              <a:rPr lang="en-US" altLang="zh-CN" sz="2400" dirty="0" smtClean="0"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2400" dirty="0" smtClean="0">
                <a:latin typeface="微软雅黑" panose="020B0503020204020204" charset="-122"/>
                <a:ea typeface="微软雅黑" panose="020B0503020204020204" charset="-122"/>
              </a:rPr>
              <a:t>）表现奶酪好吃的句子画出来。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44765" y="1049236"/>
            <a:ext cx="223651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zh-CN" altLang="en-US" sz="3200" b="1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默读课文：</a:t>
            </a:r>
            <a:endParaRPr lang="zh-CN" altLang="en-US" sz="3200" b="1" cap="none" spc="0" dirty="0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440360" y="3345548"/>
            <a:ext cx="1141415" cy="120794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  <a:headEnd/>
            <a:tailEnd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1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698420" y="216634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课文讲解</a:t>
            </a:r>
            <a:endParaRPr lang="zh-CN" altLang="en-US" sz="3200" b="1" cap="none" spc="0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77791" y="790854"/>
            <a:ext cx="449353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自读</a:t>
            </a: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第一、二、三自然段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：</a:t>
            </a:r>
          </a:p>
        </p:txBody>
      </p:sp>
      <p:sp>
        <p:nvSpPr>
          <p:cNvPr id="8" name="矩形 7"/>
          <p:cNvSpPr/>
          <p:nvPr/>
        </p:nvSpPr>
        <p:spPr>
          <a:xfrm>
            <a:off x="797969" y="1318910"/>
            <a:ext cx="5965074" cy="1477328"/>
          </a:xfrm>
          <a:prstGeom prst="rect">
            <a:avLst/>
          </a:prstGeom>
          <a:ln w="12700" cmpd="sng">
            <a:solidFill>
              <a:srgbClr val="00B0F0"/>
            </a:solidFill>
            <a:prstDash val="sysDot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latin typeface="微软雅黑" panose="020B0503020204020204" charset="-122"/>
                <a:ea typeface="微软雅黑" panose="020B0503020204020204" charset="-122"/>
              </a:rPr>
              <a:t>要</a:t>
            </a:r>
            <a:r>
              <a:rPr lang="zh-CN" altLang="en-US" sz="2000" dirty="0">
                <a:latin typeface="微软雅黑" panose="020B0503020204020204" charset="-122"/>
                <a:ea typeface="微软雅黑" panose="020B0503020204020204" charset="-122"/>
              </a:rPr>
              <a:t>求：读准字音，读通句子。</a:t>
            </a: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latin typeface="微软雅黑" panose="020B0503020204020204" charset="-122"/>
                <a:ea typeface="微软雅黑" panose="020B0503020204020204" charset="-122"/>
              </a:rPr>
              <a:t>思</a:t>
            </a:r>
            <a:r>
              <a:rPr lang="zh-CN" altLang="en-US" sz="2000" dirty="0">
                <a:latin typeface="微软雅黑" panose="020B0503020204020204" charset="-122"/>
                <a:ea typeface="微软雅黑" panose="020B0503020204020204" charset="-122"/>
              </a:rPr>
              <a:t>考</a:t>
            </a:r>
            <a:r>
              <a:rPr lang="zh-CN" altLang="en-US" sz="2000" dirty="0" smtClean="0">
                <a:latin typeface="微软雅黑" panose="020B0503020204020204" charset="-122"/>
                <a:ea typeface="微软雅黑" panose="020B0503020204020204" charset="-122"/>
              </a:rPr>
              <a:t>：蚂蚁队长宣布的什么命令？大家干的怎么样？为什么？</a:t>
            </a:r>
            <a:endParaRPr lang="zh-CN" altLang="en-US" sz="20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64788" y="2787673"/>
            <a:ext cx="8438018" cy="1884618"/>
          </a:xfrm>
          <a:prstGeom prst="rect">
            <a:avLst/>
          </a:prstGeom>
          <a:ln w="12700" cmpd="sng">
            <a:solidFill>
              <a:srgbClr val="00B0F0"/>
            </a:solidFill>
            <a:prstDash val="sysDot"/>
          </a:ln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000" dirty="0" smtClean="0">
                <a:latin typeface="微软雅黑" panose="020B0503020204020204" charset="-122"/>
                <a:ea typeface="微软雅黑" panose="020B0503020204020204" charset="-122"/>
              </a:rPr>
              <a:t>今天搬运粮食，只许出力，不许偷嘴。谁偷了嘴，就要受到处罚。</a:t>
            </a:r>
            <a:endParaRPr lang="en-US" altLang="zh-CN" sz="2000" dirty="0">
              <a:latin typeface="微软雅黑" panose="020B0503020204020204" charset="-122"/>
              <a:ea typeface="微软雅黑" panose="020B050302020402020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000" dirty="0" smtClean="0">
                <a:latin typeface="微软雅黑" panose="020B0503020204020204" charset="-122"/>
                <a:ea typeface="微软雅黑" panose="020B0503020204020204" charset="-122"/>
              </a:rPr>
              <a:t>大家一听，都来劲了，争先恐后赶到运粮地点，抢着抬大的，搬重的，谁也不愿偷懒。</a:t>
            </a:r>
            <a:endParaRPr lang="en-US" altLang="zh-CN" sz="20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000" dirty="0" smtClean="0">
                <a:latin typeface="微软雅黑" panose="020B0503020204020204" charset="-122"/>
                <a:ea typeface="微软雅黑" panose="020B0503020204020204" charset="-122"/>
              </a:rPr>
              <a:t>若蚂蚁队长偷嘴，照样要受处罚。</a:t>
            </a:r>
            <a:endParaRPr lang="en-US" altLang="zh-CN" sz="2000" dirty="0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0932" y="987062"/>
            <a:ext cx="1601875" cy="1612210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10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build="p" animBg="1"/>
      <p:bldP spid="1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698420" y="216634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课文讲解</a:t>
            </a:r>
            <a:endParaRPr lang="zh-CN" altLang="en-US" sz="3200" b="1" cap="none" spc="0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00196" y="2599190"/>
            <a:ext cx="642007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24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“只许出力，不许偷嘴”这是个什么句子？</a:t>
            </a:r>
            <a:endParaRPr lang="en-US" altLang="zh-CN" sz="2000" dirty="0" smtClean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latin typeface="微软雅黑" panose="020B0503020204020204" charset="-122"/>
                <a:ea typeface="微软雅黑" panose="020B0503020204020204" charset="-122"/>
              </a:rPr>
              <a:t>祈使句。</a:t>
            </a:r>
            <a:endParaRPr lang="zh-CN" altLang="en-US" sz="20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61681" y="964378"/>
            <a:ext cx="77251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457200" algn="ctr">
              <a:buFont typeface="Wingdings" panose="05000000000000000000" pitchFamily="2" charset="2"/>
              <a:buChar char="u"/>
            </a:pPr>
            <a:r>
              <a:rPr lang="zh-CN" altLang="en-US" sz="24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一只小蚂蚁在队列里嘀咕：“要是偷嘴的是您呢？”</a:t>
            </a:r>
            <a:endParaRPr lang="zh-CN" altLang="en-US" sz="24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429268" y="1976072"/>
            <a:ext cx="41857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2400" dirty="0" smtClean="0">
                <a:solidFill>
                  <a:srgbClr val="CC00CC"/>
                </a:solidFill>
                <a:latin typeface="微软雅黑" panose="020B0503020204020204" charset="-122"/>
                <a:ea typeface="微软雅黑" panose="020B0503020204020204" charset="-122"/>
              </a:rPr>
              <a:t>小蚂蚁只是表示一种可能性。</a:t>
            </a:r>
            <a:endParaRPr lang="zh-CN" altLang="en-US" sz="2400" dirty="0">
              <a:solidFill>
                <a:srgbClr val="CC00CC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275380" y="1499449"/>
            <a:ext cx="44935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24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为什么小蚂蚁不敢大声提出来？</a:t>
            </a:r>
            <a:endParaRPr lang="zh-CN" altLang="en-US" sz="24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20272" y="2429243"/>
            <a:ext cx="2114190" cy="1805493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9" grpId="0"/>
      <p:bldP spid="8" grpId="0"/>
      <p:bldP spid="10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中文母版（无彩条）" id="{8A35B2EB-4278-46DA-8BB2-9716240BD2B0}" vid="{602B83E2-E722-40B1-95DC-79F5699F09E8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一块奶酪_课件1</Template>
  <TotalTime>15</TotalTime>
  <Words>1108</Words>
  <Application>Microsoft Office PowerPoint</Application>
  <PresentationFormat>全屏显示(16:9)</PresentationFormat>
  <Paragraphs>149</Paragraphs>
  <Slides>22</Slides>
  <Notes>22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6" baseType="lpstr">
      <vt:lpstr>GB Pinyinok-B</vt:lpstr>
      <vt:lpstr>Meiryo</vt:lpstr>
      <vt:lpstr>楷体</vt:lpstr>
      <vt:lpstr>宋体</vt:lpstr>
      <vt:lpstr>微软雅黑</vt:lpstr>
      <vt:lpstr>微软雅黑 Light</vt:lpstr>
      <vt:lpstr>Arial</vt:lpstr>
      <vt:lpstr>Calibri</vt:lpstr>
      <vt:lpstr>Calibri Light</vt:lpstr>
      <vt:lpstr>Times New Roman</vt:lpstr>
      <vt:lpstr>Wingdings</vt:lpstr>
      <vt:lpstr>第一PPT模板网-WWW.1PPT.COM</vt:lpstr>
      <vt:lpstr>Office Theme</vt:lpstr>
      <vt:lpstr>Image</vt:lpstr>
      <vt:lpstr>一块奶酪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7</cp:revision>
  <dcterms:created xsi:type="dcterms:W3CDTF">2019-08-30T08:14:12Z</dcterms:created>
  <dcterms:modified xsi:type="dcterms:W3CDTF">2021-07-29T13:14:27Z</dcterms:modified>
</cp:coreProperties>
</file>