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2" r:id="rId2"/>
  </p:sldMasterIdLst>
  <p:notesMasterIdLst>
    <p:notesMasterId r:id="rId16"/>
  </p:notesMasterIdLst>
  <p:handoutMasterIdLst>
    <p:handoutMasterId r:id="rId17"/>
  </p:handoutMasterIdLst>
  <p:sldIdLst>
    <p:sldId id="257" r:id="rId3"/>
    <p:sldId id="262" r:id="rId4"/>
    <p:sldId id="264" r:id="rId5"/>
    <p:sldId id="265" r:id="rId6"/>
    <p:sldId id="267" r:id="rId7"/>
    <p:sldId id="268" r:id="rId8"/>
    <p:sldId id="270" r:id="rId9"/>
    <p:sldId id="271" r:id="rId10"/>
    <p:sldId id="272" r:id="rId11"/>
    <p:sldId id="274" r:id="rId12"/>
    <p:sldId id="275" r:id="rId13"/>
    <p:sldId id="276" r:id="rId14"/>
    <p:sldId id="277" r:id="rId1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5D4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0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FBB7-685A-4A9C-BD01-460155D06406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B11D2-29C5-417C-95F3-E27D8D043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64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DAEC0-640F-40E5-AD8B-9148816ACB03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8FBF7-9CC1-47BC-B7D9-30F4DB2392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531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B8ECAFB-675A-48F7-818C-D1CDF2AD8A61}" type="slidenum">
              <a:rPr lang="zh-CN" altLang="en-US" smtClean="0"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49409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8FBF7-9CC1-47BC-B7D9-30F4DB23926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636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8FBF7-9CC1-47BC-B7D9-30F4DB23926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331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589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91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284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164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367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1679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12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4637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5644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241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997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766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8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4382407" y="1473313"/>
            <a:ext cx="3998113" cy="68480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听听,秋的声音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101883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Picture 4" descr="图片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77" y="1168603"/>
            <a:ext cx="3780028" cy="2430018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"/>
          <p:cNvSpPr txBox="1"/>
          <p:nvPr/>
        </p:nvSpPr>
        <p:spPr>
          <a:xfrm>
            <a:off x="844510" y="2034551"/>
            <a:ext cx="5347097" cy="2954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fontAlgn="auto">
              <a:lnSpc>
                <a:spcPct val="150000"/>
              </a:lnSpc>
            </a:pP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画一幅秋天的画。</a:t>
            </a:r>
          </a:p>
          <a:p>
            <a:pPr lvl="0" fontAlgn="auto">
              <a:lnSpc>
                <a:spcPct val="150000"/>
              </a:lnSpc>
            </a:pP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给自己的画配上诗。</a:t>
            </a:r>
          </a:p>
          <a:p>
            <a:pPr lvl="0" fontAlgn="auto">
              <a:lnSpc>
                <a:spcPct val="150000"/>
              </a:lnSpc>
            </a:pP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收集有关秋的诗歌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lvl="0" eaLnBrk="1" hangingPunct="1"/>
            <a:endParaRPr lang="zh-CN" altLang="en-US" sz="3300" b="1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endParaRPr lang="en-US" altLang="zh-CN" sz="33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7698" y="1071520"/>
            <a:ext cx="297037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>
                <a:solidFill>
                  <a:srgbClr val="25D4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826" y="1618388"/>
            <a:ext cx="3442220" cy="2678477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4752" y="1678807"/>
            <a:ext cx="4740187" cy="29777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是啊，秋的声音，在大自然中，在我们的生活中，在我们每个人的心中。让我们再次来感受秋声带给我们的喜悦吧！配乐感情朗读全文。</a:t>
            </a:r>
          </a:p>
          <a:p>
            <a:pPr>
              <a:lnSpc>
                <a:spcPct val="150000"/>
              </a:lnSpc>
            </a:pPr>
            <a:endParaRPr lang="zh-CN" altLang="en-US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60" y="1823852"/>
            <a:ext cx="3154680" cy="2367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48845" y="1626003"/>
            <a:ext cx="8249126" cy="13157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给自己写的诗配上画；</a:t>
            </a: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收集有关秋的诗歌。 </a:t>
            </a:r>
            <a:endParaRPr lang="zh-CN" altLang="en-US" sz="27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340" y="1748790"/>
            <a:ext cx="3120390" cy="312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167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7" descr="QQ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645" y="1321877"/>
            <a:ext cx="2700020" cy="2700020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pic>
        <p:nvPicPr>
          <p:cNvPr id="9218" name="Picture 2" descr="E:\人教语文3上\9.6 石圆圆\12 听听，秋的声音\635f7be670ec0ff0768572b36d6f738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490" y="1322039"/>
            <a:ext cx="2700020" cy="2700020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2" name="文本框 1"/>
          <p:cNvSpPr txBox="1"/>
          <p:nvPr/>
        </p:nvSpPr>
        <p:spPr>
          <a:xfrm>
            <a:off x="1325645" y="186885"/>
            <a:ext cx="2632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6" name="Picture 32" descr="下雨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6769" y="2760680"/>
            <a:ext cx="2430018" cy="1890014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pic>
        <p:nvPicPr>
          <p:cNvPr id="6177" name="Picture 33" descr="图片 03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480" y="2760681"/>
            <a:ext cx="2430018" cy="1890014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3076" name="Text Box 12"/>
          <p:cNvSpPr txBox="1"/>
          <p:nvPr/>
        </p:nvSpPr>
        <p:spPr>
          <a:xfrm flipV="1">
            <a:off x="2301071" y="1235066"/>
            <a:ext cx="120251" cy="284693"/>
          </a:xfrm>
          <a:prstGeom prst="rect">
            <a:avLst/>
          </a:prstGeom>
          <a:noFill/>
          <a:ln w="9525">
            <a:noFill/>
          </a:ln>
        </p:spPr>
        <p:txBody>
          <a:bodyPr rot="10800000" wrap="square" lIns="68580" tIns="34290" rIns="68580" bIns="34290">
            <a:spAutoFit/>
          </a:bodyPr>
          <a:lstStyle/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80" name="Picture 36" descr="风图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21" y="2760681"/>
            <a:ext cx="2430018" cy="1890014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3079" name="Text Box 43"/>
          <p:cNvSpPr txBox="1"/>
          <p:nvPr/>
        </p:nvSpPr>
        <p:spPr>
          <a:xfrm>
            <a:off x="1794510" y="916857"/>
            <a:ext cx="5760720" cy="15234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秋天，不仅有丰富的色彩，还有许多美妙的声音。小朋友们闭上眼睛，仔细听听，你听到了哪些声音？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1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3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out)">
                                      <p:cBhvr>
                                        <p:cTn id="24" dur="10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10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27722" y="1315403"/>
            <a:ext cx="8192929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此时此刻，你还看到了什么？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这节课，我们一起来学习一首好听的诗《听听，秋的声音》。</a:t>
            </a:r>
          </a:p>
        </p:txBody>
      </p:sp>
      <p:pic>
        <p:nvPicPr>
          <p:cNvPr id="3077" name="Picture 24" descr="图片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365" y="4312229"/>
            <a:ext cx="799255" cy="67693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266" y="2654123"/>
            <a:ext cx="3209192" cy="2408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58755" y="1472990"/>
            <a:ext cx="4212431" cy="283923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毕国瑛：1980年在上海师范专科学校结业，留校在附小任教师6年。1986年调上海少年报社《童话报》编辑部任编辑。</a:t>
            </a:r>
          </a:p>
        </p:txBody>
      </p:sp>
      <p:pic>
        <p:nvPicPr>
          <p:cNvPr id="3077" name="Picture 24" descr="图片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365" y="4312229"/>
            <a:ext cx="799255" cy="67693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0176" y="1604902"/>
            <a:ext cx="3437210" cy="2575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63575" y="1623792"/>
            <a:ext cx="7140296" cy="226314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《听听，秋的声音》是人教版小学语文三年级上册第三单元第12课的课文，这篇课文是一首现代诗，课文通过作者抓住秋天里大自然一些声响，用诗的语言，赞美了秋天。</a:t>
            </a:r>
          </a:p>
        </p:txBody>
      </p:sp>
      <p:pic>
        <p:nvPicPr>
          <p:cNvPr id="3077" name="Picture 24" descr="图片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365" y="4312229"/>
            <a:ext cx="799255" cy="67693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/>
          <p:nvPr/>
        </p:nvSpPr>
        <p:spPr>
          <a:xfrm>
            <a:off x="3869531" y="844154"/>
            <a:ext cx="972741" cy="11658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endParaRPr lang="en-US" altLang="zh-CN" sz="3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</a:p>
        </p:txBody>
      </p:sp>
      <p:pic>
        <p:nvPicPr>
          <p:cNvPr id="5124" name="Picture 12" descr="圣诞老人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65" y="1192288"/>
            <a:ext cx="2268141" cy="378023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3244691" y="1343026"/>
            <a:ext cx="4536281" cy="2707481"/>
            <a:chOff x="7758" y="3129"/>
            <a:chExt cx="9525" cy="5685"/>
          </a:xfrm>
        </p:grpSpPr>
        <p:sp>
          <p:nvSpPr>
            <p:cNvPr id="5123" name="Text Box 8"/>
            <p:cNvSpPr txBox="1"/>
            <p:nvPr/>
          </p:nvSpPr>
          <p:spPr>
            <a:xfrm>
              <a:off x="11755" y="4605"/>
              <a:ext cx="4455" cy="26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endParaRPr lang="en-US" altLang="zh-CN" sz="3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1" hangingPunct="1"/>
              <a:endParaRPr lang="en-US" altLang="zh-CN" sz="41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51" name="Text Box 15"/>
            <p:cNvSpPr txBox="1"/>
            <p:nvPr/>
          </p:nvSpPr>
          <p:spPr>
            <a:xfrm>
              <a:off x="7871" y="4139"/>
              <a:ext cx="3234" cy="164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eaLnBrk="1" hangingPunct="1"/>
              <a:r>
                <a:rPr lang="zh-CN" altLang="en-US" sz="4500" b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振</a:t>
              </a:r>
            </a:p>
          </p:txBody>
        </p:sp>
        <p:sp>
          <p:nvSpPr>
            <p:cNvPr id="14352" name="Text Box 16"/>
            <p:cNvSpPr txBox="1"/>
            <p:nvPr/>
          </p:nvSpPr>
          <p:spPr>
            <a:xfrm>
              <a:off x="7759" y="3129"/>
              <a:ext cx="2044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eaLnBrk="1" hangingPunct="1"/>
              <a:r>
                <a:rPr lang="en-US" altLang="zh-CN" sz="2700" b="1" dirty="0">
                  <a:latin typeface="Arial" panose="020B0604020202020204" pitchFamily="34" charset="0"/>
                  <a:ea typeface="宋体" panose="02010600030101010101" pitchFamily="2" charset="-122"/>
                </a:rPr>
                <a:t>zhèn</a:t>
              </a:r>
            </a:p>
          </p:txBody>
        </p:sp>
        <p:sp>
          <p:nvSpPr>
            <p:cNvPr id="14353" name="Text Box 17"/>
            <p:cNvSpPr txBox="1"/>
            <p:nvPr/>
          </p:nvSpPr>
          <p:spPr>
            <a:xfrm flipH="1">
              <a:off x="9544" y="4307"/>
              <a:ext cx="1247" cy="126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3300" b="1" dirty="0">
                  <a:latin typeface="Arial" panose="020B0604020202020204" pitchFamily="34" charset="0"/>
                  <a:ea typeface="楷体_GB2312" pitchFamily="49" charset="-122"/>
                </a:rPr>
                <a:t>动</a:t>
              </a:r>
            </a:p>
          </p:txBody>
        </p:sp>
        <p:sp>
          <p:nvSpPr>
            <p:cNvPr id="14354" name="Text Box 18"/>
            <p:cNvSpPr txBox="1"/>
            <p:nvPr/>
          </p:nvSpPr>
          <p:spPr>
            <a:xfrm>
              <a:off x="12068" y="6294"/>
              <a:ext cx="5215" cy="25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endParaRPr lang="en-US" altLang="zh-CN" sz="27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1" hangingPunct="1"/>
              <a:r>
                <a:rPr lang="en-US" altLang="zh-CN" sz="2700" dirty="0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r>
                <a:rPr lang="zh-CN" altLang="en-US" sz="4500" b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叮</a:t>
              </a:r>
              <a:r>
                <a:rPr lang="zh-CN" altLang="en-US" sz="45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</a:t>
              </a:r>
              <a:r>
                <a:rPr lang="zh-CN" altLang="en-US" sz="4500" b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咛</a:t>
              </a:r>
            </a:p>
          </p:txBody>
        </p:sp>
        <p:sp>
          <p:nvSpPr>
            <p:cNvPr id="14356" name="Text Box 20"/>
            <p:cNvSpPr txBox="1"/>
            <p:nvPr/>
          </p:nvSpPr>
          <p:spPr>
            <a:xfrm>
              <a:off x="12408" y="4254"/>
              <a:ext cx="1700" cy="16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4500" b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绽</a:t>
              </a:r>
              <a:r>
                <a:rPr lang="zh-CN" altLang="en-US" sz="4500" b="1" dirty="0">
                  <a:latin typeface="Arial" panose="020B0604020202020204" pitchFamily="34" charset="0"/>
                  <a:ea typeface="楷体_GB2312" pitchFamily="49" charset="-122"/>
                </a:rPr>
                <a:t>  </a:t>
              </a:r>
            </a:p>
          </p:txBody>
        </p:sp>
        <p:sp>
          <p:nvSpPr>
            <p:cNvPr id="14357" name="Text Box 21"/>
            <p:cNvSpPr txBox="1"/>
            <p:nvPr/>
          </p:nvSpPr>
          <p:spPr>
            <a:xfrm>
              <a:off x="12148" y="3346"/>
              <a:ext cx="2187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en-US" altLang="zh-CN" sz="2700" b="1" dirty="0">
                  <a:latin typeface="Arial" panose="020B0604020202020204" pitchFamily="34" charset="0"/>
                  <a:ea typeface="宋体" panose="02010600030101010101" pitchFamily="2" charset="-122"/>
                </a:rPr>
                <a:t>zhàn</a:t>
              </a:r>
            </a:p>
          </p:txBody>
        </p:sp>
        <p:sp>
          <p:nvSpPr>
            <p:cNvPr id="14359" name="Text Box 23"/>
            <p:cNvSpPr txBox="1"/>
            <p:nvPr/>
          </p:nvSpPr>
          <p:spPr>
            <a:xfrm>
              <a:off x="7758" y="7089"/>
              <a:ext cx="1700" cy="16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4500" b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辽</a:t>
              </a:r>
              <a:r>
                <a:rPr lang="zh-CN" altLang="en-US" sz="4500" b="1" dirty="0">
                  <a:latin typeface="Arial" panose="020B0604020202020204" pitchFamily="34" charset="0"/>
                  <a:ea typeface="楷体_GB2312" pitchFamily="49" charset="-122"/>
                </a:rPr>
                <a:t> </a:t>
              </a:r>
            </a:p>
          </p:txBody>
        </p:sp>
        <p:sp>
          <p:nvSpPr>
            <p:cNvPr id="14360" name="Text Box 24"/>
            <p:cNvSpPr txBox="1"/>
            <p:nvPr/>
          </p:nvSpPr>
          <p:spPr>
            <a:xfrm>
              <a:off x="7953" y="6181"/>
              <a:ext cx="1845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en-US" altLang="zh-CN" sz="2700" b="1" dirty="0">
                  <a:latin typeface="Arial" panose="020B0604020202020204" pitchFamily="34" charset="0"/>
                  <a:ea typeface="宋体" panose="02010600030101010101" pitchFamily="2" charset="-122"/>
                </a:rPr>
                <a:t>liáo</a:t>
              </a:r>
            </a:p>
          </p:txBody>
        </p:sp>
        <p:sp>
          <p:nvSpPr>
            <p:cNvPr id="14364" name="Text Box 28"/>
            <p:cNvSpPr txBox="1"/>
            <p:nvPr/>
          </p:nvSpPr>
          <p:spPr>
            <a:xfrm>
              <a:off x="13996" y="4479"/>
              <a:ext cx="1170" cy="126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300" b="1" dirty="0">
                  <a:latin typeface="Arial" panose="020B0604020202020204" pitchFamily="34" charset="0"/>
                  <a:ea typeface="楷体_GB2312" pitchFamily="49" charset="-122"/>
                </a:rPr>
                <a:t>开</a:t>
              </a:r>
            </a:p>
          </p:txBody>
        </p:sp>
        <p:sp>
          <p:nvSpPr>
            <p:cNvPr id="14365" name="Text Box 29"/>
            <p:cNvSpPr txBox="1"/>
            <p:nvPr/>
          </p:nvSpPr>
          <p:spPr>
            <a:xfrm>
              <a:off x="9573" y="7429"/>
              <a:ext cx="1280" cy="126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eaLnBrk="1" hangingPunct="1"/>
              <a:r>
                <a:rPr lang="zh-CN" altLang="en-US" sz="3300" b="1" dirty="0">
                  <a:latin typeface="Arial" panose="020B0604020202020204" pitchFamily="34" charset="0"/>
                  <a:ea typeface="楷体_GB2312" pitchFamily="49" charset="-122"/>
                </a:rPr>
                <a:t>阔</a:t>
              </a:r>
            </a:p>
          </p:txBody>
        </p:sp>
        <p:sp>
          <p:nvSpPr>
            <p:cNvPr id="14367" name="Text Box 31"/>
            <p:cNvSpPr txBox="1"/>
            <p:nvPr/>
          </p:nvSpPr>
          <p:spPr>
            <a:xfrm>
              <a:off x="11953" y="6294"/>
              <a:ext cx="3970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en-US" altLang="zh-CN" sz="2700" dirty="0">
                  <a:latin typeface="Arial" panose="020B0604020202020204" pitchFamily="34" charset="0"/>
                  <a:ea typeface="宋体" panose="02010600030101010101" pitchFamily="2" charset="-122"/>
                </a:rPr>
                <a:t>d</a:t>
              </a:r>
              <a:r>
                <a:rPr lang="en-US" altLang="zh-CN" sz="2700" b="1" dirty="0">
                  <a:latin typeface="Arial" panose="020B0604020202020204" pitchFamily="34" charset="0"/>
                  <a:ea typeface="宋体" panose="02010600030101010101" pitchFamily="2" charset="-122"/>
                </a:rPr>
                <a:t>ī</a:t>
              </a:r>
              <a:r>
                <a:rPr lang="en-US" altLang="zh-CN" sz="2700" dirty="0">
                  <a:latin typeface="Arial" panose="020B0604020202020204" pitchFamily="34" charset="0"/>
                  <a:ea typeface="宋体" panose="02010600030101010101" pitchFamily="2" charset="-122"/>
                </a:rPr>
                <a:t>ng  níng </a:t>
              </a:r>
            </a:p>
          </p:txBody>
        </p:sp>
      </p:grpSp>
      <p:pic>
        <p:nvPicPr>
          <p:cNvPr id="3077" name="Picture 24" descr="图片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365" y="4312229"/>
            <a:ext cx="799255" cy="67693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4" descr="图片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4969" y="3911378"/>
            <a:ext cx="1835944" cy="11132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Text Box 12"/>
          <p:cNvSpPr txBox="1"/>
          <p:nvPr/>
        </p:nvSpPr>
        <p:spPr>
          <a:xfrm>
            <a:off x="1937147" y="1268016"/>
            <a:ext cx="138113" cy="28469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42524" y="1759506"/>
            <a:ext cx="7205186" cy="2757765"/>
            <a:chOff x="2400" y="4493"/>
            <a:chExt cx="15129" cy="5790"/>
          </a:xfrm>
        </p:grpSpPr>
        <p:sp>
          <p:nvSpPr>
            <p:cNvPr id="6151" name="Text Box 13"/>
            <p:cNvSpPr txBox="1"/>
            <p:nvPr/>
          </p:nvSpPr>
          <p:spPr>
            <a:xfrm>
              <a:off x="2674" y="5346"/>
              <a:ext cx="14855" cy="25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lnSpc>
                  <a:spcPct val="150000"/>
                </a:lnSpc>
              </a:pP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、大树抖抖手臂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,“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刷刷”，是黄叶道别的话音，</a:t>
              </a:r>
            </a:p>
            <a:p>
              <a:pPr lvl="0" eaLnBrk="1" hangingPunct="1">
                <a:lnSpc>
                  <a:spcPct val="15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黄叶说：“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____________________        ”</a:t>
              </a: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00" y="4493"/>
              <a:ext cx="14005" cy="5790"/>
              <a:chOff x="2400" y="4493"/>
              <a:chExt cx="14005" cy="5790"/>
            </a:xfrm>
          </p:grpSpPr>
          <p:sp>
            <p:nvSpPr>
              <p:cNvPr id="6148" name="Text Box 8"/>
              <p:cNvSpPr txBox="1"/>
              <p:nvPr/>
            </p:nvSpPr>
            <p:spPr>
              <a:xfrm>
                <a:off x="5973" y="4493"/>
                <a:ext cx="8650" cy="6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lvl="0" eaLnBrk="1" hangingPunct="1"/>
                <a:endParaRPr lang="zh-CN" altLang="zh-CN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03" name="Text Box 11"/>
              <p:cNvSpPr txBox="1"/>
              <p:nvPr/>
            </p:nvSpPr>
            <p:spPr>
              <a:xfrm>
                <a:off x="2400" y="7763"/>
                <a:ext cx="14005" cy="25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lvl="0" eaLnBrk="1" hangingPunct="1">
                  <a:lnSpc>
                    <a:spcPct val="150000"/>
                  </a:lnSpc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r>
                  <a:rPr lang="zh-CN" altLang="en-US" sz="2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、一排排大雁追上白云，撒下一阵暖暖</a:t>
                </a:r>
              </a:p>
              <a:p>
                <a:pPr lvl="0" eaLnBrk="1" hangingPunct="1">
                  <a:lnSpc>
                    <a:spcPct val="150000"/>
                  </a:lnSpc>
                </a:pPr>
                <a:r>
                  <a:rPr lang="zh-CN" altLang="en-US" sz="2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的叮咛：“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____________________________”</a:t>
                </a:r>
              </a:p>
            </p:txBody>
          </p:sp>
          <p:sp>
            <p:nvSpPr>
              <p:cNvPr id="8209" name="Text Box 17"/>
              <p:cNvSpPr txBox="1"/>
              <p:nvPr/>
            </p:nvSpPr>
            <p:spPr>
              <a:xfrm>
                <a:off x="6090" y="6403"/>
                <a:ext cx="9670" cy="126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lvl="0" eaLnBrk="1" hangingPunct="1"/>
                <a:r>
                  <a:rPr lang="zh-CN" altLang="en-US" sz="2400" b="1" dirty="0">
                    <a:solidFill>
                      <a:srgbClr val="25D4FF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大树妈妈我真舍不得你。</a:t>
                </a:r>
                <a:r>
                  <a:rPr lang="zh-CN" altLang="en-US" sz="3300" dirty="0">
                    <a:latin typeface="Arial" panose="020B0604020202020204" pitchFamily="34" charset="0"/>
                    <a:ea typeface="宋体" panose="02010600030101010101" pitchFamily="2" charset="-122"/>
                  </a:rPr>
                  <a:t> </a:t>
                </a:r>
              </a:p>
            </p:txBody>
          </p:sp>
          <p:sp>
            <p:nvSpPr>
              <p:cNvPr id="8210" name="Text Box 18"/>
              <p:cNvSpPr txBox="1"/>
              <p:nvPr/>
            </p:nvSpPr>
            <p:spPr>
              <a:xfrm>
                <a:off x="6450" y="8813"/>
                <a:ext cx="7825" cy="126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lvl="0" eaLnBrk="1" hangingPunct="1"/>
                <a:r>
                  <a:rPr lang="zh-CN" altLang="en-US" sz="2400" b="1" dirty="0">
                    <a:solidFill>
                      <a:srgbClr val="25D4FF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我要回到温暖的家里去了</a:t>
                </a:r>
                <a:r>
                  <a:rPr lang="zh-CN" altLang="en-US" sz="2400" dirty="0">
                    <a:solidFill>
                      <a:srgbClr val="25D4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。</a:t>
                </a:r>
                <a:r>
                  <a:rPr lang="zh-CN" altLang="en-US" sz="3300" dirty="0">
                    <a:latin typeface="Arial" panose="020B0604020202020204" pitchFamily="34" charset="0"/>
                    <a:ea typeface="宋体" panose="02010600030101010101" pitchFamily="2" charset="-122"/>
                  </a:rPr>
                  <a:t> </a:t>
                </a: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3586639" y="1405176"/>
            <a:ext cx="297037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填一填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图片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935" y="1665752"/>
            <a:ext cx="3780028" cy="2430018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5179266" y="2110239"/>
            <a:ext cx="3107531" cy="11658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一阵阵秋风掠过原野，送来一片丰收的歌吟。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391</Words>
  <Application>Microsoft Office PowerPoint</Application>
  <PresentationFormat>全屏显示(16:9)</PresentationFormat>
  <Paragraphs>50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Meiryo</vt:lpstr>
      <vt:lpstr>华文楷体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26</cp:revision>
  <dcterms:created xsi:type="dcterms:W3CDTF">2017-08-26T11:56:00Z</dcterms:created>
  <dcterms:modified xsi:type="dcterms:W3CDTF">2021-07-27T14:15:47Z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