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720" r:id="rId2"/>
    <p:sldMasterId id="2147484004" r:id="rId3"/>
  </p:sldMasterIdLst>
  <p:notesMasterIdLst>
    <p:notesMasterId r:id="rId25"/>
  </p:notesMasterIdLst>
  <p:sldIdLst>
    <p:sldId id="370" r:id="rId4"/>
    <p:sldId id="371" r:id="rId5"/>
    <p:sldId id="372" r:id="rId6"/>
    <p:sldId id="373" r:id="rId7"/>
    <p:sldId id="374" r:id="rId8"/>
    <p:sldId id="375" r:id="rId9"/>
    <p:sldId id="376" r:id="rId10"/>
    <p:sldId id="377" r:id="rId11"/>
    <p:sldId id="378" r:id="rId12"/>
    <p:sldId id="379" r:id="rId13"/>
    <p:sldId id="380" r:id="rId14"/>
    <p:sldId id="381" r:id="rId15"/>
    <p:sldId id="382" r:id="rId16"/>
    <p:sldId id="383" r:id="rId17"/>
    <p:sldId id="384" r:id="rId18"/>
    <p:sldId id="385" r:id="rId19"/>
    <p:sldId id="386" r:id="rId20"/>
    <p:sldId id="387" r:id="rId21"/>
    <p:sldId id="388" r:id="rId22"/>
    <p:sldId id="389" r:id="rId23"/>
    <p:sldId id="390" r:id="rId24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3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CE1"/>
    <a:srgbClr val="FF0000"/>
    <a:srgbClr val="0000CC"/>
    <a:srgbClr val="99CCFF"/>
    <a:srgbClr val="33CCFF"/>
    <a:srgbClr val="000099"/>
    <a:srgbClr val="3399FF"/>
    <a:srgbClr val="FFFF66"/>
    <a:srgbClr val="B95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浅色样式 2 - 强调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474" y="120"/>
      </p:cViewPr>
      <p:guideLst>
        <p:guide orient="horz" pos="53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D92C70B2-7623-46F0-A063-AA70D70E9D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3EEADBEE-956B-422E-AA99-230A1BD0EE4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6D7B40F3-FB4F-4C28-BCDE-88AFD3C25A45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="" xmlns:a16="http://schemas.microsoft.com/office/drawing/2014/main" id="{7A8E3E7C-FB6A-4092-A9EB-3B35FA57CFA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>
                <a16:creationId xmlns="" xmlns:a16="http://schemas.microsoft.com/office/drawing/2014/main" id="{6B7F3D81-3128-459C-8CC9-9A9F7B333E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43E3564-3448-4437-9738-17E364F9106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B2868CB-C6E1-4191-8608-4D062865FE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8CE5126-FDF9-4A8E-B90E-A3E2EB4240E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213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>
            <a:extLst>
              <a:ext uri="{FF2B5EF4-FFF2-40B4-BE49-F238E27FC236}">
                <a16:creationId xmlns:a16="http://schemas.microsoft.com/office/drawing/2014/main" xmlns="" id="{B8170361-D3C0-4BFA-82BA-53F04D8594A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>
            <a:extLst>
              <a:ext uri="{FF2B5EF4-FFF2-40B4-BE49-F238E27FC236}">
                <a16:creationId xmlns:a16="http://schemas.microsoft.com/office/drawing/2014/main" xmlns="" id="{502E2360-13CB-41C7-8DE8-1854ECB5727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1508" name="灯片编号占位符 3">
            <a:extLst>
              <a:ext uri="{FF2B5EF4-FFF2-40B4-BE49-F238E27FC236}">
                <a16:creationId xmlns:a16="http://schemas.microsoft.com/office/drawing/2014/main" xmlns="" id="{79A14ACE-ED8D-477D-9AD7-83745FAFD3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D7D1EDFC-5A1F-4CED-A6BF-28B30C4D57BB}" type="slidenum">
              <a:rPr lang="zh-CN" altLang="en-US">
                <a:solidFill>
                  <a:srgbClr val="000000"/>
                </a:solidFill>
              </a:rPr>
              <a:pPr/>
              <a:t>1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9511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>
            <a:extLst>
              <a:ext uri="{FF2B5EF4-FFF2-40B4-BE49-F238E27FC236}">
                <a16:creationId xmlns:a16="http://schemas.microsoft.com/office/drawing/2014/main" xmlns="" id="{4B8522EF-409C-4601-9B2D-4F11D89A8B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>
            <a:extLst>
              <a:ext uri="{FF2B5EF4-FFF2-40B4-BE49-F238E27FC236}">
                <a16:creationId xmlns:a16="http://schemas.microsoft.com/office/drawing/2014/main" xmlns="" id="{4E5FF397-0697-44E6-9049-DD42C6DD308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30724" name="灯片编号占位符 3">
            <a:extLst>
              <a:ext uri="{FF2B5EF4-FFF2-40B4-BE49-F238E27FC236}">
                <a16:creationId xmlns:a16="http://schemas.microsoft.com/office/drawing/2014/main" xmlns="" id="{97A60540-E3D0-4279-B42D-5C761C8B69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07AD2DC3-6919-4918-9653-6D33BE39CE3D}" type="slidenum">
              <a:rPr lang="zh-CN" altLang="en-US">
                <a:solidFill>
                  <a:srgbClr val="000000"/>
                </a:solidFill>
              </a:rPr>
              <a:pPr/>
              <a:t>10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0146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>
            <a:extLst>
              <a:ext uri="{FF2B5EF4-FFF2-40B4-BE49-F238E27FC236}">
                <a16:creationId xmlns:a16="http://schemas.microsoft.com/office/drawing/2014/main" xmlns="" id="{4297DFC3-80A3-4552-A25A-7CAA0EA8F41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>
            <a:extLst>
              <a:ext uri="{FF2B5EF4-FFF2-40B4-BE49-F238E27FC236}">
                <a16:creationId xmlns:a16="http://schemas.microsoft.com/office/drawing/2014/main" xmlns="" id="{F36193F6-A061-4D9D-AD66-BA0655C6691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1748" name="灯片编号占位符 3">
            <a:extLst>
              <a:ext uri="{FF2B5EF4-FFF2-40B4-BE49-F238E27FC236}">
                <a16:creationId xmlns:a16="http://schemas.microsoft.com/office/drawing/2014/main" xmlns="" id="{370F6985-4188-445F-B441-DACB252955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1351D391-B33C-408E-A213-6731359F288A}" type="slidenum">
              <a:rPr lang="zh-CN" altLang="en-US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678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>
            <a:extLst>
              <a:ext uri="{FF2B5EF4-FFF2-40B4-BE49-F238E27FC236}">
                <a16:creationId xmlns:a16="http://schemas.microsoft.com/office/drawing/2014/main" xmlns="" id="{2CAE373D-A4BE-4598-8D79-7E56D51F60B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>
            <a:extLst>
              <a:ext uri="{FF2B5EF4-FFF2-40B4-BE49-F238E27FC236}">
                <a16:creationId xmlns:a16="http://schemas.microsoft.com/office/drawing/2014/main" xmlns="" id="{F12290AA-3CF3-4B96-AE12-4DD8FE0D198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2772" name="灯片编号占位符 3">
            <a:extLst>
              <a:ext uri="{FF2B5EF4-FFF2-40B4-BE49-F238E27FC236}">
                <a16:creationId xmlns:a16="http://schemas.microsoft.com/office/drawing/2014/main" xmlns="" id="{964C0C65-8E9E-4CF7-AE78-6A7C5B1F5A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7C6A14E1-2F54-445C-864C-40896F52BC33}" type="slidenum">
              <a:rPr lang="zh-CN" altLang="en-US">
                <a:solidFill>
                  <a:srgbClr val="000000"/>
                </a:solidFill>
              </a:rPr>
              <a:pPr/>
              <a:t>12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7517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>
            <a:extLst>
              <a:ext uri="{FF2B5EF4-FFF2-40B4-BE49-F238E27FC236}">
                <a16:creationId xmlns:a16="http://schemas.microsoft.com/office/drawing/2014/main" xmlns="" id="{C5FDF5BC-EFB0-413E-9C84-B712155C0D4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备注占位符 2">
            <a:extLst>
              <a:ext uri="{FF2B5EF4-FFF2-40B4-BE49-F238E27FC236}">
                <a16:creationId xmlns:a16="http://schemas.microsoft.com/office/drawing/2014/main" xmlns="" id="{73B75CB9-4A63-4B70-9564-8F7A098A4F0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>
            <a:extLst>
              <a:ext uri="{FF2B5EF4-FFF2-40B4-BE49-F238E27FC236}">
                <a16:creationId xmlns:a16="http://schemas.microsoft.com/office/drawing/2014/main" xmlns="" id="{00099AEC-6D3E-4BEE-A971-11DD77C113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E9CBB538-1A9A-4D82-A316-5D6261AB0053}" type="slidenum">
              <a:rPr lang="zh-CN" altLang="en-US">
                <a:solidFill>
                  <a:prstClr val="black"/>
                </a:solidFill>
              </a:rPr>
              <a:pPr/>
              <a:t>13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117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>
            <a:extLst>
              <a:ext uri="{FF2B5EF4-FFF2-40B4-BE49-F238E27FC236}">
                <a16:creationId xmlns:a16="http://schemas.microsoft.com/office/drawing/2014/main" xmlns="" id="{85D4FD34-3DFB-4ABA-A45F-C6151F85D1A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>
            <a:extLst>
              <a:ext uri="{FF2B5EF4-FFF2-40B4-BE49-F238E27FC236}">
                <a16:creationId xmlns:a16="http://schemas.microsoft.com/office/drawing/2014/main" xmlns="" id="{B3056B57-EB13-4E66-90BF-12F07FB663B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7412" name="灯片编号占位符 3">
            <a:extLst>
              <a:ext uri="{FF2B5EF4-FFF2-40B4-BE49-F238E27FC236}">
                <a16:creationId xmlns:a16="http://schemas.microsoft.com/office/drawing/2014/main" xmlns="" id="{8183E4B6-D7B5-4AC5-875E-2798243DC2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BD58A2AF-C9B3-4B48-B222-5C2C35570A73}" type="slidenum">
              <a:rPr lang="zh-CN" altLang="en-US">
                <a:solidFill>
                  <a:srgbClr val="000000"/>
                </a:solidFill>
              </a:rPr>
              <a:pPr/>
              <a:t>14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0222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>
            <a:extLst>
              <a:ext uri="{FF2B5EF4-FFF2-40B4-BE49-F238E27FC236}">
                <a16:creationId xmlns:a16="http://schemas.microsoft.com/office/drawing/2014/main" xmlns="" id="{0A33486C-DEB2-496F-BC85-CF04E855528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>
            <a:extLst>
              <a:ext uri="{FF2B5EF4-FFF2-40B4-BE49-F238E27FC236}">
                <a16:creationId xmlns:a16="http://schemas.microsoft.com/office/drawing/2014/main" xmlns="" id="{3DCFC97A-D97F-4E94-8993-63451B19C4C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8436" name="灯片编号占位符 3">
            <a:extLst>
              <a:ext uri="{FF2B5EF4-FFF2-40B4-BE49-F238E27FC236}">
                <a16:creationId xmlns:a16="http://schemas.microsoft.com/office/drawing/2014/main" xmlns="" id="{279EE09D-C3A4-48D7-8AF4-6505612F55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6ABBA7EB-9997-4D85-94BA-9CD6C27EE477}" type="slidenum">
              <a:rPr lang="zh-CN" altLang="en-US">
                <a:solidFill>
                  <a:srgbClr val="000000"/>
                </a:solidFill>
              </a:rPr>
              <a:pPr/>
              <a:t>15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8544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>
            <a:extLst>
              <a:ext uri="{FF2B5EF4-FFF2-40B4-BE49-F238E27FC236}">
                <a16:creationId xmlns:a16="http://schemas.microsoft.com/office/drawing/2014/main" xmlns="" id="{EE496C86-61CF-4238-B8C4-94A03879F0A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>
            <a:extLst>
              <a:ext uri="{FF2B5EF4-FFF2-40B4-BE49-F238E27FC236}">
                <a16:creationId xmlns:a16="http://schemas.microsoft.com/office/drawing/2014/main" xmlns="" id="{CA343292-2BFB-4270-A3C0-287AFA357F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9460" name="灯片编号占位符 3">
            <a:extLst>
              <a:ext uri="{FF2B5EF4-FFF2-40B4-BE49-F238E27FC236}">
                <a16:creationId xmlns:a16="http://schemas.microsoft.com/office/drawing/2014/main" xmlns="" id="{AEA0B81B-E072-4C06-8C13-DD244A768F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3C762534-18C1-4B8D-BC72-684B58A4EAC7}" type="slidenum">
              <a:rPr lang="zh-CN" altLang="en-US">
                <a:solidFill>
                  <a:prstClr val="black"/>
                </a:solidFill>
              </a:rPr>
              <a:pPr/>
              <a:t>16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4315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>
            <a:extLst>
              <a:ext uri="{FF2B5EF4-FFF2-40B4-BE49-F238E27FC236}">
                <a16:creationId xmlns:a16="http://schemas.microsoft.com/office/drawing/2014/main" xmlns="" id="{61FA764B-4C15-4C92-8ABB-0B76439E087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>
            <a:extLst>
              <a:ext uri="{FF2B5EF4-FFF2-40B4-BE49-F238E27FC236}">
                <a16:creationId xmlns:a16="http://schemas.microsoft.com/office/drawing/2014/main" xmlns="" id="{4829D6BF-3A5E-45DE-A2C0-FD9A4356135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0484" name="灯片编号占位符 3">
            <a:extLst>
              <a:ext uri="{FF2B5EF4-FFF2-40B4-BE49-F238E27FC236}">
                <a16:creationId xmlns:a16="http://schemas.microsoft.com/office/drawing/2014/main" xmlns="" id="{1367CE96-41DC-425A-9E0F-9C2377A38A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3EA683FC-95BB-4355-AFF8-E069D4FDF524}" type="slidenum">
              <a:rPr lang="zh-CN" altLang="en-US">
                <a:solidFill>
                  <a:srgbClr val="000000"/>
                </a:solidFill>
              </a:rPr>
              <a:pPr/>
              <a:t>17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295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>
            <a:extLst>
              <a:ext uri="{FF2B5EF4-FFF2-40B4-BE49-F238E27FC236}">
                <a16:creationId xmlns:a16="http://schemas.microsoft.com/office/drawing/2014/main" xmlns="" id="{771D5656-6E8C-43C2-B9E9-65ACC4307F5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>
            <a:extLst>
              <a:ext uri="{FF2B5EF4-FFF2-40B4-BE49-F238E27FC236}">
                <a16:creationId xmlns:a16="http://schemas.microsoft.com/office/drawing/2014/main" xmlns="" id="{669136DB-55D8-4F2E-84F4-C5C69AE5335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1508" name="灯片编号占位符 3">
            <a:extLst>
              <a:ext uri="{FF2B5EF4-FFF2-40B4-BE49-F238E27FC236}">
                <a16:creationId xmlns:a16="http://schemas.microsoft.com/office/drawing/2014/main" xmlns="" id="{DA5C5C3A-EB9A-44FE-9F36-4C245B8CEB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2B6F3A9-159B-446B-8436-A73C86424623}" type="slidenum">
              <a:rPr lang="zh-CN" altLang="en-US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0285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>
            <a:extLst>
              <a:ext uri="{FF2B5EF4-FFF2-40B4-BE49-F238E27FC236}">
                <a16:creationId xmlns:a16="http://schemas.microsoft.com/office/drawing/2014/main" xmlns="" id="{378206DC-5511-4AA7-9C2D-63E59352898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>
            <a:extLst>
              <a:ext uri="{FF2B5EF4-FFF2-40B4-BE49-F238E27FC236}">
                <a16:creationId xmlns:a16="http://schemas.microsoft.com/office/drawing/2014/main" xmlns="" id="{A2BFEE1D-41FE-4807-85C3-A07191E0FD8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>
            <a:extLst>
              <a:ext uri="{FF2B5EF4-FFF2-40B4-BE49-F238E27FC236}">
                <a16:creationId xmlns:a16="http://schemas.microsoft.com/office/drawing/2014/main" xmlns="" id="{E91D2472-8F45-4709-A790-2F6A9A588A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A57D28BE-E70A-4A7E-BF23-CB8C402D18FA}" type="slidenum">
              <a:rPr lang="zh-CN" altLang="en-US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88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>
            <a:extLst>
              <a:ext uri="{FF2B5EF4-FFF2-40B4-BE49-F238E27FC236}">
                <a16:creationId xmlns:a16="http://schemas.microsoft.com/office/drawing/2014/main" xmlns="" id="{1B6FE96F-C6CF-4669-887D-A949281C289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>
            <a:extLst>
              <a:ext uri="{FF2B5EF4-FFF2-40B4-BE49-F238E27FC236}">
                <a16:creationId xmlns:a16="http://schemas.microsoft.com/office/drawing/2014/main" xmlns="" id="{BF18083A-6701-452D-96A2-8F27A59E565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2532" name="灯片编号占位符 3">
            <a:extLst>
              <a:ext uri="{FF2B5EF4-FFF2-40B4-BE49-F238E27FC236}">
                <a16:creationId xmlns:a16="http://schemas.microsoft.com/office/drawing/2014/main" xmlns="" id="{345B44C9-9A4C-4C8C-A94A-7F7916A3FA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609DE906-4A96-4F80-A39E-7D9FE5D82DA8}" type="slidenum">
              <a:rPr lang="zh-CN" altLang="en-US">
                <a:solidFill>
                  <a:srgbClr val="000000"/>
                </a:solidFill>
              </a:rPr>
              <a:pPr/>
              <a:t>2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2086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>
            <a:extLst>
              <a:ext uri="{FF2B5EF4-FFF2-40B4-BE49-F238E27FC236}">
                <a16:creationId xmlns:a16="http://schemas.microsoft.com/office/drawing/2014/main" xmlns="" id="{8A67AF23-1BEA-4CF9-A3ED-53FD3453D8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>
            <a:extLst>
              <a:ext uri="{FF2B5EF4-FFF2-40B4-BE49-F238E27FC236}">
                <a16:creationId xmlns:a16="http://schemas.microsoft.com/office/drawing/2014/main" xmlns="" id="{3E234421-9D94-4DB5-BE01-D82BCFAE212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3556" name="灯片编号占位符 3">
            <a:extLst>
              <a:ext uri="{FF2B5EF4-FFF2-40B4-BE49-F238E27FC236}">
                <a16:creationId xmlns:a16="http://schemas.microsoft.com/office/drawing/2014/main" xmlns="" id="{0027A6B6-10BD-4DF2-B6C2-D1FA4AB097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A6062A5E-9173-40D9-8066-2CA2EA23EF3F}" type="slidenum">
              <a:rPr lang="zh-CN" altLang="en-US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2529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3440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>
            <a:extLst>
              <a:ext uri="{FF2B5EF4-FFF2-40B4-BE49-F238E27FC236}">
                <a16:creationId xmlns:a16="http://schemas.microsoft.com/office/drawing/2014/main" xmlns="" id="{8A717748-2FFA-4CE0-AE26-A82AB6C485D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>
            <a:extLst>
              <a:ext uri="{FF2B5EF4-FFF2-40B4-BE49-F238E27FC236}">
                <a16:creationId xmlns:a16="http://schemas.microsoft.com/office/drawing/2014/main" xmlns="" id="{C99D654D-427F-4E80-8AFC-B768ECD2E65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3556" name="灯片编号占位符 3">
            <a:extLst>
              <a:ext uri="{FF2B5EF4-FFF2-40B4-BE49-F238E27FC236}">
                <a16:creationId xmlns:a16="http://schemas.microsoft.com/office/drawing/2014/main" xmlns="" id="{281FB166-C8DD-457D-8106-B2C8EBEEBE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CA5250EC-43BC-475F-82B9-648773182F2D}" type="slidenum">
              <a:rPr lang="zh-CN" altLang="en-US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0617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>
            <a:extLst>
              <a:ext uri="{FF2B5EF4-FFF2-40B4-BE49-F238E27FC236}">
                <a16:creationId xmlns:a16="http://schemas.microsoft.com/office/drawing/2014/main" xmlns="" id="{C25FCD68-6928-4B28-A16C-E31F7B9503F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>
            <a:extLst>
              <a:ext uri="{FF2B5EF4-FFF2-40B4-BE49-F238E27FC236}">
                <a16:creationId xmlns:a16="http://schemas.microsoft.com/office/drawing/2014/main" xmlns="" id="{C5921D57-EC0E-4219-BB65-B58C133E105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4580" name="灯片编号占位符 3">
            <a:extLst>
              <a:ext uri="{FF2B5EF4-FFF2-40B4-BE49-F238E27FC236}">
                <a16:creationId xmlns:a16="http://schemas.microsoft.com/office/drawing/2014/main" xmlns="" id="{319498BD-673A-4049-A2A7-3663206D61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DF1FABC8-C48F-4048-80A1-8E8B3EEF652C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859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>
            <a:extLst>
              <a:ext uri="{FF2B5EF4-FFF2-40B4-BE49-F238E27FC236}">
                <a16:creationId xmlns:a16="http://schemas.microsoft.com/office/drawing/2014/main" xmlns="" id="{2BC62A27-F64E-4F3C-8542-87C0A7C0822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>
            <a:extLst>
              <a:ext uri="{FF2B5EF4-FFF2-40B4-BE49-F238E27FC236}">
                <a16:creationId xmlns:a16="http://schemas.microsoft.com/office/drawing/2014/main" xmlns="" id="{D0240A04-136E-49B0-ADD7-B07E6547C8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/>
          </a:p>
        </p:txBody>
      </p:sp>
      <p:sp>
        <p:nvSpPr>
          <p:cNvPr id="25604" name="灯片编号占位符 3">
            <a:extLst>
              <a:ext uri="{FF2B5EF4-FFF2-40B4-BE49-F238E27FC236}">
                <a16:creationId xmlns:a16="http://schemas.microsoft.com/office/drawing/2014/main" xmlns="" id="{90CE517B-C818-4956-B117-F3B8666517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2C566353-812B-4434-ACE3-1F331C9B158A}" type="slidenum">
              <a:rPr lang="zh-CN" altLang="en-US">
                <a:solidFill>
                  <a:srgbClr val="000000"/>
                </a:solidFill>
              </a:rPr>
              <a:pPr/>
              <a:t>5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909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>
            <a:extLst>
              <a:ext uri="{FF2B5EF4-FFF2-40B4-BE49-F238E27FC236}">
                <a16:creationId xmlns:a16="http://schemas.microsoft.com/office/drawing/2014/main" xmlns="" id="{98328426-FE12-432B-B11B-C3949D2E3A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>
            <a:extLst>
              <a:ext uri="{FF2B5EF4-FFF2-40B4-BE49-F238E27FC236}">
                <a16:creationId xmlns:a16="http://schemas.microsoft.com/office/drawing/2014/main" xmlns="" id="{0310A058-772D-431E-B0CF-A1F9B42DE6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/>
          </a:p>
        </p:txBody>
      </p:sp>
      <p:sp>
        <p:nvSpPr>
          <p:cNvPr id="26628" name="灯片编号占位符 3">
            <a:extLst>
              <a:ext uri="{FF2B5EF4-FFF2-40B4-BE49-F238E27FC236}">
                <a16:creationId xmlns:a16="http://schemas.microsoft.com/office/drawing/2014/main" xmlns="" id="{F56BB6F2-5273-4AC4-BFA2-1B9DF40CE4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0846F778-CDFE-4A53-B9A9-9BAA026D8833}" type="slidenum">
              <a:rPr lang="zh-CN" altLang="en-US">
                <a:solidFill>
                  <a:srgbClr val="000000"/>
                </a:solidFill>
              </a:rPr>
              <a:pPr/>
              <a:t>6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059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>
            <a:extLst>
              <a:ext uri="{FF2B5EF4-FFF2-40B4-BE49-F238E27FC236}">
                <a16:creationId xmlns:a16="http://schemas.microsoft.com/office/drawing/2014/main" xmlns="" id="{61FD2129-C53F-4FB1-86C6-2327B7BB0CD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>
            <a:extLst>
              <a:ext uri="{FF2B5EF4-FFF2-40B4-BE49-F238E27FC236}">
                <a16:creationId xmlns:a16="http://schemas.microsoft.com/office/drawing/2014/main" xmlns="" id="{0589ED02-2104-4F50-8375-347DFCCB7DC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7652" name="灯片编号占位符 3">
            <a:extLst>
              <a:ext uri="{FF2B5EF4-FFF2-40B4-BE49-F238E27FC236}">
                <a16:creationId xmlns:a16="http://schemas.microsoft.com/office/drawing/2014/main" xmlns="" id="{DF6EE47C-1DA2-4B2C-BA01-5D2539C852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862DA8E-2EAA-4724-A531-91C6C771ED69}" type="slidenum">
              <a:rPr lang="zh-CN" altLang="en-US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5377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>
            <a:extLst>
              <a:ext uri="{FF2B5EF4-FFF2-40B4-BE49-F238E27FC236}">
                <a16:creationId xmlns:a16="http://schemas.microsoft.com/office/drawing/2014/main" xmlns="" id="{0CA449F9-AFFB-4D2F-976D-2BC1FA46850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>
            <a:extLst>
              <a:ext uri="{FF2B5EF4-FFF2-40B4-BE49-F238E27FC236}">
                <a16:creationId xmlns:a16="http://schemas.microsoft.com/office/drawing/2014/main" xmlns="" id="{11EAD517-3714-464B-95B7-95C055AB356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8676" name="灯片编号占位符 3">
            <a:extLst>
              <a:ext uri="{FF2B5EF4-FFF2-40B4-BE49-F238E27FC236}">
                <a16:creationId xmlns:a16="http://schemas.microsoft.com/office/drawing/2014/main" xmlns="" id="{7BE08E36-5E6B-4411-A687-23A12200C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F8A09112-73E6-40AD-A0DD-0D6109D7EB15}" type="slidenum">
              <a:rPr lang="zh-CN" altLang="en-US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22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>
            <a:extLst>
              <a:ext uri="{FF2B5EF4-FFF2-40B4-BE49-F238E27FC236}">
                <a16:creationId xmlns:a16="http://schemas.microsoft.com/office/drawing/2014/main" xmlns="" id="{D855FD0B-D49F-48C7-8087-5462411A5BE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>
            <a:extLst>
              <a:ext uri="{FF2B5EF4-FFF2-40B4-BE49-F238E27FC236}">
                <a16:creationId xmlns:a16="http://schemas.microsoft.com/office/drawing/2014/main" xmlns="" id="{101C6FCD-0B0B-479F-8DED-2A35EF6EA37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9700" name="灯片编号占位符 3">
            <a:extLst>
              <a:ext uri="{FF2B5EF4-FFF2-40B4-BE49-F238E27FC236}">
                <a16:creationId xmlns:a16="http://schemas.microsoft.com/office/drawing/2014/main" xmlns="" id="{BA9CA49A-FA35-4832-B940-AC084D8378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BF08AEA3-F1FC-4C68-8066-DEA1F47AF6F3}" type="slidenum">
              <a:rPr lang="zh-CN" altLang="en-US">
                <a:solidFill>
                  <a:srgbClr val="000000"/>
                </a:solidFill>
              </a:rPr>
              <a:pPr/>
              <a:t>9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409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6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A3326E5-F869-464B-8F63-3FD02E4DF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16C3E-186B-4976-AFFD-523B2D30567F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C36E84A-9EBB-4DE5-B71C-8839945A9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F6CC2E8-83C4-4286-94BE-888AF9677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32EF5-3F5B-4253-9C6E-9C08BE005F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154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39A97B3-F9B5-407F-AB90-CD876F1B5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535B3-DB3D-4926-B8D6-91B1B2B530E6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D313338-62F6-40A8-AE30-0E1E85646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EFE56A0-9E48-4835-83DB-C3E3C0AB6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DDA99-9915-41E8-AD27-0E030ED582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275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8"/>
            <a:ext cx="2057400" cy="390207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8"/>
            <a:ext cx="6019800" cy="39020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CF66411-382B-463C-8390-F19247AED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B27B8-6041-469C-A898-D0F36B64E14D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B8463EF-9FC2-4218-8F8C-58270454B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0A53566-2C93-4A12-A1D2-7D701E7B5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2CF6D-ED25-4D66-966C-D6EB826EA5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293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7AF70B6-5E95-47E3-AF94-14816E5A8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08E24-A031-457E-940D-F90F25FF9C94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46F6676-E0CB-4195-9BE6-D254864CA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71CEDB4-899B-4137-9667-39E0935F4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FA8F4-2E3F-479F-B7CB-21584C9AFC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2729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5F15A03-3DE8-4A78-8272-5D529B139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78E49-81F6-4544-B5CD-93E3EB434BDE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F145113-C010-4523-8832-EFCC40774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4455348-9165-47EF-B4DD-54131FA6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064B2-6088-4531-887E-2F5C93DF3F6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610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FCE0CD4-3480-41D1-AF2C-017E4BB8A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2126F-53BD-43BE-B52C-541864B4C612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8A1224D-3066-4EE4-A38E-DC32FB1DB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7875B83-677F-47CD-86B0-42E092A30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F0911-3688-4F4A-B5B4-5B890C5A2C8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893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="" xmlns:a16="http://schemas.microsoft.com/office/drawing/2014/main" id="{E4F702B0-8741-4791-84E8-CA7E3F761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916BC-1499-410A-A7D2-DA981CB0E0E7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="" xmlns:a16="http://schemas.microsoft.com/office/drawing/2014/main" id="{74FBF467-315B-422E-891E-A7E0D21F5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="" xmlns:a16="http://schemas.microsoft.com/office/drawing/2014/main" id="{E5D55E90-A370-4E33-9E7B-12FD16ADC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668B4-699C-4099-9A80-5E92FB9D281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155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="" xmlns:a16="http://schemas.microsoft.com/office/drawing/2014/main" id="{8846056F-B336-4809-945D-CD3B7AF6F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7D4A1-730E-4EB0-9F19-8AEF8B243DB6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="" xmlns:a16="http://schemas.microsoft.com/office/drawing/2014/main" id="{C25541CD-8826-40A5-A8EA-DD4EA2EE2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="" xmlns:a16="http://schemas.microsoft.com/office/drawing/2014/main" id="{6D008B45-EF60-455C-AC2D-8260F2FE6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0E976-19DB-408D-9DE2-8710C98239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2828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="" xmlns:a16="http://schemas.microsoft.com/office/drawing/2014/main" id="{C06D3BF0-AC17-4D23-809C-76F5DA654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E978A-E5F1-4B92-97AD-F5F87464CD12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="" xmlns:a16="http://schemas.microsoft.com/office/drawing/2014/main" id="{168424DA-2E96-4045-93D1-79D14DC20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="" xmlns:a16="http://schemas.microsoft.com/office/drawing/2014/main" id="{3B542206-7B27-4892-A505-E895B260F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14B13-B1A5-49BF-A5E0-8E43659EE0F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634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="" xmlns:a16="http://schemas.microsoft.com/office/drawing/2014/main" id="{B2F3CF16-EE1A-4D8A-9689-13DC7B81F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09B6A8-827F-41FD-B989-371D9B0712DA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="" xmlns:a16="http://schemas.microsoft.com/office/drawing/2014/main" id="{AF21F2F2-41B6-48AC-B296-53D78BC34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="" xmlns:a16="http://schemas.microsoft.com/office/drawing/2014/main" id="{CC3B6875-F046-4066-988F-779FAD46A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9E5C4F-9651-4584-B1AF-BD3E061B04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1242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="" xmlns:a16="http://schemas.microsoft.com/office/drawing/2014/main" id="{2F3396C0-E901-40AC-B559-03D557148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80955-AE49-44FA-82CA-068093A4DFAC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="" xmlns:a16="http://schemas.microsoft.com/office/drawing/2014/main" id="{9FFFE71E-65DA-45DB-999B-6A4546923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="" xmlns:a16="http://schemas.microsoft.com/office/drawing/2014/main" id="{B174494F-0A05-4715-A233-8D9BBA9B6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29AF6-5743-4AD8-9CB8-8573E77243A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0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4BF1325-AA3F-4F01-8CE1-98812DE7A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F6D3B-0152-41A7-91DA-1FA630BFABF6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A8AA3E1-4D45-48A6-B37D-3D226E175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160C409-8AFD-4CA4-9AE1-4AA20E283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2AC36-C444-483C-A236-562E07A840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4093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="" xmlns:a16="http://schemas.microsoft.com/office/drawing/2014/main" id="{88F43D51-92F9-40AD-AA39-3E24D91EC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898D3-841C-492D-9514-EC89D72416B9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="" xmlns:a16="http://schemas.microsoft.com/office/drawing/2014/main" id="{A251EFB9-AEEF-4868-B4E7-9A5700771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="" xmlns:a16="http://schemas.microsoft.com/office/drawing/2014/main" id="{0BDDF59C-7BDF-4E91-9CC1-B1183E2E2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16475-92F5-4571-96E5-179A1E842B2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353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72215D3-91EF-47A0-BFB9-C3390E9DF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57957-A382-4FC1-B536-F37CE1A78094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5A40A26-4526-4759-A966-CA681A459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AEA2250-F62E-4F65-A023-6888D217F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D362C-2E2A-452A-973A-30522815C99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189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29A38E4-75F9-44D8-B927-9ACE40D1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E49EC-DEAE-4B67-B3EF-FC06F4D081BB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ACF95A1-FC95-4B1B-9499-11F041CE9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46BCB5C-8727-453B-BAF8-DBC12B62E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C866C-BBD2-4720-B4D5-AE15B4D425A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109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8736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1756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7277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4896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032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245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168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40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E3273B2-1F64-43D1-ADA6-437FC5D7F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0B01E-932C-49E3-86B9-8F34306465D1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D3B50E5-AB35-45E9-8850-1523DE7C4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0DCC45D-221B-4B68-B2BA-08BBE2534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18E04-51D7-495A-9887-C2A39541800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9058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1764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7667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3177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486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1506" y="714378"/>
            <a:ext cx="2767013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90913" y="714378"/>
            <a:ext cx="2767012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="" xmlns:a16="http://schemas.microsoft.com/office/drawing/2014/main" id="{787025B9-E8CD-4C7A-A9A8-522CEB115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FB43C-B8BE-4963-B4AB-51615C4EA826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="" xmlns:a16="http://schemas.microsoft.com/office/drawing/2014/main" id="{13AD45DC-D7B9-4F9D-A7BD-DBEF78A9E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="" xmlns:a16="http://schemas.microsoft.com/office/drawing/2014/main" id="{992FD80B-5F00-43CC-A17F-600FC2DC4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11CE7C-042B-4649-8337-6C7E2057B12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235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1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1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1" y="1631951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="" xmlns:a16="http://schemas.microsoft.com/office/drawing/2014/main" id="{AD9D4DB5-11EC-4A2E-A401-AFA847AF4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0B2C6-CFCC-43D9-B755-72EA866EFF1E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8" name="页脚占位符 4">
            <a:extLst>
              <a:ext uri="{FF2B5EF4-FFF2-40B4-BE49-F238E27FC236}">
                <a16:creationId xmlns="" xmlns:a16="http://schemas.microsoft.com/office/drawing/2014/main" id="{3D348616-6767-4C52-967E-64D1ABE97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>
            <a:extLst>
              <a:ext uri="{FF2B5EF4-FFF2-40B4-BE49-F238E27FC236}">
                <a16:creationId xmlns="" xmlns:a16="http://schemas.microsoft.com/office/drawing/2014/main" id="{DF5D49AB-742E-4910-BF4B-042831C7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79159-B780-4F13-91E2-C25BA58CAF1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09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="" xmlns:a16="http://schemas.microsoft.com/office/drawing/2014/main" id="{416FC284-2E7E-4F2B-997C-EECEC754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AA479-F9AA-4377-A434-3147BC3CAFC5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4" name="页脚占位符 4">
            <a:extLst>
              <a:ext uri="{FF2B5EF4-FFF2-40B4-BE49-F238E27FC236}">
                <a16:creationId xmlns="" xmlns:a16="http://schemas.microsoft.com/office/drawing/2014/main" id="{F133B3E1-B499-4EAD-8FFC-D0AEC0503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>
            <a:extLst>
              <a:ext uri="{FF2B5EF4-FFF2-40B4-BE49-F238E27FC236}">
                <a16:creationId xmlns="" xmlns:a16="http://schemas.microsoft.com/office/drawing/2014/main" id="{BB90B762-BD0F-465E-810B-6E96CE48F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BE4E-F5E0-4D4A-85FF-7DC24099A6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831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="" xmlns:a16="http://schemas.microsoft.com/office/drawing/2014/main" id="{D3148839-1B8F-4C94-80EB-9E735EA32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6809C-5485-4A95-A52C-40D1DAA6F65A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3" name="页脚占位符 4">
            <a:extLst>
              <a:ext uri="{FF2B5EF4-FFF2-40B4-BE49-F238E27FC236}">
                <a16:creationId xmlns="" xmlns:a16="http://schemas.microsoft.com/office/drawing/2014/main" id="{5D5302D7-F5DC-463C-8451-3846E9F33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>
            <a:extLst>
              <a:ext uri="{FF2B5EF4-FFF2-40B4-BE49-F238E27FC236}">
                <a16:creationId xmlns="" xmlns:a16="http://schemas.microsoft.com/office/drawing/2014/main" id="{4520A68B-55F8-43CC-AB58-E75A03654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EAA64F-E074-447F-88CB-DDDC51B016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24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6" y="204791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6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="" xmlns:a16="http://schemas.microsoft.com/office/drawing/2014/main" id="{110B5A16-3712-4B54-BD05-312013969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AF090-1211-4F88-ADF1-6CF9DC8F50A1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="" xmlns:a16="http://schemas.microsoft.com/office/drawing/2014/main" id="{A736F732-8BCB-4057-814A-FB3F7F4A9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="" xmlns:a16="http://schemas.microsoft.com/office/drawing/2014/main" id="{DA580C23-72C4-4BBE-A01C-7154A3B65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9B1C7-D709-40E2-9667-45CAB45AA60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228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1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="" xmlns:a16="http://schemas.microsoft.com/office/drawing/2014/main" id="{AD93FDB6-F452-4C57-B74C-87B6951BC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F38B6-3FBB-4169-BB13-B290F20F9E76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6" name="页脚占位符 4">
            <a:extLst>
              <a:ext uri="{FF2B5EF4-FFF2-40B4-BE49-F238E27FC236}">
                <a16:creationId xmlns="" xmlns:a16="http://schemas.microsoft.com/office/drawing/2014/main" id="{BFEAF539-22B2-44ED-87AB-40C33C73B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>
            <a:extLst>
              <a:ext uri="{FF2B5EF4-FFF2-40B4-BE49-F238E27FC236}">
                <a16:creationId xmlns="" xmlns:a16="http://schemas.microsoft.com/office/drawing/2014/main" id="{4B6FE143-EB1B-4AF5-B9F1-80C84C2CA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C0559-E823-4FFA-95C0-C7CDB5B8783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386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占位符 2">
            <a:extLst>
              <a:ext uri="{FF2B5EF4-FFF2-40B4-BE49-F238E27FC236}">
                <a16:creationId xmlns="" xmlns:a16="http://schemas.microsoft.com/office/drawing/2014/main" id="{70C482AE-A197-46DE-96B3-7D46CAC0A5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71506" y="714378"/>
            <a:ext cx="5686425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9E9EA9F-9ECF-48ED-9217-F2E473D3C5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9E2EE9E-A580-4189-84EA-4AAB79E6FA20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49C0023-30BE-4062-998F-0B8E592A22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F6E390F-386F-437A-8879-B45A0AC40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6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微软雅黑" panose="020B0503020204020204" pitchFamily="34" charset="-122"/>
              </a:defRPr>
            </a:lvl1pPr>
          </a:lstStyle>
          <a:p>
            <a:fld id="{E1B7854E-2F7A-497D-86CB-C77D1CFFFF36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A85DA2A-F38C-4C34-9B0E-D296A4362194}"/>
              </a:ext>
            </a:extLst>
          </p:cNvPr>
          <p:cNvSpPr/>
          <p:nvPr/>
        </p:nvSpPr>
        <p:spPr>
          <a:xfrm>
            <a:off x="611194" y="484191"/>
            <a:ext cx="7921625" cy="4175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lnSpc>
          <a:spcPct val="13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>
            <a:extLst>
              <a:ext uri="{FF2B5EF4-FFF2-40B4-BE49-F238E27FC236}">
                <a16:creationId xmlns="" xmlns:a16="http://schemas.microsoft.com/office/drawing/2014/main" id="{CE44ACE2-06B0-4E60-8EC2-6573C5C223F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5123" name="文本占位符 2">
            <a:extLst>
              <a:ext uri="{FF2B5EF4-FFF2-40B4-BE49-F238E27FC236}">
                <a16:creationId xmlns="" xmlns:a16="http://schemas.microsoft.com/office/drawing/2014/main" id="{AE1D2266-8DAB-49EA-AD13-76EDC294DDF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3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9550D67-DBCB-4D56-A7A7-A87AC81E10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2A60A8-E0F4-4AB0-BBD1-958AD53B9725}" type="datetimeFigureOut">
              <a:rPr lang="zh-CN" altLang="en-US"/>
              <a:pPr>
                <a:defRPr/>
              </a:pPr>
              <a:t>2021/7/25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304E718-C03E-4124-8589-78E7D25F53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F2CBD81-3F47-4056-A127-4D858BD001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6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BD961632-0DDD-4586-A741-3BC51FB9913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2021/7/25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342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18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2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5.gif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6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5.gif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5.gif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>
            <a:extLst>
              <a:ext uri="{FF2B5EF4-FFF2-40B4-BE49-F238E27FC236}">
                <a16:creationId xmlns:a16="http://schemas.microsoft.com/office/drawing/2014/main" xmlns="" id="{6BA14780-696E-463A-B094-26E65172418F}"/>
              </a:ext>
            </a:extLst>
          </p:cNvPr>
          <p:cNvSpPr txBox="1">
            <a:spLocks/>
          </p:cNvSpPr>
          <p:nvPr/>
        </p:nvSpPr>
        <p:spPr bwMode="auto">
          <a:xfrm>
            <a:off x="0" y="843558"/>
            <a:ext cx="9144000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5000"/>
              </a:lnSpc>
            </a:pPr>
            <a:r>
              <a:rPr lang="zh-CN" altLang="en-US" sz="6600" dirty="0">
                <a:solidFill>
                  <a:srgbClr val="10253F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花的学校</a:t>
            </a:r>
            <a:endParaRPr lang="en-US" altLang="zh-CN" sz="6600" dirty="0">
              <a:solidFill>
                <a:srgbClr val="10253F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30A4B64-539A-4DBB-B1FC-20594D125AE7}"/>
              </a:ext>
            </a:extLst>
          </p:cNvPr>
          <p:cNvSpPr/>
          <p:nvPr/>
        </p:nvSpPr>
        <p:spPr>
          <a:xfrm>
            <a:off x="3386425" y="2427737"/>
            <a:ext cx="2371162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2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课时</a:t>
            </a:r>
            <a:endParaRPr lang="zh-CN" altLang="en-US" sz="32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4227937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>
            <a:extLst>
              <a:ext uri="{FF2B5EF4-FFF2-40B4-BE49-F238E27FC236}">
                <a16:creationId xmlns:a16="http://schemas.microsoft.com/office/drawing/2014/main" xmlns="" id="{2D45F456-9861-4E9D-9346-500281A37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9" y="1347791"/>
            <a:ext cx="60660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湿润的东风走过    ，在竹林中吹着口笛。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CDC8B96-4DBB-433E-B6BE-6CC96630EC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2469" y="1606553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荒野</a:t>
            </a:r>
            <a:endParaRPr lang="zh-CN" altLang="en-US" sz="2400" dirty="0">
              <a:solidFill>
                <a:srgbClr val="000000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C930ACF-3E36-4289-B53F-C87E0DF2E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0288" y="2716216"/>
            <a:ext cx="3162300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荒野：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荒凉的原野。</a:t>
            </a:r>
            <a:endParaRPr lang="zh-CN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413" name="组合 26">
            <a:extLst>
              <a:ext uri="{FF2B5EF4-FFF2-40B4-BE49-F238E27FC236}">
                <a16:creationId xmlns:a16="http://schemas.microsoft.com/office/drawing/2014/main" xmlns="" id="{E368EDF0-3429-48E1-847B-8538C7396110}"/>
              </a:ext>
            </a:extLst>
          </p:cNvPr>
          <p:cNvGrpSpPr>
            <a:grpSpLocks/>
          </p:cNvGrpSpPr>
          <p:nvPr/>
        </p:nvGrpSpPr>
        <p:grpSpPr bwMode="auto">
          <a:xfrm>
            <a:off x="606431" y="1454153"/>
            <a:ext cx="7127875" cy="557213"/>
            <a:chOff x="611560" y="966186"/>
            <a:chExt cx="7128792" cy="557462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3D0B4630-CE91-4A8B-A854-B01DC96822D2}"/>
                </a:ext>
              </a:extLst>
            </p:cNvPr>
            <p:cNvCxnSpPr>
              <a:stCxn id="15" idx="3"/>
            </p:cNvCxnSpPr>
            <p:nvPr/>
          </p:nvCxnSpPr>
          <p:spPr>
            <a:xfrm>
              <a:off x="852891" y="1523648"/>
              <a:ext cx="6887461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420" name="组合 24">
              <a:extLst>
                <a:ext uri="{FF2B5EF4-FFF2-40B4-BE49-F238E27FC236}">
                  <a16:creationId xmlns:a16="http://schemas.microsoft.com/office/drawing/2014/main" xmlns="" id="{8FD20111-5B72-46D0-A2AB-C9F7355956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1560" y="966186"/>
              <a:ext cx="522935" cy="557461"/>
              <a:chOff x="472460" y="733395"/>
              <a:chExt cx="662035" cy="790253"/>
            </a:xfrm>
          </p:grpSpPr>
          <p:sp>
            <p:nvSpPr>
              <p:cNvPr id="15" name="KSO_Shape">
                <a:extLst>
                  <a:ext uri="{FF2B5EF4-FFF2-40B4-BE49-F238E27FC236}">
                    <a16:creationId xmlns:a16="http://schemas.microsoft.com/office/drawing/2014/main" xmlns="" id="{E7F56807-58FC-4967-8DB4-B9E080AE9825}"/>
                  </a:ext>
                </a:extLst>
              </p:cNvPr>
              <p:cNvSpPr/>
              <p:nvPr/>
            </p:nvSpPr>
            <p:spPr bwMode="auto">
              <a:xfrm>
                <a:off x="502611" y="733395"/>
                <a:ext cx="550748" cy="790254"/>
              </a:xfrm>
              <a:custGeom>
                <a:avLst/>
                <a:gdLst>
                  <a:gd name="connsiteX0" fmla="*/ 586581 w 1173161"/>
                  <a:gd name="connsiteY0" fmla="*/ 0 h 1672438"/>
                  <a:gd name="connsiteX1" fmla="*/ 1001356 w 1173161"/>
                  <a:gd name="connsiteY1" fmla="*/ 171806 h 1672438"/>
                  <a:gd name="connsiteX2" fmla="*/ 1001356 w 1173161"/>
                  <a:gd name="connsiteY2" fmla="*/ 1001357 h 1672438"/>
                  <a:gd name="connsiteX3" fmla="*/ 586581 w 1173161"/>
                  <a:gd name="connsiteY3" fmla="*/ 1672438 h 1672438"/>
                  <a:gd name="connsiteX4" fmla="*/ 171805 w 1173161"/>
                  <a:gd name="connsiteY4" fmla="*/ 1001357 h 1672438"/>
                  <a:gd name="connsiteX5" fmla="*/ 171805 w 1173161"/>
                  <a:gd name="connsiteY5" fmla="*/ 171806 h 1672438"/>
                  <a:gd name="connsiteX6" fmla="*/ 586581 w 1173161"/>
                  <a:gd name="connsiteY6" fmla="*/ 0 h 1672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73161" h="1672438">
                    <a:moveTo>
                      <a:pt x="586581" y="0"/>
                    </a:moveTo>
                    <a:cubicBezTo>
                      <a:pt x="736700" y="0"/>
                      <a:pt x="886819" y="57269"/>
                      <a:pt x="1001356" y="171806"/>
                    </a:cubicBezTo>
                    <a:cubicBezTo>
                      <a:pt x="1230430" y="400880"/>
                      <a:pt x="1230430" y="772282"/>
                      <a:pt x="1001356" y="1001357"/>
                    </a:cubicBezTo>
                    <a:cubicBezTo>
                      <a:pt x="820380" y="1182333"/>
                      <a:pt x="682121" y="1406027"/>
                      <a:pt x="586581" y="1672438"/>
                    </a:cubicBezTo>
                    <a:cubicBezTo>
                      <a:pt x="491040" y="1406027"/>
                      <a:pt x="352782" y="1182333"/>
                      <a:pt x="171805" y="1001357"/>
                    </a:cubicBezTo>
                    <a:cubicBezTo>
                      <a:pt x="-57269" y="772282"/>
                      <a:pt x="-57269" y="400880"/>
                      <a:pt x="171805" y="171806"/>
                    </a:cubicBezTo>
                    <a:cubicBezTo>
                      <a:pt x="286343" y="57269"/>
                      <a:pt x="436462" y="0"/>
                      <a:pt x="58658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576000"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pic>
            <p:nvPicPr>
              <p:cNvPr id="23" name="图片 1">
                <a:extLst>
                  <a:ext uri="{FF2B5EF4-FFF2-40B4-BE49-F238E27FC236}">
                    <a16:creationId xmlns:a16="http://schemas.microsoft.com/office/drawing/2014/main" xmlns="" id="{A2354A72-DD9A-44E9-A712-305F8EA84E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460" y="799181"/>
                <a:ext cx="662035" cy="389288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</p:grpSp>
      <p:grpSp>
        <p:nvGrpSpPr>
          <p:cNvPr id="17414" name="Group 26">
            <a:extLst>
              <a:ext uri="{FF2B5EF4-FFF2-40B4-BE49-F238E27FC236}">
                <a16:creationId xmlns:a16="http://schemas.microsoft.com/office/drawing/2014/main" xmlns="" id="{983E208E-6D9B-4EBA-8B06-2FC924FFCD4B}"/>
              </a:ext>
            </a:extLst>
          </p:cNvPr>
          <p:cNvGrpSpPr>
            <a:grpSpLocks/>
          </p:cNvGrpSpPr>
          <p:nvPr/>
        </p:nvGrpSpPr>
        <p:grpSpPr bwMode="auto">
          <a:xfrm>
            <a:off x="509588" y="377828"/>
            <a:ext cx="1974850" cy="479425"/>
            <a:chOff x="750" y="435"/>
            <a:chExt cx="1244" cy="302"/>
          </a:xfrm>
        </p:grpSpPr>
        <p:pic>
          <p:nvPicPr>
            <p:cNvPr id="17417" name="Picture 2" descr="C:\Documents and Settings\Administrator\桌面\图片1.png">
              <a:extLst>
                <a:ext uri="{FF2B5EF4-FFF2-40B4-BE49-F238E27FC236}">
                  <a16:creationId xmlns:a16="http://schemas.microsoft.com/office/drawing/2014/main" xmlns="" id="{BE563D0D-0420-42FC-BAE5-4267A44714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25627">
              <a:off x="750" y="435"/>
              <a:ext cx="309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矩形 7">
              <a:extLst>
                <a:ext uri="{FF2B5EF4-FFF2-40B4-BE49-F238E27FC236}">
                  <a16:creationId xmlns:a16="http://schemas.microsoft.com/office/drawing/2014/main" xmlns="" id="{06B09176-C85D-4341-A86B-2D58DDDE9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461"/>
              <a:ext cx="974" cy="2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我来学字词</a:t>
              </a:r>
            </a:p>
          </p:txBody>
        </p:sp>
      </p:grpSp>
      <p:pic>
        <p:nvPicPr>
          <p:cNvPr id="19" name="Picture 2" descr="http://pic36.nipic.com/20131206/15166348_120703972000_2.jpg">
            <a:extLst>
              <a:ext uri="{FF2B5EF4-FFF2-40B4-BE49-F238E27FC236}">
                <a16:creationId xmlns:a16="http://schemas.microsoft.com/office/drawing/2014/main" xmlns="" id="{A544991C-C46C-471B-9CA7-4FB2508ECA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36333">
            <a:off x="5049844" y="2476500"/>
            <a:ext cx="2219325" cy="141128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BD2CF3C7-FD91-4F12-AF50-48E925DDE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6" y="3724275"/>
            <a:ext cx="47974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夜幕降临，荒野上一片漆黑。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>
            <a:extLst>
              <a:ext uri="{FF2B5EF4-FFF2-40B4-BE49-F238E27FC236}">
                <a16:creationId xmlns:a16="http://schemas.microsoft.com/office/drawing/2014/main" xmlns="" id="{2EB04CE8-7F83-4D3A-A9E2-8C5D138D1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94" y="1433514"/>
            <a:ext cx="767229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树枝在林中互相    着，绿叶在狂风里簌簌地响，雷云拍着大手。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E9C4833-27DA-4F2C-8D47-86E5818AA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4" y="1635125"/>
            <a:ext cx="7008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碰触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4705BDD-6FA7-4F5D-B1AA-851244D821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019" y="2571752"/>
            <a:ext cx="3163887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碰触：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接触、碰撞。</a:t>
            </a:r>
            <a:endParaRPr lang="zh-CN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437" name="组合 26">
            <a:extLst>
              <a:ext uri="{FF2B5EF4-FFF2-40B4-BE49-F238E27FC236}">
                <a16:creationId xmlns:a16="http://schemas.microsoft.com/office/drawing/2014/main" xmlns="" id="{75885D44-F496-401C-A288-E87B25F10A95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1484313"/>
            <a:ext cx="7777162" cy="557212"/>
            <a:chOff x="611560" y="966186"/>
            <a:chExt cx="7128792" cy="557462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4AF24DA9-045F-4B7E-A886-A47C14E02DD2}"/>
                </a:ext>
              </a:extLst>
            </p:cNvPr>
            <p:cNvCxnSpPr>
              <a:stCxn id="15" idx="3"/>
            </p:cNvCxnSpPr>
            <p:nvPr/>
          </p:nvCxnSpPr>
          <p:spPr>
            <a:xfrm>
              <a:off x="853115" y="1523648"/>
              <a:ext cx="688723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44" name="组合 24">
              <a:extLst>
                <a:ext uri="{FF2B5EF4-FFF2-40B4-BE49-F238E27FC236}">
                  <a16:creationId xmlns:a16="http://schemas.microsoft.com/office/drawing/2014/main" xmlns="" id="{3A10AFE3-7F45-4DC3-BDE3-7EAEC15668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1560" y="966186"/>
              <a:ext cx="522935" cy="557461"/>
              <a:chOff x="472460" y="733395"/>
              <a:chExt cx="662035" cy="790253"/>
            </a:xfrm>
          </p:grpSpPr>
          <p:sp>
            <p:nvSpPr>
              <p:cNvPr id="15" name="KSO_Shape">
                <a:extLst>
                  <a:ext uri="{FF2B5EF4-FFF2-40B4-BE49-F238E27FC236}">
                    <a16:creationId xmlns:a16="http://schemas.microsoft.com/office/drawing/2014/main" xmlns="" id="{36C54D0B-77FB-46C4-8454-476C76C45250}"/>
                  </a:ext>
                </a:extLst>
              </p:cNvPr>
              <p:cNvSpPr/>
              <p:nvPr/>
            </p:nvSpPr>
            <p:spPr bwMode="auto">
              <a:xfrm>
                <a:off x="503777" y="733395"/>
                <a:ext cx="550825" cy="790254"/>
              </a:xfrm>
              <a:custGeom>
                <a:avLst/>
                <a:gdLst>
                  <a:gd name="connsiteX0" fmla="*/ 586581 w 1173161"/>
                  <a:gd name="connsiteY0" fmla="*/ 0 h 1672438"/>
                  <a:gd name="connsiteX1" fmla="*/ 1001356 w 1173161"/>
                  <a:gd name="connsiteY1" fmla="*/ 171806 h 1672438"/>
                  <a:gd name="connsiteX2" fmla="*/ 1001356 w 1173161"/>
                  <a:gd name="connsiteY2" fmla="*/ 1001357 h 1672438"/>
                  <a:gd name="connsiteX3" fmla="*/ 586581 w 1173161"/>
                  <a:gd name="connsiteY3" fmla="*/ 1672438 h 1672438"/>
                  <a:gd name="connsiteX4" fmla="*/ 171805 w 1173161"/>
                  <a:gd name="connsiteY4" fmla="*/ 1001357 h 1672438"/>
                  <a:gd name="connsiteX5" fmla="*/ 171805 w 1173161"/>
                  <a:gd name="connsiteY5" fmla="*/ 171806 h 1672438"/>
                  <a:gd name="connsiteX6" fmla="*/ 586581 w 1173161"/>
                  <a:gd name="connsiteY6" fmla="*/ 0 h 1672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73161" h="1672438">
                    <a:moveTo>
                      <a:pt x="586581" y="0"/>
                    </a:moveTo>
                    <a:cubicBezTo>
                      <a:pt x="736700" y="0"/>
                      <a:pt x="886819" y="57269"/>
                      <a:pt x="1001356" y="171806"/>
                    </a:cubicBezTo>
                    <a:cubicBezTo>
                      <a:pt x="1230430" y="400880"/>
                      <a:pt x="1230430" y="772282"/>
                      <a:pt x="1001356" y="1001357"/>
                    </a:cubicBezTo>
                    <a:cubicBezTo>
                      <a:pt x="820380" y="1182333"/>
                      <a:pt x="682121" y="1406027"/>
                      <a:pt x="586581" y="1672438"/>
                    </a:cubicBezTo>
                    <a:cubicBezTo>
                      <a:pt x="491040" y="1406027"/>
                      <a:pt x="352782" y="1182333"/>
                      <a:pt x="171805" y="1001357"/>
                    </a:cubicBezTo>
                    <a:cubicBezTo>
                      <a:pt x="-57269" y="772282"/>
                      <a:pt x="-57269" y="400880"/>
                      <a:pt x="171805" y="171806"/>
                    </a:cubicBezTo>
                    <a:cubicBezTo>
                      <a:pt x="286343" y="57269"/>
                      <a:pt x="436462" y="0"/>
                      <a:pt x="58658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576000"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pic>
            <p:nvPicPr>
              <p:cNvPr id="23" name="图片 1">
                <a:extLst>
                  <a:ext uri="{FF2B5EF4-FFF2-40B4-BE49-F238E27FC236}">
                    <a16:creationId xmlns:a16="http://schemas.microsoft.com/office/drawing/2014/main" xmlns="" id="{CC9FC33D-90B6-410A-A358-99943D88C3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460" y="799181"/>
                <a:ext cx="662035" cy="389288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</p:grpSp>
      <p:grpSp>
        <p:nvGrpSpPr>
          <p:cNvPr id="18438" name="Group 26">
            <a:extLst>
              <a:ext uri="{FF2B5EF4-FFF2-40B4-BE49-F238E27FC236}">
                <a16:creationId xmlns:a16="http://schemas.microsoft.com/office/drawing/2014/main" xmlns="" id="{95F7DF31-5578-4EF6-B59C-899634E2647B}"/>
              </a:ext>
            </a:extLst>
          </p:cNvPr>
          <p:cNvGrpSpPr>
            <a:grpSpLocks/>
          </p:cNvGrpSpPr>
          <p:nvPr/>
        </p:nvGrpSpPr>
        <p:grpSpPr bwMode="auto">
          <a:xfrm>
            <a:off x="509588" y="377828"/>
            <a:ext cx="1974850" cy="479425"/>
            <a:chOff x="750" y="435"/>
            <a:chExt cx="1244" cy="302"/>
          </a:xfrm>
        </p:grpSpPr>
        <p:pic>
          <p:nvPicPr>
            <p:cNvPr id="18441" name="Picture 2" descr="C:\Documents and Settings\Administrator\桌面\图片1.png">
              <a:extLst>
                <a:ext uri="{FF2B5EF4-FFF2-40B4-BE49-F238E27FC236}">
                  <a16:creationId xmlns:a16="http://schemas.microsoft.com/office/drawing/2014/main" xmlns="" id="{DC7913E9-9BE6-4BF9-8F31-6F8A9DE5FC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25627">
              <a:off x="750" y="435"/>
              <a:ext cx="309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矩形 7">
              <a:extLst>
                <a:ext uri="{FF2B5EF4-FFF2-40B4-BE49-F238E27FC236}">
                  <a16:creationId xmlns:a16="http://schemas.microsoft.com/office/drawing/2014/main" xmlns="" id="{1BF3DE5E-B3B2-4448-9DA6-618E9793A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461"/>
              <a:ext cx="974" cy="2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我来学字词</a:t>
              </a:r>
            </a:p>
          </p:txBody>
        </p:sp>
      </p:grpSp>
      <p:pic>
        <p:nvPicPr>
          <p:cNvPr id="1032" name="Picture 8" descr="http://img5.imgtn.bdimg.com/it/u=3985554356,427840513&amp;fm=200&amp;gp=0.jpg">
            <a:extLst>
              <a:ext uri="{FF2B5EF4-FFF2-40B4-BE49-F238E27FC236}">
                <a16:creationId xmlns:a16="http://schemas.microsoft.com/office/drawing/2014/main" xmlns="" id="{496C08ED-5F64-4802-B3E9-7C634EC918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490737">
            <a:off x="5413381" y="2552701"/>
            <a:ext cx="2417763" cy="161448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777981EE-017E-43C3-97D5-AB1C697D44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94" y="3579816"/>
            <a:ext cx="468153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这个人很奇怪，他非常讨厌别人碰触自己。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>
            <a:extLst>
              <a:ext uri="{FF2B5EF4-FFF2-40B4-BE49-F238E27FC236}">
                <a16:creationId xmlns:a16="http://schemas.microsoft.com/office/drawing/2014/main" xmlns="" id="{983159E2-475E-42F3-866D-0AE033BCB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94" y="1433514"/>
            <a:ext cx="767229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树枝在林中互相碰触着，绿叶在狂风里    地响，雷云拍着大手。</a:t>
            </a:r>
            <a:endParaRPr lang="en-US" altLang="zh-CN" sz="2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040CA91-4A34-4859-878B-CF135998A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6" y="1635125"/>
            <a:ext cx="70083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簌簌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F14388BB-89F4-45B8-B0F9-85A606BEC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9" y="2716216"/>
            <a:ext cx="3870325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24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簌簌：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形容风吹叶子的声音。</a:t>
            </a:r>
            <a:endParaRPr lang="zh-CN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461" name="组合 26">
            <a:extLst>
              <a:ext uri="{FF2B5EF4-FFF2-40B4-BE49-F238E27FC236}">
                <a16:creationId xmlns:a16="http://schemas.microsoft.com/office/drawing/2014/main" xmlns="" id="{8C1A1F89-324B-4B5F-8E3A-D26C8A96E687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1484313"/>
            <a:ext cx="7848600" cy="557212"/>
            <a:chOff x="611560" y="966186"/>
            <a:chExt cx="7128792" cy="557462"/>
          </a:xfrm>
        </p:grpSpPr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F7065D3A-3FCA-4B97-B09C-09F667F9A1DB}"/>
                </a:ext>
              </a:extLst>
            </p:cNvPr>
            <p:cNvCxnSpPr>
              <a:stCxn id="15" idx="3"/>
            </p:cNvCxnSpPr>
            <p:nvPr/>
          </p:nvCxnSpPr>
          <p:spPr>
            <a:xfrm>
              <a:off x="853801" y="1523648"/>
              <a:ext cx="6886551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468" name="组合 24">
              <a:extLst>
                <a:ext uri="{FF2B5EF4-FFF2-40B4-BE49-F238E27FC236}">
                  <a16:creationId xmlns:a16="http://schemas.microsoft.com/office/drawing/2014/main" xmlns="" id="{4BB39E10-E826-4161-BD90-333F8B7FA0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1560" y="966186"/>
              <a:ext cx="522935" cy="557461"/>
              <a:chOff x="472460" y="733395"/>
              <a:chExt cx="662035" cy="790253"/>
            </a:xfrm>
          </p:grpSpPr>
          <p:sp>
            <p:nvSpPr>
              <p:cNvPr id="15" name="KSO_Shape">
                <a:extLst>
                  <a:ext uri="{FF2B5EF4-FFF2-40B4-BE49-F238E27FC236}">
                    <a16:creationId xmlns:a16="http://schemas.microsoft.com/office/drawing/2014/main" xmlns="" id="{E26AF8EC-806F-49A7-93DD-98DB3F085369}"/>
                  </a:ext>
                </a:extLst>
              </p:cNvPr>
              <p:cNvSpPr/>
              <p:nvPr/>
            </p:nvSpPr>
            <p:spPr bwMode="auto">
              <a:xfrm>
                <a:off x="503492" y="733395"/>
                <a:ext cx="551287" cy="790254"/>
              </a:xfrm>
              <a:custGeom>
                <a:avLst/>
                <a:gdLst>
                  <a:gd name="connsiteX0" fmla="*/ 586581 w 1173161"/>
                  <a:gd name="connsiteY0" fmla="*/ 0 h 1672438"/>
                  <a:gd name="connsiteX1" fmla="*/ 1001356 w 1173161"/>
                  <a:gd name="connsiteY1" fmla="*/ 171806 h 1672438"/>
                  <a:gd name="connsiteX2" fmla="*/ 1001356 w 1173161"/>
                  <a:gd name="connsiteY2" fmla="*/ 1001357 h 1672438"/>
                  <a:gd name="connsiteX3" fmla="*/ 586581 w 1173161"/>
                  <a:gd name="connsiteY3" fmla="*/ 1672438 h 1672438"/>
                  <a:gd name="connsiteX4" fmla="*/ 171805 w 1173161"/>
                  <a:gd name="connsiteY4" fmla="*/ 1001357 h 1672438"/>
                  <a:gd name="connsiteX5" fmla="*/ 171805 w 1173161"/>
                  <a:gd name="connsiteY5" fmla="*/ 171806 h 1672438"/>
                  <a:gd name="connsiteX6" fmla="*/ 586581 w 1173161"/>
                  <a:gd name="connsiteY6" fmla="*/ 0 h 1672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73161" h="1672438">
                    <a:moveTo>
                      <a:pt x="586581" y="0"/>
                    </a:moveTo>
                    <a:cubicBezTo>
                      <a:pt x="736700" y="0"/>
                      <a:pt x="886819" y="57269"/>
                      <a:pt x="1001356" y="171806"/>
                    </a:cubicBezTo>
                    <a:cubicBezTo>
                      <a:pt x="1230430" y="400880"/>
                      <a:pt x="1230430" y="772282"/>
                      <a:pt x="1001356" y="1001357"/>
                    </a:cubicBezTo>
                    <a:cubicBezTo>
                      <a:pt x="820380" y="1182333"/>
                      <a:pt x="682121" y="1406027"/>
                      <a:pt x="586581" y="1672438"/>
                    </a:cubicBezTo>
                    <a:cubicBezTo>
                      <a:pt x="491040" y="1406027"/>
                      <a:pt x="352782" y="1182333"/>
                      <a:pt x="171805" y="1001357"/>
                    </a:cubicBezTo>
                    <a:cubicBezTo>
                      <a:pt x="-57269" y="772282"/>
                      <a:pt x="-57269" y="400880"/>
                      <a:pt x="171805" y="171806"/>
                    </a:cubicBezTo>
                    <a:cubicBezTo>
                      <a:pt x="286343" y="57269"/>
                      <a:pt x="436462" y="0"/>
                      <a:pt x="58658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576000" anchor="ctr">
                <a:scene3d>
                  <a:camera prst="orthographicFront"/>
                  <a:lightRig rig="threePt" dir="t"/>
                </a:scene3d>
                <a:sp3d contourW="12700">
                  <a:contourClr>
                    <a:srgbClr val="FFFFFF"/>
                  </a:contourClr>
                </a:sp3d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pic>
            <p:nvPicPr>
              <p:cNvPr id="23" name="图片 1">
                <a:extLst>
                  <a:ext uri="{FF2B5EF4-FFF2-40B4-BE49-F238E27FC236}">
                    <a16:creationId xmlns:a16="http://schemas.microsoft.com/office/drawing/2014/main" xmlns="" id="{0DDB58A9-DF31-4813-A93C-68E8DABE44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460" y="799181"/>
                <a:ext cx="662035" cy="389288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</p:grpSp>
      <p:grpSp>
        <p:nvGrpSpPr>
          <p:cNvPr id="19462" name="Group 26">
            <a:extLst>
              <a:ext uri="{FF2B5EF4-FFF2-40B4-BE49-F238E27FC236}">
                <a16:creationId xmlns:a16="http://schemas.microsoft.com/office/drawing/2014/main" xmlns="" id="{6513F177-F538-4828-BBF9-5578C5056687}"/>
              </a:ext>
            </a:extLst>
          </p:cNvPr>
          <p:cNvGrpSpPr>
            <a:grpSpLocks/>
          </p:cNvGrpSpPr>
          <p:nvPr/>
        </p:nvGrpSpPr>
        <p:grpSpPr bwMode="auto">
          <a:xfrm>
            <a:off x="509589" y="377828"/>
            <a:ext cx="1830387" cy="479425"/>
            <a:chOff x="750" y="435"/>
            <a:chExt cx="1153" cy="302"/>
          </a:xfrm>
        </p:grpSpPr>
        <p:pic>
          <p:nvPicPr>
            <p:cNvPr id="19465" name="Picture 2" descr="C:\Documents and Settings\Administrator\桌面\图片1.png">
              <a:extLst>
                <a:ext uri="{FF2B5EF4-FFF2-40B4-BE49-F238E27FC236}">
                  <a16:creationId xmlns:a16="http://schemas.microsoft.com/office/drawing/2014/main" xmlns="" id="{68F11F4B-3724-41FC-902D-D1987C97D4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25627">
              <a:off x="750" y="435"/>
              <a:ext cx="309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6" name="矩形 7">
              <a:extLst>
                <a:ext uri="{FF2B5EF4-FFF2-40B4-BE49-F238E27FC236}">
                  <a16:creationId xmlns:a16="http://schemas.microsoft.com/office/drawing/2014/main" xmlns="" id="{FBB1B268-2A3E-4496-9D39-153295B0B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479"/>
              <a:ext cx="883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>
                  <a:solidFill>
                    <a:srgbClr val="102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我来学字词</a:t>
              </a:r>
            </a:p>
          </p:txBody>
        </p:sp>
      </p:grpSp>
      <p:pic>
        <p:nvPicPr>
          <p:cNvPr id="8194" name="Picture 2">
            <a:extLst>
              <a:ext uri="{FF2B5EF4-FFF2-40B4-BE49-F238E27FC236}">
                <a16:creationId xmlns:a16="http://schemas.microsoft.com/office/drawing/2014/main" xmlns="" id="{8524CC7C-2FB5-4FFA-A181-E7FA214775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58155">
            <a:off x="5710244" y="2397127"/>
            <a:ext cx="2528887" cy="1644650"/>
          </a:xfrm>
          <a:prstGeom prst="rect">
            <a:avLst/>
          </a:prstGeom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50C7F0F-7439-482E-9534-8ED1118CF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913" y="3795713"/>
            <a:ext cx="54975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秋风吹来，满树的叶子簌簌作响。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3">
            <a:extLst>
              <a:ext uri="{FF2B5EF4-FFF2-40B4-BE49-F238E27FC236}">
                <a16:creationId xmlns:a16="http://schemas.microsoft.com/office/drawing/2014/main" xmlns="" id="{28E25D9A-9015-4AA7-AA8D-1ADABCBD9B3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94" y="1"/>
            <a:ext cx="727392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6">
            <a:extLst>
              <a:ext uri="{FF2B5EF4-FFF2-40B4-BE49-F238E27FC236}">
                <a16:creationId xmlns:a16="http://schemas.microsoft.com/office/drawing/2014/main" xmlns="" id="{7FCD6823-7982-4ED1-B133-CA6A42682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1806578"/>
            <a:ext cx="5040312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1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思考：用简洁的语言概括短文的大意。</a:t>
            </a:r>
            <a:endParaRPr lang="en-US" altLang="zh-CN" sz="1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endParaRPr lang="zh-CN" altLang="en-US" sz="19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19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思考：用直线画出最后一个自然段用了修辞手法的句子，写出所用的修辞手法以及这样写的好处是什么。</a:t>
            </a:r>
          </a:p>
        </p:txBody>
      </p:sp>
      <p:sp>
        <p:nvSpPr>
          <p:cNvPr id="6148" name="矩形 2">
            <a:extLst>
              <a:ext uri="{FF2B5EF4-FFF2-40B4-BE49-F238E27FC236}">
                <a16:creationId xmlns:a16="http://schemas.microsoft.com/office/drawing/2014/main" xmlns="" id="{48E1DE22-B09D-4412-AFB9-D91A1FD6F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5190" y="987426"/>
            <a:ext cx="1107996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打水漂</a:t>
            </a:r>
            <a:endParaRPr lang="zh-CN" altLang="zh-CN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49" name="Picture 2">
            <a:extLst>
              <a:ext uri="{FF2B5EF4-FFF2-40B4-BE49-F238E27FC236}">
                <a16:creationId xmlns:a16="http://schemas.microsoft.com/office/drawing/2014/main" xmlns="" id="{FB9F7504-99DE-4DAD-A409-8B771C3F8D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50" b="-26656"/>
          <a:stretch>
            <a:fillRect/>
          </a:stretch>
        </p:blipFill>
        <p:spPr bwMode="auto">
          <a:xfrm>
            <a:off x="1403648" y="688978"/>
            <a:ext cx="2016125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图片 7">
            <a:extLst>
              <a:ext uri="{FF2B5EF4-FFF2-40B4-BE49-F238E27FC236}">
                <a16:creationId xmlns:a16="http://schemas.microsoft.com/office/drawing/2014/main" xmlns="" id="{1DE324D5-8DA2-4651-8C6B-B140E84D200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94" y="1203328"/>
            <a:ext cx="12287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90577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2">
            <a:extLst>
              <a:ext uri="{FF2B5EF4-FFF2-40B4-BE49-F238E27FC236}">
                <a16:creationId xmlns:a16="http://schemas.microsoft.com/office/drawing/2014/main" xmlns="" id="{33C402AE-AC44-4F6D-8A7B-78A5A43F3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6" y="947738"/>
            <a:ext cx="81375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用简洁的语言概括短文的主要内容。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171" name="图片 3">
            <a:extLst>
              <a:ext uri="{FF2B5EF4-FFF2-40B4-BE49-F238E27FC236}">
                <a16:creationId xmlns:a16="http://schemas.microsoft.com/office/drawing/2014/main" xmlns="" id="{674A0096-1C66-4470-B9BD-34D4F717D4B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9" y="703266"/>
            <a:ext cx="93503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内容占位符 15" descr="1313758548368_副本">
            <a:extLst>
              <a:ext uri="{FF2B5EF4-FFF2-40B4-BE49-F238E27FC236}">
                <a16:creationId xmlns:a16="http://schemas.microsoft.com/office/drawing/2014/main" xmlns="" id="{7842DA11-3939-4B15-BB40-264D9FCE75A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263" y="3795715"/>
            <a:ext cx="10858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爆炸形 1 1">
            <a:extLst>
              <a:ext uri="{FF2B5EF4-FFF2-40B4-BE49-F238E27FC236}">
                <a16:creationId xmlns:a16="http://schemas.microsoft.com/office/drawing/2014/main" xmlns="" id="{B3B56CEA-6B89-4CF5-97F6-F9AB3151F084}"/>
              </a:ext>
            </a:extLst>
          </p:cNvPr>
          <p:cNvSpPr/>
          <p:nvPr/>
        </p:nvSpPr>
        <p:spPr>
          <a:xfrm>
            <a:off x="3276600" y="1995488"/>
            <a:ext cx="2590800" cy="1439862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抓中心句</a:t>
            </a:r>
          </a:p>
        </p:txBody>
      </p:sp>
    </p:spTree>
    <p:extLst>
      <p:ext uri="{BB962C8B-B14F-4D97-AF65-F5344CB8AC3E}">
        <p14:creationId xmlns:p14="http://schemas.microsoft.com/office/powerpoint/2010/main" val="298771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2">
            <a:extLst>
              <a:ext uri="{FF2B5EF4-FFF2-40B4-BE49-F238E27FC236}">
                <a16:creationId xmlns:a16="http://schemas.microsoft.com/office/drawing/2014/main" xmlns="" id="{30A03745-F75B-4F5D-B12F-DE4D156530D5}"/>
              </a:ext>
            </a:extLst>
          </p:cNvPr>
          <p:cNvSpPr/>
          <p:nvPr/>
        </p:nvSpPr>
        <p:spPr>
          <a:xfrm>
            <a:off x="2628900" y="1401764"/>
            <a:ext cx="4679950" cy="224948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</a:endParaRPr>
          </a:p>
        </p:txBody>
      </p:sp>
      <p:pic>
        <p:nvPicPr>
          <p:cNvPr id="8195" name="Picture 2" descr="C:\Users\Administrator\Desktop\adb9f7a0f896613de5f95a6bf98c7675副本.png">
            <a:extLst>
              <a:ext uri="{FF2B5EF4-FFF2-40B4-BE49-F238E27FC236}">
                <a16:creationId xmlns:a16="http://schemas.microsoft.com/office/drawing/2014/main" xmlns="" id="{F8FA159F-4DFE-438A-946E-E090EB7CE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969965"/>
            <a:ext cx="2160588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895CB255-23F4-43D5-A59E-D7A0C568A6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7904" y="1520363"/>
            <a:ext cx="1296144" cy="70788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华文楷体" pitchFamily="2" charset="-122"/>
                <a:ea typeface="华文楷体" pitchFamily="2" charset="-122"/>
              </a:rPr>
              <a:t>抓中心句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199" name="组合 7">
            <a:extLst>
              <a:ext uri="{FF2B5EF4-FFF2-40B4-BE49-F238E27FC236}">
                <a16:creationId xmlns:a16="http://schemas.microsoft.com/office/drawing/2014/main" xmlns="" id="{0FBD8EFB-92AA-4C0F-B9E8-98A18F35D4C6}"/>
              </a:ext>
            </a:extLst>
          </p:cNvPr>
          <p:cNvGrpSpPr>
            <a:grpSpLocks/>
          </p:cNvGrpSpPr>
          <p:nvPr/>
        </p:nvGrpSpPr>
        <p:grpSpPr bwMode="auto">
          <a:xfrm>
            <a:off x="395294" y="195264"/>
            <a:ext cx="1800225" cy="431800"/>
            <a:chOff x="539552" y="411510"/>
            <a:chExt cx="1800426" cy="432048"/>
          </a:xfrm>
        </p:grpSpPr>
        <p:sp>
          <p:nvSpPr>
            <p:cNvPr id="8204" name="矩形 7">
              <a:extLst>
                <a:ext uri="{FF2B5EF4-FFF2-40B4-BE49-F238E27FC236}">
                  <a16:creationId xmlns:a16="http://schemas.microsoft.com/office/drawing/2014/main" xmlns="" id="{FE0D7B9B-933A-4912-A7D3-BFA6F28A8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214" y="462689"/>
              <a:ext cx="1401764" cy="36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 dirty="0">
                  <a:solidFill>
                    <a:srgbClr val="102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阅读小贴士</a:t>
              </a:r>
            </a:p>
          </p:txBody>
        </p:sp>
        <p:pic>
          <p:nvPicPr>
            <p:cNvPr id="8205" name="图片 9">
              <a:extLst>
                <a:ext uri="{FF2B5EF4-FFF2-40B4-BE49-F238E27FC236}">
                  <a16:creationId xmlns:a16="http://schemas.microsoft.com/office/drawing/2014/main" xmlns="" id="{4617B53D-9EEE-47AC-BD4B-08560BE2C5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411510"/>
              <a:ext cx="443126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右箭头 1">
            <a:extLst>
              <a:ext uri="{FF2B5EF4-FFF2-40B4-BE49-F238E27FC236}">
                <a16:creationId xmlns:a16="http://schemas.microsoft.com/office/drawing/2014/main" xmlns="" id="{5F67B2AF-229A-4393-B094-62948AC45A3E}"/>
              </a:ext>
            </a:extLst>
          </p:cNvPr>
          <p:cNvSpPr/>
          <p:nvPr/>
        </p:nvSpPr>
        <p:spPr>
          <a:xfrm>
            <a:off x="5003806" y="1874839"/>
            <a:ext cx="288925" cy="120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xmlns="" id="{0553943C-C903-4F41-8EF7-3BB1C8A8AC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088" y="1517030"/>
            <a:ext cx="1584176" cy="70788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主要内容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60657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sinaimg.cn/dy/slidenews/5_img/2014_50/453_59092_415096.jpg">
            <a:extLst>
              <a:ext uri="{FF2B5EF4-FFF2-40B4-BE49-F238E27FC236}">
                <a16:creationId xmlns:a16="http://schemas.microsoft.com/office/drawing/2014/main" xmlns="" id="{A5273552-D142-48BA-B93E-1C52D8218F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8">
            <a:extLst>
              <a:ext uri="{FF2B5EF4-FFF2-40B4-BE49-F238E27FC236}">
                <a16:creationId xmlns:a16="http://schemas.microsoft.com/office/drawing/2014/main" xmlns="" id="{F6C8A82E-273F-4BE3-BAB9-46822E2E9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16024" y="-308160"/>
            <a:ext cx="9540552" cy="58477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0"/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1F497D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1F497D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b="1" dirty="0">
                <a:solidFill>
                  <a:srgbClr val="1F497D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2" name="TextBox 7">
            <a:extLst>
              <a:ext uri="{FF2B5EF4-FFF2-40B4-BE49-F238E27FC236}">
                <a16:creationId xmlns:a16="http://schemas.microsoft.com/office/drawing/2014/main" xmlns="" id="{E376AFFF-79B1-44BD-88D4-1E23EA9AE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800" y="339725"/>
            <a:ext cx="8243888" cy="4413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  水  漂</a:t>
            </a: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放学了，几个孩子来到河滩打水漂。</a:t>
            </a: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小敏说声“看我的”，拿起瓦片就往水里掷。可是她太急性子，没有掌握好技巧，所以瓦片刚出手，就“咚”的一声钻到水底去了，水面上只溅起一簇水花，逗得大家一阵哄笑。</a:t>
            </a: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小林可有高招，他打出的水漂如飞鸟点水，“嚓嚓嚓”地掠过河面，最后纵身一跃，像蛙一样跳上了对面的河滩，赢得了伙伴们的热烈喝彩。</a:t>
            </a: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小华打出的水漂更漂亮，前几个犹如运动员三级跳似的大步流星，到后来步子越来越小，距离越来越近，最后瓦片一晃，瘫倒在水里，大家乐得鼓起掌来。</a:t>
            </a: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在余晖里，在平静的河面上，孩子们打出的水漂，像心头放飞的一串串欢笑，像展翅飞翔的一队队雁群，像写在河面的一个个省略号，像盛开于水里的一朵朵白莲花</a:t>
            </a:r>
            <a:r>
              <a:rPr lang="en-US" altLang="zh-CN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3851534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2">
            <a:extLst>
              <a:ext uri="{FF2B5EF4-FFF2-40B4-BE49-F238E27FC236}">
                <a16:creationId xmlns:a16="http://schemas.microsoft.com/office/drawing/2014/main" xmlns="" id="{B4D5847B-8B92-473E-BC6A-EEA6785B7026}"/>
              </a:ext>
            </a:extLst>
          </p:cNvPr>
          <p:cNvSpPr/>
          <p:nvPr/>
        </p:nvSpPr>
        <p:spPr>
          <a:xfrm>
            <a:off x="2628900" y="1401764"/>
            <a:ext cx="4679950" cy="224948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</a:endParaRPr>
          </a:p>
        </p:txBody>
      </p:sp>
      <p:pic>
        <p:nvPicPr>
          <p:cNvPr id="10243" name="Picture 2" descr="C:\Users\Administrator\Desktop\adb9f7a0f896613de5f95a6bf98c7675副本.png">
            <a:extLst>
              <a:ext uri="{FF2B5EF4-FFF2-40B4-BE49-F238E27FC236}">
                <a16:creationId xmlns:a16="http://schemas.microsoft.com/office/drawing/2014/main" xmlns="" id="{21F2F3FF-8171-464D-9796-EA4782356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969965"/>
            <a:ext cx="2160588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A8DAC8F8-4100-48BB-87EC-6F36E75CE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7904" y="1520363"/>
            <a:ext cx="1584176" cy="70788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华文楷体" pitchFamily="2" charset="-122"/>
                <a:ea typeface="华文楷体" pitchFamily="2" charset="-122"/>
              </a:rPr>
              <a:t>抓中心句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47" name="组合 7">
            <a:extLst>
              <a:ext uri="{FF2B5EF4-FFF2-40B4-BE49-F238E27FC236}">
                <a16:creationId xmlns:a16="http://schemas.microsoft.com/office/drawing/2014/main" xmlns="" id="{721B1291-7AB8-40B7-954A-239C71584351}"/>
              </a:ext>
            </a:extLst>
          </p:cNvPr>
          <p:cNvGrpSpPr>
            <a:grpSpLocks/>
          </p:cNvGrpSpPr>
          <p:nvPr/>
        </p:nvGrpSpPr>
        <p:grpSpPr bwMode="auto">
          <a:xfrm>
            <a:off x="395294" y="195264"/>
            <a:ext cx="1800225" cy="431800"/>
            <a:chOff x="539552" y="411510"/>
            <a:chExt cx="1800426" cy="432048"/>
          </a:xfrm>
        </p:grpSpPr>
        <p:sp>
          <p:nvSpPr>
            <p:cNvPr id="10263" name="矩形 7">
              <a:extLst>
                <a:ext uri="{FF2B5EF4-FFF2-40B4-BE49-F238E27FC236}">
                  <a16:creationId xmlns:a16="http://schemas.microsoft.com/office/drawing/2014/main" xmlns="" id="{CE324C44-BADD-44C1-A027-2F87310E1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214" y="462689"/>
              <a:ext cx="1401764" cy="36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>
                  <a:solidFill>
                    <a:srgbClr val="102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阅读小贴士</a:t>
              </a:r>
            </a:p>
          </p:txBody>
        </p:sp>
        <p:pic>
          <p:nvPicPr>
            <p:cNvPr id="10264" name="图片 9">
              <a:extLst>
                <a:ext uri="{FF2B5EF4-FFF2-40B4-BE49-F238E27FC236}">
                  <a16:creationId xmlns:a16="http://schemas.microsoft.com/office/drawing/2014/main" xmlns="" id="{D7D5E6C7-4DC9-4A69-A1C1-9C00BA4AD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411510"/>
              <a:ext cx="443126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右箭头 1">
            <a:extLst>
              <a:ext uri="{FF2B5EF4-FFF2-40B4-BE49-F238E27FC236}">
                <a16:creationId xmlns:a16="http://schemas.microsoft.com/office/drawing/2014/main" xmlns="" id="{E38D693E-CCE4-46EE-ADCE-7FB38E6E2F72}"/>
              </a:ext>
            </a:extLst>
          </p:cNvPr>
          <p:cNvSpPr/>
          <p:nvPr/>
        </p:nvSpPr>
        <p:spPr>
          <a:xfrm>
            <a:off x="5003806" y="1874839"/>
            <a:ext cx="288925" cy="120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xmlns="" id="{D1582F47-1537-4942-B1EB-E68F3D542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088" y="1517030"/>
            <a:ext cx="1584176" cy="70788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主要内容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xmlns="" id="{BD440609-F520-4029-8CA8-96FF8AA16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7904" y="2071027"/>
            <a:ext cx="1249536" cy="70788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主要内容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xmlns="" id="{EB4140E5-49DF-419C-A714-DA0800034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088" y="2067694"/>
            <a:ext cx="1584176" cy="70788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主题思想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加号 2">
            <a:extLst>
              <a:ext uri="{FF2B5EF4-FFF2-40B4-BE49-F238E27FC236}">
                <a16:creationId xmlns:a16="http://schemas.microsoft.com/office/drawing/2014/main" xmlns="" id="{4C99BDC7-33DC-4A4E-867A-379B1F79906C}"/>
              </a:ext>
            </a:extLst>
          </p:cNvPr>
          <p:cNvSpPr/>
          <p:nvPr/>
        </p:nvSpPr>
        <p:spPr>
          <a:xfrm>
            <a:off x="4957763" y="2343150"/>
            <a:ext cx="360362" cy="28733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左大括号 14">
            <a:extLst>
              <a:ext uri="{FF2B5EF4-FFF2-40B4-BE49-F238E27FC236}">
                <a16:creationId xmlns:a16="http://schemas.microsoft.com/office/drawing/2014/main" xmlns="" id="{FF2AEAEA-9C40-4EA0-A258-57698B7955E8}"/>
              </a:ext>
            </a:extLst>
          </p:cNvPr>
          <p:cNvSpPr/>
          <p:nvPr/>
        </p:nvSpPr>
        <p:spPr>
          <a:xfrm rot="16200000">
            <a:off x="4995075" y="1788322"/>
            <a:ext cx="395287" cy="2105025"/>
          </a:xfrm>
          <a:prstGeom prst="leftBrace">
            <a:avLst/>
          </a:prstGeom>
          <a:ln w="19050">
            <a:solidFill>
              <a:srgbClr val="2E6C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xmlns="" id="{299EEEAA-F196-44D7-8266-5806A4581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838568"/>
            <a:ext cx="1584176" cy="70788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文章大意</a:t>
            </a:r>
            <a:endParaRPr lang="en-US" altLang="zh-CN" sz="20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20415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3">
            <a:extLst>
              <a:ext uri="{FF2B5EF4-FFF2-40B4-BE49-F238E27FC236}">
                <a16:creationId xmlns:a16="http://schemas.microsoft.com/office/drawing/2014/main" xmlns="" id="{7B5B6125-3D0A-4E26-B660-999FB7074C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0656" y="927100"/>
            <a:ext cx="44053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用简洁的语言概括短文的大意。</a:t>
            </a:r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267" name="图片 4">
            <a:extLst>
              <a:ext uri="{FF2B5EF4-FFF2-40B4-BE49-F238E27FC236}">
                <a16:creationId xmlns:a16="http://schemas.microsoft.com/office/drawing/2014/main" xmlns="" id="{F04AB7A7-01BF-4812-B804-DD125821E2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606" y="630241"/>
            <a:ext cx="936625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内容占位符 15" descr="1313758548368_副本">
            <a:extLst>
              <a:ext uri="{FF2B5EF4-FFF2-40B4-BE49-F238E27FC236}">
                <a16:creationId xmlns:a16="http://schemas.microsoft.com/office/drawing/2014/main" xmlns="" id="{0715539D-BA7A-4547-8135-21FEE593A6D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263" y="3795715"/>
            <a:ext cx="10858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>
            <a:extLst>
              <a:ext uri="{FF2B5EF4-FFF2-40B4-BE49-F238E27FC236}">
                <a16:creationId xmlns:a16="http://schemas.microsoft.com/office/drawing/2014/main" xmlns="" id="{1289AA79-0179-441F-8953-1163E639CE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624" y="1866186"/>
            <a:ext cx="6336704" cy="156966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华文楷体" pitchFamily="2" charset="-122"/>
                <a:ea typeface="华文楷体" pitchFamily="2" charset="-122"/>
              </a:rPr>
              <a:t>        通过写放学后几个孩子到河滩边打水漂，玩得非常开心，表现了他们自由快乐的生活。</a:t>
            </a:r>
            <a:endParaRPr lang="en-US" altLang="zh-CN" sz="2400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252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3">
            <a:extLst>
              <a:ext uri="{FF2B5EF4-FFF2-40B4-BE49-F238E27FC236}">
                <a16:creationId xmlns:a16="http://schemas.microsoft.com/office/drawing/2014/main" xmlns="" id="{AC0F8504-5A2C-438F-9C1E-449BD3B85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700091"/>
            <a:ext cx="72009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用直线画出最后一个自然段用了修辞手法的句子，写出所用的修辞手法</a:t>
            </a:r>
            <a:r>
              <a:rPr lang="en-US" altLang="zh-CN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zh-CN" altLang="en-US" sz="2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以及这样写的好处是什么。</a:t>
            </a:r>
          </a:p>
        </p:txBody>
      </p:sp>
      <p:pic>
        <p:nvPicPr>
          <p:cNvPr id="12291" name="图片 4">
            <a:extLst>
              <a:ext uri="{FF2B5EF4-FFF2-40B4-BE49-F238E27FC236}">
                <a16:creationId xmlns:a16="http://schemas.microsoft.com/office/drawing/2014/main" xmlns="" id="{53A740CC-0FAA-4705-A6BD-2CA543227C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94" y="700091"/>
            <a:ext cx="936625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内容占位符 15" descr="1313758548368_副本">
            <a:extLst>
              <a:ext uri="{FF2B5EF4-FFF2-40B4-BE49-F238E27FC236}">
                <a16:creationId xmlns:a16="http://schemas.microsoft.com/office/drawing/2014/main" xmlns="" id="{A78591A1-EDF8-4E70-8558-94D9FAD847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263" y="3795715"/>
            <a:ext cx="10858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47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>
            <a:extLst>
              <a:ext uri="{FF2B5EF4-FFF2-40B4-BE49-F238E27FC236}">
                <a16:creationId xmlns:a16="http://schemas.microsoft.com/office/drawing/2014/main" xmlns="" id="{BAD1262F-3719-45D8-BCD9-DCA7710B9D63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1944688"/>
            <a:ext cx="5905500" cy="646112"/>
            <a:chOff x="1691680" y="1817526"/>
            <a:chExt cx="5904656" cy="645648"/>
          </a:xfrm>
        </p:grpSpPr>
        <p:sp>
          <p:nvSpPr>
            <p:cNvPr id="9226" name="MH_SubTitle_1">
              <a:extLst>
                <a:ext uri="{FF2B5EF4-FFF2-40B4-BE49-F238E27FC236}">
                  <a16:creationId xmlns:a16="http://schemas.microsoft.com/office/drawing/2014/main" xmlns="" id="{4CDEE226-C523-4B9D-8846-C93DDDFA8ED2}"/>
                </a:ext>
              </a:extLst>
            </p:cNvPr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1979711" y="1817526"/>
              <a:ext cx="5616625" cy="645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7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掌握要求会认会写的生字，理解重点词语。</a:t>
              </a:r>
            </a:p>
          </p:txBody>
        </p:sp>
        <p:sp>
          <p:nvSpPr>
            <p:cNvPr id="12" name="KSO_Shape">
              <a:extLst>
                <a:ext uri="{FF2B5EF4-FFF2-40B4-BE49-F238E27FC236}">
                  <a16:creationId xmlns:a16="http://schemas.microsoft.com/office/drawing/2014/main" xmlns="" id="{E4934E62-61AF-4D66-A03E-7FF731AF4AFC}"/>
                </a:ext>
              </a:extLst>
            </p:cNvPr>
            <p:cNvSpPr>
              <a:spLocks noChangeAspect="1"/>
            </p:cNvSpPr>
            <p:nvPr>
              <p:custDataLst>
                <p:tags r:id="rId6"/>
              </p:custDataLst>
            </p:nvPr>
          </p:nvSpPr>
          <p:spPr bwMode="auto">
            <a:xfrm>
              <a:off x="1691680" y="2085620"/>
              <a:ext cx="276186" cy="172914"/>
            </a:xfrm>
            <a:custGeom>
              <a:avLst/>
              <a:gdLst>
                <a:gd name="T0" fmla="*/ 424099885 w 6436"/>
                <a:gd name="T1" fmla="*/ 423983062 h 5397"/>
                <a:gd name="T2" fmla="*/ 424099885 w 6436"/>
                <a:gd name="T3" fmla="*/ 423983062 h 5397"/>
                <a:gd name="T4" fmla="*/ 424099885 w 6436"/>
                <a:gd name="T5" fmla="*/ 423983062 h 5397"/>
                <a:gd name="T6" fmla="*/ 424099885 w 6436"/>
                <a:gd name="T7" fmla="*/ 423983062 h 5397"/>
                <a:gd name="T8" fmla="*/ 424099885 w 6436"/>
                <a:gd name="T9" fmla="*/ 423983062 h 5397"/>
                <a:gd name="T10" fmla="*/ 424099885 w 6436"/>
                <a:gd name="T11" fmla="*/ 423983062 h 5397"/>
                <a:gd name="T12" fmla="*/ 424099885 w 6436"/>
                <a:gd name="T13" fmla="*/ 423983062 h 5397"/>
                <a:gd name="T14" fmla="*/ 424099885 w 6436"/>
                <a:gd name="T15" fmla="*/ 423983062 h 5397"/>
                <a:gd name="T16" fmla="*/ 424099885 w 6436"/>
                <a:gd name="T17" fmla="*/ 423983062 h 5397"/>
                <a:gd name="T18" fmla="*/ 424099885 w 6436"/>
                <a:gd name="T19" fmla="*/ 423983062 h 5397"/>
                <a:gd name="T20" fmla="*/ 424099885 w 6436"/>
                <a:gd name="T21" fmla="*/ 423983062 h 5397"/>
                <a:gd name="T22" fmla="*/ 424099885 w 6436"/>
                <a:gd name="T23" fmla="*/ 423983062 h 5397"/>
                <a:gd name="T24" fmla="*/ 424099885 w 6436"/>
                <a:gd name="T25" fmla="*/ 423983062 h 5397"/>
                <a:gd name="T26" fmla="*/ 424099885 w 6436"/>
                <a:gd name="T27" fmla="*/ 423983062 h 5397"/>
                <a:gd name="T28" fmla="*/ 424099885 w 6436"/>
                <a:gd name="T29" fmla="*/ 423983062 h 5397"/>
                <a:gd name="T30" fmla="*/ 424099885 w 6436"/>
                <a:gd name="T31" fmla="*/ 423983062 h 5397"/>
                <a:gd name="T32" fmla="*/ 424099885 w 6436"/>
                <a:gd name="T33" fmla="*/ 423983062 h 53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36" h="5397">
                  <a:moveTo>
                    <a:pt x="0" y="2017"/>
                  </a:moveTo>
                  <a:lnTo>
                    <a:pt x="3141" y="2017"/>
                  </a:lnTo>
                  <a:lnTo>
                    <a:pt x="3821" y="2698"/>
                  </a:lnTo>
                  <a:lnTo>
                    <a:pt x="3141" y="3379"/>
                  </a:lnTo>
                  <a:lnTo>
                    <a:pt x="0" y="3379"/>
                  </a:lnTo>
                  <a:lnTo>
                    <a:pt x="0" y="2017"/>
                  </a:lnTo>
                  <a:close/>
                  <a:moveTo>
                    <a:pt x="2775" y="4434"/>
                  </a:moveTo>
                  <a:lnTo>
                    <a:pt x="4510" y="2698"/>
                  </a:lnTo>
                  <a:lnTo>
                    <a:pt x="2775" y="963"/>
                  </a:lnTo>
                  <a:lnTo>
                    <a:pt x="3737" y="0"/>
                  </a:lnTo>
                  <a:lnTo>
                    <a:pt x="5473" y="1736"/>
                  </a:lnTo>
                  <a:lnTo>
                    <a:pt x="6436" y="2698"/>
                  </a:lnTo>
                  <a:lnTo>
                    <a:pt x="5473" y="3661"/>
                  </a:lnTo>
                  <a:lnTo>
                    <a:pt x="3737" y="5397"/>
                  </a:lnTo>
                  <a:lnTo>
                    <a:pt x="2775" y="4434"/>
                  </a:lnTo>
                  <a:close/>
                </a:path>
              </a:pathLst>
            </a:custGeom>
            <a:solidFill>
              <a:srgbClr val="FE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12">
            <a:extLst>
              <a:ext uri="{FF2B5EF4-FFF2-40B4-BE49-F238E27FC236}">
                <a16:creationId xmlns:a16="http://schemas.microsoft.com/office/drawing/2014/main" xmlns="" id="{C286C4B0-5162-4F53-B383-FC8732397838}"/>
              </a:ext>
            </a:extLst>
          </p:cNvPr>
          <p:cNvGrpSpPr>
            <a:grpSpLocks/>
          </p:cNvGrpSpPr>
          <p:nvPr/>
        </p:nvGrpSpPr>
        <p:grpSpPr bwMode="auto">
          <a:xfrm>
            <a:off x="1619250" y="2733675"/>
            <a:ext cx="5473700" cy="496888"/>
            <a:chOff x="1691680" y="2750075"/>
            <a:chExt cx="5472608" cy="496490"/>
          </a:xfrm>
        </p:grpSpPr>
        <p:sp>
          <p:nvSpPr>
            <p:cNvPr id="9224" name="MH_SubTitle_2">
              <a:extLst>
                <a:ext uri="{FF2B5EF4-FFF2-40B4-BE49-F238E27FC236}">
                  <a16:creationId xmlns:a16="http://schemas.microsoft.com/office/drawing/2014/main" xmlns="" id="{3D02E9A6-0A78-4BCA-A282-F0BE9644CA03}"/>
                </a:ext>
              </a:extLst>
            </p:cNvPr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1979712" y="2750075"/>
              <a:ext cx="5184576" cy="496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7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朗读课文，赏析诗句，尝试描述想象中的画面。</a:t>
              </a:r>
              <a:endParaRPr lang="zh-CN" altLang="zh-CN" sz="1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KSO_Shape">
              <a:extLst>
                <a:ext uri="{FF2B5EF4-FFF2-40B4-BE49-F238E27FC236}">
                  <a16:creationId xmlns:a16="http://schemas.microsoft.com/office/drawing/2014/main" xmlns="" id="{8CA3DCFB-E9FA-4BF2-A4BC-8892DE54AB2D}"/>
                </a:ext>
              </a:extLst>
            </p:cNvPr>
            <p:cNvSpPr>
              <a:spLocks noChangeAspect="1"/>
            </p:cNvSpPr>
            <p:nvPr>
              <p:custDataLst>
                <p:tags r:id="rId4"/>
              </p:custDataLst>
            </p:nvPr>
          </p:nvSpPr>
          <p:spPr bwMode="auto">
            <a:xfrm>
              <a:off x="1691680" y="2938837"/>
              <a:ext cx="276170" cy="172898"/>
            </a:xfrm>
            <a:custGeom>
              <a:avLst/>
              <a:gdLst>
                <a:gd name="T0" fmla="*/ 424099885 w 6436"/>
                <a:gd name="T1" fmla="*/ 423983062 h 5397"/>
                <a:gd name="T2" fmla="*/ 424099885 w 6436"/>
                <a:gd name="T3" fmla="*/ 423983062 h 5397"/>
                <a:gd name="T4" fmla="*/ 424099885 w 6436"/>
                <a:gd name="T5" fmla="*/ 423983062 h 5397"/>
                <a:gd name="T6" fmla="*/ 424099885 w 6436"/>
                <a:gd name="T7" fmla="*/ 423983062 h 5397"/>
                <a:gd name="T8" fmla="*/ 424099885 w 6436"/>
                <a:gd name="T9" fmla="*/ 423983062 h 5397"/>
                <a:gd name="T10" fmla="*/ 424099885 w 6436"/>
                <a:gd name="T11" fmla="*/ 423983062 h 5397"/>
                <a:gd name="T12" fmla="*/ 424099885 w 6436"/>
                <a:gd name="T13" fmla="*/ 423983062 h 5397"/>
                <a:gd name="T14" fmla="*/ 424099885 w 6436"/>
                <a:gd name="T15" fmla="*/ 423983062 h 5397"/>
                <a:gd name="T16" fmla="*/ 424099885 w 6436"/>
                <a:gd name="T17" fmla="*/ 423983062 h 5397"/>
                <a:gd name="T18" fmla="*/ 424099885 w 6436"/>
                <a:gd name="T19" fmla="*/ 423983062 h 5397"/>
                <a:gd name="T20" fmla="*/ 424099885 w 6436"/>
                <a:gd name="T21" fmla="*/ 423983062 h 5397"/>
                <a:gd name="T22" fmla="*/ 424099885 w 6436"/>
                <a:gd name="T23" fmla="*/ 423983062 h 5397"/>
                <a:gd name="T24" fmla="*/ 424099885 w 6436"/>
                <a:gd name="T25" fmla="*/ 423983062 h 5397"/>
                <a:gd name="T26" fmla="*/ 424099885 w 6436"/>
                <a:gd name="T27" fmla="*/ 423983062 h 5397"/>
                <a:gd name="T28" fmla="*/ 424099885 w 6436"/>
                <a:gd name="T29" fmla="*/ 423983062 h 5397"/>
                <a:gd name="T30" fmla="*/ 424099885 w 6436"/>
                <a:gd name="T31" fmla="*/ 423983062 h 5397"/>
                <a:gd name="T32" fmla="*/ 424099885 w 6436"/>
                <a:gd name="T33" fmla="*/ 423983062 h 53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36" h="5397">
                  <a:moveTo>
                    <a:pt x="0" y="2017"/>
                  </a:moveTo>
                  <a:lnTo>
                    <a:pt x="3141" y="2017"/>
                  </a:lnTo>
                  <a:lnTo>
                    <a:pt x="3821" y="2698"/>
                  </a:lnTo>
                  <a:lnTo>
                    <a:pt x="3141" y="3379"/>
                  </a:lnTo>
                  <a:lnTo>
                    <a:pt x="0" y="3379"/>
                  </a:lnTo>
                  <a:lnTo>
                    <a:pt x="0" y="2017"/>
                  </a:lnTo>
                  <a:close/>
                  <a:moveTo>
                    <a:pt x="2775" y="4434"/>
                  </a:moveTo>
                  <a:lnTo>
                    <a:pt x="4510" y="2698"/>
                  </a:lnTo>
                  <a:lnTo>
                    <a:pt x="2775" y="963"/>
                  </a:lnTo>
                  <a:lnTo>
                    <a:pt x="3737" y="0"/>
                  </a:lnTo>
                  <a:lnTo>
                    <a:pt x="5473" y="1736"/>
                  </a:lnTo>
                  <a:lnTo>
                    <a:pt x="6436" y="2698"/>
                  </a:lnTo>
                  <a:lnTo>
                    <a:pt x="5473" y="3661"/>
                  </a:lnTo>
                  <a:lnTo>
                    <a:pt x="3737" y="5397"/>
                  </a:lnTo>
                  <a:lnTo>
                    <a:pt x="2775" y="4434"/>
                  </a:lnTo>
                  <a:close/>
                </a:path>
              </a:pathLst>
            </a:custGeom>
            <a:solidFill>
              <a:srgbClr val="FE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15">
            <a:extLst>
              <a:ext uri="{FF2B5EF4-FFF2-40B4-BE49-F238E27FC236}">
                <a16:creationId xmlns:a16="http://schemas.microsoft.com/office/drawing/2014/main" xmlns="" id="{BDC075F9-ABEE-4C8D-A011-528C0A3DC346}"/>
              </a:ext>
            </a:extLst>
          </p:cNvPr>
          <p:cNvGrpSpPr>
            <a:grpSpLocks/>
          </p:cNvGrpSpPr>
          <p:nvPr/>
        </p:nvGrpSpPr>
        <p:grpSpPr bwMode="auto">
          <a:xfrm>
            <a:off x="1619255" y="3313113"/>
            <a:ext cx="4657725" cy="698500"/>
            <a:chOff x="1691680" y="3257435"/>
            <a:chExt cx="4370484" cy="699200"/>
          </a:xfrm>
        </p:grpSpPr>
        <p:sp>
          <p:nvSpPr>
            <p:cNvPr id="9222" name="MH_SubTitle_3">
              <a:extLst>
                <a:ext uri="{FF2B5EF4-FFF2-40B4-BE49-F238E27FC236}">
                  <a16:creationId xmlns:a16="http://schemas.microsoft.com/office/drawing/2014/main" xmlns="" id="{414963F6-CDF0-454D-8FCA-4B416B2B68F3}"/>
                </a:ext>
              </a:extLst>
            </p:cNvPr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1957708" y="3257435"/>
              <a:ext cx="4104456" cy="699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7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在阅读理解的基础上，感悟文中的童真童趣。</a:t>
              </a:r>
              <a:endParaRPr lang="zh-CN" altLang="zh-CN" sz="17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KSO_Shape">
              <a:extLst>
                <a:ext uri="{FF2B5EF4-FFF2-40B4-BE49-F238E27FC236}">
                  <a16:creationId xmlns:a16="http://schemas.microsoft.com/office/drawing/2014/main" xmlns="" id="{1E8A7103-8C96-4DEE-93E8-CC73811FF0D7}"/>
                </a:ext>
              </a:extLst>
            </p:cNvPr>
            <p:cNvSpPr>
              <a:spLocks noChangeAspect="1"/>
            </p:cNvSpPr>
            <p:nvPr>
              <p:custDataLst>
                <p:tags r:id="rId2"/>
              </p:custDataLst>
            </p:nvPr>
          </p:nvSpPr>
          <p:spPr bwMode="auto">
            <a:xfrm>
              <a:off x="1691680" y="3564129"/>
              <a:ext cx="275576" cy="173211"/>
            </a:xfrm>
            <a:custGeom>
              <a:avLst/>
              <a:gdLst>
                <a:gd name="T0" fmla="*/ 424099885 w 6436"/>
                <a:gd name="T1" fmla="*/ 423983062 h 5397"/>
                <a:gd name="T2" fmla="*/ 424099885 w 6436"/>
                <a:gd name="T3" fmla="*/ 423983062 h 5397"/>
                <a:gd name="T4" fmla="*/ 424099885 w 6436"/>
                <a:gd name="T5" fmla="*/ 423983062 h 5397"/>
                <a:gd name="T6" fmla="*/ 424099885 w 6436"/>
                <a:gd name="T7" fmla="*/ 423983062 h 5397"/>
                <a:gd name="T8" fmla="*/ 424099885 w 6436"/>
                <a:gd name="T9" fmla="*/ 423983062 h 5397"/>
                <a:gd name="T10" fmla="*/ 424099885 w 6436"/>
                <a:gd name="T11" fmla="*/ 423983062 h 5397"/>
                <a:gd name="T12" fmla="*/ 424099885 w 6436"/>
                <a:gd name="T13" fmla="*/ 423983062 h 5397"/>
                <a:gd name="T14" fmla="*/ 424099885 w 6436"/>
                <a:gd name="T15" fmla="*/ 423983062 h 5397"/>
                <a:gd name="T16" fmla="*/ 424099885 w 6436"/>
                <a:gd name="T17" fmla="*/ 423983062 h 5397"/>
                <a:gd name="T18" fmla="*/ 424099885 w 6436"/>
                <a:gd name="T19" fmla="*/ 423983062 h 5397"/>
                <a:gd name="T20" fmla="*/ 424099885 w 6436"/>
                <a:gd name="T21" fmla="*/ 423983062 h 5397"/>
                <a:gd name="T22" fmla="*/ 424099885 w 6436"/>
                <a:gd name="T23" fmla="*/ 423983062 h 5397"/>
                <a:gd name="T24" fmla="*/ 424099885 w 6436"/>
                <a:gd name="T25" fmla="*/ 423983062 h 5397"/>
                <a:gd name="T26" fmla="*/ 424099885 w 6436"/>
                <a:gd name="T27" fmla="*/ 423983062 h 5397"/>
                <a:gd name="T28" fmla="*/ 424099885 w 6436"/>
                <a:gd name="T29" fmla="*/ 423983062 h 5397"/>
                <a:gd name="T30" fmla="*/ 424099885 w 6436"/>
                <a:gd name="T31" fmla="*/ 423983062 h 5397"/>
                <a:gd name="T32" fmla="*/ 424099885 w 6436"/>
                <a:gd name="T33" fmla="*/ 423983062 h 539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436" h="5397">
                  <a:moveTo>
                    <a:pt x="0" y="2017"/>
                  </a:moveTo>
                  <a:lnTo>
                    <a:pt x="3141" y="2017"/>
                  </a:lnTo>
                  <a:lnTo>
                    <a:pt x="3821" y="2698"/>
                  </a:lnTo>
                  <a:lnTo>
                    <a:pt x="3141" y="3379"/>
                  </a:lnTo>
                  <a:lnTo>
                    <a:pt x="0" y="3379"/>
                  </a:lnTo>
                  <a:lnTo>
                    <a:pt x="0" y="2017"/>
                  </a:lnTo>
                  <a:close/>
                  <a:moveTo>
                    <a:pt x="2775" y="4434"/>
                  </a:moveTo>
                  <a:lnTo>
                    <a:pt x="4510" y="2698"/>
                  </a:lnTo>
                  <a:lnTo>
                    <a:pt x="2775" y="963"/>
                  </a:lnTo>
                  <a:lnTo>
                    <a:pt x="3737" y="0"/>
                  </a:lnTo>
                  <a:lnTo>
                    <a:pt x="5473" y="1736"/>
                  </a:lnTo>
                  <a:lnTo>
                    <a:pt x="6436" y="2698"/>
                  </a:lnTo>
                  <a:lnTo>
                    <a:pt x="5473" y="3661"/>
                  </a:lnTo>
                  <a:lnTo>
                    <a:pt x="3737" y="5397"/>
                  </a:lnTo>
                  <a:lnTo>
                    <a:pt x="2775" y="4434"/>
                  </a:lnTo>
                  <a:close/>
                </a:path>
              </a:pathLst>
            </a:custGeom>
            <a:solidFill>
              <a:srgbClr val="FE7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>
                <a:solidFill>
                  <a:srgbClr val="FF0000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9221" name="Picture 2" descr="I:\2018-2019新课程开发\小三语文\角标\小三语文\2版重点导读.png">
            <a:extLst>
              <a:ext uri="{FF2B5EF4-FFF2-40B4-BE49-F238E27FC236}">
                <a16:creationId xmlns:a16="http://schemas.microsoft.com/office/drawing/2014/main" xmlns="" id="{3F2D10F0-4BBE-4479-A77A-0D67893F6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6" y="195266"/>
            <a:ext cx="1871663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3419872" y="603253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EECE1"/>
                </a:solidFill>
              </a:rPr>
              <a:t>https://www.ypppt.com/</a:t>
            </a:r>
            <a:endParaRPr lang="zh-CN" altLang="en-US" dirty="0">
              <a:solidFill>
                <a:srgbClr val="EEECE1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sinaimg.cn/dy/slidenews/5_img/2014_50/453_59092_415096.jpg">
            <a:extLst>
              <a:ext uri="{FF2B5EF4-FFF2-40B4-BE49-F238E27FC236}">
                <a16:creationId xmlns:a16="http://schemas.microsoft.com/office/drawing/2014/main" xmlns="" id="{B650799B-3C71-49A4-978D-698B82D26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8">
            <a:extLst>
              <a:ext uri="{FF2B5EF4-FFF2-40B4-BE49-F238E27FC236}">
                <a16:creationId xmlns:a16="http://schemas.microsoft.com/office/drawing/2014/main" xmlns="" id="{3489CC97-3D3B-4BDE-829B-9BCDEDF0D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16024" y="-308160"/>
            <a:ext cx="9540552" cy="58477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0"/>
          </a:effectLst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1F497D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1F497D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000" b="1" dirty="0">
                <a:solidFill>
                  <a:srgbClr val="1F497D">
                    <a:lumMod val="50000"/>
                  </a:srgb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000" b="1" dirty="0">
              <a:solidFill>
                <a:srgbClr val="1F497D">
                  <a:lumMod val="50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8" name="TextBox 7">
            <a:extLst>
              <a:ext uri="{FF2B5EF4-FFF2-40B4-BE49-F238E27FC236}">
                <a16:creationId xmlns:a16="http://schemas.microsoft.com/office/drawing/2014/main" xmlns="" id="{3FF07022-6504-4A51-89DD-6270CA0A5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800" y="339725"/>
            <a:ext cx="8243888" cy="4413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  水  漂</a:t>
            </a: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放学了，几个孩子来到河滩打水漂。</a:t>
            </a: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小敏说声“看我的”，拿起瓦片就往水里掷。可是她太急性子，没有掌握好技巧，所以瓦片刚出手，就“咚”的一声钻到水底去了，水面上只溅起一簇水花，逗得大家一阵哄笑。</a:t>
            </a: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小林可有高招，他打出的水漂如飞鸟点水，“嚓嚓嚓”地掠过河面，最后纵身一跃，像蛙一样跳上了对面的河滩，赢得了伙伴们的热烈喝彩。</a:t>
            </a: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小华打出的水漂更漂亮，前几个犹如运动员三级跳似的大步流星，到后来步子越来越小，距离越来越近，最后瓦片一晃，瘫倒在水里，大家乐得鼓起掌来。</a:t>
            </a:r>
          </a:p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在余晖里，在平静的河面上，孩子们打出的水漂，像心头放飞的一串串欢笑，像展翅飞翔的一队队雁群，像写在河面的一个个省略号，像盛开于水里的一朵朵白莲花</a:t>
            </a:r>
            <a:r>
              <a:rPr lang="en-US" altLang="zh-CN" b="1" dirty="0">
                <a:solidFill>
                  <a:prstClr val="black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……</a:t>
            </a:r>
          </a:p>
        </p:txBody>
      </p:sp>
      <p:sp>
        <p:nvSpPr>
          <p:cNvPr id="5" name="爆炸形 1 4">
            <a:extLst>
              <a:ext uri="{FF2B5EF4-FFF2-40B4-BE49-F238E27FC236}">
                <a16:creationId xmlns:a16="http://schemas.microsoft.com/office/drawing/2014/main" xmlns="" id="{074131D1-31EF-43DB-BB05-924AF28D2CF3}"/>
              </a:ext>
            </a:extLst>
          </p:cNvPr>
          <p:cNvSpPr/>
          <p:nvPr/>
        </p:nvSpPr>
        <p:spPr>
          <a:xfrm>
            <a:off x="1476375" y="4052891"/>
            <a:ext cx="1511300" cy="1081087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比喻</a:t>
            </a:r>
          </a:p>
        </p:txBody>
      </p:sp>
      <p:sp>
        <p:nvSpPr>
          <p:cNvPr id="7" name="爆炸形 1 6">
            <a:extLst>
              <a:ext uri="{FF2B5EF4-FFF2-40B4-BE49-F238E27FC236}">
                <a16:creationId xmlns:a16="http://schemas.microsoft.com/office/drawing/2014/main" xmlns="" id="{43BD6CED-119A-4CEC-8826-590BE75C17FF}"/>
              </a:ext>
            </a:extLst>
          </p:cNvPr>
          <p:cNvSpPr/>
          <p:nvPr/>
        </p:nvSpPr>
        <p:spPr>
          <a:xfrm>
            <a:off x="5364163" y="4044951"/>
            <a:ext cx="1511300" cy="10795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排比</a:t>
            </a:r>
          </a:p>
        </p:txBody>
      </p:sp>
    </p:spTree>
    <p:extLst>
      <p:ext uri="{BB962C8B-B14F-4D97-AF65-F5344CB8AC3E}">
        <p14:creationId xmlns:p14="http://schemas.microsoft.com/office/powerpoint/2010/main" val="118562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716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6">
            <a:extLst>
              <a:ext uri="{FF2B5EF4-FFF2-40B4-BE49-F238E27FC236}">
                <a16:creationId xmlns:a16="http://schemas.microsoft.com/office/drawing/2014/main" xmlns="" id="{71EE4A58-C6A1-4220-9629-77128344729A}"/>
              </a:ext>
            </a:extLst>
          </p:cNvPr>
          <p:cNvGrpSpPr>
            <a:grpSpLocks/>
          </p:cNvGrpSpPr>
          <p:nvPr/>
        </p:nvGrpSpPr>
        <p:grpSpPr bwMode="auto">
          <a:xfrm>
            <a:off x="509592" y="377828"/>
            <a:ext cx="2117725" cy="479425"/>
            <a:chOff x="750" y="435"/>
            <a:chExt cx="1334" cy="302"/>
          </a:xfrm>
        </p:grpSpPr>
        <p:pic>
          <p:nvPicPr>
            <p:cNvPr id="10245" name="Picture 2" descr="C:\Documents and Settings\Administrator\桌面\图片1.png">
              <a:extLst>
                <a:ext uri="{FF2B5EF4-FFF2-40B4-BE49-F238E27FC236}">
                  <a16:creationId xmlns:a16="http://schemas.microsoft.com/office/drawing/2014/main" xmlns="" id="{108D6E34-9CFF-4A54-9853-AAE00EE11A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25627">
              <a:off x="750" y="435"/>
              <a:ext cx="309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矩形 7">
              <a:extLst>
                <a:ext uri="{FF2B5EF4-FFF2-40B4-BE49-F238E27FC236}">
                  <a16:creationId xmlns:a16="http://schemas.microsoft.com/office/drawing/2014/main" xmlns="" id="{7CA5F0B1-215E-4531-8410-BDA0D7D78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467"/>
              <a:ext cx="1064" cy="2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我来说作者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BCAD879-EB12-42ED-BA7A-EDCE572B3D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67181" y="2105026"/>
            <a:ext cx="410527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泰戈尔：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印度诗人、文学家、代表作有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飞鸟集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》《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园丁集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等。本文选自他的散文诗集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新月集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00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1026" name="Picture 2" descr="http://s1.trueart.com/20130824/173423714.jpg">
            <a:extLst>
              <a:ext uri="{FF2B5EF4-FFF2-40B4-BE49-F238E27FC236}">
                <a16:creationId xmlns:a16="http://schemas.microsoft.com/office/drawing/2014/main" xmlns="" id="{3E8AF934-B330-470D-B601-4D0CE5BEFB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4218" y="1343028"/>
            <a:ext cx="2738437" cy="274002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8">
            <a:extLst>
              <a:ext uri="{FF2B5EF4-FFF2-40B4-BE49-F238E27FC236}">
                <a16:creationId xmlns:a16="http://schemas.microsoft.com/office/drawing/2014/main" xmlns="" id="{94C01101-0362-4203-B734-B6577AC2865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9" y="1149350"/>
            <a:ext cx="6657975" cy="315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26">
            <a:extLst>
              <a:ext uri="{FF2B5EF4-FFF2-40B4-BE49-F238E27FC236}">
                <a16:creationId xmlns:a16="http://schemas.microsoft.com/office/drawing/2014/main" xmlns="" id="{BC0A348F-8879-456A-ABC0-B03BADD8BC65}"/>
              </a:ext>
            </a:extLst>
          </p:cNvPr>
          <p:cNvGrpSpPr>
            <a:grpSpLocks/>
          </p:cNvGrpSpPr>
          <p:nvPr/>
        </p:nvGrpSpPr>
        <p:grpSpPr bwMode="auto">
          <a:xfrm>
            <a:off x="509588" y="377828"/>
            <a:ext cx="1974850" cy="479425"/>
            <a:chOff x="750" y="435"/>
            <a:chExt cx="1244" cy="302"/>
          </a:xfrm>
        </p:grpSpPr>
        <p:pic>
          <p:nvPicPr>
            <p:cNvPr id="11275" name="Picture 2" descr="C:\Documents and Settings\Administrator\桌面\图片1.png">
              <a:extLst>
                <a:ext uri="{FF2B5EF4-FFF2-40B4-BE49-F238E27FC236}">
                  <a16:creationId xmlns:a16="http://schemas.microsoft.com/office/drawing/2014/main" xmlns="" id="{2A078D06-8CD1-4943-8E52-18DF6187EB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25627">
              <a:off x="750" y="435"/>
              <a:ext cx="309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矩形 7">
              <a:extLst>
                <a:ext uri="{FF2B5EF4-FFF2-40B4-BE49-F238E27FC236}">
                  <a16:creationId xmlns:a16="http://schemas.microsoft.com/office/drawing/2014/main" xmlns="" id="{06643288-CA8E-4C82-805E-FC6C8BC75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461"/>
              <a:ext cx="974" cy="2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我来学字词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A3039C2-2F15-49B4-B23C-C7A7A9FCD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8264" y="2716216"/>
            <a:ext cx="16097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衣裳</a:t>
            </a:r>
            <a:endParaRPr lang="zh-CN" altLang="zh-CN" sz="200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04D9C11-C0C0-4C3F-80EC-4CA5DB5FC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9" y="2239966"/>
            <a:ext cx="15128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shang</a:t>
            </a:r>
            <a:endParaRPr lang="zh-CN" altLang="zh-CN" sz="200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270" name="TextBox 5">
            <a:extLst>
              <a:ext uri="{FF2B5EF4-FFF2-40B4-BE49-F238E27FC236}">
                <a16:creationId xmlns:a16="http://schemas.microsoft.com/office/drawing/2014/main" xmlns="" id="{13ED7859-7771-473E-8717-5E8369AB1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8344" y="2481266"/>
            <a:ext cx="5746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4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裳</a:t>
            </a:r>
            <a:endParaRPr lang="zh-CN" altLang="zh-CN" sz="48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9">
            <a:extLst>
              <a:ext uri="{FF2B5EF4-FFF2-40B4-BE49-F238E27FC236}">
                <a16:creationId xmlns:a16="http://schemas.microsoft.com/office/drawing/2014/main" xmlns="" id="{6E290788-FDC1-4A18-876B-CAF87CDF627E}"/>
              </a:ext>
            </a:extLst>
          </p:cNvPr>
          <p:cNvGrpSpPr>
            <a:grpSpLocks/>
          </p:cNvGrpSpPr>
          <p:nvPr/>
        </p:nvGrpSpPr>
        <p:grpSpPr bwMode="auto">
          <a:xfrm>
            <a:off x="4348163" y="-3175"/>
            <a:ext cx="1555750" cy="1350963"/>
            <a:chOff x="1109664" y="2139702"/>
            <a:chExt cx="1793875" cy="1501378"/>
          </a:xfrm>
        </p:grpSpPr>
        <p:sp>
          <p:nvSpPr>
            <p:cNvPr id="11" name="MH_Other_1">
              <a:extLst>
                <a:ext uri="{FF2B5EF4-FFF2-40B4-BE49-F238E27FC236}">
                  <a16:creationId xmlns:a16="http://schemas.microsoft.com/office/drawing/2014/main" xmlns="" id="{5262DD8E-486C-4335-8612-BFDDA0DFE445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523354" y="2302013"/>
              <a:ext cx="1142222" cy="887419"/>
            </a:xfrm>
            <a:custGeom>
              <a:avLst/>
              <a:gdLst>
                <a:gd name="connsiteX0" fmla="*/ 0 w 1120775"/>
                <a:gd name="connsiteY0" fmla="*/ 812800 h 1136650"/>
                <a:gd name="connsiteX1" fmla="*/ 504825 w 1120775"/>
                <a:gd name="connsiteY1" fmla="*/ 0 h 1136650"/>
                <a:gd name="connsiteX2" fmla="*/ 606425 w 1120775"/>
                <a:gd name="connsiteY2" fmla="*/ 28575 h 1136650"/>
                <a:gd name="connsiteX3" fmla="*/ 1120775 w 1120775"/>
                <a:gd name="connsiteY3" fmla="*/ 1136650 h 1136650"/>
                <a:gd name="connsiteX0" fmla="*/ 0 w 1098550"/>
                <a:gd name="connsiteY0" fmla="*/ 815975 h 1136650"/>
                <a:gd name="connsiteX1" fmla="*/ 482600 w 1098550"/>
                <a:gd name="connsiteY1" fmla="*/ 0 h 1136650"/>
                <a:gd name="connsiteX2" fmla="*/ 584200 w 1098550"/>
                <a:gd name="connsiteY2" fmla="*/ 28575 h 1136650"/>
                <a:gd name="connsiteX3" fmla="*/ 1098550 w 1098550"/>
                <a:gd name="connsiteY3" fmla="*/ 1136650 h 1136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8550" h="1136650">
                  <a:moveTo>
                    <a:pt x="0" y="815975"/>
                  </a:moveTo>
                  <a:lnTo>
                    <a:pt x="482600" y="0"/>
                  </a:lnTo>
                  <a:lnTo>
                    <a:pt x="584200" y="28575"/>
                  </a:lnTo>
                  <a:lnTo>
                    <a:pt x="1098550" y="1136650"/>
                  </a:lnTo>
                </a:path>
              </a:pathLst>
            </a:custGeom>
            <a:noFill/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12" name="MH_SubTitle_1">
              <a:extLst>
                <a:ext uri="{FF2B5EF4-FFF2-40B4-BE49-F238E27FC236}">
                  <a16:creationId xmlns:a16="http://schemas.microsoft.com/office/drawing/2014/main" xmlns="" id="{57E42DFB-07D2-45EA-9E73-C79E76F9510B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 rot="588792">
              <a:off x="1109664" y="2970665"/>
              <a:ext cx="1793875" cy="670415"/>
            </a:xfrm>
            <a:prstGeom prst="roundRect">
              <a:avLst>
                <a:gd name="adj" fmla="val 11293"/>
              </a:avLst>
            </a:prstGeom>
            <a:solidFill>
              <a:srgbClr val="FFFF66"/>
            </a:solidFill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chemeClr val="accent6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我会认</a:t>
              </a:r>
            </a:p>
          </p:txBody>
        </p:sp>
        <p:sp>
          <p:nvSpPr>
            <p:cNvPr id="13" name="MH_Other_2">
              <a:extLst>
                <a:ext uri="{FF2B5EF4-FFF2-40B4-BE49-F238E27FC236}">
                  <a16:creationId xmlns:a16="http://schemas.microsoft.com/office/drawing/2014/main" xmlns="" id="{7AD048D3-4C8E-40CB-A00E-F1BF0A5C56C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823553" y="2139702"/>
              <a:ext cx="450299" cy="336972"/>
            </a:xfrm>
            <a:prstGeom prst="ellipse">
              <a:avLst/>
            </a:prstGeom>
            <a:solidFill>
              <a:srgbClr val="FFFF6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925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accent6">
                      <a:lumMod val="50000"/>
                    </a:schemeClr>
                  </a:solidFill>
                </a:rPr>
                <a:t>01</a:t>
              </a:r>
              <a:endParaRPr lang="zh-CN" alt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2">
            <a:extLst>
              <a:ext uri="{FF2B5EF4-FFF2-40B4-BE49-F238E27FC236}">
                <a16:creationId xmlns:a16="http://schemas.microsoft.com/office/drawing/2014/main" xmlns="" id="{7349B0B8-07E7-4D14-B90F-77E996835649}"/>
              </a:ext>
            </a:extLst>
          </p:cNvPr>
          <p:cNvGrpSpPr>
            <a:grpSpLocks/>
          </p:cNvGrpSpPr>
          <p:nvPr/>
        </p:nvGrpSpPr>
        <p:grpSpPr bwMode="auto">
          <a:xfrm>
            <a:off x="688981" y="1647826"/>
            <a:ext cx="7770813" cy="2143125"/>
            <a:chOff x="-650947" y="2152581"/>
            <a:chExt cx="7772161" cy="2142496"/>
          </a:xfrm>
        </p:grpSpPr>
        <p:sp>
          <p:nvSpPr>
            <p:cNvPr id="12298" name="Rectangle 6">
              <a:extLst>
                <a:ext uri="{FF2B5EF4-FFF2-40B4-BE49-F238E27FC236}">
                  <a16:creationId xmlns:a16="http://schemas.microsoft.com/office/drawing/2014/main" xmlns="" id="{E6179339-2937-411B-846F-E8C4A9F5BC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0152" y="3237113"/>
              <a:ext cx="1120228" cy="1053776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B0F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2299" name="组合 1">
              <a:extLst>
                <a:ext uri="{FF2B5EF4-FFF2-40B4-BE49-F238E27FC236}">
                  <a16:creationId xmlns:a16="http://schemas.microsoft.com/office/drawing/2014/main" xmlns="" id="{BE6C8603-FD5C-4957-82F5-EC7A6543CC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650947" y="2152581"/>
              <a:ext cx="7772161" cy="2142496"/>
              <a:chOff x="-650947" y="1365215"/>
              <a:chExt cx="10598446" cy="2928080"/>
            </a:xfrm>
          </p:grpSpPr>
          <p:sp>
            <p:nvSpPr>
              <p:cNvPr id="12300" name="Rectangle 6">
                <a:extLst>
                  <a:ext uri="{FF2B5EF4-FFF2-40B4-BE49-F238E27FC236}">
                    <a16:creationId xmlns:a16="http://schemas.microsoft.com/office/drawing/2014/main" xmlns="" id="{8BFF802E-5EFF-4389-9353-DD8ACF199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414" y="1427560"/>
                <a:ext cx="1516063" cy="14255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01" name="Line 7">
                <a:extLst>
                  <a:ext uri="{FF2B5EF4-FFF2-40B4-BE49-F238E27FC236}">
                    <a16:creationId xmlns:a16="http://schemas.microsoft.com/office/drawing/2014/main" xmlns="" id="{6EBC0DAC-D489-4386-A786-757934ECD3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126" y="2113360"/>
                <a:ext cx="1600200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2" name="Line 8">
                <a:extLst>
                  <a:ext uri="{FF2B5EF4-FFF2-40B4-BE49-F238E27FC236}">
                    <a16:creationId xmlns:a16="http://schemas.microsoft.com/office/drawing/2014/main" xmlns="" id="{CE7C11AA-8983-4228-B08B-930F01FA44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59126" y="1427560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3" name="Rectangle 31">
                <a:extLst>
                  <a:ext uri="{FF2B5EF4-FFF2-40B4-BE49-F238E27FC236}">
                    <a16:creationId xmlns:a16="http://schemas.microsoft.com/office/drawing/2014/main" xmlns="" id="{98BE3E6C-38CE-4DA5-A61E-13A8D87E4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5414" y="1427560"/>
                <a:ext cx="1517650" cy="14255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04" name="Line 32">
                <a:extLst>
                  <a:ext uri="{FF2B5EF4-FFF2-40B4-BE49-F238E27FC236}">
                    <a16:creationId xmlns:a16="http://schemas.microsoft.com/office/drawing/2014/main" xmlns="" id="{079C77EA-CDFA-4566-90F0-1DE2E3AF42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21126" y="2113360"/>
                <a:ext cx="1544638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5" name="Line 33">
                <a:extLst>
                  <a:ext uri="{FF2B5EF4-FFF2-40B4-BE49-F238E27FC236}">
                    <a16:creationId xmlns:a16="http://schemas.microsoft.com/office/drawing/2014/main" xmlns="" id="{D50A2F6F-AF59-4548-BD7F-FAA9F6B81B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97414" y="1435498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06" name="Text Box 9">
                <a:extLst>
                  <a:ext uri="{FF2B5EF4-FFF2-40B4-BE49-F238E27FC236}">
                    <a16:creationId xmlns:a16="http://schemas.microsoft.com/office/drawing/2014/main" xmlns="" id="{3478DBAF-011B-4AA8-9845-FF512BE3F4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35271" y="1412598"/>
                <a:ext cx="1511300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荒</a:t>
                </a:r>
              </a:p>
            </p:txBody>
          </p:sp>
          <p:sp>
            <p:nvSpPr>
              <p:cNvPr id="12307" name="Text Box 9">
                <a:extLst>
                  <a:ext uri="{FF2B5EF4-FFF2-40B4-BE49-F238E27FC236}">
                    <a16:creationId xmlns:a16="http://schemas.microsoft.com/office/drawing/2014/main" xmlns="" id="{9879256F-CFFD-475B-9860-27044CF6E5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3878" y="1377395"/>
                <a:ext cx="1465263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落</a:t>
                </a:r>
                <a:endParaRPr lang="zh-CN" altLang="en-US" sz="60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08" name="Rectangle 6">
                <a:extLst>
                  <a:ext uri="{FF2B5EF4-FFF2-40B4-BE49-F238E27FC236}">
                    <a16:creationId xmlns:a16="http://schemas.microsoft.com/office/drawing/2014/main" xmlns="" id="{1E465653-C721-432A-B3F0-B7425D7C2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9413" y="1427560"/>
                <a:ext cx="1516063" cy="14255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09" name="Line 7">
                <a:extLst>
                  <a:ext uri="{FF2B5EF4-FFF2-40B4-BE49-F238E27FC236}">
                    <a16:creationId xmlns:a16="http://schemas.microsoft.com/office/drawing/2014/main" xmlns="" id="{F4383410-9A72-44EA-AC3F-C5EBF144EF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45126" y="2113360"/>
                <a:ext cx="1600200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0" name="Line 8">
                <a:extLst>
                  <a:ext uri="{FF2B5EF4-FFF2-40B4-BE49-F238E27FC236}">
                    <a16:creationId xmlns:a16="http://schemas.microsoft.com/office/drawing/2014/main" xmlns="" id="{3931E9B5-8132-4C5F-9E4E-5EC2F9AFA7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7126" y="1427560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1" name="Text Box 9">
                <a:extLst>
                  <a:ext uri="{FF2B5EF4-FFF2-40B4-BE49-F238E27FC236}">
                    <a16:creationId xmlns:a16="http://schemas.microsoft.com/office/drawing/2014/main" xmlns="" id="{0FBBB895-FD7F-4E08-AA3A-F36240FDBAA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68707" y="1408015"/>
                <a:ext cx="1465263" cy="2649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笛子</a:t>
                </a:r>
              </a:p>
            </p:txBody>
          </p:sp>
          <p:sp>
            <p:nvSpPr>
              <p:cNvPr id="12312" name="Rectangle 6">
                <a:extLst>
                  <a:ext uri="{FF2B5EF4-FFF2-40B4-BE49-F238E27FC236}">
                    <a16:creationId xmlns:a16="http://schemas.microsoft.com/office/drawing/2014/main" xmlns="" id="{50D5B0E2-4EE9-4323-B580-498A32581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7917" y="1423814"/>
                <a:ext cx="1516063" cy="14255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13" name="Line 7">
                <a:extLst>
                  <a:ext uri="{FF2B5EF4-FFF2-40B4-BE49-F238E27FC236}">
                    <a16:creationId xmlns:a16="http://schemas.microsoft.com/office/drawing/2014/main" xmlns="" id="{820F7B2A-9D0C-42E6-BB68-D885788349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33630" y="2109614"/>
                <a:ext cx="1600200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4" name="Line 8">
                <a:extLst>
                  <a:ext uri="{FF2B5EF4-FFF2-40B4-BE49-F238E27FC236}">
                    <a16:creationId xmlns:a16="http://schemas.microsoft.com/office/drawing/2014/main" xmlns="" id="{EE18E3B7-6BB0-4C20-9081-FEA6D1CDE3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95630" y="1423814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5" name="Text Box 9">
                <a:extLst>
                  <a:ext uri="{FF2B5EF4-FFF2-40B4-BE49-F238E27FC236}">
                    <a16:creationId xmlns:a16="http://schemas.microsoft.com/office/drawing/2014/main" xmlns="" id="{BBEB0FC9-593A-4BDA-A8C1-01177065884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27393" y="1365215"/>
                <a:ext cx="1465263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舞</a:t>
                </a:r>
              </a:p>
            </p:txBody>
          </p:sp>
          <p:sp>
            <p:nvSpPr>
              <p:cNvPr id="12316" name="Rectangle 6">
                <a:extLst>
                  <a:ext uri="{FF2B5EF4-FFF2-40B4-BE49-F238E27FC236}">
                    <a16:creationId xmlns:a16="http://schemas.microsoft.com/office/drawing/2014/main" xmlns="" id="{D20A6C22-F34E-43DD-B1DA-BEDCD6F20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60085" y="1427560"/>
                <a:ext cx="1516063" cy="1432223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17" name="Line 7">
                <a:extLst>
                  <a:ext uri="{FF2B5EF4-FFF2-40B4-BE49-F238E27FC236}">
                    <a16:creationId xmlns:a16="http://schemas.microsoft.com/office/drawing/2014/main" xmlns="" id="{5083C5EE-C5BC-4CF6-BAFF-7092607D54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45798" y="2120007"/>
                <a:ext cx="1600200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8" name="Line 8">
                <a:extLst>
                  <a:ext uri="{FF2B5EF4-FFF2-40B4-BE49-F238E27FC236}">
                    <a16:creationId xmlns:a16="http://schemas.microsoft.com/office/drawing/2014/main" xmlns="" id="{0BC7DF4C-8F04-4D11-BDD9-A6B0932B66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07798" y="1434207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19" name="Text Box 9">
                <a:extLst>
                  <a:ext uri="{FF2B5EF4-FFF2-40B4-BE49-F238E27FC236}">
                    <a16:creationId xmlns:a16="http://schemas.microsoft.com/office/drawing/2014/main" xmlns="" id="{0008FC8F-2D63-4A9D-AB97-CBDACE75538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73952" y="1397060"/>
                <a:ext cx="1465263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狂</a:t>
                </a:r>
              </a:p>
            </p:txBody>
          </p:sp>
          <p:sp>
            <p:nvSpPr>
              <p:cNvPr id="12320" name="Rectangle 6">
                <a:extLst>
                  <a:ext uri="{FF2B5EF4-FFF2-40B4-BE49-F238E27FC236}">
                    <a16:creationId xmlns:a16="http://schemas.microsoft.com/office/drawing/2014/main" xmlns="" id="{209D7334-DFFD-4F47-99E9-2EBF1EA84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48589" y="1430461"/>
                <a:ext cx="1516063" cy="14255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21" name="Line 7">
                <a:extLst>
                  <a:ext uri="{FF2B5EF4-FFF2-40B4-BE49-F238E27FC236}">
                    <a16:creationId xmlns:a16="http://schemas.microsoft.com/office/drawing/2014/main" xmlns="" id="{CF9C5EA3-8510-44B6-9A24-BCCD821E27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597267" y="2116260"/>
                <a:ext cx="1600200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2" name="Line 8">
                <a:extLst>
                  <a:ext uri="{FF2B5EF4-FFF2-40B4-BE49-F238E27FC236}">
                    <a16:creationId xmlns:a16="http://schemas.microsoft.com/office/drawing/2014/main" xmlns="" id="{73569205-25D7-4DC8-BBA9-66A64A5A35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30034" y="1430461"/>
                <a:ext cx="0" cy="1397001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3" name="Text Box 9">
                <a:extLst>
                  <a:ext uri="{FF2B5EF4-FFF2-40B4-BE49-F238E27FC236}">
                    <a16:creationId xmlns:a16="http://schemas.microsoft.com/office/drawing/2014/main" xmlns="" id="{B18AA406-250B-4618-A1AD-DFA1397F211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41740" y="1392969"/>
                <a:ext cx="1465263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罚</a:t>
                </a:r>
              </a:p>
            </p:txBody>
          </p:sp>
          <p:sp>
            <p:nvSpPr>
              <p:cNvPr id="12324" name="Rectangle 6">
                <a:extLst>
                  <a:ext uri="{FF2B5EF4-FFF2-40B4-BE49-F238E27FC236}">
                    <a16:creationId xmlns:a16="http://schemas.microsoft.com/office/drawing/2014/main" xmlns="" id="{2160FC69-E600-4781-A3EB-318E0ADA8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36659" y="2867720"/>
                <a:ext cx="1516063" cy="14255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25" name="Line 7">
                <a:extLst>
                  <a:ext uri="{FF2B5EF4-FFF2-40B4-BE49-F238E27FC236}">
                    <a16:creationId xmlns:a16="http://schemas.microsoft.com/office/drawing/2014/main" xmlns="" id="{3D0F0AC2-1E85-4D90-9E3A-6435D0F1A8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-650947" y="3553520"/>
                <a:ext cx="1600200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6" name="Line 8">
                <a:extLst>
                  <a:ext uri="{FF2B5EF4-FFF2-40B4-BE49-F238E27FC236}">
                    <a16:creationId xmlns:a16="http://schemas.microsoft.com/office/drawing/2014/main" xmlns="" id="{9C9F199A-1742-4A96-9AFA-0F446D4E4B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053" y="2867720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7" name="Rectangle 31">
                <a:extLst>
                  <a:ext uri="{FF2B5EF4-FFF2-40B4-BE49-F238E27FC236}">
                    <a16:creationId xmlns:a16="http://schemas.microsoft.com/office/drawing/2014/main" xmlns="" id="{89B7279F-128F-49A8-BB84-0CE0A9506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7341" y="2867720"/>
                <a:ext cx="1517650" cy="14255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28" name="Line 32">
                <a:extLst>
                  <a:ext uri="{FF2B5EF4-FFF2-40B4-BE49-F238E27FC236}">
                    <a16:creationId xmlns:a16="http://schemas.microsoft.com/office/drawing/2014/main" xmlns="" id="{79AF1177-5CA2-4C06-8A8B-10AC2D49EC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3053" y="3553520"/>
                <a:ext cx="1544638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29" name="Line 33">
                <a:extLst>
                  <a:ext uri="{FF2B5EF4-FFF2-40B4-BE49-F238E27FC236}">
                    <a16:creationId xmlns:a16="http://schemas.microsoft.com/office/drawing/2014/main" xmlns="" id="{E0C9BDFA-30E7-4A29-8AF0-1045E0B136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49341" y="2875658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0" name="Text Box 9">
                <a:extLst>
                  <a:ext uri="{FF2B5EF4-FFF2-40B4-BE49-F238E27FC236}">
                    <a16:creationId xmlns:a16="http://schemas.microsoft.com/office/drawing/2014/main" xmlns="" id="{ACF17130-6E21-4045-B930-AAD773C2B5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61953" y="2804539"/>
                <a:ext cx="1511300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互</a:t>
                </a:r>
              </a:p>
            </p:txBody>
          </p:sp>
          <p:sp>
            <p:nvSpPr>
              <p:cNvPr id="12331" name="Text Box 9">
                <a:extLst>
                  <a:ext uri="{FF2B5EF4-FFF2-40B4-BE49-F238E27FC236}">
                    <a16:creationId xmlns:a16="http://schemas.microsoft.com/office/drawing/2014/main" xmlns="" id="{E296395C-8A0C-476C-9D63-CEE2CB9DA84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557184" y="2839740"/>
                <a:ext cx="1465263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假</a:t>
                </a:r>
              </a:p>
            </p:txBody>
          </p:sp>
          <p:sp>
            <p:nvSpPr>
              <p:cNvPr id="12332" name="Rectangle 6">
                <a:extLst>
                  <a:ext uri="{FF2B5EF4-FFF2-40B4-BE49-F238E27FC236}">
                    <a16:creationId xmlns:a16="http://schemas.microsoft.com/office/drawing/2014/main" xmlns="" id="{E6AB29F1-9A57-4CC1-A7C0-160CBEF69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340" y="2867720"/>
                <a:ext cx="1516063" cy="14255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33" name="Line 7">
                <a:extLst>
                  <a:ext uri="{FF2B5EF4-FFF2-40B4-BE49-F238E27FC236}">
                    <a16:creationId xmlns:a16="http://schemas.microsoft.com/office/drawing/2014/main" xmlns="" id="{3DF2E2BA-6551-418B-8A04-51FA4AB3CB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97053" y="3553520"/>
                <a:ext cx="1600200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4" name="Line 8">
                <a:extLst>
                  <a:ext uri="{FF2B5EF4-FFF2-40B4-BE49-F238E27FC236}">
                    <a16:creationId xmlns:a16="http://schemas.microsoft.com/office/drawing/2014/main" xmlns="" id="{55673D20-2A36-4A72-88B6-990E028BE5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9053" y="2867720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5" name="Text Box 9">
                <a:extLst>
                  <a:ext uri="{FF2B5EF4-FFF2-40B4-BE49-F238E27FC236}">
                    <a16:creationId xmlns:a16="http://schemas.microsoft.com/office/drawing/2014/main" xmlns="" id="{56E6DD02-76D1-450B-9728-6F60367029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8377" y="2839740"/>
                <a:ext cx="1465263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所</a:t>
                </a:r>
              </a:p>
            </p:txBody>
          </p:sp>
          <p:sp>
            <p:nvSpPr>
              <p:cNvPr id="12336" name="Rectangle 6">
                <a:extLst>
                  <a:ext uri="{FF2B5EF4-FFF2-40B4-BE49-F238E27FC236}">
                    <a16:creationId xmlns:a16="http://schemas.microsoft.com/office/drawing/2014/main" xmlns="" id="{265CAE17-33B2-458E-9321-E47A138B4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9844" y="2863974"/>
                <a:ext cx="1516063" cy="14255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37" name="Line 7">
                <a:extLst>
                  <a:ext uri="{FF2B5EF4-FFF2-40B4-BE49-F238E27FC236}">
                    <a16:creationId xmlns:a16="http://schemas.microsoft.com/office/drawing/2014/main" xmlns="" id="{DDE6CBC9-AAA4-4436-ACC8-0ACF29C5A9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5557" y="3549774"/>
                <a:ext cx="1600200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8" name="Line 8">
                <a:extLst>
                  <a:ext uri="{FF2B5EF4-FFF2-40B4-BE49-F238E27FC236}">
                    <a16:creationId xmlns:a16="http://schemas.microsoft.com/office/drawing/2014/main" xmlns="" id="{74F6D240-2AE2-46E1-BC63-735BF45502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47557" y="2863974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39" name="Text Box 9">
                <a:extLst>
                  <a:ext uri="{FF2B5EF4-FFF2-40B4-BE49-F238E27FC236}">
                    <a16:creationId xmlns:a16="http://schemas.microsoft.com/office/drawing/2014/main" xmlns="" id="{452F0EC4-C5A6-4182-AC58-E6D7F4E604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96881" y="2875778"/>
                <a:ext cx="1465263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够</a:t>
                </a:r>
              </a:p>
            </p:txBody>
          </p:sp>
          <p:sp>
            <p:nvSpPr>
              <p:cNvPr id="12340" name="Rectangle 6">
                <a:extLst>
                  <a:ext uri="{FF2B5EF4-FFF2-40B4-BE49-F238E27FC236}">
                    <a16:creationId xmlns:a16="http://schemas.microsoft.com/office/drawing/2014/main" xmlns="" id="{6C933D93-028D-4BC3-948F-BA10E55F5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12012" y="2861995"/>
                <a:ext cx="1516063" cy="14255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41" name="Line 7">
                <a:extLst>
                  <a:ext uri="{FF2B5EF4-FFF2-40B4-BE49-F238E27FC236}">
                    <a16:creationId xmlns:a16="http://schemas.microsoft.com/office/drawing/2014/main" xmlns="" id="{A2B15364-2535-4840-A8C9-64FC47A664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97725" y="3560167"/>
                <a:ext cx="1600200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2" name="Line 8">
                <a:extLst>
                  <a:ext uri="{FF2B5EF4-FFF2-40B4-BE49-F238E27FC236}">
                    <a16:creationId xmlns:a16="http://schemas.microsoft.com/office/drawing/2014/main" xmlns="" id="{68009063-C509-4BBC-BC9A-8074FC4E51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59725" y="2874367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3" name="Text Box 9">
                <a:extLst>
                  <a:ext uri="{FF2B5EF4-FFF2-40B4-BE49-F238E27FC236}">
                    <a16:creationId xmlns:a16="http://schemas.microsoft.com/office/drawing/2014/main" xmlns="" id="{6E9E8125-614B-44C8-9342-6EE46F73E8C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26612" y="2850971"/>
                <a:ext cx="1465263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猜</a:t>
                </a:r>
              </a:p>
            </p:txBody>
          </p:sp>
          <p:sp>
            <p:nvSpPr>
              <p:cNvPr id="12344" name="Rectangle 6">
                <a:extLst>
                  <a:ext uri="{FF2B5EF4-FFF2-40B4-BE49-F238E27FC236}">
                    <a16:creationId xmlns:a16="http://schemas.microsoft.com/office/drawing/2014/main" xmlns="" id="{ECD6AE79-5FD7-48EF-AF46-CFDC6FBC3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00516" y="2858249"/>
                <a:ext cx="1516063" cy="1425575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1100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2345" name="Line 7">
                <a:extLst>
                  <a:ext uri="{FF2B5EF4-FFF2-40B4-BE49-F238E27FC236}">
                    <a16:creationId xmlns:a16="http://schemas.microsoft.com/office/drawing/2014/main" xmlns="" id="{23071925-C218-4F60-917D-08179AF733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86229" y="3556421"/>
                <a:ext cx="1600200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6" name="Line 8">
                <a:extLst>
                  <a:ext uri="{FF2B5EF4-FFF2-40B4-BE49-F238E27FC236}">
                    <a16:creationId xmlns:a16="http://schemas.microsoft.com/office/drawing/2014/main" xmlns="" id="{210F24F6-0BF6-40EA-A30A-664E4B312D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48229" y="2870621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7" name="Text Box 9">
                <a:extLst>
                  <a:ext uri="{FF2B5EF4-FFF2-40B4-BE49-F238E27FC236}">
                    <a16:creationId xmlns:a16="http://schemas.microsoft.com/office/drawing/2014/main" xmlns="" id="{5DD7B83C-E4D9-40C1-A616-DCB65CA41D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27373" y="2820456"/>
                <a:ext cx="1465263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扬</a:t>
                </a:r>
              </a:p>
            </p:txBody>
          </p:sp>
          <p:sp>
            <p:nvSpPr>
              <p:cNvPr id="12348" name="Line 7">
                <a:extLst>
                  <a:ext uri="{FF2B5EF4-FFF2-40B4-BE49-F238E27FC236}">
                    <a16:creationId xmlns:a16="http://schemas.microsoft.com/office/drawing/2014/main" xmlns="" id="{884DC7C8-733F-40BE-8170-A255FD3388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84629" y="3560166"/>
                <a:ext cx="1600200" cy="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49" name="Line 8">
                <a:extLst>
                  <a:ext uri="{FF2B5EF4-FFF2-40B4-BE49-F238E27FC236}">
                    <a16:creationId xmlns:a16="http://schemas.microsoft.com/office/drawing/2014/main" xmlns="" id="{B6FAD8AB-6AE0-4683-9165-FB1A16F775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68037" y="2874367"/>
                <a:ext cx="0" cy="1397000"/>
              </a:xfrm>
              <a:prstGeom prst="line">
                <a:avLst/>
              </a:prstGeom>
              <a:noFill/>
              <a:ln w="9525">
                <a:solidFill>
                  <a:srgbClr val="00B0F0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50" name="Text Box 9">
                <a:extLst>
                  <a:ext uri="{FF2B5EF4-FFF2-40B4-BE49-F238E27FC236}">
                    <a16:creationId xmlns:a16="http://schemas.microsoft.com/office/drawing/2014/main" xmlns="" id="{B4186BB7-899E-446A-B09F-7C0A7A62E55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82236" y="2798168"/>
                <a:ext cx="1465263" cy="1387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zh-CN" altLang="en-US" sz="6000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臂</a:t>
                </a:r>
              </a:p>
            </p:txBody>
          </p:sp>
        </p:grpSp>
      </p:grpSp>
      <p:grpSp>
        <p:nvGrpSpPr>
          <p:cNvPr id="4" name="组合 86">
            <a:extLst>
              <a:ext uri="{FF2B5EF4-FFF2-40B4-BE49-F238E27FC236}">
                <a16:creationId xmlns:a16="http://schemas.microsoft.com/office/drawing/2014/main" xmlns="" id="{644C81C5-6B0F-4DE7-867B-D8297109D674}"/>
              </a:ext>
            </a:extLst>
          </p:cNvPr>
          <p:cNvGrpSpPr>
            <a:grpSpLocks/>
          </p:cNvGrpSpPr>
          <p:nvPr/>
        </p:nvGrpSpPr>
        <p:grpSpPr bwMode="auto">
          <a:xfrm>
            <a:off x="5145088" y="44453"/>
            <a:ext cx="1587500" cy="1374775"/>
            <a:chOff x="1109664" y="2139702"/>
            <a:chExt cx="1793875" cy="1501378"/>
          </a:xfrm>
        </p:grpSpPr>
        <p:sp>
          <p:nvSpPr>
            <p:cNvPr id="88" name="MH_Other_1">
              <a:extLst>
                <a:ext uri="{FF2B5EF4-FFF2-40B4-BE49-F238E27FC236}">
                  <a16:creationId xmlns:a16="http://schemas.microsoft.com/office/drawing/2014/main" xmlns="" id="{1CF11FA9-19D6-46F5-9926-FC91352A4D5C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524049" y="2302669"/>
              <a:ext cx="1140905" cy="885918"/>
            </a:xfrm>
            <a:custGeom>
              <a:avLst/>
              <a:gdLst>
                <a:gd name="connsiteX0" fmla="*/ 0 w 1120775"/>
                <a:gd name="connsiteY0" fmla="*/ 812800 h 1136650"/>
                <a:gd name="connsiteX1" fmla="*/ 504825 w 1120775"/>
                <a:gd name="connsiteY1" fmla="*/ 0 h 1136650"/>
                <a:gd name="connsiteX2" fmla="*/ 606425 w 1120775"/>
                <a:gd name="connsiteY2" fmla="*/ 28575 h 1136650"/>
                <a:gd name="connsiteX3" fmla="*/ 1120775 w 1120775"/>
                <a:gd name="connsiteY3" fmla="*/ 1136650 h 1136650"/>
                <a:gd name="connsiteX0" fmla="*/ 0 w 1098550"/>
                <a:gd name="connsiteY0" fmla="*/ 815975 h 1136650"/>
                <a:gd name="connsiteX1" fmla="*/ 482600 w 1098550"/>
                <a:gd name="connsiteY1" fmla="*/ 0 h 1136650"/>
                <a:gd name="connsiteX2" fmla="*/ 584200 w 1098550"/>
                <a:gd name="connsiteY2" fmla="*/ 28575 h 1136650"/>
                <a:gd name="connsiteX3" fmla="*/ 1098550 w 1098550"/>
                <a:gd name="connsiteY3" fmla="*/ 1136650 h 1136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8550" h="1136650">
                  <a:moveTo>
                    <a:pt x="0" y="815975"/>
                  </a:moveTo>
                  <a:lnTo>
                    <a:pt x="482600" y="0"/>
                  </a:lnTo>
                  <a:lnTo>
                    <a:pt x="584200" y="28575"/>
                  </a:lnTo>
                  <a:lnTo>
                    <a:pt x="1098550" y="1136650"/>
                  </a:lnTo>
                </a:path>
              </a:pathLst>
            </a:cu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89" name="MH_SubTitle_1">
              <a:extLst>
                <a:ext uri="{FF2B5EF4-FFF2-40B4-BE49-F238E27FC236}">
                  <a16:creationId xmlns:a16="http://schemas.microsoft.com/office/drawing/2014/main" xmlns="" id="{A8C0C9F4-F9E1-44E7-88C1-270ABE0B5DAD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 rot="588792">
              <a:off x="1109664" y="2970141"/>
              <a:ext cx="1793875" cy="670939"/>
            </a:xfrm>
            <a:prstGeom prst="roundRect">
              <a:avLst>
                <a:gd name="adj" fmla="val 11293"/>
              </a:avLst>
            </a:prstGeom>
            <a:solidFill>
              <a:srgbClr val="3399FF"/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90" name="MH_Other_2">
              <a:extLst>
                <a:ext uri="{FF2B5EF4-FFF2-40B4-BE49-F238E27FC236}">
                  <a16:creationId xmlns:a16="http://schemas.microsoft.com/office/drawing/2014/main" xmlns="" id="{C2EEF1D1-7E38-4621-B91C-CE9A7955D74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823626" y="2139702"/>
              <a:ext cx="450262" cy="336336"/>
            </a:xfrm>
            <a:prstGeom prst="ellipse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925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rgbClr val="FFFFFF"/>
                  </a:solidFill>
                </a:rPr>
                <a:t>02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2292" name="组合 62">
            <a:extLst>
              <a:ext uri="{FF2B5EF4-FFF2-40B4-BE49-F238E27FC236}">
                <a16:creationId xmlns:a16="http://schemas.microsoft.com/office/drawing/2014/main" xmlns="" id="{356E52BF-DF3E-478C-8404-4EC52C282E1C}"/>
              </a:ext>
            </a:extLst>
          </p:cNvPr>
          <p:cNvGrpSpPr>
            <a:grpSpLocks/>
          </p:cNvGrpSpPr>
          <p:nvPr/>
        </p:nvGrpSpPr>
        <p:grpSpPr bwMode="auto">
          <a:xfrm>
            <a:off x="395294" y="195264"/>
            <a:ext cx="1800225" cy="431800"/>
            <a:chOff x="539552" y="411510"/>
            <a:chExt cx="1800426" cy="432048"/>
          </a:xfrm>
        </p:grpSpPr>
        <p:sp>
          <p:nvSpPr>
            <p:cNvPr id="12293" name="矩形 7">
              <a:extLst>
                <a:ext uri="{FF2B5EF4-FFF2-40B4-BE49-F238E27FC236}">
                  <a16:creationId xmlns:a16="http://schemas.microsoft.com/office/drawing/2014/main" xmlns="" id="{F65F4F93-2734-4BBE-BE9C-E735608CF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214" y="448175"/>
              <a:ext cx="1401764" cy="36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>
                  <a:solidFill>
                    <a:srgbClr val="102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我来学字词</a:t>
              </a:r>
            </a:p>
          </p:txBody>
        </p:sp>
        <p:pic>
          <p:nvPicPr>
            <p:cNvPr id="12294" name="图片 84">
              <a:extLst>
                <a:ext uri="{FF2B5EF4-FFF2-40B4-BE49-F238E27FC236}">
                  <a16:creationId xmlns:a16="http://schemas.microsoft.com/office/drawing/2014/main" xmlns="" id="{A32591A0-6FB8-4869-87D3-CF1788A99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411510"/>
              <a:ext cx="443126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>
            <a:extLst>
              <a:ext uri="{FF2B5EF4-FFF2-40B4-BE49-F238E27FC236}">
                <a16:creationId xmlns:a16="http://schemas.microsoft.com/office/drawing/2014/main" xmlns="" id="{B7070558-33CB-4671-9C3A-8B274E813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8694" y="2733678"/>
            <a:ext cx="1120775" cy="1052513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Rectangle 6">
            <a:extLst>
              <a:ext uri="{FF2B5EF4-FFF2-40B4-BE49-F238E27FC236}">
                <a16:creationId xmlns:a16="http://schemas.microsoft.com/office/drawing/2014/main" xmlns="" id="{29AB2344-9B93-47A4-B3CC-9893FE71B7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7775" y="1693866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6" name="Line 7">
            <a:extLst>
              <a:ext uri="{FF2B5EF4-FFF2-40B4-BE49-F238E27FC236}">
                <a16:creationId xmlns:a16="http://schemas.microsoft.com/office/drawing/2014/main" xmlns="" id="{AD67FB25-A77D-426C-BEC4-A95FA1C076D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6663" y="2195513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7" name="Line 8">
            <a:extLst>
              <a:ext uri="{FF2B5EF4-FFF2-40B4-BE49-F238E27FC236}">
                <a16:creationId xmlns:a16="http://schemas.microsoft.com/office/drawing/2014/main" xmlns="" id="{055113CB-C28D-42CC-AAD0-3AEF7F34359B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5463" y="1693863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8" name="Rectangle 31">
            <a:extLst>
              <a:ext uri="{FF2B5EF4-FFF2-40B4-BE49-F238E27FC236}">
                <a16:creationId xmlns:a16="http://schemas.microsoft.com/office/drawing/2014/main" xmlns="" id="{79ADC1ED-938E-45E2-B2C2-E2529D1CF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5375" y="1693866"/>
            <a:ext cx="1112838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9" name="Line 32">
            <a:extLst>
              <a:ext uri="{FF2B5EF4-FFF2-40B4-BE49-F238E27FC236}">
                <a16:creationId xmlns:a16="http://schemas.microsoft.com/office/drawing/2014/main" xmlns="" id="{4332E6DB-67AB-4EDA-9C05-F2C86638B8BD}"/>
              </a:ext>
            </a:extLst>
          </p:cNvPr>
          <p:cNvSpPr>
            <a:spLocks noChangeShapeType="1"/>
          </p:cNvSpPr>
          <p:nvPr/>
        </p:nvSpPr>
        <p:spPr bwMode="auto">
          <a:xfrm>
            <a:off x="2354269" y="2195513"/>
            <a:ext cx="1133475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0" name="Line 33">
            <a:extLst>
              <a:ext uri="{FF2B5EF4-FFF2-40B4-BE49-F238E27FC236}">
                <a16:creationId xmlns:a16="http://schemas.microsoft.com/office/drawing/2014/main" xmlns="" id="{6D573214-B5B2-4293-A034-7454C954FEA3}"/>
              </a:ext>
            </a:extLst>
          </p:cNvPr>
          <p:cNvSpPr>
            <a:spLocks noChangeShapeType="1"/>
          </p:cNvSpPr>
          <p:nvPr/>
        </p:nvSpPr>
        <p:spPr bwMode="auto">
          <a:xfrm>
            <a:off x="2924175" y="1700214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Text Box 9">
            <a:extLst>
              <a:ext uri="{FF2B5EF4-FFF2-40B4-BE49-F238E27FC236}">
                <a16:creationId xmlns:a16="http://schemas.microsoft.com/office/drawing/2014/main" xmlns="" id="{3B4248CE-0EAA-4156-BD54-443128260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3" y="1682753"/>
            <a:ext cx="11080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荒</a:t>
            </a:r>
          </a:p>
        </p:txBody>
      </p:sp>
      <p:sp>
        <p:nvSpPr>
          <p:cNvPr id="38" name="Text Box 9">
            <a:extLst>
              <a:ext uri="{FF2B5EF4-FFF2-40B4-BE49-F238E27FC236}">
                <a16:creationId xmlns:a16="http://schemas.microsoft.com/office/drawing/2014/main" xmlns="" id="{681E8967-9367-4D84-926A-B2179CADDF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4450" y="1657354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</a:t>
            </a:r>
            <a:endParaRPr lang="zh-CN" altLang="en-US" sz="6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323" name="Rectangle 6">
            <a:extLst>
              <a:ext uri="{FF2B5EF4-FFF2-40B4-BE49-F238E27FC236}">
                <a16:creationId xmlns:a16="http://schemas.microsoft.com/office/drawing/2014/main" xmlns="" id="{0954A113-A551-49D3-B6B2-5F4B314E0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975" y="1693866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4" name="Line 7">
            <a:extLst>
              <a:ext uri="{FF2B5EF4-FFF2-40B4-BE49-F238E27FC236}">
                <a16:creationId xmlns:a16="http://schemas.microsoft.com/office/drawing/2014/main" xmlns="" id="{84926CDC-F972-4C91-8F68-95AA73F92803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1863" y="2195513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5" name="Line 8">
            <a:extLst>
              <a:ext uri="{FF2B5EF4-FFF2-40B4-BE49-F238E27FC236}">
                <a16:creationId xmlns:a16="http://schemas.microsoft.com/office/drawing/2014/main" xmlns="" id="{C5F875EE-7C73-4D49-84F6-D7D248867A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0663" y="1693863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" name="Text Box 9">
            <a:extLst>
              <a:ext uri="{FF2B5EF4-FFF2-40B4-BE49-F238E27FC236}">
                <a16:creationId xmlns:a16="http://schemas.microsoft.com/office/drawing/2014/main" xmlns="" id="{99AE54CA-BE90-4598-9217-DAC501E70B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2350" y="1679577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笛</a:t>
            </a:r>
          </a:p>
        </p:txBody>
      </p:sp>
      <p:sp>
        <p:nvSpPr>
          <p:cNvPr id="13327" name="Rectangle 6">
            <a:extLst>
              <a:ext uri="{FF2B5EF4-FFF2-40B4-BE49-F238E27FC236}">
                <a16:creationId xmlns:a16="http://schemas.microsoft.com/office/drawing/2014/main" xmlns="" id="{862F3FD7-F274-4C49-9CE8-BE8749895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3594" y="1690691"/>
            <a:ext cx="1112837" cy="1044575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28" name="Line 7">
            <a:extLst>
              <a:ext uri="{FF2B5EF4-FFF2-40B4-BE49-F238E27FC236}">
                <a16:creationId xmlns:a16="http://schemas.microsoft.com/office/drawing/2014/main" xmlns="" id="{3A8FB3C2-8095-4684-AA38-CDD35066DAD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4063" y="2193925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9" name="Line 8">
            <a:extLst>
              <a:ext uri="{FF2B5EF4-FFF2-40B4-BE49-F238E27FC236}">
                <a16:creationId xmlns:a16="http://schemas.microsoft.com/office/drawing/2014/main" xmlns="" id="{50516534-0C7C-4AC9-8D06-CD72DEA56F33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2863" y="1690689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Text Box 9">
            <a:extLst>
              <a:ext uri="{FF2B5EF4-FFF2-40B4-BE49-F238E27FC236}">
                <a16:creationId xmlns:a16="http://schemas.microsoft.com/office/drawing/2014/main" xmlns="" id="{2D5A0901-26F3-48D6-B60E-B708499E2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325" y="1647829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舞</a:t>
            </a:r>
          </a:p>
        </p:txBody>
      </p:sp>
      <p:sp>
        <p:nvSpPr>
          <p:cNvPr id="13331" name="Rectangle 6">
            <a:extLst>
              <a:ext uri="{FF2B5EF4-FFF2-40B4-BE49-F238E27FC236}">
                <a16:creationId xmlns:a16="http://schemas.microsoft.com/office/drawing/2014/main" xmlns="" id="{AC12936F-3A8D-4792-B760-5C4B0717E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1693863"/>
            <a:ext cx="1111250" cy="104775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32" name="Line 7">
            <a:extLst>
              <a:ext uri="{FF2B5EF4-FFF2-40B4-BE49-F238E27FC236}">
                <a16:creationId xmlns:a16="http://schemas.microsoft.com/office/drawing/2014/main" xmlns="" id="{6E215D21-F495-4915-860F-6880033AA56C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2138" y="2200275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3" name="Line 8">
            <a:extLst>
              <a:ext uri="{FF2B5EF4-FFF2-40B4-BE49-F238E27FC236}">
                <a16:creationId xmlns:a16="http://schemas.microsoft.com/office/drawing/2014/main" xmlns="" id="{172683F4-387E-49DC-8D49-F142A8A38A9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30938" y="1698627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Text Box 9">
            <a:extLst>
              <a:ext uri="{FF2B5EF4-FFF2-40B4-BE49-F238E27FC236}">
                <a16:creationId xmlns:a16="http://schemas.microsoft.com/office/drawing/2014/main" xmlns="" id="{34ABB917-409F-490A-80DD-B0AA8ADC8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5800" y="1671641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狂</a:t>
            </a:r>
          </a:p>
        </p:txBody>
      </p:sp>
      <p:sp>
        <p:nvSpPr>
          <p:cNvPr id="13335" name="Rectangle 6">
            <a:extLst>
              <a:ext uri="{FF2B5EF4-FFF2-40B4-BE49-F238E27FC236}">
                <a16:creationId xmlns:a16="http://schemas.microsoft.com/office/drawing/2014/main" xmlns="" id="{97A568EE-DC57-4F3C-8F21-DA2166919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3869" y="1697041"/>
            <a:ext cx="1112837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36" name="Line 7">
            <a:extLst>
              <a:ext uri="{FF2B5EF4-FFF2-40B4-BE49-F238E27FC236}">
                <a16:creationId xmlns:a16="http://schemas.microsoft.com/office/drawing/2014/main" xmlns="" id="{10F7F5E2-2C82-4F40-8EED-9926AD60A262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7354" y="2198688"/>
            <a:ext cx="1173163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7" name="Line 8">
            <a:extLst>
              <a:ext uri="{FF2B5EF4-FFF2-40B4-BE49-F238E27FC236}">
                <a16:creationId xmlns:a16="http://schemas.microsoft.com/office/drawing/2014/main" xmlns="" id="{B4D5A4DF-2F48-45A8-AA6E-F7E020A587A6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6950" y="1697038"/>
            <a:ext cx="0" cy="1020762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4" name="Text Box 9">
            <a:extLst>
              <a:ext uri="{FF2B5EF4-FFF2-40B4-BE49-F238E27FC236}">
                <a16:creationId xmlns:a16="http://schemas.microsoft.com/office/drawing/2014/main" xmlns="" id="{998B2745-E02A-41B8-9090-03BE698C75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25" y="1668466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罚</a:t>
            </a:r>
          </a:p>
        </p:txBody>
      </p:sp>
      <p:sp>
        <p:nvSpPr>
          <p:cNvPr id="13339" name="Rectangle 6">
            <a:extLst>
              <a:ext uri="{FF2B5EF4-FFF2-40B4-BE49-F238E27FC236}">
                <a16:creationId xmlns:a16="http://schemas.microsoft.com/office/drawing/2014/main" xmlns="" id="{8CD18F49-C6B5-4859-A3B1-1F0088056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500" y="2747966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40" name="Line 7">
            <a:extLst>
              <a:ext uri="{FF2B5EF4-FFF2-40B4-BE49-F238E27FC236}">
                <a16:creationId xmlns:a16="http://schemas.microsoft.com/office/drawing/2014/main" xmlns="" id="{3CBC9FDD-EC0A-4D60-925B-9A650E90CF9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8981" y="3249613"/>
            <a:ext cx="1173163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41" name="Line 8">
            <a:extLst>
              <a:ext uri="{FF2B5EF4-FFF2-40B4-BE49-F238E27FC236}">
                <a16:creationId xmlns:a16="http://schemas.microsoft.com/office/drawing/2014/main" xmlns="" id="{9BA35EFB-A6CB-46F5-85C7-4B939ABC95D1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7775" y="2747964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42" name="Rectangle 31">
            <a:extLst>
              <a:ext uri="{FF2B5EF4-FFF2-40B4-BE49-F238E27FC236}">
                <a16:creationId xmlns:a16="http://schemas.microsoft.com/office/drawing/2014/main" xmlns="" id="{47A1421C-8184-42BB-90EF-8BE6508397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6100" y="2747966"/>
            <a:ext cx="1112838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43" name="Line 32">
            <a:extLst>
              <a:ext uri="{FF2B5EF4-FFF2-40B4-BE49-F238E27FC236}">
                <a16:creationId xmlns:a16="http://schemas.microsoft.com/office/drawing/2014/main" xmlns="" id="{5260A471-CA10-4AE7-827E-12979F8D96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6575" y="3249613"/>
            <a:ext cx="1131888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44" name="Line 33">
            <a:extLst>
              <a:ext uri="{FF2B5EF4-FFF2-40B4-BE49-F238E27FC236}">
                <a16:creationId xmlns:a16="http://schemas.microsoft.com/office/drawing/2014/main" xmlns="" id="{6256FB5B-85FC-457B-BD2A-525114F6E90D}"/>
              </a:ext>
            </a:extLst>
          </p:cNvPr>
          <p:cNvSpPr>
            <a:spLocks noChangeShapeType="1"/>
          </p:cNvSpPr>
          <p:nvPr/>
        </p:nvSpPr>
        <p:spPr bwMode="auto">
          <a:xfrm>
            <a:off x="2374900" y="2754315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" name="Text Box 9">
            <a:extLst>
              <a:ext uri="{FF2B5EF4-FFF2-40B4-BE49-F238E27FC236}">
                <a16:creationId xmlns:a16="http://schemas.microsoft.com/office/drawing/2014/main" xmlns="" id="{F95EB1C5-0704-4A6D-AFCF-D8C9786011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1669" y="2701928"/>
            <a:ext cx="11080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互</a:t>
            </a:r>
          </a:p>
        </p:txBody>
      </p:sp>
      <p:sp>
        <p:nvSpPr>
          <p:cNvPr id="62" name="Text Box 9">
            <a:extLst>
              <a:ext uri="{FF2B5EF4-FFF2-40B4-BE49-F238E27FC236}">
                <a16:creationId xmlns:a16="http://schemas.microsoft.com/office/drawing/2014/main" xmlns="" id="{9BCCB7D1-8CB5-430A-AF9A-48EF85DCE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244" y="2727328"/>
            <a:ext cx="10747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假</a:t>
            </a:r>
          </a:p>
        </p:txBody>
      </p:sp>
      <p:sp>
        <p:nvSpPr>
          <p:cNvPr id="13347" name="Rectangle 6">
            <a:extLst>
              <a:ext uri="{FF2B5EF4-FFF2-40B4-BE49-F238E27FC236}">
                <a16:creationId xmlns:a16="http://schemas.microsoft.com/office/drawing/2014/main" xmlns="" id="{83693A51-DDCB-4EAA-B40D-006FAB489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3700" y="2747966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48" name="Line 7">
            <a:extLst>
              <a:ext uri="{FF2B5EF4-FFF2-40B4-BE49-F238E27FC236}">
                <a16:creationId xmlns:a16="http://schemas.microsoft.com/office/drawing/2014/main" xmlns="" id="{7A990A2E-BEFC-4590-8D5D-B3D02B0CC189}"/>
              </a:ext>
            </a:extLst>
          </p:cNvPr>
          <p:cNvSpPr>
            <a:spLocks noChangeShapeType="1"/>
          </p:cNvSpPr>
          <p:nvPr/>
        </p:nvSpPr>
        <p:spPr bwMode="auto">
          <a:xfrm>
            <a:off x="2924181" y="3249613"/>
            <a:ext cx="1173163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49" name="Line 8">
            <a:extLst>
              <a:ext uri="{FF2B5EF4-FFF2-40B4-BE49-F238E27FC236}">
                <a16:creationId xmlns:a16="http://schemas.microsoft.com/office/drawing/2014/main" xmlns="" id="{4B3B022A-159F-48BD-B50D-154C5007E97D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2975" y="2747964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7" name="Text Box 9">
            <a:extLst>
              <a:ext uri="{FF2B5EF4-FFF2-40B4-BE49-F238E27FC236}">
                <a16:creationId xmlns:a16="http://schemas.microsoft.com/office/drawing/2014/main" xmlns="" id="{0838706A-3B1A-46AB-8CD3-1E3F53619D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5144" y="2727328"/>
            <a:ext cx="10747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</a:t>
            </a:r>
          </a:p>
        </p:txBody>
      </p:sp>
      <p:sp>
        <p:nvSpPr>
          <p:cNvPr id="13351" name="Rectangle 6">
            <a:extLst>
              <a:ext uri="{FF2B5EF4-FFF2-40B4-BE49-F238E27FC236}">
                <a16:creationId xmlns:a16="http://schemas.microsoft.com/office/drawing/2014/main" xmlns="" id="{D3881606-9C17-48BB-BFCC-912D1E795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5900" y="2744791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52" name="Line 7">
            <a:extLst>
              <a:ext uri="{FF2B5EF4-FFF2-40B4-BE49-F238E27FC236}">
                <a16:creationId xmlns:a16="http://schemas.microsoft.com/office/drawing/2014/main" xmlns="" id="{1BC23BFF-C5E0-4E41-A762-F4B85D8E6B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4788" y="3246438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53" name="Line 8">
            <a:extLst>
              <a:ext uri="{FF2B5EF4-FFF2-40B4-BE49-F238E27FC236}">
                <a16:creationId xmlns:a16="http://schemas.microsoft.com/office/drawing/2014/main" xmlns="" id="{F653E38A-4ECF-45BA-9242-39D71730D0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3588" y="2744789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" name="Text Box 9">
            <a:extLst>
              <a:ext uri="{FF2B5EF4-FFF2-40B4-BE49-F238E27FC236}">
                <a16:creationId xmlns:a16="http://schemas.microsoft.com/office/drawing/2014/main" xmlns="" id="{1E74F88D-C31B-4A4B-8887-E49B8F3D3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7338" y="2754317"/>
            <a:ext cx="10731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够</a:t>
            </a:r>
          </a:p>
        </p:txBody>
      </p:sp>
      <p:sp>
        <p:nvSpPr>
          <p:cNvPr id="13355" name="Rectangle 6">
            <a:extLst>
              <a:ext uri="{FF2B5EF4-FFF2-40B4-BE49-F238E27FC236}">
                <a16:creationId xmlns:a16="http://schemas.microsoft.com/office/drawing/2014/main" xmlns="" id="{51E2C809-CD34-4548-917F-D2D6F94A36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3975" y="2743200"/>
            <a:ext cx="1112838" cy="1042988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56" name="Line 7">
            <a:extLst>
              <a:ext uri="{FF2B5EF4-FFF2-40B4-BE49-F238E27FC236}">
                <a16:creationId xmlns:a16="http://schemas.microsoft.com/office/drawing/2014/main" xmlns="" id="{D858630B-1575-425E-B068-8EA77BB0EFA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4456" y="3254375"/>
            <a:ext cx="1173163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57" name="Line 8">
            <a:extLst>
              <a:ext uri="{FF2B5EF4-FFF2-40B4-BE49-F238E27FC236}">
                <a16:creationId xmlns:a16="http://schemas.microsoft.com/office/drawing/2014/main" xmlns="" id="{59DF4E77-2156-48B1-A0B6-A8C56278C553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3250" y="2752725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5" name="Text Box 9">
            <a:extLst>
              <a:ext uri="{FF2B5EF4-FFF2-40B4-BE49-F238E27FC236}">
                <a16:creationId xmlns:a16="http://schemas.microsoft.com/office/drawing/2014/main" xmlns="" id="{16D5E95D-56AF-4C30-8980-ED564954A7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9" y="2735266"/>
            <a:ext cx="10747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猜</a:t>
            </a:r>
          </a:p>
        </p:txBody>
      </p:sp>
      <p:sp>
        <p:nvSpPr>
          <p:cNvPr id="13359" name="Rectangle 6">
            <a:extLst>
              <a:ext uri="{FF2B5EF4-FFF2-40B4-BE49-F238E27FC236}">
                <a16:creationId xmlns:a16="http://schemas.microsoft.com/office/drawing/2014/main" xmlns="" id="{F2080B98-D5C0-42D8-8C0C-6478C0F6B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6175" y="2741616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60" name="Line 7">
            <a:extLst>
              <a:ext uri="{FF2B5EF4-FFF2-40B4-BE49-F238E27FC236}">
                <a16:creationId xmlns:a16="http://schemas.microsoft.com/office/drawing/2014/main" xmlns="" id="{DA1A3A39-76C9-41F0-9012-6F407BF5F857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5063" y="3251200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61" name="Line 8">
            <a:extLst>
              <a:ext uri="{FF2B5EF4-FFF2-40B4-BE49-F238E27FC236}">
                <a16:creationId xmlns:a16="http://schemas.microsoft.com/office/drawing/2014/main" xmlns="" id="{3E485918-B5D8-4732-9C48-F18FEAA44A2A}"/>
              </a:ext>
            </a:extLst>
          </p:cNvPr>
          <p:cNvSpPr>
            <a:spLocks noChangeShapeType="1"/>
          </p:cNvSpPr>
          <p:nvPr/>
        </p:nvSpPr>
        <p:spPr bwMode="auto">
          <a:xfrm>
            <a:off x="6773863" y="2749551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9" name="Text Box 9">
            <a:extLst>
              <a:ext uri="{FF2B5EF4-FFF2-40B4-BE49-F238E27FC236}">
                <a16:creationId xmlns:a16="http://schemas.microsoft.com/office/drawing/2014/main" xmlns="" id="{C2525318-A329-4C4C-8FE5-F3AE53BD5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0" y="2713042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扬</a:t>
            </a:r>
          </a:p>
        </p:txBody>
      </p:sp>
      <p:sp>
        <p:nvSpPr>
          <p:cNvPr id="13363" name="Line 7">
            <a:extLst>
              <a:ext uri="{FF2B5EF4-FFF2-40B4-BE49-F238E27FC236}">
                <a16:creationId xmlns:a16="http://schemas.microsoft.com/office/drawing/2014/main" xmlns="" id="{32726FFE-5EFD-4510-B53E-EA942269C020}"/>
              </a:ext>
            </a:extLst>
          </p:cNvPr>
          <p:cNvSpPr>
            <a:spLocks noChangeShapeType="1"/>
          </p:cNvSpPr>
          <p:nvPr/>
        </p:nvSpPr>
        <p:spPr bwMode="auto">
          <a:xfrm>
            <a:off x="7240588" y="3254375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64" name="Line 8">
            <a:extLst>
              <a:ext uri="{FF2B5EF4-FFF2-40B4-BE49-F238E27FC236}">
                <a16:creationId xmlns:a16="http://schemas.microsoft.com/office/drawing/2014/main" xmlns="" id="{309CBD53-0C32-4889-A7E6-DAB1E3C4CAF8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8288" y="2752725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3" name="Text Box 9">
            <a:extLst>
              <a:ext uri="{FF2B5EF4-FFF2-40B4-BE49-F238E27FC236}">
                <a16:creationId xmlns:a16="http://schemas.microsoft.com/office/drawing/2014/main" xmlns="" id="{7466DDC4-DAB3-458D-94BF-3355E9245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6638" y="2697166"/>
            <a:ext cx="10731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臂</a:t>
            </a:r>
          </a:p>
        </p:txBody>
      </p:sp>
      <p:grpSp>
        <p:nvGrpSpPr>
          <p:cNvPr id="13366" name="组合 86">
            <a:extLst>
              <a:ext uri="{FF2B5EF4-FFF2-40B4-BE49-F238E27FC236}">
                <a16:creationId xmlns:a16="http://schemas.microsoft.com/office/drawing/2014/main" xmlns="" id="{D0621F9C-BD2F-4CBA-8081-5D1E2B470501}"/>
              </a:ext>
            </a:extLst>
          </p:cNvPr>
          <p:cNvGrpSpPr>
            <a:grpSpLocks/>
          </p:cNvGrpSpPr>
          <p:nvPr/>
        </p:nvGrpSpPr>
        <p:grpSpPr bwMode="auto">
          <a:xfrm>
            <a:off x="5145088" y="44453"/>
            <a:ext cx="1587500" cy="1374775"/>
            <a:chOff x="1109664" y="2139702"/>
            <a:chExt cx="1793875" cy="1501378"/>
          </a:xfrm>
        </p:grpSpPr>
        <p:sp>
          <p:nvSpPr>
            <p:cNvPr id="88" name="MH_Other_1">
              <a:extLst>
                <a:ext uri="{FF2B5EF4-FFF2-40B4-BE49-F238E27FC236}">
                  <a16:creationId xmlns:a16="http://schemas.microsoft.com/office/drawing/2014/main" xmlns="" id="{EADB64FE-A3C5-4B3A-A7A4-C2D286AF1D57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524049" y="2302669"/>
              <a:ext cx="1140905" cy="885918"/>
            </a:xfrm>
            <a:custGeom>
              <a:avLst/>
              <a:gdLst>
                <a:gd name="connsiteX0" fmla="*/ 0 w 1120775"/>
                <a:gd name="connsiteY0" fmla="*/ 812800 h 1136650"/>
                <a:gd name="connsiteX1" fmla="*/ 504825 w 1120775"/>
                <a:gd name="connsiteY1" fmla="*/ 0 h 1136650"/>
                <a:gd name="connsiteX2" fmla="*/ 606425 w 1120775"/>
                <a:gd name="connsiteY2" fmla="*/ 28575 h 1136650"/>
                <a:gd name="connsiteX3" fmla="*/ 1120775 w 1120775"/>
                <a:gd name="connsiteY3" fmla="*/ 1136650 h 1136650"/>
                <a:gd name="connsiteX0" fmla="*/ 0 w 1098550"/>
                <a:gd name="connsiteY0" fmla="*/ 815975 h 1136650"/>
                <a:gd name="connsiteX1" fmla="*/ 482600 w 1098550"/>
                <a:gd name="connsiteY1" fmla="*/ 0 h 1136650"/>
                <a:gd name="connsiteX2" fmla="*/ 584200 w 1098550"/>
                <a:gd name="connsiteY2" fmla="*/ 28575 h 1136650"/>
                <a:gd name="connsiteX3" fmla="*/ 1098550 w 1098550"/>
                <a:gd name="connsiteY3" fmla="*/ 1136650 h 1136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8550" h="1136650">
                  <a:moveTo>
                    <a:pt x="0" y="815975"/>
                  </a:moveTo>
                  <a:lnTo>
                    <a:pt x="482600" y="0"/>
                  </a:lnTo>
                  <a:lnTo>
                    <a:pt x="584200" y="28575"/>
                  </a:lnTo>
                  <a:lnTo>
                    <a:pt x="1098550" y="1136650"/>
                  </a:lnTo>
                </a:path>
              </a:pathLst>
            </a:cu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89" name="MH_SubTitle_1">
              <a:extLst>
                <a:ext uri="{FF2B5EF4-FFF2-40B4-BE49-F238E27FC236}">
                  <a16:creationId xmlns:a16="http://schemas.microsoft.com/office/drawing/2014/main" xmlns="" id="{4C934EDC-6147-4140-82EA-B08D93AC97EE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 rot="588792">
              <a:off x="1109664" y="2970141"/>
              <a:ext cx="1793875" cy="670939"/>
            </a:xfrm>
            <a:prstGeom prst="roundRect">
              <a:avLst>
                <a:gd name="adj" fmla="val 11293"/>
              </a:avLst>
            </a:prstGeom>
            <a:solidFill>
              <a:srgbClr val="3399FF"/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90" name="MH_Other_2">
              <a:extLst>
                <a:ext uri="{FF2B5EF4-FFF2-40B4-BE49-F238E27FC236}">
                  <a16:creationId xmlns:a16="http://schemas.microsoft.com/office/drawing/2014/main" xmlns="" id="{C6F14B44-BC84-4A03-8E75-AECE269B4CA3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823626" y="2139702"/>
              <a:ext cx="450262" cy="336336"/>
            </a:xfrm>
            <a:prstGeom prst="ellipse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925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rgbClr val="FFFFFF"/>
                  </a:solidFill>
                </a:rPr>
                <a:t>02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3367" name="组合 62">
            <a:extLst>
              <a:ext uri="{FF2B5EF4-FFF2-40B4-BE49-F238E27FC236}">
                <a16:creationId xmlns:a16="http://schemas.microsoft.com/office/drawing/2014/main" xmlns="" id="{8CBC3C36-1519-4AE5-BF6B-A39728DFEB4A}"/>
              </a:ext>
            </a:extLst>
          </p:cNvPr>
          <p:cNvGrpSpPr>
            <a:grpSpLocks/>
          </p:cNvGrpSpPr>
          <p:nvPr/>
        </p:nvGrpSpPr>
        <p:grpSpPr bwMode="auto">
          <a:xfrm>
            <a:off x="395294" y="195264"/>
            <a:ext cx="1800225" cy="431800"/>
            <a:chOff x="539552" y="411510"/>
            <a:chExt cx="1800426" cy="432048"/>
          </a:xfrm>
        </p:grpSpPr>
        <p:sp>
          <p:nvSpPr>
            <p:cNvPr id="13369" name="矩形 7">
              <a:extLst>
                <a:ext uri="{FF2B5EF4-FFF2-40B4-BE49-F238E27FC236}">
                  <a16:creationId xmlns:a16="http://schemas.microsoft.com/office/drawing/2014/main" xmlns="" id="{3175548B-5EC3-4EFF-B228-9E725180E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214" y="448175"/>
              <a:ext cx="1401764" cy="36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>
                  <a:solidFill>
                    <a:srgbClr val="102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我来学字词</a:t>
              </a:r>
            </a:p>
          </p:txBody>
        </p:sp>
        <p:pic>
          <p:nvPicPr>
            <p:cNvPr id="13370" name="图片 84">
              <a:extLst>
                <a:ext uri="{FF2B5EF4-FFF2-40B4-BE49-F238E27FC236}">
                  <a16:creationId xmlns:a16="http://schemas.microsoft.com/office/drawing/2014/main" xmlns="" id="{D0B0E229-EED9-46D1-9CD0-B8B9D73A2B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411510"/>
              <a:ext cx="443126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7" name="Picture 3" descr="E:\语文\微课源文件\无标题.png">
            <a:extLst>
              <a:ext uri="{FF2B5EF4-FFF2-40B4-BE49-F238E27FC236}">
                <a16:creationId xmlns:a16="http://schemas.microsoft.com/office/drawing/2014/main" xmlns="" id="{5216E886-6923-4554-8E52-98AA97DFED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0" y="3846516"/>
            <a:ext cx="1766888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2" grpId="0"/>
      <p:bldP spid="46" grpId="0"/>
      <p:bldP spid="50" grpId="0"/>
      <p:bldP spid="54" grpId="0"/>
      <p:bldP spid="61" grpId="0"/>
      <p:bldP spid="62" grpId="0"/>
      <p:bldP spid="67" grpId="0"/>
      <p:bldP spid="71" grpId="0"/>
      <p:bldP spid="75" grpId="0"/>
      <p:bldP spid="79" grpId="0"/>
      <p:bldP spid="8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430">
            <a:extLst>
              <a:ext uri="{FF2B5EF4-FFF2-40B4-BE49-F238E27FC236}">
                <a16:creationId xmlns:a16="http://schemas.microsoft.com/office/drawing/2014/main" xmlns="" id="{A0F7D71C-8486-4978-BB18-00007F749933}"/>
              </a:ext>
            </a:extLst>
          </p:cNvPr>
          <p:cNvSpPr>
            <a:spLocks/>
          </p:cNvSpPr>
          <p:nvPr/>
        </p:nvSpPr>
        <p:spPr bwMode="auto">
          <a:xfrm>
            <a:off x="611194" y="1058863"/>
            <a:ext cx="8366125" cy="506412"/>
          </a:xfrm>
          <a:custGeom>
            <a:avLst/>
            <a:gdLst>
              <a:gd name="T0" fmla="*/ 2147483647 w 3151"/>
              <a:gd name="T1" fmla="*/ 0 h 199"/>
              <a:gd name="T2" fmla="*/ 2147483647 w 3151"/>
              <a:gd name="T3" fmla="*/ 2147483647 h 199"/>
              <a:gd name="T4" fmla="*/ 2147483647 w 3151"/>
              <a:gd name="T5" fmla="*/ 2147483647 h 199"/>
              <a:gd name="T6" fmla="*/ 2147483647 w 3151"/>
              <a:gd name="T7" fmla="*/ 2147483647 h 199"/>
              <a:gd name="T8" fmla="*/ 2147483647 w 3151"/>
              <a:gd name="T9" fmla="*/ 2147483647 h 199"/>
              <a:gd name="T10" fmla="*/ 2147483647 w 3151"/>
              <a:gd name="T11" fmla="*/ 2147483647 h 199"/>
              <a:gd name="T12" fmla="*/ 2147483647 w 3151"/>
              <a:gd name="T13" fmla="*/ 2147483647 h 199"/>
              <a:gd name="T14" fmla="*/ 2147483647 w 3151"/>
              <a:gd name="T15" fmla="*/ 2147483647 h 199"/>
              <a:gd name="T16" fmla="*/ 2147483647 w 3151"/>
              <a:gd name="T17" fmla="*/ 2147483647 h 199"/>
              <a:gd name="T18" fmla="*/ 2147483647 w 3151"/>
              <a:gd name="T19" fmla="*/ 2147483647 h 199"/>
              <a:gd name="T20" fmla="*/ 2147483647 w 3151"/>
              <a:gd name="T21" fmla="*/ 2147483647 h 199"/>
              <a:gd name="T22" fmla="*/ 2147483647 w 3151"/>
              <a:gd name="T23" fmla="*/ 2147483647 h 199"/>
              <a:gd name="T24" fmla="*/ 2147483647 w 3151"/>
              <a:gd name="T25" fmla="*/ 2147483647 h 199"/>
              <a:gd name="T26" fmla="*/ 2147483647 w 3151"/>
              <a:gd name="T27" fmla="*/ 0 h 199"/>
              <a:gd name="T28" fmla="*/ 2147483647 w 3151"/>
              <a:gd name="T29" fmla="*/ 2147483647 h 199"/>
              <a:gd name="T30" fmla="*/ 2147483647 w 3151"/>
              <a:gd name="T31" fmla="*/ 2147483647 h 199"/>
              <a:gd name="T32" fmla="*/ 2147483647 w 3151"/>
              <a:gd name="T33" fmla="*/ 2147483647 h 199"/>
              <a:gd name="T34" fmla="*/ 2147483647 w 3151"/>
              <a:gd name="T35" fmla="*/ 2147483647 h 199"/>
              <a:gd name="T36" fmla="*/ 2147483647 w 3151"/>
              <a:gd name="T37" fmla="*/ 2147483647 h 199"/>
              <a:gd name="T38" fmla="*/ 2147483647 w 3151"/>
              <a:gd name="T39" fmla="*/ 2147483647 h 199"/>
              <a:gd name="T40" fmla="*/ 2147483647 w 3151"/>
              <a:gd name="T41" fmla="*/ 2147483647 h 199"/>
              <a:gd name="T42" fmla="*/ 2147483647 w 3151"/>
              <a:gd name="T43" fmla="*/ 2147483647 h 199"/>
              <a:gd name="T44" fmla="*/ 2147483647 w 3151"/>
              <a:gd name="T45" fmla="*/ 2147483647 h 199"/>
              <a:gd name="T46" fmla="*/ 2147483647 w 3151"/>
              <a:gd name="T47" fmla="*/ 2147483647 h 199"/>
              <a:gd name="T48" fmla="*/ 2147483647 w 3151"/>
              <a:gd name="T49" fmla="*/ 2147483647 h 199"/>
              <a:gd name="T50" fmla="*/ 2147483647 w 3151"/>
              <a:gd name="T51" fmla="*/ 2147483647 h 199"/>
              <a:gd name="T52" fmla="*/ 2147483647 w 3151"/>
              <a:gd name="T53" fmla="*/ 2147483647 h 199"/>
              <a:gd name="T54" fmla="*/ 0 w 3151"/>
              <a:gd name="T55" fmla="*/ 2147483647 h 199"/>
              <a:gd name="T56" fmla="*/ 2147483647 w 3151"/>
              <a:gd name="T57" fmla="*/ 0 h 19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3151"/>
              <a:gd name="T88" fmla="*/ 0 h 199"/>
              <a:gd name="T89" fmla="*/ 3151 w 3151"/>
              <a:gd name="T90" fmla="*/ 199 h 19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3151" h="199">
                <a:moveTo>
                  <a:pt x="1" y="0"/>
                </a:moveTo>
                <a:cubicBezTo>
                  <a:pt x="130" y="30"/>
                  <a:pt x="260" y="54"/>
                  <a:pt x="391" y="74"/>
                </a:cubicBezTo>
                <a:cubicBezTo>
                  <a:pt x="522" y="94"/>
                  <a:pt x="653" y="111"/>
                  <a:pt x="785" y="125"/>
                </a:cubicBezTo>
                <a:cubicBezTo>
                  <a:pt x="916" y="139"/>
                  <a:pt x="1048" y="150"/>
                  <a:pt x="1180" y="157"/>
                </a:cubicBezTo>
                <a:cubicBezTo>
                  <a:pt x="1312" y="165"/>
                  <a:pt x="1444" y="169"/>
                  <a:pt x="1576" y="170"/>
                </a:cubicBezTo>
                <a:cubicBezTo>
                  <a:pt x="1709" y="171"/>
                  <a:pt x="1841" y="168"/>
                  <a:pt x="1973" y="162"/>
                </a:cubicBezTo>
                <a:cubicBezTo>
                  <a:pt x="2039" y="159"/>
                  <a:pt x="2105" y="154"/>
                  <a:pt x="2171" y="149"/>
                </a:cubicBezTo>
                <a:cubicBezTo>
                  <a:pt x="2204" y="147"/>
                  <a:pt x="2237" y="144"/>
                  <a:pt x="2270" y="141"/>
                </a:cubicBezTo>
                <a:cubicBezTo>
                  <a:pt x="2302" y="138"/>
                  <a:pt x="2335" y="135"/>
                  <a:pt x="2368" y="132"/>
                </a:cubicBezTo>
                <a:cubicBezTo>
                  <a:pt x="2434" y="125"/>
                  <a:pt x="2500" y="117"/>
                  <a:pt x="2565" y="108"/>
                </a:cubicBezTo>
                <a:cubicBezTo>
                  <a:pt x="2631" y="99"/>
                  <a:pt x="2696" y="89"/>
                  <a:pt x="2761" y="78"/>
                </a:cubicBezTo>
                <a:cubicBezTo>
                  <a:pt x="2827" y="67"/>
                  <a:pt x="2892" y="55"/>
                  <a:pt x="2956" y="42"/>
                </a:cubicBezTo>
                <a:cubicBezTo>
                  <a:pt x="2989" y="36"/>
                  <a:pt x="3021" y="29"/>
                  <a:pt x="3054" y="22"/>
                </a:cubicBezTo>
                <a:cubicBezTo>
                  <a:pt x="3086" y="15"/>
                  <a:pt x="3118" y="8"/>
                  <a:pt x="3151" y="0"/>
                </a:cubicBezTo>
                <a:cubicBezTo>
                  <a:pt x="3151" y="4"/>
                  <a:pt x="3151" y="4"/>
                  <a:pt x="3151" y="4"/>
                </a:cubicBezTo>
                <a:cubicBezTo>
                  <a:pt x="3120" y="13"/>
                  <a:pt x="3088" y="21"/>
                  <a:pt x="3055" y="29"/>
                </a:cubicBezTo>
                <a:cubicBezTo>
                  <a:pt x="3023" y="37"/>
                  <a:pt x="2991" y="45"/>
                  <a:pt x="2959" y="53"/>
                </a:cubicBezTo>
                <a:cubicBezTo>
                  <a:pt x="2894" y="68"/>
                  <a:pt x="2829" y="81"/>
                  <a:pt x="2764" y="94"/>
                </a:cubicBezTo>
                <a:cubicBezTo>
                  <a:pt x="2699" y="106"/>
                  <a:pt x="2634" y="118"/>
                  <a:pt x="2568" y="128"/>
                </a:cubicBezTo>
                <a:cubicBezTo>
                  <a:pt x="2503" y="138"/>
                  <a:pt x="2437" y="147"/>
                  <a:pt x="2371" y="155"/>
                </a:cubicBezTo>
                <a:cubicBezTo>
                  <a:pt x="2239" y="171"/>
                  <a:pt x="2107" y="182"/>
                  <a:pt x="1974" y="189"/>
                </a:cubicBezTo>
                <a:cubicBezTo>
                  <a:pt x="1842" y="196"/>
                  <a:pt x="1709" y="199"/>
                  <a:pt x="1576" y="198"/>
                </a:cubicBezTo>
                <a:cubicBezTo>
                  <a:pt x="1444" y="197"/>
                  <a:pt x="1311" y="193"/>
                  <a:pt x="1178" y="185"/>
                </a:cubicBezTo>
                <a:cubicBezTo>
                  <a:pt x="1046" y="176"/>
                  <a:pt x="914" y="164"/>
                  <a:pt x="782" y="148"/>
                </a:cubicBezTo>
                <a:cubicBezTo>
                  <a:pt x="650" y="133"/>
                  <a:pt x="519" y="113"/>
                  <a:pt x="389" y="90"/>
                </a:cubicBezTo>
                <a:cubicBezTo>
                  <a:pt x="323" y="78"/>
                  <a:pt x="258" y="65"/>
                  <a:pt x="193" y="51"/>
                </a:cubicBezTo>
                <a:cubicBezTo>
                  <a:pt x="161" y="44"/>
                  <a:pt x="129" y="36"/>
                  <a:pt x="97" y="29"/>
                </a:cubicBezTo>
                <a:cubicBezTo>
                  <a:pt x="64" y="21"/>
                  <a:pt x="32" y="13"/>
                  <a:pt x="0" y="4"/>
                </a:cubicBezTo>
                <a:lnTo>
                  <a:pt x="1" y="0"/>
                </a:ln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39" name="组合 26">
            <a:extLst>
              <a:ext uri="{FF2B5EF4-FFF2-40B4-BE49-F238E27FC236}">
                <a16:creationId xmlns:a16="http://schemas.microsoft.com/office/drawing/2014/main" xmlns="" id="{60D52128-5A0D-4CD3-91A7-4693166759EB}"/>
              </a:ext>
            </a:extLst>
          </p:cNvPr>
          <p:cNvGrpSpPr>
            <a:grpSpLocks/>
          </p:cNvGrpSpPr>
          <p:nvPr/>
        </p:nvGrpSpPr>
        <p:grpSpPr bwMode="auto">
          <a:xfrm>
            <a:off x="3348038" y="1058863"/>
            <a:ext cx="2411412" cy="3454400"/>
            <a:chOff x="1800225" y="1566863"/>
            <a:chExt cx="1719263" cy="2533650"/>
          </a:xfrm>
        </p:grpSpPr>
        <p:grpSp>
          <p:nvGrpSpPr>
            <p:cNvPr id="14344" name="组合 18">
              <a:extLst>
                <a:ext uri="{FF2B5EF4-FFF2-40B4-BE49-F238E27FC236}">
                  <a16:creationId xmlns:a16="http://schemas.microsoft.com/office/drawing/2014/main" xmlns="" id="{AEB66E76-35F5-423D-9390-70AF137C3B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0225" y="2124075"/>
              <a:ext cx="1719263" cy="1976438"/>
              <a:chOff x="833438" y="1970088"/>
              <a:chExt cx="1719263" cy="1976438"/>
            </a:xfrm>
          </p:grpSpPr>
          <p:sp>
            <p:nvSpPr>
              <p:cNvPr id="14346" name="Freeform 218">
                <a:extLst>
                  <a:ext uri="{FF2B5EF4-FFF2-40B4-BE49-F238E27FC236}">
                    <a16:creationId xmlns:a16="http://schemas.microsoft.com/office/drawing/2014/main" xmlns="" id="{2210BF43-ED55-4A43-988B-70BAD93993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2488" y="2000251"/>
                <a:ext cx="1677988" cy="1924050"/>
              </a:xfrm>
              <a:custGeom>
                <a:avLst/>
                <a:gdLst>
                  <a:gd name="T0" fmla="*/ 2147483647 w 447"/>
                  <a:gd name="T1" fmla="*/ 2147483647 h 511"/>
                  <a:gd name="T2" fmla="*/ 2147483647 w 447"/>
                  <a:gd name="T3" fmla="*/ 2147483647 h 511"/>
                  <a:gd name="T4" fmla="*/ 2147483647 w 447"/>
                  <a:gd name="T5" fmla="*/ 2147483647 h 511"/>
                  <a:gd name="T6" fmla="*/ 2147483647 w 447"/>
                  <a:gd name="T7" fmla="*/ 2147483647 h 511"/>
                  <a:gd name="T8" fmla="*/ 2147483647 w 447"/>
                  <a:gd name="T9" fmla="*/ 0 h 511"/>
                  <a:gd name="T10" fmla="*/ 2147483647 w 447"/>
                  <a:gd name="T11" fmla="*/ 2147483647 h 511"/>
                  <a:gd name="T12" fmla="*/ 2147483647 w 447"/>
                  <a:gd name="T13" fmla="*/ 2147483647 h 511"/>
                  <a:gd name="T14" fmla="*/ 2147483647 w 447"/>
                  <a:gd name="T15" fmla="*/ 2147483647 h 511"/>
                  <a:gd name="T16" fmla="*/ 2147483647 w 447"/>
                  <a:gd name="T17" fmla="*/ 2147483647 h 511"/>
                  <a:gd name="T18" fmla="*/ 2147483647 w 447"/>
                  <a:gd name="T19" fmla="*/ 2147483647 h 511"/>
                  <a:gd name="T20" fmla="*/ 2147483647 w 447"/>
                  <a:gd name="T21" fmla="*/ 2147483647 h 5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7"/>
                  <a:gd name="T34" fmla="*/ 0 h 511"/>
                  <a:gd name="T35" fmla="*/ 447 w 447"/>
                  <a:gd name="T36" fmla="*/ 511 h 5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7" h="511">
                    <a:moveTo>
                      <a:pt x="80" y="144"/>
                    </a:moveTo>
                    <a:cubicBezTo>
                      <a:pt x="0" y="223"/>
                      <a:pt x="0" y="352"/>
                      <a:pt x="80" y="431"/>
                    </a:cubicBezTo>
                    <a:cubicBezTo>
                      <a:pt x="159" y="511"/>
                      <a:pt x="288" y="511"/>
                      <a:pt x="368" y="431"/>
                    </a:cubicBezTo>
                    <a:cubicBezTo>
                      <a:pt x="447" y="352"/>
                      <a:pt x="447" y="223"/>
                      <a:pt x="368" y="144"/>
                    </a:cubicBezTo>
                    <a:cubicBezTo>
                      <a:pt x="224" y="0"/>
                      <a:pt x="224" y="0"/>
                      <a:pt x="224" y="0"/>
                    </a:cubicBezTo>
                    <a:lnTo>
                      <a:pt x="80" y="144"/>
                    </a:lnTo>
                    <a:close/>
                    <a:moveTo>
                      <a:pt x="232" y="65"/>
                    </a:moveTo>
                    <a:cubicBezTo>
                      <a:pt x="226" y="71"/>
                      <a:pt x="217" y="71"/>
                      <a:pt x="211" y="65"/>
                    </a:cubicBezTo>
                    <a:cubicBezTo>
                      <a:pt x="205" y="59"/>
                      <a:pt x="205" y="49"/>
                      <a:pt x="211" y="43"/>
                    </a:cubicBezTo>
                    <a:cubicBezTo>
                      <a:pt x="217" y="37"/>
                      <a:pt x="226" y="37"/>
                      <a:pt x="232" y="43"/>
                    </a:cubicBezTo>
                    <a:cubicBezTo>
                      <a:pt x="238" y="49"/>
                      <a:pt x="238" y="59"/>
                      <a:pt x="232" y="65"/>
                    </a:cubicBezTo>
                    <a:close/>
                  </a:path>
                </a:pathLst>
              </a:custGeom>
              <a:solidFill>
                <a:srgbClr val="0FAB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47" name="Freeform 219">
                <a:extLst>
                  <a:ext uri="{FF2B5EF4-FFF2-40B4-BE49-F238E27FC236}">
                    <a16:creationId xmlns:a16="http://schemas.microsoft.com/office/drawing/2014/main" xmlns="" id="{FC35FEF2-A05F-494C-9864-73B966FF21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3438" y="1970088"/>
                <a:ext cx="1719263" cy="1976438"/>
              </a:xfrm>
              <a:custGeom>
                <a:avLst/>
                <a:gdLst>
                  <a:gd name="T0" fmla="*/ 2147483647 w 458"/>
                  <a:gd name="T1" fmla="*/ 2147483647 h 525"/>
                  <a:gd name="T2" fmla="*/ 2147483647 w 458"/>
                  <a:gd name="T3" fmla="*/ 2147483647 h 525"/>
                  <a:gd name="T4" fmla="*/ 2147483647 w 458"/>
                  <a:gd name="T5" fmla="*/ 2147483647 h 525"/>
                  <a:gd name="T6" fmla="*/ 2147483647 w 458"/>
                  <a:gd name="T7" fmla="*/ 0 h 525"/>
                  <a:gd name="T8" fmla="*/ 2147483647 w 458"/>
                  <a:gd name="T9" fmla="*/ 2147483647 h 525"/>
                  <a:gd name="T10" fmla="*/ 2147483647 w 458"/>
                  <a:gd name="T11" fmla="*/ 2147483647 h 525"/>
                  <a:gd name="T12" fmla="*/ 2147483647 w 458"/>
                  <a:gd name="T13" fmla="*/ 2147483647 h 525"/>
                  <a:gd name="T14" fmla="*/ 2147483647 w 458"/>
                  <a:gd name="T15" fmla="*/ 2147483647 h 525"/>
                  <a:gd name="T16" fmla="*/ 2147483647 w 458"/>
                  <a:gd name="T17" fmla="*/ 2147483647 h 525"/>
                  <a:gd name="T18" fmla="*/ 2147483647 w 458"/>
                  <a:gd name="T19" fmla="*/ 2147483647 h 525"/>
                  <a:gd name="T20" fmla="*/ 2147483647 w 458"/>
                  <a:gd name="T21" fmla="*/ 2147483647 h 525"/>
                  <a:gd name="T22" fmla="*/ 2147483647 w 458"/>
                  <a:gd name="T23" fmla="*/ 2147483647 h 525"/>
                  <a:gd name="T24" fmla="*/ 2147483647 w 458"/>
                  <a:gd name="T25" fmla="*/ 2147483647 h 525"/>
                  <a:gd name="T26" fmla="*/ 2147483647 w 458"/>
                  <a:gd name="T27" fmla="*/ 2147483647 h 525"/>
                  <a:gd name="T28" fmla="*/ 2147483647 w 458"/>
                  <a:gd name="T29" fmla="*/ 2147483647 h 525"/>
                  <a:gd name="T30" fmla="*/ 2147483647 w 458"/>
                  <a:gd name="T31" fmla="*/ 2147483647 h 525"/>
                  <a:gd name="T32" fmla="*/ 2147483647 w 458"/>
                  <a:gd name="T33" fmla="*/ 2147483647 h 525"/>
                  <a:gd name="T34" fmla="*/ 2147483647 w 458"/>
                  <a:gd name="T35" fmla="*/ 2147483647 h 525"/>
                  <a:gd name="T36" fmla="*/ 2147483647 w 458"/>
                  <a:gd name="T37" fmla="*/ 2147483647 h 525"/>
                  <a:gd name="T38" fmla="*/ 2147483647 w 458"/>
                  <a:gd name="T39" fmla="*/ 2147483647 h 525"/>
                  <a:gd name="T40" fmla="*/ 2147483647 w 458"/>
                  <a:gd name="T41" fmla="*/ 2147483647 h 525"/>
                  <a:gd name="T42" fmla="*/ 2147483647 w 458"/>
                  <a:gd name="T43" fmla="*/ 2147483647 h 5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8"/>
                  <a:gd name="T67" fmla="*/ 0 h 525"/>
                  <a:gd name="T68" fmla="*/ 458 w 458"/>
                  <a:gd name="T69" fmla="*/ 525 h 52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8" h="525">
                    <a:moveTo>
                      <a:pt x="376" y="443"/>
                    </a:moveTo>
                    <a:cubicBezTo>
                      <a:pt x="295" y="525"/>
                      <a:pt x="162" y="525"/>
                      <a:pt x="81" y="443"/>
                    </a:cubicBezTo>
                    <a:cubicBezTo>
                      <a:pt x="0" y="362"/>
                      <a:pt x="0" y="229"/>
                      <a:pt x="81" y="148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376" y="148"/>
                      <a:pt x="376" y="148"/>
                      <a:pt x="376" y="148"/>
                    </a:cubicBezTo>
                    <a:cubicBezTo>
                      <a:pt x="458" y="229"/>
                      <a:pt x="458" y="362"/>
                      <a:pt x="376" y="443"/>
                    </a:cubicBezTo>
                    <a:close/>
                    <a:moveTo>
                      <a:pt x="88" y="155"/>
                    </a:moveTo>
                    <a:cubicBezTo>
                      <a:pt x="11" y="233"/>
                      <a:pt x="11" y="358"/>
                      <a:pt x="88" y="436"/>
                    </a:cubicBezTo>
                    <a:cubicBezTo>
                      <a:pt x="166" y="513"/>
                      <a:pt x="292" y="513"/>
                      <a:pt x="369" y="436"/>
                    </a:cubicBezTo>
                    <a:cubicBezTo>
                      <a:pt x="446" y="358"/>
                      <a:pt x="446" y="233"/>
                      <a:pt x="369" y="155"/>
                    </a:cubicBezTo>
                    <a:cubicBezTo>
                      <a:pt x="229" y="15"/>
                      <a:pt x="229" y="15"/>
                      <a:pt x="229" y="15"/>
                    </a:cubicBezTo>
                    <a:lnTo>
                      <a:pt x="88" y="155"/>
                    </a:lnTo>
                    <a:close/>
                    <a:moveTo>
                      <a:pt x="241" y="76"/>
                    </a:moveTo>
                    <a:cubicBezTo>
                      <a:pt x="233" y="84"/>
                      <a:pt x="220" y="84"/>
                      <a:pt x="212" y="76"/>
                    </a:cubicBezTo>
                    <a:cubicBezTo>
                      <a:pt x="204" y="68"/>
                      <a:pt x="204" y="55"/>
                      <a:pt x="212" y="47"/>
                    </a:cubicBezTo>
                    <a:cubicBezTo>
                      <a:pt x="220" y="39"/>
                      <a:pt x="233" y="39"/>
                      <a:pt x="241" y="47"/>
                    </a:cubicBezTo>
                    <a:cubicBezTo>
                      <a:pt x="249" y="55"/>
                      <a:pt x="249" y="68"/>
                      <a:pt x="241" y="76"/>
                    </a:cubicBezTo>
                    <a:close/>
                    <a:moveTo>
                      <a:pt x="219" y="55"/>
                    </a:moveTo>
                    <a:cubicBezTo>
                      <a:pt x="216" y="58"/>
                      <a:pt x="216" y="65"/>
                      <a:pt x="219" y="69"/>
                    </a:cubicBezTo>
                    <a:cubicBezTo>
                      <a:pt x="223" y="73"/>
                      <a:pt x="230" y="73"/>
                      <a:pt x="234" y="69"/>
                    </a:cubicBezTo>
                    <a:cubicBezTo>
                      <a:pt x="238" y="65"/>
                      <a:pt x="238" y="58"/>
                      <a:pt x="234" y="55"/>
                    </a:cubicBezTo>
                    <a:cubicBezTo>
                      <a:pt x="230" y="51"/>
                      <a:pt x="223" y="51"/>
                      <a:pt x="219" y="55"/>
                    </a:cubicBezTo>
                    <a:close/>
                  </a:path>
                </a:pathLst>
              </a:custGeom>
              <a:solidFill>
                <a:srgbClr val="FFFC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345" name="Freeform 431">
              <a:extLst>
                <a:ext uri="{FF2B5EF4-FFF2-40B4-BE49-F238E27FC236}">
                  <a16:creationId xmlns:a16="http://schemas.microsoft.com/office/drawing/2014/main" xmlns="" id="{DB3FC962-7CA2-45FF-898D-6B12A0085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2838" y="1566863"/>
              <a:ext cx="454025" cy="846137"/>
            </a:xfrm>
            <a:custGeom>
              <a:avLst/>
              <a:gdLst>
                <a:gd name="T0" fmla="*/ 2147483647 w 121"/>
                <a:gd name="T1" fmla="*/ 2147483647 h 225"/>
                <a:gd name="T2" fmla="*/ 2147483647 w 121"/>
                <a:gd name="T3" fmla="*/ 2147483647 h 225"/>
                <a:gd name="T4" fmla="*/ 2147483647 w 121"/>
                <a:gd name="T5" fmla="*/ 2147483647 h 225"/>
                <a:gd name="T6" fmla="*/ 2147483647 w 121"/>
                <a:gd name="T7" fmla="*/ 2147483647 h 225"/>
                <a:gd name="T8" fmla="*/ 2147483647 w 121"/>
                <a:gd name="T9" fmla="*/ 2147483647 h 225"/>
                <a:gd name="T10" fmla="*/ 2147483647 w 121"/>
                <a:gd name="T11" fmla="*/ 2147483647 h 225"/>
                <a:gd name="T12" fmla="*/ 2147483647 w 121"/>
                <a:gd name="T13" fmla="*/ 2147483647 h 225"/>
                <a:gd name="T14" fmla="*/ 2147483647 w 121"/>
                <a:gd name="T15" fmla="*/ 2147483647 h 225"/>
                <a:gd name="T16" fmla="*/ 2147483647 w 121"/>
                <a:gd name="T17" fmla="*/ 2147483647 h 225"/>
                <a:gd name="T18" fmla="*/ 2147483647 w 121"/>
                <a:gd name="T19" fmla="*/ 2147483647 h 225"/>
                <a:gd name="T20" fmla="*/ 2147483647 w 121"/>
                <a:gd name="T21" fmla="*/ 2147483647 h 225"/>
                <a:gd name="T22" fmla="*/ 2147483647 w 121"/>
                <a:gd name="T23" fmla="*/ 2147483647 h 2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1"/>
                <a:gd name="T37" fmla="*/ 0 h 225"/>
                <a:gd name="T38" fmla="*/ 121 w 121"/>
                <a:gd name="T39" fmla="*/ 225 h 2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1" h="225">
                  <a:moveTo>
                    <a:pt x="69" y="215"/>
                  </a:moveTo>
                  <a:cubicBezTo>
                    <a:pt x="94" y="184"/>
                    <a:pt x="109" y="143"/>
                    <a:pt x="116" y="103"/>
                  </a:cubicBezTo>
                  <a:cubicBezTo>
                    <a:pt x="121" y="71"/>
                    <a:pt x="120" y="26"/>
                    <a:pt x="83" y="13"/>
                  </a:cubicBezTo>
                  <a:cubicBezTo>
                    <a:pt x="48" y="0"/>
                    <a:pt x="13" y="23"/>
                    <a:pt x="7" y="58"/>
                  </a:cubicBezTo>
                  <a:cubicBezTo>
                    <a:pt x="0" y="96"/>
                    <a:pt x="14" y="142"/>
                    <a:pt x="36" y="173"/>
                  </a:cubicBezTo>
                  <a:cubicBezTo>
                    <a:pt x="42" y="182"/>
                    <a:pt x="57" y="168"/>
                    <a:pt x="52" y="161"/>
                  </a:cubicBezTo>
                  <a:cubicBezTo>
                    <a:pt x="34" y="136"/>
                    <a:pt x="25" y="106"/>
                    <a:pt x="23" y="77"/>
                  </a:cubicBezTo>
                  <a:cubicBezTo>
                    <a:pt x="21" y="63"/>
                    <a:pt x="23" y="45"/>
                    <a:pt x="34" y="35"/>
                  </a:cubicBezTo>
                  <a:cubicBezTo>
                    <a:pt x="45" y="24"/>
                    <a:pt x="67" y="26"/>
                    <a:pt x="80" y="32"/>
                  </a:cubicBezTo>
                  <a:cubicBezTo>
                    <a:pt x="109" y="46"/>
                    <a:pt x="102" y="94"/>
                    <a:pt x="97" y="118"/>
                  </a:cubicBezTo>
                  <a:cubicBezTo>
                    <a:pt x="90" y="149"/>
                    <a:pt x="78" y="182"/>
                    <a:pt x="59" y="206"/>
                  </a:cubicBezTo>
                  <a:cubicBezTo>
                    <a:pt x="51" y="216"/>
                    <a:pt x="62" y="225"/>
                    <a:pt x="69" y="215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0" name="Group 26">
            <a:extLst>
              <a:ext uri="{FF2B5EF4-FFF2-40B4-BE49-F238E27FC236}">
                <a16:creationId xmlns:a16="http://schemas.microsoft.com/office/drawing/2014/main" xmlns="" id="{FCE42B22-2467-449B-BF5A-32B286FF915D}"/>
              </a:ext>
            </a:extLst>
          </p:cNvPr>
          <p:cNvGrpSpPr>
            <a:grpSpLocks/>
          </p:cNvGrpSpPr>
          <p:nvPr/>
        </p:nvGrpSpPr>
        <p:grpSpPr bwMode="auto">
          <a:xfrm>
            <a:off x="509588" y="377828"/>
            <a:ext cx="1974850" cy="479425"/>
            <a:chOff x="750" y="435"/>
            <a:chExt cx="1244" cy="302"/>
          </a:xfrm>
        </p:grpSpPr>
        <p:pic>
          <p:nvPicPr>
            <p:cNvPr id="14342" name="Picture 2" descr="C:\Documents and Settings\Administrator\桌面\图片1.png">
              <a:extLst>
                <a:ext uri="{FF2B5EF4-FFF2-40B4-BE49-F238E27FC236}">
                  <a16:creationId xmlns:a16="http://schemas.microsoft.com/office/drawing/2014/main" xmlns="" id="{D2A4E8DC-E667-474A-A968-3B0AF45DA8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25627">
              <a:off x="750" y="435"/>
              <a:ext cx="309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7">
              <a:extLst>
                <a:ext uri="{FF2B5EF4-FFF2-40B4-BE49-F238E27FC236}">
                  <a16:creationId xmlns:a16="http://schemas.microsoft.com/office/drawing/2014/main" xmlns="" id="{8F55038C-843E-4373-855C-DCA25599B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461"/>
              <a:ext cx="974" cy="2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我来学字词</a:t>
              </a:r>
            </a:p>
          </p:txBody>
        </p:sp>
      </p:grpSp>
      <p:pic>
        <p:nvPicPr>
          <p:cNvPr id="14341" name="图片 1">
            <a:extLst>
              <a:ext uri="{FF2B5EF4-FFF2-40B4-BE49-F238E27FC236}">
                <a16:creationId xmlns:a16="http://schemas.microsoft.com/office/drawing/2014/main" xmlns="" id="{09E3A49B-A1C9-4EB1-AA44-01032B426B9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1750" y="2638425"/>
            <a:ext cx="1441450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430">
            <a:extLst>
              <a:ext uri="{FF2B5EF4-FFF2-40B4-BE49-F238E27FC236}">
                <a16:creationId xmlns:a16="http://schemas.microsoft.com/office/drawing/2014/main" xmlns="" id="{7D95B483-11CE-4C49-BD5A-8BBF12CF835C}"/>
              </a:ext>
            </a:extLst>
          </p:cNvPr>
          <p:cNvSpPr>
            <a:spLocks/>
          </p:cNvSpPr>
          <p:nvPr/>
        </p:nvSpPr>
        <p:spPr bwMode="auto">
          <a:xfrm>
            <a:off x="611194" y="1058863"/>
            <a:ext cx="8366125" cy="506412"/>
          </a:xfrm>
          <a:custGeom>
            <a:avLst/>
            <a:gdLst>
              <a:gd name="T0" fmla="*/ 2147483647 w 3151"/>
              <a:gd name="T1" fmla="*/ 0 h 199"/>
              <a:gd name="T2" fmla="*/ 2147483647 w 3151"/>
              <a:gd name="T3" fmla="*/ 2147483647 h 199"/>
              <a:gd name="T4" fmla="*/ 2147483647 w 3151"/>
              <a:gd name="T5" fmla="*/ 2147483647 h 199"/>
              <a:gd name="T6" fmla="*/ 2147483647 w 3151"/>
              <a:gd name="T7" fmla="*/ 2147483647 h 199"/>
              <a:gd name="T8" fmla="*/ 2147483647 w 3151"/>
              <a:gd name="T9" fmla="*/ 2147483647 h 199"/>
              <a:gd name="T10" fmla="*/ 2147483647 w 3151"/>
              <a:gd name="T11" fmla="*/ 2147483647 h 199"/>
              <a:gd name="T12" fmla="*/ 2147483647 w 3151"/>
              <a:gd name="T13" fmla="*/ 2147483647 h 199"/>
              <a:gd name="T14" fmla="*/ 2147483647 w 3151"/>
              <a:gd name="T15" fmla="*/ 2147483647 h 199"/>
              <a:gd name="T16" fmla="*/ 2147483647 w 3151"/>
              <a:gd name="T17" fmla="*/ 2147483647 h 199"/>
              <a:gd name="T18" fmla="*/ 2147483647 w 3151"/>
              <a:gd name="T19" fmla="*/ 2147483647 h 199"/>
              <a:gd name="T20" fmla="*/ 2147483647 w 3151"/>
              <a:gd name="T21" fmla="*/ 2147483647 h 199"/>
              <a:gd name="T22" fmla="*/ 2147483647 w 3151"/>
              <a:gd name="T23" fmla="*/ 2147483647 h 199"/>
              <a:gd name="T24" fmla="*/ 2147483647 w 3151"/>
              <a:gd name="T25" fmla="*/ 2147483647 h 199"/>
              <a:gd name="T26" fmla="*/ 2147483647 w 3151"/>
              <a:gd name="T27" fmla="*/ 0 h 199"/>
              <a:gd name="T28" fmla="*/ 2147483647 w 3151"/>
              <a:gd name="T29" fmla="*/ 2147483647 h 199"/>
              <a:gd name="T30" fmla="*/ 2147483647 w 3151"/>
              <a:gd name="T31" fmla="*/ 2147483647 h 199"/>
              <a:gd name="T32" fmla="*/ 2147483647 w 3151"/>
              <a:gd name="T33" fmla="*/ 2147483647 h 199"/>
              <a:gd name="T34" fmla="*/ 2147483647 w 3151"/>
              <a:gd name="T35" fmla="*/ 2147483647 h 199"/>
              <a:gd name="T36" fmla="*/ 2147483647 w 3151"/>
              <a:gd name="T37" fmla="*/ 2147483647 h 199"/>
              <a:gd name="T38" fmla="*/ 2147483647 w 3151"/>
              <a:gd name="T39" fmla="*/ 2147483647 h 199"/>
              <a:gd name="T40" fmla="*/ 2147483647 w 3151"/>
              <a:gd name="T41" fmla="*/ 2147483647 h 199"/>
              <a:gd name="T42" fmla="*/ 2147483647 w 3151"/>
              <a:gd name="T43" fmla="*/ 2147483647 h 199"/>
              <a:gd name="T44" fmla="*/ 2147483647 w 3151"/>
              <a:gd name="T45" fmla="*/ 2147483647 h 199"/>
              <a:gd name="T46" fmla="*/ 2147483647 w 3151"/>
              <a:gd name="T47" fmla="*/ 2147483647 h 199"/>
              <a:gd name="T48" fmla="*/ 2147483647 w 3151"/>
              <a:gd name="T49" fmla="*/ 2147483647 h 199"/>
              <a:gd name="T50" fmla="*/ 2147483647 w 3151"/>
              <a:gd name="T51" fmla="*/ 2147483647 h 199"/>
              <a:gd name="T52" fmla="*/ 2147483647 w 3151"/>
              <a:gd name="T53" fmla="*/ 2147483647 h 199"/>
              <a:gd name="T54" fmla="*/ 0 w 3151"/>
              <a:gd name="T55" fmla="*/ 2147483647 h 199"/>
              <a:gd name="T56" fmla="*/ 2147483647 w 3151"/>
              <a:gd name="T57" fmla="*/ 0 h 19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3151"/>
              <a:gd name="T88" fmla="*/ 0 h 199"/>
              <a:gd name="T89" fmla="*/ 3151 w 3151"/>
              <a:gd name="T90" fmla="*/ 199 h 199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3151" h="199">
                <a:moveTo>
                  <a:pt x="1" y="0"/>
                </a:moveTo>
                <a:cubicBezTo>
                  <a:pt x="130" y="30"/>
                  <a:pt x="260" y="54"/>
                  <a:pt x="391" y="74"/>
                </a:cubicBezTo>
                <a:cubicBezTo>
                  <a:pt x="522" y="94"/>
                  <a:pt x="653" y="111"/>
                  <a:pt x="785" y="125"/>
                </a:cubicBezTo>
                <a:cubicBezTo>
                  <a:pt x="916" y="139"/>
                  <a:pt x="1048" y="150"/>
                  <a:pt x="1180" y="157"/>
                </a:cubicBezTo>
                <a:cubicBezTo>
                  <a:pt x="1312" y="165"/>
                  <a:pt x="1444" y="169"/>
                  <a:pt x="1576" y="170"/>
                </a:cubicBezTo>
                <a:cubicBezTo>
                  <a:pt x="1709" y="171"/>
                  <a:pt x="1841" y="168"/>
                  <a:pt x="1973" y="162"/>
                </a:cubicBezTo>
                <a:cubicBezTo>
                  <a:pt x="2039" y="159"/>
                  <a:pt x="2105" y="154"/>
                  <a:pt x="2171" y="149"/>
                </a:cubicBezTo>
                <a:cubicBezTo>
                  <a:pt x="2204" y="147"/>
                  <a:pt x="2237" y="144"/>
                  <a:pt x="2270" y="141"/>
                </a:cubicBezTo>
                <a:cubicBezTo>
                  <a:pt x="2302" y="138"/>
                  <a:pt x="2335" y="135"/>
                  <a:pt x="2368" y="132"/>
                </a:cubicBezTo>
                <a:cubicBezTo>
                  <a:pt x="2434" y="125"/>
                  <a:pt x="2500" y="117"/>
                  <a:pt x="2565" y="108"/>
                </a:cubicBezTo>
                <a:cubicBezTo>
                  <a:pt x="2631" y="99"/>
                  <a:pt x="2696" y="89"/>
                  <a:pt x="2761" y="78"/>
                </a:cubicBezTo>
                <a:cubicBezTo>
                  <a:pt x="2827" y="67"/>
                  <a:pt x="2892" y="55"/>
                  <a:pt x="2956" y="42"/>
                </a:cubicBezTo>
                <a:cubicBezTo>
                  <a:pt x="2989" y="36"/>
                  <a:pt x="3021" y="29"/>
                  <a:pt x="3054" y="22"/>
                </a:cubicBezTo>
                <a:cubicBezTo>
                  <a:pt x="3086" y="15"/>
                  <a:pt x="3118" y="8"/>
                  <a:pt x="3151" y="0"/>
                </a:cubicBezTo>
                <a:cubicBezTo>
                  <a:pt x="3151" y="4"/>
                  <a:pt x="3151" y="4"/>
                  <a:pt x="3151" y="4"/>
                </a:cubicBezTo>
                <a:cubicBezTo>
                  <a:pt x="3120" y="13"/>
                  <a:pt x="3088" y="21"/>
                  <a:pt x="3055" y="29"/>
                </a:cubicBezTo>
                <a:cubicBezTo>
                  <a:pt x="3023" y="37"/>
                  <a:pt x="2991" y="45"/>
                  <a:pt x="2959" y="53"/>
                </a:cubicBezTo>
                <a:cubicBezTo>
                  <a:pt x="2894" y="68"/>
                  <a:pt x="2829" y="81"/>
                  <a:pt x="2764" y="94"/>
                </a:cubicBezTo>
                <a:cubicBezTo>
                  <a:pt x="2699" y="106"/>
                  <a:pt x="2634" y="118"/>
                  <a:pt x="2568" y="128"/>
                </a:cubicBezTo>
                <a:cubicBezTo>
                  <a:pt x="2503" y="138"/>
                  <a:pt x="2437" y="147"/>
                  <a:pt x="2371" y="155"/>
                </a:cubicBezTo>
                <a:cubicBezTo>
                  <a:pt x="2239" y="171"/>
                  <a:pt x="2107" y="182"/>
                  <a:pt x="1974" y="189"/>
                </a:cubicBezTo>
                <a:cubicBezTo>
                  <a:pt x="1842" y="196"/>
                  <a:pt x="1709" y="199"/>
                  <a:pt x="1576" y="198"/>
                </a:cubicBezTo>
                <a:cubicBezTo>
                  <a:pt x="1444" y="197"/>
                  <a:pt x="1311" y="193"/>
                  <a:pt x="1178" y="185"/>
                </a:cubicBezTo>
                <a:cubicBezTo>
                  <a:pt x="1046" y="176"/>
                  <a:pt x="914" y="164"/>
                  <a:pt x="782" y="148"/>
                </a:cubicBezTo>
                <a:cubicBezTo>
                  <a:pt x="650" y="133"/>
                  <a:pt x="519" y="113"/>
                  <a:pt x="389" y="90"/>
                </a:cubicBezTo>
                <a:cubicBezTo>
                  <a:pt x="323" y="78"/>
                  <a:pt x="258" y="65"/>
                  <a:pt x="193" y="51"/>
                </a:cubicBezTo>
                <a:cubicBezTo>
                  <a:pt x="161" y="44"/>
                  <a:pt x="129" y="36"/>
                  <a:pt x="97" y="29"/>
                </a:cubicBezTo>
                <a:cubicBezTo>
                  <a:pt x="64" y="21"/>
                  <a:pt x="32" y="13"/>
                  <a:pt x="0" y="4"/>
                </a:cubicBezTo>
                <a:lnTo>
                  <a:pt x="1" y="0"/>
                </a:ln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5363" name="组合 2">
            <a:extLst>
              <a:ext uri="{FF2B5EF4-FFF2-40B4-BE49-F238E27FC236}">
                <a16:creationId xmlns:a16="http://schemas.microsoft.com/office/drawing/2014/main" xmlns="" id="{6EF39197-D401-41BA-9477-882D20765C3A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1160466"/>
            <a:ext cx="2482850" cy="3462337"/>
            <a:chOff x="4392613" y="1681163"/>
            <a:chExt cx="1719262" cy="2549525"/>
          </a:xfrm>
        </p:grpSpPr>
        <p:grpSp>
          <p:nvGrpSpPr>
            <p:cNvPr id="15368" name="组合 13">
              <a:extLst>
                <a:ext uri="{FF2B5EF4-FFF2-40B4-BE49-F238E27FC236}">
                  <a16:creationId xmlns:a16="http://schemas.microsoft.com/office/drawing/2014/main" xmlns="" id="{5EAA74EE-3151-4C85-B7A6-03A585D998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2613" y="2257425"/>
              <a:ext cx="1719262" cy="1973263"/>
              <a:chOff x="2822576" y="2127251"/>
              <a:chExt cx="1719263" cy="1973263"/>
            </a:xfrm>
          </p:grpSpPr>
          <p:sp>
            <p:nvSpPr>
              <p:cNvPr id="15370" name="Freeform 323">
                <a:extLst>
                  <a:ext uri="{FF2B5EF4-FFF2-40B4-BE49-F238E27FC236}">
                    <a16:creationId xmlns:a16="http://schemas.microsoft.com/office/drawing/2014/main" xmlns="" id="{0FB9FE12-2757-4B69-A5BB-48D05AA45E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41626" y="2154238"/>
                <a:ext cx="1677988" cy="1924050"/>
              </a:xfrm>
              <a:custGeom>
                <a:avLst/>
                <a:gdLst>
                  <a:gd name="T0" fmla="*/ 2147483647 w 447"/>
                  <a:gd name="T1" fmla="*/ 2147483647 h 511"/>
                  <a:gd name="T2" fmla="*/ 2147483647 w 447"/>
                  <a:gd name="T3" fmla="*/ 2147483647 h 511"/>
                  <a:gd name="T4" fmla="*/ 2147483647 w 447"/>
                  <a:gd name="T5" fmla="*/ 2147483647 h 511"/>
                  <a:gd name="T6" fmla="*/ 2147483647 w 447"/>
                  <a:gd name="T7" fmla="*/ 2147483647 h 511"/>
                  <a:gd name="T8" fmla="*/ 2147483647 w 447"/>
                  <a:gd name="T9" fmla="*/ 0 h 511"/>
                  <a:gd name="T10" fmla="*/ 2147483647 w 447"/>
                  <a:gd name="T11" fmla="*/ 2147483647 h 511"/>
                  <a:gd name="T12" fmla="*/ 2147483647 w 447"/>
                  <a:gd name="T13" fmla="*/ 2147483647 h 511"/>
                  <a:gd name="T14" fmla="*/ 2147483647 w 447"/>
                  <a:gd name="T15" fmla="*/ 2147483647 h 511"/>
                  <a:gd name="T16" fmla="*/ 2147483647 w 447"/>
                  <a:gd name="T17" fmla="*/ 2147483647 h 511"/>
                  <a:gd name="T18" fmla="*/ 2147483647 w 447"/>
                  <a:gd name="T19" fmla="*/ 2147483647 h 511"/>
                  <a:gd name="T20" fmla="*/ 2147483647 w 447"/>
                  <a:gd name="T21" fmla="*/ 2147483647 h 5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7"/>
                  <a:gd name="T34" fmla="*/ 0 h 511"/>
                  <a:gd name="T35" fmla="*/ 447 w 447"/>
                  <a:gd name="T36" fmla="*/ 511 h 5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7" h="511">
                    <a:moveTo>
                      <a:pt x="368" y="144"/>
                    </a:moveTo>
                    <a:cubicBezTo>
                      <a:pt x="447" y="224"/>
                      <a:pt x="447" y="352"/>
                      <a:pt x="368" y="432"/>
                    </a:cubicBezTo>
                    <a:cubicBezTo>
                      <a:pt x="288" y="511"/>
                      <a:pt x="159" y="511"/>
                      <a:pt x="80" y="432"/>
                    </a:cubicBezTo>
                    <a:cubicBezTo>
                      <a:pt x="0" y="352"/>
                      <a:pt x="0" y="224"/>
                      <a:pt x="80" y="144"/>
                    </a:cubicBezTo>
                    <a:cubicBezTo>
                      <a:pt x="224" y="0"/>
                      <a:pt x="224" y="0"/>
                      <a:pt x="224" y="0"/>
                    </a:cubicBezTo>
                    <a:lnTo>
                      <a:pt x="368" y="144"/>
                    </a:lnTo>
                    <a:close/>
                    <a:moveTo>
                      <a:pt x="215" y="65"/>
                    </a:moveTo>
                    <a:cubicBezTo>
                      <a:pt x="221" y="71"/>
                      <a:pt x="231" y="71"/>
                      <a:pt x="237" y="65"/>
                    </a:cubicBezTo>
                    <a:cubicBezTo>
                      <a:pt x="243" y="59"/>
                      <a:pt x="243" y="49"/>
                      <a:pt x="237" y="43"/>
                    </a:cubicBezTo>
                    <a:cubicBezTo>
                      <a:pt x="231" y="37"/>
                      <a:pt x="221" y="37"/>
                      <a:pt x="215" y="43"/>
                    </a:cubicBezTo>
                    <a:cubicBezTo>
                      <a:pt x="209" y="49"/>
                      <a:pt x="209" y="59"/>
                      <a:pt x="215" y="65"/>
                    </a:cubicBezTo>
                    <a:close/>
                  </a:path>
                </a:pathLst>
              </a:custGeom>
              <a:solidFill>
                <a:srgbClr val="EB7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371" name="Freeform 324">
                <a:extLst>
                  <a:ext uri="{FF2B5EF4-FFF2-40B4-BE49-F238E27FC236}">
                    <a16:creationId xmlns:a16="http://schemas.microsoft.com/office/drawing/2014/main" xmlns="" id="{E2C5FF3C-18F0-400F-B6F3-9159CA6E4D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22576" y="2127251"/>
                <a:ext cx="1719263" cy="1973263"/>
              </a:xfrm>
              <a:custGeom>
                <a:avLst/>
                <a:gdLst>
                  <a:gd name="T0" fmla="*/ 2147483647 w 458"/>
                  <a:gd name="T1" fmla="*/ 2147483647 h 524"/>
                  <a:gd name="T2" fmla="*/ 2147483647 w 458"/>
                  <a:gd name="T3" fmla="*/ 2147483647 h 524"/>
                  <a:gd name="T4" fmla="*/ 2147483647 w 458"/>
                  <a:gd name="T5" fmla="*/ 0 h 524"/>
                  <a:gd name="T6" fmla="*/ 2147483647 w 458"/>
                  <a:gd name="T7" fmla="*/ 2147483647 h 524"/>
                  <a:gd name="T8" fmla="*/ 2147483647 w 458"/>
                  <a:gd name="T9" fmla="*/ 2147483647 h 524"/>
                  <a:gd name="T10" fmla="*/ 2147483647 w 458"/>
                  <a:gd name="T11" fmla="*/ 2147483647 h 524"/>
                  <a:gd name="T12" fmla="*/ 2147483647 w 458"/>
                  <a:gd name="T13" fmla="*/ 2147483647 h 524"/>
                  <a:gd name="T14" fmla="*/ 2147483647 w 458"/>
                  <a:gd name="T15" fmla="*/ 2147483647 h 524"/>
                  <a:gd name="T16" fmla="*/ 2147483647 w 458"/>
                  <a:gd name="T17" fmla="*/ 2147483647 h 524"/>
                  <a:gd name="T18" fmla="*/ 2147483647 w 458"/>
                  <a:gd name="T19" fmla="*/ 2147483647 h 524"/>
                  <a:gd name="T20" fmla="*/ 2147483647 w 458"/>
                  <a:gd name="T21" fmla="*/ 2147483647 h 524"/>
                  <a:gd name="T22" fmla="*/ 2147483647 w 458"/>
                  <a:gd name="T23" fmla="*/ 2147483647 h 524"/>
                  <a:gd name="T24" fmla="*/ 2147483647 w 458"/>
                  <a:gd name="T25" fmla="*/ 2147483647 h 524"/>
                  <a:gd name="T26" fmla="*/ 2147483647 w 458"/>
                  <a:gd name="T27" fmla="*/ 2147483647 h 524"/>
                  <a:gd name="T28" fmla="*/ 2147483647 w 458"/>
                  <a:gd name="T29" fmla="*/ 2147483647 h 524"/>
                  <a:gd name="T30" fmla="*/ 2147483647 w 458"/>
                  <a:gd name="T31" fmla="*/ 2147483647 h 524"/>
                  <a:gd name="T32" fmla="*/ 2147483647 w 458"/>
                  <a:gd name="T33" fmla="*/ 2147483647 h 524"/>
                  <a:gd name="T34" fmla="*/ 2147483647 w 458"/>
                  <a:gd name="T35" fmla="*/ 2147483647 h 524"/>
                  <a:gd name="T36" fmla="*/ 2147483647 w 458"/>
                  <a:gd name="T37" fmla="*/ 2147483647 h 524"/>
                  <a:gd name="T38" fmla="*/ 2147483647 w 458"/>
                  <a:gd name="T39" fmla="*/ 2147483647 h 524"/>
                  <a:gd name="T40" fmla="*/ 2147483647 w 458"/>
                  <a:gd name="T41" fmla="*/ 2147483647 h 524"/>
                  <a:gd name="T42" fmla="*/ 2147483647 w 458"/>
                  <a:gd name="T43" fmla="*/ 2147483647 h 52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58"/>
                  <a:gd name="T67" fmla="*/ 0 h 524"/>
                  <a:gd name="T68" fmla="*/ 458 w 458"/>
                  <a:gd name="T69" fmla="*/ 524 h 524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58" h="524">
                    <a:moveTo>
                      <a:pt x="81" y="443"/>
                    </a:moveTo>
                    <a:cubicBezTo>
                      <a:pt x="0" y="361"/>
                      <a:pt x="0" y="229"/>
                      <a:pt x="81" y="147"/>
                    </a:cubicBezTo>
                    <a:cubicBezTo>
                      <a:pt x="229" y="0"/>
                      <a:pt x="229" y="0"/>
                      <a:pt x="229" y="0"/>
                    </a:cubicBezTo>
                    <a:cubicBezTo>
                      <a:pt x="377" y="147"/>
                      <a:pt x="377" y="147"/>
                      <a:pt x="377" y="147"/>
                    </a:cubicBezTo>
                    <a:cubicBezTo>
                      <a:pt x="458" y="229"/>
                      <a:pt x="458" y="361"/>
                      <a:pt x="377" y="443"/>
                    </a:cubicBezTo>
                    <a:cubicBezTo>
                      <a:pt x="295" y="524"/>
                      <a:pt x="163" y="524"/>
                      <a:pt x="81" y="443"/>
                    </a:cubicBezTo>
                    <a:close/>
                    <a:moveTo>
                      <a:pt x="229" y="14"/>
                    </a:moveTo>
                    <a:cubicBezTo>
                      <a:pt x="89" y="155"/>
                      <a:pt x="89" y="155"/>
                      <a:pt x="89" y="155"/>
                    </a:cubicBezTo>
                    <a:cubicBezTo>
                      <a:pt x="11" y="232"/>
                      <a:pt x="11" y="358"/>
                      <a:pt x="89" y="435"/>
                    </a:cubicBezTo>
                    <a:cubicBezTo>
                      <a:pt x="166" y="513"/>
                      <a:pt x="292" y="513"/>
                      <a:pt x="369" y="435"/>
                    </a:cubicBezTo>
                    <a:cubicBezTo>
                      <a:pt x="446" y="358"/>
                      <a:pt x="446" y="232"/>
                      <a:pt x="369" y="155"/>
                    </a:cubicBezTo>
                    <a:lnTo>
                      <a:pt x="229" y="14"/>
                    </a:lnTo>
                    <a:close/>
                    <a:moveTo>
                      <a:pt x="216" y="76"/>
                    </a:moveTo>
                    <a:cubicBezTo>
                      <a:pt x="208" y="68"/>
                      <a:pt x="208" y="55"/>
                      <a:pt x="216" y="47"/>
                    </a:cubicBezTo>
                    <a:cubicBezTo>
                      <a:pt x="224" y="38"/>
                      <a:pt x="238" y="38"/>
                      <a:pt x="246" y="47"/>
                    </a:cubicBezTo>
                    <a:cubicBezTo>
                      <a:pt x="254" y="55"/>
                      <a:pt x="254" y="68"/>
                      <a:pt x="246" y="76"/>
                    </a:cubicBezTo>
                    <a:cubicBezTo>
                      <a:pt x="238" y="84"/>
                      <a:pt x="224" y="84"/>
                      <a:pt x="216" y="76"/>
                    </a:cubicBezTo>
                    <a:close/>
                    <a:moveTo>
                      <a:pt x="238" y="54"/>
                    </a:moveTo>
                    <a:cubicBezTo>
                      <a:pt x="234" y="50"/>
                      <a:pt x="228" y="50"/>
                      <a:pt x="224" y="54"/>
                    </a:cubicBezTo>
                    <a:cubicBezTo>
                      <a:pt x="220" y="58"/>
                      <a:pt x="220" y="64"/>
                      <a:pt x="224" y="68"/>
                    </a:cubicBezTo>
                    <a:cubicBezTo>
                      <a:pt x="228" y="72"/>
                      <a:pt x="234" y="72"/>
                      <a:pt x="238" y="68"/>
                    </a:cubicBezTo>
                    <a:cubicBezTo>
                      <a:pt x="242" y="64"/>
                      <a:pt x="242" y="58"/>
                      <a:pt x="238" y="54"/>
                    </a:cubicBezTo>
                    <a:close/>
                  </a:path>
                </a:pathLst>
              </a:custGeom>
              <a:solidFill>
                <a:srgbClr val="FFFC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5369" name="Freeform 433">
              <a:extLst>
                <a:ext uri="{FF2B5EF4-FFF2-40B4-BE49-F238E27FC236}">
                  <a16:creationId xmlns:a16="http://schemas.microsoft.com/office/drawing/2014/main" xmlns="" id="{467CC815-3026-4332-8590-BE6C897B2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6500" y="1681163"/>
              <a:ext cx="454025" cy="850900"/>
            </a:xfrm>
            <a:custGeom>
              <a:avLst/>
              <a:gdLst>
                <a:gd name="T0" fmla="*/ 2147483647 w 121"/>
                <a:gd name="T1" fmla="*/ 2147483647 h 226"/>
                <a:gd name="T2" fmla="*/ 2147483647 w 121"/>
                <a:gd name="T3" fmla="*/ 2147483647 h 226"/>
                <a:gd name="T4" fmla="*/ 2147483647 w 121"/>
                <a:gd name="T5" fmla="*/ 2147483647 h 226"/>
                <a:gd name="T6" fmla="*/ 2147483647 w 121"/>
                <a:gd name="T7" fmla="*/ 2147483647 h 226"/>
                <a:gd name="T8" fmla="*/ 2147483647 w 121"/>
                <a:gd name="T9" fmla="*/ 2147483647 h 226"/>
                <a:gd name="T10" fmla="*/ 2147483647 w 121"/>
                <a:gd name="T11" fmla="*/ 2147483647 h 226"/>
                <a:gd name="T12" fmla="*/ 2147483647 w 121"/>
                <a:gd name="T13" fmla="*/ 2147483647 h 226"/>
                <a:gd name="T14" fmla="*/ 2147483647 w 121"/>
                <a:gd name="T15" fmla="*/ 2147483647 h 226"/>
                <a:gd name="T16" fmla="*/ 2147483647 w 121"/>
                <a:gd name="T17" fmla="*/ 2147483647 h 226"/>
                <a:gd name="T18" fmla="*/ 2147483647 w 121"/>
                <a:gd name="T19" fmla="*/ 2147483647 h 226"/>
                <a:gd name="T20" fmla="*/ 2147483647 w 121"/>
                <a:gd name="T21" fmla="*/ 2147483647 h 226"/>
                <a:gd name="T22" fmla="*/ 2147483647 w 121"/>
                <a:gd name="T23" fmla="*/ 2147483647 h 2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1"/>
                <a:gd name="T37" fmla="*/ 0 h 226"/>
                <a:gd name="T38" fmla="*/ 121 w 121"/>
                <a:gd name="T39" fmla="*/ 226 h 22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1" h="226">
                  <a:moveTo>
                    <a:pt x="69" y="216"/>
                  </a:moveTo>
                  <a:cubicBezTo>
                    <a:pt x="94" y="184"/>
                    <a:pt x="109" y="143"/>
                    <a:pt x="116" y="104"/>
                  </a:cubicBezTo>
                  <a:cubicBezTo>
                    <a:pt x="121" y="71"/>
                    <a:pt x="120" y="26"/>
                    <a:pt x="83" y="13"/>
                  </a:cubicBezTo>
                  <a:cubicBezTo>
                    <a:pt x="48" y="0"/>
                    <a:pt x="13" y="23"/>
                    <a:pt x="7" y="58"/>
                  </a:cubicBezTo>
                  <a:cubicBezTo>
                    <a:pt x="0" y="97"/>
                    <a:pt x="14" y="142"/>
                    <a:pt x="36" y="174"/>
                  </a:cubicBezTo>
                  <a:cubicBezTo>
                    <a:pt x="42" y="182"/>
                    <a:pt x="57" y="168"/>
                    <a:pt x="52" y="161"/>
                  </a:cubicBezTo>
                  <a:cubicBezTo>
                    <a:pt x="34" y="137"/>
                    <a:pt x="25" y="107"/>
                    <a:pt x="22" y="77"/>
                  </a:cubicBezTo>
                  <a:cubicBezTo>
                    <a:pt x="21" y="63"/>
                    <a:pt x="23" y="45"/>
                    <a:pt x="34" y="35"/>
                  </a:cubicBezTo>
                  <a:cubicBezTo>
                    <a:pt x="45" y="24"/>
                    <a:pt x="67" y="27"/>
                    <a:pt x="80" y="33"/>
                  </a:cubicBezTo>
                  <a:cubicBezTo>
                    <a:pt x="109" y="46"/>
                    <a:pt x="102" y="94"/>
                    <a:pt x="97" y="119"/>
                  </a:cubicBezTo>
                  <a:cubicBezTo>
                    <a:pt x="90" y="149"/>
                    <a:pt x="78" y="182"/>
                    <a:pt x="59" y="207"/>
                  </a:cubicBezTo>
                  <a:cubicBezTo>
                    <a:pt x="51" y="217"/>
                    <a:pt x="62" y="226"/>
                    <a:pt x="69" y="216"/>
                  </a:cubicBezTo>
                  <a:close/>
                </a:path>
              </a:pathLst>
            </a:custGeom>
            <a:solidFill>
              <a:srgbClr val="BDBB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364" name="Group 26">
            <a:extLst>
              <a:ext uri="{FF2B5EF4-FFF2-40B4-BE49-F238E27FC236}">
                <a16:creationId xmlns:a16="http://schemas.microsoft.com/office/drawing/2014/main" xmlns="" id="{A1E48CB6-8AF4-4227-876B-67679C0FC0A4}"/>
              </a:ext>
            </a:extLst>
          </p:cNvPr>
          <p:cNvGrpSpPr>
            <a:grpSpLocks/>
          </p:cNvGrpSpPr>
          <p:nvPr/>
        </p:nvGrpSpPr>
        <p:grpSpPr bwMode="auto">
          <a:xfrm>
            <a:off x="509588" y="377828"/>
            <a:ext cx="1974850" cy="479425"/>
            <a:chOff x="750" y="435"/>
            <a:chExt cx="1244" cy="302"/>
          </a:xfrm>
        </p:grpSpPr>
        <p:pic>
          <p:nvPicPr>
            <p:cNvPr id="15366" name="Picture 2" descr="C:\Documents and Settings\Administrator\桌面\图片1.png">
              <a:extLst>
                <a:ext uri="{FF2B5EF4-FFF2-40B4-BE49-F238E27FC236}">
                  <a16:creationId xmlns:a16="http://schemas.microsoft.com/office/drawing/2014/main" xmlns="" id="{CA469440-341A-4B84-B8BB-485CDEB629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25627">
              <a:off x="750" y="435"/>
              <a:ext cx="309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矩形 7">
              <a:extLst>
                <a:ext uri="{FF2B5EF4-FFF2-40B4-BE49-F238E27FC236}">
                  <a16:creationId xmlns:a16="http://schemas.microsoft.com/office/drawing/2014/main" xmlns="" id="{E634BB40-11BA-4412-81EC-3E5CA83DA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461"/>
              <a:ext cx="974" cy="25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b="1" dirty="0">
                  <a:solidFill>
                    <a:schemeClr val="tx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我来学字词</a:t>
              </a:r>
            </a:p>
          </p:txBody>
        </p:sp>
      </p:grpSp>
      <p:pic>
        <p:nvPicPr>
          <p:cNvPr id="15365" name="图片 1">
            <a:extLst>
              <a:ext uri="{FF2B5EF4-FFF2-40B4-BE49-F238E27FC236}">
                <a16:creationId xmlns:a16="http://schemas.microsoft.com/office/drawing/2014/main" xmlns="" id="{0AC09797-03BC-4503-9A31-3D12E75456E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3181" y="2741614"/>
            <a:ext cx="1425575" cy="14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>
            <a:extLst>
              <a:ext uri="{FF2B5EF4-FFF2-40B4-BE49-F238E27FC236}">
                <a16:creationId xmlns:a16="http://schemas.microsoft.com/office/drawing/2014/main" xmlns="" id="{49CF958C-8B00-4B0E-8062-0D58CB6A0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8694" y="2733678"/>
            <a:ext cx="1120775" cy="1052513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7" name="Rectangle 6">
            <a:extLst>
              <a:ext uri="{FF2B5EF4-FFF2-40B4-BE49-F238E27FC236}">
                <a16:creationId xmlns:a16="http://schemas.microsoft.com/office/drawing/2014/main" xmlns="" id="{D1DDF709-3B7F-4BE4-99C8-87D454BD4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7775" y="1693866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8" name="Line 7">
            <a:extLst>
              <a:ext uri="{FF2B5EF4-FFF2-40B4-BE49-F238E27FC236}">
                <a16:creationId xmlns:a16="http://schemas.microsoft.com/office/drawing/2014/main" xmlns="" id="{D621D912-348E-4B1C-A25A-3E8AFC71F8FA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6663" y="2195513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9" name="Line 8">
            <a:extLst>
              <a:ext uri="{FF2B5EF4-FFF2-40B4-BE49-F238E27FC236}">
                <a16:creationId xmlns:a16="http://schemas.microsoft.com/office/drawing/2014/main" xmlns="" id="{7AC55CDF-6B89-4DF1-8FBB-0827CB4D129B}"/>
              </a:ext>
            </a:extLst>
          </p:cNvPr>
          <p:cNvSpPr>
            <a:spLocks noChangeShapeType="1"/>
          </p:cNvSpPr>
          <p:nvPr/>
        </p:nvSpPr>
        <p:spPr bwMode="auto">
          <a:xfrm>
            <a:off x="1795463" y="1693863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0" name="Rectangle 31">
            <a:extLst>
              <a:ext uri="{FF2B5EF4-FFF2-40B4-BE49-F238E27FC236}">
                <a16:creationId xmlns:a16="http://schemas.microsoft.com/office/drawing/2014/main" xmlns="" id="{CD5CD796-E332-4290-ACC5-710EEB41A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5375" y="1693866"/>
            <a:ext cx="1112838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1" name="Line 32">
            <a:extLst>
              <a:ext uri="{FF2B5EF4-FFF2-40B4-BE49-F238E27FC236}">
                <a16:creationId xmlns:a16="http://schemas.microsoft.com/office/drawing/2014/main" xmlns="" id="{B4A9E305-A682-40AE-8007-601D2EB2BE5F}"/>
              </a:ext>
            </a:extLst>
          </p:cNvPr>
          <p:cNvSpPr>
            <a:spLocks noChangeShapeType="1"/>
          </p:cNvSpPr>
          <p:nvPr/>
        </p:nvSpPr>
        <p:spPr bwMode="auto">
          <a:xfrm>
            <a:off x="2354269" y="2195513"/>
            <a:ext cx="1133475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2" name="Line 33">
            <a:extLst>
              <a:ext uri="{FF2B5EF4-FFF2-40B4-BE49-F238E27FC236}">
                <a16:creationId xmlns:a16="http://schemas.microsoft.com/office/drawing/2014/main" xmlns="" id="{A82B3B54-33F1-4572-8C51-9C6DEB841313}"/>
              </a:ext>
            </a:extLst>
          </p:cNvPr>
          <p:cNvSpPr>
            <a:spLocks noChangeShapeType="1"/>
          </p:cNvSpPr>
          <p:nvPr/>
        </p:nvSpPr>
        <p:spPr bwMode="auto">
          <a:xfrm>
            <a:off x="2924175" y="1700214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3" name="Text Box 9">
            <a:extLst>
              <a:ext uri="{FF2B5EF4-FFF2-40B4-BE49-F238E27FC236}">
                <a16:creationId xmlns:a16="http://schemas.microsoft.com/office/drawing/2014/main" xmlns="" id="{6D45F130-CBD9-4E44-B3CC-4576BA092F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3" y="1682753"/>
            <a:ext cx="11080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荒</a:t>
            </a:r>
          </a:p>
        </p:txBody>
      </p:sp>
      <p:sp>
        <p:nvSpPr>
          <p:cNvPr id="16394" name="Text Box 9">
            <a:extLst>
              <a:ext uri="{FF2B5EF4-FFF2-40B4-BE49-F238E27FC236}">
                <a16:creationId xmlns:a16="http://schemas.microsoft.com/office/drawing/2014/main" xmlns="" id="{CA3F7B28-3F46-4961-993D-51B154961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4450" y="1657354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</a:t>
            </a:r>
            <a:endParaRPr lang="zh-CN" altLang="en-US" sz="60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395" name="Rectangle 6">
            <a:extLst>
              <a:ext uri="{FF2B5EF4-FFF2-40B4-BE49-F238E27FC236}">
                <a16:creationId xmlns:a16="http://schemas.microsoft.com/office/drawing/2014/main" xmlns="" id="{E89B2933-95FA-4E8B-9373-C17C4F4B9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975" y="1693866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96" name="Line 7">
            <a:extLst>
              <a:ext uri="{FF2B5EF4-FFF2-40B4-BE49-F238E27FC236}">
                <a16:creationId xmlns:a16="http://schemas.microsoft.com/office/drawing/2014/main" xmlns="" id="{638D1E4E-7501-439C-8DFA-19AF6EDBCB47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1863" y="2195513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7" name="Line 8">
            <a:extLst>
              <a:ext uri="{FF2B5EF4-FFF2-40B4-BE49-F238E27FC236}">
                <a16:creationId xmlns:a16="http://schemas.microsoft.com/office/drawing/2014/main" xmlns="" id="{EEBB1C60-C42D-408C-ACCD-67B5F17F86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0663" y="1693863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8" name="Text Box 9">
            <a:extLst>
              <a:ext uri="{FF2B5EF4-FFF2-40B4-BE49-F238E27FC236}">
                <a16:creationId xmlns:a16="http://schemas.microsoft.com/office/drawing/2014/main" xmlns="" id="{5AB27508-358D-412E-B2DE-09DA0F3EE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2350" y="1679577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笛</a:t>
            </a:r>
          </a:p>
        </p:txBody>
      </p:sp>
      <p:sp>
        <p:nvSpPr>
          <p:cNvPr id="16399" name="Rectangle 6">
            <a:extLst>
              <a:ext uri="{FF2B5EF4-FFF2-40B4-BE49-F238E27FC236}">
                <a16:creationId xmlns:a16="http://schemas.microsoft.com/office/drawing/2014/main" xmlns="" id="{6047CFA9-D71E-4DED-ABE6-DBF4B555D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3594" y="1690691"/>
            <a:ext cx="1112837" cy="1044575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0" name="Line 7">
            <a:extLst>
              <a:ext uri="{FF2B5EF4-FFF2-40B4-BE49-F238E27FC236}">
                <a16:creationId xmlns:a16="http://schemas.microsoft.com/office/drawing/2014/main" xmlns="" id="{6A213B42-764D-47BB-BADE-5160EB28211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64063" y="2193925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1" name="Line 8">
            <a:extLst>
              <a:ext uri="{FF2B5EF4-FFF2-40B4-BE49-F238E27FC236}">
                <a16:creationId xmlns:a16="http://schemas.microsoft.com/office/drawing/2014/main" xmlns="" id="{97837696-8F01-4484-9071-EFF840DBAD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2863" y="1690689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2" name="Text Box 9">
            <a:extLst>
              <a:ext uri="{FF2B5EF4-FFF2-40B4-BE49-F238E27FC236}">
                <a16:creationId xmlns:a16="http://schemas.microsoft.com/office/drawing/2014/main" xmlns="" id="{F53DF0E4-0B4B-47F5-A83D-75DFA8719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325" y="1647829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舞</a:t>
            </a:r>
          </a:p>
        </p:txBody>
      </p:sp>
      <p:sp>
        <p:nvSpPr>
          <p:cNvPr id="16403" name="Rectangle 6">
            <a:extLst>
              <a:ext uri="{FF2B5EF4-FFF2-40B4-BE49-F238E27FC236}">
                <a16:creationId xmlns:a16="http://schemas.microsoft.com/office/drawing/2014/main" xmlns="" id="{24489411-16AC-44E2-BEAC-BE1CA6B19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0" y="1693863"/>
            <a:ext cx="1111250" cy="1047750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4" name="Line 7">
            <a:extLst>
              <a:ext uri="{FF2B5EF4-FFF2-40B4-BE49-F238E27FC236}">
                <a16:creationId xmlns:a16="http://schemas.microsoft.com/office/drawing/2014/main" xmlns="" id="{7A6E367F-259F-48AE-8344-C0242B6B9A53}"/>
              </a:ext>
            </a:extLst>
          </p:cNvPr>
          <p:cNvSpPr>
            <a:spLocks noChangeShapeType="1"/>
          </p:cNvSpPr>
          <p:nvPr/>
        </p:nvSpPr>
        <p:spPr bwMode="auto">
          <a:xfrm>
            <a:off x="5672138" y="2200275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5" name="Line 8">
            <a:extLst>
              <a:ext uri="{FF2B5EF4-FFF2-40B4-BE49-F238E27FC236}">
                <a16:creationId xmlns:a16="http://schemas.microsoft.com/office/drawing/2014/main" xmlns="" id="{CCF80E0C-0E19-41A8-B1D0-926D3A2843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230938" y="1698627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6" name="Text Box 9">
            <a:extLst>
              <a:ext uri="{FF2B5EF4-FFF2-40B4-BE49-F238E27FC236}">
                <a16:creationId xmlns:a16="http://schemas.microsoft.com/office/drawing/2014/main" xmlns="" id="{0BE908B7-AAD2-4780-B063-1D050E472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5800" y="1671641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狂</a:t>
            </a:r>
          </a:p>
        </p:txBody>
      </p:sp>
      <p:sp>
        <p:nvSpPr>
          <p:cNvPr id="16407" name="Rectangle 6">
            <a:extLst>
              <a:ext uri="{FF2B5EF4-FFF2-40B4-BE49-F238E27FC236}">
                <a16:creationId xmlns:a16="http://schemas.microsoft.com/office/drawing/2014/main" xmlns="" id="{672CB4EB-25BD-41E9-988D-04C4DD9DD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3869" y="1697041"/>
            <a:ext cx="1112837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08" name="Line 7">
            <a:extLst>
              <a:ext uri="{FF2B5EF4-FFF2-40B4-BE49-F238E27FC236}">
                <a16:creationId xmlns:a16="http://schemas.microsoft.com/office/drawing/2014/main" xmlns="" id="{D2CB5F7C-BCE3-4B66-A174-22589C9946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7354" y="2198688"/>
            <a:ext cx="1173163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09" name="Line 8">
            <a:extLst>
              <a:ext uri="{FF2B5EF4-FFF2-40B4-BE49-F238E27FC236}">
                <a16:creationId xmlns:a16="http://schemas.microsoft.com/office/drawing/2014/main" xmlns="" id="{67D82332-8877-4898-983D-4BAE9C6F53A5}"/>
              </a:ext>
            </a:extLst>
          </p:cNvPr>
          <p:cNvSpPr>
            <a:spLocks noChangeShapeType="1"/>
          </p:cNvSpPr>
          <p:nvPr/>
        </p:nvSpPr>
        <p:spPr bwMode="auto">
          <a:xfrm>
            <a:off x="7346950" y="1697038"/>
            <a:ext cx="0" cy="1020762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0" name="Text Box 9">
            <a:extLst>
              <a:ext uri="{FF2B5EF4-FFF2-40B4-BE49-F238E27FC236}">
                <a16:creationId xmlns:a16="http://schemas.microsoft.com/office/drawing/2014/main" xmlns="" id="{0D200583-52E0-4155-B644-E654F21D34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25" y="1668466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罚</a:t>
            </a:r>
          </a:p>
        </p:txBody>
      </p:sp>
      <p:sp>
        <p:nvSpPr>
          <p:cNvPr id="16411" name="Rectangle 6">
            <a:extLst>
              <a:ext uri="{FF2B5EF4-FFF2-40B4-BE49-F238E27FC236}">
                <a16:creationId xmlns:a16="http://schemas.microsoft.com/office/drawing/2014/main" xmlns="" id="{4C52BBDF-4945-40B6-B2F7-8AAA52ECB1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500" y="2747966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2" name="Line 7">
            <a:extLst>
              <a:ext uri="{FF2B5EF4-FFF2-40B4-BE49-F238E27FC236}">
                <a16:creationId xmlns:a16="http://schemas.microsoft.com/office/drawing/2014/main" xmlns="" id="{CF055413-2135-4C3B-8742-398068321A1D}"/>
              </a:ext>
            </a:extLst>
          </p:cNvPr>
          <p:cNvSpPr>
            <a:spLocks noChangeShapeType="1"/>
          </p:cNvSpPr>
          <p:nvPr/>
        </p:nvSpPr>
        <p:spPr bwMode="auto">
          <a:xfrm>
            <a:off x="688981" y="3249613"/>
            <a:ext cx="1173163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3" name="Line 8">
            <a:extLst>
              <a:ext uri="{FF2B5EF4-FFF2-40B4-BE49-F238E27FC236}">
                <a16:creationId xmlns:a16="http://schemas.microsoft.com/office/drawing/2014/main" xmlns="" id="{D64A6502-807D-4D09-8BD3-86486A8501DD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7775" y="2747964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4" name="Rectangle 31">
            <a:extLst>
              <a:ext uri="{FF2B5EF4-FFF2-40B4-BE49-F238E27FC236}">
                <a16:creationId xmlns:a16="http://schemas.microsoft.com/office/drawing/2014/main" xmlns="" id="{D77508DE-5785-4650-80C3-84ADCAB95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6100" y="2747966"/>
            <a:ext cx="1112838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15" name="Line 32">
            <a:extLst>
              <a:ext uri="{FF2B5EF4-FFF2-40B4-BE49-F238E27FC236}">
                <a16:creationId xmlns:a16="http://schemas.microsoft.com/office/drawing/2014/main" xmlns="" id="{16F2CE20-435B-4ADE-B3AD-25387B89DDD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6575" y="3249613"/>
            <a:ext cx="1131888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6" name="Line 33">
            <a:extLst>
              <a:ext uri="{FF2B5EF4-FFF2-40B4-BE49-F238E27FC236}">
                <a16:creationId xmlns:a16="http://schemas.microsoft.com/office/drawing/2014/main" xmlns="" id="{DA2B7DBA-72F0-4A33-A0FD-CE2F574EF8D8}"/>
              </a:ext>
            </a:extLst>
          </p:cNvPr>
          <p:cNvSpPr>
            <a:spLocks noChangeShapeType="1"/>
          </p:cNvSpPr>
          <p:nvPr/>
        </p:nvSpPr>
        <p:spPr bwMode="auto">
          <a:xfrm>
            <a:off x="2374900" y="2754315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17" name="Text Box 9">
            <a:extLst>
              <a:ext uri="{FF2B5EF4-FFF2-40B4-BE49-F238E27FC236}">
                <a16:creationId xmlns:a16="http://schemas.microsoft.com/office/drawing/2014/main" xmlns="" id="{1BAC62E2-DD03-488B-90A3-6850E5353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1669" y="2701928"/>
            <a:ext cx="11080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互</a:t>
            </a:r>
          </a:p>
        </p:txBody>
      </p:sp>
      <p:sp>
        <p:nvSpPr>
          <p:cNvPr id="62" name="Text Box 9">
            <a:extLst>
              <a:ext uri="{FF2B5EF4-FFF2-40B4-BE49-F238E27FC236}">
                <a16:creationId xmlns:a16="http://schemas.microsoft.com/office/drawing/2014/main" xmlns="" id="{0477F9EC-D2DF-4634-ACF0-60FAA592F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244" y="2727328"/>
            <a:ext cx="10747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假</a:t>
            </a:r>
          </a:p>
        </p:txBody>
      </p:sp>
      <p:sp>
        <p:nvSpPr>
          <p:cNvPr id="16419" name="Rectangle 6">
            <a:extLst>
              <a:ext uri="{FF2B5EF4-FFF2-40B4-BE49-F238E27FC236}">
                <a16:creationId xmlns:a16="http://schemas.microsoft.com/office/drawing/2014/main" xmlns="" id="{447BB515-4102-4854-9143-DCCC8B361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3700" y="2747966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20" name="Line 7">
            <a:extLst>
              <a:ext uri="{FF2B5EF4-FFF2-40B4-BE49-F238E27FC236}">
                <a16:creationId xmlns:a16="http://schemas.microsoft.com/office/drawing/2014/main" xmlns="" id="{214AFCFF-B431-44C4-ABA5-BD54DFAA0958}"/>
              </a:ext>
            </a:extLst>
          </p:cNvPr>
          <p:cNvSpPr>
            <a:spLocks noChangeShapeType="1"/>
          </p:cNvSpPr>
          <p:nvPr/>
        </p:nvSpPr>
        <p:spPr bwMode="auto">
          <a:xfrm>
            <a:off x="2924181" y="3249613"/>
            <a:ext cx="1173163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1" name="Line 8">
            <a:extLst>
              <a:ext uri="{FF2B5EF4-FFF2-40B4-BE49-F238E27FC236}">
                <a16:creationId xmlns:a16="http://schemas.microsoft.com/office/drawing/2014/main" xmlns="" id="{B384BE28-8053-4F82-9E8D-1436B7774411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2975" y="2747964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2" name="Text Box 9">
            <a:extLst>
              <a:ext uri="{FF2B5EF4-FFF2-40B4-BE49-F238E27FC236}">
                <a16:creationId xmlns:a16="http://schemas.microsoft.com/office/drawing/2014/main" xmlns="" id="{E46A10CD-693B-4A71-8918-D27410AE5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5144" y="2727328"/>
            <a:ext cx="10747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</a:t>
            </a:r>
          </a:p>
        </p:txBody>
      </p:sp>
      <p:sp>
        <p:nvSpPr>
          <p:cNvPr id="16423" name="Rectangle 6">
            <a:extLst>
              <a:ext uri="{FF2B5EF4-FFF2-40B4-BE49-F238E27FC236}">
                <a16:creationId xmlns:a16="http://schemas.microsoft.com/office/drawing/2014/main" xmlns="" id="{92C156C9-4689-4BA3-95D2-A88E01E3D2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5900" y="2744791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24" name="Line 7">
            <a:extLst>
              <a:ext uri="{FF2B5EF4-FFF2-40B4-BE49-F238E27FC236}">
                <a16:creationId xmlns:a16="http://schemas.microsoft.com/office/drawing/2014/main" xmlns="" id="{1BDE9A1E-E551-41D0-9586-CE23AB81A78A}"/>
              </a:ext>
            </a:extLst>
          </p:cNvPr>
          <p:cNvSpPr>
            <a:spLocks noChangeShapeType="1"/>
          </p:cNvSpPr>
          <p:nvPr/>
        </p:nvSpPr>
        <p:spPr bwMode="auto">
          <a:xfrm>
            <a:off x="4014788" y="3246438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5" name="Line 8">
            <a:extLst>
              <a:ext uri="{FF2B5EF4-FFF2-40B4-BE49-F238E27FC236}">
                <a16:creationId xmlns:a16="http://schemas.microsoft.com/office/drawing/2014/main" xmlns="" id="{91CAE204-332D-4E7C-992B-A32844BF6AB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3588" y="2744789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6" name="Text Box 9">
            <a:extLst>
              <a:ext uri="{FF2B5EF4-FFF2-40B4-BE49-F238E27FC236}">
                <a16:creationId xmlns:a16="http://schemas.microsoft.com/office/drawing/2014/main" xmlns="" id="{B793AC36-1662-4DEA-8205-C93B2B539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7338" y="2754317"/>
            <a:ext cx="10731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够</a:t>
            </a:r>
          </a:p>
        </p:txBody>
      </p:sp>
      <p:sp>
        <p:nvSpPr>
          <p:cNvPr id="16427" name="Rectangle 6">
            <a:extLst>
              <a:ext uri="{FF2B5EF4-FFF2-40B4-BE49-F238E27FC236}">
                <a16:creationId xmlns:a16="http://schemas.microsoft.com/office/drawing/2014/main" xmlns="" id="{4A6AB9AC-2D3A-4190-B0A7-25AB990D0B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3975" y="2743200"/>
            <a:ext cx="1112838" cy="1042988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28" name="Line 7">
            <a:extLst>
              <a:ext uri="{FF2B5EF4-FFF2-40B4-BE49-F238E27FC236}">
                <a16:creationId xmlns:a16="http://schemas.microsoft.com/office/drawing/2014/main" xmlns="" id="{03D3A212-5012-42F5-A3DC-745891CECAE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24456" y="3254375"/>
            <a:ext cx="1173163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29" name="Line 8">
            <a:extLst>
              <a:ext uri="{FF2B5EF4-FFF2-40B4-BE49-F238E27FC236}">
                <a16:creationId xmlns:a16="http://schemas.microsoft.com/office/drawing/2014/main" xmlns="" id="{E1011E8F-03EF-469A-8063-638EEA8DBFE4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3250" y="2752725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30" name="Text Box 9">
            <a:extLst>
              <a:ext uri="{FF2B5EF4-FFF2-40B4-BE49-F238E27FC236}">
                <a16:creationId xmlns:a16="http://schemas.microsoft.com/office/drawing/2014/main" xmlns="" id="{CDE7BC2F-CC33-4FA0-87C2-26EAD5348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8119" y="2735266"/>
            <a:ext cx="10747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猜</a:t>
            </a:r>
          </a:p>
        </p:txBody>
      </p:sp>
      <p:sp>
        <p:nvSpPr>
          <p:cNvPr id="16431" name="Rectangle 6">
            <a:extLst>
              <a:ext uri="{FF2B5EF4-FFF2-40B4-BE49-F238E27FC236}">
                <a16:creationId xmlns:a16="http://schemas.microsoft.com/office/drawing/2014/main" xmlns="" id="{3F726F5F-6F8A-4770-81D1-2CFD3B1A3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6175" y="2741616"/>
            <a:ext cx="1111250" cy="1042987"/>
          </a:xfrm>
          <a:prstGeom prst="rect">
            <a:avLst/>
          </a:prstGeom>
          <a:solidFill>
            <a:schemeClr val="bg1"/>
          </a:solidFill>
          <a:ln w="57150">
            <a:solidFill>
              <a:srgbClr val="00B0F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11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32" name="Line 7">
            <a:extLst>
              <a:ext uri="{FF2B5EF4-FFF2-40B4-BE49-F238E27FC236}">
                <a16:creationId xmlns:a16="http://schemas.microsoft.com/office/drawing/2014/main" xmlns="" id="{47AD69D5-BCFA-41AD-A978-3D1E93592268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5063" y="3251200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33" name="Line 8">
            <a:extLst>
              <a:ext uri="{FF2B5EF4-FFF2-40B4-BE49-F238E27FC236}">
                <a16:creationId xmlns:a16="http://schemas.microsoft.com/office/drawing/2014/main" xmlns="" id="{8674F90B-2B0A-4BAE-883B-981131915702}"/>
              </a:ext>
            </a:extLst>
          </p:cNvPr>
          <p:cNvSpPr>
            <a:spLocks noChangeShapeType="1"/>
          </p:cNvSpPr>
          <p:nvPr/>
        </p:nvSpPr>
        <p:spPr bwMode="auto">
          <a:xfrm>
            <a:off x="6773863" y="2749551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34" name="Text Box 9">
            <a:extLst>
              <a:ext uri="{FF2B5EF4-FFF2-40B4-BE49-F238E27FC236}">
                <a16:creationId xmlns:a16="http://schemas.microsoft.com/office/drawing/2014/main" xmlns="" id="{E89A60CB-3907-4841-878C-9432EEE1AE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0" y="2713042"/>
            <a:ext cx="107473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扬</a:t>
            </a:r>
          </a:p>
        </p:txBody>
      </p:sp>
      <p:sp>
        <p:nvSpPr>
          <p:cNvPr id="16435" name="Line 7">
            <a:extLst>
              <a:ext uri="{FF2B5EF4-FFF2-40B4-BE49-F238E27FC236}">
                <a16:creationId xmlns:a16="http://schemas.microsoft.com/office/drawing/2014/main" xmlns="" id="{564AF620-9E56-44FD-98DE-CB9AEAC2D73D}"/>
              </a:ext>
            </a:extLst>
          </p:cNvPr>
          <p:cNvSpPr>
            <a:spLocks noChangeShapeType="1"/>
          </p:cNvSpPr>
          <p:nvPr/>
        </p:nvSpPr>
        <p:spPr bwMode="auto">
          <a:xfrm>
            <a:off x="7240588" y="3254375"/>
            <a:ext cx="1173162" cy="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36" name="Line 8">
            <a:extLst>
              <a:ext uri="{FF2B5EF4-FFF2-40B4-BE49-F238E27FC236}">
                <a16:creationId xmlns:a16="http://schemas.microsoft.com/office/drawing/2014/main" xmlns="" id="{23DCAF59-11E2-4B20-ADF2-6FE9CD318C96}"/>
              </a:ext>
            </a:extLst>
          </p:cNvPr>
          <p:cNvSpPr>
            <a:spLocks noChangeShapeType="1"/>
          </p:cNvSpPr>
          <p:nvPr/>
        </p:nvSpPr>
        <p:spPr bwMode="auto">
          <a:xfrm>
            <a:off x="7888288" y="2752725"/>
            <a:ext cx="0" cy="1022350"/>
          </a:xfrm>
          <a:prstGeom prst="line">
            <a:avLst/>
          </a:prstGeom>
          <a:noFill/>
          <a:ln w="9525">
            <a:solidFill>
              <a:srgbClr val="00B0F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437" name="Text Box 9">
            <a:extLst>
              <a:ext uri="{FF2B5EF4-FFF2-40B4-BE49-F238E27FC236}">
                <a16:creationId xmlns:a16="http://schemas.microsoft.com/office/drawing/2014/main" xmlns="" id="{06544405-28B1-4794-94B9-C24FF0F43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6638" y="2697166"/>
            <a:ext cx="10731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臂</a:t>
            </a:r>
          </a:p>
        </p:txBody>
      </p:sp>
      <p:grpSp>
        <p:nvGrpSpPr>
          <p:cNvPr id="16438" name="组合 86">
            <a:extLst>
              <a:ext uri="{FF2B5EF4-FFF2-40B4-BE49-F238E27FC236}">
                <a16:creationId xmlns:a16="http://schemas.microsoft.com/office/drawing/2014/main" xmlns="" id="{941C991B-5E54-49F1-95FD-5182780564E1}"/>
              </a:ext>
            </a:extLst>
          </p:cNvPr>
          <p:cNvGrpSpPr>
            <a:grpSpLocks/>
          </p:cNvGrpSpPr>
          <p:nvPr/>
        </p:nvGrpSpPr>
        <p:grpSpPr bwMode="auto">
          <a:xfrm>
            <a:off x="5145088" y="44453"/>
            <a:ext cx="1587500" cy="1374775"/>
            <a:chOff x="1109664" y="2139702"/>
            <a:chExt cx="1793875" cy="1501378"/>
          </a:xfrm>
        </p:grpSpPr>
        <p:sp>
          <p:nvSpPr>
            <p:cNvPr id="88" name="MH_Other_1">
              <a:extLst>
                <a:ext uri="{FF2B5EF4-FFF2-40B4-BE49-F238E27FC236}">
                  <a16:creationId xmlns:a16="http://schemas.microsoft.com/office/drawing/2014/main" xmlns="" id="{A3B4FD17-0350-4344-97F7-EE9DDB6E83A5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524049" y="2302669"/>
              <a:ext cx="1140905" cy="885918"/>
            </a:xfrm>
            <a:custGeom>
              <a:avLst/>
              <a:gdLst>
                <a:gd name="connsiteX0" fmla="*/ 0 w 1120775"/>
                <a:gd name="connsiteY0" fmla="*/ 812800 h 1136650"/>
                <a:gd name="connsiteX1" fmla="*/ 504825 w 1120775"/>
                <a:gd name="connsiteY1" fmla="*/ 0 h 1136650"/>
                <a:gd name="connsiteX2" fmla="*/ 606425 w 1120775"/>
                <a:gd name="connsiteY2" fmla="*/ 28575 h 1136650"/>
                <a:gd name="connsiteX3" fmla="*/ 1120775 w 1120775"/>
                <a:gd name="connsiteY3" fmla="*/ 1136650 h 1136650"/>
                <a:gd name="connsiteX0" fmla="*/ 0 w 1098550"/>
                <a:gd name="connsiteY0" fmla="*/ 815975 h 1136650"/>
                <a:gd name="connsiteX1" fmla="*/ 482600 w 1098550"/>
                <a:gd name="connsiteY1" fmla="*/ 0 h 1136650"/>
                <a:gd name="connsiteX2" fmla="*/ 584200 w 1098550"/>
                <a:gd name="connsiteY2" fmla="*/ 28575 h 1136650"/>
                <a:gd name="connsiteX3" fmla="*/ 1098550 w 1098550"/>
                <a:gd name="connsiteY3" fmla="*/ 1136650 h 1136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8550" h="1136650">
                  <a:moveTo>
                    <a:pt x="0" y="815975"/>
                  </a:moveTo>
                  <a:lnTo>
                    <a:pt x="482600" y="0"/>
                  </a:lnTo>
                  <a:lnTo>
                    <a:pt x="584200" y="28575"/>
                  </a:lnTo>
                  <a:lnTo>
                    <a:pt x="1098550" y="1136650"/>
                  </a:lnTo>
                </a:path>
              </a:pathLst>
            </a:cu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FFFFFF"/>
                </a:solidFill>
              </a:endParaRPr>
            </a:p>
          </p:txBody>
        </p:sp>
        <p:sp>
          <p:nvSpPr>
            <p:cNvPr id="89" name="MH_SubTitle_1">
              <a:extLst>
                <a:ext uri="{FF2B5EF4-FFF2-40B4-BE49-F238E27FC236}">
                  <a16:creationId xmlns:a16="http://schemas.microsoft.com/office/drawing/2014/main" xmlns="" id="{8002CAD5-B4B7-4166-99AC-70102D9B2503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 rot="588792">
              <a:off x="1109664" y="2970141"/>
              <a:ext cx="1793875" cy="670939"/>
            </a:xfrm>
            <a:prstGeom prst="roundRect">
              <a:avLst>
                <a:gd name="adj" fmla="val 11293"/>
              </a:avLst>
            </a:prstGeom>
            <a:solidFill>
              <a:srgbClr val="3399FF"/>
            </a:solidFill>
            <a:ln w="3175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我会写</a:t>
              </a:r>
            </a:p>
          </p:txBody>
        </p:sp>
        <p:sp>
          <p:nvSpPr>
            <p:cNvPr id="90" name="MH_Other_2">
              <a:extLst>
                <a:ext uri="{FF2B5EF4-FFF2-40B4-BE49-F238E27FC236}">
                  <a16:creationId xmlns:a16="http://schemas.microsoft.com/office/drawing/2014/main" xmlns="" id="{6DA26F79-CF0E-477A-AE6C-D4E7C85A9636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823626" y="2139702"/>
              <a:ext cx="450262" cy="336336"/>
            </a:xfrm>
            <a:prstGeom prst="ellipse">
              <a:avLst/>
            </a:prstGeom>
            <a:solidFill>
              <a:srgbClr val="33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92500" lnSpcReduction="20000"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rgbClr val="FFFFFF"/>
                  </a:solidFill>
                </a:rPr>
                <a:t>02</a:t>
              </a: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6439" name="组合 62">
            <a:extLst>
              <a:ext uri="{FF2B5EF4-FFF2-40B4-BE49-F238E27FC236}">
                <a16:creationId xmlns:a16="http://schemas.microsoft.com/office/drawing/2014/main" xmlns="" id="{B3F362E5-2275-44E5-B3EE-A93AFFCACC77}"/>
              </a:ext>
            </a:extLst>
          </p:cNvPr>
          <p:cNvGrpSpPr>
            <a:grpSpLocks/>
          </p:cNvGrpSpPr>
          <p:nvPr/>
        </p:nvGrpSpPr>
        <p:grpSpPr bwMode="auto">
          <a:xfrm>
            <a:off x="395294" y="195264"/>
            <a:ext cx="1800225" cy="431800"/>
            <a:chOff x="539552" y="411510"/>
            <a:chExt cx="1800426" cy="432048"/>
          </a:xfrm>
        </p:grpSpPr>
        <p:sp>
          <p:nvSpPr>
            <p:cNvPr id="16446" name="矩形 7">
              <a:extLst>
                <a:ext uri="{FF2B5EF4-FFF2-40B4-BE49-F238E27FC236}">
                  <a16:creationId xmlns:a16="http://schemas.microsoft.com/office/drawing/2014/main" xmlns="" id="{203073D6-5DEF-4AF2-95A9-8E9E81C3B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8214" y="448175"/>
              <a:ext cx="1401764" cy="36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>
                  <a:solidFill>
                    <a:srgbClr val="10253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我来学字词</a:t>
              </a:r>
            </a:p>
          </p:txBody>
        </p:sp>
        <p:pic>
          <p:nvPicPr>
            <p:cNvPr id="16447" name="图片 84">
              <a:extLst>
                <a:ext uri="{FF2B5EF4-FFF2-40B4-BE49-F238E27FC236}">
                  <a16:creationId xmlns:a16="http://schemas.microsoft.com/office/drawing/2014/main" xmlns="" id="{AEF61C26-CF56-44B2-A647-5422C0C89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411510"/>
              <a:ext cx="443126" cy="432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F5018EE7-6B41-4A2C-BF95-37FF5265B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9819" y="3900488"/>
            <a:ext cx="4460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solidFill>
                  <a:srgbClr val="C00000"/>
                </a:solidFill>
                <a:ea typeface="楷体" panose="02010609060101010101" pitchFamily="49" charset="-122"/>
              </a:rPr>
              <a:t>ji</a:t>
            </a:r>
            <a:r>
              <a:rPr lang="en-US" altLang="zh-CN" sz="20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xmlns="" id="{5002FD2D-BCBE-4D0F-B1D1-2D4B30A584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8294" y="3900488"/>
            <a:ext cx="27463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雨一来，他们就放假了。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xmlns="" id="{E86A488D-800A-4A4A-8631-1ABFE2E0B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94" y="4332288"/>
            <a:ext cx="4476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b="1">
                <a:solidFill>
                  <a:srgbClr val="C00000"/>
                </a:solidFill>
                <a:ea typeface="楷体" panose="02010609060101010101" pitchFamily="49" charset="-122"/>
              </a:rPr>
              <a:t>ji</a:t>
            </a:r>
            <a:r>
              <a:rPr lang="en-US" altLang="zh-CN" sz="20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r>
              <a:rPr lang="en-US" altLang="zh-CN" sz="2000" b="1">
                <a:solidFill>
                  <a:srgbClr val="C00000"/>
                </a:solidFill>
                <a:ea typeface="楷体" panose="02010609060101010101" pitchFamily="49" charset="-122"/>
              </a:rPr>
              <a:t> </a:t>
            </a:r>
            <a:endParaRPr lang="zh-CN" altLang="en-US" sz="2000" b="1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DFBFFE86-2C62-4B12-88D5-8667E3068A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3050" y="4332288"/>
            <a:ext cx="43957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老师拿了几张钱</a:t>
            </a:r>
            <a:r>
              <a:rPr lang="en-US" altLang="zh-CN" sz="2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让我们辨认真假。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D613CBD3-26F1-47C1-B8A9-DE7F651AE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3813" y="1708154"/>
            <a:ext cx="431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氵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F54BED75-41B1-459A-A9CA-F24A074E58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9" y="1628779"/>
            <a:ext cx="10064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60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92" grpId="0"/>
      <p:bldP spid="93" grpId="0"/>
      <p:bldP spid="94" grpId="0"/>
      <p:bldP spid="95" grpId="0"/>
      <p:bldP spid="96" grpId="0"/>
      <p:bldP spid="96" grpId="1"/>
      <p:bldP spid="9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1095502"/>
  <p:tag name="MH_LIBRARY" val="GRAPHIC"/>
  <p:tag name="MH_TYPE" val="SubTitle"/>
  <p:tag name="MH_ORDER" val="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Other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Other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Sub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Other"/>
  <p:tag name="MH_ORDER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SubTitle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1100616"/>
  <p:tag name="MH_LIBRARY" val="GRAPHIC"/>
  <p:tag name="MH_ORDER" val="Shap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1095502"/>
  <p:tag name="MH_LIBRARY" val="GRAPHIC"/>
  <p:tag name="MH_TYPE" val="SubTitle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1100616"/>
  <p:tag name="MH_LIBRARY" val="GRAPHIC"/>
  <p:tag name="MH_ORDER" val="Shap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1095502"/>
  <p:tag name="MH_LIBRARY" val="GRAPHIC"/>
  <p:tag name="MH_TYPE" val="SubTitle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1100616"/>
  <p:tag name="MH_LIBRARY" val="GRAPHIC"/>
  <p:tag name="MH_ORDER" val="Shap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8162400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第一PPT模板网-WWW.1PPT.COM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微软雅黑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1002</Words>
  <Application>Microsoft Office PowerPoint</Application>
  <PresentationFormat>全屏显示(16:9)</PresentationFormat>
  <Paragraphs>166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Meiryo</vt:lpstr>
      <vt:lpstr>黑体</vt:lpstr>
      <vt:lpstr>华文楷体</vt:lpstr>
      <vt:lpstr>华文行楷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/>
  <cp:revision>1</cp:revision>
  <dcterms:created xsi:type="dcterms:W3CDTF">2018-09-19T09:53:35Z</dcterms:created>
  <dcterms:modified xsi:type="dcterms:W3CDTF">2021-07-25T05:53:03Z</dcterms:modified>
</cp:coreProperties>
</file>