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3.xml" ContentType="application/vnd.openxmlformats-officedocument.presentationml.tags+xml"/>
  <Override PartName="/ppt/notesSlides/notesSlide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3.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4.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5"/>
  </p:notesMasterIdLst>
  <p:sldIdLst>
    <p:sldId id="432" r:id="rId3"/>
    <p:sldId id="411" r:id="rId4"/>
    <p:sldId id="412" r:id="rId5"/>
    <p:sldId id="413" r:id="rId6"/>
    <p:sldId id="414" r:id="rId7"/>
    <p:sldId id="415" r:id="rId8"/>
    <p:sldId id="422" r:id="rId9"/>
    <p:sldId id="423" r:id="rId10"/>
    <p:sldId id="426" r:id="rId11"/>
    <p:sldId id="425" r:id="rId12"/>
    <p:sldId id="424" r:id="rId13"/>
    <p:sldId id="433" r:id="rId14"/>
    <p:sldId id="430" r:id="rId15"/>
    <p:sldId id="429" r:id="rId16"/>
    <p:sldId id="428" r:id="rId17"/>
    <p:sldId id="434" r:id="rId18"/>
    <p:sldId id="437" r:id="rId19"/>
    <p:sldId id="436" r:id="rId20"/>
    <p:sldId id="435" r:id="rId21"/>
    <p:sldId id="416" r:id="rId22"/>
    <p:sldId id="427" r:id="rId23"/>
    <p:sldId id="438" r:id="rId2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43" d="100"/>
          <a:sy n="143" d="100"/>
        </p:scale>
        <p:origin x="792" y="132"/>
      </p:cViewPr>
      <p:guideLst>
        <p:guide orient="horz" pos="1620"/>
        <p:guide pos="288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1" qsCatId="simple" csTypeId="urn:microsoft.com/office/officeart/2005/8/colors/colorful5#1" csCatId="colorful" phldr="1"/>
      <dgm:spPr/>
    </dgm:pt>
    <dgm:pt modelId="{7D8D6538-FFA5-4057-BF95-1F41051BDCCD}">
      <dgm:prSet phldrT="[文本]"/>
      <dgm:spPr/>
      <dgm:t>
        <a:bodyPr/>
        <a:lstStyle/>
        <a:p>
          <a:r>
            <a:rPr lang="zh-CN" altLang="en-US" dirty="0"/>
            <a:t>导入</a:t>
          </a:r>
        </a:p>
      </dgm:t>
    </dgm:pt>
    <dgm:pt modelId="{D7C32C2E-85A1-4858-8DCE-D2C44EA44818}" type="parTrans" cxnId="{3A92847C-BDE1-4A56-AD36-6C9A535729A8}">
      <dgm:prSet/>
      <dgm:spPr/>
      <dgm:t>
        <a:bodyPr/>
        <a:lstStyle/>
        <a:p>
          <a:endParaRPr lang="zh-CN" altLang="en-US"/>
        </a:p>
      </dgm:t>
    </dgm:pt>
    <dgm:pt modelId="{A3CED38E-EB10-4769-9108-B2573FA8FBE4}" type="sibTrans" cxnId="{3A92847C-BDE1-4A56-AD36-6C9A535729A8}">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type="parTrans" cxnId="{59E881AB-C980-48D6-8C6F-F7338CBD6838}">
      <dgm:prSet/>
      <dgm:spPr/>
      <dgm:t>
        <a:bodyPr/>
        <a:lstStyle/>
        <a:p>
          <a:endParaRPr lang="zh-CN" altLang="en-US"/>
        </a:p>
      </dgm:t>
    </dgm:pt>
    <dgm:pt modelId="{F01835B3-05F2-46DA-BD7C-EE7438DAD7CE}" type="sibTrans" cxnId="{59E881AB-C980-48D6-8C6F-F7338CBD6838}">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type="parTrans" cxnId="{8829B035-B4FA-4EE2-874B-8CE70CF04572}">
      <dgm:prSet/>
      <dgm:spPr/>
      <dgm:t>
        <a:bodyPr/>
        <a:lstStyle/>
        <a:p>
          <a:endParaRPr lang="zh-CN" altLang="en-US"/>
        </a:p>
      </dgm:t>
    </dgm:pt>
    <dgm:pt modelId="{715DB15F-B18C-408D-AF4D-0B689BA0E58F}" type="sibTrans" cxnId="{8829B035-B4FA-4EE2-874B-8CE70CF04572}">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type="parTrans" cxnId="{FBDAC2E3-0204-49D7-AE0A-A1529D901268}">
      <dgm:prSet/>
      <dgm:spPr/>
      <dgm:t>
        <a:bodyPr/>
        <a:lstStyle/>
        <a:p>
          <a:endParaRPr lang="zh-CN" altLang="en-US"/>
        </a:p>
      </dgm:t>
    </dgm:pt>
    <dgm:pt modelId="{EF0640CF-9B5B-4A2A-8EA1-B1435C113D4F}" type="sibTrans" cxnId="{FBDAC2E3-0204-49D7-AE0A-A1529D901268}">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t>
        <a:bodyPr/>
        <a:lstStyle/>
        <a:p>
          <a:endParaRPr lang="zh-CN" altLang="en-US"/>
        </a:p>
      </dgm:t>
    </dgm:pt>
    <dgm:pt modelId="{15B0F1CA-E9C1-436F-A000-48C2317E1AEE}" type="pres">
      <dgm:prSet presAssocID="{A3CED38E-EB10-4769-9108-B2573FA8FBE4}" presName="sibTrans" presStyleLbl="sibTrans2D1" presStyleIdx="0" presStyleCnt="3"/>
      <dgm:spPr/>
      <dgm:t>
        <a:bodyPr/>
        <a:lstStyle/>
        <a:p>
          <a:endParaRPr lang="zh-CN" altLang="en-US"/>
        </a:p>
      </dgm:t>
    </dgm:pt>
    <dgm:pt modelId="{655E6FA8-D806-4120-92B4-695524B5F569}" type="pres">
      <dgm:prSet presAssocID="{A3CED38E-EB10-4769-9108-B2573FA8FBE4}" presName="connectorText" presStyleLbl="sibTrans2D1" presStyleIdx="0" presStyleCnt="3"/>
      <dgm:spPr/>
      <dgm:t>
        <a:bodyPr/>
        <a:lstStyle/>
        <a:p>
          <a:endParaRPr lang="zh-CN" altLang="en-US"/>
        </a:p>
      </dgm:t>
    </dgm:pt>
    <dgm:pt modelId="{FAE70EB4-13DE-4207-8EEE-64892F90D980}" type="pres">
      <dgm:prSet presAssocID="{5CBB7CE5-C92F-46EB-BF11-93A21D2FF561}" presName="node" presStyleLbl="node1" presStyleIdx="1" presStyleCnt="4">
        <dgm:presLayoutVars>
          <dgm:bulletEnabled val="1"/>
        </dgm:presLayoutVars>
      </dgm:prSet>
      <dgm:spPr/>
      <dgm:t>
        <a:bodyPr/>
        <a:lstStyle/>
        <a:p>
          <a:endParaRPr lang="zh-CN" altLang="en-US"/>
        </a:p>
      </dgm:t>
    </dgm:pt>
    <dgm:pt modelId="{41B76FD1-4D28-4EF4-BF3A-265F6D2C909C}" type="pres">
      <dgm:prSet presAssocID="{F01835B3-05F2-46DA-BD7C-EE7438DAD7CE}" presName="sibTrans" presStyleLbl="sibTrans2D1" presStyleIdx="1" presStyleCnt="3"/>
      <dgm:spPr/>
      <dgm:t>
        <a:bodyPr/>
        <a:lstStyle/>
        <a:p>
          <a:endParaRPr lang="zh-CN" altLang="en-US"/>
        </a:p>
      </dgm:t>
    </dgm:pt>
    <dgm:pt modelId="{D789DD17-C468-41E2-88AD-4B7F7990EB39}" type="pres">
      <dgm:prSet presAssocID="{F01835B3-05F2-46DA-BD7C-EE7438DAD7CE}" presName="connectorText" presStyleLbl="sibTrans2D1" presStyleIdx="1" presStyleCnt="3"/>
      <dgm:spPr/>
      <dgm:t>
        <a:bodyPr/>
        <a:lstStyle/>
        <a:p>
          <a:endParaRPr lang="zh-CN" altLang="en-US"/>
        </a:p>
      </dgm:t>
    </dgm:pt>
    <dgm:pt modelId="{2D20D324-F089-495B-A6AB-B3CA71D2E04A}" type="pres">
      <dgm:prSet presAssocID="{B8B470CB-DF17-4CB3-90CB-F1BF4FDB0D59}" presName="node" presStyleLbl="node1" presStyleIdx="2" presStyleCnt="4">
        <dgm:presLayoutVars>
          <dgm:bulletEnabled val="1"/>
        </dgm:presLayoutVars>
      </dgm:prSet>
      <dgm:spPr/>
      <dgm:t>
        <a:bodyPr/>
        <a:lstStyle/>
        <a:p>
          <a:endParaRPr lang="zh-CN" altLang="en-US"/>
        </a:p>
      </dgm:t>
    </dgm:pt>
    <dgm:pt modelId="{A363207B-3AD6-472F-AB35-5DE074AB6BC2}" type="pres">
      <dgm:prSet presAssocID="{715DB15F-B18C-408D-AF4D-0B689BA0E58F}" presName="sibTrans" presStyleLbl="sibTrans2D1" presStyleIdx="2" presStyleCnt="3"/>
      <dgm:spPr/>
      <dgm:t>
        <a:bodyPr/>
        <a:lstStyle/>
        <a:p>
          <a:endParaRPr lang="zh-CN" altLang="en-US"/>
        </a:p>
      </dgm:t>
    </dgm:pt>
    <dgm:pt modelId="{9F1752A6-F0C6-4116-8969-5F3A3113DEB4}" type="pres">
      <dgm:prSet presAssocID="{715DB15F-B18C-408D-AF4D-0B689BA0E58F}" presName="connectorText" presStyleLbl="sibTrans2D1" presStyleIdx="2" presStyleCnt="3"/>
      <dgm:spPr/>
      <dgm:t>
        <a:bodyPr/>
        <a:lstStyle/>
        <a:p>
          <a:endParaRPr lang="zh-CN" altLang="en-US"/>
        </a:p>
      </dgm:t>
    </dgm:pt>
    <dgm:pt modelId="{C31FA319-1B76-4D24-8E64-6A83C1E0D876}" type="pres">
      <dgm:prSet presAssocID="{A71BEDD8-220D-4CBD-929B-E387BF7E5B89}" presName="node" presStyleLbl="node1" presStyleIdx="3" presStyleCnt="4">
        <dgm:presLayoutVars>
          <dgm:bulletEnabled val="1"/>
        </dgm:presLayoutVars>
      </dgm:prSet>
      <dgm:spPr/>
      <dgm:t>
        <a:bodyPr/>
        <a:lstStyle/>
        <a:p>
          <a:endParaRPr lang="zh-CN" altLang="en-US"/>
        </a:p>
      </dgm:t>
    </dgm:pt>
  </dgm:ptLst>
  <dgm:cxnLst>
    <dgm:cxn modelId="{59E881AB-C980-48D6-8C6F-F7338CBD6838}" srcId="{5E6590A4-9632-4481-B10E-4DC4F3CF4B7D}" destId="{5CBB7CE5-C92F-46EB-BF11-93A21D2FF561}" srcOrd="1" destOrd="0" parTransId="{BB6E305E-F4E3-4867-AAD6-977FB8C4455F}" sibTransId="{F01835B3-05F2-46DA-BD7C-EE7438DAD7CE}"/>
    <dgm:cxn modelId="{8F2092EB-4EAA-49C6-8E14-F320692181FA}" type="presOf" srcId="{A3CED38E-EB10-4769-9108-B2573FA8FBE4}" destId="{655E6FA8-D806-4120-92B4-695524B5F569}" srcOrd="1" destOrd="0" presId="urn:microsoft.com/office/officeart/2005/8/layout/process1"/>
    <dgm:cxn modelId="{3C02D9DC-774B-4543-B109-A2DCEE20159D}" type="presOf" srcId="{F01835B3-05F2-46DA-BD7C-EE7438DAD7CE}" destId="{41B76FD1-4D28-4EF4-BF3A-265F6D2C909C}" srcOrd="0" destOrd="0" presId="urn:microsoft.com/office/officeart/2005/8/layout/process1"/>
    <dgm:cxn modelId="{E56B447D-60B6-4A86-A109-5C51CE8CA930}" type="presOf" srcId="{5E6590A4-9632-4481-B10E-4DC4F3CF4B7D}" destId="{946525A1-11BE-4473-BD1E-5A02F57FAFE1}" srcOrd="0" destOrd="0" presId="urn:microsoft.com/office/officeart/2005/8/layout/process1"/>
    <dgm:cxn modelId="{5CA25E6F-A26B-4A3D-A332-989FAAB22C62}" type="presOf" srcId="{A71BEDD8-220D-4CBD-929B-E387BF7E5B89}" destId="{C31FA319-1B76-4D24-8E64-6A83C1E0D876}" srcOrd="0" destOrd="0" presId="urn:microsoft.com/office/officeart/2005/8/layout/process1"/>
    <dgm:cxn modelId="{D35A41B2-5D7B-4E31-BB89-F15DEF882298}" type="presOf" srcId="{F01835B3-05F2-46DA-BD7C-EE7438DAD7CE}" destId="{D789DD17-C468-41E2-88AD-4B7F7990EB39}" srcOrd="1"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8829B035-B4FA-4EE2-874B-8CE70CF04572}" srcId="{5E6590A4-9632-4481-B10E-4DC4F3CF4B7D}" destId="{B8B470CB-DF17-4CB3-90CB-F1BF4FDB0D59}" srcOrd="2" destOrd="0" parTransId="{6CCC2A86-F85B-44CC-98A3-C46FF64B3170}" sibTransId="{715DB15F-B18C-408D-AF4D-0B689BA0E58F}"/>
    <dgm:cxn modelId="{3D92408E-0D50-4798-A127-FB6632AA9C27}" type="presOf" srcId="{A3CED38E-EB10-4769-9108-B2573FA8FBE4}" destId="{15B0F1CA-E9C1-436F-A000-48C2317E1AEE}" srcOrd="0" destOrd="0" presId="urn:microsoft.com/office/officeart/2005/8/layout/process1"/>
    <dgm:cxn modelId="{C06D3140-81A4-4B35-A735-D8FF84021D1D}" type="presOf" srcId="{715DB15F-B18C-408D-AF4D-0B689BA0E58F}" destId="{A363207B-3AD6-472F-AB35-5DE074AB6BC2}"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FBDAC2E3-0204-49D7-AE0A-A1529D901268}" srcId="{5E6590A4-9632-4481-B10E-4DC4F3CF4B7D}" destId="{A71BEDD8-220D-4CBD-929B-E387BF7E5B89}" srcOrd="3" destOrd="0" parTransId="{B4C59B78-86C3-4A2A-B0F6-61CC32DC173C}" sibTransId="{EF0640CF-9B5B-4A2A-8EA1-B1435C113D4F}"/>
    <dgm:cxn modelId="{EC876179-9389-4988-B6EC-40F613410A0D}" type="presOf" srcId="{7D8D6538-FFA5-4057-BF95-1F41051BDCCD}" destId="{6BE8C442-C27B-4EE9-A58B-9E5BDD49A0C6}"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7F7AF829-60AC-45DA-ADC1-868D57A74CC5}"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2678" y="394178"/>
          <a:ext cx="1171277" cy="70276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a:t>导入</a:t>
          </a:r>
        </a:p>
      </dsp:txBody>
      <dsp:txXfrm>
        <a:off x="23261" y="414761"/>
        <a:ext cx="1130111" cy="661600"/>
      </dsp:txXfrm>
    </dsp:sp>
    <dsp:sp modelId="{15B0F1CA-E9C1-436F-A000-48C2317E1AEE}">
      <dsp:nvSpPr>
        <dsp:cNvPr id="0" name=""/>
        <dsp:cNvSpPr/>
      </dsp:nvSpPr>
      <dsp:spPr>
        <a:xfrm>
          <a:off x="1291083" y="600323"/>
          <a:ext cx="248310" cy="29047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1291083" y="658418"/>
        <a:ext cx="173817" cy="174286"/>
      </dsp:txXfrm>
    </dsp:sp>
    <dsp:sp modelId="{FAE70EB4-13DE-4207-8EEE-64892F90D980}">
      <dsp:nvSpPr>
        <dsp:cNvPr id="0" name=""/>
        <dsp:cNvSpPr/>
      </dsp:nvSpPr>
      <dsp:spPr>
        <a:xfrm>
          <a:off x="1642467" y="394178"/>
          <a:ext cx="1171277" cy="702766"/>
        </a:xfrm>
        <a:prstGeom prst="roundRect">
          <a:avLst>
            <a:gd name="adj" fmla="val 10000"/>
          </a:avLst>
        </a:prstGeom>
        <a:solidFill>
          <a:schemeClr val="accent5">
            <a:hueOff val="6798032"/>
            <a:satOff val="-1131"/>
            <a:lumOff val="-14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a:t>知识讲解</a:t>
          </a:r>
        </a:p>
      </dsp:txBody>
      <dsp:txXfrm>
        <a:off x="1663050" y="414761"/>
        <a:ext cx="1130111" cy="661600"/>
      </dsp:txXfrm>
    </dsp:sp>
    <dsp:sp modelId="{41B76FD1-4D28-4EF4-BF3A-265F6D2C909C}">
      <dsp:nvSpPr>
        <dsp:cNvPr id="0" name=""/>
        <dsp:cNvSpPr/>
      </dsp:nvSpPr>
      <dsp:spPr>
        <a:xfrm>
          <a:off x="2930872" y="600323"/>
          <a:ext cx="248310" cy="290476"/>
        </a:xfrm>
        <a:prstGeom prst="rightArrow">
          <a:avLst>
            <a:gd name="adj1" fmla="val 60000"/>
            <a:gd name="adj2" fmla="val 50000"/>
          </a:avLst>
        </a:prstGeom>
        <a:solidFill>
          <a:schemeClr val="accent5">
            <a:hueOff val="10197047"/>
            <a:satOff val="-1697"/>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2930872" y="658418"/>
        <a:ext cx="173817" cy="174286"/>
      </dsp:txXfrm>
    </dsp:sp>
    <dsp:sp modelId="{2D20D324-F089-495B-A6AB-B3CA71D2E04A}">
      <dsp:nvSpPr>
        <dsp:cNvPr id="0" name=""/>
        <dsp:cNvSpPr/>
      </dsp:nvSpPr>
      <dsp:spPr>
        <a:xfrm>
          <a:off x="3282255" y="394178"/>
          <a:ext cx="1171277" cy="702766"/>
        </a:xfrm>
        <a:prstGeom prst="roundRect">
          <a:avLst>
            <a:gd name="adj" fmla="val 10000"/>
          </a:avLst>
        </a:prstGeom>
        <a:solidFill>
          <a:schemeClr val="accent5">
            <a:hueOff val="13596064"/>
            <a:satOff val="-2263"/>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a:t>课堂练习</a:t>
          </a:r>
        </a:p>
      </dsp:txBody>
      <dsp:txXfrm>
        <a:off x="3302838" y="414761"/>
        <a:ext cx="1130111" cy="661600"/>
      </dsp:txXfrm>
    </dsp:sp>
    <dsp:sp modelId="{A363207B-3AD6-472F-AB35-5DE074AB6BC2}">
      <dsp:nvSpPr>
        <dsp:cNvPr id="0" name=""/>
        <dsp:cNvSpPr/>
      </dsp:nvSpPr>
      <dsp:spPr>
        <a:xfrm>
          <a:off x="4570660" y="600323"/>
          <a:ext cx="248310" cy="290476"/>
        </a:xfrm>
        <a:prstGeom prst="rightArrow">
          <a:avLst>
            <a:gd name="adj1" fmla="val 60000"/>
            <a:gd name="adj2" fmla="val 50000"/>
          </a:avLst>
        </a:prstGeom>
        <a:solidFill>
          <a:schemeClr val="accent5">
            <a:hueOff val="20394095"/>
            <a:satOff val="-339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4570660" y="658418"/>
        <a:ext cx="173817" cy="174286"/>
      </dsp:txXfrm>
    </dsp:sp>
    <dsp:sp modelId="{C31FA319-1B76-4D24-8E64-6A83C1E0D876}">
      <dsp:nvSpPr>
        <dsp:cNvPr id="0" name=""/>
        <dsp:cNvSpPr/>
      </dsp:nvSpPr>
      <dsp:spPr>
        <a:xfrm>
          <a:off x="4922043" y="394178"/>
          <a:ext cx="1171277" cy="702766"/>
        </a:xfrm>
        <a:prstGeom prst="roundRect">
          <a:avLst>
            <a:gd name="adj" fmla="val 10000"/>
          </a:avLst>
        </a:prstGeom>
        <a:solidFill>
          <a:schemeClr val="accent5">
            <a:hueOff val="20394095"/>
            <a:satOff val="-339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a:t>小节</a:t>
          </a:r>
        </a:p>
      </dsp:txBody>
      <dsp:txXfrm>
        <a:off x="4942626" y="414761"/>
        <a:ext cx="1130111" cy="6616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0884767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t>2</a:t>
            </a:fld>
            <a:endParaRPr lang="zh-CN" altLang="en-US"/>
          </a:p>
        </p:txBody>
      </p:sp>
    </p:spTree>
    <p:extLst>
      <p:ext uri="{BB962C8B-B14F-4D97-AF65-F5344CB8AC3E}">
        <p14:creationId xmlns:p14="http://schemas.microsoft.com/office/powerpoint/2010/main" val="365676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t>3</a:t>
            </a:fld>
            <a:endParaRPr lang="zh-CN" altLang="en-US"/>
          </a:p>
        </p:txBody>
      </p:sp>
    </p:spTree>
    <p:extLst>
      <p:ext uri="{BB962C8B-B14F-4D97-AF65-F5344CB8AC3E}">
        <p14:creationId xmlns:p14="http://schemas.microsoft.com/office/powerpoint/2010/main" val="2351277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t>5</a:t>
            </a:fld>
            <a:endParaRPr lang="zh-CN" altLang="en-US"/>
          </a:p>
        </p:txBody>
      </p:sp>
    </p:spTree>
    <p:extLst>
      <p:ext uri="{BB962C8B-B14F-4D97-AF65-F5344CB8AC3E}">
        <p14:creationId xmlns:p14="http://schemas.microsoft.com/office/powerpoint/2010/main" val="2562450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703160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028785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899100" y="685800"/>
            <a:ext cx="7349400" cy="1927800"/>
          </a:xfrm>
        </p:spPr>
        <p:txBody>
          <a:bodyPr lIns="67500" tIns="35100" rIns="67500" bIns="35100" anchor="b" anchorCtr="0">
            <a:normAutofit/>
          </a:bodyPr>
          <a:lstStyle>
            <a:lvl1pPr algn="ctr">
              <a:defRPr sz="4500" b="1" i="0" spc="225"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899100" y="2670300"/>
            <a:ext cx="7349400" cy="1104300"/>
          </a:xfrm>
        </p:spPr>
        <p:txBody>
          <a:bodyPr lIns="67500" tIns="35100" rIns="67500" bIns="35100">
            <a:normAutofit/>
          </a:bodyPr>
          <a:lstStyle>
            <a:lvl1pPr marL="0" indent="0" algn="ctr" eaLnBrk="1" fontAlgn="auto" latinLnBrk="0" hangingPunct="1">
              <a:lnSpc>
                <a:spcPct val="110000"/>
              </a:lnSpc>
              <a:buNone/>
              <a:defRPr sz="1800" u="none" strike="noStrike" kern="1200" cap="none" spc="150" normalizeH="0" baseline="0">
                <a:solidFill>
                  <a:schemeClr val="tx1">
                    <a:lumMod val="65000"/>
                    <a:lumOff val="35000"/>
                  </a:schemeClr>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2021/7/24</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2021/7/24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13" normalizeH="0" baseline="0">
                <a:solidFill>
                  <a:schemeClr val="tx1">
                    <a:lumMod val="65000"/>
                    <a:lumOff val="35000"/>
                  </a:schemeClr>
                </a:solidFill>
                <a:uFillTx/>
              </a:defRPr>
            </a:lvl1pPr>
            <a:lvl2pPr marL="514350" indent="-171450" defTabSz="685800" eaLnBrk="1" fontAlgn="auto" latinLnBrk="0" hangingPunct="1">
              <a:lnSpc>
                <a:spcPct val="120000"/>
              </a:lnSpc>
              <a:buFont typeface="Arial" panose="020B0604020202020204" pitchFamily="34" charset="0"/>
              <a:buChar char="●"/>
              <a:tabLst>
                <a:tab pos="1207294" algn="l"/>
                <a:tab pos="1207294" algn="l"/>
                <a:tab pos="1207294" algn="l"/>
                <a:tab pos="1207294" algn="l"/>
              </a:tabLst>
              <a:defRPr u="none" strike="noStrike" kern="1200" cap="none" spc="113"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13"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13"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13"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2021/7/24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899100" y="1863000"/>
            <a:ext cx="7349400" cy="764100"/>
          </a:xfrm>
        </p:spPr>
        <p:txBody>
          <a:bodyPr vert="horz" lIns="67500" tIns="35100" rIns="67500" bIns="35100" rtlCol="0" anchor="t" anchorCtr="0">
            <a:normAutofit/>
          </a:bodyPr>
          <a:lstStyle>
            <a:lvl1pPr marL="0" marR="0" algn="ctr" defTabSz="685800" rtl="0" eaLnBrk="1" fontAlgn="auto" latinLnBrk="0" hangingPunct="1">
              <a:lnSpc>
                <a:spcPct val="100000"/>
              </a:lnSpc>
              <a:buNone/>
              <a:defRPr kumimoji="0" lang="zh-CN" altLang="en-US" sz="4500" b="1" i="0" u="none" strike="noStrike" kern="1200" cap="none" spc="225"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899100" y="2670300"/>
            <a:ext cx="7349400" cy="353700"/>
          </a:xfrm>
        </p:spPr>
        <p:txBody>
          <a:bodyPr lIns="67500" tIns="35100" rIns="67500" bIns="35100">
            <a:normAutofit/>
          </a:bodyPr>
          <a:lstStyle>
            <a:lvl1pPr marL="0" indent="0" algn="ctr">
              <a:lnSpc>
                <a:spcPct val="110000"/>
              </a:lnSpc>
              <a:buNone/>
              <a:defRPr sz="1800" spc="15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911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0400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1972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567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1856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65398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9420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0344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456300" y="1117800"/>
            <a:ext cx="8226900" cy="3569400"/>
          </a:xfrm>
        </p:spPr>
        <p:txBody>
          <a:bodyPr vert="horz" lIns="67500" tIns="35100" rIns="67500" bIns="3510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4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3507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6935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87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493100" y="2886300"/>
            <a:ext cx="5826600" cy="575100"/>
          </a:xfrm>
        </p:spPr>
        <p:txBody>
          <a:bodyPr lIns="67500" tIns="35100" rIns="67500" bIns="35100" anchor="b" anchorCtr="0">
            <a:normAutofit/>
          </a:bodyPr>
          <a:lstStyle>
            <a:lvl1pPr>
              <a:defRPr sz="3300" b="1" i="0" u="none" strike="noStrike" kern="1200" cap="none" spc="225"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493100" y="3461400"/>
            <a:ext cx="5826600" cy="650700"/>
          </a:xfrm>
        </p:spPr>
        <p:txBody>
          <a:bodyPr lIns="67500" tIns="35100" rIns="67500" bIns="35100">
            <a:normAutofit/>
          </a:bodyPr>
          <a:lstStyle>
            <a:lvl1pPr marL="0" indent="0" eaLnBrk="1" fontAlgn="auto" latinLnBrk="0" hangingPunct="1">
              <a:lnSpc>
                <a:spcPct val="130000"/>
              </a:lnSpc>
              <a:buNone/>
              <a:defRPr kumimoji="0" lang="zh-CN" altLang="en-US" sz="1400" b="0" i="0" u="none" strike="noStrike" kern="1200" cap="none" spc="113"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456300" y="1125900"/>
            <a:ext cx="3882600" cy="3561300"/>
          </a:xfrm>
        </p:spPr>
        <p:txBody>
          <a:bodyPr vert="horz" lIns="67500" tIns="35100" rIns="67500" bIns="3510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808700" y="1125900"/>
            <a:ext cx="3882600" cy="3561300"/>
          </a:xfrm>
        </p:spPr>
        <p:txBody>
          <a:bodyPr lIns="67500" tIns="35100" rIns="67500" bIns="35100">
            <a:normAutofit/>
          </a:bodyPr>
          <a:lstStyle>
            <a:lvl1pPr marL="171450" indent="-171450" eaLnBrk="1" fontAlgn="auto" latinLnBrk="0" hangingPunct="1">
              <a:lnSpc>
                <a:spcPct val="130000"/>
              </a:lnSpc>
              <a:spcAft>
                <a:spcPts val="450"/>
              </a:spcAft>
              <a:buFont typeface="Arial" panose="020B0604020202020204" pitchFamily="34" charset="0"/>
              <a:buChar char="●"/>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685800" eaLnBrk="1" fontAlgn="auto" latinLnBrk="0" hangingPunct="1">
              <a:lnSpc>
                <a:spcPct val="120000"/>
              </a:lnSpc>
              <a:buFont typeface="Arial" panose="020B0604020202020204" pitchFamily="34" charset="0"/>
              <a:buChar char="●"/>
              <a:tabLst>
                <a:tab pos="1207294" algn="l"/>
                <a:tab pos="1207294" algn="l"/>
                <a:tab pos="1207294" algn="l"/>
                <a:tab pos="1207294" algn="l"/>
              </a:tabLst>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100" u="none" strike="noStrike" kern="1200" cap="none" spc="113"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100" u="none" strike="noStrike" kern="1200" cap="none" spc="113"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2021/7/24</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456300" y="1071900"/>
            <a:ext cx="4006800" cy="286200"/>
          </a:xfrm>
        </p:spPr>
        <p:txBody>
          <a:bodyPr lIns="76200" tIns="28575" rIns="57150" bIns="28575" anchor="t" anchorCtr="0">
            <a:norm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456300"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3" y="1066297"/>
            <a:ext cx="4006800" cy="286200"/>
          </a:xfrm>
        </p:spPr>
        <p:txBody>
          <a:bodyPr vert="horz" lIns="76200" tIns="28575" rIns="57150" bIns="28575" rtlCol="0" anchor="t" anchorCtr="0">
            <a:norm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3"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2021/7/24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2021/7/24</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2021/7/24</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456248" y="1166337"/>
            <a:ext cx="3924776" cy="3456146"/>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762800" y="1166400"/>
            <a:ext cx="3920400" cy="3456000"/>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450"/>
              </a:spcAft>
              <a:buFont typeface="Arial" panose="020B0604020202020204" pitchFamily="34" charset="0"/>
              <a:buNone/>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685800" eaLnBrk="1" fontAlgn="auto" latinLnBrk="0" hangingPunct="1">
              <a:buNone/>
              <a:tabLst>
                <a:tab pos="1207294" algn="l"/>
                <a:tab pos="1207294" algn="l"/>
                <a:tab pos="1207294" algn="l"/>
                <a:tab pos="1207294" algn="l"/>
                <a:tab pos="1207294" algn="l"/>
                <a:tab pos="1207294" algn="l"/>
                <a:tab pos="1207294" algn="l"/>
                <a:tab pos="1207294" algn="l"/>
              </a:tabLst>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2021/7/24</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7676100" y="685800"/>
            <a:ext cx="783000" cy="3771900"/>
          </a:xfrm>
        </p:spPr>
        <p:txBody>
          <a:bodyPr vert="eaVert" lIns="67500" tIns="35100" rIns="67500" bIns="35100" rtlCol="0" anchor="ctr" anchorCtr="0">
            <a:normAutofit/>
          </a:bodyPr>
          <a:lstStyle>
            <a:lvl1pPr marL="0" marR="0" lvl="0" algn="l" defTabSz="685800" rtl="0" eaLnBrk="1" fontAlgn="auto" latinLnBrk="0" hangingPunct="1">
              <a:lnSpc>
                <a:spcPct val="100000"/>
              </a:lnSpc>
              <a:spcAft>
                <a:spcPts val="0"/>
              </a:spcAft>
              <a:buNone/>
              <a:defRPr kumimoji="0" lang="zh-CN" altLang="en-US" sz="21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685800" y="685800"/>
            <a:ext cx="6876900" cy="3771900"/>
          </a:xfrm>
        </p:spPr>
        <p:txBody>
          <a:bodyPr vert="eaVert" lIns="35100" tIns="35100" rIns="35100" bIns="35100"/>
          <a:lstStyle>
            <a:lvl1pPr marL="171450" indent="-171450" eaLnBrk="1" fontAlgn="auto" latinLnBrk="0" hangingPunct="1">
              <a:lnSpc>
                <a:spcPct val="130000"/>
              </a:lnSpc>
              <a:spcAft>
                <a:spcPts val="750"/>
              </a:spcAft>
              <a:buFont typeface="Arial" panose="020B0604020202020204" pitchFamily="34" charset="0"/>
              <a:buChar char="●"/>
              <a:defRPr u="none" strike="noStrike" kern="1200" cap="none" spc="113" normalizeH="0" baseline="0">
                <a:solidFill>
                  <a:schemeClr val="tx1">
                    <a:lumMod val="65000"/>
                    <a:lumOff val="35000"/>
                  </a:schemeClr>
                </a:solidFill>
                <a:uFillTx/>
              </a:defRPr>
            </a:lvl1pPr>
            <a:lvl2pPr marL="514350" indent="-171450" defTabSz="685800" eaLnBrk="1" fontAlgn="auto" latinLnBrk="0" hangingPunct="1">
              <a:lnSpc>
                <a:spcPct val="120000"/>
              </a:lnSpc>
              <a:spcAft>
                <a:spcPts val="450"/>
              </a:spcAft>
              <a:buFont typeface="Arial" panose="020B0604020202020204" pitchFamily="34" charset="0"/>
              <a:buChar char="●"/>
              <a:tabLst>
                <a:tab pos="1207294" algn="l"/>
                <a:tab pos="1207294" algn="l"/>
                <a:tab pos="1207294" algn="l"/>
                <a:tab pos="1207294" algn="l"/>
              </a:tabLst>
              <a:defRPr u="none" strike="noStrike" kern="1200" cap="none" spc="113" normalizeH="0" baseline="0">
                <a:solidFill>
                  <a:schemeClr val="tx1">
                    <a:lumMod val="65000"/>
                    <a:lumOff val="35000"/>
                  </a:schemeClr>
                </a:solidFill>
                <a:uFillTx/>
              </a:defRPr>
            </a:lvl2pPr>
            <a:lvl3pPr marL="857250" indent="-171450" eaLnBrk="1" fontAlgn="auto" latinLnBrk="0" hangingPunct="1">
              <a:lnSpc>
                <a:spcPct val="120000"/>
              </a:lnSpc>
              <a:spcAft>
                <a:spcPts val="450"/>
              </a:spcAft>
              <a:buFont typeface="Arial" panose="020B0604020202020204" pitchFamily="34" charset="0"/>
              <a:buChar char="●"/>
              <a:defRPr u="none" strike="noStrike" kern="1200" cap="none" spc="113" normalizeH="0" baseline="0">
                <a:solidFill>
                  <a:schemeClr val="tx1">
                    <a:lumMod val="65000"/>
                    <a:lumOff val="35000"/>
                  </a:schemeClr>
                </a:solidFill>
                <a:uFillTx/>
              </a:defRPr>
            </a:lvl3pPr>
            <a:lvl4pPr marL="1200150" indent="-171450" eaLnBrk="1" fontAlgn="auto" latinLnBrk="0" hangingPunct="1">
              <a:lnSpc>
                <a:spcPct val="120000"/>
              </a:lnSpc>
              <a:spcAft>
                <a:spcPts val="225"/>
              </a:spcAft>
              <a:buFont typeface="Wingdings" panose="05000000000000000000" charset="0"/>
              <a:buChar char=""/>
              <a:defRPr u="none" strike="noStrike" kern="1200" cap="none" spc="113" normalizeH="0" baseline="0">
                <a:solidFill>
                  <a:schemeClr val="tx1">
                    <a:lumMod val="65000"/>
                    <a:lumOff val="35000"/>
                  </a:schemeClr>
                </a:solidFill>
                <a:uFillTx/>
              </a:defRPr>
            </a:lvl4pPr>
            <a:lvl5pPr marL="1543050" indent="-171450" eaLnBrk="1" fontAlgn="auto" latinLnBrk="0" hangingPunct="1">
              <a:lnSpc>
                <a:spcPct val="120000"/>
              </a:lnSpc>
              <a:spcAft>
                <a:spcPts val="225"/>
              </a:spcAft>
              <a:buFont typeface="Arial" panose="020B0604020202020204" pitchFamily="34" charset="0"/>
              <a:buChar char="•"/>
              <a:defRPr u="none" strike="noStrike" kern="1200" cap="none" spc="113"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456300" y="456300"/>
            <a:ext cx="8226900" cy="529200"/>
          </a:xfrm>
          <a:prstGeom prst="rect">
            <a:avLst/>
          </a:prstGeom>
        </p:spPr>
        <p:txBody>
          <a:bodyPr vert="horz" lIns="67628" tIns="35243" rIns="67628" bIns="35243"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456300" y="1117800"/>
            <a:ext cx="8226900" cy="3569400"/>
          </a:xfrm>
          <a:prstGeom prst="rect">
            <a:avLst/>
          </a:prstGeom>
        </p:spPr>
        <p:txBody>
          <a:bodyPr vert="horz" lIns="67500" tIns="35100" rIns="67500" bIns="351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459000" y="4735800"/>
            <a:ext cx="2025000" cy="237600"/>
          </a:xfrm>
          <a:prstGeom prst="rect">
            <a:avLst/>
          </a:prstGeom>
        </p:spPr>
        <p:txBody>
          <a:bodyPr vert="horz" lIns="68580" tIns="34290" rIns="68580" bIns="34290" rtlCol="0" anchor="ctr">
            <a:normAutofit/>
          </a:bodyPr>
          <a:lstStyle>
            <a:lvl1pPr algn="l">
              <a:defRPr sz="8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2021/7/24</a:t>
            </a:fld>
            <a:endParaRPr lang="zh-CN" altLang="en-US"/>
          </a:p>
        </p:txBody>
      </p:sp>
      <p:sp>
        <p:nvSpPr>
          <p:cNvPr id="5" name="页脚占位符 4"/>
          <p:cNvSpPr>
            <a:spLocks noGrp="1"/>
          </p:cNvSpPr>
          <p:nvPr>
            <p:ph type="ftr" sz="quarter" idx="3"/>
            <p:custDataLst>
              <p:tags r:id="rId16"/>
            </p:custDataLst>
          </p:nvPr>
        </p:nvSpPr>
        <p:spPr>
          <a:xfrm>
            <a:off x="3087000" y="4735800"/>
            <a:ext cx="2970000" cy="237600"/>
          </a:xfrm>
          <a:prstGeom prst="rect">
            <a:avLst/>
          </a:prstGeom>
        </p:spPr>
        <p:txBody>
          <a:bodyPr vert="horz" lIns="68580" tIns="34290" rIns="68580" bIns="34290" rtlCol="0" anchor="ctr">
            <a:normAutofit/>
          </a:bodyPr>
          <a:lstStyle>
            <a:lvl1pPr algn="ctr">
              <a:defRPr sz="8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658200" y="4735800"/>
            <a:ext cx="2025000" cy="237600"/>
          </a:xfrm>
          <a:prstGeom prst="rect">
            <a:avLst/>
          </a:prstGeom>
        </p:spPr>
        <p:txBody>
          <a:bodyPr vert="horz" lIns="68580" tIns="34290" rIns="68580" bIns="34290" rtlCol="0" anchor="ctr">
            <a:normAutofit/>
          </a:bodyPr>
          <a:lstStyle>
            <a:lvl1pPr algn="r">
              <a:defRPr sz="8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fontAlgn="auto" latinLnBrk="0" hangingPunct="1">
        <a:lnSpc>
          <a:spcPct val="100000"/>
        </a:lnSpc>
        <a:spcBef>
          <a:spcPct val="0"/>
        </a:spcBef>
        <a:buNone/>
        <a:defRPr sz="2700" b="1" u="none" strike="noStrike" kern="1200" cap="none" spc="225"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4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 pos="1207294" algn="l"/>
          <a:tab pos="1207294" algn="l"/>
          <a:tab pos="1207294" algn="l"/>
        </a:tabLst>
        <a:defRPr sz="12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450"/>
        </a:spcAft>
        <a:buFont typeface="Arial" panose="020B0604020202020204" pitchFamily="34" charset="0"/>
        <a:buChar char="●"/>
        <a:defRPr sz="12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225"/>
        </a:spcAft>
        <a:buFont typeface="Wingdings" panose="05000000000000000000" charset="0"/>
        <a:buChar char=""/>
        <a:defRPr sz="11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225"/>
        </a:spcAft>
        <a:buFont typeface="Arial" panose="020B0604020202020204" pitchFamily="34" charset="0"/>
        <a:buChar char="•"/>
        <a:defRPr sz="11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2021/7/24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790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ags" Target="../tags/tag7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3.xml"/><Relationship Id="rId1" Type="http://schemas.openxmlformats.org/officeDocument/2006/relationships/tags" Target="../tags/tag7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5.xml"/><Relationship Id="rId1" Type="http://schemas.openxmlformats.org/officeDocument/2006/relationships/tags" Target="../tags/tag7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7.xml"/><Relationship Id="rId1" Type="http://schemas.openxmlformats.org/officeDocument/2006/relationships/tags" Target="../tags/tag76.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9.xml"/><Relationship Id="rId1" Type="http://schemas.openxmlformats.org/officeDocument/2006/relationships/tags" Target="../tags/tag7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0.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1.jpe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8.xml"/><Relationship Id="rId1" Type="http://schemas.openxmlformats.org/officeDocument/2006/relationships/tags" Target="../tags/tag6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0.xml"/><Relationship Id="rId1" Type="http://schemas.openxmlformats.org/officeDocument/2006/relationships/tags" Target="../tags/tag69.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40959" y="262760"/>
            <a:ext cx="3361340" cy="349326"/>
          </a:xfrm>
          <a:prstGeom prst="rect">
            <a:avLst/>
          </a:prstGeom>
        </p:spPr>
        <p:style>
          <a:lnRef idx="2">
            <a:schemeClr val="accent2"/>
          </a:lnRef>
          <a:fillRef idx="1">
            <a:schemeClr val="lt1"/>
          </a:fillRef>
          <a:effectRef idx="0">
            <a:schemeClr val="accent2"/>
          </a:effectRef>
          <a:fontRef idx="minor">
            <a:schemeClr val="dk1"/>
          </a:fontRef>
        </p:style>
        <p:txBody>
          <a:bodyPr wrap="square" lIns="68580" tIns="34290" rIns="68580" bIns="34290" rtlCol="0" anchor="ctr">
            <a:spAutoFit/>
          </a:bodyPr>
          <a:lstStyle/>
          <a:p>
            <a:pPr algn="ctr">
              <a:lnSpc>
                <a:spcPct val="130000"/>
              </a:lnSpc>
            </a:pPr>
            <a:r>
              <a:rPr lang="zh-CN" altLang="en-US" dirty="0">
                <a:solidFill>
                  <a:srgbClr val="2089F4"/>
                </a:solidFill>
                <a:latin typeface="Century Gothic" panose="020B0502020202020204" pitchFamily="34" charset="0"/>
                <a:ea typeface="冬青黑体简体中文 W3" panose="020B0300000000000000" pitchFamily="34" charset="-122"/>
              </a:rPr>
              <a:t>人教版小学语文二年级下册第八单元</a:t>
            </a:r>
            <a:r>
              <a:rPr lang="en-US" altLang="zh-CN" dirty="0">
                <a:solidFill>
                  <a:srgbClr val="2089F4"/>
                </a:solidFill>
                <a:latin typeface="Century Gothic" panose="020B0502020202020204" pitchFamily="34" charset="0"/>
                <a:ea typeface="冬青黑体简体中文 W3" panose="020B0300000000000000" pitchFamily="34" charset="-122"/>
              </a:rPr>
              <a:t>25</a:t>
            </a:r>
            <a:r>
              <a:rPr lang="zh-CN" altLang="en-US" dirty="0">
                <a:solidFill>
                  <a:srgbClr val="2089F4"/>
                </a:solidFill>
                <a:latin typeface="Century Gothic" panose="020B0502020202020204" pitchFamily="34" charset="0"/>
                <a:ea typeface="冬青黑体简体中文 W3" panose="020B0300000000000000" pitchFamily="34" charset="-122"/>
              </a:rPr>
              <a:t>课</a:t>
            </a:r>
            <a:endParaRPr lang="en-US" altLang="zh-CN" dirty="0">
              <a:solidFill>
                <a:srgbClr val="2089F4"/>
              </a:solidFill>
              <a:latin typeface="Century Gothic" panose="020B0502020202020204" pitchFamily="34" charset="0"/>
              <a:ea typeface="冬青黑体简体中文 W3" panose="020B0300000000000000" pitchFamily="34" charset="-122"/>
            </a:endParaRPr>
          </a:p>
        </p:txBody>
      </p:sp>
      <p:sp>
        <p:nvSpPr>
          <p:cNvPr id="8" name="矩形 7"/>
          <p:cNvSpPr/>
          <p:nvPr/>
        </p:nvSpPr>
        <p:spPr>
          <a:xfrm>
            <a:off x="871794" y="1564194"/>
            <a:ext cx="7275218" cy="96949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lIns="68580" tIns="34290" rIns="68580" bIns="34290" rtlCol="0" anchor="ctr">
            <a:spAutoFit/>
          </a:bodyPr>
          <a:lstStyle/>
          <a:p>
            <a:pPr algn="ctr">
              <a:lnSpc>
                <a:spcPct val="130000"/>
              </a:lnSpc>
            </a:pPr>
            <a:r>
              <a:rPr lang="zh-CN" altLang="en-US" sz="4500" b="1" dirty="0">
                <a:solidFill>
                  <a:srgbClr val="29AAF8"/>
                </a:solidFill>
                <a:latin typeface="Century Gothic" panose="020B0502020202020204" pitchFamily="34" charset="0"/>
                <a:ea typeface="冬青黑体简体中文 W3" panose="020B0300000000000000" pitchFamily="34" charset="-122"/>
              </a:rPr>
              <a:t>课题：羿射九日</a:t>
            </a:r>
            <a:endParaRPr lang="en-US" altLang="zh-CN" sz="4500" b="1" dirty="0">
              <a:solidFill>
                <a:srgbClr val="29AAF8"/>
              </a:solidFill>
              <a:latin typeface="Century Gothic" panose="020B0502020202020204" pitchFamily="34" charset="0"/>
              <a:ea typeface="冬青黑体简体中文 W3" panose="020B0300000000000000" pitchFamily="34" charset="-122"/>
            </a:endParaRPr>
          </a:p>
        </p:txBody>
      </p:sp>
      <p:sp>
        <p:nvSpPr>
          <p:cNvPr id="4" name="矩形 3"/>
          <p:cNvSpPr/>
          <p:nvPr/>
        </p:nvSpPr>
        <p:spPr>
          <a:xfrm>
            <a:off x="0" y="4215360"/>
            <a:ext cx="9144000" cy="384208"/>
          </a:xfrm>
          <a:prstGeom prst="rect">
            <a:avLst/>
          </a:prstGeom>
        </p:spPr>
        <p:txBody>
          <a:bodyPr wrap="square" lIns="68580" tIns="34290" rIns="68580" bIns="34290">
            <a:spAutoFit/>
          </a:bodyPr>
          <a:lstStyle/>
          <a:p>
            <a:pPr marL="257175" indent="-257175"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0141"/>
    </mc:Choice>
    <mc:Fallback xmlns="">
      <p:transition spd="slow" advTm="201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2)">
                                      <p:cBhvr>
                                        <p:cTn id="7" dur="750"/>
                                        <p:tgtEl>
                                          <p:spTgt spid="7"/>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2)">
                                      <p:cBhvr>
                                        <p:cTn id="1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timgsa.baidu.com/timg?image&amp;quality=80&amp;size=b9999_10000&amp;sec=1512968456338&amp;di=0101f0e13f99e60e7bc4b7988296890b&amp;imgtype=0&amp;src=http%3A%2F%2Fimgsrc.baidu.com%2Fimgad%2Fpic%2Fitem%2F3b292df5e0fe992580500e693fa85edf8db171a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5294413" y="3522205"/>
            <a:ext cx="2919309"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lIns="68580" tIns="34290" rIns="68580" bIns="34290">
            <a:spAutoFit/>
          </a:bodyPr>
          <a:lstStyle/>
          <a:p>
            <a:pPr eaLnBrk="1" hangingPunct="1">
              <a:lnSpc>
                <a:spcPct val="130000"/>
              </a:lnSpc>
              <a:defRPr/>
            </a:pPr>
            <a:r>
              <a:rPr lang="zh-CN" altLang="en-US" sz="2400" b="1" dirty="0">
                <a:solidFill>
                  <a:srgbClr val="0000FF"/>
                </a:solidFill>
                <a:latin typeface="楷体" panose="02010609060101010101" pitchFamily="49" charset="-122"/>
                <a:ea typeface="楷体" panose="02010609060101010101" pitchFamily="49" charset="-122"/>
              </a:rPr>
              <a:t>江河里的水被蒸干了</a:t>
            </a:r>
          </a:p>
        </p:txBody>
      </p:sp>
    </p:spTree>
  </p:cSld>
  <p:clrMapOvr>
    <a:masterClrMapping/>
  </p:clrMapOvr>
  <mc:AlternateContent xmlns:mc="http://schemas.openxmlformats.org/markup-compatibility/2006" xmlns:p14="http://schemas.microsoft.com/office/powerpoint/2010/main">
    <mc:Choice Requires="p14">
      <p:transition spd="slow" p14:dur="2000" advTm="4084"/>
    </mc:Choice>
    <mc:Fallback xmlns="">
      <p:transition spd="slow" advTm="4084"/>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timgsa.baidu.com/timg?image&amp;quality=80&amp;size=b9999_10000&amp;sec=1513563347&amp;di=818b0cb7545a3d768b5b0082c2386dea&amp;imgtype=jpg&amp;er=1&amp;src=http%3A%2F%2Fso.deskcar.com%2Fdesktop%2Ffengjing%2F201381695935%2F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5218348" y="3791271"/>
            <a:ext cx="3290486"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lIns="68580" tIns="34290" rIns="68580" bIns="34290">
            <a:spAutoFit/>
          </a:bodyPr>
          <a:lstStyle/>
          <a:p>
            <a:pPr eaLnBrk="1" hangingPunct="1">
              <a:lnSpc>
                <a:spcPct val="130000"/>
              </a:lnSpc>
              <a:defRPr/>
            </a:pPr>
            <a:r>
              <a:rPr lang="zh-CN" altLang="en-US" sz="2400" b="1" dirty="0">
                <a:solidFill>
                  <a:srgbClr val="0000FF"/>
                </a:solidFill>
                <a:latin typeface="楷体" panose="02010609060101010101" pitchFamily="49" charset="-122"/>
                <a:ea typeface="楷体" panose="02010609060101010101" pitchFamily="49" charset="-122"/>
              </a:rPr>
              <a:t>沙石好像都要被熔化了</a:t>
            </a:r>
          </a:p>
        </p:txBody>
      </p:sp>
    </p:spTree>
  </p:cSld>
  <p:clrMapOvr>
    <a:masterClrMapping/>
  </p:clrMapOvr>
  <mc:AlternateContent xmlns:mc="http://schemas.openxmlformats.org/markup-compatibility/2006" xmlns:p14="http://schemas.microsoft.com/office/powerpoint/2010/main">
    <mc:Choice Requires="p14">
      <p:transition spd="slow" p14:dur="2000" advTm="5861"/>
    </mc:Choice>
    <mc:Fallback xmlns="">
      <p:transition spd="slow" advTm="586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7845" y="1410858"/>
            <a:ext cx="7555679" cy="1689693"/>
          </a:xfrm>
          <a:prstGeom prst="rect">
            <a:avLst/>
          </a:prstGeom>
          <a:no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神箭</a:t>
            </a:r>
            <a:r>
              <a:rPr lang="en-US" altLang="zh-CN" sz="2700" b="1" dirty="0">
                <a:latin typeface="楷体" panose="02010609060101010101" pitchFamily="49" charset="-122"/>
                <a:ea typeface="楷体" panose="02010609060101010101" pitchFamily="49" charset="-122"/>
              </a:rPr>
              <a:t>(</a:t>
            </a:r>
            <a:r>
              <a:rPr lang="en-US" altLang="zh-CN" sz="2700" b="1" dirty="0" err="1">
                <a:latin typeface="+mj-ea"/>
                <a:ea typeface="+mj-ea"/>
              </a:rPr>
              <a:t>jiàn</a:t>
            </a:r>
            <a:r>
              <a:rPr lang="en-US" altLang="zh-CN" sz="2700" b="1" dirty="0">
                <a:latin typeface="楷体" panose="02010609060101010101" pitchFamily="49" charset="-122"/>
                <a:ea typeface="楷体" panose="02010609060101010101" pitchFamily="49" charset="-122"/>
              </a:rPr>
              <a:t>)</a:t>
            </a:r>
            <a:r>
              <a:rPr lang="zh-CN" altLang="en-US" sz="2700" b="1" dirty="0">
                <a:latin typeface="楷体" panose="02010609060101010101" pitchFamily="49" charset="-122"/>
                <a:ea typeface="楷体" panose="02010609060101010101" pitchFamily="49" charset="-122"/>
              </a:rPr>
              <a:t>手羿决心帮助人们脱离苦海。他翻过九十九座高山，蹚</a:t>
            </a:r>
            <a:r>
              <a:rPr lang="en-US" altLang="zh-CN" sz="2700" b="1" dirty="0">
                <a:latin typeface="楷体" panose="02010609060101010101" pitchFamily="49" charset="-122"/>
                <a:ea typeface="楷体" panose="02010609060101010101" pitchFamily="49" charset="-122"/>
              </a:rPr>
              <a:t>(</a:t>
            </a:r>
            <a:r>
              <a:rPr lang="en-US" altLang="zh-CN" sz="2700" b="1" dirty="0" err="1">
                <a:latin typeface="+mj-ea"/>
                <a:ea typeface="+mj-ea"/>
              </a:rPr>
              <a:t>tānɡ</a:t>
            </a:r>
            <a:r>
              <a:rPr lang="en-US" altLang="zh-CN" sz="2700" b="1" dirty="0">
                <a:latin typeface="楷体" panose="02010609060101010101" pitchFamily="49" charset="-122"/>
                <a:ea typeface="楷体" panose="02010609060101010101" pitchFamily="49" charset="-122"/>
              </a:rPr>
              <a:t>)</a:t>
            </a:r>
            <a:r>
              <a:rPr lang="zh-CN" altLang="en-US" sz="2700" b="1" dirty="0">
                <a:latin typeface="楷体" panose="02010609060101010101" pitchFamily="49" charset="-122"/>
                <a:ea typeface="楷体" panose="02010609060101010101" pitchFamily="49" charset="-122"/>
              </a:rPr>
              <a:t>过九十九条大河，来到东海边。</a:t>
            </a:r>
          </a:p>
        </p:txBody>
      </p:sp>
      <p:grpSp>
        <p:nvGrpSpPr>
          <p:cNvPr id="4" name="组合 11"/>
          <p:cNvGrpSpPr/>
          <p:nvPr/>
        </p:nvGrpSpPr>
        <p:grpSpPr bwMode="auto">
          <a:xfrm>
            <a:off x="953245" y="273582"/>
            <a:ext cx="6415748" cy="906633"/>
            <a:chOff x="1230795" y="271843"/>
            <a:chExt cx="5948905" cy="1060738"/>
          </a:xfrm>
        </p:grpSpPr>
        <p:sp>
          <p:nvSpPr>
            <p:cNvPr id="5" name="对话气泡: 圆角矩形 4"/>
            <p:cNvSpPr/>
            <p:nvPr/>
          </p:nvSpPr>
          <p:spPr>
            <a:xfrm>
              <a:off x="1230795" y="271843"/>
              <a:ext cx="5904656" cy="1060738"/>
            </a:xfrm>
            <a:prstGeom prst="wedgeRoundRectCallout">
              <a:avLst>
                <a:gd name="adj1" fmla="val -21858"/>
                <a:gd name="adj2" fmla="val 71240"/>
                <a:gd name="adj3" fmla="val 16667"/>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zh-CN" altLang="en-US" dirty="0"/>
            </a:p>
          </p:txBody>
        </p:sp>
        <p:sp>
          <p:nvSpPr>
            <p:cNvPr id="6" name="矩形 10"/>
            <p:cNvSpPr>
              <a:spLocks noChangeArrowheads="1"/>
            </p:cNvSpPr>
            <p:nvPr/>
          </p:nvSpPr>
          <p:spPr bwMode="auto">
            <a:xfrm>
              <a:off x="1281768" y="476150"/>
              <a:ext cx="5897932" cy="626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2400" b="1" dirty="0">
                  <a:solidFill>
                    <a:srgbClr val="0000FF"/>
                  </a:solidFill>
                  <a:latin typeface="楷体" panose="02010609060101010101" pitchFamily="49" charset="-122"/>
                  <a:ea typeface="楷体" panose="02010609060101010101" pitchFamily="49" charset="-122"/>
                </a:rPr>
                <a:t>说明羿心地善良，把人们的疾苦放在心上。</a:t>
              </a:r>
            </a:p>
          </p:txBody>
        </p:sp>
      </p:grpSp>
      <p:sp>
        <p:nvSpPr>
          <p:cNvPr id="7" name="矩形 6"/>
          <p:cNvSpPr>
            <a:spLocks noChangeArrowheads="1"/>
          </p:cNvSpPr>
          <p:nvPr/>
        </p:nvSpPr>
        <p:spPr bwMode="auto">
          <a:xfrm>
            <a:off x="574764" y="3315687"/>
            <a:ext cx="6387659" cy="955646"/>
          </a:xfrm>
          <a:prstGeom prst="rect">
            <a:avLst/>
          </a:prstGeom>
          <a:solidFill>
            <a:srgbClr val="72F7F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20000"/>
              </a:lnSpc>
            </a:pPr>
            <a:r>
              <a:rPr lang="zh-CN" altLang="en-US" sz="2400" b="1" dirty="0">
                <a:solidFill>
                  <a:srgbClr val="0000FF"/>
                </a:solidFill>
                <a:latin typeface="楷体" panose="02010609060101010101" pitchFamily="49" charset="-122"/>
                <a:ea typeface="楷体" panose="02010609060101010101" pitchFamily="49" charset="-122"/>
              </a:rPr>
              <a:t>    写出了羿一路上的艰辛，说明他是一个不怕困难的勇士。</a:t>
            </a:r>
          </a:p>
        </p:txBody>
      </p:sp>
      <p:pic>
        <p:nvPicPr>
          <p:cNvPr id="9" name="图片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1860" y="2659063"/>
            <a:ext cx="1863328"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直接连接符 9"/>
          <p:cNvCxnSpPr/>
          <p:nvPr/>
        </p:nvCxnSpPr>
        <p:spPr>
          <a:xfrm>
            <a:off x="1377276" y="1956146"/>
            <a:ext cx="5839573" cy="0"/>
          </a:xfrm>
          <a:prstGeom prst="line">
            <a:avLst/>
          </a:prstGeom>
          <a:ln w="25400"/>
        </p:spPr>
        <p:style>
          <a:lnRef idx="3">
            <a:schemeClr val="accent6"/>
          </a:lnRef>
          <a:fillRef idx="0">
            <a:schemeClr val="accent6"/>
          </a:fillRef>
          <a:effectRef idx="2">
            <a:schemeClr val="accent6"/>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6898"/>
    </mc:Choice>
    <mc:Fallback xmlns="">
      <p:transition spd="slow" advTm="268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98151" y="753685"/>
            <a:ext cx="7549451" cy="1689693"/>
          </a:xfrm>
          <a:prstGeom prst="rect">
            <a:avLst/>
          </a:prstGeom>
          <a:no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羿一口气射下了九个太阳，炎</a:t>
            </a:r>
            <a:r>
              <a:rPr lang="en-US" altLang="zh-CN" sz="2700" b="1" dirty="0">
                <a:latin typeface="+mj-ea"/>
                <a:ea typeface="+mj-ea"/>
              </a:rPr>
              <a:t>(</a:t>
            </a:r>
            <a:r>
              <a:rPr lang="en-US" altLang="zh-CN" sz="2700" b="1" dirty="0" err="1">
                <a:latin typeface="+mj-ea"/>
                <a:ea typeface="+mj-ea"/>
              </a:rPr>
              <a:t>yán</a:t>
            </a:r>
            <a:r>
              <a:rPr lang="en-US" altLang="zh-CN" sz="2700" b="1" dirty="0">
                <a:latin typeface="+mj-ea"/>
                <a:ea typeface="+mj-ea"/>
              </a:rPr>
              <a:t>)</a:t>
            </a:r>
            <a:r>
              <a:rPr lang="zh-CN" altLang="en-US" sz="2700" b="1" dirty="0">
                <a:latin typeface="楷体" panose="02010609060101010101" pitchFamily="49" charset="-122"/>
                <a:ea typeface="楷体" panose="02010609060101010101" pitchFamily="49" charset="-122"/>
              </a:rPr>
              <a:t>热渐渐退去。羿又伸手拔箭，准备射下最后一个太阳。这个太阳害怕极了，慌慌张张地躲进了大海里。</a:t>
            </a:r>
          </a:p>
        </p:txBody>
      </p:sp>
      <p:grpSp>
        <p:nvGrpSpPr>
          <p:cNvPr id="4" name="组合 6"/>
          <p:cNvGrpSpPr/>
          <p:nvPr/>
        </p:nvGrpSpPr>
        <p:grpSpPr bwMode="auto">
          <a:xfrm>
            <a:off x="152098" y="3109182"/>
            <a:ext cx="2725340" cy="869950"/>
            <a:chOff x="5023241" y="2319272"/>
            <a:chExt cx="3634020" cy="870705"/>
          </a:xfrm>
        </p:grpSpPr>
        <p:sp>
          <p:nvSpPr>
            <p:cNvPr id="5" name="思想气泡: 云 4"/>
            <p:cNvSpPr/>
            <p:nvPr/>
          </p:nvSpPr>
          <p:spPr>
            <a:xfrm>
              <a:off x="5023241" y="2319272"/>
              <a:ext cx="3634020" cy="870705"/>
            </a:xfrm>
            <a:prstGeom prst="cloudCallout">
              <a:avLst>
                <a:gd name="adj1" fmla="val 38968"/>
                <a:gd name="adj2" fmla="val -117176"/>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zh-CN" altLang="en-US" dirty="0"/>
            </a:p>
          </p:txBody>
        </p:sp>
        <p:sp>
          <p:nvSpPr>
            <p:cNvPr id="6" name="矩形 5"/>
            <p:cNvSpPr>
              <a:spLocks noChangeArrowheads="1"/>
            </p:cNvSpPr>
            <p:nvPr/>
          </p:nvSpPr>
          <p:spPr bwMode="auto">
            <a:xfrm>
              <a:off x="5184069" y="2448952"/>
              <a:ext cx="3312367" cy="51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100" b="1" dirty="0">
                  <a:solidFill>
                    <a:srgbClr val="FF0000"/>
                  </a:solidFill>
                  <a:latin typeface="楷体" panose="02010609060101010101" pitchFamily="49" charset="-122"/>
                  <a:ea typeface="楷体" panose="02010609060101010101" pitchFamily="49" charset="-122"/>
                </a:rPr>
                <a:t>太阳为什么害怕呢？</a:t>
              </a:r>
            </a:p>
          </p:txBody>
        </p:sp>
      </p:grpSp>
      <p:cxnSp>
        <p:nvCxnSpPr>
          <p:cNvPr id="7" name="直接连接符 6"/>
          <p:cNvCxnSpPr/>
          <p:nvPr/>
        </p:nvCxnSpPr>
        <p:spPr>
          <a:xfrm flipV="1">
            <a:off x="1110879" y="2366045"/>
            <a:ext cx="1915586" cy="726"/>
          </a:xfrm>
          <a:prstGeom prst="line">
            <a:avLst/>
          </a:prstGeom>
          <a:ln w="53975"/>
        </p:spPr>
        <p:style>
          <a:lnRef idx="1">
            <a:schemeClr val="accent1"/>
          </a:lnRef>
          <a:fillRef idx="0">
            <a:schemeClr val="accent1"/>
          </a:fillRef>
          <a:effectRef idx="0">
            <a:schemeClr val="accent1"/>
          </a:effectRef>
          <a:fontRef idx="minor">
            <a:schemeClr val="tx1"/>
          </a:fontRef>
        </p:style>
      </p:cxnSp>
      <p:sp>
        <p:nvSpPr>
          <p:cNvPr id="9" name="矩形 8"/>
          <p:cNvSpPr>
            <a:spLocks noChangeArrowheads="1"/>
          </p:cNvSpPr>
          <p:nvPr/>
        </p:nvSpPr>
        <p:spPr bwMode="auto">
          <a:xfrm>
            <a:off x="3200343" y="3238750"/>
            <a:ext cx="5670947" cy="9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20000"/>
              </a:lnSpc>
            </a:pPr>
            <a:r>
              <a:rPr lang="zh-CN" altLang="en-US" sz="2400" b="1" dirty="0">
                <a:solidFill>
                  <a:srgbClr val="0000FF"/>
                </a:solidFill>
                <a:latin typeface="楷体" panose="02010609060101010101" pitchFamily="49" charset="-122"/>
                <a:ea typeface="楷体" panose="02010609060101010101" pitchFamily="49" charset="-122"/>
              </a:rPr>
              <a:t>    因为他知道自己做了错事，怕自己也被羿射中，反衬出了羿的本领高强。</a:t>
            </a:r>
          </a:p>
        </p:txBody>
      </p:sp>
      <p:sp>
        <p:nvSpPr>
          <p:cNvPr id="11"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文本框 12"/>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5" name="文本框 14"/>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8640"/>
    </mc:Choice>
    <mc:Fallback xmlns="">
      <p:transition spd="slow" advTm="286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87704" y="964303"/>
            <a:ext cx="7656805" cy="1842043"/>
          </a:xfrm>
          <a:prstGeom prst="rect">
            <a:avLst/>
          </a:prstGeom>
          <a:noFill/>
          <a:ln>
            <a:noFill/>
          </a:ln>
        </p:spPr>
        <p:txBody>
          <a:bodyPr wrap="square" lIns="68580" tIns="34290" rIns="68580" bIns="34290">
            <a:spAutoFit/>
          </a:bodyPr>
          <a:lstStyle/>
          <a:p>
            <a:pPr eaLnBrk="1" hangingPunct="1">
              <a:lnSpc>
                <a:spcPct val="120000"/>
              </a:lnSpc>
              <a:defRPr/>
            </a:pPr>
            <a:r>
              <a:rPr lang="zh-CN" altLang="en-US" sz="21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天上没有了太阳，整个世界一片黑暗。羿想，没有了太阳，就没有了光明和温暖，庄</a:t>
            </a:r>
            <a:r>
              <a:rPr lang="en-US" altLang="zh-CN" sz="2400" b="1" dirty="0">
                <a:latin typeface="+mj-ea"/>
                <a:ea typeface="+mj-ea"/>
              </a:rPr>
              <a:t>(</a:t>
            </a:r>
            <a:r>
              <a:rPr lang="en-US" altLang="zh-CN" sz="2400" b="1" dirty="0" err="1">
                <a:latin typeface="+mj-ea"/>
                <a:ea typeface="+mj-ea"/>
              </a:rPr>
              <a:t>zhuānɡ</a:t>
            </a:r>
            <a:r>
              <a:rPr lang="en-US" altLang="zh-CN" sz="2400" b="1" dirty="0">
                <a:latin typeface="+mj-ea"/>
                <a:ea typeface="+mj-ea"/>
              </a:rPr>
              <a:t>)</a:t>
            </a:r>
            <a:r>
              <a:rPr lang="zh-CN" altLang="en-US" sz="2400" b="1" dirty="0">
                <a:latin typeface="楷体" panose="02010609060101010101" pitchFamily="49" charset="-122"/>
                <a:ea typeface="楷体" panose="02010609060101010101" pitchFamily="49" charset="-122"/>
              </a:rPr>
              <a:t>稼</a:t>
            </a:r>
            <a:r>
              <a:rPr lang="en-US" altLang="zh-CN" sz="2400" b="1" dirty="0">
                <a:latin typeface="+mj-ea"/>
                <a:ea typeface="+mj-ea"/>
              </a:rPr>
              <a:t>(</a:t>
            </a:r>
            <a:r>
              <a:rPr lang="en-US" altLang="zh-CN" sz="2400" b="1" dirty="0" err="1">
                <a:latin typeface="+mj-ea"/>
                <a:ea typeface="+mj-ea"/>
              </a:rPr>
              <a:t>jià</a:t>
            </a:r>
            <a:r>
              <a:rPr lang="en-US" altLang="zh-CN" sz="2400" b="1" dirty="0">
                <a:latin typeface="+mj-ea"/>
                <a:ea typeface="+mj-ea"/>
              </a:rPr>
              <a:t>) </a:t>
            </a:r>
            <a:r>
              <a:rPr lang="zh-CN" altLang="en-US" sz="2400" b="1" dirty="0">
                <a:latin typeface="楷体" panose="02010609060101010101" pitchFamily="49" charset="-122"/>
                <a:ea typeface="楷体" panose="02010609060101010101" pitchFamily="49" charset="-122"/>
              </a:rPr>
              <a:t>不能生长，人类和动物也没法活下去。于是，羿留下了最后一个太阳。</a:t>
            </a:r>
          </a:p>
        </p:txBody>
      </p:sp>
      <p:sp>
        <p:nvSpPr>
          <p:cNvPr id="4" name="矩形 3"/>
          <p:cNvSpPr/>
          <p:nvPr/>
        </p:nvSpPr>
        <p:spPr>
          <a:xfrm>
            <a:off x="1112614" y="3075476"/>
            <a:ext cx="6780245" cy="484748"/>
          </a:xfrm>
          <a:prstGeom prst="rect">
            <a:avLst/>
          </a:prstGeom>
        </p:spPr>
        <p:style>
          <a:lnRef idx="1">
            <a:schemeClr val="accent3"/>
          </a:lnRef>
          <a:fillRef idx="2">
            <a:schemeClr val="accent3"/>
          </a:fillRef>
          <a:effectRef idx="1">
            <a:schemeClr val="accent3"/>
          </a:effectRef>
          <a:fontRef idx="minor">
            <a:schemeClr val="dk1"/>
          </a:fontRef>
        </p:style>
        <p:txBody>
          <a:bodyPr wrap="square" lIns="68580" tIns="34290" rIns="68580" bIns="34290">
            <a:spAutoFit/>
          </a:bodyPr>
          <a:lstStyle/>
          <a:p>
            <a:pPr eaLnBrk="1" hangingPunct="1">
              <a:defRPr/>
            </a:pPr>
            <a:r>
              <a:rPr lang="zh-CN" altLang="en-US" sz="2700" b="1" dirty="0">
                <a:solidFill>
                  <a:srgbClr val="FF0000"/>
                </a:solidFill>
                <a:latin typeface="楷体" panose="02010609060101010101" pitchFamily="49" charset="-122"/>
                <a:ea typeface="楷体" panose="02010609060101010101" pitchFamily="49" charset="-122"/>
              </a:rPr>
              <a:t>从这段话可以看出羿还具有什么品质</a:t>
            </a:r>
            <a:r>
              <a:rPr lang="en-US" altLang="zh-CN" sz="2700" b="1" dirty="0">
                <a:solidFill>
                  <a:srgbClr val="FF0000"/>
                </a:solidFill>
                <a:latin typeface="楷体" panose="02010609060101010101" pitchFamily="49" charset="-122"/>
                <a:ea typeface="楷体" panose="02010609060101010101" pitchFamily="49" charset="-122"/>
              </a:rPr>
              <a:t>?</a:t>
            </a:r>
            <a:endParaRPr lang="zh-CN" altLang="en-US" sz="2700" b="1" dirty="0">
              <a:solidFill>
                <a:srgbClr val="FF0000"/>
              </a:solidFill>
              <a:latin typeface="楷体" panose="02010609060101010101" pitchFamily="49" charset="-122"/>
              <a:ea typeface="楷体" panose="02010609060101010101" pitchFamily="49" charset="-122"/>
            </a:endParaRPr>
          </a:p>
        </p:txBody>
      </p:sp>
      <p:sp>
        <p:nvSpPr>
          <p:cNvPr id="5" name="矩形 4"/>
          <p:cNvSpPr>
            <a:spLocks noChangeArrowheads="1"/>
          </p:cNvSpPr>
          <p:nvPr/>
        </p:nvSpPr>
        <p:spPr bwMode="auto">
          <a:xfrm>
            <a:off x="207533" y="4179197"/>
            <a:ext cx="8036976"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20000"/>
              </a:lnSpc>
            </a:pPr>
            <a:r>
              <a:rPr lang="zh-CN" altLang="en-US" sz="2400" b="1" dirty="0">
                <a:solidFill>
                  <a:srgbClr val="0000FF"/>
                </a:solidFill>
                <a:latin typeface="楷体" panose="02010609060101010101" pitchFamily="49" charset="-122"/>
                <a:ea typeface="楷体" panose="02010609060101010101" pitchFamily="49" charset="-122"/>
              </a:rPr>
              <a:t>    羿不但本领高强，而且有勇有谋，一心想着造福人民。</a:t>
            </a:r>
          </a:p>
        </p:txBody>
      </p:sp>
      <p:sp>
        <p:nvSpPr>
          <p:cNvPr id="7"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1" name="文本框 10"/>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5536"/>
    </mc:Choice>
    <mc:Fallback xmlns="">
      <p:transition spd="slow" advTm="35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96348" y="1005993"/>
            <a:ext cx="7648160" cy="2562240"/>
          </a:xfrm>
          <a:prstGeom prst="rect">
            <a:avLst/>
          </a:prstGeom>
          <a:noFill/>
          <a:ln>
            <a:noFill/>
          </a:ln>
        </p:spPr>
        <p:txBody>
          <a:bodyPr wrap="square" lIns="68580" tIns="34290" rIns="68580" bIns="34290">
            <a:spAutoFit/>
          </a:bodyPr>
          <a:lstStyle/>
          <a:p>
            <a:pPr eaLnBrk="1" hangingPunct="1">
              <a:lnSpc>
                <a:spcPct val="150000"/>
              </a:lnSpc>
              <a:defRPr/>
            </a:pPr>
            <a:r>
              <a:rPr lang="zh-CN" altLang="en-US" sz="2300" b="1"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从此，太阳每天从东方升起，到西方落下。土地渐渐滋</a:t>
            </a:r>
            <a:r>
              <a:rPr lang="en-US" altLang="zh-CN" sz="2700" b="1" dirty="0">
                <a:latin typeface="+mj-ea"/>
                <a:ea typeface="+mj-ea"/>
              </a:rPr>
              <a:t>(</a:t>
            </a:r>
            <a:r>
              <a:rPr lang="en-US" altLang="zh-CN" sz="2700" b="1" dirty="0" err="1">
                <a:latin typeface="+mj-ea"/>
                <a:ea typeface="+mj-ea"/>
              </a:rPr>
              <a:t>zī</a:t>
            </a:r>
            <a:r>
              <a:rPr lang="en-US" altLang="zh-CN" sz="2700" b="1" dirty="0">
                <a:latin typeface="+mj-ea"/>
                <a:ea typeface="+mj-ea"/>
              </a:rPr>
              <a:t>)</a:t>
            </a:r>
            <a:r>
              <a:rPr lang="zh-CN" altLang="en-US" sz="2700" b="1" dirty="0">
                <a:latin typeface="楷体" panose="02010609060101010101" pitchFamily="49" charset="-122"/>
                <a:ea typeface="楷体" panose="02010609060101010101" pitchFamily="49" charset="-122"/>
              </a:rPr>
              <a:t>润起来，花草树木渐渐繁茂</a:t>
            </a:r>
            <a:r>
              <a:rPr lang="en-US" altLang="zh-CN" sz="2700" b="1" dirty="0">
                <a:latin typeface="+mj-ea"/>
                <a:ea typeface="+mj-ea"/>
              </a:rPr>
              <a:t>(</a:t>
            </a:r>
            <a:r>
              <a:rPr lang="en-US" altLang="zh-CN" sz="2700" b="1" dirty="0" err="1">
                <a:latin typeface="+mj-ea"/>
                <a:ea typeface="+mj-ea"/>
              </a:rPr>
              <a:t>mào</a:t>
            </a:r>
            <a:r>
              <a:rPr lang="en-US" altLang="zh-CN" sz="2700" b="1" dirty="0">
                <a:latin typeface="+mj-ea"/>
                <a:ea typeface="+mj-ea"/>
              </a:rPr>
              <a:t>)</a:t>
            </a:r>
            <a:r>
              <a:rPr lang="zh-CN" altLang="en-US" sz="2700" b="1" dirty="0">
                <a:latin typeface="楷体" panose="02010609060101010101" pitchFamily="49" charset="-122"/>
                <a:ea typeface="楷体" panose="02010609060101010101" pitchFamily="49" charset="-122"/>
              </a:rPr>
              <a:t>起来，江河奔腾</a:t>
            </a:r>
            <a:r>
              <a:rPr lang="en-US" altLang="zh-CN" sz="2700" b="1" dirty="0">
                <a:latin typeface="+mj-ea"/>
                <a:ea typeface="+mj-ea"/>
              </a:rPr>
              <a:t>(</a:t>
            </a:r>
            <a:r>
              <a:rPr lang="en-US" altLang="zh-CN" sz="2700" b="1" dirty="0" err="1">
                <a:latin typeface="+mj-ea"/>
                <a:ea typeface="+mj-ea"/>
              </a:rPr>
              <a:t>ténɡ</a:t>
            </a:r>
            <a:r>
              <a:rPr lang="en-US" altLang="zh-CN" sz="2700" b="1" dirty="0">
                <a:latin typeface="+mj-ea"/>
                <a:ea typeface="+mj-ea"/>
              </a:rPr>
              <a:t>)</a:t>
            </a:r>
            <a:r>
              <a:rPr lang="zh-CN" altLang="en-US" sz="2700" b="1" dirty="0">
                <a:latin typeface="楷体" panose="02010609060101010101" pitchFamily="49" charset="-122"/>
                <a:ea typeface="楷体" panose="02010609060101010101" pitchFamily="49" charset="-122"/>
              </a:rPr>
              <a:t>欢唱，大地上重新现出了勃勃生机。</a:t>
            </a:r>
          </a:p>
        </p:txBody>
      </p:sp>
      <p:cxnSp>
        <p:nvCxnSpPr>
          <p:cNvPr id="4" name="直接连接符 3"/>
          <p:cNvCxnSpPr>
            <a:endCxn id="3" idx="3"/>
          </p:cNvCxnSpPr>
          <p:nvPr/>
        </p:nvCxnSpPr>
        <p:spPr>
          <a:xfrm>
            <a:off x="744089" y="2235200"/>
            <a:ext cx="7500419" cy="51913"/>
          </a:xfrm>
          <a:prstGeom prst="line">
            <a:avLst/>
          </a:prstGeom>
          <a:ln w="38100">
            <a:solidFill>
              <a:srgbClr val="72F7FE"/>
            </a:solidFill>
          </a:ln>
        </p:spPr>
        <p:style>
          <a:lnRef idx="3">
            <a:schemeClr val="accent6"/>
          </a:lnRef>
          <a:fillRef idx="0">
            <a:schemeClr val="accent6"/>
          </a:fillRef>
          <a:effectRef idx="2">
            <a:schemeClr val="accent6"/>
          </a:effectRef>
          <a:fontRef idx="minor">
            <a:schemeClr val="tx1"/>
          </a:fontRef>
        </p:style>
      </p:cxnSp>
      <p:cxnSp>
        <p:nvCxnSpPr>
          <p:cNvPr id="5" name="直接连接符 4"/>
          <p:cNvCxnSpPr/>
          <p:nvPr/>
        </p:nvCxnSpPr>
        <p:spPr>
          <a:xfrm>
            <a:off x="655620" y="3470851"/>
            <a:ext cx="1178150" cy="0"/>
          </a:xfrm>
          <a:prstGeom prst="line">
            <a:avLst/>
          </a:prstGeom>
          <a:ln w="38100">
            <a:solidFill>
              <a:srgbClr val="72F7FE"/>
            </a:solidFill>
          </a:ln>
        </p:spPr>
        <p:style>
          <a:lnRef idx="3">
            <a:schemeClr val="accent6"/>
          </a:lnRef>
          <a:fillRef idx="0">
            <a:schemeClr val="accent6"/>
          </a:fillRef>
          <a:effectRef idx="2">
            <a:schemeClr val="accent6"/>
          </a:effectRef>
          <a:fontRef idx="minor">
            <a:schemeClr val="tx1"/>
          </a:fontRef>
        </p:style>
      </p:cxnSp>
      <p:cxnSp>
        <p:nvCxnSpPr>
          <p:cNvPr id="6" name="直接连接符 5"/>
          <p:cNvCxnSpPr/>
          <p:nvPr/>
        </p:nvCxnSpPr>
        <p:spPr>
          <a:xfrm>
            <a:off x="744089" y="2881244"/>
            <a:ext cx="7500419" cy="0"/>
          </a:xfrm>
          <a:prstGeom prst="line">
            <a:avLst/>
          </a:prstGeom>
          <a:ln w="38100">
            <a:solidFill>
              <a:srgbClr val="72F7FE"/>
            </a:solidFill>
          </a:ln>
        </p:spPr>
        <p:style>
          <a:lnRef idx="3">
            <a:schemeClr val="accent6"/>
          </a:lnRef>
          <a:fillRef idx="0">
            <a:schemeClr val="accent6"/>
          </a:fillRef>
          <a:effectRef idx="2">
            <a:schemeClr val="accent6"/>
          </a:effectRef>
          <a:fontRef idx="minor">
            <a:schemeClr val="tx1"/>
          </a:fontRef>
        </p:style>
      </p:cxnSp>
      <p:cxnSp>
        <p:nvCxnSpPr>
          <p:cNvPr id="10" name="直接连接符 9"/>
          <p:cNvCxnSpPr/>
          <p:nvPr/>
        </p:nvCxnSpPr>
        <p:spPr>
          <a:xfrm>
            <a:off x="7655433" y="1572476"/>
            <a:ext cx="589075" cy="0"/>
          </a:xfrm>
          <a:prstGeom prst="line">
            <a:avLst/>
          </a:prstGeom>
          <a:ln w="38100">
            <a:solidFill>
              <a:srgbClr val="72F7FE"/>
            </a:solidFill>
          </a:ln>
        </p:spPr>
        <p:style>
          <a:lnRef idx="3">
            <a:schemeClr val="accent6"/>
          </a:lnRef>
          <a:fillRef idx="0">
            <a:schemeClr val="accent6"/>
          </a:fillRef>
          <a:effectRef idx="2">
            <a:schemeClr val="accent6"/>
          </a:effectRef>
          <a:fontRef idx="minor">
            <a:schemeClr val="tx1"/>
          </a:fontRef>
        </p:style>
      </p:cxnSp>
      <p:sp>
        <p:nvSpPr>
          <p:cNvPr id="14" name="矩形 13"/>
          <p:cNvSpPr>
            <a:spLocks noChangeArrowheads="1"/>
          </p:cNvSpPr>
          <p:nvPr/>
        </p:nvSpPr>
        <p:spPr bwMode="auto">
          <a:xfrm>
            <a:off x="1177606" y="3709358"/>
            <a:ext cx="7238353" cy="1177245"/>
          </a:xfrm>
          <a:prstGeom prst="rect">
            <a:avLst/>
          </a:prstGeom>
          <a:solidFill>
            <a:srgbClr val="72F7FE">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20000"/>
              </a:lnSpc>
            </a:pPr>
            <a:r>
              <a:rPr lang="zh-CN" altLang="en-US" sz="2400" b="1" dirty="0">
                <a:solidFill>
                  <a:srgbClr val="0000FF"/>
                </a:solidFill>
                <a:latin typeface="楷体" panose="02010609060101010101" pitchFamily="49" charset="-122"/>
                <a:ea typeface="楷体" panose="02010609060101010101" pitchFamily="49" charset="-122"/>
              </a:rPr>
              <a:t>    </a:t>
            </a:r>
            <a:r>
              <a:rPr lang="zh-CN" altLang="en-US" sz="3000" b="1" dirty="0">
                <a:solidFill>
                  <a:srgbClr val="0000FF"/>
                </a:solidFill>
                <a:latin typeface="楷体" panose="02010609060101010101" pitchFamily="49" charset="-122"/>
                <a:ea typeface="楷体" panose="02010609060101010101" pitchFamily="49" charset="-122"/>
              </a:rPr>
              <a:t>天上只剩下一个太阳后，大地充满勃勃生机的美好景象。</a:t>
            </a:r>
          </a:p>
        </p:txBody>
      </p:sp>
      <p:sp>
        <p:nvSpPr>
          <p:cNvPr id="16"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文本框 19"/>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2" name="文本框 21"/>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2807"/>
    </mc:Choice>
    <mc:Fallback xmlns="">
      <p:transition spd="slow" advTm="3280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
            <a:ext cx="9144000" cy="5193437"/>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751008" y="3671423"/>
            <a:ext cx="3191026"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土地渐渐滋润起来</a:t>
            </a:r>
            <a:endParaRPr lang="zh-CN" altLang="en-US" sz="24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844"/>
    </mc:Choice>
    <mc:Fallback xmlns="">
      <p:transition spd="slow" advTm="3844"/>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751008" y="3671422"/>
            <a:ext cx="3304216"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花草树木渐渐繁茂起来</a:t>
            </a:r>
            <a:endParaRPr lang="zh-CN" altLang="en-US" sz="24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886"/>
    </mc:Choice>
    <mc:Fallback xmlns="">
      <p:transition spd="slow" advTm="4886"/>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751008" y="3671423"/>
            <a:ext cx="3304216"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江河奔腾欢唱</a:t>
            </a:r>
            <a:endParaRPr lang="zh-CN" altLang="en-US" sz="24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352"/>
    </mc:Choice>
    <mc:Fallback xmlns="">
      <p:transition spd="slow" advTm="4352"/>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6608"/>
            <a:ext cx="9144000" cy="519010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080247" y="3671422"/>
            <a:ext cx="3974977"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大地上重新现出了勃勃生机。</a:t>
            </a:r>
            <a:endParaRPr lang="zh-CN" altLang="en-US" sz="24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5397"/>
    </mc:Choice>
    <mc:Fallback xmlns="">
      <p:transition spd="slow" advTm="5397"/>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928764" y="929858"/>
            <a:ext cx="1286472" cy="669414"/>
          </a:xfrm>
          <a:prstGeom prst="rect">
            <a:avLst/>
          </a:prstGeom>
        </p:spPr>
        <p:txBody>
          <a:bodyPr wrap="square" lIns="68580" tIns="34290" rIns="68580" bIns="34290">
            <a:spAutoFit/>
          </a:bodyPr>
          <a:lstStyle/>
          <a:p>
            <a:pPr algn="ctr">
              <a:lnSpc>
                <a:spcPct val="130000"/>
              </a:lnSpc>
            </a:pPr>
            <a:r>
              <a:rPr lang="zh-CN" altLang="en-US" sz="3000" b="1" dirty="0">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3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3466036" y="1346908"/>
            <a:ext cx="2211932" cy="549381"/>
          </a:xfrm>
          <a:prstGeom prst="rect">
            <a:avLst/>
          </a:prstGeom>
        </p:spPr>
        <p:txBody>
          <a:bodyPr wrap="square" lIns="68580" tIns="34290" rIns="68580" bIns="34290">
            <a:spAutoFit/>
          </a:bodyPr>
          <a:lstStyle/>
          <a:p>
            <a:pPr algn="ctr">
              <a:lnSpc>
                <a:spcPct val="130000"/>
              </a:lnSpc>
            </a:pPr>
            <a:r>
              <a:rPr lang="en-US" altLang="zh-CN" sz="2400" dirty="0">
                <a:solidFill>
                  <a:srgbClr val="29AAF8"/>
                </a:solidFill>
                <a:latin typeface="Century Gothic" panose="020B0502020202020204" pitchFamily="34" charset="0"/>
                <a:ea typeface="冬青黑体简体中文 W3" panose="020B0300000000000000" pitchFamily="34" charset="-122"/>
              </a:rPr>
              <a:t>CONTENTS</a:t>
            </a:r>
          </a:p>
        </p:txBody>
      </p:sp>
      <p:sp>
        <p:nvSpPr>
          <p:cNvPr id="2" name="灯片编号占位符 1"/>
          <p:cNvSpPr>
            <a:spLocks noGrp="1"/>
          </p:cNvSpPr>
          <p:nvPr>
            <p:ph type="sldNum" sz="quarter" idx="12"/>
          </p:nvPr>
        </p:nvSpPr>
        <p:spPr/>
        <p:txBody>
          <a:bodyPr/>
          <a:lstStyle/>
          <a:p>
            <a:fld id="{7733EF79-204E-44E9-9497-DC3F3763FC2D}" type="slidenum">
              <a:rPr lang="zh-CN" altLang="en-US" smtClean="0"/>
              <a:t>2</a:t>
            </a:fld>
            <a:endParaRPr lang="zh-CN" altLang="en-US" dirty="0"/>
          </a:p>
        </p:txBody>
      </p:sp>
      <p:graphicFrame>
        <p:nvGraphicFramePr>
          <p:cNvPr id="3" name="图示 2"/>
          <p:cNvGraphicFramePr/>
          <p:nvPr/>
        </p:nvGraphicFramePr>
        <p:xfrm>
          <a:off x="1524000" y="2060540"/>
          <a:ext cx="6096000" cy="1491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15683"/>
    </mc:Choice>
    <mc:Fallback xmlns="">
      <p:transition spd="slow" advTm="15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007269" y="-58341"/>
            <a:ext cx="3302827" cy="700192"/>
          </a:xfrm>
          <a:prstGeom prst="rect">
            <a:avLst/>
          </a:prstGeom>
          <a:noFill/>
          <a:ln w="9525">
            <a:noFill/>
            <a:miter lim="800000"/>
          </a:ln>
          <a:effectLst>
            <a:prstShdw prst="shdw13" dist="53882" dir="13500000">
              <a:schemeClr val="accent1">
                <a:gamma/>
                <a:shade val="60000"/>
                <a:invGamma/>
                <a:alpha val="50000"/>
              </a:schemeClr>
            </a:prstShdw>
          </a:effectLst>
        </p:spPr>
        <p:txBody>
          <a:bodyPr wrap="none" lIns="68580" tIns="34290" rIns="68580" bIns="34290">
            <a:spAutoFit/>
          </a:bodyPr>
          <a:lstStyle/>
          <a:p>
            <a:pPr eaLnBrk="1" hangingPunct="1">
              <a:defRPr/>
            </a:pPr>
            <a:r>
              <a:rPr lang="zh-CN" altLang="en-US" sz="4100" b="1" dirty="0">
                <a:solidFill>
                  <a:schemeClr val="bg1"/>
                </a:solidFill>
                <a:latin typeface="Arial" panose="020B0604020202020204" pitchFamily="34" charset="0"/>
                <a:ea typeface="黑体" panose="02010609060101010101" charset="-122"/>
              </a:rPr>
              <a:t>【课堂小结】</a:t>
            </a:r>
          </a:p>
        </p:txBody>
      </p:sp>
      <p:sp>
        <p:nvSpPr>
          <p:cNvPr id="18"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文本框 2"/>
          <p:cNvSpPr txBox="1"/>
          <p:nvPr/>
        </p:nvSpPr>
        <p:spPr>
          <a:xfrm>
            <a:off x="3029204" y="284560"/>
            <a:ext cx="2784842" cy="761747"/>
          </a:xfrm>
          <a:prstGeom prst="rect">
            <a:avLst/>
          </a:prstGeom>
          <a:noFill/>
        </p:spPr>
        <p:txBody>
          <a:bodyPr wrap="square" lIns="68580" tIns="34290" rIns="68580" bIns="34290" rtlCol="0">
            <a:spAutoFit/>
          </a:bodyPr>
          <a:lstStyle/>
          <a:p>
            <a:r>
              <a:rPr lang="zh-CN" altLang="en-US" sz="4500" dirty="0">
                <a:latin typeface="华文行楷" panose="02010800040101010101" pitchFamily="2" charset="-122"/>
                <a:ea typeface="华文行楷" panose="02010800040101010101" pitchFamily="2" charset="-122"/>
              </a:rPr>
              <a:t>课后思考</a:t>
            </a:r>
          </a:p>
        </p:txBody>
      </p:sp>
      <p:sp>
        <p:nvSpPr>
          <p:cNvPr id="4" name="矩形 1"/>
          <p:cNvSpPr>
            <a:spLocks noChangeArrowheads="1"/>
          </p:cNvSpPr>
          <p:nvPr/>
        </p:nvSpPr>
        <p:spPr bwMode="auto">
          <a:xfrm>
            <a:off x="648632" y="1389207"/>
            <a:ext cx="7342429"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30000"/>
              </a:lnSpc>
            </a:pPr>
            <a:r>
              <a:rPr lang="en-US" altLang="zh-CN" sz="2400" b="1"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你觉得故事里哪些内容很神奇？和同学交流。</a:t>
            </a:r>
          </a:p>
        </p:txBody>
      </p:sp>
      <p:sp>
        <p:nvSpPr>
          <p:cNvPr id="11" name="矩形 2"/>
          <p:cNvSpPr>
            <a:spLocks noChangeArrowheads="1"/>
          </p:cNvSpPr>
          <p:nvPr/>
        </p:nvSpPr>
        <p:spPr bwMode="auto">
          <a:xfrm>
            <a:off x="1007269" y="2264897"/>
            <a:ext cx="7498971"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20000"/>
              </a:lnSpc>
            </a:pPr>
            <a:r>
              <a:rPr lang="zh-CN" altLang="en-US" sz="2300" b="1" dirty="0">
                <a:solidFill>
                  <a:srgbClr val="0000FF"/>
                </a:solidFill>
                <a:latin typeface="楷体" panose="02010609060101010101" pitchFamily="49" charset="-122"/>
                <a:ea typeface="楷体" panose="02010609060101010101" pitchFamily="49" charset="-122"/>
              </a:rPr>
              <a:t>    </a:t>
            </a:r>
            <a:r>
              <a:rPr lang="zh-CN" altLang="en-US" sz="2700" b="1" dirty="0">
                <a:solidFill>
                  <a:srgbClr val="0000FF"/>
                </a:solidFill>
                <a:latin typeface="楷体" panose="02010609060101010101" pitchFamily="49" charset="-122"/>
                <a:ea typeface="楷体" panose="02010609060101010101" pitchFamily="49" charset="-122"/>
              </a:rPr>
              <a:t>老师指导：</a:t>
            </a:r>
            <a:r>
              <a:rPr lang="en-US" altLang="zh-CN" sz="2700" b="1" dirty="0">
                <a:solidFill>
                  <a:srgbClr val="0000FF"/>
                </a:solidFill>
                <a:latin typeface="楷体" panose="02010609060101010101" pitchFamily="49" charset="-122"/>
                <a:ea typeface="楷体" panose="02010609060101010101" pitchFamily="49" charset="-122"/>
              </a:rPr>
              <a:t>《</a:t>
            </a:r>
            <a:r>
              <a:rPr lang="zh-CN" altLang="en-US" sz="2700" b="1" dirty="0">
                <a:solidFill>
                  <a:srgbClr val="0000FF"/>
                </a:solidFill>
                <a:latin typeface="楷体" panose="02010609060101010101" pitchFamily="49" charset="-122"/>
                <a:ea typeface="楷体" panose="02010609060101010101" pitchFamily="49" charset="-122"/>
              </a:rPr>
              <a:t>羿射九日</a:t>
            </a:r>
            <a:r>
              <a:rPr lang="en-US" altLang="zh-CN" sz="2700" b="1" dirty="0">
                <a:solidFill>
                  <a:srgbClr val="0000FF"/>
                </a:solidFill>
                <a:latin typeface="楷体" panose="02010609060101010101" pitchFamily="49" charset="-122"/>
                <a:ea typeface="楷体" panose="02010609060101010101" pitchFamily="49" charset="-122"/>
              </a:rPr>
              <a:t>》</a:t>
            </a:r>
            <a:r>
              <a:rPr lang="zh-CN" altLang="en-US" sz="2700" b="1" dirty="0">
                <a:solidFill>
                  <a:srgbClr val="0000FF"/>
                </a:solidFill>
                <a:latin typeface="楷体" panose="02010609060101010101" pitchFamily="49" charset="-122"/>
                <a:ea typeface="楷体" panose="02010609060101010101" pitchFamily="49" charset="-122"/>
              </a:rPr>
              <a:t>是一个神话故事，神话具有很多神奇的想象和幻想，寄托了古代劳动人民对自然现象和社会生活的一种天真的解释和美好的向往，同学们可以选择自己觉得神奇的内容跟大家交流。</a:t>
            </a:r>
          </a:p>
        </p:txBody>
      </p:sp>
      <p:sp>
        <p:nvSpPr>
          <p:cNvPr id="6" name="文本框 5"/>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8" name="文本框 7"/>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难点巩固</a:t>
            </a:r>
          </a:p>
        </p:txBody>
      </p:sp>
    </p:spTree>
    <p:custDataLst>
      <p:tags r:id="rId1"/>
    </p:custDataLst>
  </p:cSld>
  <p:clrMapOvr>
    <a:masterClrMapping/>
  </p:clrMapOvr>
  <p:transition advTm="1741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
          <p:cNvSpPr>
            <a:spLocks noChangeArrowheads="1"/>
          </p:cNvSpPr>
          <p:nvPr/>
        </p:nvSpPr>
        <p:spPr bwMode="auto">
          <a:xfrm>
            <a:off x="630462" y="1427370"/>
            <a:ext cx="7874949"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50000"/>
              </a:lnSpc>
            </a:pPr>
            <a:r>
              <a:rPr lang="zh-CN" altLang="en-US" sz="2400" b="1"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这篇神话传说讲述了羿一心为百姓着想，英勇射掉九个太阳的故事，体现了他为百姓着想，为民除害的大无畏精神。</a:t>
            </a:r>
          </a:p>
        </p:txBody>
      </p:sp>
      <p:sp>
        <p:nvSpPr>
          <p:cNvPr id="6" name="PA_圆角矩形 9"/>
          <p:cNvSpPr/>
          <p:nvPr>
            <p:custDataLst>
              <p:tags r:id="rId1"/>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文本框 9"/>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7804"/>
    </mc:Choice>
    <mc:Fallback xmlns="">
      <p:transition spd="slow" advTm="27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21942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227426"/>
            <a:ext cx="365878" cy="375285"/>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9" name="文本框 28"/>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5937672" y="4632514"/>
            <a:ext cx="2057400" cy="273844"/>
          </a:xfrm>
        </p:spPr>
        <p:txBody>
          <a:bodyPr/>
          <a:lstStyle/>
          <a:p>
            <a:fld id="{7733EF79-204E-44E9-9497-DC3F3763FC2D}" type="slidenum">
              <a:rPr lang="zh-CN" altLang="en-US" smtClean="0"/>
              <a:t>3</a:t>
            </a:fld>
            <a:endParaRPr lang="zh-CN" altLang="en-US" dirty="0"/>
          </a:p>
        </p:txBody>
      </p:sp>
      <p:sp>
        <p:nvSpPr>
          <p:cNvPr id="3" name="矩形 2"/>
          <p:cNvSpPr/>
          <p:nvPr/>
        </p:nvSpPr>
        <p:spPr>
          <a:xfrm>
            <a:off x="2624083" y="160709"/>
            <a:ext cx="3818994" cy="700192"/>
          </a:xfrm>
          <a:prstGeom prst="rect">
            <a:avLst/>
          </a:prstGeom>
          <a:noFill/>
        </p:spPr>
        <p:txBody>
          <a:bodyPr wrap="none" lIns="68580" tIns="34290" rIns="68580" bIns="34290">
            <a:spAutoFit/>
          </a:bodyPr>
          <a:lstStyle/>
          <a:p>
            <a:r>
              <a:rPr lang="zh-CN" altLang="en-US" sz="4100" dirty="0">
                <a:latin typeface="华文行楷" panose="02010800040101010101" pitchFamily="2" charset="-122"/>
                <a:ea typeface="华文行楷" panose="02010800040101010101" pitchFamily="2" charset="-122"/>
                <a:cs typeface="MV Boli" panose="02000500030200090000" pitchFamily="2" charset="0"/>
              </a:rPr>
              <a:t>课前预习早知道</a:t>
            </a:r>
          </a:p>
        </p:txBody>
      </p:sp>
      <p:graphicFrame>
        <p:nvGraphicFramePr>
          <p:cNvPr id="4" name="表格 3"/>
          <p:cNvGraphicFramePr>
            <a:graphicFrameLocks noGrp="1"/>
          </p:cNvGraphicFramePr>
          <p:nvPr/>
        </p:nvGraphicFramePr>
        <p:xfrm>
          <a:off x="1204622" y="1013792"/>
          <a:ext cx="7078650" cy="3481143"/>
        </p:xfrm>
        <a:graphic>
          <a:graphicData uri="http://schemas.openxmlformats.org/drawingml/2006/table">
            <a:tbl>
              <a:tblPr firstRow="1" bandRow="1">
                <a:tableStyleId>{93296810-A885-4BE3-A3E7-6D5BEEA58F35}</a:tableStyleId>
              </a:tblPr>
              <a:tblGrid>
                <a:gridCol w="2359550"/>
                <a:gridCol w="2627034"/>
                <a:gridCol w="2092066"/>
              </a:tblGrid>
              <a:tr h="819720">
                <a:tc>
                  <a:txBody>
                    <a:bodyPr/>
                    <a:lstStyle/>
                    <a:p>
                      <a:pPr algn="ctr">
                        <a:lnSpc>
                          <a:spcPct val="130000"/>
                        </a:lnSpc>
                      </a:pPr>
                      <a:r>
                        <a:rPr lang="zh-CN" altLang="en-US" sz="2400" dirty="0">
                          <a:solidFill>
                            <a:schemeClr val="tx1"/>
                          </a:solidFill>
                        </a:rPr>
                        <a:t>起因</a:t>
                      </a:r>
                    </a:p>
                  </a:txBody>
                  <a:tcPr marL="68587" marR="68587" marT="45692" marB="45692"/>
                </a:tc>
                <a:tc>
                  <a:txBody>
                    <a:bodyPr/>
                    <a:lstStyle/>
                    <a:p>
                      <a:pPr marL="0" algn="ctr" defTabSz="914400" rtl="0" eaLnBrk="1" latinLnBrk="0" hangingPunct="1">
                        <a:lnSpc>
                          <a:spcPct val="130000"/>
                        </a:lnSpc>
                      </a:pPr>
                      <a:r>
                        <a:rPr lang="zh-CN" altLang="en-US" sz="2400" b="1" kern="1200" dirty="0">
                          <a:solidFill>
                            <a:schemeClr val="tx1"/>
                          </a:solidFill>
                          <a:latin typeface="+mn-lt"/>
                          <a:ea typeface="+mn-ea"/>
                          <a:cs typeface="+mn-cs"/>
                        </a:rPr>
                        <a:t>经过</a:t>
                      </a:r>
                    </a:p>
                  </a:txBody>
                  <a:tcPr marL="68587" marR="68587" marT="45692" marB="45692"/>
                </a:tc>
                <a:tc>
                  <a:txBody>
                    <a:bodyPr/>
                    <a:lstStyle/>
                    <a:p>
                      <a:pPr marL="0" algn="ctr" defTabSz="914400" rtl="0" eaLnBrk="1" latinLnBrk="0" hangingPunct="1">
                        <a:lnSpc>
                          <a:spcPct val="130000"/>
                        </a:lnSpc>
                      </a:pPr>
                      <a:r>
                        <a:rPr lang="zh-CN" altLang="en-US" sz="2400" b="1" kern="1200" dirty="0">
                          <a:solidFill>
                            <a:schemeClr val="tx1"/>
                          </a:solidFill>
                          <a:latin typeface="+mn-lt"/>
                          <a:ea typeface="+mn-ea"/>
                          <a:cs typeface="+mn-cs"/>
                        </a:rPr>
                        <a:t>结果</a:t>
                      </a:r>
                    </a:p>
                  </a:txBody>
                  <a:tcPr marL="68587" marR="68587" marT="45692" marB="45692"/>
                </a:tc>
              </a:tr>
              <a:tr h="2661423">
                <a:tc>
                  <a:txBody>
                    <a:bodyPr/>
                    <a:lstStyle/>
                    <a:p>
                      <a:pPr>
                        <a:lnSpc>
                          <a:spcPct val="120000"/>
                        </a:lnSpc>
                      </a:pPr>
                      <a:r>
                        <a:rPr lang="zh-CN" altLang="en-US" sz="2400" b="1" dirty="0">
                          <a:latin typeface="楷体" panose="02010609060101010101" pitchFamily="49" charset="-122"/>
                          <a:ea typeface="楷体" panose="02010609060101010101" pitchFamily="49" charset="-122"/>
                        </a:rPr>
                        <a:t>    十个太阳炙</a:t>
                      </a:r>
                      <a:r>
                        <a:rPr lang="en-US" altLang="zh-CN" sz="2400" b="1" dirty="0">
                          <a:latin typeface="楷体" panose="02010609060101010101" pitchFamily="49" charset="-122"/>
                          <a:ea typeface="楷体" panose="02010609060101010101" pitchFamily="49" charset="-122"/>
                        </a:rPr>
                        <a:t>(</a:t>
                      </a:r>
                      <a:r>
                        <a:rPr lang="en-US" altLang="zh-CN" sz="2400" b="1" kern="1200" dirty="0" err="1">
                          <a:solidFill>
                            <a:schemeClr val="dk1"/>
                          </a:solidFill>
                          <a:latin typeface="+mj-ea"/>
                          <a:ea typeface="+mn-ea"/>
                          <a:cs typeface="+mn-cs"/>
                        </a:rPr>
                        <a:t>zhì</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烤着大地，人类的日子很艰难。</a:t>
                      </a:r>
                      <a:endParaRPr lang="zh-CN" altLang="en-US" sz="2400" dirty="0"/>
                    </a:p>
                  </a:txBody>
                  <a:tcPr marL="68587" marR="68587" marT="45692" marB="45692"/>
                </a:tc>
                <a:tc>
                  <a:txBody>
                    <a:bodyPr/>
                    <a:lstStyle/>
                    <a:p>
                      <a:pPr>
                        <a:lnSpc>
                          <a:spcPct val="120000"/>
                        </a:lnSpc>
                      </a:pPr>
                      <a:r>
                        <a:rPr lang="zh-CN" altLang="en-US" sz="2400" b="1" kern="1200" dirty="0">
                          <a:solidFill>
                            <a:schemeClr val="dk1"/>
                          </a:solidFill>
                          <a:latin typeface="楷体" panose="02010609060101010101" pitchFamily="49" charset="-122"/>
                          <a:ea typeface="楷体" panose="02010609060101010101" pitchFamily="49" charset="-122"/>
                          <a:cs typeface="+mn-cs"/>
                        </a:rPr>
                        <a:t>    羿</a:t>
                      </a:r>
                      <a:r>
                        <a:rPr lang="en-US" altLang="zh-CN" sz="2400" b="1" kern="1200" dirty="0">
                          <a:solidFill>
                            <a:schemeClr val="dk1"/>
                          </a:solidFill>
                          <a:latin typeface="楷体" panose="02010609060101010101" pitchFamily="49" charset="-122"/>
                          <a:ea typeface="楷体" panose="02010609060101010101" pitchFamily="49" charset="-122"/>
                          <a:cs typeface="+mn-cs"/>
                        </a:rPr>
                        <a:t>(</a:t>
                      </a:r>
                      <a:r>
                        <a:rPr lang="en-US" altLang="zh-CN" sz="2400" b="1" kern="1200" dirty="0" err="1">
                          <a:solidFill>
                            <a:schemeClr val="dk1"/>
                          </a:solidFill>
                          <a:latin typeface="+mj-ea"/>
                          <a:ea typeface="+mj-ea"/>
                          <a:cs typeface="+mn-cs"/>
                        </a:rPr>
                        <a:t>yì</a:t>
                      </a:r>
                      <a:r>
                        <a:rPr lang="en-US" altLang="zh-CN" sz="2400" b="1" kern="1200" dirty="0">
                          <a:solidFill>
                            <a:schemeClr val="dk1"/>
                          </a:solidFill>
                          <a:latin typeface="楷体" panose="02010609060101010101" pitchFamily="49" charset="-122"/>
                          <a:ea typeface="楷体" panose="02010609060101010101" pitchFamily="49" charset="-122"/>
                          <a:cs typeface="+mn-cs"/>
                        </a:rPr>
                        <a:t>)</a:t>
                      </a:r>
                      <a:r>
                        <a:rPr lang="zh-CN" altLang="en-US" sz="2400" b="1" kern="1200" dirty="0">
                          <a:solidFill>
                            <a:schemeClr val="dk1"/>
                          </a:solidFill>
                          <a:latin typeface="楷体" panose="02010609060101010101" pitchFamily="49" charset="-122"/>
                          <a:ea typeface="楷体" panose="02010609060101010101" pitchFamily="49" charset="-122"/>
                          <a:cs typeface="+mn-cs"/>
                        </a:rPr>
                        <a:t>射下了九个太阳，留下了最后一个。</a:t>
                      </a:r>
                    </a:p>
                  </a:txBody>
                  <a:tcPr marL="68587" marR="68587" marT="45692" marB="45692"/>
                </a:tc>
                <a:tc>
                  <a:txBody>
                    <a:bodyPr/>
                    <a:lstStyle/>
                    <a:p>
                      <a:pPr>
                        <a:lnSpc>
                          <a:spcPct val="120000"/>
                        </a:lnSpc>
                      </a:pPr>
                      <a:r>
                        <a:rPr lang="zh-CN" altLang="en-US" sz="2400" b="1" kern="1200" dirty="0">
                          <a:solidFill>
                            <a:schemeClr val="dk1"/>
                          </a:solidFill>
                          <a:latin typeface="楷体" panose="02010609060101010101" pitchFamily="49" charset="-122"/>
                          <a:ea typeface="楷体" panose="02010609060101010101" pitchFamily="49" charset="-122"/>
                          <a:cs typeface="+mn-cs"/>
                        </a:rPr>
                        <a:t>    大地上重新现出了勃勃生机。</a:t>
                      </a:r>
                    </a:p>
                  </a:txBody>
                  <a:tcPr marL="68587" marR="68587" marT="45692" marB="45692"/>
                </a:tc>
              </a:tr>
            </a:tbl>
          </a:graphicData>
        </a:graphic>
      </p:graphicFrame>
    </p:spTree>
  </p:cSld>
  <p:clrMapOvr>
    <a:masterClrMapping/>
  </p:clrMapOvr>
  <p:transition spd="slow" advTm="2847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202532" y="1"/>
            <a:ext cx="5780485" cy="10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eaLnBrk="1" hangingPunct="1">
              <a:spcBef>
                <a:spcPct val="0"/>
              </a:spcBef>
              <a:buClrTx/>
              <a:buFontTx/>
              <a:buNone/>
            </a:pPr>
            <a:r>
              <a:rPr lang="zh-CN" altLang="en-US" sz="3600" b="1" dirty="0">
                <a:solidFill>
                  <a:schemeClr val="bg1"/>
                </a:solidFill>
              </a:rPr>
              <a:t>活动与探究</a:t>
            </a:r>
            <a:r>
              <a:rPr lang="zh-CN" altLang="en-US" sz="1800" b="1" dirty="0">
                <a:solidFill>
                  <a:schemeClr val="bg1"/>
                </a:solidFill>
              </a:rPr>
              <a:t>（</a:t>
            </a:r>
            <a:r>
              <a:rPr lang="zh-CN" altLang="en-US" sz="1500" b="1" dirty="0">
                <a:solidFill>
                  <a:schemeClr val="bg1"/>
                </a:solidFill>
              </a:rPr>
              <a:t>温馨提示：规范操作、注意安全</a:t>
            </a:r>
            <a:r>
              <a:rPr lang="zh-CN" altLang="en-US" sz="1800" b="1" dirty="0">
                <a:solidFill>
                  <a:schemeClr val="bg1"/>
                </a:solidFill>
              </a:rPr>
              <a:t>）</a:t>
            </a:r>
            <a:endParaRPr lang="zh-CN" altLang="en-US" sz="3000" b="1" dirty="0">
              <a:solidFill>
                <a:schemeClr val="bg1"/>
              </a:solidFill>
            </a:endParaRPr>
          </a:p>
          <a:p>
            <a:pPr eaLnBrk="1" hangingPunct="1">
              <a:spcBef>
                <a:spcPct val="0"/>
              </a:spcBef>
              <a:buClrTx/>
              <a:buFontTx/>
              <a:buNone/>
            </a:pPr>
            <a:endParaRPr lang="zh-CN" altLang="en-US" sz="3000" b="1" dirty="0">
              <a:solidFill>
                <a:schemeClr val="bg1"/>
              </a:solidFill>
            </a:endParaRPr>
          </a:p>
        </p:txBody>
      </p:sp>
      <p:sp>
        <p:nvSpPr>
          <p:cNvPr id="68" name="PA_圆角矩形 9"/>
          <p:cNvSpPr/>
          <p:nvPr>
            <p:custDataLst>
              <p:tags r:id="rId1"/>
            </p:custDataLst>
          </p:nvPr>
        </p:nvSpPr>
        <p:spPr>
          <a:xfrm>
            <a:off x="0" y="227426"/>
            <a:ext cx="365878" cy="375285"/>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矩形 2"/>
          <p:cNvSpPr/>
          <p:nvPr/>
        </p:nvSpPr>
        <p:spPr>
          <a:xfrm>
            <a:off x="2518268" y="336742"/>
            <a:ext cx="3818994" cy="700192"/>
          </a:xfrm>
          <a:prstGeom prst="rect">
            <a:avLst/>
          </a:prstGeom>
          <a:noFill/>
        </p:spPr>
        <p:txBody>
          <a:bodyPr wrap="none" lIns="68580" tIns="34290" rIns="68580" bIns="34290">
            <a:spAutoFit/>
          </a:bodyPr>
          <a:lstStyle/>
          <a:p>
            <a:r>
              <a:rPr lang="zh-CN" altLang="en-US" sz="4100" dirty="0">
                <a:latin typeface="华文行楷" panose="02010800040101010101" pitchFamily="2" charset="-122"/>
                <a:ea typeface="华文行楷" panose="02010800040101010101" pitchFamily="2" charset="-122"/>
                <a:cs typeface="MV Boli" panose="02000500030200090000" pitchFamily="2" charset="0"/>
              </a:rPr>
              <a:t>课上新知多思考</a:t>
            </a:r>
          </a:p>
        </p:txBody>
      </p:sp>
      <p:sp>
        <p:nvSpPr>
          <p:cNvPr id="4" name="文本框 3"/>
          <p:cNvSpPr txBox="1"/>
          <p:nvPr/>
        </p:nvSpPr>
        <p:spPr>
          <a:xfrm>
            <a:off x="562213" y="227426"/>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6" name="文本框 1"/>
          <p:cNvSpPr txBox="1">
            <a:spLocks noChangeArrowheads="1"/>
          </p:cNvSpPr>
          <p:nvPr/>
        </p:nvSpPr>
        <p:spPr bwMode="auto">
          <a:xfrm>
            <a:off x="1496316" y="1666315"/>
            <a:ext cx="6020990" cy="198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    课文讲述的是在很久很久以前，天空中同时出现了十个太阳炙烤着大地，人类的生活十分艰难，神箭手羿用神弓射下了九个太阳，让大地重新回到了生机勃勃的景象。</a:t>
            </a:r>
          </a:p>
        </p:txBody>
      </p:sp>
      <p:sp>
        <p:nvSpPr>
          <p:cNvPr id="2" name="文本框 1"/>
          <p:cNvSpPr txBox="1"/>
          <p:nvPr/>
        </p:nvSpPr>
        <p:spPr>
          <a:xfrm>
            <a:off x="667445" y="941098"/>
            <a:ext cx="2469548" cy="307777"/>
          </a:xfrm>
          <a:prstGeom prst="rect">
            <a:avLst/>
          </a:prstGeom>
          <a:noFill/>
        </p:spPr>
        <p:txBody>
          <a:bodyPr wrap="square" rtlCol="0">
            <a:spAutoFit/>
          </a:bodyPr>
          <a:lstStyle/>
          <a:p>
            <a:r>
              <a:rPr lang="en-US" altLang="zh-CN" dirty="0">
                <a:solidFill>
                  <a:srgbClr val="FDFDFD"/>
                </a:solidFill>
              </a:rPr>
              <a:t>https://www.ypppt.com/</a:t>
            </a:r>
            <a:endParaRPr lang="zh-CN" altLang="en-US" dirty="0">
              <a:solidFill>
                <a:srgbClr val="FDFDFD"/>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23647"/>
    </mc:Choice>
    <mc:Fallback xmlns="">
      <p:transition spd="slow" advTm="2364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2"/>
            </p:custDataLst>
          </p:nvPr>
        </p:nvSpPr>
        <p:spPr>
          <a:xfrm>
            <a:off x="0" y="227426"/>
            <a:ext cx="365878" cy="375285"/>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9" name="文本框 28"/>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t>5</a:t>
            </a:fld>
            <a:endParaRPr lang="zh-CN" altLang="en-US"/>
          </a:p>
        </p:txBody>
      </p:sp>
      <p:grpSp>
        <p:nvGrpSpPr>
          <p:cNvPr id="9" name="组合 5"/>
          <p:cNvGrpSpPr/>
          <p:nvPr/>
        </p:nvGrpSpPr>
        <p:grpSpPr bwMode="auto">
          <a:xfrm>
            <a:off x="301073" y="2184035"/>
            <a:ext cx="3807764" cy="804863"/>
            <a:chOff x="3273073" y="1503245"/>
            <a:chExt cx="5107842" cy="805491"/>
          </a:xfrm>
        </p:grpSpPr>
        <p:sp>
          <p:nvSpPr>
            <p:cNvPr id="10" name="对话气泡: 圆角矩形 9"/>
            <p:cNvSpPr/>
            <p:nvPr/>
          </p:nvSpPr>
          <p:spPr>
            <a:xfrm>
              <a:off x="3273073" y="1503245"/>
              <a:ext cx="5040560" cy="805491"/>
            </a:xfrm>
            <a:prstGeom prst="wedgeRoundRectCallout">
              <a:avLst>
                <a:gd name="adj1" fmla="val 10169"/>
                <a:gd name="adj2" fmla="val -142709"/>
                <a:gd name="adj3" fmla="val 16667"/>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zh-CN" altLang="en-US"/>
            </a:p>
          </p:txBody>
        </p:sp>
        <p:sp>
          <p:nvSpPr>
            <p:cNvPr id="11" name="文本框 4"/>
            <p:cNvSpPr txBox="1">
              <a:spLocks noChangeArrowheads="1"/>
            </p:cNvSpPr>
            <p:nvPr/>
          </p:nvSpPr>
          <p:spPr bwMode="auto">
            <a:xfrm>
              <a:off x="3340355" y="1673703"/>
              <a:ext cx="5040560" cy="57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每天一个太阳，轮流值日。</a:t>
              </a:r>
            </a:p>
          </p:txBody>
        </p:sp>
      </p:grpSp>
      <p:grpSp>
        <p:nvGrpSpPr>
          <p:cNvPr id="12" name="组合 8"/>
          <p:cNvGrpSpPr/>
          <p:nvPr/>
        </p:nvGrpSpPr>
        <p:grpSpPr bwMode="auto">
          <a:xfrm>
            <a:off x="4223530" y="2643088"/>
            <a:ext cx="4158853" cy="2036762"/>
            <a:chOff x="3386252" y="1515977"/>
            <a:chExt cx="7277309" cy="1372941"/>
          </a:xfrm>
        </p:grpSpPr>
        <p:sp>
          <p:nvSpPr>
            <p:cNvPr id="13" name="对话气泡: 圆角矩形 12"/>
            <p:cNvSpPr/>
            <p:nvPr/>
          </p:nvSpPr>
          <p:spPr>
            <a:xfrm>
              <a:off x="3387697" y="1515977"/>
              <a:ext cx="7106470" cy="1372941"/>
            </a:xfrm>
            <a:prstGeom prst="wedgeRoundRectCallout">
              <a:avLst>
                <a:gd name="adj1" fmla="val 12163"/>
                <a:gd name="adj2" fmla="val -108327"/>
                <a:gd name="adj3" fmla="val 16667"/>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zh-CN" altLang="en-US"/>
            </a:p>
          </p:txBody>
        </p:sp>
        <p:sp>
          <p:nvSpPr>
            <p:cNvPr id="14" name="文本框 10"/>
            <p:cNvSpPr txBox="1">
              <a:spLocks noChangeArrowheads="1"/>
            </p:cNvSpPr>
            <p:nvPr/>
          </p:nvSpPr>
          <p:spPr bwMode="auto">
            <a:xfrm>
              <a:off x="3386252" y="1577086"/>
              <a:ext cx="7277309" cy="103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说明太阳轮换的时候百姓们丰衣足食，安居乐业，大地万物都生机勃勃。</a:t>
              </a:r>
            </a:p>
          </p:txBody>
        </p:sp>
      </p:grpSp>
      <p:sp>
        <p:nvSpPr>
          <p:cNvPr id="15" name="矩形: 圆角 14"/>
          <p:cNvSpPr/>
          <p:nvPr/>
        </p:nvSpPr>
        <p:spPr>
          <a:xfrm>
            <a:off x="5929082" y="868026"/>
            <a:ext cx="1565672" cy="554037"/>
          </a:xfrm>
          <a:prstGeom prst="roundRect">
            <a:avLst/>
          </a:prstGeom>
        </p:spPr>
        <p:style>
          <a:lnRef idx="1">
            <a:schemeClr val="accent5"/>
          </a:lnRef>
          <a:fillRef idx="2">
            <a:schemeClr val="accent5"/>
          </a:fillRef>
          <a:effectRef idx="1">
            <a:schemeClr val="accent5"/>
          </a:effectRef>
          <a:fontRef idx="minor">
            <a:schemeClr val="dk1"/>
          </a:fontRef>
        </p:style>
        <p:txBody>
          <a:bodyPr lIns="68580" tIns="34290" rIns="68580" bIns="34290" anchor="ctr"/>
          <a:lstStyle/>
          <a:p>
            <a:pPr algn="ctr">
              <a:defRPr/>
            </a:pPr>
            <a:endParaRPr lang="zh-CN" altLang="en-US"/>
          </a:p>
        </p:txBody>
      </p:sp>
      <p:sp>
        <p:nvSpPr>
          <p:cNvPr id="20" name="矩形: 圆角 19"/>
          <p:cNvSpPr/>
          <p:nvPr/>
        </p:nvSpPr>
        <p:spPr>
          <a:xfrm>
            <a:off x="2268376" y="904402"/>
            <a:ext cx="1475643" cy="554037"/>
          </a:xfrm>
          <a:prstGeom prst="roundRect">
            <a:avLst/>
          </a:prstGeom>
        </p:spPr>
        <p:style>
          <a:lnRef idx="1">
            <a:schemeClr val="accent5"/>
          </a:lnRef>
          <a:fillRef idx="2">
            <a:schemeClr val="accent5"/>
          </a:fillRef>
          <a:effectRef idx="1">
            <a:schemeClr val="accent5"/>
          </a:effectRef>
          <a:fontRef idx="minor">
            <a:schemeClr val="dk1"/>
          </a:fontRef>
        </p:style>
        <p:txBody>
          <a:bodyPr lIns="68580" tIns="34290" rIns="68580" bIns="34290" anchor="ctr"/>
          <a:lstStyle/>
          <a:p>
            <a:pPr algn="ctr">
              <a:defRPr/>
            </a:pPr>
            <a:endParaRPr lang="zh-CN" altLang="en-US"/>
          </a:p>
        </p:txBody>
      </p:sp>
      <p:sp>
        <p:nvSpPr>
          <p:cNvPr id="6" name="矩形 1"/>
          <p:cNvSpPr>
            <a:spLocks noChangeArrowheads="1"/>
          </p:cNvSpPr>
          <p:nvPr/>
        </p:nvSpPr>
        <p:spPr bwMode="auto">
          <a:xfrm>
            <a:off x="365878" y="904402"/>
            <a:ext cx="801650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30000"/>
              </a:lnSpc>
            </a:pPr>
            <a:r>
              <a:rPr lang="zh-CN" altLang="en-US" sz="2400" b="1" dirty="0">
                <a:latin typeface="楷体" panose="02010609060101010101" pitchFamily="49" charset="-122"/>
                <a:ea typeface="楷体" panose="02010609060101010101" pitchFamily="49" charset="-122"/>
              </a:rPr>
              <a:t>    十个太阳每天轮换，给大地万物带来光明和温暖。</a:t>
            </a:r>
          </a:p>
        </p:txBody>
      </p:sp>
      <p:pic>
        <p:nvPicPr>
          <p:cNvPr id="8" name="Picture 2" descr="https://timgsa.baidu.com/timg?image&amp;quality=80&amp;size=b9999_10000&amp;sec=1512971381093&amp;di=756dc13a6fd952494bb531fbb517252b&amp;imgtype=0&amp;src=http%3A%2F%2Fd.pmume.com%2Ffile%2Fo%2F2016-05%2F2c0c8c4ac3e81a36d72e7dc03f87361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6075" y="3271411"/>
            <a:ext cx="2246506" cy="1872089"/>
          </a:xfrm>
          <a:prstGeom prst="rect">
            <a:avLst/>
          </a:prstGeom>
          <a:ln>
            <a:noFill/>
          </a:ln>
          <a:effectLst>
            <a:softEdge rad="112500"/>
          </a:effectLst>
        </p:spPr>
      </p:pic>
      <p:sp>
        <p:nvSpPr>
          <p:cNvPr id="19" name="文本框 18"/>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4352"/>
    </mc:Choice>
    <mc:Fallback xmlns="">
      <p:transition spd="slow" advTm="343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007269" y="-58341"/>
            <a:ext cx="3302827" cy="700192"/>
          </a:xfrm>
          <a:prstGeom prst="rect">
            <a:avLst/>
          </a:prstGeom>
          <a:noFill/>
          <a:ln w="9525">
            <a:noFill/>
            <a:miter lim="800000"/>
          </a:ln>
          <a:effectLst>
            <a:prstShdw prst="shdw13" dist="53882" dir="13500000">
              <a:schemeClr val="accent1">
                <a:gamma/>
                <a:shade val="60000"/>
                <a:invGamma/>
                <a:alpha val="50000"/>
              </a:schemeClr>
            </a:prstShdw>
          </a:effectLst>
        </p:spPr>
        <p:txBody>
          <a:bodyPr wrap="none" lIns="68580" tIns="34290" rIns="68580" bIns="34290">
            <a:spAutoFit/>
          </a:bodyPr>
          <a:lstStyle/>
          <a:p>
            <a:pPr eaLnBrk="1" hangingPunct="1">
              <a:defRPr/>
            </a:pPr>
            <a:r>
              <a:rPr lang="zh-CN" altLang="en-US" sz="4100" b="1" dirty="0">
                <a:solidFill>
                  <a:schemeClr val="bg1"/>
                </a:solidFill>
                <a:latin typeface="Arial" panose="020B0604020202020204" pitchFamily="34" charset="0"/>
                <a:ea typeface="黑体" panose="02010609060101010101" charset="-122"/>
              </a:rPr>
              <a:t>【课堂小结】</a:t>
            </a:r>
          </a:p>
        </p:txBody>
      </p:sp>
      <p:sp>
        <p:nvSpPr>
          <p:cNvPr id="18"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矩形 1"/>
          <p:cNvSpPr/>
          <p:nvPr/>
        </p:nvSpPr>
        <p:spPr>
          <a:xfrm>
            <a:off x="507196" y="725205"/>
            <a:ext cx="7954979" cy="1731243"/>
          </a:xfrm>
          <a:prstGeom prst="rect">
            <a:avLst/>
          </a:prstGeom>
          <a:noFill/>
          <a:ln>
            <a:noFill/>
          </a:ln>
        </p:spPr>
        <p:txBody>
          <a:bodyPr wrap="square" lIns="68580" tIns="34290" rIns="68580" bIns="34290">
            <a:spAutoFit/>
          </a:bodyPr>
          <a:lstStyle/>
          <a:p>
            <a:pPr eaLnBrk="1" hangingPunct="1">
              <a:lnSpc>
                <a:spcPct val="150000"/>
              </a:lnSpc>
              <a:defRPr/>
            </a:pPr>
            <a:r>
              <a:rPr lang="zh-CN" altLang="en-US" sz="2400" b="1" dirty="0">
                <a:latin typeface="楷体" panose="02010609060101010101" pitchFamily="49" charset="-122"/>
                <a:ea typeface="楷体" panose="02010609060101010101" pitchFamily="49" charset="-122"/>
              </a:rPr>
              <a:t>    可是，有一天，这十个太阳觉得轮流值</a:t>
            </a:r>
            <a:r>
              <a:rPr lang="zh-CN" altLang="en-US" sz="2400" b="1" dirty="0">
                <a:latin typeface="+mj-ea"/>
                <a:ea typeface="+mj-ea"/>
              </a:rPr>
              <a:t>（</a:t>
            </a:r>
            <a:r>
              <a:rPr lang="en-US" altLang="zh-CN" sz="2400" b="1" dirty="0" err="1">
                <a:latin typeface="+mj-ea"/>
                <a:ea typeface="+mj-ea"/>
              </a:rPr>
              <a:t>zhí</a:t>
            </a:r>
            <a:r>
              <a:rPr lang="zh-CN" altLang="en-US" sz="2400" b="1" dirty="0">
                <a:latin typeface="+mj-ea"/>
                <a:ea typeface="+mj-ea"/>
              </a:rPr>
              <a:t>）</a:t>
            </a:r>
            <a:r>
              <a:rPr lang="zh-CN" altLang="en-US" sz="2400" b="1" dirty="0">
                <a:latin typeface="楷体" panose="02010609060101010101" pitchFamily="49" charset="-122"/>
                <a:ea typeface="楷体" panose="02010609060101010101" pitchFamily="49" charset="-122"/>
              </a:rPr>
              <a:t>日太没意思啦，于是，他们一齐跑了出来，出现在天空中。十个太阳像十个大火球，炙</a:t>
            </a:r>
            <a:r>
              <a:rPr lang="en-US" altLang="zh-CN" sz="2400" b="1" dirty="0">
                <a:latin typeface="+mj-ea"/>
                <a:ea typeface="+mj-ea"/>
              </a:rPr>
              <a:t>(</a:t>
            </a:r>
            <a:r>
              <a:rPr lang="en-US" altLang="zh-CN" sz="2400" b="1" dirty="0" err="1">
                <a:latin typeface="+mj-ea"/>
                <a:ea typeface="+mj-ea"/>
              </a:rPr>
              <a:t>zhì</a:t>
            </a:r>
            <a:r>
              <a:rPr lang="en-US" altLang="zh-CN" sz="2400" b="1" dirty="0">
                <a:latin typeface="+mj-ea"/>
                <a:ea typeface="+mj-ea"/>
              </a:rPr>
              <a:t>)</a:t>
            </a:r>
            <a:r>
              <a:rPr lang="zh-CN" altLang="en-US" sz="2400" b="1" dirty="0">
                <a:latin typeface="楷体" panose="02010609060101010101" pitchFamily="49" charset="-122"/>
                <a:ea typeface="楷体" panose="02010609060101010101" pitchFamily="49" charset="-122"/>
              </a:rPr>
              <a:t>烤着大地。</a:t>
            </a:r>
          </a:p>
        </p:txBody>
      </p:sp>
      <p:cxnSp>
        <p:nvCxnSpPr>
          <p:cNvPr id="8" name="直接连接符 7"/>
          <p:cNvCxnSpPr/>
          <p:nvPr/>
        </p:nvCxnSpPr>
        <p:spPr>
          <a:xfrm>
            <a:off x="3364169" y="1287863"/>
            <a:ext cx="5021973" cy="0"/>
          </a:xfrm>
          <a:prstGeom prst="line">
            <a:avLst/>
          </a:prstGeom>
          <a:ln w="38100"/>
        </p:spPr>
        <p:style>
          <a:lnRef idx="3">
            <a:schemeClr val="accent6"/>
          </a:lnRef>
          <a:fillRef idx="0">
            <a:schemeClr val="accent6"/>
          </a:fillRef>
          <a:effectRef idx="2">
            <a:schemeClr val="accent6"/>
          </a:effectRef>
          <a:fontRef idx="minor">
            <a:schemeClr val="tx1"/>
          </a:fontRef>
        </p:style>
      </p:cxnSp>
      <p:cxnSp>
        <p:nvCxnSpPr>
          <p:cNvPr id="10" name="直接连接符 9"/>
          <p:cNvCxnSpPr/>
          <p:nvPr/>
        </p:nvCxnSpPr>
        <p:spPr>
          <a:xfrm flipV="1">
            <a:off x="681825" y="1792433"/>
            <a:ext cx="6608527" cy="58089"/>
          </a:xfrm>
          <a:prstGeom prst="line">
            <a:avLst/>
          </a:prstGeom>
          <a:ln w="38100"/>
        </p:spPr>
        <p:style>
          <a:lnRef idx="3">
            <a:schemeClr val="accent6"/>
          </a:lnRef>
          <a:fillRef idx="0">
            <a:schemeClr val="accent6"/>
          </a:fillRef>
          <a:effectRef idx="2">
            <a:schemeClr val="accent6"/>
          </a:effectRef>
          <a:fontRef idx="minor">
            <a:schemeClr val="tx1"/>
          </a:fontRef>
        </p:style>
      </p:cxnSp>
      <p:cxnSp>
        <p:nvCxnSpPr>
          <p:cNvPr id="15" name="直接连接符 14"/>
          <p:cNvCxnSpPr/>
          <p:nvPr/>
        </p:nvCxnSpPr>
        <p:spPr>
          <a:xfrm flipV="1">
            <a:off x="1242164" y="1850522"/>
            <a:ext cx="1560671" cy="1356898"/>
          </a:xfrm>
          <a:prstGeom prst="line">
            <a:avLst/>
          </a:prstGeom>
          <a:ln w="38100"/>
        </p:spPr>
        <p:style>
          <a:lnRef idx="3">
            <a:schemeClr val="accent6"/>
          </a:lnRef>
          <a:fillRef idx="0">
            <a:schemeClr val="accent6"/>
          </a:fillRef>
          <a:effectRef idx="2">
            <a:schemeClr val="accent6"/>
          </a:effectRef>
          <a:fontRef idx="minor">
            <a:schemeClr val="tx1"/>
          </a:fontRef>
        </p:style>
      </p:cxnSp>
      <p:grpSp>
        <p:nvGrpSpPr>
          <p:cNvPr id="20" name="组合 14"/>
          <p:cNvGrpSpPr/>
          <p:nvPr/>
        </p:nvGrpSpPr>
        <p:grpSpPr bwMode="auto">
          <a:xfrm>
            <a:off x="864141" y="3091898"/>
            <a:ext cx="756047" cy="1134906"/>
            <a:chOff x="996503" y="2993496"/>
            <a:chExt cx="1008609" cy="1134906"/>
          </a:xfrm>
        </p:grpSpPr>
        <p:sp>
          <p:nvSpPr>
            <p:cNvPr id="21" name="波形 20"/>
            <p:cNvSpPr/>
            <p:nvPr/>
          </p:nvSpPr>
          <p:spPr>
            <a:xfrm>
              <a:off x="1044154" y="2993496"/>
              <a:ext cx="913307" cy="914400"/>
            </a:xfrm>
            <a:prstGeom prst="wave">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zh-CN" altLang="en-US"/>
            </a:p>
          </p:txBody>
        </p:sp>
        <p:sp>
          <p:nvSpPr>
            <p:cNvPr id="22" name="矩形 13"/>
            <p:cNvSpPr>
              <a:spLocks noChangeArrowheads="1"/>
            </p:cNvSpPr>
            <p:nvPr/>
          </p:nvSpPr>
          <p:spPr bwMode="auto">
            <a:xfrm>
              <a:off x="996503" y="3075806"/>
              <a:ext cx="1008609"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400" b="1" dirty="0">
                  <a:solidFill>
                    <a:srgbClr val="FF00FF"/>
                  </a:solidFill>
                  <a:latin typeface="楷体" panose="02010609060101010101" pitchFamily="49" charset="-122"/>
                  <a:ea typeface="楷体" panose="02010609060101010101" pitchFamily="49" charset="-122"/>
                </a:rPr>
                <a:t>拟人</a:t>
              </a:r>
            </a:p>
          </p:txBody>
        </p:sp>
      </p:grpSp>
      <p:sp>
        <p:nvSpPr>
          <p:cNvPr id="23" name="文本框 22"/>
          <p:cNvSpPr txBox="1"/>
          <p:nvPr/>
        </p:nvSpPr>
        <p:spPr>
          <a:xfrm>
            <a:off x="1655906" y="3102617"/>
            <a:ext cx="2452688" cy="909480"/>
          </a:xfrm>
          <a:prstGeom prst="rect">
            <a:avLst/>
          </a:prstGeom>
          <a:solidFill>
            <a:schemeClr val="accent6">
              <a:lumMod val="40000"/>
              <a:lumOff val="60000"/>
            </a:schemeClr>
          </a:solidFill>
          <a:ln>
            <a:noFill/>
          </a:ln>
        </p:spPr>
        <p:txBody>
          <a:bodyPr lIns="68580" tIns="34290" rIns="68580" bIns="34290">
            <a:spAutoFit/>
          </a:bodyPr>
          <a:lstStyle>
            <a:defPPr>
              <a:defRPr lang="zh-CN"/>
            </a:defPPr>
            <a:lvl1pPr eaLnBrk="1" hangingPunct="1">
              <a:lnSpc>
                <a:spcPct val="130000"/>
              </a:lnSpc>
              <a:defRPr sz="3200" b="1">
                <a:latin typeface="楷体" panose="02010609060101010101" pitchFamily="49" charset="-122"/>
                <a:ea typeface="楷体" panose="02010609060101010101" pitchFamily="49" charset="-122"/>
              </a:defRPr>
            </a:lvl1pPr>
          </a:lstStyle>
          <a:p>
            <a:pPr>
              <a:defRPr/>
            </a:pPr>
            <a:r>
              <a:rPr lang="zh-CN" altLang="en-US" sz="2100" dirty="0">
                <a:solidFill>
                  <a:srgbClr val="0000FF"/>
                </a:solidFill>
              </a:rPr>
              <a:t>写出了太阳的顽皮，使故事充满童趣。</a:t>
            </a:r>
          </a:p>
        </p:txBody>
      </p:sp>
      <p:cxnSp>
        <p:nvCxnSpPr>
          <p:cNvPr id="25" name="直接连接符 24"/>
          <p:cNvCxnSpPr/>
          <p:nvPr/>
        </p:nvCxnSpPr>
        <p:spPr>
          <a:xfrm flipV="1">
            <a:off x="507196" y="2340666"/>
            <a:ext cx="5173017" cy="46532"/>
          </a:xfrm>
          <a:prstGeom prst="line">
            <a:avLst/>
          </a:prstGeom>
          <a:ln w="38100">
            <a:solidFill>
              <a:srgbClr val="00FF99"/>
            </a:solidFill>
          </a:ln>
        </p:spPr>
        <p:style>
          <a:lnRef idx="3">
            <a:schemeClr val="accent6"/>
          </a:lnRef>
          <a:fillRef idx="0">
            <a:schemeClr val="accent6"/>
          </a:fillRef>
          <a:effectRef idx="2">
            <a:schemeClr val="accent6"/>
          </a:effectRef>
          <a:fontRef idx="minor">
            <a:schemeClr val="tx1"/>
          </a:fontRef>
        </p:style>
      </p:cxnSp>
      <p:cxnSp>
        <p:nvCxnSpPr>
          <p:cNvPr id="26" name="直接连接符 25"/>
          <p:cNvCxnSpPr/>
          <p:nvPr/>
        </p:nvCxnSpPr>
        <p:spPr>
          <a:xfrm flipV="1">
            <a:off x="7510065" y="1775877"/>
            <a:ext cx="998692" cy="16556"/>
          </a:xfrm>
          <a:prstGeom prst="line">
            <a:avLst/>
          </a:prstGeom>
          <a:ln w="38100">
            <a:solidFill>
              <a:srgbClr val="00FF99"/>
            </a:solidFill>
          </a:ln>
        </p:spPr>
        <p:style>
          <a:lnRef idx="3">
            <a:schemeClr val="accent6"/>
          </a:lnRef>
          <a:fillRef idx="0">
            <a:schemeClr val="accent6"/>
          </a:fillRef>
          <a:effectRef idx="2">
            <a:schemeClr val="accent6"/>
          </a:effectRef>
          <a:fontRef idx="minor">
            <a:schemeClr val="tx1"/>
          </a:fontRef>
        </p:style>
      </p:cxnSp>
      <p:cxnSp>
        <p:nvCxnSpPr>
          <p:cNvPr id="27" name="直接连接符 26"/>
          <p:cNvCxnSpPr/>
          <p:nvPr/>
        </p:nvCxnSpPr>
        <p:spPr>
          <a:xfrm>
            <a:off x="4108594" y="2359726"/>
            <a:ext cx="1088639" cy="847694"/>
          </a:xfrm>
          <a:prstGeom prst="line">
            <a:avLst/>
          </a:prstGeom>
          <a:ln w="38100">
            <a:solidFill>
              <a:srgbClr val="00FF99"/>
            </a:solidFill>
          </a:ln>
        </p:spPr>
        <p:style>
          <a:lnRef idx="3">
            <a:schemeClr val="accent6"/>
          </a:lnRef>
          <a:fillRef idx="0">
            <a:schemeClr val="accent6"/>
          </a:fillRef>
          <a:effectRef idx="2">
            <a:schemeClr val="accent6"/>
          </a:effectRef>
          <a:fontRef idx="minor">
            <a:schemeClr val="tx1"/>
          </a:fontRef>
        </p:style>
      </p:cxnSp>
      <p:grpSp>
        <p:nvGrpSpPr>
          <p:cNvPr id="30" name="组合 28"/>
          <p:cNvGrpSpPr/>
          <p:nvPr/>
        </p:nvGrpSpPr>
        <p:grpSpPr bwMode="auto">
          <a:xfrm>
            <a:off x="4743114" y="3082339"/>
            <a:ext cx="756047" cy="1134906"/>
            <a:chOff x="996503" y="2993496"/>
            <a:chExt cx="1008609" cy="1134906"/>
          </a:xfrm>
        </p:grpSpPr>
        <p:sp>
          <p:nvSpPr>
            <p:cNvPr id="31" name="波形 30"/>
            <p:cNvSpPr/>
            <p:nvPr/>
          </p:nvSpPr>
          <p:spPr>
            <a:xfrm>
              <a:off x="1044154" y="2993496"/>
              <a:ext cx="913307" cy="914400"/>
            </a:xfrm>
            <a:prstGeom prst="wave">
              <a:avLst/>
            </a:prstGeom>
            <a:solidFill>
              <a:srgbClr val="00FF99"/>
            </a:solidFill>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zh-CN" altLang="en-US"/>
            </a:p>
          </p:txBody>
        </p:sp>
        <p:sp>
          <p:nvSpPr>
            <p:cNvPr id="32" name="矩形 30"/>
            <p:cNvSpPr>
              <a:spLocks noChangeArrowheads="1"/>
            </p:cNvSpPr>
            <p:nvPr/>
          </p:nvSpPr>
          <p:spPr bwMode="auto">
            <a:xfrm>
              <a:off x="996503" y="3075806"/>
              <a:ext cx="1008609"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400" b="1" dirty="0">
                  <a:solidFill>
                    <a:srgbClr val="FF00FF"/>
                  </a:solidFill>
                  <a:latin typeface="楷体" panose="02010609060101010101" pitchFamily="49" charset="-122"/>
                  <a:ea typeface="楷体" panose="02010609060101010101" pitchFamily="49" charset="-122"/>
                </a:rPr>
                <a:t>比喻</a:t>
              </a:r>
            </a:p>
          </p:txBody>
        </p:sp>
      </p:grpSp>
      <p:sp>
        <p:nvSpPr>
          <p:cNvPr id="34" name="文本框 33"/>
          <p:cNvSpPr txBox="1">
            <a:spLocks noChangeArrowheads="1"/>
          </p:cNvSpPr>
          <p:nvPr/>
        </p:nvSpPr>
        <p:spPr bwMode="auto">
          <a:xfrm>
            <a:off x="5534880" y="3148397"/>
            <a:ext cx="2313385" cy="909480"/>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100" b="1" dirty="0">
                <a:solidFill>
                  <a:srgbClr val="0000FF"/>
                </a:solidFill>
                <a:latin typeface="楷体" panose="02010609060101010101" pitchFamily="49" charset="-122"/>
                <a:ea typeface="楷体" panose="02010609060101010101" pitchFamily="49" charset="-122"/>
              </a:rPr>
              <a:t>写出了十个太阳一起出现时的威力。</a:t>
            </a:r>
          </a:p>
        </p:txBody>
      </p:sp>
      <p:sp>
        <p:nvSpPr>
          <p:cNvPr id="33" name="文本框 32"/>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36" name="文本框 35"/>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p:transition advTm="3453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500"/>
                            </p:stCondLst>
                            <p:childTnLst>
                              <p:par>
                                <p:cTn id="43" presetID="22" presetClass="entr" presetSubtype="1"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randombar(horizontal)">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25053" y="218862"/>
            <a:ext cx="1390650" cy="392415"/>
          </a:xfrm>
          <a:prstGeom prst="rect">
            <a:avLst/>
          </a:prstGeom>
          <a:noFill/>
        </p:spPr>
        <p:txBody>
          <a:bodyPr wrap="square" lIns="68580" tIns="34290" rIns="68580" bIns="34290" rtlCol="0">
            <a:spAutoFit/>
          </a:bodyPr>
          <a:lstStyle/>
          <a:p>
            <a:r>
              <a:rPr lang="zh-CN" altLang="en-US" sz="21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1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9" name="矩形 8"/>
          <p:cNvSpPr/>
          <p:nvPr/>
        </p:nvSpPr>
        <p:spPr>
          <a:xfrm>
            <a:off x="732778" y="817631"/>
            <a:ext cx="7678444" cy="1509644"/>
          </a:xfrm>
          <a:prstGeom prst="rect">
            <a:avLst/>
          </a:prstGeom>
          <a:noFill/>
          <a:ln>
            <a:noFill/>
          </a:ln>
        </p:spPr>
        <p:txBody>
          <a:bodyPr wrap="square" lIns="68580" tIns="34290" rIns="68580" bIns="34290">
            <a:spAutoFit/>
          </a:bodyPr>
          <a:lstStyle/>
          <a:p>
            <a:pPr eaLnBrk="1" hangingPunct="1">
              <a:lnSpc>
                <a:spcPct val="130000"/>
              </a:lnSpc>
              <a:defRPr/>
            </a:pPr>
            <a:r>
              <a:rPr lang="zh-CN" altLang="en-US" sz="2400" b="1" dirty="0">
                <a:latin typeface="楷体" panose="02010609060101010101" pitchFamily="49" charset="-122"/>
                <a:ea typeface="楷体" panose="02010609060101010101" pitchFamily="49" charset="-122"/>
              </a:rPr>
              <a:t>    禾苗被晒枯了，土地被烤焦了，江河里的水被蒸干了，连地上的沙石好像都要被熔</a:t>
            </a:r>
            <a:r>
              <a:rPr lang="en-US" altLang="zh-CN" sz="2400" b="1" dirty="0">
                <a:latin typeface="+mj-ea"/>
                <a:ea typeface="+mj-ea"/>
              </a:rPr>
              <a:t>(</a:t>
            </a:r>
            <a:r>
              <a:rPr lang="en-US" altLang="zh-CN" sz="2400" b="1" dirty="0" err="1">
                <a:latin typeface="+mj-ea"/>
                <a:ea typeface="+mj-ea"/>
              </a:rPr>
              <a:t>rónɡ</a:t>
            </a:r>
            <a:r>
              <a:rPr lang="en-US" altLang="zh-CN" sz="2400" b="1" dirty="0">
                <a:latin typeface="+mj-ea"/>
                <a:ea typeface="+mj-ea"/>
              </a:rPr>
              <a:t>)</a:t>
            </a:r>
            <a:r>
              <a:rPr lang="zh-CN" altLang="en-US" sz="2400" b="1" dirty="0">
                <a:latin typeface="楷体" panose="02010609060101010101" pitchFamily="49" charset="-122"/>
                <a:ea typeface="楷体" panose="02010609060101010101" pitchFamily="49" charset="-122"/>
              </a:rPr>
              <a:t>化了。人类的日子非常艰</a:t>
            </a:r>
            <a:r>
              <a:rPr lang="en-US" altLang="zh-CN" sz="2400" b="1" dirty="0">
                <a:latin typeface="+mj-ea"/>
                <a:ea typeface="+mj-ea"/>
              </a:rPr>
              <a:t>(</a:t>
            </a:r>
            <a:r>
              <a:rPr lang="en-US" altLang="zh-CN" sz="2400" b="1" dirty="0" err="1">
                <a:latin typeface="+mj-ea"/>
                <a:ea typeface="+mj-ea"/>
              </a:rPr>
              <a:t>jiān</a:t>
            </a:r>
            <a:r>
              <a:rPr lang="en-US" altLang="zh-CN" sz="2400" b="1" dirty="0">
                <a:latin typeface="+mj-ea"/>
                <a:ea typeface="+mj-ea"/>
              </a:rPr>
              <a:t>)</a:t>
            </a:r>
            <a:r>
              <a:rPr lang="zh-CN" altLang="en-US" sz="2400" b="1" dirty="0">
                <a:latin typeface="楷体" panose="02010609060101010101" pitchFamily="49" charset="-122"/>
                <a:ea typeface="楷体" panose="02010609060101010101" pitchFamily="49" charset="-122"/>
              </a:rPr>
              <a:t>难。</a:t>
            </a:r>
          </a:p>
        </p:txBody>
      </p:sp>
      <p:sp>
        <p:nvSpPr>
          <p:cNvPr id="11" name="PA_圆角矩形 9"/>
          <p:cNvSpPr/>
          <p:nvPr>
            <p:custDataLst>
              <p:tags r:id="rId2"/>
            </p:custDataLst>
          </p:nvPr>
        </p:nvSpPr>
        <p:spPr>
          <a:xfrm>
            <a:off x="0" y="227426"/>
            <a:ext cx="365878" cy="375285"/>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矩形 14"/>
          <p:cNvSpPr>
            <a:spLocks noChangeArrowheads="1"/>
          </p:cNvSpPr>
          <p:nvPr/>
        </p:nvSpPr>
        <p:spPr bwMode="auto">
          <a:xfrm>
            <a:off x="1815703" y="3091033"/>
            <a:ext cx="6391535" cy="1029513"/>
          </a:xfrm>
          <a:prstGeom prst="rect">
            <a:avLst/>
          </a:prstGeom>
          <a:solidFill>
            <a:srgbClr val="72F7F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    这句话写出了十个太阳同时出现对大地万物的伤害，点明了羿射九日的原因。</a:t>
            </a:r>
          </a:p>
        </p:txBody>
      </p:sp>
      <p:grpSp>
        <p:nvGrpSpPr>
          <p:cNvPr id="16" name="组合 15"/>
          <p:cNvGrpSpPr/>
          <p:nvPr/>
        </p:nvGrpSpPr>
        <p:grpSpPr bwMode="auto">
          <a:xfrm>
            <a:off x="1573022" y="2653748"/>
            <a:ext cx="888258" cy="1051616"/>
            <a:chOff x="996503" y="2993496"/>
            <a:chExt cx="1008609" cy="914400"/>
          </a:xfrm>
        </p:grpSpPr>
        <p:sp>
          <p:nvSpPr>
            <p:cNvPr id="17" name="波形 16"/>
            <p:cNvSpPr/>
            <p:nvPr/>
          </p:nvSpPr>
          <p:spPr>
            <a:xfrm>
              <a:off x="1044154" y="2993496"/>
              <a:ext cx="913307" cy="914400"/>
            </a:xfrm>
            <a:prstGeom prst="wave">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zh-CN" altLang="en-US"/>
            </a:p>
          </p:txBody>
        </p:sp>
        <p:sp>
          <p:nvSpPr>
            <p:cNvPr id="18" name="矩形 5"/>
            <p:cNvSpPr>
              <a:spLocks noChangeArrowheads="1"/>
            </p:cNvSpPr>
            <p:nvPr/>
          </p:nvSpPr>
          <p:spPr bwMode="auto">
            <a:xfrm>
              <a:off x="996503" y="3075806"/>
              <a:ext cx="1008609" cy="49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400" b="1">
                  <a:solidFill>
                    <a:srgbClr val="FF00FF"/>
                  </a:solidFill>
                  <a:latin typeface="楷体" panose="02010609060101010101" pitchFamily="49" charset="-122"/>
                  <a:ea typeface="楷体" panose="02010609060101010101" pitchFamily="49" charset="-122"/>
                </a:rPr>
                <a:t>排比</a:t>
              </a:r>
            </a:p>
          </p:txBody>
        </p:sp>
      </p:grpSp>
      <p:sp>
        <p:nvSpPr>
          <p:cNvPr id="20" name="文本框 19"/>
          <p:cNvSpPr txBox="1"/>
          <p:nvPr/>
        </p:nvSpPr>
        <p:spPr>
          <a:xfrm>
            <a:off x="31091" y="802470"/>
            <a:ext cx="1061829" cy="346249"/>
          </a:xfrm>
          <a:prstGeom prst="rect">
            <a:avLst/>
          </a:prstGeom>
          <a:noFill/>
        </p:spPr>
        <p:txBody>
          <a:bodyPr wrap="none" lIns="68580" tIns="34290" rIns="68580" bIns="34290" rtlCol="0">
            <a:spAutoFit/>
          </a:bodyPr>
          <a:lstStyle/>
          <a:p>
            <a:r>
              <a:rPr lang="zh-CN" altLang="en-US" sz="1800" b="1" dirty="0">
                <a:latin typeface="华文楷体" panose="02010600040101010101" pitchFamily="2" charset="-122"/>
                <a:ea typeface="华文楷体" panose="02010600040101010101" pitchFamily="2" charset="-122"/>
              </a:rPr>
              <a:t>难点突破</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1776"/>
    </mc:Choice>
    <mc:Fallback xmlns="">
      <p:transition spd="slow" advTm="317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timgsa.baidu.com/timg?image&amp;quality=80&amp;size=b9999_10000&amp;sec=1513562669&amp;di=5aaa136529b77eade5875fb95b33f53e&amp;imgtype=jpg&amp;er=1&amp;src=http%3A%2F%2Fimg4.agronet.com.cn%2FUsers%2F100%2F117%2F648%2F20116119224459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6061754" y="3704051"/>
            <a:ext cx="1992372"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lIns="68580" tIns="34290" rIns="68580" bIns="34290">
            <a:spAutoFit/>
          </a:bodyPr>
          <a:lstStyle/>
          <a:p>
            <a:pPr eaLnBrk="1" hangingPunct="1">
              <a:lnSpc>
                <a:spcPct val="130000"/>
              </a:lnSpc>
              <a:defRPr/>
            </a:pPr>
            <a:r>
              <a:rPr lang="zh-CN" altLang="en-US" sz="2400" b="1" dirty="0">
                <a:solidFill>
                  <a:srgbClr val="0000FF"/>
                </a:solidFill>
                <a:latin typeface="楷体" panose="02010609060101010101" pitchFamily="49" charset="-122"/>
                <a:ea typeface="楷体" panose="02010609060101010101" pitchFamily="49" charset="-122"/>
              </a:rPr>
              <a:t>禾苗被晒枯了</a:t>
            </a:r>
          </a:p>
        </p:txBody>
      </p:sp>
    </p:spTree>
  </p:cSld>
  <p:clrMapOvr>
    <a:masterClrMapping/>
  </p:clrMapOvr>
  <mc:AlternateContent xmlns:mc="http://schemas.openxmlformats.org/markup-compatibility/2006" xmlns:p14="http://schemas.microsoft.com/office/powerpoint/2010/main">
    <mc:Choice Requires="p14">
      <p:transition spd="slow" p14:dur="2000" advTm="4646"/>
    </mc:Choice>
    <mc:Fallback xmlns="">
      <p:transition spd="slow" advTm="4646"/>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6103285" y="3663685"/>
            <a:ext cx="1992372" cy="549381"/>
          </a:xfrm>
          <a:prstGeom prst="rect">
            <a:avLst/>
          </a:prstGeom>
          <a:gradFill>
            <a:gsLst>
              <a:gs pos="48000">
                <a:srgbClr val="72F7FE"/>
              </a:gs>
              <a:gs pos="85000">
                <a:schemeClr val="accent1">
                  <a:lumMod val="45000"/>
                  <a:lumOff val="55000"/>
                </a:schemeClr>
              </a:gs>
              <a:gs pos="10000">
                <a:schemeClr val="accent1">
                  <a:lumMod val="30000"/>
                  <a:lumOff val="70000"/>
                  <a:alpha val="50000"/>
                </a:schemeClr>
              </a:gs>
            </a:gsLst>
            <a:lin ang="5400000" scaled="1"/>
          </a:gradFill>
          <a:ln>
            <a:noFill/>
          </a:ln>
        </p:spPr>
        <p:txBody>
          <a:bodyPr lIns="68580" tIns="34290" rIns="68580" bIns="34290">
            <a:spAutoFit/>
          </a:bodyPr>
          <a:lstStyle/>
          <a:p>
            <a:pPr eaLnBrk="1" hangingPunct="1">
              <a:lnSpc>
                <a:spcPct val="130000"/>
              </a:lnSpc>
              <a:defRPr/>
            </a:pPr>
            <a:r>
              <a:rPr lang="zh-CN" altLang="en-US" sz="2400" b="1" dirty="0">
                <a:solidFill>
                  <a:srgbClr val="0000FF"/>
                </a:solidFill>
                <a:latin typeface="楷体" panose="02010609060101010101" pitchFamily="49" charset="-122"/>
                <a:ea typeface="楷体" panose="02010609060101010101" pitchFamily="49" charset="-122"/>
              </a:rPr>
              <a:t>土地被烤焦了</a:t>
            </a:r>
          </a:p>
        </p:txBody>
      </p:sp>
    </p:spTree>
  </p:cSld>
  <p:clrMapOvr>
    <a:masterClrMapping/>
  </p:clrMapOvr>
  <mc:AlternateContent xmlns:mc="http://schemas.openxmlformats.org/markup-compatibility/2006" xmlns:p14="http://schemas.microsoft.com/office/powerpoint/2010/main">
    <mc:Choice Requires="p14">
      <p:transition spd="slow" p14:dur="2000" advTm="4073"/>
    </mc:Choice>
    <mc:Fallback xmlns="">
      <p:transition spd="slow" advTm="4073"/>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PA" val="v3.0.1"/>
</p:tagLst>
</file>

<file path=ppt/tags/tag64.xml><?xml version="1.0" encoding="utf-8"?>
<p:tagLst xmlns:a="http://schemas.openxmlformats.org/drawingml/2006/main" xmlns:r="http://schemas.openxmlformats.org/officeDocument/2006/relationships" xmlns:p="http://schemas.openxmlformats.org/presentationml/2006/main">
  <p:tag name="PA" val="v3.0.1"/>
</p:tagLst>
</file>

<file path=ppt/tags/tag65.xml><?xml version="1.0" encoding="utf-8"?>
<p:tagLst xmlns:a="http://schemas.openxmlformats.org/drawingml/2006/main" xmlns:r="http://schemas.openxmlformats.org/officeDocument/2006/relationships" xmlns:p="http://schemas.openxmlformats.org/presentationml/2006/main">
  <p:tag name="TIMING" val="|13.6|1.4|7.4|2"/>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TIMING" val="|11.4|0.8|0.7|3.1|5.4|1.1|4.1|3"/>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TIMING" val="|17.8|1.3"/>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TIMING" val="|13.5|6.2|1"/>
</p:tagLst>
</file>

<file path=ppt/tags/tag72.xml><?xml version="1.0" encoding="utf-8"?>
<p:tagLst xmlns:a="http://schemas.openxmlformats.org/drawingml/2006/main" xmlns:r="http://schemas.openxmlformats.org/officeDocument/2006/relationships" xmlns:p="http://schemas.openxmlformats.org/presentationml/2006/main">
  <p:tag name="TIMING" val="|16.3|4.9"/>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TIMING" val="|25.9"/>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TIMING" val="|21|1|0.5|0.7|1.6"/>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78.xml><?xml version="1.0" encoding="utf-8"?>
<p:tagLst xmlns:a="http://schemas.openxmlformats.org/drawingml/2006/main" xmlns:r="http://schemas.openxmlformats.org/officeDocument/2006/relationships" xmlns:p="http://schemas.openxmlformats.org/presentationml/2006/main">
  <p:tag name="TIMING" val="|12.2"/>
</p:tagLst>
</file>

<file path=ppt/tags/tag79.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894</Words>
  <Application>Microsoft Office PowerPoint</Application>
  <PresentationFormat>全屏显示(16:9)</PresentationFormat>
  <Paragraphs>90</Paragraphs>
  <Slides>22</Slides>
  <Notes>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22</vt:i4>
      </vt:variant>
    </vt:vector>
  </HeadingPairs>
  <TitlesOfParts>
    <vt:vector size="38" baseType="lpstr">
      <vt:lpstr>Meiryo</vt:lpstr>
      <vt:lpstr>冬青黑体简体中文 W3</vt:lpstr>
      <vt:lpstr>黑体</vt:lpstr>
      <vt:lpstr>华文楷体</vt:lpstr>
      <vt:lpstr>华文行楷</vt:lpstr>
      <vt:lpstr>楷体</vt:lpstr>
      <vt:lpstr>宋体</vt:lpstr>
      <vt:lpstr>微软雅黑</vt:lpstr>
      <vt:lpstr>Arial</vt:lpstr>
      <vt:lpstr>Calibri</vt:lpstr>
      <vt:lpstr>Calibri Light</vt:lpstr>
      <vt:lpstr>Century Gothic</vt:lpstr>
      <vt:lpstr>MV Boli</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204</cp:revision>
  <dcterms:created xsi:type="dcterms:W3CDTF">2019-06-19T02:08:00Z</dcterms:created>
  <dcterms:modified xsi:type="dcterms:W3CDTF">2021-07-23T20:25:33Z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