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0.xml" ContentType="application/vnd.openxmlformats-officedocument.presentationml.tags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61.xml" ContentType="application/vnd.openxmlformats-officedocument.presentationml.tags+xml"/>
  <Override PartName="/ppt/notesSlides/notesSlide1.xml" ContentType="application/vnd.openxmlformats-officedocument.presentationml.notesSlide+xml"/>
  <Override PartName="/ppt/tags/tag162.xml" ContentType="application/vnd.openxmlformats-officedocument.presentationml.tags+xml"/>
  <Override PartName="/ppt/notesSlides/notesSlide2.xml" ContentType="application/vnd.openxmlformats-officedocument.presentationml.notesSlide+xml"/>
  <Override PartName="/ppt/tags/tag163.xml" ContentType="application/vnd.openxmlformats-officedocument.presentationml.tags+xml"/>
  <Override PartName="/ppt/notesSlides/notesSlide3.xml" ContentType="application/vnd.openxmlformats-officedocument.presentationml.notesSlide+xml"/>
  <Override PartName="/ppt/tags/tag164.xml" ContentType="application/vnd.openxmlformats-officedocument.presentationml.tags+xml"/>
  <Override PartName="/ppt/notesSlides/notesSlide4.xml" ContentType="application/vnd.openxmlformats-officedocument.presentationml.notesSlide+xml"/>
  <Override PartName="/ppt/tags/tag165.xml" ContentType="application/vnd.openxmlformats-officedocument.presentationml.tags+xml"/>
  <Override PartName="/ppt/notesSlides/notesSlide5.xml" ContentType="application/vnd.openxmlformats-officedocument.presentationml.notesSlide+xml"/>
  <Override PartName="/ppt/tags/tag166.xml" ContentType="application/vnd.openxmlformats-officedocument.presentationml.tags+xml"/>
  <Override PartName="/ppt/notesSlides/notesSlide6.xml" ContentType="application/vnd.openxmlformats-officedocument.presentationml.notesSlide+xml"/>
  <Override PartName="/ppt/tags/tag167.xml" ContentType="application/vnd.openxmlformats-officedocument.presentationml.tags+xml"/>
  <Override PartName="/ppt/notesSlides/notesSlide7.xml" ContentType="application/vnd.openxmlformats-officedocument.presentationml.notesSlide+xml"/>
  <Override PartName="/ppt/tags/tag168.xml" ContentType="application/vnd.openxmlformats-officedocument.presentationml.tags+xml"/>
  <Override PartName="/ppt/notesSlides/notesSlide8.xml" ContentType="application/vnd.openxmlformats-officedocument.presentationml.notesSlide+xml"/>
  <Override PartName="/ppt/tags/tag169.xml" ContentType="application/vnd.openxmlformats-officedocument.presentationml.tags+xml"/>
  <Override PartName="/ppt/notesSlides/notesSlide9.xml" ContentType="application/vnd.openxmlformats-officedocument.presentationml.notesSlide+xml"/>
  <Override PartName="/ppt/tags/tag170.xml" ContentType="application/vnd.openxmlformats-officedocument.presentationml.tags+xml"/>
  <Override PartName="/ppt/notesSlides/notesSlide10.xml" ContentType="application/vnd.openxmlformats-officedocument.presentationml.notesSlide+xml"/>
  <Override PartName="/ppt/tags/tag171.xml" ContentType="application/vnd.openxmlformats-officedocument.presentationml.tags+xml"/>
  <Override PartName="/ppt/notesSlides/notesSlide11.xml" ContentType="application/vnd.openxmlformats-officedocument.presentationml.notesSlide+xml"/>
  <Override PartName="/ppt/tags/tag172.xml" ContentType="application/vnd.openxmlformats-officedocument.presentationml.tags+xml"/>
  <Override PartName="/ppt/tags/tag173.xml" ContentType="application/vnd.openxmlformats-officedocument.presentationml.tags+xml"/>
  <Override PartName="/ppt/notesSlides/notesSlide12.xml" ContentType="application/vnd.openxmlformats-officedocument.presentationml.notesSlide+xml"/>
  <Override PartName="/ppt/tags/tag174.xml" ContentType="application/vnd.openxmlformats-officedocument.presentationml.tags+xml"/>
  <Override PartName="/ppt/tags/tag175.xml" ContentType="application/vnd.openxmlformats-officedocument.presentationml.tags+xml"/>
  <Override PartName="/ppt/notesSlides/notesSlide13.xml" ContentType="application/vnd.openxmlformats-officedocument.presentationml.notesSlide+xml"/>
  <Override PartName="/ppt/tags/tag176.xml" ContentType="application/vnd.openxmlformats-officedocument.presentationml.tags+xml"/>
  <Override PartName="/ppt/tags/tag177.xml" ContentType="application/vnd.openxmlformats-officedocument.presentationml.tags+xml"/>
  <Override PartName="/ppt/notesSlides/notesSlide14.xml" ContentType="application/vnd.openxmlformats-officedocument.presentationml.notesSlide+xml"/>
  <Override PartName="/ppt/tags/tag178.xml" ContentType="application/vnd.openxmlformats-officedocument.presentationml.tags+xml"/>
  <Override PartName="/ppt/tags/tag179.xml" ContentType="application/vnd.openxmlformats-officedocument.presentationml.tags+xml"/>
  <Override PartName="/ppt/notesSlides/notesSlide15.xml" ContentType="application/vnd.openxmlformats-officedocument.presentationml.notesSlide+xml"/>
  <Override PartName="/ppt/tags/tag180.xml" ContentType="application/vnd.openxmlformats-officedocument.presentationml.tags+xml"/>
  <Override PartName="/ppt/tags/tag181.xml" ContentType="application/vnd.openxmlformats-officedocument.presentationml.tags+xml"/>
  <Override PartName="/ppt/notesSlides/notesSlide16.xml" ContentType="application/vnd.openxmlformats-officedocument.presentationml.notesSlide+xml"/>
  <Override PartName="/ppt/tags/tag182.xml" ContentType="application/vnd.openxmlformats-officedocument.presentationml.tags+xml"/>
  <Override PartName="/ppt/tags/tag183.xml" ContentType="application/vnd.openxmlformats-officedocument.presentationml.tags+xml"/>
  <Override PartName="/ppt/notesSlides/notesSlide17.xml" ContentType="application/vnd.openxmlformats-officedocument.presentationml.notesSlide+xml"/>
  <Override PartName="/ppt/tags/tag184.xml" ContentType="application/vnd.openxmlformats-officedocument.presentationml.tags+xml"/>
  <Override PartName="/ppt/tags/tag185.xml" ContentType="application/vnd.openxmlformats-officedocument.presentationml.tags+xml"/>
  <Override PartName="/ppt/notesSlides/notesSlide18.xml" ContentType="application/vnd.openxmlformats-officedocument.presentationml.notesSlide+xml"/>
  <Override PartName="/ppt/tags/tag186.xml" ContentType="application/vnd.openxmlformats-officedocument.presentationml.tags+xml"/>
  <Override PartName="/ppt/tags/tag187.xml" ContentType="application/vnd.openxmlformats-officedocument.presentationml.tags+xml"/>
  <Override PartName="/ppt/notesSlides/notesSlide19.xml" ContentType="application/vnd.openxmlformats-officedocument.presentationml.notesSlide+xml"/>
  <Override PartName="/ppt/tags/tag188.xml" ContentType="application/vnd.openxmlformats-officedocument.presentationml.tags+xml"/>
  <Override PartName="/ppt/tags/tag189.xml" ContentType="application/vnd.openxmlformats-officedocument.presentationml.tags+xml"/>
  <Override PartName="/ppt/notesSlides/notesSlide20.xml" ContentType="application/vnd.openxmlformats-officedocument.presentationml.notesSlide+xml"/>
  <Override PartName="/ppt/tags/tag190.xml" ContentType="application/vnd.openxmlformats-officedocument.presentationml.tags+xml"/>
  <Override PartName="/ppt/tags/tag191.xml" ContentType="application/vnd.openxmlformats-officedocument.presentationml.tags+xml"/>
  <Override PartName="/ppt/notesSlides/notesSlide21.xml" ContentType="application/vnd.openxmlformats-officedocument.presentationml.notesSlide+xml"/>
  <Override PartName="/ppt/tags/tag192.xml" ContentType="application/vnd.openxmlformats-officedocument.presentationml.tags+xml"/>
  <Override PartName="/ppt/notesSlides/notesSlide22.xml" ContentType="application/vnd.openxmlformats-officedocument.presentationml.notesSlide+xml"/>
  <Override PartName="/ppt/tags/tag193.xml" ContentType="application/vnd.openxmlformats-officedocument.presentationml.tags+xml"/>
  <Override PartName="/ppt/notesSlides/notesSlide23.xml" ContentType="application/vnd.openxmlformats-officedocument.presentationml.notesSlide+xml"/>
  <Override PartName="/ppt/tags/tag194.xml" ContentType="application/vnd.openxmlformats-officedocument.presentationml.tags+xml"/>
  <Override PartName="/ppt/notesSlides/notesSlide24.xml" ContentType="application/vnd.openxmlformats-officedocument.presentationml.notesSlide+xml"/>
  <Override PartName="/ppt/tags/tag195.xml" ContentType="application/vnd.openxmlformats-officedocument.presentationml.tags+xml"/>
  <Override PartName="/ppt/notesSlides/notesSlide25.xml" ContentType="application/vnd.openxmlformats-officedocument.presentationml.notesSlide+xml"/>
  <Override PartName="/ppt/tags/tag196.xml" ContentType="application/vnd.openxmlformats-officedocument.presentationml.tags+xml"/>
  <Override PartName="/ppt/notesSlides/notesSlide26.xml" ContentType="application/vnd.openxmlformats-officedocument.presentationml.notesSlide+xml"/>
  <Override PartName="/ppt/tags/tag197.xml" ContentType="application/vnd.openxmlformats-officedocument.presentationml.tags+xml"/>
  <Override PartName="/ppt/notesSlides/notesSlide27.xml" ContentType="application/vnd.openxmlformats-officedocument.presentationml.notesSlide+xml"/>
  <Override PartName="/ppt/tags/tag198.xml" ContentType="application/vnd.openxmlformats-officedocument.presentationml.tags+xml"/>
  <Override PartName="/ppt/notesSlides/notesSlide28.xml" ContentType="application/vnd.openxmlformats-officedocument.presentationml.notesSlide+xml"/>
  <Override PartName="/ppt/tags/tag199.xml" ContentType="application/vnd.openxmlformats-officedocument.presentationml.tags+xml"/>
  <Override PartName="/ppt/notesSlides/notesSlide29.xml" ContentType="application/vnd.openxmlformats-officedocument.presentationml.notesSlide+xml"/>
  <Override PartName="/ppt/tags/tag200.xml" ContentType="application/vnd.openxmlformats-officedocument.presentationml.tags+xml"/>
  <Override PartName="/ppt/notesSlides/notesSlide30.xml" ContentType="application/vnd.openxmlformats-officedocument.presentationml.notesSlide+xml"/>
  <Override PartName="/ppt/tags/tag201.xml" ContentType="application/vnd.openxmlformats-officedocument.presentationml.tags+xml"/>
  <Override PartName="/ppt/notesSlides/notesSlide31.xml" ContentType="application/vnd.openxmlformats-officedocument.presentationml.notesSlide+xml"/>
  <Override PartName="/ppt/tags/tag202.xml" ContentType="application/vnd.openxmlformats-officedocument.presentationml.tags+xml"/>
  <Override PartName="/ppt/notesSlides/notesSlide32.xml" ContentType="application/vnd.openxmlformats-officedocument.presentationml.notesSlide+xml"/>
  <Override PartName="/ppt/tags/tag203.xml" ContentType="application/vnd.openxmlformats-officedocument.presentationml.tags+xml"/>
  <Override PartName="/ppt/notesSlides/notesSlide33.xml" ContentType="application/vnd.openxmlformats-officedocument.presentationml.notesSlide+xml"/>
  <Override PartName="/ppt/tags/tag204.xml" ContentType="application/vnd.openxmlformats-officedocument.presentationml.tags+xml"/>
  <Override PartName="/ppt/notesSlides/notesSlide34.xml" ContentType="application/vnd.openxmlformats-officedocument.presentationml.notesSlide+xml"/>
  <Override PartName="/ppt/tags/tag205.xml" ContentType="application/vnd.openxmlformats-officedocument.presentationml.tags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85" r:id="rId2"/>
  </p:sldMasterIdLst>
  <p:notesMasterIdLst>
    <p:notesMasterId r:id="rId39"/>
  </p:notesMasterIdLst>
  <p:sldIdLst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</p:sldIdLst>
  <p:sldSz cx="9144000" cy="5143500" type="screen16x9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4F3E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6314" autoAdjust="0"/>
  </p:normalViewPr>
  <p:slideViewPr>
    <p:cSldViewPr>
      <p:cViewPr varScale="1">
        <p:scale>
          <a:sx n="143" d="100"/>
          <a:sy n="143" d="100"/>
        </p:scale>
        <p:origin x="684" y="12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notesMaster" Target="notesMasters/notesMaster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theme" Target="theme/theme1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tableStyles" Target="tableStyles.xml"/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B8AFEAD-7EE3-4FEC-96F3-80CFEC58930F}" type="datetimeFigureOut">
              <a:rPr lang="zh-CN" altLang="en-US" smtClean="0"/>
              <a:t>2021/7/24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F02162-44A1-47F2-9DF0-8C9BF2E3E27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483174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zh-CN" altLang="en-US" smtClean="0">
                <a:solidFill>
                  <a:prstClr val="black"/>
                </a:solidFill>
              </a:rPr>
              <a:t>更多精美模板请访问卡卡办公网：</a:t>
            </a:r>
            <a:r>
              <a:rPr lang="en-US" altLang="zh-CN" smtClean="0">
                <a:solidFill>
                  <a:prstClr val="black"/>
                </a:solidFill>
              </a:rPr>
              <a:t>https://www.kakappt.com</a:t>
            </a:r>
            <a:endParaRPr lang="zh-CN" alt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906392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4400">
              <a:defRPr/>
            </a:pPr>
            <a:fld id="{0FC6B7E2-0617-4AC1-993F-2E58B2FF18A7}" type="slidenum">
              <a:rPr lang="zh-CN" altLang="en-US" smtClean="0">
                <a:solidFill>
                  <a:prstClr val="black"/>
                </a:solidFill>
              </a:rPr>
              <a:pPr defTabSz="914400">
                <a:defRPr/>
              </a:pPr>
              <a:t>10</a:t>
            </a:fld>
            <a:endParaRPr lang="zh-CN" alt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49235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4400">
              <a:defRPr/>
            </a:pPr>
            <a:fld id="{0FC6B7E2-0617-4AC1-993F-2E58B2FF18A7}" type="slidenum">
              <a:rPr lang="zh-CN" altLang="en-US" smtClean="0">
                <a:solidFill>
                  <a:prstClr val="black"/>
                </a:solidFill>
              </a:rPr>
              <a:pPr defTabSz="914400">
                <a:defRPr/>
              </a:pPr>
              <a:t>11</a:t>
            </a:fld>
            <a:endParaRPr lang="zh-CN" alt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368457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4400">
              <a:defRPr/>
            </a:pPr>
            <a:fld id="{0FC6B7E2-0617-4AC1-993F-2E58B2FF18A7}" type="slidenum">
              <a:rPr lang="zh-CN" altLang="en-US" smtClean="0">
                <a:solidFill>
                  <a:prstClr val="black"/>
                </a:solidFill>
              </a:rPr>
              <a:pPr defTabSz="914400">
                <a:defRPr/>
              </a:pPr>
              <a:t>12</a:t>
            </a:fld>
            <a:endParaRPr lang="zh-CN" alt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286513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4400">
              <a:defRPr/>
            </a:pPr>
            <a:fld id="{0FC6B7E2-0617-4AC1-993F-2E58B2FF18A7}" type="slidenum">
              <a:rPr lang="zh-CN" altLang="en-US" smtClean="0">
                <a:solidFill>
                  <a:prstClr val="black"/>
                </a:solidFill>
              </a:rPr>
              <a:pPr defTabSz="914400">
                <a:defRPr/>
              </a:pPr>
              <a:t>13</a:t>
            </a:fld>
            <a:endParaRPr lang="zh-CN" alt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463868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4400">
              <a:defRPr/>
            </a:pPr>
            <a:fld id="{0FC6B7E2-0617-4AC1-993F-2E58B2FF18A7}" type="slidenum">
              <a:rPr lang="zh-CN" altLang="en-US" smtClean="0">
                <a:solidFill>
                  <a:prstClr val="black"/>
                </a:solidFill>
              </a:rPr>
              <a:pPr defTabSz="914400">
                <a:defRPr/>
              </a:pPr>
              <a:t>14</a:t>
            </a:fld>
            <a:endParaRPr lang="zh-CN" alt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898175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4400">
              <a:defRPr/>
            </a:pPr>
            <a:fld id="{0FC6B7E2-0617-4AC1-993F-2E58B2FF18A7}" type="slidenum">
              <a:rPr lang="zh-CN" altLang="en-US" smtClean="0">
                <a:solidFill>
                  <a:prstClr val="black"/>
                </a:solidFill>
              </a:rPr>
              <a:pPr defTabSz="914400">
                <a:defRPr/>
              </a:pPr>
              <a:t>15</a:t>
            </a:fld>
            <a:endParaRPr lang="zh-CN" alt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895797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4400">
              <a:defRPr/>
            </a:pPr>
            <a:fld id="{0FC6B7E2-0617-4AC1-993F-2E58B2FF18A7}" type="slidenum">
              <a:rPr lang="zh-CN" altLang="en-US" smtClean="0">
                <a:solidFill>
                  <a:prstClr val="black"/>
                </a:solidFill>
              </a:rPr>
              <a:pPr defTabSz="914400">
                <a:defRPr/>
              </a:pPr>
              <a:t>16</a:t>
            </a:fld>
            <a:endParaRPr lang="zh-CN" alt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228622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4400">
              <a:defRPr/>
            </a:pPr>
            <a:fld id="{0FC6B7E2-0617-4AC1-993F-2E58B2FF18A7}" type="slidenum">
              <a:rPr lang="zh-CN" altLang="en-US" smtClean="0">
                <a:solidFill>
                  <a:prstClr val="black"/>
                </a:solidFill>
              </a:rPr>
              <a:pPr defTabSz="914400">
                <a:defRPr/>
              </a:pPr>
              <a:t>17</a:t>
            </a:fld>
            <a:endParaRPr lang="zh-CN" alt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568585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4400">
              <a:defRPr/>
            </a:pPr>
            <a:fld id="{0FC6B7E2-0617-4AC1-993F-2E58B2FF18A7}" type="slidenum">
              <a:rPr lang="zh-CN" altLang="en-US" smtClean="0">
                <a:solidFill>
                  <a:prstClr val="black"/>
                </a:solidFill>
              </a:rPr>
              <a:pPr defTabSz="914400">
                <a:defRPr/>
              </a:pPr>
              <a:t>18</a:t>
            </a:fld>
            <a:endParaRPr lang="zh-CN" alt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859117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4400">
              <a:defRPr/>
            </a:pPr>
            <a:fld id="{0FC6B7E2-0617-4AC1-993F-2E58B2FF18A7}" type="slidenum">
              <a:rPr lang="zh-CN" altLang="en-US" smtClean="0">
                <a:solidFill>
                  <a:prstClr val="black"/>
                </a:solidFill>
              </a:rPr>
              <a:pPr defTabSz="914400">
                <a:defRPr/>
              </a:pPr>
              <a:t>19</a:t>
            </a:fld>
            <a:endParaRPr lang="zh-CN" alt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78086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zh-CN" altLang="en-US" smtClean="0">
                <a:solidFill>
                  <a:prstClr val="black"/>
                </a:solidFill>
              </a:rPr>
              <a:t>更多精美模板请访问卡卡办公网：</a:t>
            </a:r>
            <a:r>
              <a:rPr lang="en-US" altLang="zh-CN" smtClean="0">
                <a:solidFill>
                  <a:prstClr val="black"/>
                </a:solidFill>
              </a:rPr>
              <a:t>https://www.kakappt.com</a:t>
            </a:r>
            <a:endParaRPr lang="zh-CN" alt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005611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4400">
              <a:defRPr/>
            </a:pPr>
            <a:fld id="{0FC6B7E2-0617-4AC1-993F-2E58B2FF18A7}" type="slidenum">
              <a:rPr lang="zh-CN" altLang="en-US" smtClean="0">
                <a:solidFill>
                  <a:prstClr val="black"/>
                </a:solidFill>
              </a:rPr>
              <a:pPr defTabSz="914400">
                <a:defRPr/>
              </a:pPr>
              <a:t>20</a:t>
            </a:fld>
            <a:endParaRPr lang="zh-CN" alt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913719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4400">
              <a:defRPr/>
            </a:pPr>
            <a:fld id="{0FC6B7E2-0617-4AC1-993F-2E58B2FF18A7}" type="slidenum">
              <a:rPr lang="zh-CN" altLang="en-US" smtClean="0">
                <a:solidFill>
                  <a:prstClr val="black"/>
                </a:solidFill>
              </a:rPr>
              <a:pPr defTabSz="914400">
                <a:defRPr/>
              </a:pPr>
              <a:t>21</a:t>
            </a:fld>
            <a:endParaRPr lang="zh-CN" alt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7257492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4400">
              <a:defRPr/>
            </a:pPr>
            <a:fld id="{0FC6B7E2-0617-4AC1-993F-2E58B2FF18A7}" type="slidenum">
              <a:rPr lang="zh-CN" altLang="en-US" smtClean="0">
                <a:solidFill>
                  <a:prstClr val="black"/>
                </a:solidFill>
              </a:rPr>
              <a:pPr defTabSz="914400">
                <a:defRPr/>
              </a:pPr>
              <a:t>22</a:t>
            </a:fld>
            <a:endParaRPr lang="zh-CN" alt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145346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4400">
              <a:defRPr/>
            </a:pPr>
            <a:fld id="{0FC6B7E2-0617-4AC1-993F-2E58B2FF18A7}" type="slidenum">
              <a:rPr lang="zh-CN" altLang="en-US" smtClean="0">
                <a:solidFill>
                  <a:prstClr val="black"/>
                </a:solidFill>
              </a:rPr>
              <a:pPr defTabSz="914400">
                <a:defRPr/>
              </a:pPr>
              <a:t>23</a:t>
            </a:fld>
            <a:endParaRPr lang="zh-CN" alt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640019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4400">
              <a:defRPr/>
            </a:pPr>
            <a:fld id="{0FC6B7E2-0617-4AC1-993F-2E58B2FF18A7}" type="slidenum">
              <a:rPr lang="zh-CN" altLang="en-US" smtClean="0">
                <a:solidFill>
                  <a:prstClr val="black"/>
                </a:solidFill>
              </a:rPr>
              <a:pPr defTabSz="914400">
                <a:defRPr/>
              </a:pPr>
              <a:t>24</a:t>
            </a:fld>
            <a:endParaRPr lang="zh-CN" alt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229469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4400">
              <a:defRPr/>
            </a:pPr>
            <a:fld id="{0FC6B7E2-0617-4AC1-993F-2E58B2FF18A7}" type="slidenum">
              <a:rPr lang="zh-CN" altLang="en-US" smtClean="0">
                <a:solidFill>
                  <a:prstClr val="black"/>
                </a:solidFill>
              </a:rPr>
              <a:pPr defTabSz="914400">
                <a:defRPr/>
              </a:pPr>
              <a:t>25</a:t>
            </a:fld>
            <a:endParaRPr lang="zh-CN" alt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883275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4400">
              <a:defRPr/>
            </a:pPr>
            <a:fld id="{0FC6B7E2-0617-4AC1-993F-2E58B2FF18A7}" type="slidenum">
              <a:rPr lang="zh-CN" altLang="en-US" smtClean="0">
                <a:solidFill>
                  <a:prstClr val="black"/>
                </a:solidFill>
              </a:rPr>
              <a:pPr defTabSz="914400">
                <a:defRPr/>
              </a:pPr>
              <a:t>26</a:t>
            </a:fld>
            <a:endParaRPr lang="zh-CN" alt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195610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4400">
              <a:defRPr/>
            </a:pPr>
            <a:fld id="{0FC6B7E2-0617-4AC1-993F-2E58B2FF18A7}" type="slidenum">
              <a:rPr lang="zh-CN" altLang="en-US" smtClean="0">
                <a:solidFill>
                  <a:prstClr val="black"/>
                </a:solidFill>
              </a:rPr>
              <a:pPr defTabSz="914400">
                <a:defRPr/>
              </a:pPr>
              <a:t>27</a:t>
            </a:fld>
            <a:endParaRPr lang="zh-CN" alt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1433549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4400">
              <a:defRPr/>
            </a:pPr>
            <a:fld id="{0FC6B7E2-0617-4AC1-993F-2E58B2FF18A7}" type="slidenum">
              <a:rPr lang="zh-CN" altLang="en-US" smtClean="0">
                <a:solidFill>
                  <a:prstClr val="black"/>
                </a:solidFill>
              </a:rPr>
              <a:pPr defTabSz="914400">
                <a:defRPr/>
              </a:pPr>
              <a:t>28</a:t>
            </a:fld>
            <a:endParaRPr lang="zh-CN" alt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8909174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4400">
              <a:defRPr/>
            </a:pPr>
            <a:fld id="{0FC6B7E2-0617-4AC1-993F-2E58B2FF18A7}" type="slidenum">
              <a:rPr lang="zh-CN" altLang="en-US" smtClean="0">
                <a:solidFill>
                  <a:prstClr val="black"/>
                </a:solidFill>
              </a:rPr>
              <a:pPr defTabSz="914400">
                <a:defRPr/>
              </a:pPr>
              <a:t>29</a:t>
            </a:fld>
            <a:endParaRPr lang="zh-CN" alt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361030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zh-CN" altLang="en-US" smtClean="0">
                <a:solidFill>
                  <a:prstClr val="black"/>
                </a:solidFill>
              </a:rPr>
              <a:t>更多精美模板请访问卡卡办公网：</a:t>
            </a:r>
            <a:r>
              <a:rPr lang="en-US" altLang="zh-CN" smtClean="0">
                <a:solidFill>
                  <a:prstClr val="black"/>
                </a:solidFill>
              </a:rPr>
              <a:t>https://www.kakappt.com</a:t>
            </a:r>
            <a:endParaRPr lang="zh-CN" alt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9659329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4400">
              <a:defRPr/>
            </a:pPr>
            <a:fld id="{0FC6B7E2-0617-4AC1-993F-2E58B2FF18A7}" type="slidenum">
              <a:rPr lang="zh-CN" altLang="en-US" smtClean="0">
                <a:solidFill>
                  <a:prstClr val="black"/>
                </a:solidFill>
              </a:rPr>
              <a:pPr defTabSz="914400">
                <a:defRPr/>
              </a:pPr>
              <a:t>30</a:t>
            </a:fld>
            <a:endParaRPr lang="zh-CN" alt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3489990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4400">
              <a:defRPr/>
            </a:pPr>
            <a:fld id="{0FC6B7E2-0617-4AC1-993F-2E58B2FF18A7}" type="slidenum">
              <a:rPr lang="zh-CN" altLang="en-US" smtClean="0">
                <a:solidFill>
                  <a:prstClr val="black"/>
                </a:solidFill>
              </a:rPr>
              <a:pPr defTabSz="914400">
                <a:defRPr/>
              </a:pPr>
              <a:t>31</a:t>
            </a:fld>
            <a:endParaRPr lang="zh-CN" alt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0777201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59FAF0-124F-452D-B28A-C7A5619D670B}" type="slidenum">
              <a:rPr lang="zh-CN" altLang="en-US" smtClean="0">
                <a:solidFill>
                  <a:prstClr val="black"/>
                </a:solidFill>
              </a:rPr>
              <a:pPr/>
              <a:t>32</a:t>
            </a:fld>
            <a:endParaRPr lang="zh-CN" alt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2379238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4400">
              <a:defRPr/>
            </a:pPr>
            <a:fld id="{0FC6B7E2-0617-4AC1-993F-2E58B2FF18A7}" type="slidenum">
              <a:rPr lang="zh-CN" altLang="en-US" smtClean="0">
                <a:solidFill>
                  <a:prstClr val="black"/>
                </a:solidFill>
              </a:rPr>
              <a:pPr defTabSz="914400">
                <a:defRPr/>
              </a:pPr>
              <a:t>33</a:t>
            </a:fld>
            <a:endParaRPr lang="zh-CN" alt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8253372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4400">
              <a:defRPr/>
            </a:pPr>
            <a:fld id="{0FC6B7E2-0617-4AC1-993F-2E58B2FF18A7}" type="slidenum">
              <a:rPr lang="zh-CN" altLang="en-US" smtClean="0">
                <a:solidFill>
                  <a:prstClr val="black"/>
                </a:solidFill>
              </a:rPr>
              <a:pPr defTabSz="914400">
                <a:defRPr/>
              </a:pPr>
              <a:t>34</a:t>
            </a:fld>
            <a:endParaRPr lang="zh-CN" alt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9829630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59FAF0-124F-452D-B28A-C7A5619D670B}" type="slidenum">
              <a:rPr lang="zh-CN" altLang="en-US" smtClean="0">
                <a:solidFill>
                  <a:prstClr val="black"/>
                </a:solidFill>
              </a:rPr>
              <a:pPr/>
              <a:t>35</a:t>
            </a:fld>
            <a:endParaRPr lang="zh-CN" alt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7054943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36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59319908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4400">
              <a:defRPr/>
            </a:pPr>
            <a:fld id="{0FC6B7E2-0617-4AC1-993F-2E58B2FF18A7}" type="slidenum">
              <a:rPr lang="zh-CN" altLang="en-US" smtClean="0">
                <a:solidFill>
                  <a:prstClr val="black"/>
                </a:solidFill>
              </a:rPr>
              <a:pPr defTabSz="914400">
                <a:defRPr/>
              </a:pPr>
              <a:t>4</a:t>
            </a:fld>
            <a:endParaRPr lang="zh-CN" alt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155578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4400">
              <a:defRPr/>
            </a:pPr>
            <a:fld id="{0FC6B7E2-0617-4AC1-993F-2E58B2FF18A7}" type="slidenum">
              <a:rPr lang="zh-CN" altLang="en-US" smtClean="0">
                <a:solidFill>
                  <a:prstClr val="black"/>
                </a:solidFill>
              </a:rPr>
              <a:pPr defTabSz="914400">
                <a:defRPr/>
              </a:pPr>
              <a:t>5</a:t>
            </a:fld>
            <a:endParaRPr lang="zh-CN" alt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239013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4400">
              <a:defRPr/>
            </a:pPr>
            <a:fld id="{0FC6B7E2-0617-4AC1-993F-2E58B2FF18A7}" type="slidenum">
              <a:rPr lang="zh-CN" altLang="en-US" smtClean="0">
                <a:solidFill>
                  <a:prstClr val="black"/>
                </a:solidFill>
              </a:rPr>
              <a:pPr defTabSz="914400">
                <a:defRPr/>
              </a:pPr>
              <a:t>6</a:t>
            </a:fld>
            <a:endParaRPr lang="zh-CN" alt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919542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4400">
              <a:defRPr/>
            </a:pPr>
            <a:fld id="{0FC6B7E2-0617-4AC1-993F-2E58B2FF18A7}" type="slidenum">
              <a:rPr lang="zh-CN" altLang="en-US" smtClean="0">
                <a:solidFill>
                  <a:prstClr val="black"/>
                </a:solidFill>
              </a:rPr>
              <a:pPr defTabSz="914400">
                <a:defRPr/>
              </a:pPr>
              <a:t>7</a:t>
            </a:fld>
            <a:endParaRPr lang="zh-CN" alt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347921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59FAF0-124F-452D-B28A-C7A5619D670B}" type="slidenum">
              <a:rPr lang="zh-CN" altLang="en-US" smtClean="0">
                <a:solidFill>
                  <a:prstClr val="black"/>
                </a:solidFill>
              </a:rPr>
              <a:pPr/>
              <a:t>8</a:t>
            </a:fld>
            <a:endParaRPr lang="zh-CN" alt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901365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4400">
              <a:defRPr/>
            </a:pPr>
            <a:fld id="{0FC6B7E2-0617-4AC1-993F-2E58B2FF18A7}" type="slidenum">
              <a:rPr lang="zh-CN" altLang="en-US" smtClean="0">
                <a:solidFill>
                  <a:prstClr val="black"/>
                </a:solidFill>
              </a:rPr>
              <a:pPr defTabSz="914400">
                <a:defRPr/>
              </a:pPr>
              <a:t>9</a:t>
            </a:fld>
            <a:endParaRPr lang="zh-CN" alt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50243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tags" Target="../tags/tag14.xml"/><Relationship Id="rId13" Type="http://schemas.openxmlformats.org/officeDocument/2006/relationships/tags" Target="../tags/tag19.xml"/><Relationship Id="rId18" Type="http://schemas.openxmlformats.org/officeDocument/2006/relationships/slideMaster" Target="../slideMasters/slideMaster1.xml"/><Relationship Id="rId3" Type="http://schemas.openxmlformats.org/officeDocument/2006/relationships/tags" Target="../tags/tag9.xml"/><Relationship Id="rId21" Type="http://schemas.openxmlformats.org/officeDocument/2006/relationships/image" Target="../media/image3.png"/><Relationship Id="rId7" Type="http://schemas.openxmlformats.org/officeDocument/2006/relationships/tags" Target="../tags/tag13.xml"/><Relationship Id="rId12" Type="http://schemas.openxmlformats.org/officeDocument/2006/relationships/tags" Target="../tags/tag18.xml"/><Relationship Id="rId17" Type="http://schemas.openxmlformats.org/officeDocument/2006/relationships/tags" Target="../tags/tag23.xml"/><Relationship Id="rId25" Type="http://schemas.openxmlformats.org/officeDocument/2006/relationships/image" Target="../media/image7.png"/><Relationship Id="rId2" Type="http://schemas.openxmlformats.org/officeDocument/2006/relationships/tags" Target="../tags/tag8.xml"/><Relationship Id="rId16" Type="http://schemas.openxmlformats.org/officeDocument/2006/relationships/tags" Target="../tags/tag22.xml"/><Relationship Id="rId20" Type="http://schemas.openxmlformats.org/officeDocument/2006/relationships/image" Target="../media/image2.png"/><Relationship Id="rId1" Type="http://schemas.openxmlformats.org/officeDocument/2006/relationships/tags" Target="../tags/tag7.xml"/><Relationship Id="rId6" Type="http://schemas.openxmlformats.org/officeDocument/2006/relationships/tags" Target="../tags/tag12.xml"/><Relationship Id="rId11" Type="http://schemas.openxmlformats.org/officeDocument/2006/relationships/tags" Target="../tags/tag17.xml"/><Relationship Id="rId24" Type="http://schemas.openxmlformats.org/officeDocument/2006/relationships/image" Target="../media/image6.png"/><Relationship Id="rId5" Type="http://schemas.openxmlformats.org/officeDocument/2006/relationships/tags" Target="../tags/tag11.xml"/><Relationship Id="rId15" Type="http://schemas.openxmlformats.org/officeDocument/2006/relationships/tags" Target="../tags/tag21.xml"/><Relationship Id="rId23" Type="http://schemas.openxmlformats.org/officeDocument/2006/relationships/image" Target="../media/image5.png"/><Relationship Id="rId10" Type="http://schemas.openxmlformats.org/officeDocument/2006/relationships/tags" Target="../tags/tag16.xml"/><Relationship Id="rId19" Type="http://schemas.openxmlformats.org/officeDocument/2006/relationships/image" Target="../media/image1.png"/><Relationship Id="rId4" Type="http://schemas.openxmlformats.org/officeDocument/2006/relationships/tags" Target="../tags/tag10.xml"/><Relationship Id="rId9" Type="http://schemas.openxmlformats.org/officeDocument/2006/relationships/tags" Target="../tags/tag15.xml"/><Relationship Id="rId14" Type="http://schemas.openxmlformats.org/officeDocument/2006/relationships/tags" Target="../tags/tag20.xml"/><Relationship Id="rId22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8" Type="http://schemas.openxmlformats.org/officeDocument/2006/relationships/slideMaster" Target="../slideMasters/slideMaster1.xml"/><Relationship Id="rId3" Type="http://schemas.openxmlformats.org/officeDocument/2006/relationships/tags" Target="../tags/tag85.xml"/><Relationship Id="rId7" Type="http://schemas.openxmlformats.org/officeDocument/2006/relationships/tags" Target="../tags/tag89.xml"/><Relationship Id="rId2" Type="http://schemas.openxmlformats.org/officeDocument/2006/relationships/tags" Target="../tags/tag84.xml"/><Relationship Id="rId1" Type="http://schemas.openxmlformats.org/officeDocument/2006/relationships/tags" Target="../tags/tag83.xml"/><Relationship Id="rId6" Type="http://schemas.openxmlformats.org/officeDocument/2006/relationships/tags" Target="../tags/tag88.xml"/><Relationship Id="rId5" Type="http://schemas.openxmlformats.org/officeDocument/2006/relationships/tags" Target="../tags/tag87.xml"/><Relationship Id="rId4" Type="http://schemas.openxmlformats.org/officeDocument/2006/relationships/tags" Target="../tags/tag86.xml"/><Relationship Id="rId9" Type="http://schemas.openxmlformats.org/officeDocument/2006/relationships/image" Target="../media/image8.png"/></Relationships>
</file>

<file path=ppt/slideLayouts/_rels/slideLayout11.xml.rels><?xml version="1.0" encoding="UTF-8" standalone="yes"?>
<Relationships xmlns="http://schemas.openxmlformats.org/package/2006/relationships"><Relationship Id="rId8" Type="http://schemas.openxmlformats.org/officeDocument/2006/relationships/tags" Target="../tags/tag97.xml"/><Relationship Id="rId13" Type="http://schemas.openxmlformats.org/officeDocument/2006/relationships/tags" Target="../tags/tag102.xml"/><Relationship Id="rId18" Type="http://schemas.openxmlformats.org/officeDocument/2006/relationships/slideMaster" Target="../slideMasters/slideMaster1.xml"/><Relationship Id="rId3" Type="http://schemas.openxmlformats.org/officeDocument/2006/relationships/tags" Target="../tags/tag92.xml"/><Relationship Id="rId21" Type="http://schemas.openxmlformats.org/officeDocument/2006/relationships/image" Target="../media/image3.png"/><Relationship Id="rId7" Type="http://schemas.openxmlformats.org/officeDocument/2006/relationships/tags" Target="../tags/tag96.xml"/><Relationship Id="rId12" Type="http://schemas.openxmlformats.org/officeDocument/2006/relationships/tags" Target="../tags/tag101.xml"/><Relationship Id="rId17" Type="http://schemas.openxmlformats.org/officeDocument/2006/relationships/tags" Target="../tags/tag106.xml"/><Relationship Id="rId25" Type="http://schemas.openxmlformats.org/officeDocument/2006/relationships/image" Target="../media/image7.png"/><Relationship Id="rId2" Type="http://schemas.openxmlformats.org/officeDocument/2006/relationships/tags" Target="../tags/tag91.xml"/><Relationship Id="rId16" Type="http://schemas.openxmlformats.org/officeDocument/2006/relationships/tags" Target="../tags/tag105.xml"/><Relationship Id="rId20" Type="http://schemas.openxmlformats.org/officeDocument/2006/relationships/image" Target="../media/image2.png"/><Relationship Id="rId1" Type="http://schemas.openxmlformats.org/officeDocument/2006/relationships/tags" Target="../tags/tag90.xml"/><Relationship Id="rId6" Type="http://schemas.openxmlformats.org/officeDocument/2006/relationships/tags" Target="../tags/tag95.xml"/><Relationship Id="rId11" Type="http://schemas.openxmlformats.org/officeDocument/2006/relationships/tags" Target="../tags/tag100.xml"/><Relationship Id="rId24" Type="http://schemas.openxmlformats.org/officeDocument/2006/relationships/image" Target="../media/image6.png"/><Relationship Id="rId5" Type="http://schemas.openxmlformats.org/officeDocument/2006/relationships/tags" Target="../tags/tag94.xml"/><Relationship Id="rId15" Type="http://schemas.openxmlformats.org/officeDocument/2006/relationships/tags" Target="../tags/tag104.xml"/><Relationship Id="rId23" Type="http://schemas.openxmlformats.org/officeDocument/2006/relationships/image" Target="../media/image5.png"/><Relationship Id="rId10" Type="http://schemas.openxmlformats.org/officeDocument/2006/relationships/tags" Target="../tags/tag99.xml"/><Relationship Id="rId19" Type="http://schemas.openxmlformats.org/officeDocument/2006/relationships/image" Target="../media/image1.png"/><Relationship Id="rId4" Type="http://schemas.openxmlformats.org/officeDocument/2006/relationships/tags" Target="../tags/tag93.xml"/><Relationship Id="rId9" Type="http://schemas.openxmlformats.org/officeDocument/2006/relationships/tags" Target="../tags/tag98.xml"/><Relationship Id="rId14" Type="http://schemas.openxmlformats.org/officeDocument/2006/relationships/tags" Target="../tags/tag103.xml"/><Relationship Id="rId22" Type="http://schemas.openxmlformats.org/officeDocument/2006/relationships/image" Target="../media/image4.png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tags" Target="../tags/tag109.xml"/><Relationship Id="rId7" Type="http://schemas.openxmlformats.org/officeDocument/2006/relationships/image" Target="../media/image8.png"/><Relationship Id="rId2" Type="http://schemas.openxmlformats.org/officeDocument/2006/relationships/tags" Target="../tags/tag108.xml"/><Relationship Id="rId1" Type="http://schemas.openxmlformats.org/officeDocument/2006/relationships/tags" Target="../tags/tag107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111.xml"/><Relationship Id="rId4" Type="http://schemas.openxmlformats.org/officeDocument/2006/relationships/tags" Target="../tags/tag110.xml"/></Relationships>
</file>

<file path=ppt/slideLayouts/_rels/slideLayout13.xml.rels><?xml version="1.0" encoding="UTF-8" standalone="yes"?>
<Relationships xmlns="http://schemas.openxmlformats.org/package/2006/relationships"><Relationship Id="rId8" Type="http://schemas.openxmlformats.org/officeDocument/2006/relationships/slideMaster" Target="../slideMasters/slideMaster1.xml"/><Relationship Id="rId3" Type="http://schemas.openxmlformats.org/officeDocument/2006/relationships/tags" Target="../tags/tag114.xml"/><Relationship Id="rId7" Type="http://schemas.openxmlformats.org/officeDocument/2006/relationships/tags" Target="../tags/tag118.xml"/><Relationship Id="rId2" Type="http://schemas.openxmlformats.org/officeDocument/2006/relationships/tags" Target="../tags/tag113.xml"/><Relationship Id="rId1" Type="http://schemas.openxmlformats.org/officeDocument/2006/relationships/tags" Target="../tags/tag112.xml"/><Relationship Id="rId6" Type="http://schemas.openxmlformats.org/officeDocument/2006/relationships/tags" Target="../tags/tag117.xml"/><Relationship Id="rId5" Type="http://schemas.openxmlformats.org/officeDocument/2006/relationships/tags" Target="../tags/tag116.xml"/><Relationship Id="rId4" Type="http://schemas.openxmlformats.org/officeDocument/2006/relationships/tags" Target="../tags/tag115.xml"/><Relationship Id="rId9" Type="http://schemas.openxmlformats.org/officeDocument/2006/relationships/image" Target="../media/image8.png"/></Relationships>
</file>

<file path=ppt/slideLayouts/_rels/slideLayout14.xml.rels><?xml version="1.0" encoding="UTF-8" standalone="yes"?>
<Relationships xmlns="http://schemas.openxmlformats.org/package/2006/relationships"><Relationship Id="rId8" Type="http://schemas.openxmlformats.org/officeDocument/2006/relationships/tags" Target="../tags/tag126.xml"/><Relationship Id="rId3" Type="http://schemas.openxmlformats.org/officeDocument/2006/relationships/tags" Target="../tags/tag121.xml"/><Relationship Id="rId7" Type="http://schemas.openxmlformats.org/officeDocument/2006/relationships/tags" Target="../tags/tag125.xml"/><Relationship Id="rId2" Type="http://schemas.openxmlformats.org/officeDocument/2006/relationships/tags" Target="../tags/tag120.xml"/><Relationship Id="rId1" Type="http://schemas.openxmlformats.org/officeDocument/2006/relationships/tags" Target="../tags/tag119.xml"/><Relationship Id="rId6" Type="http://schemas.openxmlformats.org/officeDocument/2006/relationships/tags" Target="../tags/tag124.xml"/><Relationship Id="rId5" Type="http://schemas.openxmlformats.org/officeDocument/2006/relationships/tags" Target="../tags/tag123.xml"/><Relationship Id="rId10" Type="http://schemas.openxmlformats.org/officeDocument/2006/relationships/image" Target="../media/image8.png"/><Relationship Id="rId4" Type="http://schemas.openxmlformats.org/officeDocument/2006/relationships/tags" Target="../tags/tag122.xml"/><Relationship Id="rId9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8" Type="http://schemas.openxmlformats.org/officeDocument/2006/relationships/tags" Target="../tags/tag134.xml"/><Relationship Id="rId3" Type="http://schemas.openxmlformats.org/officeDocument/2006/relationships/tags" Target="../tags/tag129.xml"/><Relationship Id="rId7" Type="http://schemas.openxmlformats.org/officeDocument/2006/relationships/tags" Target="../tags/tag133.xml"/><Relationship Id="rId2" Type="http://schemas.openxmlformats.org/officeDocument/2006/relationships/tags" Target="../tags/tag128.xml"/><Relationship Id="rId1" Type="http://schemas.openxmlformats.org/officeDocument/2006/relationships/tags" Target="../tags/tag127.xml"/><Relationship Id="rId6" Type="http://schemas.openxmlformats.org/officeDocument/2006/relationships/tags" Target="../tags/tag132.xml"/><Relationship Id="rId5" Type="http://schemas.openxmlformats.org/officeDocument/2006/relationships/tags" Target="../tags/tag131.xml"/><Relationship Id="rId10" Type="http://schemas.openxmlformats.org/officeDocument/2006/relationships/image" Target="../media/image8.png"/><Relationship Id="rId4" Type="http://schemas.openxmlformats.org/officeDocument/2006/relationships/tags" Target="../tags/tag130.xml"/><Relationship Id="rId9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8" Type="http://schemas.openxmlformats.org/officeDocument/2006/relationships/tags" Target="../tags/tag142.xml"/><Relationship Id="rId3" Type="http://schemas.openxmlformats.org/officeDocument/2006/relationships/tags" Target="../tags/tag137.xml"/><Relationship Id="rId7" Type="http://schemas.openxmlformats.org/officeDocument/2006/relationships/tags" Target="../tags/tag141.xml"/><Relationship Id="rId2" Type="http://schemas.openxmlformats.org/officeDocument/2006/relationships/tags" Target="../tags/tag136.xml"/><Relationship Id="rId1" Type="http://schemas.openxmlformats.org/officeDocument/2006/relationships/tags" Target="../tags/tag135.xml"/><Relationship Id="rId6" Type="http://schemas.openxmlformats.org/officeDocument/2006/relationships/tags" Target="../tags/tag140.xml"/><Relationship Id="rId5" Type="http://schemas.openxmlformats.org/officeDocument/2006/relationships/tags" Target="../tags/tag139.xml"/><Relationship Id="rId10" Type="http://schemas.openxmlformats.org/officeDocument/2006/relationships/image" Target="../media/image8.png"/><Relationship Id="rId4" Type="http://schemas.openxmlformats.org/officeDocument/2006/relationships/tags" Target="../tags/tag138.xml"/><Relationship Id="rId9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8" Type="http://schemas.openxmlformats.org/officeDocument/2006/relationships/tags" Target="../tags/tag150.xml"/><Relationship Id="rId3" Type="http://schemas.openxmlformats.org/officeDocument/2006/relationships/tags" Target="../tags/tag145.xml"/><Relationship Id="rId7" Type="http://schemas.openxmlformats.org/officeDocument/2006/relationships/tags" Target="../tags/tag149.xml"/><Relationship Id="rId12" Type="http://schemas.openxmlformats.org/officeDocument/2006/relationships/image" Target="../media/image8.png"/><Relationship Id="rId2" Type="http://schemas.openxmlformats.org/officeDocument/2006/relationships/tags" Target="../tags/tag144.xml"/><Relationship Id="rId1" Type="http://schemas.openxmlformats.org/officeDocument/2006/relationships/tags" Target="../tags/tag143.xml"/><Relationship Id="rId6" Type="http://schemas.openxmlformats.org/officeDocument/2006/relationships/tags" Target="../tags/tag148.xml"/><Relationship Id="rId11" Type="http://schemas.openxmlformats.org/officeDocument/2006/relationships/slideMaster" Target="../slideMasters/slideMaster1.xml"/><Relationship Id="rId5" Type="http://schemas.openxmlformats.org/officeDocument/2006/relationships/tags" Target="../tags/tag147.xml"/><Relationship Id="rId10" Type="http://schemas.openxmlformats.org/officeDocument/2006/relationships/tags" Target="../tags/tag152.xml"/><Relationship Id="rId4" Type="http://schemas.openxmlformats.org/officeDocument/2006/relationships/tags" Target="../tags/tag146.xml"/><Relationship Id="rId9" Type="http://schemas.openxmlformats.org/officeDocument/2006/relationships/tags" Target="../tags/tag151.xml"/></Relationships>
</file>

<file path=ppt/slideLayouts/_rels/slideLayout18.xml.rels><?xml version="1.0" encoding="UTF-8" standalone="yes"?>
<Relationships xmlns="http://schemas.openxmlformats.org/package/2006/relationships"><Relationship Id="rId8" Type="http://schemas.openxmlformats.org/officeDocument/2006/relationships/tags" Target="../tags/tag160.xml"/><Relationship Id="rId3" Type="http://schemas.openxmlformats.org/officeDocument/2006/relationships/tags" Target="../tags/tag155.xml"/><Relationship Id="rId7" Type="http://schemas.openxmlformats.org/officeDocument/2006/relationships/tags" Target="../tags/tag159.xml"/><Relationship Id="rId2" Type="http://schemas.openxmlformats.org/officeDocument/2006/relationships/tags" Target="../tags/tag154.xml"/><Relationship Id="rId1" Type="http://schemas.openxmlformats.org/officeDocument/2006/relationships/tags" Target="../tags/tag153.xml"/><Relationship Id="rId6" Type="http://schemas.openxmlformats.org/officeDocument/2006/relationships/tags" Target="../tags/tag158.xml"/><Relationship Id="rId11" Type="http://schemas.openxmlformats.org/officeDocument/2006/relationships/image" Target="../media/image13.png"/><Relationship Id="rId5" Type="http://schemas.openxmlformats.org/officeDocument/2006/relationships/tags" Target="../tags/tag157.xml"/><Relationship Id="rId10" Type="http://schemas.openxmlformats.org/officeDocument/2006/relationships/image" Target="../media/image12.png"/><Relationship Id="rId4" Type="http://schemas.openxmlformats.org/officeDocument/2006/relationships/tags" Target="../tags/tag156.xml"/><Relationship Id="rId9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tags" Target="../tags/tag26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25.xml"/><Relationship Id="rId1" Type="http://schemas.openxmlformats.org/officeDocument/2006/relationships/tags" Target="../tags/tag24.xml"/><Relationship Id="rId6" Type="http://schemas.openxmlformats.org/officeDocument/2006/relationships/tags" Target="../tags/tag29.xml"/><Relationship Id="rId5" Type="http://schemas.openxmlformats.org/officeDocument/2006/relationships/tags" Target="../tags/tag28.xml"/><Relationship Id="rId4" Type="http://schemas.openxmlformats.org/officeDocument/2006/relationships/tags" Target="../tags/tag27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8" Type="http://schemas.openxmlformats.org/officeDocument/2006/relationships/tags" Target="../tags/tag37.xml"/><Relationship Id="rId13" Type="http://schemas.openxmlformats.org/officeDocument/2006/relationships/tags" Target="../tags/tag42.xml"/><Relationship Id="rId3" Type="http://schemas.openxmlformats.org/officeDocument/2006/relationships/tags" Target="../tags/tag32.xml"/><Relationship Id="rId7" Type="http://schemas.openxmlformats.org/officeDocument/2006/relationships/tags" Target="../tags/tag36.xml"/><Relationship Id="rId12" Type="http://schemas.openxmlformats.org/officeDocument/2006/relationships/tags" Target="../tags/tag41.xml"/><Relationship Id="rId2" Type="http://schemas.openxmlformats.org/officeDocument/2006/relationships/tags" Target="../tags/tag31.xml"/><Relationship Id="rId16" Type="http://schemas.openxmlformats.org/officeDocument/2006/relationships/image" Target="../media/image10.png"/><Relationship Id="rId1" Type="http://schemas.openxmlformats.org/officeDocument/2006/relationships/tags" Target="../tags/tag30.xml"/><Relationship Id="rId6" Type="http://schemas.openxmlformats.org/officeDocument/2006/relationships/tags" Target="../tags/tag35.xml"/><Relationship Id="rId11" Type="http://schemas.openxmlformats.org/officeDocument/2006/relationships/tags" Target="../tags/tag40.xml"/><Relationship Id="rId5" Type="http://schemas.openxmlformats.org/officeDocument/2006/relationships/tags" Target="../tags/tag34.xml"/><Relationship Id="rId15" Type="http://schemas.openxmlformats.org/officeDocument/2006/relationships/image" Target="../media/image9.png"/><Relationship Id="rId10" Type="http://schemas.openxmlformats.org/officeDocument/2006/relationships/tags" Target="../tags/tag39.xml"/><Relationship Id="rId4" Type="http://schemas.openxmlformats.org/officeDocument/2006/relationships/tags" Target="../tags/tag33.xml"/><Relationship Id="rId9" Type="http://schemas.openxmlformats.org/officeDocument/2006/relationships/tags" Target="../tags/tag38.xml"/><Relationship Id="rId14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8" Type="http://schemas.openxmlformats.org/officeDocument/2006/relationships/slideMaster" Target="../slideMasters/slideMaster1.xml"/><Relationship Id="rId3" Type="http://schemas.openxmlformats.org/officeDocument/2006/relationships/tags" Target="../tags/tag45.xml"/><Relationship Id="rId7" Type="http://schemas.openxmlformats.org/officeDocument/2006/relationships/tags" Target="../tags/tag49.xml"/><Relationship Id="rId2" Type="http://schemas.openxmlformats.org/officeDocument/2006/relationships/tags" Target="../tags/tag44.xml"/><Relationship Id="rId1" Type="http://schemas.openxmlformats.org/officeDocument/2006/relationships/tags" Target="../tags/tag43.xml"/><Relationship Id="rId6" Type="http://schemas.openxmlformats.org/officeDocument/2006/relationships/tags" Target="../tags/tag48.xml"/><Relationship Id="rId5" Type="http://schemas.openxmlformats.org/officeDocument/2006/relationships/tags" Target="../tags/tag47.xml"/><Relationship Id="rId4" Type="http://schemas.openxmlformats.org/officeDocument/2006/relationships/tags" Target="../tags/tag46.xml"/><Relationship Id="rId9" Type="http://schemas.openxmlformats.org/officeDocument/2006/relationships/image" Target="../media/image8.png"/></Relationships>
</file>

<file path=ppt/slideLayouts/_rels/slideLayout5.xml.rels><?xml version="1.0" encoding="UTF-8" standalone="yes"?>
<Relationships xmlns="http://schemas.openxmlformats.org/package/2006/relationships"><Relationship Id="rId8" Type="http://schemas.openxmlformats.org/officeDocument/2006/relationships/tags" Target="../tags/tag57.xml"/><Relationship Id="rId3" Type="http://schemas.openxmlformats.org/officeDocument/2006/relationships/tags" Target="../tags/tag52.xml"/><Relationship Id="rId7" Type="http://schemas.openxmlformats.org/officeDocument/2006/relationships/tags" Target="../tags/tag56.xml"/><Relationship Id="rId2" Type="http://schemas.openxmlformats.org/officeDocument/2006/relationships/tags" Target="../tags/tag51.xml"/><Relationship Id="rId1" Type="http://schemas.openxmlformats.org/officeDocument/2006/relationships/tags" Target="../tags/tag50.xml"/><Relationship Id="rId6" Type="http://schemas.openxmlformats.org/officeDocument/2006/relationships/tags" Target="../tags/tag55.xml"/><Relationship Id="rId11" Type="http://schemas.openxmlformats.org/officeDocument/2006/relationships/image" Target="../media/image8.png"/><Relationship Id="rId5" Type="http://schemas.openxmlformats.org/officeDocument/2006/relationships/tags" Target="../tags/tag54.xml"/><Relationship Id="rId10" Type="http://schemas.openxmlformats.org/officeDocument/2006/relationships/slideMaster" Target="../slideMasters/slideMaster1.xml"/><Relationship Id="rId4" Type="http://schemas.openxmlformats.org/officeDocument/2006/relationships/tags" Target="../tags/tag53.xml"/><Relationship Id="rId9" Type="http://schemas.openxmlformats.org/officeDocument/2006/relationships/tags" Target="../tags/tag58.xml"/></Relationships>
</file>

<file path=ppt/slideLayouts/_rels/slideLayout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tags" Target="../tags/tag61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60.xml"/><Relationship Id="rId1" Type="http://schemas.openxmlformats.org/officeDocument/2006/relationships/tags" Target="../tags/tag59.xml"/><Relationship Id="rId6" Type="http://schemas.openxmlformats.org/officeDocument/2006/relationships/tags" Target="../tags/tag64.xml"/><Relationship Id="rId5" Type="http://schemas.openxmlformats.org/officeDocument/2006/relationships/tags" Target="../tags/tag63.xml"/><Relationship Id="rId4" Type="http://schemas.openxmlformats.org/officeDocument/2006/relationships/tags" Target="../tags/tag62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tags" Target="../tags/tag67.xml"/><Relationship Id="rId2" Type="http://schemas.openxmlformats.org/officeDocument/2006/relationships/tags" Target="../tags/tag66.xml"/><Relationship Id="rId1" Type="http://schemas.openxmlformats.org/officeDocument/2006/relationships/tags" Target="../tags/tag65.xml"/><Relationship Id="rId4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8" Type="http://schemas.openxmlformats.org/officeDocument/2006/relationships/slideMaster" Target="../slideMasters/slideMaster1.xml"/><Relationship Id="rId3" Type="http://schemas.openxmlformats.org/officeDocument/2006/relationships/tags" Target="../tags/tag70.xml"/><Relationship Id="rId7" Type="http://schemas.openxmlformats.org/officeDocument/2006/relationships/tags" Target="../tags/tag74.xml"/><Relationship Id="rId2" Type="http://schemas.openxmlformats.org/officeDocument/2006/relationships/tags" Target="../tags/tag69.xml"/><Relationship Id="rId1" Type="http://schemas.openxmlformats.org/officeDocument/2006/relationships/tags" Target="../tags/tag68.xml"/><Relationship Id="rId6" Type="http://schemas.openxmlformats.org/officeDocument/2006/relationships/tags" Target="../tags/tag73.xml"/><Relationship Id="rId5" Type="http://schemas.openxmlformats.org/officeDocument/2006/relationships/tags" Target="../tags/tag72.xml"/><Relationship Id="rId4" Type="http://schemas.openxmlformats.org/officeDocument/2006/relationships/tags" Target="../tags/tag71.xml"/><Relationship Id="rId9" Type="http://schemas.openxmlformats.org/officeDocument/2006/relationships/image" Target="../media/image8.png"/></Relationships>
</file>

<file path=ppt/slideLayouts/_rels/slideLayout9.xml.rels><?xml version="1.0" encoding="UTF-8" standalone="yes"?>
<Relationships xmlns="http://schemas.openxmlformats.org/package/2006/relationships"><Relationship Id="rId8" Type="http://schemas.openxmlformats.org/officeDocument/2006/relationships/tags" Target="../tags/tag82.xml"/><Relationship Id="rId3" Type="http://schemas.openxmlformats.org/officeDocument/2006/relationships/tags" Target="../tags/tag77.xml"/><Relationship Id="rId7" Type="http://schemas.openxmlformats.org/officeDocument/2006/relationships/tags" Target="../tags/tag81.xml"/><Relationship Id="rId2" Type="http://schemas.openxmlformats.org/officeDocument/2006/relationships/tags" Target="../tags/tag76.xml"/><Relationship Id="rId1" Type="http://schemas.openxmlformats.org/officeDocument/2006/relationships/tags" Target="../tags/tag75.xml"/><Relationship Id="rId6" Type="http://schemas.openxmlformats.org/officeDocument/2006/relationships/tags" Target="../tags/tag80.xml"/><Relationship Id="rId5" Type="http://schemas.openxmlformats.org/officeDocument/2006/relationships/tags" Target="../tags/tag79.xml"/><Relationship Id="rId10" Type="http://schemas.openxmlformats.org/officeDocument/2006/relationships/image" Target="../media/image8.png"/><Relationship Id="rId4" Type="http://schemas.openxmlformats.org/officeDocument/2006/relationships/tags" Target="../tags/tag78.xml"/><Relationship Id="rId9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>
            <p:custDataLst>
              <p:tags r:id="rId1"/>
            </p:custDataLst>
          </p:nvPr>
        </p:nvGrpSpPr>
        <p:grpSpPr>
          <a:xfrm>
            <a:off x="2956" y="170975"/>
            <a:ext cx="4012406" cy="5031581"/>
            <a:chOff x="7" y="587"/>
            <a:chExt cx="8425" cy="10565"/>
          </a:xfrm>
        </p:grpSpPr>
        <p:pic>
          <p:nvPicPr>
            <p:cNvPr id="8" name="图片 7"/>
            <p:cNvPicPr>
              <a:picLocks noChangeAspect="1"/>
            </p:cNvPicPr>
            <p:nvPr>
              <p:custDataLst>
                <p:tags r:id="rId16"/>
              </p:custDataLst>
            </p:nvPr>
          </p:nvPicPr>
          <p:blipFill>
            <a:blip r:embed="rId19" cstate="email">
              <a:lum bright="6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7" y="587"/>
              <a:ext cx="7535" cy="10201"/>
            </a:xfrm>
            <a:prstGeom prst="rect">
              <a:avLst/>
            </a:prstGeom>
          </p:spPr>
        </p:pic>
        <p:pic>
          <p:nvPicPr>
            <p:cNvPr id="9" name="图片 8"/>
            <p:cNvPicPr>
              <a:picLocks noChangeAspect="1"/>
            </p:cNvPicPr>
            <p:nvPr>
              <p:custDataLst>
                <p:tags r:id="rId17"/>
              </p:custDataLst>
            </p:nvPr>
          </p:nvPicPr>
          <p:blipFill>
            <a:blip r:embed="rId20" cstate="email">
              <a:lum bright="6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6905" y="10332"/>
              <a:ext cx="1527" cy="820"/>
            </a:xfrm>
            <a:prstGeom prst="rect">
              <a:avLst/>
            </a:prstGeom>
          </p:spPr>
        </p:pic>
      </p:grpSp>
      <p:sp>
        <p:nvSpPr>
          <p:cNvPr id="10" name="流程图: 延期 9"/>
          <p:cNvSpPr/>
          <p:nvPr>
            <p:custDataLst>
              <p:tags r:id="rId2"/>
            </p:custDataLst>
          </p:nvPr>
        </p:nvSpPr>
        <p:spPr>
          <a:xfrm flipH="1">
            <a:off x="2176463" y="5715"/>
            <a:ext cx="5132070" cy="5132070"/>
          </a:xfrm>
          <a:prstGeom prst="flowChartDelay">
            <a:avLst/>
          </a:prstGeom>
          <a:solidFill>
            <a:schemeClr val="bg2">
              <a:alpha val="99000"/>
            </a:schemeClr>
          </a:solidFill>
          <a:ln>
            <a:noFill/>
          </a:ln>
          <a:effectLst>
            <a:outerShdw blurRad="50800" dist="38100" dir="10800000" algn="r" rotWithShape="0">
              <a:srgbClr val="52654F">
                <a:alpha val="6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9" tIns="34289" rIns="68579" bIns="34289" rtlCol="0" anchor="ctr"/>
          <a:lstStyle/>
          <a:p>
            <a:pPr algn="ctr" defTabSz="685783"/>
            <a:endParaRPr lang="zh-CN" altLang="en-US" sz="1400">
              <a:ln>
                <a:solidFill>
                  <a:srgbClr val="BACB98"/>
                </a:solidFill>
              </a:ln>
              <a:solidFill>
                <a:srgbClr val="FFFFFF"/>
              </a:solidFill>
            </a:endParaRPr>
          </a:p>
        </p:txBody>
      </p:sp>
      <p:pic>
        <p:nvPicPr>
          <p:cNvPr id="11" name="图片 10" descr="60076ba32008fed45d0337233ef2a29a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2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669859" y="3064669"/>
            <a:ext cx="6443186" cy="2126456"/>
          </a:xfrm>
          <a:prstGeom prst="rect">
            <a:avLst/>
          </a:prstGeom>
        </p:spPr>
      </p:pic>
      <p:grpSp>
        <p:nvGrpSpPr>
          <p:cNvPr id="12" name="组合 11"/>
          <p:cNvGrpSpPr/>
          <p:nvPr>
            <p:custDataLst>
              <p:tags r:id="rId4"/>
            </p:custDataLst>
          </p:nvPr>
        </p:nvGrpSpPr>
        <p:grpSpPr>
          <a:xfrm flipH="1">
            <a:off x="3879142" y="276225"/>
            <a:ext cx="5308675" cy="1752040"/>
            <a:chOff x="4985" y="560"/>
            <a:chExt cx="13529" cy="4465"/>
          </a:xfrm>
        </p:grpSpPr>
        <p:pic>
          <p:nvPicPr>
            <p:cNvPr id="13" name="图片 12" descr="60076ba32008fed45d0337233ef2a29a"/>
            <p:cNvPicPr>
              <a:picLocks noChangeAspect="1"/>
            </p:cNvPicPr>
            <p:nvPr>
              <p:custDataLst>
                <p:tags r:id="rId13"/>
              </p:custDataLst>
            </p:nvPr>
          </p:nvPicPr>
          <p:blipFill>
            <a:blip r:embed="rId2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4985" y="560"/>
              <a:ext cx="13529" cy="4465"/>
            </a:xfrm>
            <a:prstGeom prst="rect">
              <a:avLst/>
            </a:prstGeom>
          </p:spPr>
        </p:pic>
        <p:sp>
          <p:nvSpPr>
            <p:cNvPr id="14" name="椭圆 13"/>
            <p:cNvSpPr/>
            <p:nvPr>
              <p:custDataLst>
                <p:tags r:id="rId14"/>
              </p:custDataLst>
            </p:nvPr>
          </p:nvSpPr>
          <p:spPr>
            <a:xfrm>
              <a:off x="13565" y="3480"/>
              <a:ext cx="2761" cy="1026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783"/>
              <a:endParaRPr lang="zh-CN" altLang="en-US" sz="1400" dirty="0">
                <a:solidFill>
                  <a:srgbClr val="FFFFFF"/>
                </a:solidFill>
              </a:endParaRPr>
            </a:p>
          </p:txBody>
        </p:sp>
        <p:sp>
          <p:nvSpPr>
            <p:cNvPr id="15" name="椭圆 14"/>
            <p:cNvSpPr/>
            <p:nvPr>
              <p:custDataLst>
                <p:tags r:id="rId15"/>
              </p:custDataLst>
            </p:nvPr>
          </p:nvSpPr>
          <p:spPr>
            <a:xfrm>
              <a:off x="7586" y="3025"/>
              <a:ext cx="1877" cy="1891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783"/>
              <a:endParaRPr lang="zh-CN" altLang="en-US" sz="1400">
                <a:solidFill>
                  <a:srgbClr val="FFFFFF"/>
                </a:solidFill>
              </a:endParaRPr>
            </a:p>
          </p:txBody>
        </p:sp>
      </p:grpSp>
      <p:pic>
        <p:nvPicPr>
          <p:cNvPr id="19" name="图片 18"/>
          <p:cNvPicPr>
            <a:picLocks noChangeAspect="1"/>
          </p:cNvPicPr>
          <p:nvPr>
            <p:custDataLst>
              <p:tags r:id="rId5"/>
            </p:custDataLst>
          </p:nvPr>
        </p:nvPicPr>
        <p:blipFill rotWithShape="1">
          <a:blip r:embed="rId23" cstate="email">
            <a:lum bright="18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303510" y="2224564"/>
            <a:ext cx="1112044" cy="285750"/>
          </a:xfrm>
          <a:prstGeom prst="rect">
            <a:avLst/>
          </a:prstGeom>
        </p:spPr>
      </p:pic>
      <p:pic>
        <p:nvPicPr>
          <p:cNvPr id="20" name="图片 19"/>
          <p:cNvPicPr>
            <a:picLocks noChangeAspect="1"/>
          </p:cNvPicPr>
          <p:nvPr>
            <p:custDataLst>
              <p:tags r:id="rId6"/>
            </p:custDataLst>
          </p:nvPr>
        </p:nvPicPr>
        <p:blipFill rotWithShape="1">
          <a:blip r:embed="rId24" cstate="email">
            <a:lum bright="48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flipH="1">
            <a:off x="6173392" y="3181347"/>
            <a:ext cx="2005489" cy="514826"/>
          </a:xfrm>
          <a:prstGeom prst="rect">
            <a:avLst/>
          </a:prstGeom>
        </p:spPr>
      </p:pic>
      <p:pic>
        <p:nvPicPr>
          <p:cNvPr id="21" name="图片 20" descr="90b9e84ed701da1599f8f5c551cd62cb"/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25" cstate="email">
            <a:lum bright="72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538426" y="2411730"/>
            <a:ext cx="2306955" cy="5715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8"/>
            </p:custDataLst>
          </p:nvPr>
        </p:nvSpPr>
        <p:spPr>
          <a:xfrm>
            <a:off x="3831899" y="1557490"/>
            <a:ext cx="4119105" cy="1375556"/>
          </a:xfrm>
        </p:spPr>
        <p:txBody>
          <a:bodyPr lIns="67499" tIns="35099" rIns="67499" bIns="35099" anchor="t" anchorCtr="0">
            <a:normAutofit/>
          </a:bodyPr>
          <a:lstStyle>
            <a:lvl1pPr algn="ctr">
              <a:defRPr sz="4500" b="0" spc="450" baseline="0">
                <a:ea typeface="汉仪尚巍手书W" panose="00020600040101010101" pitchFamily="18" charset="-122"/>
              </a:defRPr>
            </a:lvl1pPr>
          </a:lstStyle>
          <a:p>
            <a:r>
              <a:rPr lang="zh-CN" altLang="en-US" dirty="0"/>
              <a:t>单击此处编辑标题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  <p:custDataLst>
              <p:tags r:id="rId9"/>
            </p:custDataLst>
          </p:nvPr>
        </p:nvSpPr>
        <p:spPr>
          <a:xfrm>
            <a:off x="3831899" y="2962272"/>
            <a:ext cx="4119105" cy="423641"/>
          </a:xfrm>
        </p:spPr>
        <p:txBody>
          <a:bodyPr lIns="67499" tIns="35099" rIns="67499" bIns="35099">
            <a:normAutofit/>
          </a:bodyPr>
          <a:lstStyle>
            <a:lvl1pPr marL="0" indent="0" algn="ctr" eaLnBrk="1" fontAlgn="auto" latinLnBrk="0" hangingPunct="1">
              <a:lnSpc>
                <a:spcPct val="100000"/>
              </a:lnSpc>
              <a:buNone/>
              <a:defRPr sz="2100" u="none" strike="noStrike" kern="1200" cap="none" spc="150" normalizeH="0" baseline="0">
                <a:solidFill>
                  <a:schemeClr val="tx1"/>
                </a:solidFill>
                <a:uFillTx/>
              </a:defRPr>
            </a:lvl1pPr>
            <a:lvl2pPr marL="342892" indent="0" algn="ctr">
              <a:buNone/>
              <a:defRPr sz="1500"/>
            </a:lvl2pPr>
            <a:lvl3pPr marL="685783" indent="0" algn="ctr">
              <a:buNone/>
              <a:defRPr sz="1400"/>
            </a:lvl3pPr>
            <a:lvl4pPr marL="1028675" indent="0" algn="ctr">
              <a:buNone/>
              <a:defRPr sz="1200"/>
            </a:lvl4pPr>
            <a:lvl5pPr marL="1371566" indent="0" algn="ctr">
              <a:buNone/>
              <a:defRPr sz="1200"/>
            </a:lvl5pPr>
            <a:lvl6pPr marL="1714457" indent="0" algn="ctr">
              <a:buNone/>
              <a:defRPr sz="1200"/>
            </a:lvl6pPr>
            <a:lvl7pPr marL="2057348" indent="0" algn="ctr">
              <a:buNone/>
              <a:defRPr sz="1200"/>
            </a:lvl7pPr>
            <a:lvl8pPr marL="2400240" indent="0" algn="ctr">
              <a:buNone/>
              <a:defRPr sz="1200"/>
            </a:lvl8pPr>
            <a:lvl9pPr marL="2743132" indent="0" algn="ctr">
              <a:buNone/>
              <a:defRPr sz="1200"/>
            </a:lvl9pPr>
          </a:lstStyle>
          <a:p>
            <a:r>
              <a:rPr lang="zh-CN" altLang="en-US" dirty="0"/>
              <a:t>单击此处编辑副标题</a:t>
            </a:r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10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>
                <a:solidFill>
                  <a:srgbClr val="000000">
                    <a:tint val="75000"/>
                  </a:srgbClr>
                </a:solidFill>
              </a:rPr>
              <a:pPr/>
              <a:t>2021/7/24</a:t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11"/>
            </p:custDataLst>
          </p:nvPr>
        </p:nvSpPr>
        <p:spPr/>
        <p:txBody>
          <a:bodyPr/>
          <a:lstStyle/>
          <a:p>
            <a:endParaRPr lang="zh-CN" altLang="en-US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12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zh-CN" altLang="en-US" dirty="0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93459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>
            <p:custDataLst>
              <p:tags r:id="rId1"/>
            </p:custDataLst>
          </p:nvPr>
        </p:nvGrpSpPr>
        <p:grpSpPr>
          <a:xfrm>
            <a:off x="214790" y="204789"/>
            <a:ext cx="8929211" cy="4938713"/>
            <a:chOff x="286385" y="273050"/>
            <a:chExt cx="11905614" cy="6584951"/>
          </a:xfrm>
        </p:grpSpPr>
        <p:sp>
          <p:nvSpPr>
            <p:cNvPr id="9" name="矩形 8"/>
            <p:cNvSpPr/>
            <p:nvPr userDrawn="1">
              <p:custDataLst>
                <p:tags r:id="rId6"/>
              </p:custDataLst>
            </p:nvPr>
          </p:nvSpPr>
          <p:spPr>
            <a:xfrm>
              <a:off x="286385" y="273050"/>
              <a:ext cx="11616055" cy="6311900"/>
            </a:xfrm>
            <a:prstGeom prst="rect">
              <a:avLst/>
            </a:prstGeom>
            <a:solidFill>
              <a:schemeClr val="bg2"/>
            </a:solid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 defTabSz="685783"/>
              <a:endParaRPr lang="en-US" altLang="zh-CN" sz="1400" dirty="0">
                <a:solidFill>
                  <a:srgbClr val="FFFFFF"/>
                </a:solidFill>
                <a:sym typeface="+mn-ea"/>
              </a:endParaRPr>
            </a:p>
          </p:txBody>
        </p:sp>
        <p:pic>
          <p:nvPicPr>
            <p:cNvPr id="10" name="图片 9"/>
            <p:cNvPicPr>
              <a:picLocks noChangeAspect="1"/>
            </p:cNvPicPr>
            <p:nvPr userDrawn="1">
              <p:custDataLst>
                <p:tags r:id="rId7"/>
              </p:custDataLst>
            </p:nvPr>
          </p:nvPicPr>
          <p:blipFill rotWithShape="1">
            <a:blip r:embed="rId9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 flipH="1">
              <a:off x="10544174" y="5905493"/>
              <a:ext cx="1647825" cy="952508"/>
            </a:xfrm>
            <a:prstGeom prst="rect">
              <a:avLst/>
            </a:prstGeom>
          </p:spPr>
        </p:pic>
      </p:grp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>
                <a:solidFill>
                  <a:srgbClr val="000000">
                    <a:tint val="75000"/>
                  </a:srgbClr>
                </a:solidFill>
              </a:rPr>
              <a:pPr/>
              <a:t>2021/7/24</a:t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502449" y="714382"/>
            <a:ext cx="8139178" cy="4041680"/>
          </a:xfrm>
        </p:spPr>
        <p:txBody>
          <a:bodyPr/>
          <a:lstStyle>
            <a:lvl1pPr>
              <a:defRPr baseline="0"/>
            </a:lvl1pPr>
            <a:lvl2pPr>
              <a:defRPr baseline="0"/>
            </a:lvl2pPr>
            <a:lvl3pPr>
              <a:defRPr baseline="0"/>
            </a:lvl3pPr>
            <a:lvl4pPr>
              <a:defRPr baseline="0"/>
            </a:lvl4pPr>
            <a:lvl5pPr>
              <a:defRPr baseline="0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</p:spTree>
    <p:extLst>
      <p:ext uri="{BB962C8B-B14F-4D97-AF65-F5344CB8AC3E}">
        <p14:creationId xmlns:p14="http://schemas.microsoft.com/office/powerpoint/2010/main" val="10078315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>
            <p:custDataLst>
              <p:tags r:id="rId1"/>
            </p:custDataLst>
          </p:nvPr>
        </p:nvGrpSpPr>
        <p:grpSpPr>
          <a:xfrm>
            <a:off x="2140" y="201497"/>
            <a:ext cx="4012406" cy="5031581"/>
            <a:chOff x="7" y="587"/>
            <a:chExt cx="8425" cy="10565"/>
          </a:xfrm>
        </p:grpSpPr>
        <p:pic>
          <p:nvPicPr>
            <p:cNvPr id="7" name="图片 6"/>
            <p:cNvPicPr>
              <a:picLocks noChangeAspect="1"/>
            </p:cNvPicPr>
            <p:nvPr>
              <p:custDataLst>
                <p:tags r:id="rId16"/>
              </p:custDataLst>
            </p:nvPr>
          </p:nvPicPr>
          <p:blipFill>
            <a:blip r:embed="rId19" cstate="email">
              <a:lum bright="6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7" y="587"/>
              <a:ext cx="7535" cy="10201"/>
            </a:xfrm>
            <a:prstGeom prst="rect">
              <a:avLst/>
            </a:prstGeom>
          </p:spPr>
        </p:pic>
        <p:pic>
          <p:nvPicPr>
            <p:cNvPr id="8" name="图片 7"/>
            <p:cNvPicPr>
              <a:picLocks noChangeAspect="1"/>
            </p:cNvPicPr>
            <p:nvPr>
              <p:custDataLst>
                <p:tags r:id="rId17"/>
              </p:custDataLst>
            </p:nvPr>
          </p:nvPicPr>
          <p:blipFill>
            <a:blip r:embed="rId20" cstate="email">
              <a:lum bright="6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6905" y="10332"/>
              <a:ext cx="1527" cy="820"/>
            </a:xfrm>
            <a:prstGeom prst="rect">
              <a:avLst/>
            </a:prstGeom>
          </p:spPr>
        </p:pic>
      </p:grpSp>
      <p:sp>
        <p:nvSpPr>
          <p:cNvPr id="9" name="流程图: 延期 8"/>
          <p:cNvSpPr/>
          <p:nvPr>
            <p:custDataLst>
              <p:tags r:id="rId2"/>
            </p:custDataLst>
          </p:nvPr>
        </p:nvSpPr>
        <p:spPr>
          <a:xfrm flipH="1">
            <a:off x="2176463" y="5715"/>
            <a:ext cx="5132070" cy="5132070"/>
          </a:xfrm>
          <a:prstGeom prst="flowChartDelay">
            <a:avLst/>
          </a:prstGeom>
          <a:solidFill>
            <a:schemeClr val="bg2">
              <a:alpha val="99000"/>
            </a:schemeClr>
          </a:solidFill>
          <a:ln>
            <a:noFill/>
          </a:ln>
          <a:effectLst>
            <a:outerShdw blurRad="50800" dist="38100" dir="10800000" algn="r" rotWithShape="0">
              <a:srgbClr val="52654F">
                <a:alpha val="6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9" tIns="34289" rIns="68579" bIns="34289" rtlCol="0" anchor="ctr"/>
          <a:lstStyle/>
          <a:p>
            <a:pPr algn="ctr" defTabSz="685783"/>
            <a:endParaRPr lang="zh-CN" altLang="en-US" sz="1400" cap="all">
              <a:ln>
                <a:solidFill>
                  <a:srgbClr val="BACB98"/>
                </a:solidFill>
              </a:ln>
              <a:solidFill>
                <a:srgbClr val="BACB98"/>
              </a:solidFill>
            </a:endParaRPr>
          </a:p>
        </p:txBody>
      </p:sp>
      <p:pic>
        <p:nvPicPr>
          <p:cNvPr id="10" name="图片 9" descr="60076ba32008fed45d0337233ef2a29a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2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669859" y="3064669"/>
            <a:ext cx="6443186" cy="2126456"/>
          </a:xfrm>
          <a:prstGeom prst="rect">
            <a:avLst/>
          </a:prstGeom>
        </p:spPr>
      </p:pic>
      <p:grpSp>
        <p:nvGrpSpPr>
          <p:cNvPr id="11" name="组合 10"/>
          <p:cNvGrpSpPr/>
          <p:nvPr>
            <p:custDataLst>
              <p:tags r:id="rId4"/>
            </p:custDataLst>
          </p:nvPr>
        </p:nvGrpSpPr>
        <p:grpSpPr>
          <a:xfrm flipH="1">
            <a:off x="3879533" y="276226"/>
            <a:ext cx="5308283" cy="1751648"/>
            <a:chOff x="4985" y="560"/>
            <a:chExt cx="13528" cy="4464"/>
          </a:xfrm>
        </p:grpSpPr>
        <p:pic>
          <p:nvPicPr>
            <p:cNvPr id="12" name="图片 11" descr="60076ba32008fed45d0337233ef2a29a"/>
            <p:cNvPicPr>
              <a:picLocks noChangeAspect="1"/>
            </p:cNvPicPr>
            <p:nvPr>
              <p:custDataLst>
                <p:tags r:id="rId13"/>
              </p:custDataLst>
            </p:nvPr>
          </p:nvPicPr>
          <p:blipFill>
            <a:blip r:embed="rId2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4985" y="560"/>
              <a:ext cx="13529" cy="4465"/>
            </a:xfrm>
            <a:prstGeom prst="rect">
              <a:avLst/>
            </a:prstGeom>
          </p:spPr>
        </p:pic>
        <p:sp>
          <p:nvSpPr>
            <p:cNvPr id="13" name="椭圆 12"/>
            <p:cNvSpPr/>
            <p:nvPr>
              <p:custDataLst>
                <p:tags r:id="rId14"/>
              </p:custDataLst>
            </p:nvPr>
          </p:nvSpPr>
          <p:spPr>
            <a:xfrm>
              <a:off x="13565" y="3480"/>
              <a:ext cx="2761" cy="1026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783"/>
              <a:endParaRPr lang="zh-CN" altLang="en-US" sz="1400" cap="all">
                <a:solidFill>
                  <a:srgbClr val="FFFFFF"/>
                </a:solidFill>
              </a:endParaRPr>
            </a:p>
          </p:txBody>
        </p:sp>
        <p:sp>
          <p:nvSpPr>
            <p:cNvPr id="14" name="椭圆 13"/>
            <p:cNvSpPr/>
            <p:nvPr>
              <p:custDataLst>
                <p:tags r:id="rId15"/>
              </p:custDataLst>
            </p:nvPr>
          </p:nvSpPr>
          <p:spPr>
            <a:xfrm>
              <a:off x="7586" y="3025"/>
              <a:ext cx="1877" cy="1891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783"/>
              <a:endParaRPr lang="zh-CN" altLang="en-US" sz="1400" cap="all">
                <a:solidFill>
                  <a:srgbClr val="FFFFFF"/>
                </a:solidFill>
              </a:endParaRPr>
            </a:p>
          </p:txBody>
        </p:sp>
      </p:grpSp>
      <p:pic>
        <p:nvPicPr>
          <p:cNvPr id="15" name="图片 14"/>
          <p:cNvPicPr>
            <a:picLocks noChangeAspect="1"/>
          </p:cNvPicPr>
          <p:nvPr>
            <p:custDataLst>
              <p:tags r:id="rId5"/>
            </p:custDataLst>
          </p:nvPr>
        </p:nvPicPr>
        <p:blipFill rotWithShape="1">
          <a:blip r:embed="rId23" cstate="email">
            <a:lum bright="18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303510" y="2224564"/>
            <a:ext cx="1112044" cy="285750"/>
          </a:xfrm>
          <a:prstGeom prst="rect">
            <a:avLst/>
          </a:prstGeom>
        </p:spPr>
      </p:pic>
      <p:pic>
        <p:nvPicPr>
          <p:cNvPr id="16" name="图片 15"/>
          <p:cNvPicPr>
            <a:picLocks noChangeAspect="1"/>
          </p:cNvPicPr>
          <p:nvPr>
            <p:custDataLst>
              <p:tags r:id="rId6"/>
            </p:custDataLst>
          </p:nvPr>
        </p:nvPicPr>
        <p:blipFill rotWithShape="1">
          <a:blip r:embed="rId24" cstate="email">
            <a:lum bright="48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flipH="1">
            <a:off x="5820967" y="2928939"/>
            <a:ext cx="2005489" cy="514826"/>
          </a:xfrm>
          <a:prstGeom prst="rect">
            <a:avLst/>
          </a:prstGeom>
        </p:spPr>
      </p:pic>
      <p:pic>
        <p:nvPicPr>
          <p:cNvPr id="17" name="图片 16" descr="90b9e84ed701da1599f8f5c551cd62cb"/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25" cstate="email">
            <a:lum bright="72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538426" y="2411730"/>
            <a:ext cx="2306955" cy="5715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8"/>
            </p:custDataLst>
          </p:nvPr>
        </p:nvSpPr>
        <p:spPr>
          <a:xfrm>
            <a:off x="4150044" y="1688782"/>
            <a:ext cx="3814286" cy="1222058"/>
          </a:xfrm>
        </p:spPr>
        <p:txBody>
          <a:bodyPr vert="horz" lIns="67499" tIns="35099" rIns="67499" bIns="35099" rtlCol="0" anchor="b" anchorCtr="0">
            <a:normAutofit/>
          </a:bodyPr>
          <a:lstStyle>
            <a:lvl1pPr marL="0" marR="0" algn="ctr" defTabSz="685783" rtl="0" eaLnBrk="1" fontAlgn="auto" latinLnBrk="0" hangingPunct="1">
              <a:lnSpc>
                <a:spcPct val="100000"/>
              </a:lnSpc>
              <a:buNone/>
              <a:defRPr kumimoji="0" lang="zh-CN" altLang="en-US" sz="6000" b="1" i="0" u="none" strike="noStrike" kern="1200" cap="all" spc="4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汉仪尚巍手书W" panose="00020600040101010101" pitchFamily="18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编辑标题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9"/>
            </p:custDataLst>
          </p:nvPr>
        </p:nvSpPr>
        <p:spPr/>
        <p:txBody>
          <a:bodyPr/>
          <a:lstStyle>
            <a:lvl1pPr>
              <a:defRPr kern="1200" cap="all" baseline="0">
                <a:latin typeface="Arial" panose="020B0604020202020204" pitchFamily="34" charset="0"/>
              </a:defRPr>
            </a:lvl1pPr>
          </a:lstStyle>
          <a:p>
            <a:fld id="{760FBDFE-C587-4B4C-A407-44438C67B59E}" type="datetimeFigureOut">
              <a:rPr lang="zh-CN" altLang="en-US" smtClean="0">
                <a:solidFill>
                  <a:srgbClr val="000000">
                    <a:tint val="75000"/>
                  </a:srgbClr>
                </a:solidFill>
              </a:rPr>
              <a:pPr/>
              <a:t>2021/7/24</a:t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10"/>
            </p:custDataLst>
          </p:nvPr>
        </p:nvSpPr>
        <p:spPr/>
        <p:txBody>
          <a:bodyPr/>
          <a:lstStyle>
            <a:lvl1pPr>
              <a:defRPr kern="1200" cap="all" baseline="0">
                <a:latin typeface="Arial" panose="020B0604020202020204" pitchFamily="34" charset="0"/>
              </a:defRPr>
            </a:lvl1pPr>
          </a:lstStyle>
          <a:p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1"/>
            </p:custDataLst>
          </p:nvPr>
        </p:nvSpPr>
        <p:spPr/>
        <p:txBody>
          <a:bodyPr/>
          <a:lstStyle>
            <a:lvl1pPr>
              <a:defRPr kern="1200" cap="all" baseline="0">
                <a:latin typeface="Arial" panose="020B0604020202020204" pitchFamily="34" charset="0"/>
              </a:defRPr>
            </a:lvl1pPr>
          </a:lstStyle>
          <a:p>
            <a:fld id="{49AE70B2-8BF9-45C0-BB95-33D1B9D3A854}" type="slidenum">
              <a:rPr lang="zh-CN" altLang="en-US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19" name="文本占位符 18"/>
          <p:cNvSpPr>
            <a:spLocks noGrp="1"/>
          </p:cNvSpPr>
          <p:nvPr>
            <p:ph type="body" sz="quarter" idx="13" hasCustomPrompt="1"/>
            <p:custDataLst>
              <p:tags r:id="rId12"/>
            </p:custDataLst>
          </p:nvPr>
        </p:nvSpPr>
        <p:spPr>
          <a:xfrm>
            <a:off x="4149951" y="2937511"/>
            <a:ext cx="3814098" cy="394676"/>
          </a:xfrm>
        </p:spPr>
        <p:txBody>
          <a:bodyPr lIns="67499" tIns="35099" rIns="67499" bIns="35099">
            <a:normAutofit/>
          </a:bodyPr>
          <a:lstStyle>
            <a:lvl1pPr marL="0" indent="0" algn="ctr">
              <a:lnSpc>
                <a:spcPct val="100000"/>
              </a:lnSpc>
              <a:spcAft>
                <a:spcPts val="0"/>
              </a:spcAft>
              <a:buNone/>
              <a:defRPr sz="2100" kern="1200" cap="all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单击此处编辑文本</a:t>
            </a:r>
          </a:p>
        </p:txBody>
      </p:sp>
    </p:spTree>
    <p:extLst>
      <p:ext uri="{BB962C8B-B14F-4D97-AF65-F5344CB8AC3E}">
        <p14:creationId xmlns:p14="http://schemas.microsoft.com/office/powerpoint/2010/main" val="332916175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通用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>
            <p:custDataLst>
              <p:tags r:id="rId1"/>
            </p:custDataLst>
          </p:nvPr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flipH="1">
            <a:off x="7908132" y="4429121"/>
            <a:ext cx="1235869" cy="714381"/>
          </a:xfrm>
          <a:prstGeom prst="rect">
            <a:avLst/>
          </a:prstGeom>
        </p:spPr>
      </p:pic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>
                <a:solidFill>
                  <a:srgbClr val="000000">
                    <a:tint val="75000"/>
                  </a:srgbClr>
                </a:solidFill>
              </a:rPr>
              <a:pPr/>
              <a:t>2021/7/24</a:t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zh-CN" altLang="en-US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5"/>
            </p:custDataLst>
          </p:nvPr>
        </p:nvSpPr>
        <p:spPr/>
        <p:txBody>
          <a:bodyPr>
            <a:normAutofit/>
          </a:bodyPr>
          <a:lstStyle>
            <a:lvl1pPr>
              <a:defRPr baseline="0"/>
            </a:lvl1pPr>
          </a:lstStyle>
          <a:p>
            <a:r>
              <a:rPr lang="zh-CN" altLang="en-US"/>
              <a:t>单击此处编辑母版标题样式</a:t>
            </a:r>
          </a:p>
        </p:txBody>
      </p:sp>
    </p:spTree>
    <p:extLst>
      <p:ext uri="{BB962C8B-B14F-4D97-AF65-F5344CB8AC3E}">
        <p14:creationId xmlns:p14="http://schemas.microsoft.com/office/powerpoint/2010/main" val="4958492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相框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>
            <p:custDataLst>
              <p:tags r:id="rId1"/>
            </p:custDataLst>
          </p:nvPr>
        </p:nvSpPr>
        <p:spPr>
          <a:xfrm>
            <a:off x="214790" y="204788"/>
            <a:ext cx="8712041" cy="4733925"/>
          </a:xfrm>
          <a:prstGeom prst="rect">
            <a:avLst/>
          </a:prstGeom>
          <a:solidFill>
            <a:schemeClr val="bg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68579" tIns="34289" rIns="68579" bIns="34289" rtlCol="0" anchor="ctr">
            <a:noAutofit/>
          </a:bodyPr>
          <a:lstStyle/>
          <a:p>
            <a:pPr algn="ctr" defTabSz="685783"/>
            <a:endParaRPr lang="en-US" altLang="zh-CN" sz="1400" dirty="0">
              <a:solidFill>
                <a:srgbClr val="FFFFFF"/>
              </a:solidFill>
              <a:sym typeface="+mn-ea"/>
            </a:endParaRPr>
          </a:p>
        </p:txBody>
      </p:sp>
      <p:pic>
        <p:nvPicPr>
          <p:cNvPr id="10" name="图片 9"/>
          <p:cNvPicPr>
            <a:picLocks noChangeAspect="1"/>
          </p:cNvPicPr>
          <p:nvPr>
            <p:custDataLst>
              <p:tags r:id="rId2"/>
            </p:custDataLst>
          </p:nvPr>
        </p:nvPicPr>
        <p:blipFill rotWithShape="1"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flipH="1">
            <a:off x="7908133" y="4429126"/>
            <a:ext cx="1235869" cy="714375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3"/>
            </p:custDataLst>
          </p:nvPr>
        </p:nvSpPr>
        <p:spPr>
          <a:xfrm>
            <a:off x="961200" y="936900"/>
            <a:ext cx="7219800" cy="542700"/>
          </a:xfrm>
        </p:spPr>
        <p:txBody>
          <a:bodyPr anchor="ctr">
            <a:normAutofit/>
          </a:bodyPr>
          <a:lstStyle>
            <a:lvl1pPr>
              <a:defRPr sz="2400" baseline="0"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r>
              <a:rPr lang="zh-CN" altLang="en-US" dirty="0"/>
              <a:t>单击此处编辑标题</a:t>
            </a:r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4"/>
            </p:custDataLst>
          </p:nvPr>
        </p:nvSpPr>
        <p:spPr>
          <a:xfrm>
            <a:off x="960835" y="1622700"/>
            <a:ext cx="7219950" cy="2583900"/>
          </a:xfrm>
        </p:spPr>
        <p:txBody>
          <a:bodyPr/>
          <a:lstStyle>
            <a:lvl1pPr>
              <a:defRPr baseline="0">
                <a:latin typeface="Arial" panose="020B0604020202020204" pitchFamily="34" charset="0"/>
                <a:ea typeface="隶书" panose="02010509060101010101" pitchFamily="49" charset="-122"/>
              </a:defRPr>
            </a:lvl1pPr>
            <a:lvl2pPr>
              <a:defRPr baseline="0">
                <a:latin typeface="Arial" panose="020B0604020202020204" pitchFamily="34" charset="0"/>
                <a:ea typeface="隶书" panose="02010509060101010101" pitchFamily="49" charset="-122"/>
              </a:defRPr>
            </a:lvl2pPr>
            <a:lvl3pPr>
              <a:defRPr baseline="0">
                <a:latin typeface="Arial" panose="020B0604020202020204" pitchFamily="34" charset="0"/>
                <a:ea typeface="隶书" panose="02010509060101010101" pitchFamily="49" charset="-122"/>
              </a:defRPr>
            </a:lvl3pPr>
            <a:lvl4pPr>
              <a:defRPr baseline="0">
                <a:latin typeface="Arial" panose="020B0604020202020204" pitchFamily="34" charset="0"/>
                <a:ea typeface="隶书" panose="02010509060101010101" pitchFamily="49" charset="-122"/>
              </a:defRPr>
            </a:lvl4pPr>
            <a:lvl5pPr>
              <a:defRPr baseline="0">
                <a:latin typeface="Arial" panose="020B0604020202020204" pitchFamily="34" charset="0"/>
                <a:ea typeface="隶书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>
                <a:solidFill>
                  <a:srgbClr val="000000">
                    <a:tint val="75000"/>
                  </a:srgbClr>
                </a:solidFill>
              </a:rPr>
              <a:pPr/>
              <a:t>2021/7/24</a:t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zh-CN" altLang="en-US" dirty="0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451028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左右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/>
          <p:cNvPicPr>
            <a:picLocks noChangeAspect="1"/>
          </p:cNvPicPr>
          <p:nvPr>
            <p:custDataLst>
              <p:tags r:id="rId1"/>
            </p:custDataLst>
          </p:nvPr>
        </p:nvPicPr>
        <p:blipFill rotWithShape="1"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flipH="1">
            <a:off x="7908132" y="4429121"/>
            <a:ext cx="1235869" cy="714381"/>
          </a:xfrm>
          <a:prstGeom prst="rect">
            <a:avLst/>
          </a:prstGeom>
        </p:spPr>
      </p:pic>
      <p:sp>
        <p:nvSpPr>
          <p:cNvPr id="8" name="矩形 7"/>
          <p:cNvSpPr/>
          <p:nvPr>
            <p:custDataLst>
              <p:tags r:id="rId2"/>
            </p:custDataLst>
          </p:nvPr>
        </p:nvSpPr>
        <p:spPr>
          <a:xfrm>
            <a:off x="1" y="-3096"/>
            <a:ext cx="3815239" cy="5149691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68579" tIns="34289" rIns="68579" bIns="34289" rtlCol="0" anchor="ctr">
            <a:noAutofit/>
          </a:bodyPr>
          <a:lstStyle/>
          <a:p>
            <a:pPr algn="ctr" defTabSz="685783"/>
            <a:endParaRPr lang="en-US" altLang="zh-CN" sz="1400" dirty="0">
              <a:solidFill>
                <a:srgbClr val="FFFFFF"/>
              </a:solidFill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3"/>
            </p:custDataLst>
          </p:nvPr>
        </p:nvSpPr>
        <p:spPr>
          <a:xfrm>
            <a:off x="437400" y="577800"/>
            <a:ext cx="2970000" cy="661500"/>
          </a:xfrm>
        </p:spPr>
        <p:txBody>
          <a:bodyPr anchor="ctr">
            <a:normAutofit/>
          </a:bodyPr>
          <a:lstStyle>
            <a:lvl1pPr>
              <a:defRPr sz="2700" baseline="0"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r>
              <a:rPr lang="zh-CN" altLang="en-US" dirty="0"/>
              <a:t>单击编辑标题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>
                <a:solidFill>
                  <a:srgbClr val="000000">
                    <a:tint val="75000"/>
                  </a:srgbClr>
                </a:solidFill>
              </a:rPr>
              <a:pPr/>
              <a:t>2021/7/24</a:t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zh-CN" altLang="en-US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7"/>
            </p:custDataLst>
          </p:nvPr>
        </p:nvSpPr>
        <p:spPr>
          <a:xfrm>
            <a:off x="440100" y="1323000"/>
            <a:ext cx="2967300" cy="3069900"/>
          </a:xfrm>
        </p:spPr>
        <p:txBody>
          <a:bodyPr/>
          <a:lstStyle>
            <a:lvl1pPr>
              <a:defRPr baseline="0">
                <a:latin typeface="Arial" panose="020B0604020202020204" pitchFamily="34" charset="0"/>
                <a:ea typeface="隶书" panose="02010509060101010101" pitchFamily="49" charset="-122"/>
              </a:defRPr>
            </a:lvl1pPr>
            <a:lvl2pPr>
              <a:defRPr baseline="0">
                <a:latin typeface="Arial" panose="020B0604020202020204" pitchFamily="34" charset="0"/>
                <a:ea typeface="隶书" panose="02010509060101010101" pitchFamily="49" charset="-122"/>
              </a:defRPr>
            </a:lvl2pPr>
            <a:lvl3pPr>
              <a:defRPr baseline="0">
                <a:latin typeface="Arial" panose="020B0604020202020204" pitchFamily="34" charset="0"/>
                <a:ea typeface="隶书" panose="02010509060101010101" pitchFamily="49" charset="-122"/>
              </a:defRPr>
            </a:lvl3pPr>
            <a:lvl4pPr>
              <a:defRPr baseline="0">
                <a:latin typeface="Arial" panose="020B0604020202020204" pitchFamily="34" charset="0"/>
                <a:ea typeface="隶书" panose="02010509060101010101" pitchFamily="49" charset="-122"/>
              </a:defRPr>
            </a:lvl4pPr>
            <a:lvl5pPr>
              <a:defRPr baseline="0">
                <a:latin typeface="Arial" panose="020B0604020202020204" pitchFamily="34" charset="0"/>
                <a:ea typeface="隶书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8"/>
            </p:custDataLst>
          </p:nvPr>
        </p:nvSpPr>
        <p:spPr>
          <a:xfrm>
            <a:off x="3825900" y="577455"/>
            <a:ext cx="4860000" cy="3815953"/>
          </a:xfrm>
        </p:spPr>
        <p:txBody>
          <a:bodyPr/>
          <a:lstStyle>
            <a:lvl1pPr>
              <a:defRPr baseline="0">
                <a:latin typeface="Arial" panose="020B0604020202020204" pitchFamily="34" charset="0"/>
                <a:ea typeface="隶书" panose="02010509060101010101" pitchFamily="49" charset="-122"/>
              </a:defRPr>
            </a:lvl1pPr>
            <a:lvl2pPr>
              <a:defRPr baseline="0">
                <a:latin typeface="Arial" panose="020B0604020202020204" pitchFamily="34" charset="0"/>
                <a:ea typeface="隶书" panose="02010509060101010101" pitchFamily="49" charset="-122"/>
              </a:defRPr>
            </a:lvl2pPr>
            <a:lvl3pPr>
              <a:defRPr baseline="0">
                <a:latin typeface="Arial" panose="020B0604020202020204" pitchFamily="34" charset="0"/>
                <a:ea typeface="隶书" panose="02010509060101010101" pitchFamily="49" charset="-122"/>
              </a:defRPr>
            </a:lvl3pPr>
            <a:lvl4pPr>
              <a:defRPr baseline="0">
                <a:latin typeface="Arial" panose="020B0604020202020204" pitchFamily="34" charset="0"/>
                <a:ea typeface="隶书" panose="02010509060101010101" pitchFamily="49" charset="-122"/>
              </a:defRPr>
            </a:lvl4pPr>
            <a:lvl5pPr>
              <a:defRPr baseline="0">
                <a:latin typeface="Arial" panose="020B0604020202020204" pitchFamily="34" charset="0"/>
                <a:ea typeface="隶书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</p:spTree>
    <p:extLst>
      <p:ext uri="{BB962C8B-B14F-4D97-AF65-F5344CB8AC3E}">
        <p14:creationId xmlns:p14="http://schemas.microsoft.com/office/powerpoint/2010/main" val="83965453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上下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/>
          <p:cNvPicPr>
            <a:picLocks noChangeAspect="1"/>
          </p:cNvPicPr>
          <p:nvPr>
            <p:custDataLst>
              <p:tags r:id="rId1"/>
            </p:custDataLst>
          </p:nvPr>
        </p:nvPicPr>
        <p:blipFill rotWithShape="1"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flipH="1">
            <a:off x="7908132" y="4429121"/>
            <a:ext cx="1235869" cy="714381"/>
          </a:xfrm>
          <a:prstGeom prst="rect">
            <a:avLst/>
          </a:prstGeom>
        </p:spPr>
      </p:pic>
      <p:sp>
        <p:nvSpPr>
          <p:cNvPr id="10" name="矩形 9"/>
          <p:cNvSpPr/>
          <p:nvPr>
            <p:custDataLst>
              <p:tags r:id="rId2"/>
            </p:custDataLst>
          </p:nvPr>
        </p:nvSpPr>
        <p:spPr>
          <a:xfrm>
            <a:off x="0" y="0"/>
            <a:ext cx="9144000" cy="19980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68579" tIns="34289" rIns="68579" bIns="34289" rtlCol="0" anchor="ctr">
            <a:noAutofit/>
          </a:bodyPr>
          <a:lstStyle/>
          <a:p>
            <a:pPr algn="ctr" defTabSz="685783"/>
            <a:endParaRPr lang="en-US" altLang="zh-CN" sz="1400">
              <a:solidFill>
                <a:srgbClr val="FFFFFF"/>
              </a:solidFill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>
          <a:xfrm>
            <a:off x="459000" y="585900"/>
            <a:ext cx="8232300" cy="469800"/>
          </a:xfrm>
        </p:spPr>
        <p:txBody>
          <a:bodyPr anchor="ctr">
            <a:normAutofit/>
          </a:bodyPr>
          <a:lstStyle>
            <a:lvl1pPr algn="ctr">
              <a:defRPr sz="2700" baseline="0"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>
                <a:solidFill>
                  <a:srgbClr val="000000">
                    <a:tint val="75000"/>
                  </a:srgbClr>
                </a:solidFill>
              </a:rPr>
              <a:pPr/>
              <a:t>2021/7/24</a:t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zh-CN" altLang="en-US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7"/>
            </p:custDataLst>
          </p:nvPr>
        </p:nvSpPr>
        <p:spPr>
          <a:xfrm>
            <a:off x="459000" y="1244700"/>
            <a:ext cx="8231981" cy="621000"/>
          </a:xfrm>
        </p:spPr>
        <p:txBody>
          <a:bodyPr/>
          <a:lstStyle>
            <a:lvl1pPr algn="ctr">
              <a:defRPr baseline="0"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8"/>
            </p:custDataLst>
          </p:nvPr>
        </p:nvSpPr>
        <p:spPr>
          <a:xfrm>
            <a:off x="459581" y="2106000"/>
            <a:ext cx="8224200" cy="2573100"/>
          </a:xfrm>
        </p:spPr>
        <p:txBody>
          <a:bodyPr/>
          <a:lstStyle>
            <a:lvl1pPr>
              <a:defRPr baseline="0">
                <a:latin typeface="Arial" panose="020B0604020202020204" pitchFamily="34" charset="0"/>
                <a:ea typeface="隶书" panose="02010509060101010101" pitchFamily="49" charset="-122"/>
              </a:defRPr>
            </a:lvl1pPr>
            <a:lvl2pPr>
              <a:defRPr baseline="0">
                <a:latin typeface="Arial" panose="020B0604020202020204" pitchFamily="34" charset="0"/>
                <a:ea typeface="隶书" panose="02010509060101010101" pitchFamily="49" charset="-122"/>
              </a:defRPr>
            </a:lvl2pPr>
            <a:lvl3pPr>
              <a:defRPr baseline="0">
                <a:latin typeface="Arial" panose="020B0604020202020204" pitchFamily="34" charset="0"/>
                <a:ea typeface="隶书" panose="02010509060101010101" pitchFamily="49" charset="-122"/>
              </a:defRPr>
            </a:lvl3pPr>
            <a:lvl4pPr>
              <a:defRPr baseline="0">
                <a:latin typeface="Arial" panose="020B0604020202020204" pitchFamily="34" charset="0"/>
                <a:ea typeface="隶书" panose="02010509060101010101" pitchFamily="49" charset="-122"/>
              </a:defRPr>
            </a:lvl4pPr>
            <a:lvl5pPr>
              <a:defRPr baseline="0">
                <a:latin typeface="Arial" panose="020B0604020202020204" pitchFamily="34" charset="0"/>
                <a:ea typeface="隶书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</p:spTree>
    <p:extLst>
      <p:ext uri="{BB962C8B-B14F-4D97-AF65-F5344CB8AC3E}">
        <p14:creationId xmlns:p14="http://schemas.microsoft.com/office/powerpoint/2010/main" val="192320894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下上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>
            <p:custDataLst>
              <p:tags r:id="rId1"/>
            </p:custDataLst>
          </p:nvPr>
        </p:nvSpPr>
        <p:spPr>
          <a:xfrm>
            <a:off x="2858" y="3765711"/>
            <a:ext cx="9144000" cy="1371599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68579" tIns="34289" rIns="68579" bIns="34289" rtlCol="0" anchor="ctr">
            <a:noAutofit/>
          </a:bodyPr>
          <a:lstStyle/>
          <a:p>
            <a:pPr algn="ctr" defTabSz="685783"/>
            <a:endParaRPr lang="en-US" altLang="zh-CN" sz="1400">
              <a:solidFill>
                <a:srgbClr val="FFFFFF"/>
              </a:solidFill>
              <a:sym typeface="+mn-ea"/>
            </a:endParaRPr>
          </a:p>
        </p:txBody>
      </p:sp>
      <p:pic>
        <p:nvPicPr>
          <p:cNvPr id="10" name="图片 9"/>
          <p:cNvPicPr>
            <a:picLocks noChangeAspect="1"/>
          </p:cNvPicPr>
          <p:nvPr>
            <p:custDataLst>
              <p:tags r:id="rId2"/>
            </p:custDataLst>
          </p:nvPr>
        </p:nvPicPr>
        <p:blipFill rotWithShape="1"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flipH="1">
            <a:off x="7908132" y="4429121"/>
            <a:ext cx="1235869" cy="714381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>
          <a:xfrm>
            <a:off x="453600" y="502200"/>
            <a:ext cx="8232300" cy="423900"/>
          </a:xfrm>
        </p:spPr>
        <p:txBody>
          <a:bodyPr anchor="ctr">
            <a:normAutofit/>
          </a:bodyPr>
          <a:lstStyle>
            <a:lvl1pPr algn="ctr">
              <a:defRPr sz="2400" baseline="0"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>
                <a:solidFill>
                  <a:srgbClr val="000000">
                    <a:tint val="75000"/>
                  </a:srgbClr>
                </a:solidFill>
              </a:rPr>
              <a:pPr/>
              <a:t>2021/7/24</a:t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zh-CN" altLang="en-US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7"/>
            </p:custDataLst>
          </p:nvPr>
        </p:nvSpPr>
        <p:spPr>
          <a:xfrm>
            <a:off x="453628" y="1260900"/>
            <a:ext cx="8243100" cy="2408400"/>
          </a:xfrm>
        </p:spPr>
        <p:txBody>
          <a:bodyPr/>
          <a:lstStyle>
            <a:lvl1pPr>
              <a:defRPr baseline="0">
                <a:latin typeface="Arial" panose="020B0604020202020204" pitchFamily="34" charset="0"/>
                <a:ea typeface="隶书" panose="02010509060101010101" pitchFamily="49" charset="-122"/>
              </a:defRPr>
            </a:lvl1pPr>
            <a:lvl2pPr>
              <a:defRPr baseline="0">
                <a:latin typeface="Arial" panose="020B0604020202020204" pitchFamily="34" charset="0"/>
                <a:ea typeface="隶书" panose="02010509060101010101" pitchFamily="49" charset="-122"/>
              </a:defRPr>
            </a:lvl2pPr>
            <a:lvl3pPr>
              <a:defRPr baseline="0">
                <a:latin typeface="Arial" panose="020B0604020202020204" pitchFamily="34" charset="0"/>
                <a:ea typeface="隶书" panose="02010509060101010101" pitchFamily="49" charset="-122"/>
              </a:defRPr>
            </a:lvl3pPr>
            <a:lvl4pPr>
              <a:defRPr baseline="0">
                <a:latin typeface="Arial" panose="020B0604020202020204" pitchFamily="34" charset="0"/>
                <a:ea typeface="隶书" panose="02010509060101010101" pitchFamily="49" charset="-122"/>
              </a:defRPr>
            </a:lvl4pPr>
            <a:lvl5pPr>
              <a:defRPr baseline="0">
                <a:latin typeface="Arial" panose="020B0604020202020204" pitchFamily="34" charset="0"/>
                <a:ea typeface="隶书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9" name="文本占位符 8"/>
          <p:cNvSpPr>
            <a:spLocks noGrp="1"/>
          </p:cNvSpPr>
          <p:nvPr>
            <p:ph type="body" sz="quarter" idx="14"/>
            <p:custDataLst>
              <p:tags r:id="rId8"/>
            </p:custDataLst>
          </p:nvPr>
        </p:nvSpPr>
        <p:spPr>
          <a:xfrm>
            <a:off x="435023" y="3885300"/>
            <a:ext cx="8251200" cy="758700"/>
          </a:xfrm>
        </p:spPr>
        <p:txBody>
          <a:bodyPr/>
          <a:lstStyle>
            <a:lvl1pPr marL="0" indent="0">
              <a:buNone/>
              <a:defRPr baseline="0"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212634037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导航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/>
          <p:cNvPicPr>
            <a:picLocks noChangeAspect="1"/>
          </p:cNvPicPr>
          <p:nvPr>
            <p:custDataLst>
              <p:tags r:id="rId1"/>
            </p:custDataLst>
          </p:nvPr>
        </p:nvPicPr>
        <p:blipFill rotWithShape="1"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flipH="1">
            <a:off x="7908132" y="4429121"/>
            <a:ext cx="1235869" cy="714381"/>
          </a:xfrm>
          <a:prstGeom prst="rect">
            <a:avLst/>
          </a:prstGeom>
        </p:spPr>
      </p:pic>
      <p:sp>
        <p:nvSpPr>
          <p:cNvPr id="10" name="矩形 9"/>
          <p:cNvSpPr/>
          <p:nvPr>
            <p:custDataLst>
              <p:tags r:id="rId2"/>
            </p:custDataLst>
          </p:nvPr>
        </p:nvSpPr>
        <p:spPr>
          <a:xfrm>
            <a:off x="0" y="0"/>
            <a:ext cx="9144000" cy="6858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68579" tIns="34289" rIns="68579" bIns="34289" rtlCol="0" anchor="ctr">
            <a:noAutofit/>
          </a:bodyPr>
          <a:lstStyle/>
          <a:p>
            <a:pPr algn="ctr" defTabSz="685783"/>
            <a:endParaRPr lang="en-US" altLang="zh-CN" sz="1400">
              <a:solidFill>
                <a:srgbClr val="FFFFFF"/>
              </a:solidFill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>
          <a:xfrm>
            <a:off x="434700" y="178201"/>
            <a:ext cx="8278200" cy="331473"/>
          </a:xfrm>
        </p:spPr>
        <p:txBody>
          <a:bodyPr>
            <a:normAutofit/>
          </a:bodyPr>
          <a:lstStyle>
            <a:lvl1pPr>
              <a:defRPr baseline="0"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>
                <a:solidFill>
                  <a:srgbClr val="000000">
                    <a:tint val="75000"/>
                  </a:srgbClr>
                </a:solidFill>
              </a:rPr>
              <a:pPr/>
              <a:t>2021/7/24</a:t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zh-CN" altLang="en-US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7"/>
            </p:custDataLst>
          </p:nvPr>
        </p:nvSpPr>
        <p:spPr>
          <a:xfrm>
            <a:off x="434700" y="1247400"/>
            <a:ext cx="4006800" cy="2170800"/>
          </a:xfrm>
        </p:spPr>
        <p:txBody>
          <a:bodyPr/>
          <a:lstStyle>
            <a:lvl1pPr>
              <a:defRPr baseline="0">
                <a:latin typeface="Arial" panose="020B0604020202020204" pitchFamily="34" charset="0"/>
                <a:ea typeface="隶书" panose="02010509060101010101" pitchFamily="49" charset="-122"/>
              </a:defRPr>
            </a:lvl1pPr>
            <a:lvl2pPr>
              <a:defRPr baseline="0">
                <a:latin typeface="Arial" panose="020B0604020202020204" pitchFamily="34" charset="0"/>
                <a:ea typeface="隶书" panose="02010509060101010101" pitchFamily="49" charset="-122"/>
              </a:defRPr>
            </a:lvl2pPr>
            <a:lvl3pPr>
              <a:defRPr baseline="0">
                <a:latin typeface="Arial" panose="020B0604020202020204" pitchFamily="34" charset="0"/>
                <a:ea typeface="隶书" panose="02010509060101010101" pitchFamily="49" charset="-122"/>
              </a:defRPr>
            </a:lvl3pPr>
            <a:lvl4pPr>
              <a:defRPr baseline="0">
                <a:latin typeface="Arial" panose="020B0604020202020204" pitchFamily="34" charset="0"/>
                <a:ea typeface="隶书" panose="02010509060101010101" pitchFamily="49" charset="-122"/>
              </a:defRPr>
            </a:lvl4pPr>
            <a:lvl5pPr>
              <a:defRPr baseline="0">
                <a:latin typeface="Arial" panose="020B0604020202020204" pitchFamily="34" charset="0"/>
                <a:ea typeface="隶书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8"/>
            </p:custDataLst>
          </p:nvPr>
        </p:nvSpPr>
        <p:spPr>
          <a:xfrm>
            <a:off x="4681800" y="1247400"/>
            <a:ext cx="4025700" cy="2170800"/>
          </a:xfrm>
        </p:spPr>
        <p:txBody>
          <a:bodyPr/>
          <a:lstStyle>
            <a:lvl1pPr>
              <a:defRPr baseline="0">
                <a:latin typeface="Arial" panose="020B0604020202020204" pitchFamily="34" charset="0"/>
                <a:ea typeface="隶书" panose="02010509060101010101" pitchFamily="49" charset="-122"/>
              </a:defRPr>
            </a:lvl1pPr>
            <a:lvl2pPr>
              <a:defRPr baseline="0">
                <a:latin typeface="Arial" panose="020B0604020202020204" pitchFamily="34" charset="0"/>
                <a:ea typeface="隶书" panose="02010509060101010101" pitchFamily="49" charset="-122"/>
              </a:defRPr>
            </a:lvl2pPr>
            <a:lvl3pPr>
              <a:defRPr baseline="0">
                <a:latin typeface="Arial" panose="020B0604020202020204" pitchFamily="34" charset="0"/>
                <a:ea typeface="隶书" panose="02010509060101010101" pitchFamily="49" charset="-122"/>
              </a:defRPr>
            </a:lvl3pPr>
            <a:lvl4pPr>
              <a:defRPr baseline="0">
                <a:latin typeface="Arial" panose="020B0604020202020204" pitchFamily="34" charset="0"/>
                <a:ea typeface="隶书" panose="02010509060101010101" pitchFamily="49" charset="-122"/>
              </a:defRPr>
            </a:lvl4pPr>
            <a:lvl5pPr>
              <a:defRPr baseline="0">
                <a:latin typeface="Arial" panose="020B0604020202020204" pitchFamily="34" charset="0"/>
                <a:ea typeface="隶书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11" name="文本占位符 10"/>
          <p:cNvSpPr>
            <a:spLocks noGrp="1"/>
          </p:cNvSpPr>
          <p:nvPr>
            <p:ph type="body" sz="quarter" idx="15"/>
            <p:custDataLst>
              <p:tags r:id="rId9"/>
            </p:custDataLst>
          </p:nvPr>
        </p:nvSpPr>
        <p:spPr>
          <a:xfrm>
            <a:off x="429300" y="3612600"/>
            <a:ext cx="4006800" cy="585900"/>
          </a:xfrm>
        </p:spPr>
        <p:txBody>
          <a:bodyPr/>
          <a:lstStyle>
            <a:lvl1pPr>
              <a:defRPr baseline="0"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13" name="文本占位符 12"/>
          <p:cNvSpPr>
            <a:spLocks noGrp="1"/>
          </p:cNvSpPr>
          <p:nvPr>
            <p:ph type="body" sz="quarter" idx="16"/>
            <p:custDataLst>
              <p:tags r:id="rId10"/>
            </p:custDataLst>
          </p:nvPr>
        </p:nvSpPr>
        <p:spPr>
          <a:xfrm>
            <a:off x="4689900" y="3609900"/>
            <a:ext cx="4025700" cy="585900"/>
          </a:xfrm>
        </p:spPr>
        <p:txBody>
          <a:bodyPr/>
          <a:lstStyle>
            <a:lvl1pPr>
              <a:defRPr baseline="0"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66246850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腰带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>
            <p:custDataLst>
              <p:tags r:id="rId1"/>
            </p:custDataLst>
          </p:nvPr>
        </p:nvSpPr>
        <p:spPr>
          <a:xfrm>
            <a:off x="0" y="719419"/>
            <a:ext cx="9144000" cy="3704665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68579" tIns="34289" rIns="68579" bIns="34289" rtlCol="0" anchor="ctr">
            <a:noAutofit/>
          </a:bodyPr>
          <a:lstStyle/>
          <a:p>
            <a:pPr algn="ctr" defTabSz="685783"/>
            <a:endParaRPr lang="en-US" altLang="zh-CN" sz="1400">
              <a:solidFill>
                <a:srgbClr val="FFFFFF"/>
              </a:solidFill>
              <a:sym typeface="+mn-ea"/>
            </a:endParaRPr>
          </a:p>
        </p:txBody>
      </p:sp>
      <p:pic>
        <p:nvPicPr>
          <p:cNvPr id="13" name="图片 12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27621" y="2211229"/>
            <a:ext cx="1210151" cy="1166336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flipH="1">
            <a:off x="7961472" y="2211229"/>
            <a:ext cx="1183958" cy="1166336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4"/>
            </p:custDataLst>
          </p:nvPr>
        </p:nvSpPr>
        <p:spPr>
          <a:xfrm>
            <a:off x="1142100" y="1004400"/>
            <a:ext cx="6858000" cy="1790100"/>
          </a:xfrm>
        </p:spPr>
        <p:txBody>
          <a:bodyPr anchor="b">
            <a:normAutofit/>
          </a:bodyPr>
          <a:lstStyle>
            <a:lvl1pPr algn="ctr">
              <a:defRPr sz="4500" baseline="0"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r>
              <a:rPr lang="zh-CN" altLang="en-US" dirty="0"/>
              <a:t>单击此处编辑标题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>
                <a:solidFill>
                  <a:srgbClr val="000000">
                    <a:tint val="75000"/>
                  </a:srgbClr>
                </a:solidFill>
              </a:rPr>
              <a:pPr/>
              <a:t>2021/7/24</a:t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zh-CN" altLang="en-US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8"/>
            </p:custDataLst>
          </p:nvPr>
        </p:nvSpPr>
        <p:spPr>
          <a:xfrm>
            <a:off x="1141810" y="2897100"/>
            <a:ext cx="6858000" cy="1242000"/>
          </a:xfrm>
        </p:spPr>
        <p:txBody>
          <a:bodyPr/>
          <a:lstStyle>
            <a:lvl1pPr algn="ctr">
              <a:defRPr baseline="0"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225353203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>
                <a:solidFill>
                  <a:srgbClr val="000000">
                    <a:tint val="75000"/>
                  </a:srgbClr>
                </a:solidFill>
              </a:rPr>
              <a:pPr/>
              <a:t>2021/7/24</a:t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zh-CN" altLang="en-US" dirty="0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86640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>
            <p:custDataLst>
              <p:tags r:id="rId1"/>
            </p:custDataLst>
          </p:nvPr>
        </p:nvPicPr>
        <p:blipFill rotWithShape="1"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flipH="1">
            <a:off x="7908132" y="4429121"/>
            <a:ext cx="1235869" cy="714381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502413" y="332426"/>
            <a:ext cx="8139178" cy="331473"/>
          </a:xfrm>
        </p:spPr>
        <p:txBody>
          <a:bodyPr vert="horz" lIns="76198" tIns="28574" rIns="57149" bIns="28574" rtlCol="0" anchor="t" anchorCtr="0">
            <a:noAutofit/>
          </a:bodyPr>
          <a:lstStyle>
            <a:lvl1pPr marL="0" marR="0" algn="l" defTabSz="685783" rtl="0" eaLnBrk="1" fontAlgn="auto" latinLnBrk="0" hangingPunct="1">
              <a:lnSpc>
                <a:spcPct val="100000"/>
              </a:lnSpc>
              <a:buNone/>
              <a:defRPr kumimoji="0" lang="zh-CN" altLang="en-US" sz="1800" b="1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502413" y="714382"/>
            <a:ext cx="8139178" cy="4041680"/>
          </a:xfrm>
        </p:spPr>
        <p:txBody>
          <a:bodyPr vert="horz" lIns="76198" tIns="0" rIns="61912" bIns="0" rtlCol="0">
            <a:noAutofit/>
          </a:bodyPr>
          <a:lstStyle>
            <a:lvl1pPr marL="171446" marR="0" lvl="0" indent="-171446" algn="l" defTabSz="685783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n-cs"/>
                <a:sym typeface="+mn-ea"/>
              </a:defRPr>
            </a:lvl1pPr>
            <a:lvl2pPr marL="514337" marR="0" lvl="1" indent="-171446" algn="l" defTabSz="685783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tabLst>
                <a:tab pos="1207264" algn="l"/>
              </a:tabLst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n-cs"/>
                <a:sym typeface="+mn-ea"/>
              </a:defRPr>
            </a:lvl2pPr>
            <a:lvl3pPr marL="857228" marR="0" lvl="2" indent="-171446" algn="l" defTabSz="685783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n-cs"/>
                <a:sym typeface="+mn-ea"/>
              </a:defRPr>
            </a:lvl3pPr>
            <a:lvl4pPr marL="1200120" marR="0" lvl="3" indent="-171446" algn="l" defTabSz="685783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n-cs"/>
                <a:sym typeface="+mn-ea"/>
              </a:defRPr>
            </a:lvl4pPr>
            <a:lvl5pPr marL="1543012" marR="0" lvl="4" indent="-171446" algn="l" defTabSz="685783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</a:p>
          <a:p>
            <a:pPr lvl="1"/>
            <a:r>
              <a:rPr dirty="0">
                <a:sym typeface="+mn-ea"/>
              </a:rPr>
              <a:t>第二级</a:t>
            </a:r>
          </a:p>
          <a:p>
            <a:pPr lvl="2"/>
            <a:r>
              <a:rPr dirty="0">
                <a:sym typeface="+mn-ea"/>
              </a:rPr>
              <a:t>第三级</a:t>
            </a:r>
          </a:p>
          <a:p>
            <a:pPr lvl="3"/>
            <a:r>
              <a:rPr dirty="0">
                <a:sym typeface="+mn-ea"/>
              </a:rPr>
              <a:t>第四级</a:t>
            </a:r>
          </a:p>
          <a:p>
            <a:pPr lvl="4"/>
            <a:r>
              <a:rPr dirty="0">
                <a:sym typeface="+mn-ea"/>
              </a:rPr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>
                <a:solidFill>
                  <a:srgbClr val="000000">
                    <a:tint val="75000"/>
                  </a:srgbClr>
                </a:solidFill>
              </a:rPr>
              <a:pPr/>
              <a:t>2021/7/24</a:t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zh-CN" altLang="en-US" dirty="0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024389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>
                <a:solidFill>
                  <a:srgbClr val="000000">
                    <a:tint val="75000"/>
                  </a:srgbClr>
                </a:solidFill>
              </a:rPr>
              <a:pPr/>
              <a:t>2021/7/24</a:t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zh-CN" altLang="en-US" dirty="0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969222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>
                <a:solidFill>
                  <a:srgbClr val="000000">
                    <a:tint val="75000"/>
                  </a:srgbClr>
                </a:solidFill>
              </a:rPr>
              <a:pPr/>
              <a:t>2021/7/24</a:t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zh-CN" altLang="en-US" dirty="0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200028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>
                <a:solidFill>
                  <a:srgbClr val="000000">
                    <a:tint val="75000"/>
                  </a:srgbClr>
                </a:solidFill>
              </a:rPr>
              <a:pPr/>
              <a:t>2021/7/24</a:t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zh-CN" altLang="en-US" dirty="0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632953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>
                <a:solidFill>
                  <a:srgbClr val="000000">
                    <a:tint val="75000"/>
                  </a:srgbClr>
                </a:solidFill>
              </a:rPr>
              <a:pPr/>
              <a:t>2021/7/24</a:t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zh-CN" altLang="en-US" dirty="0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662060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>
                <a:solidFill>
                  <a:srgbClr val="000000">
                    <a:tint val="75000"/>
                  </a:srgbClr>
                </a:solidFill>
              </a:rPr>
              <a:pPr/>
              <a:t>2021/7/24</a:t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zh-CN" altLang="en-US" dirty="0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96772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2021/7/24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885333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2021/7/24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395495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2021/7/24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498235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2021/7/24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661639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2021/7/24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37119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>
            <p:custDataLst>
              <p:tags r:id="rId1"/>
            </p:custDataLst>
          </p:nvPr>
        </p:nvGrpSpPr>
        <p:grpSpPr>
          <a:xfrm flipH="1">
            <a:off x="2771299" y="-192405"/>
            <a:ext cx="6542246" cy="2117408"/>
            <a:chOff x="4985" y="560"/>
            <a:chExt cx="13528" cy="4464"/>
          </a:xfrm>
        </p:grpSpPr>
        <p:pic>
          <p:nvPicPr>
            <p:cNvPr id="8" name="图片 7" descr="60076ba32008fed45d0337233ef2a29a"/>
            <p:cNvPicPr>
              <a:picLocks noChangeAspect="1"/>
            </p:cNvPicPr>
            <p:nvPr>
              <p:custDataLst>
                <p:tags r:id="rId11"/>
              </p:custDataLst>
            </p:nvPr>
          </p:nvPicPr>
          <p:blipFill>
            <a:blip r:embed="rId15" cstate="email">
              <a:lum bright="-6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4985" y="560"/>
              <a:ext cx="13529" cy="4465"/>
            </a:xfrm>
            <a:prstGeom prst="rect">
              <a:avLst/>
            </a:prstGeom>
          </p:spPr>
        </p:pic>
        <p:sp>
          <p:nvSpPr>
            <p:cNvPr id="9" name="椭圆 8"/>
            <p:cNvSpPr/>
            <p:nvPr>
              <p:custDataLst>
                <p:tags r:id="rId12"/>
              </p:custDataLst>
            </p:nvPr>
          </p:nvSpPr>
          <p:spPr>
            <a:xfrm>
              <a:off x="13565" y="3480"/>
              <a:ext cx="2761" cy="1026"/>
            </a:xfrm>
            <a:prstGeom prst="ellipse">
              <a:avLst/>
            </a:prstGeom>
            <a:solidFill>
              <a:srgbClr val="F6F5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783"/>
              <a:endParaRPr lang="zh-CN" altLang="en-US" sz="1400">
                <a:solidFill>
                  <a:srgbClr val="FFFFFF"/>
                </a:solidFill>
              </a:endParaRPr>
            </a:p>
          </p:txBody>
        </p:sp>
        <p:sp>
          <p:nvSpPr>
            <p:cNvPr id="10" name="椭圆 9"/>
            <p:cNvSpPr/>
            <p:nvPr>
              <p:custDataLst>
                <p:tags r:id="rId13"/>
              </p:custDataLst>
            </p:nvPr>
          </p:nvSpPr>
          <p:spPr>
            <a:xfrm>
              <a:off x="7586" y="3025"/>
              <a:ext cx="1877" cy="1891"/>
            </a:xfrm>
            <a:prstGeom prst="ellipse">
              <a:avLst/>
            </a:prstGeom>
            <a:solidFill>
              <a:srgbClr val="F4F3E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783"/>
              <a:endParaRPr lang="zh-CN" altLang="en-US" sz="1400">
                <a:solidFill>
                  <a:srgbClr val="FFFFFF"/>
                </a:solidFill>
              </a:endParaRPr>
            </a:p>
          </p:txBody>
        </p:sp>
      </p:grpSp>
      <p:grpSp>
        <p:nvGrpSpPr>
          <p:cNvPr id="11" name="组合 10"/>
          <p:cNvGrpSpPr/>
          <p:nvPr>
            <p:custDataLst>
              <p:tags r:id="rId2"/>
            </p:custDataLst>
          </p:nvPr>
        </p:nvGrpSpPr>
        <p:grpSpPr>
          <a:xfrm flipH="1">
            <a:off x="-4385" y="975928"/>
            <a:ext cx="9155185" cy="3975644"/>
            <a:chOff x="4857" y="-184"/>
            <a:chExt cx="12473" cy="4834"/>
          </a:xfrm>
        </p:grpSpPr>
        <p:pic>
          <p:nvPicPr>
            <p:cNvPr id="12" name="图片 11" descr="60076ba32008fed45d0337233ef2a29a"/>
            <p:cNvPicPr>
              <a:picLocks noChangeAspect="1"/>
            </p:cNvPicPr>
            <p:nvPr>
              <p:custDataLst>
                <p:tags r:id="rId8"/>
              </p:custDataLst>
            </p:nvPr>
          </p:nvPicPr>
          <p:blipFill>
            <a:blip r:embed="rId16" cstate="email">
              <a:lum bright="-12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4857" y="-184"/>
              <a:ext cx="12473" cy="4305"/>
            </a:xfrm>
            <a:prstGeom prst="rect">
              <a:avLst/>
            </a:prstGeom>
          </p:spPr>
        </p:pic>
        <p:sp>
          <p:nvSpPr>
            <p:cNvPr id="13" name="椭圆 12"/>
            <p:cNvSpPr/>
            <p:nvPr>
              <p:custDataLst>
                <p:tags r:id="rId9"/>
              </p:custDataLst>
            </p:nvPr>
          </p:nvSpPr>
          <p:spPr>
            <a:xfrm>
              <a:off x="13565" y="3480"/>
              <a:ext cx="2761" cy="1026"/>
            </a:xfrm>
            <a:prstGeom prst="ellipse">
              <a:avLst/>
            </a:prstGeom>
            <a:solidFill>
              <a:srgbClr val="F6F5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783"/>
              <a:endParaRPr lang="zh-CN" altLang="en-US" sz="1400">
                <a:solidFill>
                  <a:srgbClr val="FFFFFF"/>
                </a:solidFill>
              </a:endParaRPr>
            </a:p>
          </p:txBody>
        </p:sp>
        <p:sp>
          <p:nvSpPr>
            <p:cNvPr id="14" name="椭圆 13"/>
            <p:cNvSpPr/>
            <p:nvPr>
              <p:custDataLst>
                <p:tags r:id="rId10"/>
              </p:custDataLst>
            </p:nvPr>
          </p:nvSpPr>
          <p:spPr>
            <a:xfrm>
              <a:off x="7586" y="2759"/>
              <a:ext cx="1877" cy="1891"/>
            </a:xfrm>
            <a:prstGeom prst="ellipse">
              <a:avLst/>
            </a:prstGeom>
            <a:solidFill>
              <a:srgbClr val="F4F3E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783"/>
              <a:endParaRPr lang="zh-CN" altLang="en-US" sz="1400">
                <a:solidFill>
                  <a:srgbClr val="FFFFFF"/>
                </a:solidFill>
              </a:endParaRPr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3"/>
            </p:custDataLst>
          </p:nvPr>
        </p:nvSpPr>
        <p:spPr>
          <a:xfrm>
            <a:off x="2305527" y="2280285"/>
            <a:ext cx="4533424" cy="685800"/>
          </a:xfrm>
        </p:spPr>
        <p:txBody>
          <a:bodyPr lIns="67499" tIns="35099" rIns="67499" bIns="35099" anchor="b" anchorCtr="0">
            <a:normAutofit/>
          </a:bodyPr>
          <a:lstStyle>
            <a:lvl1pPr algn="ctr">
              <a:defRPr sz="3600" b="0" u="none" strike="noStrike" kern="1200" cap="none" spc="225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汉仪尚巍手书W" panose="00020600040101010101" pitchFamily="18" charset="-122"/>
              </a:defRPr>
            </a:lvl1pPr>
          </a:lstStyle>
          <a:p>
            <a:r>
              <a:rPr lang="zh-CN" altLang="en-US" dirty="0"/>
              <a:t>单击此处编辑标题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2305360" y="2990459"/>
            <a:ext cx="4533284" cy="1071401"/>
          </a:xfrm>
        </p:spPr>
        <p:txBody>
          <a:bodyPr lIns="67626" tIns="35242" rIns="67626" bIns="35242">
            <a:normAutofit/>
          </a:bodyPr>
          <a:lstStyle>
            <a:lvl1pPr marL="0" indent="0" algn="ctr" eaLnBrk="1" fontAlgn="auto" latinLnBrk="0" hangingPunct="1">
              <a:buNone/>
              <a:defRPr kumimoji="0" lang="zh-CN" altLang="en-US" sz="1800" b="0" i="0" u="none" strike="noStrike" kern="1200" cap="none" spc="113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n-cs"/>
                <a:sym typeface="+mn-ea"/>
              </a:defRPr>
            </a:lvl1pPr>
            <a:lvl2pPr marL="342892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78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3pPr>
            <a:lvl4pPr marL="102867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566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457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348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24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132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</a:defRPr>
            </a:lvl1pPr>
          </a:lstStyle>
          <a:p>
            <a:fld id="{760FBDFE-C587-4B4C-A407-44438C67B59E}" type="datetimeFigureOut">
              <a:rPr lang="zh-CN" altLang="en-US" smtClean="0">
                <a:solidFill>
                  <a:srgbClr val="000000">
                    <a:tint val="75000"/>
                  </a:srgbClr>
                </a:solidFill>
              </a:rPr>
              <a:pPr/>
              <a:t>2021/7/24</a:t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</a:defRPr>
            </a:lvl1pPr>
          </a:lstStyle>
          <a:p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</a:defRPr>
            </a:lvl1pPr>
          </a:lstStyle>
          <a:p>
            <a:fld id="{49AE70B2-8BF9-45C0-BB95-33D1B9D3A854}" type="slidenum">
              <a:rPr lang="zh-CN" altLang="en-US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962006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2021/7/24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229387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2021/7/24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4356074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2021/7/24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274047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2021/7/24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3860144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2021/7/24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1984571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2021/7/24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35453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>
            <p:custDataLst>
              <p:tags r:id="rId1"/>
            </p:custDataLst>
          </p:nvPr>
        </p:nvPicPr>
        <p:blipFill rotWithShape="1"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flipH="1">
            <a:off x="7908132" y="4429121"/>
            <a:ext cx="1235869" cy="714381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502413" y="332426"/>
            <a:ext cx="8139178" cy="331473"/>
          </a:xfrm>
        </p:spPr>
        <p:txBody>
          <a:bodyPr vert="horz" lIns="76198" tIns="28574" rIns="57149" bIns="28574" rtlCol="0" anchor="t" anchorCtr="0">
            <a:noAutofit/>
          </a:bodyPr>
          <a:lstStyle>
            <a:lvl1pPr marL="0" marR="0" lvl="0" algn="l" defTabSz="685783" rtl="0" eaLnBrk="1" fontAlgn="auto" latinLnBrk="0" hangingPunct="1">
              <a:lnSpc>
                <a:spcPct val="100000"/>
              </a:lnSpc>
              <a:buNone/>
              <a:defRPr kumimoji="0" lang="zh-CN" altLang="en-US" sz="1800" b="1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502447" y="714382"/>
            <a:ext cx="3962432" cy="4041680"/>
          </a:xfrm>
        </p:spPr>
        <p:txBody>
          <a:bodyPr vert="horz" lIns="76198" tIns="0" rIns="61912" bIns="0" rtlCol="0">
            <a:noAutofit/>
          </a:bodyPr>
          <a:lstStyle>
            <a:lvl1pPr marL="171446" marR="0" lvl="0" indent="-171446" algn="l" defTabSz="685783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n-cs"/>
                <a:sym typeface="+mn-ea"/>
              </a:defRPr>
            </a:lvl1pPr>
            <a:lvl2pPr marL="514337" marR="0" lvl="1" indent="-171446" algn="l" defTabSz="685783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tabLst>
                <a:tab pos="1207264" algn="l"/>
              </a:tabLst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n-cs"/>
                <a:sym typeface="+mn-ea"/>
              </a:defRPr>
            </a:lvl2pPr>
            <a:lvl3pPr marL="857228" marR="0" lvl="2" indent="-171446" algn="l" defTabSz="685783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n-cs"/>
                <a:sym typeface="+mn-ea"/>
              </a:defRPr>
            </a:lvl3pPr>
            <a:lvl4pPr marL="1200120" marR="0" lvl="3" indent="-171446" algn="l" defTabSz="685783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n-cs"/>
                <a:sym typeface="+mn-ea"/>
              </a:defRPr>
            </a:lvl4pPr>
            <a:lvl5pPr marL="1543012" marR="0" lvl="4" indent="-171446" algn="l" defTabSz="685783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>
                <a:sym typeface="+mn-ea"/>
              </a:rPr>
              <a:t>单击此处编辑母版文本样式</a:t>
            </a:r>
          </a:p>
          <a:p>
            <a:pPr lvl="1"/>
            <a:r>
              <a:rPr>
                <a:sym typeface="+mn-ea"/>
              </a:rPr>
              <a:t>第二级</a:t>
            </a:r>
          </a:p>
          <a:p>
            <a:pPr lvl="2"/>
            <a:r>
              <a:rPr>
                <a:sym typeface="+mn-ea"/>
              </a:rPr>
              <a:t>第三级</a:t>
            </a:r>
          </a:p>
          <a:p>
            <a:pPr lvl="3"/>
            <a:r>
              <a:rPr>
                <a:sym typeface="+mn-ea"/>
              </a:rPr>
              <a:t>第四级</a:t>
            </a:r>
          </a:p>
          <a:p>
            <a:pPr lvl="4"/>
            <a:r>
              <a:rPr>
                <a:sym typeface="+mn-ea"/>
              </a:rPr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4679158" y="714382"/>
            <a:ext cx="3962432" cy="4041680"/>
          </a:xfrm>
        </p:spPr>
        <p:txBody>
          <a:bodyPr>
            <a:noAutofit/>
          </a:bodyPr>
          <a:lstStyle>
            <a:lvl1pPr>
              <a:defRPr sz="12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  <a:lvl2pPr>
              <a:defRPr sz="12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2pPr>
            <a:lvl3pPr>
              <a:defRPr sz="12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3pPr>
            <a:lvl4pPr>
              <a:defRPr sz="12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4pPr>
            <a:lvl5pPr>
              <a:defRPr sz="12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>
                <a:solidFill>
                  <a:srgbClr val="000000">
                    <a:tint val="75000"/>
                  </a:srgbClr>
                </a:solidFill>
              </a:rPr>
              <a:pPr/>
              <a:t>2021/7/24</a:t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20448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/>
          <p:cNvPicPr>
            <a:picLocks noChangeAspect="1"/>
          </p:cNvPicPr>
          <p:nvPr>
            <p:custDataLst>
              <p:tags r:id="rId1"/>
            </p:custDataLst>
          </p:nvPr>
        </p:nvPicPr>
        <p:blipFill rotWithShape="1"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flipH="1">
            <a:off x="7908132" y="4429121"/>
            <a:ext cx="1235869" cy="714381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502413" y="332426"/>
            <a:ext cx="8139178" cy="331473"/>
          </a:xfrm>
        </p:spPr>
        <p:txBody>
          <a:bodyPr vert="horz" lIns="76198" tIns="28574" rIns="57149" bIns="28574" rtlCol="0" anchor="t" anchorCtr="0">
            <a:noAutofit/>
          </a:bodyPr>
          <a:lstStyle>
            <a:lvl1pPr marL="0" marR="0" lvl="0" algn="l" defTabSz="685783" rtl="0" eaLnBrk="1" fontAlgn="auto" latinLnBrk="0" hangingPunct="1">
              <a:lnSpc>
                <a:spcPct val="100000"/>
              </a:lnSpc>
              <a:buNone/>
              <a:defRPr kumimoji="0" lang="zh-CN" altLang="en-US" sz="1800" b="1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502447" y="714382"/>
            <a:ext cx="3962432" cy="285752"/>
          </a:xfrm>
        </p:spPr>
        <p:txBody>
          <a:bodyPr lIns="76198" tIns="28574" rIns="57149" bIns="28574" anchor="t" anchorCtr="0">
            <a:no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sz="1500" b="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</a:defRPr>
            </a:lvl1pPr>
            <a:lvl2pPr marL="342892" indent="0">
              <a:buNone/>
              <a:defRPr sz="1500" b="1"/>
            </a:lvl2pPr>
            <a:lvl3pPr marL="685783" indent="0">
              <a:buNone/>
              <a:defRPr sz="1400" b="1"/>
            </a:lvl3pPr>
            <a:lvl4pPr marL="1028675" indent="0">
              <a:buNone/>
              <a:defRPr sz="1200" b="1"/>
            </a:lvl4pPr>
            <a:lvl5pPr marL="1371566" indent="0">
              <a:buNone/>
              <a:defRPr sz="1200" b="1"/>
            </a:lvl5pPr>
            <a:lvl6pPr marL="1714457" indent="0">
              <a:buNone/>
              <a:defRPr sz="1200" b="1"/>
            </a:lvl6pPr>
            <a:lvl7pPr marL="2057348" indent="0">
              <a:buNone/>
              <a:defRPr sz="1200" b="1"/>
            </a:lvl7pPr>
            <a:lvl8pPr marL="2400240" indent="0">
              <a:buNone/>
              <a:defRPr sz="1200" b="1"/>
            </a:lvl8pPr>
            <a:lvl9pPr marL="2743132" indent="0">
              <a:buNone/>
              <a:defRPr sz="1200" b="1"/>
            </a:lvl9pPr>
          </a:lstStyle>
          <a:p>
            <a:pPr lvl="0"/>
            <a:r>
              <a:rPr lang="zh-CN" altLang="en-US" dirty="0"/>
              <a:t>单击此处编辑文本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502444" y="1054894"/>
            <a:ext cx="3962400" cy="3701064"/>
          </a:xfrm>
        </p:spPr>
        <p:txBody>
          <a:bodyPr vert="horz" lIns="76198" tIns="0" rIns="61912" bIns="0" rtlCol="0">
            <a:noAutofit/>
          </a:bodyPr>
          <a:lstStyle>
            <a:lvl1pPr marL="171446" marR="0" lvl="0" indent="-171446" algn="l" defTabSz="685783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n-cs"/>
                <a:sym typeface="+mn-ea"/>
              </a:defRPr>
            </a:lvl1pPr>
            <a:lvl2pPr marL="514337" marR="0" lvl="1" indent="-171446" algn="l" defTabSz="685783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tabLst>
                <a:tab pos="1207264" algn="l"/>
              </a:tabLst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n-cs"/>
                <a:sym typeface="+mn-ea"/>
              </a:defRPr>
            </a:lvl2pPr>
            <a:lvl3pPr marL="857228" marR="0" lvl="2" indent="-171446" algn="l" defTabSz="685783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n-cs"/>
                <a:sym typeface="+mn-ea"/>
              </a:defRPr>
            </a:lvl3pPr>
            <a:lvl4pPr marL="1200120" marR="0" lvl="3" indent="-171446" algn="l" defTabSz="685783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n-cs"/>
                <a:sym typeface="+mn-ea"/>
              </a:defRPr>
            </a:lvl4pPr>
            <a:lvl5pPr marL="1543012" marR="0" lvl="4" indent="-171446" algn="l" defTabSz="685783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</a:p>
          <a:p>
            <a:pPr lvl="1"/>
            <a:r>
              <a:rPr dirty="0">
                <a:sym typeface="+mn-ea"/>
              </a:rPr>
              <a:t>第二级</a:t>
            </a:r>
          </a:p>
          <a:p>
            <a:pPr lvl="2"/>
            <a:r>
              <a:rPr dirty="0">
                <a:sym typeface="+mn-ea"/>
              </a:rPr>
              <a:t>第三级</a:t>
            </a:r>
          </a:p>
          <a:p>
            <a:pPr lvl="3"/>
            <a:r>
              <a:rPr dirty="0">
                <a:sym typeface="+mn-ea"/>
              </a:rPr>
              <a:t>第四级</a:t>
            </a:r>
          </a:p>
          <a:p>
            <a:pPr lvl="4"/>
            <a:r>
              <a:rPr dirty="0">
                <a:sym typeface="+mn-ea"/>
              </a:rPr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4676812" y="714382"/>
            <a:ext cx="3962432" cy="285752"/>
          </a:xfrm>
        </p:spPr>
        <p:txBody>
          <a:bodyPr vert="horz" lIns="76198" tIns="28574" rIns="57149" bIns="28574" rtlCol="0" anchor="t" anchorCtr="0">
            <a:noAutofit/>
          </a:bodyPr>
          <a:lstStyle>
            <a:lvl1pPr marL="0" marR="0" lvl="0" indent="0" algn="l" defTabSz="6857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kumimoji="0" lang="zh-CN" altLang="en-US" sz="15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n-cs"/>
                <a:sym typeface="+mn-ea"/>
              </a:defRPr>
            </a:lvl1pPr>
            <a:lvl2pPr marL="342892" indent="0">
              <a:buNone/>
              <a:defRPr sz="1500" b="1"/>
            </a:lvl2pPr>
            <a:lvl3pPr marL="685783" indent="0">
              <a:buNone/>
              <a:defRPr sz="1400" b="1"/>
            </a:lvl3pPr>
            <a:lvl4pPr marL="1028675" indent="0">
              <a:buNone/>
              <a:defRPr sz="1200" b="1"/>
            </a:lvl4pPr>
            <a:lvl5pPr marL="1371566" indent="0">
              <a:buNone/>
              <a:defRPr sz="1200" b="1"/>
            </a:lvl5pPr>
            <a:lvl6pPr marL="1714457" indent="0">
              <a:buNone/>
              <a:defRPr sz="1200" b="1"/>
            </a:lvl6pPr>
            <a:lvl7pPr marL="2057348" indent="0">
              <a:buNone/>
              <a:defRPr sz="1200" b="1"/>
            </a:lvl7pPr>
            <a:lvl8pPr marL="2400240" indent="0">
              <a:buNone/>
              <a:defRPr sz="1200" b="1"/>
            </a:lvl8pPr>
            <a:lvl9pPr marL="2743132" indent="0">
              <a:buNone/>
              <a:defRPr sz="12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4676812" y="1054894"/>
            <a:ext cx="3962432" cy="3701064"/>
          </a:xfrm>
        </p:spPr>
        <p:txBody>
          <a:bodyPr vert="horz" lIns="76198" tIns="0" rIns="61912" bIns="0" rtlCol="0">
            <a:noAutofit/>
          </a:bodyPr>
          <a:lstStyle>
            <a:lvl1pPr marL="171446" marR="0" lvl="0" indent="-171446" algn="l" defTabSz="685783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n-cs"/>
                <a:sym typeface="+mn-ea"/>
              </a:defRPr>
            </a:lvl1pPr>
            <a:lvl2pPr marL="514337" marR="0" lvl="1" indent="-171446" algn="l" defTabSz="685783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tabLst>
                <a:tab pos="1207264" algn="l"/>
              </a:tabLst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n-cs"/>
                <a:sym typeface="+mn-ea"/>
              </a:defRPr>
            </a:lvl2pPr>
            <a:lvl3pPr marL="857228" marR="0" lvl="2" indent="-171446" algn="l" defTabSz="685783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n-cs"/>
                <a:sym typeface="+mn-ea"/>
              </a:defRPr>
            </a:lvl3pPr>
            <a:lvl4pPr marL="1200120" marR="0" lvl="3" indent="-171446" algn="l" defTabSz="685783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n-cs"/>
                <a:sym typeface="+mn-ea"/>
              </a:defRPr>
            </a:lvl4pPr>
            <a:lvl5pPr marL="1543012" marR="0" lvl="4" indent="-171446" algn="l" defTabSz="685783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</a:p>
          <a:p>
            <a:pPr lvl="1"/>
            <a:r>
              <a:rPr dirty="0">
                <a:sym typeface="+mn-ea"/>
              </a:rPr>
              <a:t>第二级</a:t>
            </a:r>
          </a:p>
          <a:p>
            <a:pPr lvl="2"/>
            <a:r>
              <a:rPr dirty="0">
                <a:sym typeface="+mn-ea"/>
              </a:rPr>
              <a:t>第三级</a:t>
            </a:r>
          </a:p>
          <a:p>
            <a:pPr lvl="3"/>
            <a:r>
              <a:rPr dirty="0">
                <a:sym typeface="+mn-ea"/>
              </a:rPr>
              <a:t>第四级</a:t>
            </a:r>
          </a:p>
          <a:p>
            <a:pPr lvl="4"/>
            <a:r>
              <a:rPr dirty="0">
                <a:sym typeface="+mn-ea"/>
              </a:rPr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>
                <a:solidFill>
                  <a:srgbClr val="000000">
                    <a:tint val="75000"/>
                  </a:srgbClr>
                </a:solidFill>
              </a:rPr>
              <a:pPr/>
              <a:t>2021/7/24</a:t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93776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8" cstate="email">
            <a:lum bright="6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082065" y="-182403"/>
            <a:ext cx="4094321" cy="5323523"/>
          </a:xfrm>
          <a:prstGeom prst="rect">
            <a:avLst/>
          </a:prstGeom>
        </p:spPr>
      </p:pic>
      <p:sp>
        <p:nvSpPr>
          <p:cNvPr id="7" name="流程图: 延期 6"/>
          <p:cNvSpPr/>
          <p:nvPr>
            <p:custDataLst>
              <p:tags r:id="rId2"/>
            </p:custDataLst>
          </p:nvPr>
        </p:nvSpPr>
        <p:spPr>
          <a:xfrm>
            <a:off x="2221230" y="9049"/>
            <a:ext cx="5132070" cy="5132070"/>
          </a:xfrm>
          <a:prstGeom prst="flowChartDelay">
            <a:avLst/>
          </a:prstGeom>
          <a:solidFill>
            <a:schemeClr val="bg2">
              <a:alpha val="99000"/>
            </a:schemeClr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9" tIns="34289" rIns="68579" bIns="34289" rtlCol="0" anchor="ctr"/>
          <a:lstStyle/>
          <a:p>
            <a:pPr algn="ctr" defTabSz="685783"/>
            <a:endParaRPr lang="zh-CN" altLang="en-US" sz="1400">
              <a:solidFill>
                <a:srgbClr val="FFFFFF"/>
              </a:solidFill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/>
        <p:txBody>
          <a:bodyPr vert="horz" lIns="67626" tIns="35242" rIns="67626" bIns="35242" rtlCol="0" anchor="t" anchorCtr="0">
            <a:normAutofit/>
          </a:bodyPr>
          <a:lstStyle>
            <a:lvl1pPr marL="0" marR="0" lvl="0" algn="l" defTabSz="685783" rtl="0" eaLnBrk="1" fontAlgn="auto" latinLnBrk="0" hangingPunct="1">
              <a:lnSpc>
                <a:spcPct val="100000"/>
              </a:lnSpc>
              <a:buNone/>
              <a:defRPr kumimoji="0" lang="zh-CN" altLang="en-US" sz="1800" b="1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>
                <a:solidFill>
                  <a:srgbClr val="000000">
                    <a:tint val="75000"/>
                  </a:srgbClr>
                </a:solidFill>
              </a:rPr>
              <a:pPr/>
              <a:t>2021/7/24</a:t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44947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>
                <a:solidFill>
                  <a:srgbClr val="000000">
                    <a:tint val="75000"/>
                  </a:srgbClr>
                </a:solidFill>
              </a:rPr>
              <a:pPr/>
              <a:t>2021/7/24</a:t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71632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>
            <p:custDataLst>
              <p:tags r:id="rId1"/>
            </p:custDataLst>
          </p:nvPr>
        </p:nvPicPr>
        <p:blipFill rotWithShape="1"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flipH="1">
            <a:off x="7908132" y="4429121"/>
            <a:ext cx="1235869" cy="714381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502449" y="332426"/>
            <a:ext cx="8139178" cy="331473"/>
          </a:xfrm>
        </p:spPr>
        <p:txBody>
          <a:bodyPr vert="horz" lIns="76198" tIns="28574" rIns="57149" bIns="28574" rtlCol="0" anchor="t" anchorCtr="0">
            <a:noAutofit/>
          </a:bodyPr>
          <a:lstStyle>
            <a:lvl1pPr marL="0" marR="0" lvl="0" algn="l" defTabSz="685783" rtl="0" eaLnBrk="1" fontAlgn="auto" latinLnBrk="0" hangingPunct="1">
              <a:lnSpc>
                <a:spcPct val="100000"/>
              </a:lnSpc>
              <a:buNone/>
              <a:defRPr kumimoji="0" lang="zh-CN" altLang="en-US" sz="1800" b="1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3"/>
            </p:custDataLst>
          </p:nvPr>
        </p:nvSpPr>
        <p:spPr>
          <a:xfrm>
            <a:off x="502447" y="714382"/>
            <a:ext cx="3962432" cy="4041680"/>
          </a:xfrm>
        </p:spPr>
        <p:txBody>
          <a:bodyPr vert="horz" lIns="76198" tIns="0" rIns="61912" bIns="0" rtlCol="0">
            <a:noAutofit/>
          </a:bodyPr>
          <a:lstStyle>
            <a:lvl1pPr marL="0" marR="0" lvl="0" indent="0" algn="l" defTabSz="685783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None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n-cs"/>
                <a:sym typeface="+mn-ea"/>
              </a:defRPr>
            </a:lvl1pPr>
            <a:lvl2pPr marL="514337" marR="0" lvl="1" indent="-171446" algn="l" defTabSz="685783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tabLst>
                <a:tab pos="1207264" algn="l"/>
              </a:tabLst>
              <a:defRPr kumimoji="0" lang="zh-CN" altLang="en-US" sz="1200" b="0" i="0" u="none" strike="noStrike" kern="1200" cap="none" spc="113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857228" marR="0" lvl="2" indent="-171446" algn="l" defTabSz="685783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200120" marR="0" lvl="3" indent="-171446" algn="l" defTabSz="685783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1543012" marR="0" lvl="4" indent="-171446" algn="l" defTabSz="685783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endParaRPr dirty="0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4"/>
            </p:custDataLst>
          </p:nvPr>
        </p:nvSpPr>
        <p:spPr>
          <a:xfrm>
            <a:off x="4679194" y="714382"/>
            <a:ext cx="3962432" cy="4041680"/>
          </a:xfrm>
        </p:spPr>
        <p:txBody>
          <a:bodyPr vert="horz" lIns="76198" tIns="0" rIns="61912" bIns="0" rtlCol="0">
            <a:normAutofit/>
          </a:bodyPr>
          <a:lstStyle>
            <a:lvl1pPr marL="171446" marR="0" lvl="0" indent="-171446" algn="l" defTabSz="685783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n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>
                <a:solidFill>
                  <a:srgbClr val="000000">
                    <a:tint val="75000"/>
                  </a:srgbClr>
                </a:solidFill>
              </a:rPr>
              <a:pPr/>
              <a:t>2021/7/24</a:t>
            </a:fld>
            <a:endParaRPr lang="zh-CN" altLang="en-US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28263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>
            <p:custDataLst>
              <p:tags r:id="rId1"/>
            </p:custDataLst>
          </p:nvPr>
        </p:nvGrpSpPr>
        <p:grpSpPr>
          <a:xfrm>
            <a:off x="214790" y="204789"/>
            <a:ext cx="8929211" cy="4938713"/>
            <a:chOff x="286385" y="273050"/>
            <a:chExt cx="11905614" cy="6584951"/>
          </a:xfrm>
        </p:grpSpPr>
        <p:sp>
          <p:nvSpPr>
            <p:cNvPr id="9" name="矩形 8"/>
            <p:cNvSpPr/>
            <p:nvPr userDrawn="1">
              <p:custDataLst>
                <p:tags r:id="rId7"/>
              </p:custDataLst>
            </p:nvPr>
          </p:nvSpPr>
          <p:spPr>
            <a:xfrm>
              <a:off x="286385" y="273050"/>
              <a:ext cx="11616055" cy="6311900"/>
            </a:xfrm>
            <a:prstGeom prst="rect">
              <a:avLst/>
            </a:prstGeom>
            <a:solidFill>
              <a:schemeClr val="bg2"/>
            </a:solid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 defTabSz="685783"/>
              <a:endParaRPr lang="en-US" altLang="zh-CN" sz="1400" dirty="0">
                <a:solidFill>
                  <a:srgbClr val="FFFFFF"/>
                </a:solidFill>
                <a:sym typeface="+mn-ea"/>
              </a:endParaRPr>
            </a:p>
          </p:txBody>
        </p:sp>
        <p:pic>
          <p:nvPicPr>
            <p:cNvPr id="10" name="图片 9"/>
            <p:cNvPicPr>
              <a:picLocks noChangeAspect="1"/>
            </p:cNvPicPr>
            <p:nvPr userDrawn="1">
              <p:custDataLst>
                <p:tags r:id="rId8"/>
              </p:custDataLst>
            </p:nvPr>
          </p:nvPicPr>
          <p:blipFill rotWithShape="1">
            <a:blip r:embed="rId10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 flipH="1">
              <a:off x="10544174" y="5905493"/>
              <a:ext cx="1647825" cy="952508"/>
            </a:xfrm>
            <a:prstGeom prst="rect">
              <a:avLst/>
            </a:prstGeom>
          </p:spPr>
        </p:pic>
      </p:grpSp>
      <p:sp>
        <p:nvSpPr>
          <p:cNvPr id="2" name="竖排标题 1"/>
          <p:cNvSpPr>
            <a:spLocks noGrp="1"/>
          </p:cNvSpPr>
          <p:nvPr>
            <p:ph type="title" orient="vert"/>
            <p:custDataLst>
              <p:tags r:id="rId2"/>
            </p:custDataLst>
          </p:nvPr>
        </p:nvSpPr>
        <p:spPr>
          <a:xfrm>
            <a:off x="7928351" y="714382"/>
            <a:ext cx="713238" cy="4041680"/>
          </a:xfrm>
        </p:spPr>
        <p:txBody>
          <a:bodyPr vert="eaVert" lIns="76198" tIns="28574" rIns="57149" bIns="28574" rtlCol="0" anchor="ctr" anchorCtr="0">
            <a:noAutofit/>
          </a:bodyPr>
          <a:lstStyle>
            <a:lvl1pPr marL="0" marR="0" lvl="0" algn="l" defTabSz="685783" rtl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kumimoji="0" lang="zh-CN" altLang="en-US" sz="1800" b="1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502445" y="714376"/>
            <a:ext cx="7371076" cy="4041680"/>
          </a:xfrm>
        </p:spPr>
        <p:txBody>
          <a:bodyPr vert="eaVert"/>
          <a:lstStyle>
            <a:lvl1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  <a:lvl2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2pPr>
            <a:lvl3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3pPr>
            <a:lvl4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4pPr>
            <a:lvl5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>
                <a:solidFill>
                  <a:srgbClr val="000000">
                    <a:tint val="75000"/>
                  </a:srgbClr>
                </a:solidFill>
              </a:rPr>
              <a:pPr/>
              <a:t>2021/7/24</a:t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37096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tags" Target="../tags/tag1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tags" Target="../tags/tag4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tags" Target="../tags/tag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tags" Target="../tags/tag6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tags" Target="../tags/tag2.xml"/><Relationship Id="rId30" Type="http://schemas.openxmlformats.org/officeDocument/2006/relationships/tags" Target="../tags/tag5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26"/>
            </p:custDataLst>
          </p:nvPr>
        </p:nvSpPr>
        <p:spPr>
          <a:xfrm>
            <a:off x="502413" y="332423"/>
            <a:ext cx="8139178" cy="331473"/>
          </a:xfrm>
          <a:prstGeom prst="rect">
            <a:avLst/>
          </a:prstGeom>
        </p:spPr>
        <p:txBody>
          <a:bodyPr vert="horz" lIns="76198" tIns="28574" rIns="57149" bIns="28574" rtlCol="0" anchor="t" anchorCtr="0">
            <a:noAutofit/>
          </a:bodyPr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27"/>
            </p:custDataLst>
          </p:nvPr>
        </p:nvSpPr>
        <p:spPr>
          <a:xfrm>
            <a:off x="502413" y="714382"/>
            <a:ext cx="8139178" cy="4041680"/>
          </a:xfrm>
          <a:prstGeom prst="rect">
            <a:avLst/>
          </a:prstGeom>
        </p:spPr>
        <p:txBody>
          <a:bodyPr vert="horz" lIns="76198" tIns="0" rIns="61912" bIns="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28"/>
            </p:custDataLst>
          </p:nvPr>
        </p:nvSpPr>
        <p:spPr>
          <a:xfrm>
            <a:off x="659807" y="4762375"/>
            <a:ext cx="2025000" cy="237600"/>
          </a:xfrm>
          <a:prstGeom prst="rect">
            <a:avLst/>
          </a:prstGeom>
        </p:spPr>
        <p:txBody>
          <a:bodyPr vert="horz" lIns="68579" tIns="34289" rIns="68579" bIns="34289" rtlCol="0" anchor="ctr">
            <a:normAutofit/>
          </a:bodyPr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685783"/>
            <a:fld id="{760FBDFE-C587-4B4C-A407-44438C67B59E}" type="datetimeFigureOut">
              <a:rPr lang="zh-CN" altLang="en-US" smtClean="0">
                <a:solidFill>
                  <a:srgbClr val="000000">
                    <a:tint val="75000"/>
                  </a:srgbClr>
                </a:solidFill>
              </a:rPr>
              <a:pPr defTabSz="685783"/>
              <a:t>2021/7/24</a:t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29"/>
            </p:custDataLst>
          </p:nvPr>
        </p:nvSpPr>
        <p:spPr>
          <a:xfrm>
            <a:off x="3087000" y="4762375"/>
            <a:ext cx="2970000" cy="237600"/>
          </a:xfrm>
          <a:prstGeom prst="rect">
            <a:avLst/>
          </a:prstGeom>
        </p:spPr>
        <p:txBody>
          <a:bodyPr vert="horz" lIns="68579" tIns="34289" rIns="68579" bIns="34289" rtlCol="0" anchor="ctr">
            <a:normAutofit/>
          </a:bodyPr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685783"/>
            <a:endParaRPr lang="zh-CN" altLang="en-US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30"/>
            </p:custDataLst>
          </p:nvPr>
        </p:nvSpPr>
        <p:spPr>
          <a:xfrm>
            <a:off x="6457950" y="4762375"/>
            <a:ext cx="2025000" cy="237600"/>
          </a:xfrm>
          <a:prstGeom prst="rect">
            <a:avLst/>
          </a:prstGeom>
        </p:spPr>
        <p:txBody>
          <a:bodyPr vert="horz" lIns="68579" tIns="34289" rIns="68579" bIns="34289" rtlCol="0" anchor="ctr">
            <a:normAutofit/>
          </a:bodyPr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685783"/>
            <a:fld id="{49AE70B2-8BF9-45C0-BB95-33D1B9D3A854}" type="slidenum">
              <a:rPr lang="zh-CN" altLang="en-US" smtClean="0">
                <a:solidFill>
                  <a:srgbClr val="000000">
                    <a:tint val="75000"/>
                  </a:srgbClr>
                </a:solidFill>
              </a:rPr>
              <a:pPr defTabSz="685783"/>
              <a:t>‹#›</a:t>
            </a:fld>
            <a:endParaRPr lang="zh-CN" altLang="en-US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7" name="KSO_TEMPLATE" hidden="1"/>
          <p:cNvSpPr/>
          <p:nvPr>
            <p:custDataLst>
              <p:tags r:id="rId31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9" tIns="34289" rIns="68579" bIns="34289" rtlCol="0" anchor="ctr"/>
          <a:lstStyle/>
          <a:p>
            <a:pPr algn="ctr" defTabSz="685783"/>
            <a:endParaRPr lang="zh-CN" altLang="en-US" sz="140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76631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  <p:sldLayoutId id="2147483679" r:id="rId19"/>
    <p:sldLayoutId id="2147483680" r:id="rId20"/>
    <p:sldLayoutId id="2147483681" r:id="rId21"/>
    <p:sldLayoutId id="2147483682" r:id="rId22"/>
    <p:sldLayoutId id="2147483683" r:id="rId23"/>
    <p:sldLayoutId id="2147483684" r:id="rId24"/>
  </p:sldLayoutIdLst>
  <p:txStyles>
    <p:titleStyle>
      <a:lvl1pPr algn="l" defTabSz="685783" rtl="0" eaLnBrk="1" fontAlgn="auto" latinLnBrk="0" hangingPunct="1">
        <a:lnSpc>
          <a:spcPct val="100000"/>
        </a:lnSpc>
        <a:spcBef>
          <a:spcPct val="0"/>
        </a:spcBef>
        <a:buNone/>
        <a:defRPr sz="1800" b="1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隶书" panose="02010509060101010101" pitchFamily="49" charset="-122"/>
          <a:cs typeface="+mj-cs"/>
        </a:defRPr>
      </a:lvl1pPr>
    </p:titleStyle>
    <p:bodyStyle>
      <a:lvl1pPr marL="171446" indent="-171446" algn="l" defTabSz="685783" rtl="0" eaLnBrk="1" fontAlgn="auto" latinLnBrk="0" hangingPunct="1">
        <a:lnSpc>
          <a:spcPct val="130000"/>
        </a:lnSpc>
        <a:spcBef>
          <a:spcPts val="0"/>
        </a:spcBef>
        <a:spcAft>
          <a:spcPts val="750"/>
        </a:spcAft>
        <a:buFont typeface="Arial" panose="020B0604020202020204" pitchFamily="34" charset="0"/>
        <a:buChar char="•"/>
        <a:defRPr sz="1200" u="none" strike="noStrike" kern="1200" cap="none" spc="113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隶书" panose="02010509060101010101" pitchFamily="49" charset="-122"/>
          <a:cs typeface="+mn-cs"/>
        </a:defRPr>
      </a:lvl1pPr>
      <a:lvl2pPr marL="514337" indent="-171446" algn="l" defTabSz="685783" rtl="0" eaLnBrk="1" fontAlgn="auto" latinLnBrk="0" hangingPunct="1">
        <a:lnSpc>
          <a:spcPct val="130000"/>
        </a:lnSpc>
        <a:spcBef>
          <a:spcPts val="0"/>
        </a:spcBef>
        <a:spcAft>
          <a:spcPts val="750"/>
        </a:spcAft>
        <a:buFont typeface="Arial" panose="020B0604020202020204" pitchFamily="34" charset="0"/>
        <a:buChar char="•"/>
        <a:tabLst>
          <a:tab pos="1207264" algn="l"/>
        </a:tabLst>
        <a:defRPr sz="1200" u="none" strike="noStrike" kern="1200" cap="none" spc="113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隶书" panose="02010509060101010101" pitchFamily="49" charset="-122"/>
          <a:cs typeface="+mn-cs"/>
        </a:defRPr>
      </a:lvl2pPr>
      <a:lvl3pPr marL="857228" indent="-171446" algn="l" defTabSz="685783" rtl="0" eaLnBrk="1" fontAlgn="auto" latinLnBrk="0" hangingPunct="1">
        <a:lnSpc>
          <a:spcPct val="130000"/>
        </a:lnSpc>
        <a:spcBef>
          <a:spcPts val="0"/>
        </a:spcBef>
        <a:spcAft>
          <a:spcPts val="750"/>
        </a:spcAft>
        <a:buFont typeface="Arial" panose="020B0604020202020204" pitchFamily="34" charset="0"/>
        <a:buChar char="•"/>
        <a:defRPr sz="1200" u="none" strike="noStrike" kern="1200" cap="none" spc="113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隶书" panose="02010509060101010101" pitchFamily="49" charset="-122"/>
          <a:cs typeface="+mn-cs"/>
        </a:defRPr>
      </a:lvl3pPr>
      <a:lvl4pPr marL="1200120" indent="-171446" algn="l" defTabSz="685783" rtl="0" eaLnBrk="1" fontAlgn="auto" latinLnBrk="0" hangingPunct="1">
        <a:lnSpc>
          <a:spcPct val="130000"/>
        </a:lnSpc>
        <a:spcBef>
          <a:spcPts val="0"/>
        </a:spcBef>
        <a:spcAft>
          <a:spcPts val="750"/>
        </a:spcAft>
        <a:buFont typeface="Arial" panose="020B0604020202020204" pitchFamily="34" charset="0"/>
        <a:buChar char="•"/>
        <a:defRPr sz="1200" u="none" strike="noStrike" kern="1200" cap="none" spc="113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隶书" panose="02010509060101010101" pitchFamily="49" charset="-122"/>
          <a:cs typeface="+mn-cs"/>
        </a:defRPr>
      </a:lvl4pPr>
      <a:lvl5pPr marL="1543012" indent="-171446" algn="l" defTabSz="685783" rtl="0" eaLnBrk="1" fontAlgn="auto" latinLnBrk="0" hangingPunct="1">
        <a:lnSpc>
          <a:spcPct val="130000"/>
        </a:lnSpc>
        <a:spcBef>
          <a:spcPts val="0"/>
        </a:spcBef>
        <a:spcAft>
          <a:spcPts val="750"/>
        </a:spcAft>
        <a:buFont typeface="Arial" panose="020B0604020202020204" pitchFamily="34" charset="0"/>
        <a:buChar char="•"/>
        <a:defRPr sz="1200" u="none" strike="noStrike" kern="1200" cap="none" spc="113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隶书" panose="02010509060101010101" pitchFamily="49" charset="-122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78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2021/7/24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09386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9.xml"/><Relationship Id="rId1" Type="http://schemas.openxmlformats.org/officeDocument/2006/relationships/tags" Target="../tags/tag16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70.xml"/><Relationship Id="rId4" Type="http://schemas.openxmlformats.org/officeDocument/2006/relationships/image" Target="../media/image1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71.xml"/><Relationship Id="rId4" Type="http://schemas.openxmlformats.org/officeDocument/2006/relationships/image" Target="../media/image15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slideLayout" Target="../slideLayouts/slideLayout1.xml"/><Relationship Id="rId7" Type="http://schemas.openxmlformats.org/officeDocument/2006/relationships/slide" Target="slide33.xml"/><Relationship Id="rId2" Type="http://schemas.openxmlformats.org/officeDocument/2006/relationships/tags" Target="../tags/tag173.xml"/><Relationship Id="rId1" Type="http://schemas.openxmlformats.org/officeDocument/2006/relationships/tags" Target="../tags/tag172.xml"/><Relationship Id="rId6" Type="http://schemas.openxmlformats.org/officeDocument/2006/relationships/slide" Target="slide29.xml"/><Relationship Id="rId5" Type="http://schemas.openxmlformats.org/officeDocument/2006/relationships/slide" Target="slide1.xml"/><Relationship Id="rId4" Type="http://schemas.openxmlformats.org/officeDocument/2006/relationships/notesSlide" Target="../notesSlides/notesSlide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175.xml"/><Relationship Id="rId1" Type="http://schemas.openxmlformats.org/officeDocument/2006/relationships/tags" Target="../tags/tag174.xml"/><Relationship Id="rId5" Type="http://schemas.openxmlformats.org/officeDocument/2006/relationships/image" Target="../media/image15.png"/><Relationship Id="rId4" Type="http://schemas.openxmlformats.org/officeDocument/2006/relationships/notesSlide" Target="../notesSlides/notesSlide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177.xml"/><Relationship Id="rId1" Type="http://schemas.openxmlformats.org/officeDocument/2006/relationships/tags" Target="../tags/tag176.xml"/><Relationship Id="rId4" Type="http://schemas.openxmlformats.org/officeDocument/2006/relationships/notesSlide" Target="../notesSlides/notesSlide1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179.xml"/><Relationship Id="rId1" Type="http://schemas.openxmlformats.org/officeDocument/2006/relationships/tags" Target="../tags/tag178.xml"/><Relationship Id="rId4" Type="http://schemas.openxmlformats.org/officeDocument/2006/relationships/notesSlide" Target="../notesSlides/notesSlide1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181.xml"/><Relationship Id="rId1" Type="http://schemas.openxmlformats.org/officeDocument/2006/relationships/tags" Target="../tags/tag180.xml"/><Relationship Id="rId4" Type="http://schemas.openxmlformats.org/officeDocument/2006/relationships/notesSlide" Target="../notesSlides/notesSlide1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183.xml"/><Relationship Id="rId1" Type="http://schemas.openxmlformats.org/officeDocument/2006/relationships/tags" Target="../tags/tag182.xml"/><Relationship Id="rId4" Type="http://schemas.openxmlformats.org/officeDocument/2006/relationships/notesSlide" Target="../notesSlides/notesSlide1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185.xml"/><Relationship Id="rId1" Type="http://schemas.openxmlformats.org/officeDocument/2006/relationships/tags" Target="../tags/tag184.xml"/><Relationship Id="rId4" Type="http://schemas.openxmlformats.org/officeDocument/2006/relationships/notesSlide" Target="../notesSlides/notesSlide1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187.xml"/><Relationship Id="rId1" Type="http://schemas.openxmlformats.org/officeDocument/2006/relationships/tags" Target="../tags/tag186.xml"/><Relationship Id="rId4" Type="http://schemas.openxmlformats.org/officeDocument/2006/relationships/notesSlide" Target="../notesSlides/notesSlide1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19.xml"/><Relationship Id="rId1" Type="http://schemas.openxmlformats.org/officeDocument/2006/relationships/tags" Target="../tags/tag16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189.xml"/><Relationship Id="rId1" Type="http://schemas.openxmlformats.org/officeDocument/2006/relationships/tags" Target="../tags/tag188.xml"/><Relationship Id="rId4" Type="http://schemas.openxmlformats.org/officeDocument/2006/relationships/notesSlide" Target="../notesSlides/notesSlide20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191.xml"/><Relationship Id="rId1" Type="http://schemas.openxmlformats.org/officeDocument/2006/relationships/tags" Target="../tags/tag190.xml"/><Relationship Id="rId4" Type="http://schemas.openxmlformats.org/officeDocument/2006/relationships/notesSlide" Target="../notesSlides/notesSlide2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2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92.xml"/><Relationship Id="rId4" Type="http://schemas.openxmlformats.org/officeDocument/2006/relationships/image" Target="../media/image15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3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93.xml"/><Relationship Id="rId4" Type="http://schemas.openxmlformats.org/officeDocument/2006/relationships/image" Target="../media/image15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4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94.xml"/><Relationship Id="rId4" Type="http://schemas.openxmlformats.org/officeDocument/2006/relationships/image" Target="../media/image15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5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95.xml"/><Relationship Id="rId4" Type="http://schemas.openxmlformats.org/officeDocument/2006/relationships/image" Target="../media/image15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6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96.xml"/><Relationship Id="rId4" Type="http://schemas.openxmlformats.org/officeDocument/2006/relationships/image" Target="../media/image15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7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97.xml"/><Relationship Id="rId4" Type="http://schemas.openxmlformats.org/officeDocument/2006/relationships/image" Target="../media/image15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8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98.xml"/><Relationship Id="rId4" Type="http://schemas.openxmlformats.org/officeDocument/2006/relationships/image" Target="../media/image15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9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99.xml"/><Relationship Id="rId4" Type="http://schemas.openxmlformats.org/officeDocument/2006/relationships/image" Target="../media/image1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19.xml"/><Relationship Id="rId1" Type="http://schemas.openxmlformats.org/officeDocument/2006/relationships/tags" Target="../tags/tag163.xml"/><Relationship Id="rId4" Type="http://schemas.openxmlformats.org/officeDocument/2006/relationships/image" Target="../media/image14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0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00.xml"/><Relationship Id="rId4" Type="http://schemas.openxmlformats.org/officeDocument/2006/relationships/image" Target="../media/image15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01.xml"/><Relationship Id="rId4" Type="http://schemas.openxmlformats.org/officeDocument/2006/relationships/image" Target="../media/image15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2.xml"/><Relationship Id="rId2" Type="http://schemas.openxmlformats.org/officeDocument/2006/relationships/slideLayout" Target="../slideLayouts/slideLayout19.xml"/><Relationship Id="rId1" Type="http://schemas.openxmlformats.org/officeDocument/2006/relationships/tags" Target="../tags/tag202.xml"/><Relationship Id="rId4" Type="http://schemas.openxmlformats.org/officeDocument/2006/relationships/image" Target="../media/image14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3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03.xml"/><Relationship Id="rId4" Type="http://schemas.openxmlformats.org/officeDocument/2006/relationships/image" Target="../media/image15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4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04.xml"/><Relationship Id="rId4" Type="http://schemas.openxmlformats.org/officeDocument/2006/relationships/image" Target="../media/image15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5.xml"/><Relationship Id="rId2" Type="http://schemas.openxmlformats.org/officeDocument/2006/relationships/slideLayout" Target="../slideLayouts/slideLayout19.xml"/><Relationship Id="rId1" Type="http://schemas.openxmlformats.org/officeDocument/2006/relationships/tags" Target="../tags/tag205.xml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31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64.xml"/><Relationship Id="rId5" Type="http://schemas.openxmlformats.org/officeDocument/2006/relationships/image" Target="../media/image16.jpeg"/><Relationship Id="rId4" Type="http://schemas.openxmlformats.org/officeDocument/2006/relationships/image" Target="../media/image1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65.xml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66.xml"/><Relationship Id="rId4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67.xml"/><Relationship Id="rId4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19.xml"/><Relationship Id="rId1" Type="http://schemas.openxmlformats.org/officeDocument/2006/relationships/tags" Target="../tags/tag168.xml"/><Relationship Id="rId4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69.xml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五边形 9"/>
          <p:cNvSpPr/>
          <p:nvPr/>
        </p:nvSpPr>
        <p:spPr>
          <a:xfrm>
            <a:off x="2039701" y="2057295"/>
            <a:ext cx="7048736" cy="763864"/>
          </a:xfrm>
          <a:prstGeom prst="homePlate">
            <a:avLst/>
          </a:prstGeom>
          <a:solidFill>
            <a:srgbClr val="30B5AF"/>
          </a:solidFill>
          <a:ln>
            <a:solidFill>
              <a:srgbClr val="30B5A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7" tIns="34289" rIns="68577" bIns="34289" rtlCol="0" anchor="ctr"/>
          <a:lstStyle/>
          <a:p>
            <a:pPr algn="ctr" defTabSz="685766"/>
            <a:endParaRPr lang="zh-CN" altLang="en-US" sz="1400" b="1" dirty="0">
              <a:solidFill>
                <a:srgbClr val="FFFFFF"/>
              </a:solidFill>
            </a:endParaRPr>
          </a:p>
        </p:txBody>
      </p:sp>
      <p:sp>
        <p:nvSpPr>
          <p:cNvPr id="4" name="文本框 3" hidden="1"/>
          <p:cNvSpPr txBox="1"/>
          <p:nvPr/>
        </p:nvSpPr>
        <p:spPr>
          <a:xfrm>
            <a:off x="2" y="112300"/>
            <a:ext cx="1571625" cy="288539"/>
          </a:xfrm>
          <a:prstGeom prst="rect">
            <a:avLst/>
          </a:prstGeom>
          <a:noFill/>
        </p:spPr>
        <p:txBody>
          <a:bodyPr wrap="square" lIns="68577" tIns="34289" rIns="68577" bIns="34289" rtlCol="0">
            <a:spAutoFit/>
          </a:bodyPr>
          <a:lstStyle/>
          <a:p>
            <a:pPr algn="ctr" defTabSz="685766">
              <a:defRPr/>
            </a:pPr>
            <a:r>
              <a:rPr lang="en-US" altLang="zh-CN" sz="1400" dirty="0">
                <a:noFill/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BY YUSHEN</a:t>
            </a:r>
            <a:endParaRPr lang="zh-CN" altLang="en-US" sz="1400" dirty="0">
              <a:noFill/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2082519" y="1284530"/>
            <a:ext cx="5554153" cy="1593153"/>
            <a:chOff x="6044248" y="2632491"/>
            <a:chExt cx="5305237" cy="1521755"/>
          </a:xfrm>
        </p:grpSpPr>
        <p:sp>
          <p:nvSpPr>
            <p:cNvPr id="25" name="文本占位符 19"/>
            <p:cNvSpPr txBox="1"/>
            <p:nvPr/>
          </p:nvSpPr>
          <p:spPr>
            <a:xfrm>
              <a:off x="6086871" y="3494043"/>
              <a:ext cx="5262614" cy="660203"/>
            </a:xfrm>
            <a:prstGeom prst="rect">
              <a:avLst/>
            </a:prstGeom>
          </p:spPr>
          <p:txBody>
            <a:bodyPr/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dist" defTabSz="685766">
                <a:buNone/>
                <a:defRPr/>
              </a:pPr>
              <a:r>
                <a:rPr lang="zh-CN" altLang="en-US" sz="3600" b="1" dirty="0">
                  <a:solidFill>
                    <a:srgbClr val="FFFFFF"/>
                  </a:solidFill>
                  <a:latin typeface="微软雅黑" pitchFamily="34" charset="-122"/>
                  <a:cs typeface="+mn-ea"/>
                  <a:sym typeface="Arial" panose="020B0604020202020204" pitchFamily="34" charset="0"/>
                </a:rPr>
                <a:t>当世界年纪还小的时候</a:t>
              </a:r>
            </a:p>
          </p:txBody>
        </p:sp>
        <p:sp>
          <p:nvSpPr>
            <p:cNvPr id="20" name="文本占位符 20"/>
            <p:cNvSpPr txBox="1"/>
            <p:nvPr/>
          </p:nvSpPr>
          <p:spPr>
            <a:xfrm>
              <a:off x="6044248" y="2632491"/>
              <a:ext cx="5112385" cy="423545"/>
            </a:xfrm>
            <a:prstGeom prst="rect">
              <a:avLst/>
            </a:prstGeom>
          </p:spPr>
          <p:txBody>
            <a:bodyPr/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defTabSz="685766">
                <a:buNone/>
                <a:defRPr/>
              </a:pPr>
              <a:r>
                <a:rPr lang="zh-CN" altLang="en-US" sz="2700" dirty="0">
                  <a:solidFill>
                    <a:prstClr val="black">
                      <a:lumMod val="95000"/>
                      <a:lumOff val="5000"/>
                    </a:prstClr>
                  </a:solidFill>
                  <a:latin typeface="华文中宋" panose="02010600040101010101" charset="-122"/>
                  <a:ea typeface="华文中宋" panose="02010600040101010101" charset="-122"/>
                  <a:cs typeface="+mn-ea"/>
                  <a:sym typeface="Arial" panose="020B0604020202020204" pitchFamily="34" charset="0"/>
                </a:rPr>
                <a:t>部编版二年级下册</a:t>
              </a:r>
              <a:endParaRPr lang="en-US" altLang="zh-CN" sz="2700" dirty="0">
                <a:solidFill>
                  <a:prstClr val="black">
                    <a:lumMod val="95000"/>
                    <a:lumOff val="5000"/>
                  </a:prstClr>
                </a:solidFill>
                <a:latin typeface="华文中宋" panose="02010600040101010101" charset="-122"/>
                <a:ea typeface="华文中宋" panose="02010600040101010101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9" name="矩形 8"/>
          <p:cNvSpPr/>
          <p:nvPr/>
        </p:nvSpPr>
        <p:spPr>
          <a:xfrm>
            <a:off x="0" y="4227321"/>
            <a:ext cx="9144000" cy="384206"/>
          </a:xfrm>
          <a:prstGeom prst="rect">
            <a:avLst/>
          </a:prstGeom>
        </p:spPr>
        <p:txBody>
          <a:bodyPr wrap="square" lIns="68577" tIns="34289" rIns="68577" bIns="34289">
            <a:spAutoFit/>
          </a:bodyPr>
          <a:lstStyle/>
          <a:p>
            <a:pPr marL="257162" indent="-257162" algn="ctr" defTabSz="685766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000" kern="0" dirty="0" smtClean="0">
                <a:solidFill>
                  <a:srgbClr val="000000"/>
                </a:solidFill>
                <a:latin typeface="微软雅黑" panose="020B0503020204020204" pitchFamily="34" charset="-122"/>
              </a:rPr>
              <a:t>优品</a:t>
            </a:r>
            <a:r>
              <a:rPr lang="en-US" altLang="zh-CN" sz="2000" kern="0" dirty="0" smtClean="0">
                <a:solidFill>
                  <a:srgbClr val="000000"/>
                </a:solidFill>
                <a:latin typeface="微软雅黑" panose="020B0503020204020204" pitchFamily="34" charset="-122"/>
              </a:rPr>
              <a:t>PPT</a:t>
            </a:r>
            <a:endParaRPr lang="en-US" altLang="zh-CN" sz="2000" kern="0" dirty="0">
              <a:solidFill>
                <a:srgbClr val="000000"/>
              </a:solidFill>
              <a:latin typeface="微软雅黑" panose="020B0503020204020204" pitchFamily="34" charset="-122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0386671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2000">
        <p:random/>
      </p:transition>
    </mc:Choice>
    <mc:Fallback xmlns="">
      <p:transition spd="slow" advClick="0" advTm="2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89" name="Rectangle 1"/>
          <p:cNvSpPr>
            <a:spLocks noChangeArrowheads="1"/>
          </p:cNvSpPr>
          <p:nvPr/>
        </p:nvSpPr>
        <p:spPr bwMode="auto">
          <a:xfrm>
            <a:off x="1048703" y="2265856"/>
            <a:ext cx="7535290" cy="1090136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51433" tIns="25718" rIns="51433" bIns="25718" numCol="1" anchor="ctr" anchorCtr="0" compatLnSpc="1">
            <a:spAutoFit/>
          </a:bodyPr>
          <a:lstStyle/>
          <a:p>
            <a:pPr defTabSz="685766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500" dirty="0">
                <a:solidFill>
                  <a:prstClr val="black"/>
                </a:solidFill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  <a:t>     “睁”是一个形声字，</a:t>
            </a:r>
            <a:r>
              <a:rPr lang="zh-CN" altLang="en-US" sz="1500" dirty="0">
                <a:solidFill>
                  <a:srgbClr val="30B5AF"/>
                </a:solidFill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  <a:t>左边的“目”表义，</a:t>
            </a:r>
            <a:r>
              <a:rPr lang="zh-CN" altLang="en-US" sz="1500" dirty="0">
                <a:solidFill>
                  <a:prstClr val="black"/>
                </a:solidFill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  <a:t>观察“睁”的字源，其古文字形体</a:t>
            </a:r>
            <a:r>
              <a:rPr lang="zh-CN" altLang="en-US" sz="1500" dirty="0">
                <a:solidFill>
                  <a:srgbClr val="30B5AF"/>
                </a:solidFill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  <a:t>像眼睛</a:t>
            </a:r>
            <a:r>
              <a:rPr lang="zh-CN" altLang="en-US" sz="1500" dirty="0">
                <a:solidFill>
                  <a:prstClr val="black"/>
                </a:solidFill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  <a:t>（后将这只眼睛由横变竖）；</a:t>
            </a:r>
            <a:endParaRPr lang="en-US" altLang="zh-CN" sz="1500" dirty="0">
              <a:solidFill>
                <a:prstClr val="black"/>
              </a:solidFill>
              <a:latin typeface="华文中宋" panose="02010600040101010101" charset="-122"/>
              <a:ea typeface="华文中宋" panose="02010600040101010101" charset="-122"/>
              <a:cs typeface="华文中宋" panose="02010600040101010101" charset="-122"/>
            </a:endParaRPr>
          </a:p>
          <a:p>
            <a:pPr defTabSz="685766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1500" dirty="0">
                <a:solidFill>
                  <a:srgbClr val="FF0000"/>
                </a:solidFill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  <a:t>      </a:t>
            </a:r>
            <a:r>
              <a:rPr lang="en-US" altLang="zh-CN" sz="1500" dirty="0">
                <a:solidFill>
                  <a:srgbClr val="30B5AF"/>
                </a:solidFill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  <a:t> </a:t>
            </a:r>
            <a:r>
              <a:rPr lang="zh-CN" altLang="en-US" sz="1500" dirty="0">
                <a:solidFill>
                  <a:srgbClr val="30B5AF"/>
                </a:solidFill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  <a:t>右边的“争”表声，</a:t>
            </a:r>
            <a:r>
              <a:rPr lang="zh-CN" altLang="en-US" sz="1500" dirty="0">
                <a:solidFill>
                  <a:prstClr val="black"/>
                </a:solidFill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  <a:t>有</a:t>
            </a:r>
            <a:r>
              <a:rPr lang="zh-CN" altLang="en-US" sz="1500" dirty="0">
                <a:solidFill>
                  <a:srgbClr val="30B5AF"/>
                </a:solidFill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  <a:t>撑开</a:t>
            </a:r>
            <a:r>
              <a:rPr lang="zh-CN" altLang="en-US" sz="1500" dirty="0">
                <a:solidFill>
                  <a:prstClr val="black"/>
                </a:solidFill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  <a:t>的意思，表示“睁”是</a:t>
            </a:r>
            <a:r>
              <a:rPr lang="zh-CN" altLang="en-US" sz="1500" dirty="0">
                <a:solidFill>
                  <a:srgbClr val="30B5AF"/>
                </a:solidFill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  <a:t>撑开眼皮，</a:t>
            </a:r>
            <a:r>
              <a:rPr lang="zh-CN" altLang="en-US" sz="1500" dirty="0">
                <a:solidFill>
                  <a:prstClr val="black"/>
                </a:solidFill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  <a:t>即</a:t>
            </a:r>
            <a:r>
              <a:rPr lang="zh-CN" altLang="en-US" sz="1500" dirty="0">
                <a:solidFill>
                  <a:srgbClr val="30B5AF"/>
                </a:solidFill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  <a:t>张开眼睛。</a:t>
            </a:r>
            <a:r>
              <a:rPr lang="zh-CN" altLang="en-US" sz="1500" dirty="0">
                <a:solidFill>
                  <a:prstClr val="black"/>
                </a:solidFill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  <a:t> </a:t>
            </a:r>
          </a:p>
        </p:txBody>
      </p:sp>
      <p:sp>
        <p:nvSpPr>
          <p:cNvPr id="6" name="圆角矩形 5"/>
          <p:cNvSpPr/>
          <p:nvPr/>
        </p:nvSpPr>
        <p:spPr>
          <a:xfrm>
            <a:off x="1442599" y="1600399"/>
            <a:ext cx="2318114" cy="485027"/>
          </a:xfrm>
          <a:prstGeom prst="roundRect">
            <a:avLst/>
          </a:prstGeom>
          <a:noFill/>
          <a:ln>
            <a:solidFill>
              <a:srgbClr val="30B5AF"/>
            </a:solidFill>
          </a:ln>
        </p:spPr>
        <p:txBody>
          <a:bodyPr wrap="none" lIns="68577" tIns="34289" rIns="68577" bIns="34289">
            <a:spAutoFit/>
          </a:bodyPr>
          <a:lstStyle/>
          <a:p>
            <a:pPr defTabSz="685766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dirty="0">
                <a:solidFill>
                  <a:prstClr val="black"/>
                </a:solidFill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  <a:t>有趣的“睁”字</a:t>
            </a:r>
          </a:p>
        </p:txBody>
      </p:sp>
      <p:pic>
        <p:nvPicPr>
          <p:cNvPr id="5" name="图片 4" descr="7c512f73-b3e8-4cfa-8e22-ba349374843f_wps图片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9143" y="-140968"/>
            <a:ext cx="2121218" cy="1273969"/>
          </a:xfrm>
          <a:prstGeom prst="rect">
            <a:avLst/>
          </a:prstGeom>
        </p:spPr>
      </p:pic>
      <p:sp>
        <p:nvSpPr>
          <p:cNvPr id="7" name="副标题 6"/>
          <p:cNvSpPr>
            <a:spLocks noGrp="1"/>
          </p:cNvSpPr>
          <p:nvPr>
            <p:ph type="subTitle" idx="1"/>
          </p:nvPr>
        </p:nvSpPr>
        <p:spPr>
          <a:xfrm>
            <a:off x="2597" y="521483"/>
            <a:ext cx="4119105" cy="423641"/>
          </a:xfrm>
        </p:spPr>
        <p:txBody>
          <a:bodyPr/>
          <a:lstStyle/>
          <a:p>
            <a:r>
              <a:rPr lang="zh-CN" altLang="en-US" dirty="0">
                <a:solidFill>
                  <a:srgbClr val="30B5AF"/>
                </a:solidFill>
                <a:latin typeface="汉仪雅酷黑简" panose="00020600040101010101" charset="-122"/>
                <a:ea typeface="汉仪雅酷黑简" panose="00020600040101010101" charset="-122"/>
              </a:rPr>
              <a:t>字词揭秘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78795196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146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4689" grpId="0" bldLvl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2919414" y="1410655"/>
            <a:ext cx="3921443" cy="2492216"/>
          </a:xfrm>
          <a:prstGeom prst="rect">
            <a:avLst/>
          </a:prstGeom>
          <a:noFill/>
          <a:ln w="9525">
            <a:noFill/>
          </a:ln>
        </p:spPr>
        <p:txBody>
          <a:bodyPr wrap="square" lIns="68577" tIns="34289" rIns="68577" bIns="34289">
            <a:spAutoFit/>
          </a:bodyPr>
          <a:lstStyle/>
          <a:p>
            <a:pPr defTabSz="685766">
              <a:lnSpc>
                <a:spcPct val="150000"/>
              </a:lnSpc>
              <a:defRPr/>
            </a:pPr>
            <a:r>
              <a:rPr sz="2100" dirty="0" err="1">
                <a:solidFill>
                  <a:srgbClr val="30B5AF"/>
                </a:solidFill>
                <a:latin typeface="华文中宋" panose="02010600040101010101" charset="-122"/>
                <a:ea typeface="华文中宋" panose="02010600040101010101" charset="-122"/>
                <a:cs typeface="微软雅黑" panose="020B0503020204020204" pitchFamily="34" charset="-122"/>
              </a:rPr>
              <a:t>年纪：</a:t>
            </a:r>
            <a:r>
              <a:rPr sz="2100" dirty="0" err="1">
                <a:solidFill>
                  <a:prstClr val="black"/>
                </a:solidFill>
                <a:latin typeface="华文中宋" panose="02010600040101010101" charset="-122"/>
                <a:ea typeface="华文中宋" panose="02010600040101010101" charset="-122"/>
                <a:cs typeface="微软雅黑" panose="020B0503020204020204" pitchFamily="34" charset="-122"/>
              </a:rPr>
              <a:t>年龄、岁数</a:t>
            </a:r>
            <a:r>
              <a:rPr sz="2100" dirty="0">
                <a:solidFill>
                  <a:prstClr val="black"/>
                </a:solidFill>
                <a:latin typeface="华文中宋" panose="02010600040101010101" charset="-122"/>
                <a:ea typeface="华文中宋" panose="02010600040101010101" charset="-122"/>
                <a:cs typeface="微软雅黑" panose="020B0503020204020204" pitchFamily="34" charset="-122"/>
              </a:rPr>
              <a:t>。</a:t>
            </a:r>
          </a:p>
          <a:p>
            <a:pPr defTabSz="685766">
              <a:lnSpc>
                <a:spcPct val="150000"/>
              </a:lnSpc>
              <a:defRPr/>
            </a:pPr>
            <a:r>
              <a:rPr sz="2100" dirty="0" err="1">
                <a:solidFill>
                  <a:srgbClr val="30B5AF"/>
                </a:solidFill>
                <a:latin typeface="华文中宋" panose="02010600040101010101" charset="-122"/>
                <a:ea typeface="华文中宋" panose="02010600040101010101" charset="-122"/>
                <a:cs typeface="微软雅黑" panose="020B0503020204020204" pitchFamily="34" charset="-122"/>
              </a:rPr>
              <a:t>粗糙：</a:t>
            </a:r>
            <a:r>
              <a:rPr sz="2100" dirty="0" err="1">
                <a:solidFill>
                  <a:prstClr val="black"/>
                </a:solidFill>
                <a:latin typeface="华文中宋" panose="02010600040101010101" charset="-122"/>
                <a:ea typeface="华文中宋" panose="02010600040101010101" charset="-122"/>
                <a:cs typeface="微软雅黑" panose="020B0503020204020204" pitchFamily="34" charset="-122"/>
              </a:rPr>
              <a:t>不精细，不光滑</a:t>
            </a:r>
            <a:r>
              <a:rPr sz="2100" dirty="0">
                <a:solidFill>
                  <a:prstClr val="black"/>
                </a:solidFill>
                <a:latin typeface="华文中宋" panose="02010600040101010101" charset="-122"/>
                <a:ea typeface="华文中宋" panose="02010600040101010101" charset="-122"/>
                <a:cs typeface="微软雅黑" panose="020B0503020204020204" pitchFamily="34" charset="-122"/>
              </a:rPr>
              <a:t>。　</a:t>
            </a:r>
          </a:p>
          <a:p>
            <a:pPr defTabSz="685766">
              <a:lnSpc>
                <a:spcPct val="150000"/>
              </a:lnSpc>
              <a:defRPr/>
            </a:pPr>
            <a:r>
              <a:rPr sz="2100" dirty="0" err="1">
                <a:solidFill>
                  <a:srgbClr val="30B5AF"/>
                </a:solidFill>
                <a:latin typeface="华文中宋" panose="02010600040101010101" charset="-122"/>
                <a:ea typeface="华文中宋" panose="02010600040101010101" charset="-122"/>
                <a:cs typeface="微软雅黑" panose="020B0503020204020204" pitchFamily="34" charset="-122"/>
              </a:rPr>
              <a:t>敏感：</a:t>
            </a:r>
            <a:r>
              <a:rPr sz="2100" dirty="0" err="1">
                <a:solidFill>
                  <a:prstClr val="black"/>
                </a:solidFill>
                <a:latin typeface="华文中宋" panose="02010600040101010101" charset="-122"/>
                <a:ea typeface="华文中宋" panose="02010600040101010101" charset="-122"/>
                <a:cs typeface="微软雅黑" panose="020B0503020204020204" pitchFamily="34" charset="-122"/>
              </a:rPr>
              <a:t>疾速，敏捷</a:t>
            </a:r>
            <a:r>
              <a:rPr sz="2100" dirty="0">
                <a:solidFill>
                  <a:prstClr val="black"/>
                </a:solidFill>
                <a:latin typeface="华文中宋" panose="02010600040101010101" charset="-122"/>
                <a:ea typeface="华文中宋" panose="02010600040101010101" charset="-122"/>
                <a:cs typeface="微软雅黑" panose="020B0503020204020204" pitchFamily="34" charset="-122"/>
              </a:rPr>
              <a:t>。</a:t>
            </a:r>
          </a:p>
          <a:p>
            <a:pPr defTabSz="685766">
              <a:lnSpc>
                <a:spcPct val="150000"/>
              </a:lnSpc>
              <a:defRPr/>
            </a:pPr>
            <a:r>
              <a:rPr sz="2100" dirty="0" err="1">
                <a:solidFill>
                  <a:srgbClr val="30B5AF"/>
                </a:solidFill>
                <a:latin typeface="华文中宋" panose="02010600040101010101" charset="-122"/>
                <a:ea typeface="华文中宋" panose="02010600040101010101" charset="-122"/>
                <a:cs typeface="微软雅黑" panose="020B0503020204020204" pitchFamily="34" charset="-122"/>
              </a:rPr>
              <a:t>秩序：</a:t>
            </a:r>
            <a:r>
              <a:rPr sz="2100" dirty="0" err="1">
                <a:solidFill>
                  <a:prstClr val="black"/>
                </a:solidFill>
                <a:latin typeface="华文中宋" panose="02010600040101010101" charset="-122"/>
                <a:ea typeface="华文中宋" panose="02010600040101010101" charset="-122"/>
                <a:cs typeface="微软雅黑" panose="020B0503020204020204" pitchFamily="34" charset="-122"/>
              </a:rPr>
              <a:t>有条理，不混乱的情况</a:t>
            </a:r>
            <a:r>
              <a:rPr sz="2100" dirty="0">
                <a:solidFill>
                  <a:prstClr val="black"/>
                </a:solidFill>
                <a:latin typeface="华文中宋" panose="02010600040101010101" charset="-122"/>
                <a:ea typeface="华文中宋" panose="02010600040101010101" charset="-122"/>
                <a:cs typeface="微软雅黑" panose="020B0503020204020204" pitchFamily="34" charset="-122"/>
              </a:rPr>
              <a:t>。</a:t>
            </a:r>
          </a:p>
          <a:p>
            <a:pPr defTabSz="685766">
              <a:lnSpc>
                <a:spcPct val="150000"/>
              </a:lnSpc>
              <a:defRPr/>
            </a:pPr>
            <a:r>
              <a:rPr sz="2100" dirty="0" err="1">
                <a:solidFill>
                  <a:srgbClr val="30B5AF"/>
                </a:solidFill>
                <a:latin typeface="华文中宋" panose="02010600040101010101" charset="-122"/>
                <a:ea typeface="华文中宋" panose="02010600040101010101" charset="-122"/>
                <a:cs typeface="微软雅黑" panose="020B0503020204020204" pitchFamily="34" charset="-122"/>
              </a:rPr>
              <a:t>成功：</a:t>
            </a:r>
            <a:r>
              <a:rPr sz="2100" dirty="0" err="1">
                <a:solidFill>
                  <a:prstClr val="black"/>
                </a:solidFill>
                <a:latin typeface="华文中宋" panose="02010600040101010101" charset="-122"/>
                <a:ea typeface="华文中宋" panose="02010600040101010101" charset="-122"/>
                <a:cs typeface="微软雅黑" panose="020B0503020204020204" pitchFamily="34" charset="-122"/>
              </a:rPr>
              <a:t>获得预期的结果</a:t>
            </a:r>
            <a:r>
              <a:rPr sz="2100" dirty="0">
                <a:solidFill>
                  <a:prstClr val="black"/>
                </a:solidFill>
                <a:latin typeface="华文中宋" panose="02010600040101010101" charset="-122"/>
                <a:ea typeface="华文中宋" panose="02010600040101010101" charset="-122"/>
                <a:cs typeface="微软雅黑" panose="020B0503020204020204" pitchFamily="34" charset="-122"/>
              </a:rPr>
              <a:t>。</a:t>
            </a:r>
          </a:p>
        </p:txBody>
      </p:sp>
      <p:pic>
        <p:nvPicPr>
          <p:cNvPr id="5" name="图片 4" descr="7c512f73-b3e8-4cfa-8e22-ba349374843f_wps图片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9143" y="-140968"/>
            <a:ext cx="2121218" cy="1273969"/>
          </a:xfrm>
          <a:prstGeom prst="rect">
            <a:avLst/>
          </a:prstGeom>
        </p:spPr>
      </p:pic>
      <p:sp>
        <p:nvSpPr>
          <p:cNvPr id="7" name="副标题 6"/>
          <p:cNvSpPr>
            <a:spLocks noGrp="1"/>
          </p:cNvSpPr>
          <p:nvPr>
            <p:ph type="subTitle" idx="1"/>
          </p:nvPr>
        </p:nvSpPr>
        <p:spPr>
          <a:xfrm>
            <a:off x="0" y="496016"/>
            <a:ext cx="4119105" cy="423641"/>
          </a:xfrm>
        </p:spPr>
        <p:txBody>
          <a:bodyPr/>
          <a:lstStyle/>
          <a:p>
            <a:r>
              <a:rPr lang="zh-CN" altLang="en-US" dirty="0">
                <a:solidFill>
                  <a:srgbClr val="30B5AF"/>
                </a:solidFill>
                <a:latin typeface="汉仪雅酷黑简" panose="00020600040101010101" charset="-122"/>
                <a:ea typeface="汉仪雅酷黑简" panose="00020600040101010101" charset="-122"/>
              </a:rPr>
              <a:t>字词揭秘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20139009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2" dur="500"/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7" dur="500"/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3" name="Group 47"/>
          <p:cNvGraphicFramePr>
            <a:graphicFrameLocks noGrp="1"/>
          </p:cNvGraphicFramePr>
          <p:nvPr/>
        </p:nvGraphicFramePr>
        <p:xfrm>
          <a:off x="1807160" y="1769873"/>
          <a:ext cx="675085" cy="675085"/>
        </p:xfrm>
        <a:graphic>
          <a:graphicData uri="http://schemas.openxmlformats.org/drawingml/2006/table">
            <a:tbl>
              <a:tblPr/>
              <a:tblGrid>
                <a:gridCol w="334673"/>
                <a:gridCol w="340412"/>
              </a:tblGrid>
              <a:tr h="335956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5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华文中宋" panose="02010600040101010101" charset="-122"/>
                        <a:ea typeface="华文中宋" panose="02010600040101010101" charset="-122"/>
                      </a:endParaRPr>
                    </a:p>
                  </a:txBody>
                  <a:tcPr marL="68595" marR="68595" marT="25727" marB="2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5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华文中宋" panose="02010600040101010101" charset="-122"/>
                        <a:ea typeface="华文中宋" panose="02010600040101010101" charset="-122"/>
                      </a:endParaRPr>
                    </a:p>
                  </a:txBody>
                  <a:tcPr marL="68595" marR="68595" marT="25727" marB="25727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339129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5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华文中宋" panose="02010600040101010101" charset="-122"/>
                        <a:ea typeface="华文中宋" panose="02010600040101010101" charset="-122"/>
                      </a:endParaRPr>
                    </a:p>
                  </a:txBody>
                  <a:tcPr marL="68595" marR="68595" marT="25727" marB="2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5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华文中宋" panose="02010600040101010101" charset="-122"/>
                        <a:ea typeface="华文中宋" panose="02010600040101010101" charset="-122"/>
                      </a:endParaRPr>
                    </a:p>
                  </a:txBody>
                  <a:tcPr marL="68595" marR="68595" marT="25727" marB="25727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34" name="Group 47"/>
          <p:cNvGraphicFramePr>
            <a:graphicFrameLocks noGrp="1"/>
          </p:cNvGraphicFramePr>
          <p:nvPr/>
        </p:nvGraphicFramePr>
        <p:xfrm>
          <a:off x="3138698" y="1769873"/>
          <a:ext cx="675085" cy="675085"/>
        </p:xfrm>
        <a:graphic>
          <a:graphicData uri="http://schemas.openxmlformats.org/drawingml/2006/table">
            <a:tbl>
              <a:tblPr/>
              <a:tblGrid>
                <a:gridCol w="334673"/>
                <a:gridCol w="340412"/>
              </a:tblGrid>
              <a:tr h="335956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5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华文中宋" panose="02010600040101010101" charset="-122"/>
                        <a:ea typeface="华文中宋" panose="02010600040101010101" charset="-122"/>
                      </a:endParaRPr>
                    </a:p>
                  </a:txBody>
                  <a:tcPr marL="68595" marR="68595" marT="25727" marB="2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5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华文中宋" panose="02010600040101010101" charset="-122"/>
                        <a:ea typeface="华文中宋" panose="02010600040101010101" charset="-122"/>
                      </a:endParaRPr>
                    </a:p>
                  </a:txBody>
                  <a:tcPr marL="68595" marR="68595" marT="25727" marB="25727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339129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5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华文中宋" panose="02010600040101010101" charset="-122"/>
                        <a:ea typeface="华文中宋" panose="02010600040101010101" charset="-122"/>
                      </a:endParaRPr>
                    </a:p>
                  </a:txBody>
                  <a:tcPr marL="68595" marR="68595" marT="25727" marB="2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5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华文中宋" panose="02010600040101010101" charset="-122"/>
                        <a:ea typeface="华文中宋" panose="02010600040101010101" charset="-122"/>
                      </a:endParaRPr>
                    </a:p>
                  </a:txBody>
                  <a:tcPr marL="68595" marR="68595" marT="25727" marB="25727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35" name="Group 47"/>
          <p:cNvGraphicFramePr>
            <a:graphicFrameLocks noGrp="1"/>
          </p:cNvGraphicFramePr>
          <p:nvPr/>
        </p:nvGraphicFramePr>
        <p:xfrm>
          <a:off x="4481723" y="1782255"/>
          <a:ext cx="675085" cy="675085"/>
        </p:xfrm>
        <a:graphic>
          <a:graphicData uri="http://schemas.openxmlformats.org/drawingml/2006/table">
            <a:tbl>
              <a:tblPr/>
              <a:tblGrid>
                <a:gridCol w="334673"/>
                <a:gridCol w="340412"/>
              </a:tblGrid>
              <a:tr h="335956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5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华文中宋" panose="02010600040101010101" charset="-122"/>
                        <a:ea typeface="华文中宋" panose="02010600040101010101" charset="-122"/>
                      </a:endParaRPr>
                    </a:p>
                  </a:txBody>
                  <a:tcPr marL="68595" marR="68595" marT="25727" marB="2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5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华文中宋" panose="02010600040101010101" charset="-122"/>
                        <a:ea typeface="华文中宋" panose="02010600040101010101" charset="-122"/>
                      </a:endParaRPr>
                    </a:p>
                  </a:txBody>
                  <a:tcPr marL="68595" marR="68595" marT="25727" marB="25727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339129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5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华文中宋" panose="02010600040101010101" charset="-122"/>
                        <a:ea typeface="华文中宋" panose="02010600040101010101" charset="-122"/>
                      </a:endParaRPr>
                    </a:p>
                  </a:txBody>
                  <a:tcPr marL="68595" marR="68595" marT="25727" marB="2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5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华文中宋" panose="02010600040101010101" charset="-122"/>
                        <a:ea typeface="华文中宋" panose="02010600040101010101" charset="-122"/>
                      </a:endParaRPr>
                    </a:p>
                  </a:txBody>
                  <a:tcPr marL="68595" marR="68595" marT="25727" marB="25727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36" name="Group 47"/>
          <p:cNvGraphicFramePr>
            <a:graphicFrameLocks noGrp="1"/>
          </p:cNvGraphicFramePr>
          <p:nvPr/>
        </p:nvGraphicFramePr>
        <p:xfrm>
          <a:off x="5810936" y="1769873"/>
          <a:ext cx="675085" cy="675085"/>
        </p:xfrm>
        <a:graphic>
          <a:graphicData uri="http://schemas.openxmlformats.org/drawingml/2006/table">
            <a:tbl>
              <a:tblPr/>
              <a:tblGrid>
                <a:gridCol w="334673"/>
                <a:gridCol w="340412"/>
              </a:tblGrid>
              <a:tr h="335956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5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华文中宋" panose="02010600040101010101" charset="-122"/>
                        <a:ea typeface="华文中宋" panose="02010600040101010101" charset="-122"/>
                      </a:endParaRPr>
                    </a:p>
                  </a:txBody>
                  <a:tcPr marL="68595" marR="68595" marT="25727" marB="2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5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华文中宋" panose="02010600040101010101" charset="-122"/>
                        <a:ea typeface="华文中宋" panose="02010600040101010101" charset="-122"/>
                      </a:endParaRPr>
                    </a:p>
                  </a:txBody>
                  <a:tcPr marL="68595" marR="68595" marT="25727" marB="25727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339129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5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华文中宋" panose="02010600040101010101" charset="-122"/>
                        <a:ea typeface="华文中宋" panose="02010600040101010101" charset="-122"/>
                      </a:endParaRPr>
                    </a:p>
                  </a:txBody>
                  <a:tcPr marL="68595" marR="68595" marT="25727" marB="2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5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华文中宋" panose="02010600040101010101" charset="-122"/>
                        <a:ea typeface="华文中宋" panose="02010600040101010101" charset="-122"/>
                      </a:endParaRPr>
                    </a:p>
                  </a:txBody>
                  <a:tcPr marL="68595" marR="68595" marT="25727" marB="25727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39" name="Group 47"/>
          <p:cNvGraphicFramePr>
            <a:graphicFrameLocks noGrp="1"/>
          </p:cNvGraphicFramePr>
          <p:nvPr/>
        </p:nvGraphicFramePr>
        <p:xfrm>
          <a:off x="1800492" y="2991930"/>
          <a:ext cx="673894" cy="675085"/>
        </p:xfrm>
        <a:graphic>
          <a:graphicData uri="http://schemas.openxmlformats.org/drawingml/2006/table">
            <a:tbl>
              <a:tblPr/>
              <a:tblGrid>
                <a:gridCol w="334082"/>
                <a:gridCol w="339812"/>
              </a:tblGrid>
              <a:tr h="335956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5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华文中宋" panose="02010600040101010101" charset="-122"/>
                        <a:ea typeface="华文中宋" panose="02010600040101010101" charset="-122"/>
                      </a:endParaRPr>
                    </a:p>
                  </a:txBody>
                  <a:tcPr marL="68474" marR="68474" marT="25727" marB="2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5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华文中宋" panose="02010600040101010101" charset="-122"/>
                        <a:ea typeface="华文中宋" panose="02010600040101010101" charset="-122"/>
                      </a:endParaRPr>
                    </a:p>
                  </a:txBody>
                  <a:tcPr marL="68474" marR="68474" marT="25727" marB="25727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339129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5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华文中宋" panose="02010600040101010101" charset="-122"/>
                        <a:ea typeface="华文中宋" panose="02010600040101010101" charset="-122"/>
                      </a:endParaRPr>
                    </a:p>
                  </a:txBody>
                  <a:tcPr marL="68474" marR="68474" marT="25727" marB="2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5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华文中宋" panose="02010600040101010101" charset="-122"/>
                        <a:ea typeface="华文中宋" panose="02010600040101010101" charset="-122"/>
                      </a:endParaRPr>
                    </a:p>
                  </a:txBody>
                  <a:tcPr marL="68474" marR="68474" marT="25727" marB="25727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40" name="Group 47"/>
          <p:cNvGraphicFramePr>
            <a:graphicFrameLocks noGrp="1"/>
          </p:cNvGraphicFramePr>
          <p:nvPr/>
        </p:nvGraphicFramePr>
        <p:xfrm>
          <a:off x="3132267" y="2983358"/>
          <a:ext cx="673894" cy="675085"/>
        </p:xfrm>
        <a:graphic>
          <a:graphicData uri="http://schemas.openxmlformats.org/drawingml/2006/table">
            <a:tbl>
              <a:tblPr/>
              <a:tblGrid>
                <a:gridCol w="334082"/>
                <a:gridCol w="339812"/>
              </a:tblGrid>
              <a:tr h="335956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5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华文中宋" panose="02010600040101010101" charset="-122"/>
                        <a:ea typeface="华文中宋" panose="02010600040101010101" charset="-122"/>
                      </a:endParaRPr>
                    </a:p>
                  </a:txBody>
                  <a:tcPr marL="68474" marR="68474" marT="25727" marB="2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5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华文中宋" panose="02010600040101010101" charset="-122"/>
                        <a:ea typeface="华文中宋" panose="02010600040101010101" charset="-122"/>
                      </a:endParaRPr>
                    </a:p>
                  </a:txBody>
                  <a:tcPr marL="68474" marR="68474" marT="25727" marB="25727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339129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5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华文中宋" panose="02010600040101010101" charset="-122"/>
                        <a:ea typeface="华文中宋" panose="02010600040101010101" charset="-122"/>
                      </a:endParaRPr>
                    </a:p>
                  </a:txBody>
                  <a:tcPr marL="68474" marR="68474" marT="25727" marB="2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5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华文中宋" panose="02010600040101010101" charset="-122"/>
                        <a:ea typeface="华文中宋" panose="02010600040101010101" charset="-122"/>
                      </a:endParaRPr>
                    </a:p>
                  </a:txBody>
                  <a:tcPr marL="68474" marR="68474" marT="25727" marB="25727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41" name="Group 47"/>
          <p:cNvGraphicFramePr>
            <a:graphicFrameLocks noGrp="1"/>
          </p:cNvGraphicFramePr>
          <p:nvPr/>
        </p:nvGraphicFramePr>
        <p:xfrm>
          <a:off x="4489579" y="2991930"/>
          <a:ext cx="675085" cy="675085"/>
        </p:xfrm>
        <a:graphic>
          <a:graphicData uri="http://schemas.openxmlformats.org/drawingml/2006/table">
            <a:tbl>
              <a:tblPr/>
              <a:tblGrid>
                <a:gridCol w="334673"/>
                <a:gridCol w="340412"/>
              </a:tblGrid>
              <a:tr h="335956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5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华文中宋" panose="02010600040101010101" charset="-122"/>
                        <a:ea typeface="华文中宋" panose="02010600040101010101" charset="-122"/>
                      </a:endParaRPr>
                    </a:p>
                  </a:txBody>
                  <a:tcPr marL="68595" marR="68595" marT="25727" marB="2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5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华文中宋" panose="02010600040101010101" charset="-122"/>
                        <a:ea typeface="华文中宋" panose="02010600040101010101" charset="-122"/>
                      </a:endParaRPr>
                    </a:p>
                  </a:txBody>
                  <a:tcPr marL="68595" marR="68595" marT="25727" marB="25727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339129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5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华文中宋" panose="02010600040101010101" charset="-122"/>
                        <a:ea typeface="华文中宋" panose="02010600040101010101" charset="-122"/>
                      </a:endParaRPr>
                    </a:p>
                  </a:txBody>
                  <a:tcPr marL="68595" marR="68595" marT="25727" marB="2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5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华文中宋" panose="02010600040101010101" charset="-122"/>
                        <a:ea typeface="华文中宋" panose="02010600040101010101" charset="-122"/>
                      </a:endParaRPr>
                    </a:p>
                  </a:txBody>
                  <a:tcPr marL="68595" marR="68595" marT="25727" marB="25727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42" name="Group 47"/>
          <p:cNvGraphicFramePr>
            <a:graphicFrameLocks noGrp="1"/>
          </p:cNvGraphicFramePr>
          <p:nvPr/>
        </p:nvGraphicFramePr>
        <p:xfrm>
          <a:off x="5810936" y="2976690"/>
          <a:ext cx="675085" cy="675085"/>
        </p:xfrm>
        <a:graphic>
          <a:graphicData uri="http://schemas.openxmlformats.org/drawingml/2006/table">
            <a:tbl>
              <a:tblPr/>
              <a:tblGrid>
                <a:gridCol w="334673"/>
                <a:gridCol w="340412"/>
              </a:tblGrid>
              <a:tr h="335956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5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华文中宋" panose="02010600040101010101" charset="-122"/>
                        <a:ea typeface="华文中宋" panose="02010600040101010101" charset="-122"/>
                      </a:endParaRPr>
                    </a:p>
                  </a:txBody>
                  <a:tcPr marL="68595" marR="68595" marT="25727" marB="2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5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华文中宋" panose="02010600040101010101" charset="-122"/>
                        <a:ea typeface="华文中宋" panose="02010600040101010101" charset="-122"/>
                      </a:endParaRPr>
                    </a:p>
                  </a:txBody>
                  <a:tcPr marL="68595" marR="68595" marT="25727" marB="25727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339129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5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华文中宋" panose="02010600040101010101" charset="-122"/>
                        <a:ea typeface="华文中宋" panose="02010600040101010101" charset="-122"/>
                      </a:endParaRPr>
                    </a:p>
                  </a:txBody>
                  <a:tcPr marL="68595" marR="68595" marT="25727" marB="2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5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华文中宋" panose="02010600040101010101" charset="-122"/>
                        <a:ea typeface="华文中宋" panose="02010600040101010101" charset="-122"/>
                      </a:endParaRPr>
                    </a:p>
                  </a:txBody>
                  <a:tcPr marL="68595" marR="68595" marT="25727" marB="25727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45" name="矩形 44">
            <a:hlinkClick r:id="rId5" action="ppaction://hlinksldjump"/>
          </p:cNvPr>
          <p:cNvSpPr/>
          <p:nvPr/>
        </p:nvSpPr>
        <p:spPr>
          <a:xfrm>
            <a:off x="1814291" y="1775130"/>
            <a:ext cx="664284" cy="700192"/>
          </a:xfrm>
          <a:prstGeom prst="rect">
            <a:avLst/>
          </a:prstGeom>
        </p:spPr>
        <p:txBody>
          <a:bodyPr wrap="none" lIns="68577" tIns="34289" rIns="68577" bIns="34289">
            <a:spAutoFit/>
          </a:bodyPr>
          <a:lstStyle/>
          <a:p>
            <a:pPr defTabSz="685766">
              <a:defRPr/>
            </a:pPr>
            <a:r>
              <a:rPr lang="zh-CN" altLang="en-US" sz="4100" b="1" dirty="0">
                <a:ln>
                  <a:solidFill>
                    <a:prstClr val="white"/>
                  </a:solidFill>
                </a:ln>
                <a:solidFill>
                  <a:srgbClr val="30B5AF"/>
                </a:solidFill>
                <a:latin typeface="华文中宋" panose="02010600040101010101" charset="-122"/>
                <a:ea typeface="华文中宋" panose="02010600040101010101" charset="-122"/>
              </a:rPr>
              <a:t>世</a:t>
            </a:r>
          </a:p>
        </p:txBody>
      </p:sp>
      <p:sp>
        <p:nvSpPr>
          <p:cNvPr id="46" name="矩形 45">
            <a:hlinkClick r:id="rId6" action="ppaction://hlinksldjump"/>
          </p:cNvPr>
          <p:cNvSpPr/>
          <p:nvPr/>
        </p:nvSpPr>
        <p:spPr>
          <a:xfrm>
            <a:off x="3139269" y="1773663"/>
            <a:ext cx="664284" cy="700192"/>
          </a:xfrm>
          <a:prstGeom prst="rect">
            <a:avLst/>
          </a:prstGeom>
        </p:spPr>
        <p:txBody>
          <a:bodyPr wrap="none" lIns="68577" tIns="34289" rIns="68577" bIns="34289">
            <a:spAutoFit/>
          </a:bodyPr>
          <a:lstStyle/>
          <a:p>
            <a:pPr defTabSz="685766">
              <a:defRPr/>
            </a:pPr>
            <a:r>
              <a:rPr lang="zh-CN" altLang="en-US" sz="4100" b="1" dirty="0">
                <a:ln>
                  <a:solidFill>
                    <a:prstClr val="white"/>
                  </a:solidFill>
                </a:ln>
                <a:solidFill>
                  <a:srgbClr val="30B5AF"/>
                </a:solidFill>
                <a:latin typeface="华文中宋" panose="02010600040101010101" charset="-122"/>
                <a:ea typeface="华文中宋" panose="02010600040101010101" charset="-122"/>
              </a:rPr>
              <a:t>界</a:t>
            </a:r>
          </a:p>
        </p:txBody>
      </p:sp>
      <p:sp>
        <p:nvSpPr>
          <p:cNvPr id="47" name="矩形 46">
            <a:hlinkClick r:id="rId5" action="ppaction://hlinksldjump"/>
          </p:cNvPr>
          <p:cNvSpPr/>
          <p:nvPr/>
        </p:nvSpPr>
        <p:spPr>
          <a:xfrm>
            <a:off x="4489340" y="1786047"/>
            <a:ext cx="664284" cy="700192"/>
          </a:xfrm>
          <a:prstGeom prst="rect">
            <a:avLst/>
          </a:prstGeom>
        </p:spPr>
        <p:txBody>
          <a:bodyPr wrap="none" lIns="68577" tIns="34289" rIns="68577" bIns="34289">
            <a:spAutoFit/>
          </a:bodyPr>
          <a:lstStyle/>
          <a:p>
            <a:pPr defTabSz="685766">
              <a:defRPr/>
            </a:pPr>
            <a:r>
              <a:rPr lang="zh-CN" altLang="en-US" sz="4100" b="1" dirty="0">
                <a:ln>
                  <a:solidFill>
                    <a:prstClr val="white"/>
                  </a:solidFill>
                </a:ln>
                <a:solidFill>
                  <a:srgbClr val="30B5AF"/>
                </a:solidFill>
                <a:latin typeface="华文中宋" panose="02010600040101010101" charset="-122"/>
                <a:ea typeface="华文中宋" panose="02010600040101010101" charset="-122"/>
              </a:rPr>
              <a:t>功</a:t>
            </a:r>
          </a:p>
        </p:txBody>
      </p:sp>
      <p:sp>
        <p:nvSpPr>
          <p:cNvPr id="48" name="矩形 47">
            <a:hlinkClick r:id="rId7" action="ppaction://hlinksldjump"/>
          </p:cNvPr>
          <p:cNvSpPr/>
          <p:nvPr/>
        </p:nvSpPr>
        <p:spPr>
          <a:xfrm>
            <a:off x="5811390" y="1773663"/>
            <a:ext cx="664284" cy="700192"/>
          </a:xfrm>
          <a:prstGeom prst="rect">
            <a:avLst/>
          </a:prstGeom>
        </p:spPr>
        <p:txBody>
          <a:bodyPr wrap="none" lIns="68577" tIns="34289" rIns="68577" bIns="34289">
            <a:spAutoFit/>
          </a:bodyPr>
          <a:lstStyle/>
          <a:p>
            <a:pPr defTabSz="685766">
              <a:defRPr/>
            </a:pPr>
            <a:r>
              <a:rPr lang="zh-CN" altLang="en-US" sz="4100" b="1" dirty="0">
                <a:ln>
                  <a:solidFill>
                    <a:prstClr val="white"/>
                  </a:solidFill>
                </a:ln>
                <a:solidFill>
                  <a:srgbClr val="30B5AF"/>
                </a:solidFill>
                <a:latin typeface="华文中宋" panose="02010600040101010101" charset="-122"/>
                <a:ea typeface="华文中宋" panose="02010600040101010101" charset="-122"/>
              </a:rPr>
              <a:t>反</a:t>
            </a:r>
          </a:p>
        </p:txBody>
      </p:sp>
      <p:sp>
        <p:nvSpPr>
          <p:cNvPr id="51" name="矩形 50">
            <a:hlinkClick r:id="" action="ppaction://noaction"/>
          </p:cNvPr>
          <p:cNvSpPr/>
          <p:nvPr/>
        </p:nvSpPr>
        <p:spPr>
          <a:xfrm>
            <a:off x="1807100" y="2995722"/>
            <a:ext cx="664284" cy="700192"/>
          </a:xfrm>
          <a:prstGeom prst="rect">
            <a:avLst/>
          </a:prstGeom>
        </p:spPr>
        <p:txBody>
          <a:bodyPr wrap="none" lIns="68577" tIns="34289" rIns="68577" bIns="34289">
            <a:spAutoFit/>
          </a:bodyPr>
          <a:lstStyle/>
          <a:p>
            <a:pPr defTabSz="685766">
              <a:defRPr/>
            </a:pPr>
            <a:r>
              <a:rPr lang="zh-CN" altLang="en-US" sz="4100" b="1" dirty="0">
                <a:ln>
                  <a:solidFill>
                    <a:prstClr val="white"/>
                  </a:solidFill>
                </a:ln>
                <a:solidFill>
                  <a:srgbClr val="30B5AF"/>
                </a:solidFill>
                <a:latin typeface="华文中宋" panose="02010600040101010101" charset="-122"/>
                <a:ea typeface="华文中宋" panose="02010600040101010101" charset="-122"/>
              </a:rPr>
              <a:t>复</a:t>
            </a:r>
          </a:p>
        </p:txBody>
      </p:sp>
      <p:sp>
        <p:nvSpPr>
          <p:cNvPr id="52" name="矩形 51">
            <a:hlinkClick r:id="" action="ppaction://noaction"/>
          </p:cNvPr>
          <p:cNvSpPr/>
          <p:nvPr/>
        </p:nvSpPr>
        <p:spPr>
          <a:xfrm>
            <a:off x="3136351" y="2981823"/>
            <a:ext cx="664284" cy="700192"/>
          </a:xfrm>
          <a:prstGeom prst="rect">
            <a:avLst/>
          </a:prstGeom>
        </p:spPr>
        <p:txBody>
          <a:bodyPr wrap="none" lIns="68577" tIns="34289" rIns="68577" bIns="34289">
            <a:spAutoFit/>
          </a:bodyPr>
          <a:lstStyle/>
          <a:p>
            <a:pPr defTabSz="685766">
              <a:defRPr/>
            </a:pPr>
            <a:r>
              <a:rPr lang="zh-CN" altLang="en-US" sz="4100" b="1" dirty="0">
                <a:ln>
                  <a:solidFill>
                    <a:prstClr val="white"/>
                  </a:solidFill>
                </a:ln>
                <a:solidFill>
                  <a:srgbClr val="30B5AF"/>
                </a:solidFill>
                <a:latin typeface="华文中宋" panose="02010600040101010101" charset="-122"/>
                <a:ea typeface="华文中宋" panose="02010600040101010101" charset="-122"/>
              </a:rPr>
              <a:t>式</a:t>
            </a:r>
          </a:p>
        </p:txBody>
      </p:sp>
      <p:sp>
        <p:nvSpPr>
          <p:cNvPr id="53" name="矩形 52">
            <a:hlinkClick r:id="" action="ppaction://noaction"/>
          </p:cNvPr>
          <p:cNvSpPr/>
          <p:nvPr/>
        </p:nvSpPr>
        <p:spPr>
          <a:xfrm>
            <a:off x="4497428" y="2998998"/>
            <a:ext cx="664284" cy="700192"/>
          </a:xfrm>
          <a:prstGeom prst="rect">
            <a:avLst/>
          </a:prstGeom>
        </p:spPr>
        <p:txBody>
          <a:bodyPr wrap="none" lIns="68577" tIns="34289" rIns="68577" bIns="34289">
            <a:spAutoFit/>
          </a:bodyPr>
          <a:lstStyle/>
          <a:p>
            <a:pPr defTabSz="685766">
              <a:defRPr/>
            </a:pPr>
            <a:r>
              <a:rPr lang="zh-CN" altLang="en-US" sz="4100" b="1" dirty="0">
                <a:ln>
                  <a:solidFill>
                    <a:prstClr val="white"/>
                  </a:solidFill>
                </a:ln>
                <a:solidFill>
                  <a:srgbClr val="30B5AF"/>
                </a:solidFill>
                <a:latin typeface="华文中宋" panose="02010600040101010101" charset="-122"/>
                <a:ea typeface="华文中宋" panose="02010600040101010101" charset="-122"/>
              </a:rPr>
              <a:t>简</a:t>
            </a:r>
          </a:p>
        </p:txBody>
      </p:sp>
      <p:sp>
        <p:nvSpPr>
          <p:cNvPr id="54" name="矩形 53">
            <a:hlinkClick r:id="" action="ppaction://noaction"/>
          </p:cNvPr>
          <p:cNvSpPr/>
          <p:nvPr/>
        </p:nvSpPr>
        <p:spPr>
          <a:xfrm>
            <a:off x="5818553" y="2983758"/>
            <a:ext cx="664284" cy="700192"/>
          </a:xfrm>
          <a:prstGeom prst="rect">
            <a:avLst/>
          </a:prstGeom>
        </p:spPr>
        <p:txBody>
          <a:bodyPr wrap="none" lIns="68577" tIns="34289" rIns="68577" bIns="34289">
            <a:spAutoFit/>
          </a:bodyPr>
          <a:lstStyle/>
          <a:p>
            <a:pPr defTabSz="685766">
              <a:defRPr/>
            </a:pPr>
            <a:r>
              <a:rPr lang="zh-CN" altLang="en-US" sz="4100" b="1" dirty="0">
                <a:ln>
                  <a:solidFill>
                    <a:prstClr val="white"/>
                  </a:solidFill>
                </a:ln>
                <a:solidFill>
                  <a:srgbClr val="30B5AF"/>
                </a:solidFill>
                <a:latin typeface="华文中宋" panose="02010600040101010101" charset="-122"/>
                <a:ea typeface="华文中宋" panose="02010600040101010101" charset="-122"/>
              </a:rPr>
              <a:t>弄</a:t>
            </a:r>
          </a:p>
        </p:txBody>
      </p:sp>
      <p:graphicFrame>
        <p:nvGraphicFramePr>
          <p:cNvPr id="4" name="Group 47"/>
          <p:cNvGraphicFramePr>
            <a:graphicFrameLocks noGrp="1"/>
          </p:cNvGraphicFramePr>
          <p:nvPr>
            <p:custDataLst>
              <p:tags r:id="rId2"/>
            </p:custDataLst>
          </p:nvPr>
        </p:nvGraphicFramePr>
        <p:xfrm>
          <a:off x="7156103" y="1770349"/>
          <a:ext cx="675085" cy="674885"/>
        </p:xfrm>
        <a:graphic>
          <a:graphicData uri="http://schemas.openxmlformats.org/drawingml/2006/table">
            <a:tbl>
              <a:tblPr/>
              <a:tblGrid>
                <a:gridCol w="334673"/>
                <a:gridCol w="340412"/>
              </a:tblGrid>
              <a:tr h="335756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5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华文中宋" panose="02010600040101010101" charset="-122"/>
                        <a:ea typeface="华文中宋" panose="02010600040101010101" charset="-122"/>
                      </a:endParaRPr>
                    </a:p>
                  </a:txBody>
                  <a:tcPr marL="68595" marR="68595" marT="25727" marB="2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5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华文中宋" panose="02010600040101010101" charset="-122"/>
                        <a:ea typeface="华文中宋" panose="02010600040101010101" charset="-122"/>
                      </a:endParaRPr>
                    </a:p>
                  </a:txBody>
                  <a:tcPr marL="68595" marR="68595" marT="25727" marB="25727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339129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5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华文中宋" panose="02010600040101010101" charset="-122"/>
                        <a:ea typeface="华文中宋" panose="02010600040101010101" charset="-122"/>
                      </a:endParaRPr>
                    </a:p>
                  </a:txBody>
                  <a:tcPr marL="68595" marR="68595" marT="25727" marB="2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5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华文中宋" panose="02010600040101010101" charset="-122"/>
                        <a:ea typeface="华文中宋" panose="02010600040101010101" charset="-122"/>
                      </a:endParaRPr>
                    </a:p>
                  </a:txBody>
                  <a:tcPr marL="68595" marR="68595" marT="25727" marB="25727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6" name="矩形 5">
            <a:hlinkClick r:id="" action="ppaction://noaction"/>
          </p:cNvPr>
          <p:cNvSpPr/>
          <p:nvPr/>
        </p:nvSpPr>
        <p:spPr>
          <a:xfrm>
            <a:off x="7163952" y="1776942"/>
            <a:ext cx="664284" cy="700192"/>
          </a:xfrm>
          <a:prstGeom prst="rect">
            <a:avLst/>
          </a:prstGeom>
        </p:spPr>
        <p:txBody>
          <a:bodyPr wrap="none" lIns="68577" tIns="34289" rIns="68577" bIns="34289">
            <a:spAutoFit/>
          </a:bodyPr>
          <a:lstStyle/>
          <a:p>
            <a:pPr defTabSz="685766">
              <a:defRPr/>
            </a:pPr>
            <a:r>
              <a:rPr lang="zh-CN" altLang="en-US" sz="4100" b="1" dirty="0">
                <a:ln>
                  <a:solidFill>
                    <a:prstClr val="white"/>
                  </a:solidFill>
                </a:ln>
                <a:solidFill>
                  <a:srgbClr val="30B5AF"/>
                </a:solidFill>
                <a:latin typeface="华文中宋" panose="02010600040101010101" charset="-122"/>
                <a:ea typeface="华文中宋" panose="02010600040101010101" charset="-122"/>
              </a:rPr>
              <a:t>由</a:t>
            </a:r>
          </a:p>
        </p:txBody>
      </p:sp>
      <p:pic>
        <p:nvPicPr>
          <p:cNvPr id="5" name="图片 4" descr="7c512f73-b3e8-4cfa-8e22-ba349374843f_wps图片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9143" y="-140968"/>
            <a:ext cx="2121218" cy="1273969"/>
          </a:xfrm>
          <a:prstGeom prst="rect">
            <a:avLst/>
          </a:prstGeom>
        </p:spPr>
      </p:pic>
      <p:sp>
        <p:nvSpPr>
          <p:cNvPr id="7" name="副标题 6"/>
          <p:cNvSpPr>
            <a:spLocks noGrp="1"/>
          </p:cNvSpPr>
          <p:nvPr>
            <p:ph type="subTitle" idx="1"/>
          </p:nvPr>
        </p:nvSpPr>
        <p:spPr>
          <a:xfrm>
            <a:off x="0" y="496016"/>
            <a:ext cx="4119105" cy="423641"/>
          </a:xfrm>
        </p:spPr>
        <p:txBody>
          <a:bodyPr/>
          <a:lstStyle/>
          <a:p>
            <a:r>
              <a:rPr lang="zh-CN" altLang="en-US" dirty="0">
                <a:solidFill>
                  <a:srgbClr val="30B5AF"/>
                </a:solidFill>
                <a:latin typeface="汉仪雅酷黑简" panose="00020600040101010101" charset="-122"/>
                <a:ea typeface="汉仪雅酷黑简" panose="00020600040101010101" charset="-122"/>
              </a:rPr>
              <a:t>字词揭秘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47896149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tx1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tx1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5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4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3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tx1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4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tx1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5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6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4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20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tx1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1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tx1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2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7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4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2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tx1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tx1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9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8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5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34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tx1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5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tx1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6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1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5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41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tx1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42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tx1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43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2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5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48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tx1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49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tx1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50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3"/>
                  </p:tgtEl>
                </p:cond>
              </p:nextCondLst>
            </p:seq>
            <p:seq concurrent="1" nextAc="seek">
              <p:cTn id="51" restart="whenNotActive" fill="hold" evtFilter="cancelBubble" nodeType="interactiveSeq">
                <p:stCondLst>
                  <p:cond evt="onClick" delay="0">
                    <p:tgtEl>
                      <p:spTgt spid="5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2" fill="hold">
                      <p:stCondLst>
                        <p:cond delay="0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5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tx1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5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tx1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5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1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tx1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62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tx1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63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4"/>
                  </p:tgtEl>
                </p:cond>
              </p:nextCondLst>
            </p:seq>
          </p:childTnLst>
        </p:cTn>
      </p:par>
    </p:tnLst>
    <p:bldLst>
      <p:bldP spid="45" grpId="0"/>
      <p:bldP spid="46" grpId="0"/>
      <p:bldP spid="47" grpId="0"/>
      <p:bldP spid="48" grpId="0"/>
      <p:bldP spid="51" grpId="0"/>
      <p:bldP spid="52" grpId="0"/>
      <p:bldP spid="53" grpId="0"/>
      <p:bldP spid="54" grpId="0"/>
      <p:bldP spid="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9" name="文本框 38"/>
          <p:cNvSpPr txBox="1"/>
          <p:nvPr/>
        </p:nvSpPr>
        <p:spPr>
          <a:xfrm>
            <a:off x="2232660" y="1405414"/>
            <a:ext cx="667703" cy="530066"/>
          </a:xfrm>
          <a:prstGeom prst="rect">
            <a:avLst/>
          </a:prstGeom>
          <a:noFill/>
        </p:spPr>
        <p:txBody>
          <a:bodyPr wrap="square" lIns="68577" tIns="34289" rIns="68577" bIns="34289" rtlCol="0">
            <a:spAutoFit/>
          </a:bodyPr>
          <a:lstStyle/>
          <a:p>
            <a:pPr defTabSz="685766">
              <a:defRPr/>
            </a:pPr>
            <a:r>
              <a:rPr lang="en-US" altLang="zh-CN" sz="3000" b="1" dirty="0" err="1">
                <a:solidFill>
                  <a:prstClr val="black"/>
                </a:solidFill>
                <a:latin typeface="方正姚体" panose="02010601030101010101" charset="-122"/>
                <a:ea typeface="方正姚体" panose="02010601030101010101" charset="-122"/>
                <a:cs typeface="汉语拼音" panose="02010600030101010101" pitchFamily="34" charset="0"/>
                <a:sym typeface="+mn-ea"/>
              </a:rPr>
              <a:t>shì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3749040" y="1600202"/>
            <a:ext cx="1595914" cy="2145983"/>
          </a:xfrm>
          <a:prstGeom prst="rect">
            <a:avLst/>
          </a:prstGeom>
          <a:noFill/>
        </p:spPr>
        <p:txBody>
          <a:bodyPr wrap="square" lIns="68577" tIns="34289" rIns="68577" bIns="34289" rtlCol="0">
            <a:spAutoFit/>
          </a:bodyPr>
          <a:lstStyle/>
          <a:p>
            <a:pPr defTabSz="685766">
              <a:lnSpc>
                <a:spcPct val="150000"/>
              </a:lnSpc>
              <a:defRPr/>
            </a:pPr>
            <a:r>
              <a:rPr lang="zh-CN" altLang="en-US" b="1" dirty="0">
                <a:solidFill>
                  <a:srgbClr val="30B5AF"/>
                </a:solidFill>
                <a:latin typeface="华文中宋" panose="02010600040101010101" charset="-122"/>
                <a:ea typeface="华文中宋" panose="02010600040101010101" charset="-122"/>
              </a:rPr>
              <a:t>结构：</a:t>
            </a:r>
          </a:p>
          <a:p>
            <a:pPr defTabSz="685766">
              <a:lnSpc>
                <a:spcPct val="150000"/>
              </a:lnSpc>
              <a:defRPr/>
            </a:pPr>
            <a:r>
              <a:rPr lang="zh-CN" altLang="en-US" b="1" dirty="0">
                <a:solidFill>
                  <a:srgbClr val="30B5AF"/>
                </a:solidFill>
                <a:latin typeface="华文中宋" panose="02010600040101010101" charset="-122"/>
                <a:ea typeface="华文中宋" panose="02010600040101010101" charset="-122"/>
              </a:rPr>
              <a:t>部首：</a:t>
            </a:r>
          </a:p>
          <a:p>
            <a:pPr defTabSz="685766">
              <a:lnSpc>
                <a:spcPct val="150000"/>
              </a:lnSpc>
              <a:defRPr/>
            </a:pPr>
            <a:r>
              <a:rPr lang="zh-CN" altLang="en-US" b="1" dirty="0">
                <a:solidFill>
                  <a:srgbClr val="30B5AF"/>
                </a:solidFill>
                <a:latin typeface="华文中宋" panose="02010600040101010101" charset="-122"/>
                <a:ea typeface="华文中宋" panose="02010600040101010101" charset="-122"/>
              </a:rPr>
              <a:t>组词：</a:t>
            </a:r>
          </a:p>
          <a:p>
            <a:pPr defTabSz="685766">
              <a:lnSpc>
                <a:spcPct val="150000"/>
              </a:lnSpc>
              <a:defRPr/>
            </a:pPr>
            <a:r>
              <a:rPr lang="zh-CN" altLang="en-US" b="1" dirty="0">
                <a:solidFill>
                  <a:srgbClr val="30B5AF"/>
                </a:solidFill>
                <a:latin typeface="华文中宋" panose="02010600040101010101" charset="-122"/>
                <a:ea typeface="华文中宋" panose="02010600040101010101" charset="-122"/>
              </a:rPr>
              <a:t>造句：</a:t>
            </a:r>
          </a:p>
          <a:p>
            <a:pPr defTabSz="685766">
              <a:lnSpc>
                <a:spcPct val="150000"/>
              </a:lnSpc>
              <a:defRPr/>
            </a:pPr>
            <a:r>
              <a:rPr lang="zh-CN" altLang="en-US" b="1" dirty="0">
                <a:solidFill>
                  <a:srgbClr val="30B5AF"/>
                </a:solidFill>
                <a:latin typeface="华文中宋" panose="02010600040101010101" charset="-122"/>
                <a:ea typeface="华文中宋" panose="02010600040101010101" charset="-122"/>
              </a:rPr>
              <a:t>书写指导：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4455319" y="1600202"/>
            <a:ext cx="4541520" cy="2561273"/>
          </a:xfrm>
          <a:prstGeom prst="rect">
            <a:avLst/>
          </a:prstGeom>
          <a:noFill/>
        </p:spPr>
        <p:txBody>
          <a:bodyPr wrap="square" lIns="68577" tIns="34289" rIns="68577" bIns="34289" rtlCol="0" anchor="t">
            <a:spAutoFit/>
          </a:bodyPr>
          <a:lstStyle/>
          <a:p>
            <a:pPr defTabSz="685766">
              <a:lnSpc>
                <a:spcPct val="150000"/>
              </a:lnSpc>
              <a:defRPr/>
            </a:pPr>
            <a:r>
              <a:rPr lang="zh-CN" altLang="en-US" dirty="0">
                <a:solidFill>
                  <a:prstClr val="black"/>
                </a:solidFill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  <a:sym typeface="+mn-ea"/>
              </a:rPr>
              <a:t>独体字</a:t>
            </a:r>
          </a:p>
          <a:p>
            <a:pPr defTabSz="685766">
              <a:lnSpc>
                <a:spcPct val="150000"/>
              </a:lnSpc>
              <a:defRPr/>
            </a:pPr>
            <a:r>
              <a:rPr lang="zh-CN" altLang="en-US" dirty="0">
                <a:solidFill>
                  <a:prstClr val="black"/>
                </a:solidFill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  <a:sym typeface="+mn-ea"/>
              </a:rPr>
              <a:t>一</a:t>
            </a:r>
          </a:p>
          <a:p>
            <a:pPr defTabSz="685766">
              <a:lnSpc>
                <a:spcPct val="150000"/>
              </a:lnSpc>
              <a:defRPr/>
            </a:pPr>
            <a:r>
              <a:rPr lang="zh-CN" altLang="en-US" dirty="0">
                <a:solidFill>
                  <a:prstClr val="black"/>
                </a:solidFill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  <a:sym typeface="+mn-ea"/>
              </a:rPr>
              <a:t>世界    世代 </a:t>
            </a:r>
          </a:p>
          <a:p>
            <a:pPr defTabSz="685766">
              <a:lnSpc>
                <a:spcPct val="150000"/>
              </a:lnSpc>
              <a:defRPr/>
            </a:pPr>
            <a:r>
              <a:rPr lang="zh-CN" altLang="en-US" dirty="0">
                <a:solidFill>
                  <a:prstClr val="black"/>
                </a:solidFill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  <a:sym typeface="+mn-ea"/>
              </a:rPr>
              <a:t>世界上有很多神奇的事物。</a:t>
            </a:r>
          </a:p>
          <a:p>
            <a:pPr defTabSz="685766">
              <a:lnSpc>
                <a:spcPct val="150000"/>
              </a:lnSpc>
              <a:defRPr/>
            </a:pPr>
            <a:r>
              <a:rPr lang="zh-CN" altLang="en-US" dirty="0">
                <a:solidFill>
                  <a:prstClr val="black"/>
                </a:solidFill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  <a:sym typeface="+mn-ea"/>
              </a:rPr>
              <a:t>       第一笔横长，压横中线上，</a:t>
            </a:r>
            <a:endParaRPr lang="en-US" altLang="zh-CN" dirty="0">
              <a:solidFill>
                <a:prstClr val="black"/>
              </a:solidFill>
              <a:latin typeface="华文中宋" panose="02010600040101010101" charset="-122"/>
              <a:ea typeface="华文中宋" panose="02010600040101010101" charset="-122"/>
              <a:cs typeface="华文中宋" panose="02010600040101010101" charset="-122"/>
              <a:sym typeface="+mn-ea"/>
            </a:endParaRPr>
          </a:p>
          <a:p>
            <a:pPr defTabSz="685766">
              <a:lnSpc>
                <a:spcPct val="150000"/>
              </a:lnSpc>
              <a:defRPr/>
            </a:pPr>
            <a:r>
              <a:rPr lang="en-US" altLang="zh-CN" dirty="0">
                <a:solidFill>
                  <a:prstClr val="black"/>
                </a:solidFill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  <a:sym typeface="+mn-ea"/>
              </a:rPr>
              <a:t>     </a:t>
            </a:r>
            <a:r>
              <a:rPr lang="zh-CN" altLang="en-US" dirty="0">
                <a:solidFill>
                  <a:prstClr val="black"/>
                </a:solidFill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  <a:sym typeface="+mn-ea"/>
              </a:rPr>
              <a:t>第二笔竖在竖中线上。</a:t>
            </a:r>
          </a:p>
        </p:txBody>
      </p:sp>
      <p:graphicFrame>
        <p:nvGraphicFramePr>
          <p:cNvPr id="41" name="Group 47"/>
          <p:cNvGraphicFramePr>
            <a:graphicFrameLocks noGrp="1"/>
          </p:cNvGraphicFramePr>
          <p:nvPr>
            <p:custDataLst>
              <p:tags r:id="rId2"/>
            </p:custDataLst>
          </p:nvPr>
        </p:nvGraphicFramePr>
        <p:xfrm>
          <a:off x="1791178" y="1981202"/>
          <a:ext cx="1535906" cy="1537335"/>
        </p:xfrm>
        <a:graphic>
          <a:graphicData uri="http://schemas.openxmlformats.org/drawingml/2006/table">
            <a:tbl>
              <a:tblPr/>
              <a:tblGrid>
                <a:gridCol w="762000"/>
                <a:gridCol w="773906"/>
              </a:tblGrid>
              <a:tr h="764381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5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思源黑体 CN Bold" panose="020B0800000000000000" pitchFamily="34" charset="-122"/>
                        <a:ea typeface="宋体" panose="02010600030101010101" pitchFamily="2" charset="-122"/>
                      </a:endParaRPr>
                    </a:p>
                  </a:txBody>
                  <a:tcPr marL="68595" marR="68595" marT="25727" marB="2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5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思源黑体 CN Bold" panose="020B0800000000000000" pitchFamily="34" charset="-122"/>
                        <a:ea typeface="宋体" panose="02010600030101010101" pitchFamily="2" charset="-122"/>
                      </a:endParaRPr>
                    </a:p>
                  </a:txBody>
                  <a:tcPr marL="68595" marR="68595" marT="25727" marB="25727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772954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5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思源黑体 CN Bold" panose="020B0800000000000000" pitchFamily="34" charset="-122"/>
                        <a:ea typeface="宋体" panose="02010600030101010101" pitchFamily="2" charset="-122"/>
                      </a:endParaRPr>
                    </a:p>
                  </a:txBody>
                  <a:tcPr marL="68595" marR="68595" marT="25727" marB="2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5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思源黑体 CN Bold" panose="020B0800000000000000" pitchFamily="34" charset="-122"/>
                        <a:ea typeface="宋体" panose="02010600030101010101" pitchFamily="2" charset="-122"/>
                      </a:endParaRPr>
                    </a:p>
                  </a:txBody>
                  <a:tcPr marL="68595" marR="68595" marT="25727" marB="25727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53" name="矩形 52">
            <a:hlinkClick r:id="" action="ppaction://noaction"/>
          </p:cNvPr>
          <p:cNvSpPr/>
          <p:nvPr/>
        </p:nvSpPr>
        <p:spPr>
          <a:xfrm>
            <a:off x="1786892" y="1952149"/>
            <a:ext cx="675323" cy="1661160"/>
          </a:xfrm>
          <a:prstGeom prst="rect">
            <a:avLst/>
          </a:prstGeom>
        </p:spPr>
        <p:txBody>
          <a:bodyPr wrap="square" lIns="68577" tIns="34289" rIns="68577" bIns="34289">
            <a:spAutoFit/>
          </a:bodyPr>
          <a:lstStyle/>
          <a:p>
            <a:pPr defTabSz="685766">
              <a:defRPr/>
            </a:pPr>
            <a:r>
              <a:rPr lang="zh-CN" altLang="en-US" sz="10400" b="1" dirty="0">
                <a:ln>
                  <a:solidFill>
                    <a:prstClr val="white"/>
                  </a:solidFill>
                </a:ln>
                <a:solidFill>
                  <a:srgbClr val="30B5AF"/>
                </a:solidFill>
                <a:latin typeface="华文中宋" panose="02010600040101010101" charset="-122"/>
                <a:ea typeface="华文中宋" panose="02010600040101010101" charset="-122"/>
              </a:rPr>
              <a:t>世</a:t>
            </a:r>
          </a:p>
        </p:txBody>
      </p:sp>
      <p:pic>
        <p:nvPicPr>
          <p:cNvPr id="5" name="图片 4" descr="7c512f73-b3e8-4cfa-8e22-ba349374843f_wps图片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9143" y="-140968"/>
            <a:ext cx="2121218" cy="1273969"/>
          </a:xfrm>
          <a:prstGeom prst="rect">
            <a:avLst/>
          </a:prstGeom>
        </p:spPr>
      </p:pic>
      <p:sp>
        <p:nvSpPr>
          <p:cNvPr id="7" name="副标题 6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zh-CN" altLang="en-US" dirty="0">
                <a:solidFill>
                  <a:srgbClr val="30B5AF"/>
                </a:solidFill>
                <a:latin typeface="汉仪雅酷黑简" panose="00020600040101010101" charset="-122"/>
                <a:ea typeface="汉仪雅酷黑简" panose="00020600040101010101" charset="-122"/>
              </a:rPr>
              <a:t>字词揭秘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47567980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4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4" dur="500"/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9" dur="500"/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4" dur="500"/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9" dur="500"/>
                                        <p:tgtEl>
                                          <p:spTgt spid="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副标题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9" name="文本框 38"/>
          <p:cNvSpPr txBox="1"/>
          <p:nvPr/>
        </p:nvSpPr>
        <p:spPr>
          <a:xfrm>
            <a:off x="2292668" y="1255396"/>
            <a:ext cx="647700" cy="530066"/>
          </a:xfrm>
          <a:prstGeom prst="rect">
            <a:avLst/>
          </a:prstGeom>
          <a:noFill/>
        </p:spPr>
        <p:txBody>
          <a:bodyPr wrap="square" lIns="68577" tIns="34289" rIns="68577" bIns="34289" rtlCol="0">
            <a:spAutoFit/>
          </a:bodyPr>
          <a:lstStyle/>
          <a:p>
            <a:pPr defTabSz="685766">
              <a:defRPr/>
            </a:pPr>
            <a:r>
              <a:rPr lang="en-US" altLang="zh-CN" sz="3000" b="1" dirty="0">
                <a:solidFill>
                  <a:prstClr val="black"/>
                </a:solidFill>
                <a:latin typeface="方正姚体" panose="02010601030101010101" charset="-122"/>
                <a:ea typeface="方正姚体" panose="02010601030101010101" charset="-122"/>
                <a:sym typeface="+mn-ea"/>
              </a:rPr>
              <a:t>jiè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3706656" y="1378746"/>
            <a:ext cx="1595914" cy="2145983"/>
          </a:xfrm>
          <a:prstGeom prst="rect">
            <a:avLst/>
          </a:prstGeom>
          <a:noFill/>
        </p:spPr>
        <p:txBody>
          <a:bodyPr wrap="square" lIns="68577" tIns="34289" rIns="68577" bIns="34289" rtlCol="0">
            <a:spAutoFit/>
          </a:bodyPr>
          <a:lstStyle/>
          <a:p>
            <a:pPr defTabSz="685766">
              <a:lnSpc>
                <a:spcPct val="150000"/>
              </a:lnSpc>
              <a:defRPr/>
            </a:pPr>
            <a:r>
              <a:rPr lang="zh-CN" altLang="en-US" b="1" dirty="0">
                <a:solidFill>
                  <a:srgbClr val="30B5AF"/>
                </a:solidFill>
                <a:latin typeface="华文中宋" panose="02010600040101010101" charset="-122"/>
                <a:ea typeface="华文中宋" panose="02010600040101010101" charset="-122"/>
              </a:rPr>
              <a:t>结构：</a:t>
            </a:r>
          </a:p>
          <a:p>
            <a:pPr defTabSz="685766">
              <a:lnSpc>
                <a:spcPct val="150000"/>
              </a:lnSpc>
              <a:defRPr/>
            </a:pPr>
            <a:r>
              <a:rPr lang="zh-CN" altLang="en-US" b="1" dirty="0">
                <a:solidFill>
                  <a:srgbClr val="30B5AF"/>
                </a:solidFill>
                <a:latin typeface="华文中宋" panose="02010600040101010101" charset="-122"/>
                <a:ea typeface="华文中宋" panose="02010600040101010101" charset="-122"/>
              </a:rPr>
              <a:t>部首：</a:t>
            </a:r>
          </a:p>
          <a:p>
            <a:pPr defTabSz="685766">
              <a:lnSpc>
                <a:spcPct val="150000"/>
              </a:lnSpc>
              <a:defRPr/>
            </a:pPr>
            <a:r>
              <a:rPr lang="zh-CN" altLang="en-US" b="1" dirty="0">
                <a:solidFill>
                  <a:srgbClr val="30B5AF"/>
                </a:solidFill>
                <a:latin typeface="华文中宋" panose="02010600040101010101" charset="-122"/>
                <a:ea typeface="华文中宋" panose="02010600040101010101" charset="-122"/>
              </a:rPr>
              <a:t>组词：</a:t>
            </a:r>
          </a:p>
          <a:p>
            <a:pPr defTabSz="685766">
              <a:lnSpc>
                <a:spcPct val="150000"/>
              </a:lnSpc>
              <a:defRPr/>
            </a:pPr>
            <a:r>
              <a:rPr lang="zh-CN" altLang="en-US" b="1" dirty="0">
                <a:solidFill>
                  <a:srgbClr val="30B5AF"/>
                </a:solidFill>
                <a:latin typeface="华文中宋" panose="02010600040101010101" charset="-122"/>
                <a:ea typeface="华文中宋" panose="02010600040101010101" charset="-122"/>
              </a:rPr>
              <a:t>造句：</a:t>
            </a:r>
          </a:p>
          <a:p>
            <a:pPr defTabSz="685766">
              <a:lnSpc>
                <a:spcPct val="150000"/>
              </a:lnSpc>
              <a:defRPr/>
            </a:pPr>
            <a:r>
              <a:rPr lang="zh-CN" altLang="en-US" b="1" dirty="0">
                <a:solidFill>
                  <a:srgbClr val="30B5AF"/>
                </a:solidFill>
                <a:latin typeface="华文中宋" panose="02010600040101010101" charset="-122"/>
                <a:ea typeface="华文中宋" panose="02010600040101010101" charset="-122"/>
              </a:rPr>
              <a:t>书写指导：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4509613" y="1378746"/>
            <a:ext cx="4431983" cy="2561273"/>
          </a:xfrm>
          <a:prstGeom prst="rect">
            <a:avLst/>
          </a:prstGeom>
          <a:noFill/>
        </p:spPr>
        <p:txBody>
          <a:bodyPr wrap="square" lIns="68577" tIns="34289" rIns="68577" bIns="34289" rtlCol="0" anchor="t">
            <a:spAutoFit/>
          </a:bodyPr>
          <a:lstStyle/>
          <a:p>
            <a:pPr defTabSz="685766">
              <a:lnSpc>
                <a:spcPct val="150000"/>
              </a:lnSpc>
              <a:defRPr/>
            </a:pPr>
            <a:r>
              <a:rPr lang="zh-CN" altLang="en-US" dirty="0">
                <a:solidFill>
                  <a:prstClr val="black"/>
                </a:solidFill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  <a:sym typeface="+mn-ea"/>
              </a:rPr>
              <a:t>上下</a:t>
            </a:r>
          </a:p>
          <a:p>
            <a:pPr defTabSz="685766">
              <a:lnSpc>
                <a:spcPct val="150000"/>
              </a:lnSpc>
              <a:defRPr/>
            </a:pPr>
            <a:r>
              <a:rPr lang="zh-CN" altLang="en-US" dirty="0">
                <a:solidFill>
                  <a:prstClr val="black"/>
                </a:solidFill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  <a:sym typeface="+mn-ea"/>
              </a:rPr>
              <a:t>田</a:t>
            </a:r>
          </a:p>
          <a:p>
            <a:pPr defTabSz="685766">
              <a:lnSpc>
                <a:spcPct val="150000"/>
              </a:lnSpc>
              <a:defRPr/>
            </a:pPr>
            <a:r>
              <a:rPr lang="zh-CN" altLang="en-US" dirty="0">
                <a:solidFill>
                  <a:prstClr val="black"/>
                </a:solidFill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  <a:sym typeface="+mn-ea"/>
              </a:rPr>
              <a:t>世界   界限</a:t>
            </a:r>
          </a:p>
          <a:p>
            <a:pPr defTabSz="685766">
              <a:lnSpc>
                <a:spcPct val="150000"/>
              </a:lnSpc>
              <a:defRPr/>
            </a:pPr>
            <a:r>
              <a:rPr lang="zh-CN" altLang="en-US" dirty="0">
                <a:solidFill>
                  <a:prstClr val="black"/>
                </a:solidFill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  <a:sym typeface="+mn-ea"/>
              </a:rPr>
              <a:t>中国的万里长城享誉世界。</a:t>
            </a:r>
          </a:p>
          <a:p>
            <a:pPr defTabSz="685766">
              <a:lnSpc>
                <a:spcPct val="150000"/>
              </a:lnSpc>
              <a:defRPr/>
            </a:pPr>
            <a:r>
              <a:rPr lang="zh-CN" altLang="en-US" dirty="0">
                <a:solidFill>
                  <a:prstClr val="black"/>
                </a:solidFill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  <a:sym typeface="+mn-ea"/>
              </a:rPr>
              <a:t>    “田”宽而扁，“人”撇捺舒展。</a:t>
            </a:r>
            <a:endParaRPr lang="en-US" altLang="zh-CN" dirty="0">
              <a:solidFill>
                <a:prstClr val="black"/>
              </a:solidFill>
              <a:latin typeface="华文中宋" panose="02010600040101010101" charset="-122"/>
              <a:ea typeface="华文中宋" panose="02010600040101010101" charset="-122"/>
              <a:cs typeface="华文中宋" panose="02010600040101010101" charset="-122"/>
              <a:sym typeface="+mn-ea"/>
            </a:endParaRPr>
          </a:p>
          <a:p>
            <a:pPr defTabSz="685766">
              <a:lnSpc>
                <a:spcPct val="150000"/>
              </a:lnSpc>
              <a:defRPr/>
            </a:pPr>
            <a:r>
              <a:rPr lang="en-US" altLang="zh-CN" dirty="0">
                <a:solidFill>
                  <a:prstClr val="black"/>
                </a:solidFill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  <a:sym typeface="+mn-ea"/>
              </a:rPr>
              <a:t>      </a:t>
            </a:r>
            <a:r>
              <a:rPr lang="zh-CN" altLang="en-US" dirty="0">
                <a:solidFill>
                  <a:prstClr val="black"/>
                </a:solidFill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  <a:sym typeface="+mn-ea"/>
              </a:rPr>
              <a:t>第八笔是竖撇。</a:t>
            </a:r>
          </a:p>
        </p:txBody>
      </p:sp>
      <p:graphicFrame>
        <p:nvGraphicFramePr>
          <p:cNvPr id="2" name="Group 47"/>
          <p:cNvGraphicFramePr>
            <a:graphicFrameLocks noGrp="1"/>
          </p:cNvGraphicFramePr>
          <p:nvPr>
            <p:custDataLst>
              <p:tags r:id="rId2"/>
            </p:custDataLst>
          </p:nvPr>
        </p:nvGraphicFramePr>
        <p:xfrm>
          <a:off x="1755460" y="1845470"/>
          <a:ext cx="1535906" cy="1537335"/>
        </p:xfrm>
        <a:graphic>
          <a:graphicData uri="http://schemas.openxmlformats.org/drawingml/2006/table">
            <a:tbl>
              <a:tblPr/>
              <a:tblGrid>
                <a:gridCol w="762000"/>
                <a:gridCol w="773906"/>
              </a:tblGrid>
              <a:tr h="764381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5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思源黑体 CN Bold" panose="020B0800000000000000" pitchFamily="34" charset="-122"/>
                        <a:ea typeface="宋体" panose="02010600030101010101" pitchFamily="2" charset="-122"/>
                      </a:endParaRPr>
                    </a:p>
                  </a:txBody>
                  <a:tcPr marL="68595" marR="68595" marT="25727" marB="2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5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思源黑体 CN Bold" panose="020B0800000000000000" pitchFamily="34" charset="-122"/>
                        <a:ea typeface="宋体" panose="02010600030101010101" pitchFamily="2" charset="-122"/>
                      </a:endParaRPr>
                    </a:p>
                  </a:txBody>
                  <a:tcPr marL="68595" marR="68595" marT="25727" marB="25727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772954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5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思源黑体 CN Bold" panose="020B0800000000000000" pitchFamily="34" charset="-122"/>
                        <a:ea typeface="宋体" panose="02010600030101010101" pitchFamily="2" charset="-122"/>
                      </a:endParaRPr>
                    </a:p>
                  </a:txBody>
                  <a:tcPr marL="68595" marR="68595" marT="25727" marB="2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5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思源黑体 CN Bold" panose="020B0800000000000000" pitchFamily="34" charset="-122"/>
                        <a:ea typeface="宋体" panose="02010600030101010101" pitchFamily="2" charset="-122"/>
                      </a:endParaRPr>
                    </a:p>
                  </a:txBody>
                  <a:tcPr marL="68595" marR="68595" marT="25727" marB="25727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4" name="矩形 3">
            <a:hlinkClick r:id="" action="ppaction://noaction"/>
          </p:cNvPr>
          <p:cNvSpPr/>
          <p:nvPr/>
        </p:nvSpPr>
        <p:spPr>
          <a:xfrm>
            <a:off x="1751173" y="1816418"/>
            <a:ext cx="675323" cy="1661160"/>
          </a:xfrm>
          <a:prstGeom prst="rect">
            <a:avLst/>
          </a:prstGeom>
        </p:spPr>
        <p:txBody>
          <a:bodyPr wrap="square" lIns="68577" tIns="34289" rIns="68577" bIns="34289">
            <a:spAutoFit/>
          </a:bodyPr>
          <a:lstStyle/>
          <a:p>
            <a:pPr defTabSz="685766">
              <a:defRPr/>
            </a:pPr>
            <a:r>
              <a:rPr lang="zh-CN" altLang="en-US" sz="10400" b="1" dirty="0">
                <a:ln>
                  <a:solidFill>
                    <a:prstClr val="white"/>
                  </a:solidFill>
                </a:ln>
                <a:solidFill>
                  <a:srgbClr val="30B5AF"/>
                </a:solidFill>
                <a:latin typeface="华文中宋" panose="02010600040101010101" charset="-122"/>
                <a:ea typeface="华文中宋" panose="02010600040101010101" charset="-122"/>
              </a:rPr>
              <a:t>界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21753528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4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4" dur="500"/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9" dur="500"/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4" dur="500"/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9" dur="500"/>
                                        <p:tgtEl>
                                          <p:spTgt spid="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文本框 13"/>
          <p:cNvSpPr txBox="1"/>
          <p:nvPr/>
        </p:nvSpPr>
        <p:spPr>
          <a:xfrm>
            <a:off x="4079083" y="1411607"/>
            <a:ext cx="4431983" cy="2561273"/>
          </a:xfrm>
          <a:prstGeom prst="rect">
            <a:avLst/>
          </a:prstGeom>
          <a:noFill/>
        </p:spPr>
        <p:txBody>
          <a:bodyPr wrap="square" lIns="68577" tIns="34289" rIns="68577" bIns="34289" rtlCol="0" anchor="t">
            <a:spAutoFit/>
          </a:bodyPr>
          <a:lstStyle/>
          <a:p>
            <a:pPr defTabSz="685766">
              <a:lnSpc>
                <a:spcPct val="150000"/>
              </a:lnSpc>
              <a:defRPr/>
            </a:pPr>
            <a:r>
              <a:rPr lang="zh-CN" altLang="en-US" dirty="0">
                <a:solidFill>
                  <a:prstClr val="black"/>
                </a:solidFill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  <a:sym typeface="+mn-ea"/>
              </a:rPr>
              <a:t>左右</a:t>
            </a:r>
          </a:p>
          <a:p>
            <a:pPr defTabSz="685766">
              <a:lnSpc>
                <a:spcPct val="150000"/>
              </a:lnSpc>
              <a:defRPr/>
            </a:pPr>
            <a:r>
              <a:rPr lang="zh-CN" altLang="en-US" dirty="0">
                <a:solidFill>
                  <a:prstClr val="black"/>
                </a:solidFill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  <a:sym typeface="+mn-ea"/>
              </a:rPr>
              <a:t>工 </a:t>
            </a:r>
          </a:p>
          <a:p>
            <a:pPr defTabSz="685766">
              <a:lnSpc>
                <a:spcPct val="150000"/>
              </a:lnSpc>
              <a:defRPr/>
            </a:pPr>
            <a:r>
              <a:rPr lang="zh-CN" altLang="en-US" dirty="0">
                <a:solidFill>
                  <a:prstClr val="black"/>
                </a:solidFill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  <a:sym typeface="+mn-ea"/>
              </a:rPr>
              <a:t>功课   功夫</a:t>
            </a:r>
          </a:p>
          <a:p>
            <a:pPr defTabSz="685766">
              <a:lnSpc>
                <a:spcPct val="150000"/>
              </a:lnSpc>
              <a:defRPr/>
            </a:pPr>
            <a:r>
              <a:rPr lang="zh-CN" altLang="en-US" dirty="0">
                <a:solidFill>
                  <a:prstClr val="black"/>
                </a:solidFill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  <a:sym typeface="+mn-ea"/>
              </a:rPr>
              <a:t>我每天都会按时完成老师布置的功课。     </a:t>
            </a:r>
          </a:p>
          <a:p>
            <a:pPr defTabSz="685766">
              <a:lnSpc>
                <a:spcPct val="150000"/>
              </a:lnSpc>
              <a:defRPr/>
            </a:pPr>
            <a:r>
              <a:rPr lang="zh-CN" altLang="en-US" dirty="0">
                <a:solidFill>
                  <a:prstClr val="black"/>
                </a:solidFill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  <a:sym typeface="+mn-ea"/>
              </a:rPr>
              <a:t>       左窄右宽，右部靠上，第三笔是提，“力”的撇画舒展。</a:t>
            </a:r>
          </a:p>
        </p:txBody>
      </p:sp>
      <p:sp>
        <p:nvSpPr>
          <p:cNvPr id="39" name="文本框 38"/>
          <p:cNvSpPr txBox="1"/>
          <p:nvPr/>
        </p:nvSpPr>
        <p:spPr>
          <a:xfrm>
            <a:off x="1945483" y="1202532"/>
            <a:ext cx="983933" cy="530066"/>
          </a:xfrm>
          <a:prstGeom prst="rect">
            <a:avLst/>
          </a:prstGeom>
          <a:noFill/>
        </p:spPr>
        <p:txBody>
          <a:bodyPr wrap="square" lIns="68577" tIns="34289" rIns="68577" bIns="34289" rtlCol="0">
            <a:spAutoFit/>
          </a:bodyPr>
          <a:lstStyle/>
          <a:p>
            <a:pPr defTabSz="685766">
              <a:defRPr/>
            </a:pPr>
            <a:r>
              <a:rPr lang="en-US" altLang="zh-CN" sz="3000" b="1" dirty="0">
                <a:solidFill>
                  <a:prstClr val="black"/>
                </a:solidFill>
                <a:latin typeface="方正姚体" panose="02010601030101010101" charset="-122"/>
                <a:ea typeface="方正姚体" panose="02010601030101010101" charset="-122"/>
                <a:sym typeface="+mn-ea"/>
              </a:rPr>
              <a:t>ɡōnɡ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3363756" y="1428752"/>
            <a:ext cx="1595914" cy="2145983"/>
          </a:xfrm>
          <a:prstGeom prst="rect">
            <a:avLst/>
          </a:prstGeom>
          <a:noFill/>
        </p:spPr>
        <p:txBody>
          <a:bodyPr wrap="square" lIns="68577" tIns="34289" rIns="68577" bIns="34289" rtlCol="0">
            <a:spAutoFit/>
          </a:bodyPr>
          <a:lstStyle/>
          <a:p>
            <a:pPr defTabSz="685766">
              <a:lnSpc>
                <a:spcPct val="150000"/>
              </a:lnSpc>
              <a:defRPr/>
            </a:pPr>
            <a:r>
              <a:rPr lang="zh-CN" altLang="en-US" b="1" dirty="0">
                <a:solidFill>
                  <a:srgbClr val="30B5AF"/>
                </a:solidFill>
                <a:latin typeface="华文中宋" panose="02010600040101010101" charset="-122"/>
                <a:ea typeface="华文中宋" panose="02010600040101010101" charset="-122"/>
              </a:rPr>
              <a:t>结构：</a:t>
            </a:r>
          </a:p>
          <a:p>
            <a:pPr defTabSz="685766">
              <a:lnSpc>
                <a:spcPct val="150000"/>
              </a:lnSpc>
              <a:defRPr/>
            </a:pPr>
            <a:r>
              <a:rPr lang="zh-CN" altLang="en-US" b="1" dirty="0">
                <a:solidFill>
                  <a:srgbClr val="30B5AF"/>
                </a:solidFill>
                <a:latin typeface="华文中宋" panose="02010600040101010101" charset="-122"/>
                <a:ea typeface="华文中宋" panose="02010600040101010101" charset="-122"/>
              </a:rPr>
              <a:t>部首：</a:t>
            </a:r>
          </a:p>
          <a:p>
            <a:pPr defTabSz="685766">
              <a:lnSpc>
                <a:spcPct val="150000"/>
              </a:lnSpc>
              <a:defRPr/>
            </a:pPr>
            <a:r>
              <a:rPr lang="zh-CN" altLang="en-US" b="1" dirty="0">
                <a:solidFill>
                  <a:srgbClr val="30B5AF"/>
                </a:solidFill>
                <a:latin typeface="华文中宋" panose="02010600040101010101" charset="-122"/>
                <a:ea typeface="华文中宋" panose="02010600040101010101" charset="-122"/>
              </a:rPr>
              <a:t>组词：</a:t>
            </a:r>
          </a:p>
          <a:p>
            <a:pPr defTabSz="685766">
              <a:lnSpc>
                <a:spcPct val="150000"/>
              </a:lnSpc>
              <a:defRPr/>
            </a:pPr>
            <a:r>
              <a:rPr lang="zh-CN" altLang="en-US" b="1" dirty="0">
                <a:solidFill>
                  <a:srgbClr val="30B5AF"/>
                </a:solidFill>
                <a:latin typeface="华文中宋" panose="02010600040101010101" charset="-122"/>
                <a:ea typeface="华文中宋" panose="02010600040101010101" charset="-122"/>
              </a:rPr>
              <a:t>造句：</a:t>
            </a:r>
          </a:p>
          <a:p>
            <a:pPr defTabSz="685766">
              <a:lnSpc>
                <a:spcPct val="150000"/>
              </a:lnSpc>
              <a:defRPr/>
            </a:pPr>
            <a:r>
              <a:rPr lang="zh-CN" altLang="en-US" b="1" dirty="0">
                <a:solidFill>
                  <a:srgbClr val="30B5AF"/>
                </a:solidFill>
                <a:latin typeface="华文中宋" panose="02010600040101010101" charset="-122"/>
                <a:ea typeface="华文中宋" panose="02010600040101010101" charset="-122"/>
              </a:rPr>
              <a:t>书写指导：</a:t>
            </a:r>
          </a:p>
        </p:txBody>
      </p:sp>
      <p:graphicFrame>
        <p:nvGraphicFramePr>
          <p:cNvPr id="4" name="Group 47"/>
          <p:cNvGraphicFramePr>
            <a:graphicFrameLocks noGrp="1"/>
          </p:cNvGraphicFramePr>
          <p:nvPr>
            <p:custDataLst>
              <p:tags r:id="rId2"/>
            </p:custDataLst>
          </p:nvPr>
        </p:nvGraphicFramePr>
        <p:xfrm>
          <a:off x="1569721" y="1845470"/>
          <a:ext cx="1535906" cy="1537335"/>
        </p:xfrm>
        <a:graphic>
          <a:graphicData uri="http://schemas.openxmlformats.org/drawingml/2006/table">
            <a:tbl>
              <a:tblPr/>
              <a:tblGrid>
                <a:gridCol w="762000"/>
                <a:gridCol w="773906"/>
              </a:tblGrid>
              <a:tr h="764381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5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思源黑体 CN Bold" panose="020B0800000000000000" pitchFamily="34" charset="-122"/>
                        <a:ea typeface="宋体" panose="02010600030101010101" pitchFamily="2" charset="-122"/>
                      </a:endParaRPr>
                    </a:p>
                  </a:txBody>
                  <a:tcPr marL="68595" marR="68595" marT="25727" marB="2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5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思源黑体 CN Bold" panose="020B0800000000000000" pitchFamily="34" charset="-122"/>
                        <a:ea typeface="宋体" panose="02010600030101010101" pitchFamily="2" charset="-122"/>
                      </a:endParaRPr>
                    </a:p>
                  </a:txBody>
                  <a:tcPr marL="68595" marR="68595" marT="25727" marB="25727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772954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5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思源黑体 CN Bold" panose="020B0800000000000000" pitchFamily="34" charset="-122"/>
                        <a:ea typeface="宋体" panose="02010600030101010101" pitchFamily="2" charset="-122"/>
                      </a:endParaRPr>
                    </a:p>
                  </a:txBody>
                  <a:tcPr marL="68595" marR="68595" marT="25727" marB="2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5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思源黑体 CN Bold" panose="020B0800000000000000" pitchFamily="34" charset="-122"/>
                        <a:ea typeface="宋体" panose="02010600030101010101" pitchFamily="2" charset="-122"/>
                      </a:endParaRPr>
                    </a:p>
                  </a:txBody>
                  <a:tcPr marL="68595" marR="68595" marT="25727" marB="25727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5" name="矩形 4">
            <a:hlinkClick r:id="" action="ppaction://noaction"/>
          </p:cNvPr>
          <p:cNvSpPr/>
          <p:nvPr/>
        </p:nvSpPr>
        <p:spPr>
          <a:xfrm>
            <a:off x="1565436" y="1816418"/>
            <a:ext cx="675323" cy="1661160"/>
          </a:xfrm>
          <a:prstGeom prst="rect">
            <a:avLst/>
          </a:prstGeom>
        </p:spPr>
        <p:txBody>
          <a:bodyPr wrap="square" lIns="68577" tIns="34289" rIns="68577" bIns="34289">
            <a:spAutoFit/>
          </a:bodyPr>
          <a:lstStyle/>
          <a:p>
            <a:pPr defTabSz="685766">
              <a:defRPr/>
            </a:pPr>
            <a:r>
              <a:rPr lang="zh-CN" altLang="en-US" sz="10400" b="1" dirty="0">
                <a:ln>
                  <a:solidFill>
                    <a:prstClr val="white"/>
                  </a:solidFill>
                </a:ln>
                <a:solidFill>
                  <a:srgbClr val="30B5AF"/>
                </a:solidFill>
                <a:latin typeface="华文中宋" panose="02010600040101010101" charset="-122"/>
                <a:ea typeface="华文中宋" panose="02010600040101010101" charset="-122"/>
              </a:rPr>
              <a:t>功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5129420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4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4" dur="500"/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9" dur="500"/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4" dur="500"/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9" name="文本框 38"/>
          <p:cNvSpPr txBox="1"/>
          <p:nvPr/>
        </p:nvSpPr>
        <p:spPr>
          <a:xfrm>
            <a:off x="2010252" y="1219201"/>
            <a:ext cx="754856" cy="530066"/>
          </a:xfrm>
          <a:prstGeom prst="rect">
            <a:avLst/>
          </a:prstGeom>
          <a:noFill/>
        </p:spPr>
        <p:txBody>
          <a:bodyPr wrap="square" lIns="68577" tIns="34289" rIns="68577" bIns="34289" rtlCol="0">
            <a:spAutoFit/>
          </a:bodyPr>
          <a:lstStyle/>
          <a:p>
            <a:pPr defTabSz="685766">
              <a:defRPr/>
            </a:pPr>
            <a:r>
              <a:rPr lang="en-US" altLang="zh-CN" sz="3000" b="1" dirty="0">
                <a:solidFill>
                  <a:prstClr val="black"/>
                </a:solidFill>
                <a:latin typeface="方正姚体" panose="02010601030101010101" charset="-122"/>
                <a:ea typeface="方正姚体" panose="02010601030101010101" charset="-122"/>
                <a:sym typeface="+mn-ea"/>
              </a:rPr>
              <a:t>fǎn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3363756" y="1500189"/>
            <a:ext cx="1595914" cy="2145983"/>
          </a:xfrm>
          <a:prstGeom prst="rect">
            <a:avLst/>
          </a:prstGeom>
          <a:noFill/>
        </p:spPr>
        <p:txBody>
          <a:bodyPr wrap="square" lIns="68577" tIns="34289" rIns="68577" bIns="34289" rtlCol="0">
            <a:spAutoFit/>
          </a:bodyPr>
          <a:lstStyle/>
          <a:p>
            <a:pPr defTabSz="685766">
              <a:lnSpc>
                <a:spcPct val="150000"/>
              </a:lnSpc>
              <a:defRPr/>
            </a:pPr>
            <a:r>
              <a:rPr lang="zh-CN" altLang="en-US" b="1" dirty="0">
                <a:solidFill>
                  <a:srgbClr val="30B5AF"/>
                </a:solidFill>
                <a:latin typeface="华文中宋" panose="02010600040101010101" charset="-122"/>
                <a:ea typeface="华文中宋" panose="02010600040101010101" charset="-122"/>
              </a:rPr>
              <a:t>结构：</a:t>
            </a:r>
          </a:p>
          <a:p>
            <a:pPr defTabSz="685766">
              <a:lnSpc>
                <a:spcPct val="150000"/>
              </a:lnSpc>
              <a:defRPr/>
            </a:pPr>
            <a:r>
              <a:rPr lang="zh-CN" altLang="en-US" b="1" dirty="0">
                <a:solidFill>
                  <a:srgbClr val="30B5AF"/>
                </a:solidFill>
                <a:latin typeface="华文中宋" panose="02010600040101010101" charset="-122"/>
                <a:ea typeface="华文中宋" panose="02010600040101010101" charset="-122"/>
              </a:rPr>
              <a:t>部首：</a:t>
            </a:r>
          </a:p>
          <a:p>
            <a:pPr defTabSz="685766">
              <a:lnSpc>
                <a:spcPct val="150000"/>
              </a:lnSpc>
              <a:defRPr/>
            </a:pPr>
            <a:r>
              <a:rPr lang="zh-CN" altLang="en-US" b="1" dirty="0">
                <a:solidFill>
                  <a:srgbClr val="30B5AF"/>
                </a:solidFill>
                <a:latin typeface="华文中宋" panose="02010600040101010101" charset="-122"/>
                <a:ea typeface="华文中宋" panose="02010600040101010101" charset="-122"/>
              </a:rPr>
              <a:t>组词：</a:t>
            </a:r>
          </a:p>
          <a:p>
            <a:pPr defTabSz="685766">
              <a:lnSpc>
                <a:spcPct val="150000"/>
              </a:lnSpc>
              <a:defRPr/>
            </a:pPr>
            <a:r>
              <a:rPr lang="zh-CN" altLang="en-US" b="1" dirty="0">
                <a:solidFill>
                  <a:srgbClr val="30B5AF"/>
                </a:solidFill>
                <a:latin typeface="华文中宋" panose="02010600040101010101" charset="-122"/>
                <a:ea typeface="华文中宋" panose="02010600040101010101" charset="-122"/>
              </a:rPr>
              <a:t>造句：</a:t>
            </a:r>
          </a:p>
          <a:p>
            <a:pPr defTabSz="685766">
              <a:lnSpc>
                <a:spcPct val="150000"/>
              </a:lnSpc>
              <a:defRPr/>
            </a:pPr>
            <a:r>
              <a:rPr lang="zh-CN" altLang="en-US" b="1" dirty="0">
                <a:solidFill>
                  <a:srgbClr val="30B5AF"/>
                </a:solidFill>
                <a:latin typeface="华文中宋" panose="02010600040101010101" charset="-122"/>
                <a:ea typeface="华文中宋" panose="02010600040101010101" charset="-122"/>
              </a:rPr>
              <a:t>书写指导：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4136709" y="1500189"/>
            <a:ext cx="4431983" cy="2561273"/>
          </a:xfrm>
          <a:prstGeom prst="rect">
            <a:avLst/>
          </a:prstGeom>
          <a:noFill/>
        </p:spPr>
        <p:txBody>
          <a:bodyPr wrap="square" lIns="68577" tIns="34289" rIns="68577" bIns="34289" rtlCol="0" anchor="t">
            <a:spAutoFit/>
          </a:bodyPr>
          <a:lstStyle/>
          <a:p>
            <a:pPr defTabSz="685766">
              <a:lnSpc>
                <a:spcPct val="150000"/>
              </a:lnSpc>
              <a:defRPr/>
            </a:pPr>
            <a:r>
              <a:rPr lang="zh-CN" altLang="en-US" dirty="0">
                <a:solidFill>
                  <a:prstClr val="black"/>
                </a:solidFill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  <a:sym typeface="+mn-ea"/>
              </a:rPr>
              <a:t>半包围</a:t>
            </a:r>
          </a:p>
          <a:p>
            <a:pPr defTabSz="685766">
              <a:lnSpc>
                <a:spcPct val="150000"/>
              </a:lnSpc>
              <a:defRPr/>
            </a:pPr>
            <a:r>
              <a:rPr lang="zh-CN" altLang="en-US" dirty="0">
                <a:solidFill>
                  <a:prstClr val="black"/>
                </a:solidFill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  <a:sym typeface="+mn-ea"/>
              </a:rPr>
              <a:t>又</a:t>
            </a:r>
            <a:endParaRPr lang="en-US" altLang="zh-CN" dirty="0">
              <a:solidFill>
                <a:prstClr val="black"/>
              </a:solidFill>
              <a:latin typeface="华文中宋" panose="02010600040101010101" charset="-122"/>
              <a:ea typeface="华文中宋" panose="02010600040101010101" charset="-122"/>
              <a:cs typeface="华文中宋" panose="02010600040101010101" charset="-122"/>
              <a:sym typeface="+mn-ea"/>
            </a:endParaRPr>
          </a:p>
          <a:p>
            <a:pPr defTabSz="685766">
              <a:lnSpc>
                <a:spcPct val="150000"/>
              </a:lnSpc>
              <a:defRPr/>
            </a:pPr>
            <a:r>
              <a:rPr lang="zh-CN" altLang="en-US" dirty="0">
                <a:solidFill>
                  <a:prstClr val="black"/>
                </a:solidFill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  <a:sym typeface="+mn-ea"/>
              </a:rPr>
              <a:t>反复   反面</a:t>
            </a:r>
          </a:p>
          <a:p>
            <a:pPr defTabSz="685766">
              <a:lnSpc>
                <a:spcPct val="150000"/>
              </a:lnSpc>
              <a:defRPr/>
            </a:pPr>
            <a:r>
              <a:rPr lang="zh-CN" altLang="en-US" dirty="0">
                <a:solidFill>
                  <a:prstClr val="black"/>
                </a:solidFill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  <a:sym typeface="+mn-ea"/>
              </a:rPr>
              <a:t>背不过的课文我会反复朗读。</a:t>
            </a:r>
          </a:p>
          <a:p>
            <a:pPr defTabSz="685766">
              <a:lnSpc>
                <a:spcPct val="150000"/>
              </a:lnSpc>
              <a:defRPr/>
            </a:pPr>
            <a:r>
              <a:rPr lang="zh-CN" altLang="en-US" dirty="0">
                <a:solidFill>
                  <a:prstClr val="black"/>
                </a:solidFill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  <a:sym typeface="+mn-ea"/>
              </a:rPr>
              <a:t>      整体笔画舒展，“又”的横撇在横中线上起笔，与捺的交叉点在竖中线上。</a:t>
            </a:r>
          </a:p>
        </p:txBody>
      </p:sp>
      <p:graphicFrame>
        <p:nvGraphicFramePr>
          <p:cNvPr id="4" name="Group 47"/>
          <p:cNvGraphicFramePr>
            <a:graphicFrameLocks noGrp="1"/>
          </p:cNvGraphicFramePr>
          <p:nvPr>
            <p:custDataLst>
              <p:tags r:id="rId2"/>
            </p:custDataLst>
          </p:nvPr>
        </p:nvGraphicFramePr>
        <p:xfrm>
          <a:off x="1526860" y="1845470"/>
          <a:ext cx="1535906" cy="1537335"/>
        </p:xfrm>
        <a:graphic>
          <a:graphicData uri="http://schemas.openxmlformats.org/drawingml/2006/table">
            <a:tbl>
              <a:tblPr/>
              <a:tblGrid>
                <a:gridCol w="762000"/>
                <a:gridCol w="773906"/>
              </a:tblGrid>
              <a:tr h="764381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5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思源黑体 CN Bold" panose="020B0800000000000000" pitchFamily="34" charset="-122"/>
                        <a:ea typeface="宋体" panose="02010600030101010101" pitchFamily="2" charset="-122"/>
                      </a:endParaRPr>
                    </a:p>
                  </a:txBody>
                  <a:tcPr marL="68595" marR="68595" marT="25727" marB="2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5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思源黑体 CN Bold" panose="020B0800000000000000" pitchFamily="34" charset="-122"/>
                        <a:ea typeface="宋体" panose="02010600030101010101" pitchFamily="2" charset="-122"/>
                      </a:endParaRPr>
                    </a:p>
                  </a:txBody>
                  <a:tcPr marL="68595" marR="68595" marT="25727" marB="25727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772954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5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思源黑体 CN Bold" panose="020B0800000000000000" pitchFamily="34" charset="-122"/>
                        <a:ea typeface="宋体" panose="02010600030101010101" pitchFamily="2" charset="-122"/>
                      </a:endParaRPr>
                    </a:p>
                  </a:txBody>
                  <a:tcPr marL="68595" marR="68595" marT="25727" marB="2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5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思源黑体 CN Bold" panose="020B0800000000000000" pitchFamily="34" charset="-122"/>
                        <a:ea typeface="宋体" panose="02010600030101010101" pitchFamily="2" charset="-122"/>
                      </a:endParaRPr>
                    </a:p>
                  </a:txBody>
                  <a:tcPr marL="68595" marR="68595" marT="25727" marB="25727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5" name="矩形 4">
            <a:hlinkClick r:id="" action="ppaction://noaction"/>
          </p:cNvPr>
          <p:cNvSpPr/>
          <p:nvPr/>
        </p:nvSpPr>
        <p:spPr>
          <a:xfrm>
            <a:off x="1522573" y="1816418"/>
            <a:ext cx="675323" cy="1661160"/>
          </a:xfrm>
          <a:prstGeom prst="rect">
            <a:avLst/>
          </a:prstGeom>
        </p:spPr>
        <p:txBody>
          <a:bodyPr wrap="square" lIns="68577" tIns="34289" rIns="68577" bIns="34289">
            <a:spAutoFit/>
          </a:bodyPr>
          <a:lstStyle/>
          <a:p>
            <a:pPr defTabSz="685766">
              <a:defRPr/>
            </a:pPr>
            <a:r>
              <a:rPr lang="zh-CN" altLang="en-US" sz="10400" b="1" dirty="0">
                <a:ln>
                  <a:solidFill>
                    <a:prstClr val="white"/>
                  </a:solidFill>
                </a:ln>
                <a:solidFill>
                  <a:srgbClr val="30B5AF"/>
                </a:solidFill>
                <a:latin typeface="华文中宋" panose="02010600040101010101" charset="-122"/>
                <a:ea typeface="华文中宋" panose="02010600040101010101" charset="-122"/>
              </a:rPr>
              <a:t>反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66951449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4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4" dur="500"/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9" dur="500"/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4" dur="500"/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9" name="文本框 38"/>
          <p:cNvSpPr txBox="1"/>
          <p:nvPr/>
        </p:nvSpPr>
        <p:spPr>
          <a:xfrm>
            <a:off x="1972630" y="1217773"/>
            <a:ext cx="587216" cy="530066"/>
          </a:xfrm>
          <a:prstGeom prst="rect">
            <a:avLst/>
          </a:prstGeom>
          <a:noFill/>
        </p:spPr>
        <p:txBody>
          <a:bodyPr wrap="square" lIns="68577" tIns="34289" rIns="68577" bIns="34289" rtlCol="0">
            <a:spAutoFit/>
          </a:bodyPr>
          <a:lstStyle/>
          <a:p>
            <a:pPr defTabSz="685766">
              <a:defRPr/>
            </a:pPr>
            <a:r>
              <a:rPr lang="en-US" altLang="zh-CN" sz="3000" b="1" dirty="0">
                <a:solidFill>
                  <a:prstClr val="black"/>
                </a:solidFill>
                <a:latin typeface="方正姚体" panose="02010601030101010101" charset="-122"/>
                <a:ea typeface="方正姚体" panose="02010601030101010101" charset="-122"/>
                <a:sym typeface="+mn-ea"/>
              </a:rPr>
              <a:t>fù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3270885" y="1447802"/>
            <a:ext cx="1595914" cy="2145983"/>
          </a:xfrm>
          <a:prstGeom prst="rect">
            <a:avLst/>
          </a:prstGeom>
          <a:noFill/>
        </p:spPr>
        <p:txBody>
          <a:bodyPr wrap="square" lIns="68577" tIns="34289" rIns="68577" bIns="34289" rtlCol="0">
            <a:spAutoFit/>
          </a:bodyPr>
          <a:lstStyle/>
          <a:p>
            <a:pPr defTabSz="685766">
              <a:lnSpc>
                <a:spcPct val="150000"/>
              </a:lnSpc>
              <a:defRPr/>
            </a:pPr>
            <a:r>
              <a:rPr lang="zh-CN" altLang="en-US" b="1" dirty="0">
                <a:solidFill>
                  <a:srgbClr val="30B5AF"/>
                </a:solidFill>
                <a:latin typeface="华文中宋" panose="02010600040101010101" charset="-122"/>
                <a:ea typeface="华文中宋" panose="02010600040101010101" charset="-122"/>
              </a:rPr>
              <a:t>结构：</a:t>
            </a:r>
          </a:p>
          <a:p>
            <a:pPr defTabSz="685766">
              <a:lnSpc>
                <a:spcPct val="150000"/>
              </a:lnSpc>
              <a:defRPr/>
            </a:pPr>
            <a:r>
              <a:rPr lang="zh-CN" altLang="en-US" b="1" dirty="0">
                <a:solidFill>
                  <a:srgbClr val="30B5AF"/>
                </a:solidFill>
                <a:latin typeface="华文中宋" panose="02010600040101010101" charset="-122"/>
                <a:ea typeface="华文中宋" panose="02010600040101010101" charset="-122"/>
              </a:rPr>
              <a:t>部首：</a:t>
            </a:r>
          </a:p>
          <a:p>
            <a:pPr defTabSz="685766">
              <a:lnSpc>
                <a:spcPct val="150000"/>
              </a:lnSpc>
              <a:defRPr/>
            </a:pPr>
            <a:r>
              <a:rPr lang="zh-CN" altLang="en-US" b="1" dirty="0">
                <a:solidFill>
                  <a:srgbClr val="30B5AF"/>
                </a:solidFill>
                <a:latin typeface="华文中宋" panose="02010600040101010101" charset="-122"/>
                <a:ea typeface="华文中宋" panose="02010600040101010101" charset="-122"/>
              </a:rPr>
              <a:t>组词：</a:t>
            </a:r>
          </a:p>
          <a:p>
            <a:pPr defTabSz="685766">
              <a:lnSpc>
                <a:spcPct val="150000"/>
              </a:lnSpc>
              <a:defRPr/>
            </a:pPr>
            <a:r>
              <a:rPr lang="zh-CN" altLang="en-US" b="1" dirty="0">
                <a:solidFill>
                  <a:srgbClr val="30B5AF"/>
                </a:solidFill>
                <a:latin typeface="华文中宋" panose="02010600040101010101" charset="-122"/>
                <a:ea typeface="华文中宋" panose="02010600040101010101" charset="-122"/>
              </a:rPr>
              <a:t>造句：</a:t>
            </a:r>
          </a:p>
          <a:p>
            <a:pPr defTabSz="685766">
              <a:lnSpc>
                <a:spcPct val="150000"/>
              </a:lnSpc>
              <a:defRPr/>
            </a:pPr>
            <a:r>
              <a:rPr lang="zh-CN" altLang="en-US" b="1" dirty="0">
                <a:solidFill>
                  <a:srgbClr val="30B5AF"/>
                </a:solidFill>
                <a:latin typeface="华文中宋" panose="02010600040101010101" charset="-122"/>
                <a:ea typeface="华文中宋" panose="02010600040101010101" charset="-122"/>
              </a:rPr>
              <a:t>书写指导：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3950970" y="1450659"/>
            <a:ext cx="4868704" cy="2561273"/>
          </a:xfrm>
          <a:prstGeom prst="rect">
            <a:avLst/>
          </a:prstGeom>
          <a:noFill/>
        </p:spPr>
        <p:txBody>
          <a:bodyPr wrap="square" lIns="68577" tIns="34289" rIns="68577" bIns="34289" rtlCol="0" anchor="t">
            <a:spAutoFit/>
          </a:bodyPr>
          <a:lstStyle/>
          <a:p>
            <a:pPr defTabSz="685766">
              <a:lnSpc>
                <a:spcPct val="150000"/>
              </a:lnSpc>
              <a:defRPr/>
            </a:pPr>
            <a:r>
              <a:rPr lang="zh-CN" altLang="en-US" dirty="0">
                <a:solidFill>
                  <a:prstClr val="black"/>
                </a:solidFill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  <a:sym typeface="+mn-ea"/>
              </a:rPr>
              <a:t>上下</a:t>
            </a:r>
          </a:p>
          <a:p>
            <a:pPr defTabSz="685766">
              <a:lnSpc>
                <a:spcPct val="150000"/>
              </a:lnSpc>
              <a:defRPr/>
            </a:pPr>
            <a:r>
              <a:rPr lang="zh-CN" altLang="en-US" dirty="0">
                <a:solidFill>
                  <a:prstClr val="black"/>
                </a:solidFill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  <a:sym typeface="+mn-ea"/>
              </a:rPr>
              <a:t>夊</a:t>
            </a:r>
          </a:p>
          <a:p>
            <a:pPr defTabSz="685766">
              <a:lnSpc>
                <a:spcPct val="150000"/>
              </a:lnSpc>
              <a:defRPr/>
            </a:pPr>
            <a:r>
              <a:rPr lang="zh-CN" altLang="en-US" dirty="0">
                <a:solidFill>
                  <a:prstClr val="black"/>
                </a:solidFill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  <a:sym typeface="+mn-ea"/>
              </a:rPr>
              <a:t>反复    复习</a:t>
            </a:r>
          </a:p>
          <a:p>
            <a:pPr defTabSz="685766">
              <a:lnSpc>
                <a:spcPct val="150000"/>
              </a:lnSpc>
              <a:defRPr/>
            </a:pPr>
            <a:r>
              <a:rPr lang="zh-CN" altLang="en-US" dirty="0">
                <a:solidFill>
                  <a:prstClr val="black"/>
                </a:solidFill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  <a:sym typeface="+mn-ea"/>
              </a:rPr>
              <a:t>他正在复习功课。</a:t>
            </a:r>
          </a:p>
          <a:p>
            <a:pPr defTabSz="685766">
              <a:lnSpc>
                <a:spcPct val="150000"/>
              </a:lnSpc>
              <a:defRPr/>
            </a:pPr>
            <a:r>
              <a:rPr lang="zh-CN" altLang="en-US" dirty="0">
                <a:solidFill>
                  <a:prstClr val="black"/>
                </a:solidFill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  <a:sym typeface="+mn-ea"/>
              </a:rPr>
              <a:t>        上半部分笔画紧凑，中间的“日”字最窄，下半部分撇、捺舒展。 </a:t>
            </a:r>
          </a:p>
        </p:txBody>
      </p:sp>
      <p:graphicFrame>
        <p:nvGraphicFramePr>
          <p:cNvPr id="4" name="Group 47"/>
          <p:cNvGraphicFramePr>
            <a:graphicFrameLocks noGrp="1"/>
          </p:cNvGraphicFramePr>
          <p:nvPr>
            <p:custDataLst>
              <p:tags r:id="rId2"/>
            </p:custDataLst>
          </p:nvPr>
        </p:nvGraphicFramePr>
        <p:xfrm>
          <a:off x="1455421" y="1845470"/>
          <a:ext cx="1535906" cy="1537335"/>
        </p:xfrm>
        <a:graphic>
          <a:graphicData uri="http://schemas.openxmlformats.org/drawingml/2006/table">
            <a:tbl>
              <a:tblPr/>
              <a:tblGrid>
                <a:gridCol w="762000"/>
                <a:gridCol w="773906"/>
              </a:tblGrid>
              <a:tr h="764381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5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思源黑体 CN Bold" panose="020B0800000000000000" pitchFamily="34" charset="-122"/>
                        <a:ea typeface="宋体" panose="02010600030101010101" pitchFamily="2" charset="-122"/>
                      </a:endParaRPr>
                    </a:p>
                  </a:txBody>
                  <a:tcPr marL="68595" marR="68595" marT="25727" marB="2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5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思源黑体 CN Bold" panose="020B0800000000000000" pitchFamily="34" charset="-122"/>
                        <a:ea typeface="宋体" panose="02010600030101010101" pitchFamily="2" charset="-122"/>
                      </a:endParaRPr>
                    </a:p>
                  </a:txBody>
                  <a:tcPr marL="68595" marR="68595" marT="25727" marB="25727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772954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5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思源黑体 CN Bold" panose="020B0800000000000000" pitchFamily="34" charset="-122"/>
                        <a:ea typeface="宋体" panose="02010600030101010101" pitchFamily="2" charset="-122"/>
                      </a:endParaRPr>
                    </a:p>
                  </a:txBody>
                  <a:tcPr marL="68595" marR="68595" marT="25727" marB="2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5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思源黑体 CN Bold" panose="020B0800000000000000" pitchFamily="34" charset="-122"/>
                        <a:ea typeface="宋体" panose="02010600030101010101" pitchFamily="2" charset="-122"/>
                      </a:endParaRPr>
                    </a:p>
                  </a:txBody>
                  <a:tcPr marL="68595" marR="68595" marT="25727" marB="25727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5" name="矩形 4">
            <a:hlinkClick r:id="" action="ppaction://noaction"/>
          </p:cNvPr>
          <p:cNvSpPr/>
          <p:nvPr/>
        </p:nvSpPr>
        <p:spPr>
          <a:xfrm>
            <a:off x="1451136" y="1816418"/>
            <a:ext cx="675323" cy="1661160"/>
          </a:xfrm>
          <a:prstGeom prst="rect">
            <a:avLst/>
          </a:prstGeom>
        </p:spPr>
        <p:txBody>
          <a:bodyPr wrap="square" lIns="68577" tIns="34289" rIns="68577" bIns="34289">
            <a:spAutoFit/>
          </a:bodyPr>
          <a:lstStyle/>
          <a:p>
            <a:pPr defTabSz="685766">
              <a:defRPr/>
            </a:pPr>
            <a:r>
              <a:rPr lang="zh-CN" altLang="en-US" sz="10400" b="1" dirty="0">
                <a:ln>
                  <a:solidFill>
                    <a:prstClr val="white"/>
                  </a:solidFill>
                </a:ln>
                <a:solidFill>
                  <a:srgbClr val="30B5AF"/>
                </a:solidFill>
                <a:latin typeface="华文中宋" panose="02010600040101010101" charset="-122"/>
                <a:ea typeface="华文中宋" panose="02010600040101010101" charset="-122"/>
              </a:rPr>
              <a:t>复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65132631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4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4" dur="500"/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9" dur="500"/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4" dur="500"/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9" name="文本框 38"/>
          <p:cNvSpPr txBox="1"/>
          <p:nvPr/>
        </p:nvSpPr>
        <p:spPr>
          <a:xfrm>
            <a:off x="1960246" y="1204438"/>
            <a:ext cx="754856" cy="530066"/>
          </a:xfrm>
          <a:prstGeom prst="rect">
            <a:avLst/>
          </a:prstGeom>
          <a:noFill/>
        </p:spPr>
        <p:txBody>
          <a:bodyPr wrap="square" lIns="68577" tIns="34289" rIns="68577" bIns="34289" rtlCol="0">
            <a:spAutoFit/>
          </a:bodyPr>
          <a:lstStyle/>
          <a:p>
            <a:pPr defTabSz="685766">
              <a:defRPr/>
            </a:pPr>
            <a:r>
              <a:rPr lang="en-US" altLang="zh-CN" sz="3000" b="1" dirty="0">
                <a:solidFill>
                  <a:prstClr val="black"/>
                </a:solidFill>
                <a:latin typeface="方正姚体" panose="02010601030101010101" charset="-122"/>
                <a:ea typeface="方正姚体" panose="02010601030101010101" charset="-122"/>
                <a:sym typeface="+mn-ea"/>
              </a:rPr>
              <a:t>shì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3463767" y="1357314"/>
            <a:ext cx="1595914" cy="2145983"/>
          </a:xfrm>
          <a:prstGeom prst="rect">
            <a:avLst/>
          </a:prstGeom>
          <a:noFill/>
        </p:spPr>
        <p:txBody>
          <a:bodyPr wrap="square" lIns="68577" tIns="34289" rIns="68577" bIns="34289" rtlCol="0">
            <a:spAutoFit/>
          </a:bodyPr>
          <a:lstStyle/>
          <a:p>
            <a:pPr defTabSz="685766">
              <a:lnSpc>
                <a:spcPct val="150000"/>
              </a:lnSpc>
              <a:defRPr/>
            </a:pPr>
            <a:r>
              <a:rPr lang="zh-CN" altLang="en-US" b="1" dirty="0">
                <a:solidFill>
                  <a:srgbClr val="30B5AF"/>
                </a:solidFill>
                <a:latin typeface="华文中宋" panose="02010600040101010101" charset="-122"/>
                <a:ea typeface="华文中宋" panose="02010600040101010101" charset="-122"/>
              </a:rPr>
              <a:t>结构：</a:t>
            </a:r>
          </a:p>
          <a:p>
            <a:pPr defTabSz="685766">
              <a:lnSpc>
                <a:spcPct val="150000"/>
              </a:lnSpc>
              <a:defRPr/>
            </a:pPr>
            <a:r>
              <a:rPr lang="zh-CN" altLang="en-US" b="1" dirty="0">
                <a:solidFill>
                  <a:srgbClr val="30B5AF"/>
                </a:solidFill>
                <a:latin typeface="华文中宋" panose="02010600040101010101" charset="-122"/>
                <a:ea typeface="华文中宋" panose="02010600040101010101" charset="-122"/>
              </a:rPr>
              <a:t>部首：</a:t>
            </a:r>
          </a:p>
          <a:p>
            <a:pPr defTabSz="685766">
              <a:lnSpc>
                <a:spcPct val="150000"/>
              </a:lnSpc>
              <a:defRPr/>
            </a:pPr>
            <a:r>
              <a:rPr lang="zh-CN" altLang="en-US" b="1" dirty="0">
                <a:solidFill>
                  <a:srgbClr val="30B5AF"/>
                </a:solidFill>
                <a:latin typeface="华文中宋" panose="02010600040101010101" charset="-122"/>
                <a:ea typeface="华文中宋" panose="02010600040101010101" charset="-122"/>
              </a:rPr>
              <a:t>组词：</a:t>
            </a:r>
          </a:p>
          <a:p>
            <a:pPr defTabSz="685766">
              <a:lnSpc>
                <a:spcPct val="150000"/>
              </a:lnSpc>
              <a:defRPr/>
            </a:pPr>
            <a:r>
              <a:rPr lang="zh-CN" altLang="en-US" b="1" dirty="0">
                <a:solidFill>
                  <a:srgbClr val="30B5AF"/>
                </a:solidFill>
                <a:latin typeface="华文中宋" panose="02010600040101010101" charset="-122"/>
                <a:ea typeface="华文中宋" panose="02010600040101010101" charset="-122"/>
              </a:rPr>
              <a:t>造句：</a:t>
            </a:r>
          </a:p>
          <a:p>
            <a:pPr defTabSz="685766">
              <a:lnSpc>
                <a:spcPct val="150000"/>
              </a:lnSpc>
              <a:defRPr/>
            </a:pPr>
            <a:r>
              <a:rPr lang="zh-CN" altLang="en-US" b="1" dirty="0">
                <a:solidFill>
                  <a:srgbClr val="30B5AF"/>
                </a:solidFill>
                <a:latin typeface="华文中宋" panose="02010600040101010101" charset="-122"/>
                <a:ea typeface="华文中宋" panose="02010600040101010101" charset="-122"/>
              </a:rPr>
              <a:t>书写指导：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4236722" y="1350171"/>
            <a:ext cx="4431983" cy="2561273"/>
          </a:xfrm>
          <a:prstGeom prst="rect">
            <a:avLst/>
          </a:prstGeom>
          <a:noFill/>
        </p:spPr>
        <p:txBody>
          <a:bodyPr wrap="square" lIns="68577" tIns="34289" rIns="68577" bIns="34289" rtlCol="0" anchor="t">
            <a:spAutoFit/>
          </a:bodyPr>
          <a:lstStyle/>
          <a:p>
            <a:pPr defTabSz="685766">
              <a:lnSpc>
                <a:spcPct val="150000"/>
              </a:lnSpc>
              <a:defRPr/>
            </a:pPr>
            <a:r>
              <a:rPr lang="zh-CN" altLang="en-US" dirty="0">
                <a:solidFill>
                  <a:prstClr val="black"/>
                </a:solidFill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  <a:sym typeface="+mn-ea"/>
              </a:rPr>
              <a:t>半包围</a:t>
            </a:r>
          </a:p>
          <a:p>
            <a:pPr defTabSz="685766">
              <a:lnSpc>
                <a:spcPct val="150000"/>
              </a:lnSpc>
              <a:defRPr/>
            </a:pPr>
            <a:r>
              <a:rPr lang="zh-CN" altLang="en-US" dirty="0">
                <a:solidFill>
                  <a:prstClr val="black"/>
                </a:solidFill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  <a:sym typeface="+mn-ea"/>
              </a:rPr>
              <a:t>弋</a:t>
            </a:r>
          </a:p>
          <a:p>
            <a:pPr defTabSz="685766">
              <a:lnSpc>
                <a:spcPct val="150000"/>
              </a:lnSpc>
              <a:defRPr/>
            </a:pPr>
            <a:r>
              <a:rPr lang="zh-CN" altLang="en-US" dirty="0">
                <a:solidFill>
                  <a:prstClr val="black"/>
                </a:solidFill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  <a:sym typeface="+mn-ea"/>
              </a:rPr>
              <a:t>样式    形式</a:t>
            </a:r>
          </a:p>
          <a:p>
            <a:pPr defTabSz="685766">
              <a:lnSpc>
                <a:spcPct val="150000"/>
              </a:lnSpc>
              <a:defRPr/>
            </a:pPr>
            <a:r>
              <a:rPr lang="zh-CN" altLang="en-US" dirty="0">
                <a:solidFill>
                  <a:prstClr val="black"/>
                </a:solidFill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  <a:sym typeface="+mn-ea"/>
              </a:rPr>
              <a:t>我喜欢休闲样式的衣服。</a:t>
            </a:r>
          </a:p>
          <a:p>
            <a:pPr defTabSz="685766">
              <a:lnSpc>
                <a:spcPct val="150000"/>
              </a:lnSpc>
              <a:defRPr/>
            </a:pPr>
            <a:r>
              <a:rPr lang="zh-CN" altLang="en-US" dirty="0">
                <a:solidFill>
                  <a:prstClr val="black"/>
                </a:solidFill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  <a:sym typeface="+mn-ea"/>
              </a:rPr>
              <a:t>      第五笔是主笔，在竖中线上起笔，</a:t>
            </a:r>
            <a:endParaRPr lang="en-US" altLang="zh-CN" dirty="0">
              <a:solidFill>
                <a:prstClr val="black"/>
              </a:solidFill>
              <a:latin typeface="华文中宋" panose="02010600040101010101" charset="-122"/>
              <a:ea typeface="华文中宋" panose="02010600040101010101" charset="-122"/>
              <a:cs typeface="华文中宋" panose="02010600040101010101" charset="-122"/>
              <a:sym typeface="+mn-ea"/>
            </a:endParaRPr>
          </a:p>
          <a:p>
            <a:pPr defTabSz="685766">
              <a:lnSpc>
                <a:spcPct val="150000"/>
              </a:lnSpc>
              <a:defRPr/>
            </a:pPr>
            <a:r>
              <a:rPr lang="en-US" altLang="zh-CN" dirty="0">
                <a:solidFill>
                  <a:prstClr val="black"/>
                </a:solidFill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  <a:sym typeface="+mn-ea"/>
              </a:rPr>
              <a:t>     </a:t>
            </a:r>
            <a:r>
              <a:rPr lang="zh-CN" altLang="en-US" dirty="0">
                <a:solidFill>
                  <a:prstClr val="black"/>
                </a:solidFill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  <a:sym typeface="+mn-ea"/>
              </a:rPr>
              <a:t>斜钩较长且有一定的弧度。</a:t>
            </a:r>
          </a:p>
        </p:txBody>
      </p:sp>
      <p:graphicFrame>
        <p:nvGraphicFramePr>
          <p:cNvPr id="4" name="Group 47"/>
          <p:cNvGraphicFramePr>
            <a:graphicFrameLocks noGrp="1"/>
          </p:cNvGraphicFramePr>
          <p:nvPr>
            <p:custDataLst>
              <p:tags r:id="rId2"/>
            </p:custDataLst>
          </p:nvPr>
        </p:nvGraphicFramePr>
        <p:xfrm>
          <a:off x="1569721" y="1809752"/>
          <a:ext cx="1535906" cy="1537335"/>
        </p:xfrm>
        <a:graphic>
          <a:graphicData uri="http://schemas.openxmlformats.org/drawingml/2006/table">
            <a:tbl>
              <a:tblPr/>
              <a:tblGrid>
                <a:gridCol w="762000"/>
                <a:gridCol w="773906"/>
              </a:tblGrid>
              <a:tr h="764381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5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思源黑体 CN Bold" panose="020B0800000000000000" pitchFamily="34" charset="-122"/>
                        <a:ea typeface="宋体" panose="02010600030101010101" pitchFamily="2" charset="-122"/>
                      </a:endParaRPr>
                    </a:p>
                  </a:txBody>
                  <a:tcPr marL="68595" marR="68595" marT="25727" marB="2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5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思源黑体 CN Bold" panose="020B0800000000000000" pitchFamily="34" charset="-122"/>
                        <a:ea typeface="宋体" panose="02010600030101010101" pitchFamily="2" charset="-122"/>
                      </a:endParaRPr>
                    </a:p>
                  </a:txBody>
                  <a:tcPr marL="68595" marR="68595" marT="25727" marB="25727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772954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5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思源黑体 CN Bold" panose="020B0800000000000000" pitchFamily="34" charset="-122"/>
                        <a:ea typeface="宋体" panose="02010600030101010101" pitchFamily="2" charset="-122"/>
                      </a:endParaRPr>
                    </a:p>
                  </a:txBody>
                  <a:tcPr marL="68595" marR="68595" marT="25727" marB="2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5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思源黑体 CN Bold" panose="020B0800000000000000" pitchFamily="34" charset="-122"/>
                        <a:ea typeface="宋体" panose="02010600030101010101" pitchFamily="2" charset="-122"/>
                      </a:endParaRPr>
                    </a:p>
                  </a:txBody>
                  <a:tcPr marL="68595" marR="68595" marT="25727" marB="25727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5" name="矩形 4">
            <a:hlinkClick r:id="" action="ppaction://noaction"/>
          </p:cNvPr>
          <p:cNvSpPr/>
          <p:nvPr/>
        </p:nvSpPr>
        <p:spPr>
          <a:xfrm>
            <a:off x="1565436" y="1780699"/>
            <a:ext cx="675323" cy="1661160"/>
          </a:xfrm>
          <a:prstGeom prst="rect">
            <a:avLst/>
          </a:prstGeom>
        </p:spPr>
        <p:txBody>
          <a:bodyPr wrap="square" lIns="68577" tIns="34289" rIns="68577" bIns="34289">
            <a:spAutoFit/>
          </a:bodyPr>
          <a:lstStyle/>
          <a:p>
            <a:pPr defTabSz="685766">
              <a:defRPr/>
            </a:pPr>
            <a:r>
              <a:rPr lang="zh-CN" altLang="en-US" sz="10400" b="1" dirty="0">
                <a:ln>
                  <a:solidFill>
                    <a:prstClr val="white"/>
                  </a:solidFill>
                </a:ln>
                <a:solidFill>
                  <a:srgbClr val="30B5AF"/>
                </a:solidFill>
                <a:latin typeface="华文中宋" panose="02010600040101010101" charset="-122"/>
                <a:ea typeface="华文中宋" panose="02010600040101010101" charset="-122"/>
              </a:rPr>
              <a:t>式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60629223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4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4" dur="500"/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9" dur="500"/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4" dur="500"/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9" dur="500"/>
                                        <p:tgtEl>
                                          <p:spTgt spid="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9" name="文本框 38"/>
          <p:cNvSpPr txBox="1"/>
          <p:nvPr/>
        </p:nvSpPr>
        <p:spPr>
          <a:xfrm>
            <a:off x="2303146" y="1219201"/>
            <a:ext cx="754856" cy="530066"/>
          </a:xfrm>
          <a:prstGeom prst="rect">
            <a:avLst/>
          </a:prstGeom>
          <a:noFill/>
        </p:spPr>
        <p:txBody>
          <a:bodyPr wrap="square" lIns="68577" tIns="34289" rIns="68577" bIns="34289" rtlCol="0">
            <a:spAutoFit/>
          </a:bodyPr>
          <a:lstStyle/>
          <a:p>
            <a:pPr defTabSz="685766">
              <a:defRPr/>
            </a:pPr>
            <a:r>
              <a:rPr lang="en-US" altLang="zh-CN" sz="3000" b="1" dirty="0">
                <a:solidFill>
                  <a:prstClr val="black"/>
                </a:solidFill>
                <a:latin typeface="方正姚体" panose="02010601030101010101" charset="-122"/>
                <a:ea typeface="方正姚体" panose="02010601030101010101" charset="-122"/>
                <a:sym typeface="+mn-ea"/>
              </a:rPr>
              <a:t>jiǎn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3835242" y="1478758"/>
            <a:ext cx="1595914" cy="2145983"/>
          </a:xfrm>
          <a:prstGeom prst="rect">
            <a:avLst/>
          </a:prstGeom>
          <a:noFill/>
        </p:spPr>
        <p:txBody>
          <a:bodyPr wrap="square" lIns="68577" tIns="34289" rIns="68577" bIns="34289" rtlCol="0">
            <a:spAutoFit/>
          </a:bodyPr>
          <a:lstStyle/>
          <a:p>
            <a:pPr defTabSz="685766">
              <a:lnSpc>
                <a:spcPct val="150000"/>
              </a:lnSpc>
              <a:defRPr/>
            </a:pPr>
            <a:r>
              <a:rPr lang="zh-CN" altLang="en-US" b="1" dirty="0">
                <a:solidFill>
                  <a:srgbClr val="30B5AF"/>
                </a:solidFill>
                <a:latin typeface="华文中宋" panose="02010600040101010101" charset="-122"/>
                <a:ea typeface="华文中宋" panose="02010600040101010101" charset="-122"/>
              </a:rPr>
              <a:t>结构：</a:t>
            </a:r>
          </a:p>
          <a:p>
            <a:pPr defTabSz="685766">
              <a:lnSpc>
                <a:spcPct val="150000"/>
              </a:lnSpc>
              <a:defRPr/>
            </a:pPr>
            <a:r>
              <a:rPr lang="zh-CN" altLang="en-US" b="1" dirty="0">
                <a:solidFill>
                  <a:srgbClr val="30B5AF"/>
                </a:solidFill>
                <a:latin typeface="华文中宋" panose="02010600040101010101" charset="-122"/>
                <a:ea typeface="华文中宋" panose="02010600040101010101" charset="-122"/>
              </a:rPr>
              <a:t>部首：</a:t>
            </a:r>
          </a:p>
          <a:p>
            <a:pPr defTabSz="685766">
              <a:lnSpc>
                <a:spcPct val="150000"/>
              </a:lnSpc>
              <a:defRPr/>
            </a:pPr>
            <a:r>
              <a:rPr lang="zh-CN" altLang="en-US" b="1" dirty="0">
                <a:solidFill>
                  <a:srgbClr val="30B5AF"/>
                </a:solidFill>
                <a:latin typeface="华文中宋" panose="02010600040101010101" charset="-122"/>
                <a:ea typeface="华文中宋" panose="02010600040101010101" charset="-122"/>
              </a:rPr>
              <a:t>组词：</a:t>
            </a:r>
          </a:p>
          <a:p>
            <a:pPr defTabSz="685766">
              <a:lnSpc>
                <a:spcPct val="150000"/>
              </a:lnSpc>
              <a:defRPr/>
            </a:pPr>
            <a:r>
              <a:rPr lang="zh-CN" altLang="en-US" b="1" dirty="0">
                <a:solidFill>
                  <a:srgbClr val="30B5AF"/>
                </a:solidFill>
                <a:latin typeface="华文中宋" panose="02010600040101010101" charset="-122"/>
                <a:ea typeface="华文中宋" panose="02010600040101010101" charset="-122"/>
              </a:rPr>
              <a:t>造句：</a:t>
            </a:r>
          </a:p>
          <a:p>
            <a:pPr defTabSz="685766">
              <a:lnSpc>
                <a:spcPct val="150000"/>
              </a:lnSpc>
              <a:defRPr/>
            </a:pPr>
            <a:r>
              <a:rPr lang="zh-CN" altLang="en-US" b="1" dirty="0">
                <a:solidFill>
                  <a:srgbClr val="30B5AF"/>
                </a:solidFill>
                <a:latin typeface="华文中宋" panose="02010600040101010101" charset="-122"/>
                <a:ea typeface="华文中宋" panose="02010600040101010101" charset="-122"/>
              </a:rPr>
              <a:t>书写指导：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4638201" y="1478758"/>
            <a:ext cx="4431983" cy="2145983"/>
          </a:xfrm>
          <a:prstGeom prst="rect">
            <a:avLst/>
          </a:prstGeom>
          <a:noFill/>
        </p:spPr>
        <p:txBody>
          <a:bodyPr wrap="square" lIns="68577" tIns="34289" rIns="68577" bIns="34289" rtlCol="0" anchor="t">
            <a:spAutoFit/>
          </a:bodyPr>
          <a:lstStyle/>
          <a:p>
            <a:pPr defTabSz="685766">
              <a:lnSpc>
                <a:spcPct val="150000"/>
              </a:lnSpc>
              <a:defRPr/>
            </a:pPr>
            <a:r>
              <a:rPr lang="zh-CN" altLang="en-US" dirty="0">
                <a:solidFill>
                  <a:prstClr val="black"/>
                </a:solidFill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  <a:sym typeface="+mn-ea"/>
              </a:rPr>
              <a:t>上下</a:t>
            </a:r>
          </a:p>
          <a:p>
            <a:pPr defTabSz="685766">
              <a:lnSpc>
                <a:spcPct val="150000"/>
              </a:lnSpc>
              <a:defRPr/>
            </a:pPr>
            <a:r>
              <a:rPr lang="zh-CN" altLang="en-US" dirty="0">
                <a:solidFill>
                  <a:prstClr val="black"/>
                </a:solidFill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  <a:sym typeface="+mn-ea"/>
              </a:rPr>
              <a:t>⺮ </a:t>
            </a:r>
          </a:p>
          <a:p>
            <a:pPr defTabSz="685766">
              <a:lnSpc>
                <a:spcPct val="150000"/>
              </a:lnSpc>
              <a:defRPr/>
            </a:pPr>
            <a:r>
              <a:rPr lang="zh-CN" altLang="en-US" dirty="0">
                <a:solidFill>
                  <a:prstClr val="black"/>
                </a:solidFill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  <a:sym typeface="+mn-ea"/>
              </a:rPr>
              <a:t>简单    简化 </a:t>
            </a:r>
          </a:p>
          <a:p>
            <a:pPr defTabSz="685766">
              <a:lnSpc>
                <a:spcPct val="150000"/>
              </a:lnSpc>
              <a:defRPr/>
            </a:pPr>
            <a:r>
              <a:rPr lang="zh-CN" altLang="en-US" dirty="0">
                <a:solidFill>
                  <a:prstClr val="black"/>
                </a:solidFill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  <a:sym typeface="+mn-ea"/>
              </a:rPr>
              <a:t>这套试题很简单。   </a:t>
            </a:r>
          </a:p>
          <a:p>
            <a:pPr defTabSz="685766">
              <a:lnSpc>
                <a:spcPct val="150000"/>
              </a:lnSpc>
              <a:defRPr/>
            </a:pPr>
            <a:r>
              <a:rPr lang="zh-CN" altLang="en-US" dirty="0">
                <a:solidFill>
                  <a:prstClr val="black"/>
                </a:solidFill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  <a:sym typeface="+mn-ea"/>
              </a:rPr>
              <a:t>     “日”在“门”里正中。</a:t>
            </a:r>
          </a:p>
        </p:txBody>
      </p:sp>
      <p:graphicFrame>
        <p:nvGraphicFramePr>
          <p:cNvPr id="4" name="Group 47"/>
          <p:cNvGraphicFramePr>
            <a:graphicFrameLocks noGrp="1"/>
          </p:cNvGraphicFramePr>
          <p:nvPr>
            <p:custDataLst>
              <p:tags r:id="rId2"/>
            </p:custDataLst>
          </p:nvPr>
        </p:nvGraphicFramePr>
        <p:xfrm>
          <a:off x="1912621" y="1831181"/>
          <a:ext cx="1535906" cy="1537335"/>
        </p:xfrm>
        <a:graphic>
          <a:graphicData uri="http://schemas.openxmlformats.org/drawingml/2006/table">
            <a:tbl>
              <a:tblPr/>
              <a:tblGrid>
                <a:gridCol w="762000"/>
                <a:gridCol w="773906"/>
              </a:tblGrid>
              <a:tr h="764381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5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思源黑体 CN Bold" panose="020B0800000000000000" pitchFamily="34" charset="-122"/>
                        <a:ea typeface="宋体" panose="02010600030101010101" pitchFamily="2" charset="-122"/>
                      </a:endParaRPr>
                    </a:p>
                  </a:txBody>
                  <a:tcPr marL="68595" marR="68595" marT="25727" marB="2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5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思源黑体 CN Bold" panose="020B0800000000000000" pitchFamily="34" charset="-122"/>
                        <a:ea typeface="宋体" panose="02010600030101010101" pitchFamily="2" charset="-122"/>
                      </a:endParaRPr>
                    </a:p>
                  </a:txBody>
                  <a:tcPr marL="68595" marR="68595" marT="25727" marB="25727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772954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5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思源黑体 CN Bold" panose="020B0800000000000000" pitchFamily="34" charset="-122"/>
                        <a:ea typeface="宋体" panose="02010600030101010101" pitchFamily="2" charset="-122"/>
                      </a:endParaRPr>
                    </a:p>
                  </a:txBody>
                  <a:tcPr marL="68595" marR="68595" marT="25727" marB="2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5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思源黑体 CN Bold" panose="020B0800000000000000" pitchFamily="34" charset="-122"/>
                        <a:ea typeface="宋体" panose="02010600030101010101" pitchFamily="2" charset="-122"/>
                      </a:endParaRPr>
                    </a:p>
                  </a:txBody>
                  <a:tcPr marL="68595" marR="68595" marT="25727" marB="25727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5" name="矩形 4">
            <a:hlinkClick r:id="" action="ppaction://noaction"/>
          </p:cNvPr>
          <p:cNvSpPr/>
          <p:nvPr/>
        </p:nvSpPr>
        <p:spPr>
          <a:xfrm>
            <a:off x="1908336" y="1802130"/>
            <a:ext cx="675323" cy="1661160"/>
          </a:xfrm>
          <a:prstGeom prst="rect">
            <a:avLst/>
          </a:prstGeom>
        </p:spPr>
        <p:txBody>
          <a:bodyPr wrap="square" lIns="68577" tIns="34289" rIns="68577" bIns="34289">
            <a:spAutoFit/>
          </a:bodyPr>
          <a:lstStyle/>
          <a:p>
            <a:pPr defTabSz="685766">
              <a:defRPr/>
            </a:pPr>
            <a:r>
              <a:rPr lang="zh-CN" altLang="en-US" sz="10400" b="1" dirty="0">
                <a:ln>
                  <a:solidFill>
                    <a:prstClr val="white"/>
                  </a:solidFill>
                </a:ln>
                <a:solidFill>
                  <a:srgbClr val="30B5AF"/>
                </a:solidFill>
                <a:latin typeface="华文中宋" panose="02010600040101010101" charset="-122"/>
                <a:ea typeface="华文中宋" panose="02010600040101010101" charset="-122"/>
              </a:rPr>
              <a:t>简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84764991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4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9" dur="500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4" dur="500"/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9" dur="500"/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4" dur="500"/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五边形 19"/>
          <p:cNvSpPr/>
          <p:nvPr/>
        </p:nvSpPr>
        <p:spPr>
          <a:xfrm>
            <a:off x="4936333" y="1379220"/>
            <a:ext cx="2012633" cy="575310"/>
          </a:xfrm>
          <a:prstGeom prst="homePlate">
            <a:avLst/>
          </a:prstGeom>
          <a:solidFill>
            <a:srgbClr val="30B5AF"/>
          </a:solidFill>
          <a:ln>
            <a:solidFill>
              <a:srgbClr val="30B5A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7" tIns="34289" rIns="68577" bIns="34289" rtlCol="0" anchor="ctr"/>
          <a:lstStyle/>
          <a:p>
            <a:pPr algn="ctr" defTabSz="685766"/>
            <a:endParaRPr lang="zh-CN" altLang="en-US" sz="1400">
              <a:solidFill>
                <a:srgbClr val="FFFFFF"/>
              </a:solidFill>
            </a:endParaRPr>
          </a:p>
        </p:txBody>
      </p:sp>
      <p:sp>
        <p:nvSpPr>
          <p:cNvPr id="4" name="文本框 3" hidden="1"/>
          <p:cNvSpPr txBox="1"/>
          <p:nvPr/>
        </p:nvSpPr>
        <p:spPr>
          <a:xfrm>
            <a:off x="2" y="112300"/>
            <a:ext cx="1571625" cy="288539"/>
          </a:xfrm>
          <a:prstGeom prst="rect">
            <a:avLst/>
          </a:prstGeom>
          <a:noFill/>
        </p:spPr>
        <p:txBody>
          <a:bodyPr wrap="square" lIns="68577" tIns="34289" rIns="68577" bIns="34289" rtlCol="0">
            <a:spAutoFit/>
          </a:bodyPr>
          <a:lstStyle/>
          <a:p>
            <a:pPr algn="ctr" defTabSz="685766">
              <a:defRPr/>
            </a:pPr>
            <a:r>
              <a:rPr lang="en-US" altLang="zh-CN" sz="1400" dirty="0">
                <a:noFill/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BY YUSHEN</a:t>
            </a:r>
            <a:endParaRPr lang="zh-CN" altLang="en-US" sz="1400" dirty="0">
              <a:noFill/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4971968" y="1401490"/>
            <a:ext cx="1661160" cy="530066"/>
          </a:xfrm>
          <a:prstGeom prst="rect">
            <a:avLst/>
          </a:prstGeom>
          <a:noFill/>
        </p:spPr>
        <p:txBody>
          <a:bodyPr wrap="none" lIns="68577" tIns="34289" rIns="68577" bIns="34289" rtlCol="0">
            <a:spAutoFit/>
          </a:bodyPr>
          <a:lstStyle/>
          <a:p>
            <a:pPr defTabSz="685766">
              <a:defRPr/>
            </a:pPr>
            <a:r>
              <a:rPr kumimoji="1" lang="zh-CN" altLang="en-US" sz="3000" dirty="0">
                <a:solidFill>
                  <a:srgbClr val="FFFFFF"/>
                </a:solidFill>
                <a:latin typeface="华文中宋" panose="02010600040101010101" charset="-122"/>
                <a:ea typeface="华文中宋" panose="02010600040101010101" charset="-122"/>
                <a:cs typeface="+mn-ea"/>
                <a:sym typeface="微软雅黑" panose="020B0503020204020204" pitchFamily="34" charset="-122"/>
              </a:rPr>
              <a:t>课堂导入</a:t>
            </a:r>
          </a:p>
        </p:txBody>
      </p:sp>
      <p:sp>
        <p:nvSpPr>
          <p:cNvPr id="27" name="文本框 26"/>
          <p:cNvSpPr txBox="1"/>
          <p:nvPr/>
        </p:nvSpPr>
        <p:spPr>
          <a:xfrm>
            <a:off x="4936249" y="3286918"/>
            <a:ext cx="1661160" cy="530066"/>
          </a:xfrm>
          <a:prstGeom prst="rect">
            <a:avLst/>
          </a:prstGeom>
          <a:noFill/>
        </p:spPr>
        <p:txBody>
          <a:bodyPr wrap="none" lIns="68577" tIns="34289" rIns="68577" bIns="34289" rtlCol="0">
            <a:spAutoFit/>
          </a:bodyPr>
          <a:lstStyle/>
          <a:p>
            <a:pPr defTabSz="685766">
              <a:defRPr/>
            </a:pPr>
            <a:r>
              <a:rPr kumimoji="1" lang="zh-CN" altLang="en-US" sz="3000" dirty="0">
                <a:solidFill>
                  <a:srgbClr val="000000">
                    <a:lumMod val="95000"/>
                    <a:lumOff val="5000"/>
                  </a:srgbClr>
                </a:solidFill>
                <a:latin typeface="华文中宋" panose="02010600040101010101" charset="-122"/>
                <a:ea typeface="华文中宋" panose="02010600040101010101" charset="-122"/>
                <a:cs typeface="+mn-ea"/>
                <a:sym typeface="微软雅黑" panose="020B0503020204020204" pitchFamily="34" charset="-122"/>
              </a:rPr>
              <a:t>课堂练习</a:t>
            </a:r>
          </a:p>
        </p:txBody>
      </p:sp>
      <p:sp>
        <p:nvSpPr>
          <p:cNvPr id="30" name="文本框 29"/>
          <p:cNvSpPr txBox="1"/>
          <p:nvPr/>
        </p:nvSpPr>
        <p:spPr>
          <a:xfrm>
            <a:off x="2105459" y="1562816"/>
            <a:ext cx="845553" cy="1083945"/>
          </a:xfrm>
          <a:prstGeom prst="rect">
            <a:avLst/>
          </a:prstGeom>
          <a:noFill/>
        </p:spPr>
        <p:txBody>
          <a:bodyPr wrap="square" lIns="68577" tIns="34289" rIns="68577" bIns="34289" rtlCol="0">
            <a:spAutoFit/>
          </a:bodyPr>
          <a:lstStyle/>
          <a:p>
            <a:pPr defTabSz="685766">
              <a:defRPr/>
            </a:pPr>
            <a:r>
              <a:rPr kumimoji="1" lang="zh-CN" altLang="en-US" sz="6600" dirty="0">
                <a:solidFill>
                  <a:srgbClr val="30B5AF"/>
                </a:solidFill>
                <a:latin typeface="汉仪雅酷黑简" panose="00020600040101010101" charset="-122"/>
                <a:ea typeface="汉仪雅酷黑简" panose="00020600040101010101" charset="-122"/>
                <a:cs typeface="+mn-ea"/>
                <a:sym typeface="微软雅黑" panose="020B0503020204020204" pitchFamily="34" charset="-122"/>
              </a:rPr>
              <a:t>目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2623145" y="2210039"/>
            <a:ext cx="845553" cy="1083945"/>
          </a:xfrm>
          <a:prstGeom prst="rect">
            <a:avLst/>
          </a:prstGeom>
          <a:noFill/>
        </p:spPr>
        <p:txBody>
          <a:bodyPr wrap="square" lIns="68577" tIns="34289" rIns="68577" bIns="34289" rtlCol="0">
            <a:spAutoFit/>
          </a:bodyPr>
          <a:lstStyle/>
          <a:p>
            <a:pPr defTabSz="685766">
              <a:defRPr/>
            </a:pPr>
            <a:r>
              <a:rPr kumimoji="1" lang="zh-CN" altLang="en-US" sz="6600" dirty="0">
                <a:solidFill>
                  <a:srgbClr val="30B5AF"/>
                </a:solidFill>
                <a:latin typeface="汉仪雅酷黑简" panose="00020600040101010101" charset="-122"/>
                <a:ea typeface="汉仪雅酷黑简" panose="00020600040101010101" charset="-122"/>
                <a:cs typeface="+mn-ea"/>
                <a:sym typeface="微软雅黑" panose="020B0503020204020204" pitchFamily="34" charset="-122"/>
              </a:rPr>
              <a:t>录</a:t>
            </a:r>
          </a:p>
        </p:txBody>
      </p:sp>
      <p:grpSp>
        <p:nvGrpSpPr>
          <p:cNvPr id="10" name="组合 9"/>
          <p:cNvGrpSpPr/>
          <p:nvPr/>
        </p:nvGrpSpPr>
        <p:grpSpPr>
          <a:xfrm>
            <a:off x="4005975" y="1379219"/>
            <a:ext cx="582454" cy="581025"/>
            <a:chOff x="8074" y="2896"/>
            <a:chExt cx="1223" cy="1220"/>
          </a:xfrm>
        </p:grpSpPr>
        <p:sp>
          <p:nvSpPr>
            <p:cNvPr id="3" name="泪滴形 2"/>
            <p:cNvSpPr/>
            <p:nvPr/>
          </p:nvSpPr>
          <p:spPr>
            <a:xfrm>
              <a:off x="8074" y="2999"/>
              <a:ext cx="1117" cy="1117"/>
            </a:xfrm>
            <a:prstGeom prst="teardrop">
              <a:avLst/>
            </a:prstGeom>
            <a:ln>
              <a:solidFill>
                <a:srgbClr val="30B5AF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defTabSz="685766"/>
              <a:endParaRPr lang="zh-CN" altLang="en-US" sz="1400">
                <a:solidFill>
                  <a:srgbClr val="000000"/>
                </a:solidFill>
              </a:endParaRPr>
            </a:p>
          </p:txBody>
        </p:sp>
        <p:sp>
          <p:nvSpPr>
            <p:cNvPr id="5" name="泪滴形 4"/>
            <p:cNvSpPr/>
            <p:nvPr/>
          </p:nvSpPr>
          <p:spPr>
            <a:xfrm>
              <a:off x="8104" y="2896"/>
              <a:ext cx="1117" cy="1117"/>
            </a:xfrm>
            <a:prstGeom prst="teardrop">
              <a:avLst/>
            </a:prstGeom>
            <a:solidFill>
              <a:srgbClr val="30B5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766"/>
              <a:endParaRPr lang="en-US" altLang="zh-CN" sz="1500">
                <a:solidFill>
                  <a:srgbClr val="FFFFFF"/>
                </a:solidFill>
                <a:latin typeface="华文中宋" panose="02010600040101010101" charset="-122"/>
                <a:ea typeface="华文中宋" panose="02010600040101010101" charset="-122"/>
              </a:endParaRPr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8209" y="3044"/>
              <a:ext cx="1088" cy="87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685766"/>
              <a:r>
                <a:rPr lang="en-US" altLang="zh-CN" sz="2100">
                  <a:solidFill>
                    <a:srgbClr val="FFFFFF"/>
                  </a:solidFill>
                  <a:latin typeface="华文中宋" panose="02010600040101010101" charset="-122"/>
                  <a:ea typeface="华文中宋" panose="02010600040101010101" charset="-122"/>
                </a:rPr>
                <a:t>01</a:t>
              </a: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4005975" y="2263139"/>
            <a:ext cx="582454" cy="581025"/>
            <a:chOff x="7939" y="4752"/>
            <a:chExt cx="1223" cy="1220"/>
          </a:xfrm>
        </p:grpSpPr>
        <p:sp>
          <p:nvSpPr>
            <p:cNvPr id="7" name="泪滴形 6"/>
            <p:cNvSpPr/>
            <p:nvPr/>
          </p:nvSpPr>
          <p:spPr>
            <a:xfrm>
              <a:off x="7939" y="4855"/>
              <a:ext cx="1117" cy="1117"/>
            </a:xfrm>
            <a:prstGeom prst="teardrop">
              <a:avLst/>
            </a:prstGeom>
            <a:ln>
              <a:solidFill>
                <a:srgbClr val="30B5AF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defTabSz="685766"/>
              <a:endParaRPr lang="zh-CN" altLang="en-US" sz="1400">
                <a:solidFill>
                  <a:srgbClr val="000000"/>
                </a:solidFill>
              </a:endParaRPr>
            </a:p>
          </p:txBody>
        </p:sp>
        <p:sp>
          <p:nvSpPr>
            <p:cNvPr id="8" name="泪滴形 7"/>
            <p:cNvSpPr/>
            <p:nvPr/>
          </p:nvSpPr>
          <p:spPr>
            <a:xfrm>
              <a:off x="7969" y="4752"/>
              <a:ext cx="1117" cy="1117"/>
            </a:xfrm>
            <a:prstGeom prst="teardrop">
              <a:avLst/>
            </a:prstGeom>
            <a:solidFill>
              <a:srgbClr val="30B5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766"/>
              <a:endParaRPr lang="en-US" altLang="zh-CN" sz="1500">
                <a:solidFill>
                  <a:srgbClr val="FFFFFF"/>
                </a:solidFill>
                <a:latin typeface="华文中宋" panose="02010600040101010101" charset="-122"/>
                <a:ea typeface="华文中宋" panose="02010600040101010101" charset="-122"/>
              </a:endParaRPr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8074" y="4900"/>
              <a:ext cx="1088" cy="87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685766"/>
              <a:r>
                <a:rPr lang="en-US" altLang="zh-CN" sz="2100">
                  <a:solidFill>
                    <a:srgbClr val="FFFFFF"/>
                  </a:solidFill>
                  <a:latin typeface="华文中宋" panose="02010600040101010101" charset="-122"/>
                  <a:ea typeface="华文中宋" panose="02010600040101010101" charset="-122"/>
                </a:rPr>
                <a:t>02</a:t>
              </a: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4005741" y="3228023"/>
            <a:ext cx="582454" cy="581025"/>
            <a:chOff x="7939" y="4752"/>
            <a:chExt cx="1223" cy="1220"/>
          </a:xfrm>
        </p:grpSpPr>
        <p:sp>
          <p:nvSpPr>
            <p:cNvPr id="17" name="泪滴形 16"/>
            <p:cNvSpPr/>
            <p:nvPr/>
          </p:nvSpPr>
          <p:spPr>
            <a:xfrm>
              <a:off x="7939" y="4855"/>
              <a:ext cx="1117" cy="1117"/>
            </a:xfrm>
            <a:prstGeom prst="teardrop">
              <a:avLst/>
            </a:prstGeom>
            <a:ln>
              <a:solidFill>
                <a:srgbClr val="30B5AF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defTabSz="685766"/>
              <a:endParaRPr lang="zh-CN" altLang="en-US" sz="1400">
                <a:solidFill>
                  <a:srgbClr val="000000"/>
                </a:solidFill>
              </a:endParaRPr>
            </a:p>
          </p:txBody>
        </p:sp>
        <p:sp>
          <p:nvSpPr>
            <p:cNvPr id="18" name="泪滴形 17"/>
            <p:cNvSpPr/>
            <p:nvPr/>
          </p:nvSpPr>
          <p:spPr>
            <a:xfrm>
              <a:off x="7969" y="4752"/>
              <a:ext cx="1117" cy="1117"/>
            </a:xfrm>
            <a:prstGeom prst="teardrop">
              <a:avLst/>
            </a:prstGeom>
            <a:solidFill>
              <a:srgbClr val="30B5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766"/>
              <a:endParaRPr lang="en-US" altLang="zh-CN" sz="1500">
                <a:solidFill>
                  <a:srgbClr val="FFFFFF"/>
                </a:solidFill>
                <a:latin typeface="华文中宋" panose="02010600040101010101" charset="-122"/>
                <a:ea typeface="华文中宋" panose="02010600040101010101" charset="-122"/>
              </a:endParaRPr>
            </a:p>
          </p:txBody>
        </p:sp>
        <p:sp>
          <p:nvSpPr>
            <p:cNvPr id="19" name="文本框 18"/>
            <p:cNvSpPr txBox="1"/>
            <p:nvPr/>
          </p:nvSpPr>
          <p:spPr>
            <a:xfrm>
              <a:off x="8074" y="4900"/>
              <a:ext cx="1088" cy="87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685766"/>
              <a:r>
                <a:rPr lang="en-US" altLang="zh-CN" sz="2100">
                  <a:solidFill>
                    <a:srgbClr val="FFFFFF"/>
                  </a:solidFill>
                  <a:latin typeface="华文中宋" panose="02010600040101010101" charset="-122"/>
                  <a:ea typeface="华文中宋" panose="02010600040101010101" charset="-122"/>
                </a:rPr>
                <a:t>03</a:t>
              </a:r>
            </a:p>
          </p:txBody>
        </p:sp>
      </p:grpSp>
      <p:sp>
        <p:nvSpPr>
          <p:cNvPr id="21" name="五边形 20"/>
          <p:cNvSpPr/>
          <p:nvPr/>
        </p:nvSpPr>
        <p:spPr>
          <a:xfrm>
            <a:off x="4936333" y="2284095"/>
            <a:ext cx="2012633" cy="575310"/>
          </a:xfrm>
          <a:prstGeom prst="homePlate">
            <a:avLst/>
          </a:prstGeom>
          <a:solidFill>
            <a:srgbClr val="30B5AF"/>
          </a:solidFill>
          <a:ln>
            <a:solidFill>
              <a:srgbClr val="30B5A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7" tIns="34289" rIns="68577" bIns="34289" rtlCol="0" anchor="ctr"/>
          <a:lstStyle/>
          <a:p>
            <a:pPr algn="ctr" defTabSz="685766"/>
            <a:endParaRPr lang="zh-CN" altLang="en-US" sz="1400">
              <a:solidFill>
                <a:srgbClr val="FFFFFF"/>
              </a:solidFill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4971968" y="2306365"/>
            <a:ext cx="1661160" cy="530066"/>
          </a:xfrm>
          <a:prstGeom prst="rect">
            <a:avLst/>
          </a:prstGeom>
          <a:noFill/>
        </p:spPr>
        <p:txBody>
          <a:bodyPr wrap="none" lIns="68577" tIns="34289" rIns="68577" bIns="34289" rtlCol="0">
            <a:spAutoFit/>
          </a:bodyPr>
          <a:lstStyle/>
          <a:p>
            <a:pPr defTabSz="685766">
              <a:defRPr/>
            </a:pPr>
            <a:r>
              <a:rPr kumimoji="1" lang="zh-CN" altLang="en-US" sz="3000" dirty="0">
                <a:solidFill>
                  <a:srgbClr val="FFFFFF"/>
                </a:solidFill>
                <a:latin typeface="华文中宋" panose="02010600040101010101" charset="-122"/>
                <a:ea typeface="华文中宋" panose="02010600040101010101" charset="-122"/>
                <a:cs typeface="+mn-ea"/>
                <a:sym typeface="微软雅黑" panose="020B0503020204020204" pitchFamily="34" charset="-122"/>
              </a:rPr>
              <a:t>新知探究</a:t>
            </a:r>
          </a:p>
        </p:txBody>
      </p:sp>
      <p:sp>
        <p:nvSpPr>
          <p:cNvPr id="24" name="五边形 23"/>
          <p:cNvSpPr/>
          <p:nvPr/>
        </p:nvSpPr>
        <p:spPr>
          <a:xfrm>
            <a:off x="4936333" y="3228023"/>
            <a:ext cx="2012633" cy="575310"/>
          </a:xfrm>
          <a:prstGeom prst="homePlate">
            <a:avLst/>
          </a:prstGeom>
          <a:solidFill>
            <a:srgbClr val="30B5AF"/>
          </a:solidFill>
          <a:ln>
            <a:solidFill>
              <a:srgbClr val="30B5A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7" tIns="34289" rIns="68577" bIns="34289" rtlCol="0" anchor="ctr"/>
          <a:lstStyle/>
          <a:p>
            <a:pPr algn="ctr" defTabSz="685766"/>
            <a:endParaRPr lang="zh-CN" altLang="en-US" sz="1400">
              <a:solidFill>
                <a:srgbClr val="FFFFFF"/>
              </a:solidFill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4971968" y="3250291"/>
            <a:ext cx="1661160" cy="530066"/>
          </a:xfrm>
          <a:prstGeom prst="rect">
            <a:avLst/>
          </a:prstGeom>
          <a:noFill/>
        </p:spPr>
        <p:txBody>
          <a:bodyPr wrap="none" lIns="68577" tIns="34289" rIns="68577" bIns="34289" rtlCol="0">
            <a:spAutoFit/>
          </a:bodyPr>
          <a:lstStyle/>
          <a:p>
            <a:pPr defTabSz="685766">
              <a:defRPr/>
            </a:pPr>
            <a:r>
              <a:rPr kumimoji="1" lang="zh-CN" altLang="en-US" sz="3000" dirty="0">
                <a:solidFill>
                  <a:srgbClr val="FFFFFF"/>
                </a:solidFill>
                <a:latin typeface="华文中宋" panose="02010600040101010101" charset="-122"/>
                <a:ea typeface="华文中宋" panose="02010600040101010101" charset="-122"/>
                <a:cs typeface="+mn-ea"/>
                <a:sym typeface="微软雅黑" panose="020B0503020204020204" pitchFamily="34" charset="-122"/>
              </a:rPr>
              <a:t>课堂练习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0956282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2000">
        <p:random/>
      </p:transition>
    </mc:Choice>
    <mc:Fallback xmlns="">
      <p:transition spd="slow" advClick="0" advTm="2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27" grpId="0"/>
      <p:bldP spid="30" grpId="0"/>
      <p:bldP spid="2" grpId="0"/>
      <p:bldP spid="22" grpId="0"/>
      <p:bldP spid="25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副标题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9" name="文本框 38"/>
          <p:cNvSpPr txBox="1"/>
          <p:nvPr/>
        </p:nvSpPr>
        <p:spPr>
          <a:xfrm>
            <a:off x="1816896" y="1068706"/>
            <a:ext cx="983933" cy="530066"/>
          </a:xfrm>
          <a:prstGeom prst="rect">
            <a:avLst/>
          </a:prstGeom>
          <a:noFill/>
        </p:spPr>
        <p:txBody>
          <a:bodyPr wrap="square" lIns="68577" tIns="34289" rIns="68577" bIns="34289" rtlCol="0">
            <a:spAutoFit/>
          </a:bodyPr>
          <a:lstStyle/>
          <a:p>
            <a:pPr defTabSz="685766">
              <a:defRPr/>
            </a:pPr>
            <a:r>
              <a:rPr lang="en-US" altLang="zh-CN" sz="3000" b="1" dirty="0">
                <a:solidFill>
                  <a:prstClr val="black"/>
                </a:solidFill>
                <a:latin typeface="方正姚体" panose="02010601030101010101" charset="-122"/>
                <a:ea typeface="方正姚体" panose="02010601030101010101" charset="-122"/>
                <a:sym typeface="+mn-ea"/>
              </a:rPr>
              <a:t>nònɡ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3378042" y="1414464"/>
            <a:ext cx="1595914" cy="2145983"/>
          </a:xfrm>
          <a:prstGeom prst="rect">
            <a:avLst/>
          </a:prstGeom>
          <a:noFill/>
        </p:spPr>
        <p:txBody>
          <a:bodyPr wrap="square" lIns="68577" tIns="34289" rIns="68577" bIns="34289" rtlCol="0">
            <a:spAutoFit/>
          </a:bodyPr>
          <a:lstStyle/>
          <a:p>
            <a:pPr defTabSz="685766">
              <a:lnSpc>
                <a:spcPct val="150000"/>
              </a:lnSpc>
              <a:defRPr/>
            </a:pPr>
            <a:r>
              <a:rPr lang="zh-CN" altLang="en-US" b="1" dirty="0">
                <a:solidFill>
                  <a:srgbClr val="110CF2"/>
                </a:solidFill>
                <a:latin typeface="华文中宋" panose="02010600040101010101" charset="-122"/>
                <a:ea typeface="华文中宋" panose="02010600040101010101" charset="-122"/>
              </a:rPr>
              <a:t>结构：</a:t>
            </a:r>
          </a:p>
          <a:p>
            <a:pPr defTabSz="685766">
              <a:lnSpc>
                <a:spcPct val="150000"/>
              </a:lnSpc>
              <a:defRPr/>
            </a:pPr>
            <a:r>
              <a:rPr lang="zh-CN" altLang="en-US" b="1" dirty="0">
                <a:solidFill>
                  <a:srgbClr val="110CF2"/>
                </a:solidFill>
                <a:latin typeface="华文中宋" panose="02010600040101010101" charset="-122"/>
                <a:ea typeface="华文中宋" panose="02010600040101010101" charset="-122"/>
              </a:rPr>
              <a:t>部首：</a:t>
            </a:r>
          </a:p>
          <a:p>
            <a:pPr defTabSz="685766">
              <a:lnSpc>
                <a:spcPct val="150000"/>
              </a:lnSpc>
              <a:defRPr/>
            </a:pPr>
            <a:r>
              <a:rPr lang="zh-CN" altLang="en-US" b="1" dirty="0">
                <a:solidFill>
                  <a:srgbClr val="110CF2"/>
                </a:solidFill>
                <a:latin typeface="华文中宋" panose="02010600040101010101" charset="-122"/>
                <a:ea typeface="华文中宋" panose="02010600040101010101" charset="-122"/>
              </a:rPr>
              <a:t>组词：</a:t>
            </a:r>
          </a:p>
          <a:p>
            <a:pPr defTabSz="685766">
              <a:lnSpc>
                <a:spcPct val="150000"/>
              </a:lnSpc>
              <a:defRPr/>
            </a:pPr>
            <a:r>
              <a:rPr lang="zh-CN" altLang="en-US" b="1" dirty="0">
                <a:solidFill>
                  <a:srgbClr val="110CF2"/>
                </a:solidFill>
                <a:latin typeface="华文中宋" panose="02010600040101010101" charset="-122"/>
                <a:ea typeface="华文中宋" panose="02010600040101010101" charset="-122"/>
              </a:rPr>
              <a:t>造句：</a:t>
            </a:r>
          </a:p>
          <a:p>
            <a:pPr defTabSz="685766">
              <a:lnSpc>
                <a:spcPct val="150000"/>
              </a:lnSpc>
              <a:defRPr/>
            </a:pPr>
            <a:r>
              <a:rPr lang="zh-CN" altLang="en-US" b="1" dirty="0">
                <a:solidFill>
                  <a:srgbClr val="110CF2"/>
                </a:solidFill>
                <a:latin typeface="华文中宋" panose="02010600040101010101" charset="-122"/>
                <a:ea typeface="华文中宋" panose="02010600040101010101" charset="-122"/>
              </a:rPr>
              <a:t>书写指导：</a:t>
            </a:r>
            <a:endParaRPr lang="zh-CN" altLang="en-US" b="1" dirty="0">
              <a:solidFill>
                <a:srgbClr val="0070C0"/>
              </a:solidFill>
              <a:latin typeface="华文中宋" panose="02010600040101010101" charset="-122"/>
              <a:ea typeface="华文中宋" panose="02010600040101010101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4184811" y="1419227"/>
            <a:ext cx="4431983" cy="2561273"/>
          </a:xfrm>
          <a:prstGeom prst="rect">
            <a:avLst/>
          </a:prstGeom>
          <a:noFill/>
        </p:spPr>
        <p:txBody>
          <a:bodyPr wrap="square" lIns="68577" tIns="34289" rIns="68577" bIns="34289" rtlCol="0" anchor="t">
            <a:spAutoFit/>
          </a:bodyPr>
          <a:lstStyle/>
          <a:p>
            <a:pPr defTabSz="685766">
              <a:lnSpc>
                <a:spcPct val="150000"/>
              </a:lnSpc>
              <a:defRPr/>
            </a:pPr>
            <a:r>
              <a:rPr lang="zh-CN" altLang="en-US" dirty="0">
                <a:solidFill>
                  <a:prstClr val="black"/>
                </a:solidFill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  <a:sym typeface="+mn-ea"/>
              </a:rPr>
              <a:t>上下</a:t>
            </a:r>
          </a:p>
          <a:p>
            <a:pPr defTabSz="685766">
              <a:lnSpc>
                <a:spcPct val="150000"/>
              </a:lnSpc>
              <a:defRPr/>
            </a:pPr>
            <a:r>
              <a:rPr lang="zh-CN" altLang="en-US" dirty="0">
                <a:solidFill>
                  <a:prstClr val="black"/>
                </a:solidFill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  <a:sym typeface="+mn-ea"/>
              </a:rPr>
              <a:t>廾</a:t>
            </a:r>
            <a:endParaRPr lang="en-US" altLang="zh-CN" dirty="0">
              <a:solidFill>
                <a:prstClr val="black"/>
              </a:solidFill>
              <a:latin typeface="华文中宋" panose="02010600040101010101" charset="-122"/>
              <a:ea typeface="华文中宋" panose="02010600040101010101" charset="-122"/>
              <a:cs typeface="华文中宋" panose="02010600040101010101" charset="-122"/>
              <a:sym typeface="+mn-ea"/>
            </a:endParaRPr>
          </a:p>
          <a:p>
            <a:pPr defTabSz="685766">
              <a:lnSpc>
                <a:spcPct val="150000"/>
              </a:lnSpc>
              <a:defRPr/>
            </a:pPr>
            <a:r>
              <a:rPr lang="zh-CN" altLang="en-US" dirty="0">
                <a:solidFill>
                  <a:prstClr val="black"/>
                </a:solidFill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  <a:sym typeface="+mn-ea"/>
              </a:rPr>
              <a:t>捉弄   戏弄</a:t>
            </a:r>
          </a:p>
          <a:p>
            <a:pPr defTabSz="685766">
              <a:lnSpc>
                <a:spcPct val="150000"/>
              </a:lnSpc>
              <a:defRPr/>
            </a:pPr>
            <a:r>
              <a:rPr lang="zh-CN" altLang="en-US" dirty="0">
                <a:solidFill>
                  <a:prstClr val="black"/>
                </a:solidFill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  <a:sym typeface="+mn-ea"/>
              </a:rPr>
              <a:t>我一定要把所有数学题弄明白。           </a:t>
            </a:r>
          </a:p>
          <a:p>
            <a:pPr defTabSz="685766">
              <a:lnSpc>
                <a:spcPct val="150000"/>
              </a:lnSpc>
              <a:defRPr/>
            </a:pPr>
            <a:r>
              <a:rPr lang="zh-CN" altLang="en-US" dirty="0">
                <a:solidFill>
                  <a:prstClr val="black"/>
                </a:solidFill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  <a:sym typeface="+mn-ea"/>
              </a:rPr>
              <a:t>    “王”笔画紧凑，第五笔横长，</a:t>
            </a:r>
            <a:endParaRPr lang="en-US" altLang="zh-CN" dirty="0">
              <a:solidFill>
                <a:prstClr val="black"/>
              </a:solidFill>
              <a:latin typeface="华文中宋" panose="02010600040101010101" charset="-122"/>
              <a:ea typeface="华文中宋" panose="02010600040101010101" charset="-122"/>
              <a:cs typeface="华文中宋" panose="02010600040101010101" charset="-122"/>
              <a:sym typeface="+mn-ea"/>
            </a:endParaRPr>
          </a:p>
          <a:p>
            <a:pPr defTabSz="685766">
              <a:lnSpc>
                <a:spcPct val="150000"/>
              </a:lnSpc>
              <a:defRPr/>
            </a:pPr>
            <a:r>
              <a:rPr lang="en-US" altLang="zh-CN" dirty="0">
                <a:solidFill>
                  <a:prstClr val="black"/>
                </a:solidFill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  <a:sym typeface="+mn-ea"/>
              </a:rPr>
              <a:t>       </a:t>
            </a:r>
            <a:r>
              <a:rPr lang="zh-CN" altLang="en-US" dirty="0">
                <a:solidFill>
                  <a:prstClr val="black"/>
                </a:solidFill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  <a:sym typeface="+mn-ea"/>
              </a:rPr>
              <a:t>第六笔是竖撇。</a:t>
            </a:r>
          </a:p>
        </p:txBody>
      </p:sp>
      <p:graphicFrame>
        <p:nvGraphicFramePr>
          <p:cNvPr id="3" name="Group 47"/>
          <p:cNvGraphicFramePr>
            <a:graphicFrameLocks noGrp="1"/>
          </p:cNvGraphicFramePr>
          <p:nvPr>
            <p:custDataLst>
              <p:tags r:id="rId2"/>
            </p:custDataLst>
          </p:nvPr>
        </p:nvGraphicFramePr>
        <p:xfrm>
          <a:off x="1519714" y="1766888"/>
          <a:ext cx="1535906" cy="1537335"/>
        </p:xfrm>
        <a:graphic>
          <a:graphicData uri="http://schemas.openxmlformats.org/drawingml/2006/table">
            <a:tbl>
              <a:tblPr/>
              <a:tblGrid>
                <a:gridCol w="762000"/>
                <a:gridCol w="773906"/>
              </a:tblGrid>
              <a:tr h="764381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5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思源黑体 CN Bold" panose="020B0800000000000000" pitchFamily="34" charset="-122"/>
                        <a:ea typeface="宋体" panose="02010600030101010101" pitchFamily="2" charset="-122"/>
                      </a:endParaRPr>
                    </a:p>
                  </a:txBody>
                  <a:tcPr marL="68595" marR="68595" marT="25727" marB="2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5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思源黑体 CN Bold" panose="020B0800000000000000" pitchFamily="34" charset="-122"/>
                        <a:ea typeface="宋体" panose="02010600030101010101" pitchFamily="2" charset="-122"/>
                      </a:endParaRPr>
                    </a:p>
                  </a:txBody>
                  <a:tcPr marL="68595" marR="68595" marT="25727" marB="25727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772954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5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思源黑体 CN Bold" panose="020B0800000000000000" pitchFamily="34" charset="-122"/>
                        <a:ea typeface="宋体" panose="02010600030101010101" pitchFamily="2" charset="-122"/>
                      </a:endParaRPr>
                    </a:p>
                  </a:txBody>
                  <a:tcPr marL="68595" marR="68595" marT="25727" marB="2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5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思源黑体 CN Bold" panose="020B0800000000000000" pitchFamily="34" charset="-122"/>
                        <a:ea typeface="宋体" panose="02010600030101010101" pitchFamily="2" charset="-122"/>
                      </a:endParaRPr>
                    </a:p>
                  </a:txBody>
                  <a:tcPr marL="68595" marR="68595" marT="25727" marB="25727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5" name="矩形 4">
            <a:hlinkClick r:id="" action="ppaction://noaction"/>
          </p:cNvPr>
          <p:cNvSpPr/>
          <p:nvPr/>
        </p:nvSpPr>
        <p:spPr>
          <a:xfrm>
            <a:off x="1515429" y="1737836"/>
            <a:ext cx="675323" cy="1661160"/>
          </a:xfrm>
          <a:prstGeom prst="rect">
            <a:avLst/>
          </a:prstGeom>
        </p:spPr>
        <p:txBody>
          <a:bodyPr wrap="square" lIns="68577" tIns="34289" rIns="68577" bIns="34289">
            <a:spAutoFit/>
          </a:bodyPr>
          <a:lstStyle/>
          <a:p>
            <a:pPr defTabSz="685766">
              <a:defRPr/>
            </a:pPr>
            <a:r>
              <a:rPr lang="zh-CN" altLang="en-US" sz="10400" b="1" dirty="0">
                <a:ln>
                  <a:solidFill>
                    <a:prstClr val="white"/>
                  </a:solidFill>
                </a:ln>
                <a:solidFill>
                  <a:srgbClr val="30B5AF"/>
                </a:solidFill>
                <a:latin typeface="华文中宋" panose="02010600040101010101" charset="-122"/>
                <a:ea typeface="华文中宋" panose="02010600040101010101" charset="-122"/>
              </a:rPr>
              <a:t>弄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60075744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4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4" dur="500"/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9" dur="500"/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4" dur="500"/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9" dur="500"/>
                                        <p:tgtEl>
                                          <p:spTgt spid="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文本框 13"/>
          <p:cNvSpPr txBox="1"/>
          <p:nvPr/>
        </p:nvSpPr>
        <p:spPr>
          <a:xfrm>
            <a:off x="4356261" y="1476377"/>
            <a:ext cx="4431983" cy="2145983"/>
          </a:xfrm>
          <a:prstGeom prst="rect">
            <a:avLst/>
          </a:prstGeom>
          <a:noFill/>
        </p:spPr>
        <p:txBody>
          <a:bodyPr wrap="square" lIns="68577" tIns="34289" rIns="68577" bIns="34289" rtlCol="0" anchor="t">
            <a:spAutoFit/>
          </a:bodyPr>
          <a:lstStyle/>
          <a:p>
            <a:pPr defTabSz="685766">
              <a:lnSpc>
                <a:spcPct val="150000"/>
              </a:lnSpc>
              <a:defRPr/>
            </a:pPr>
            <a:r>
              <a:rPr lang="zh-CN" altLang="en-US" dirty="0">
                <a:solidFill>
                  <a:prstClr val="black"/>
                </a:solidFill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  <a:sym typeface="+mn-ea"/>
              </a:rPr>
              <a:t>独体</a:t>
            </a:r>
          </a:p>
          <a:p>
            <a:pPr defTabSz="685766">
              <a:lnSpc>
                <a:spcPct val="150000"/>
              </a:lnSpc>
              <a:defRPr/>
            </a:pPr>
            <a:r>
              <a:rPr lang="zh-CN" altLang="en-US" dirty="0">
                <a:solidFill>
                  <a:prstClr val="black"/>
                </a:solidFill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  <a:sym typeface="+mn-ea"/>
              </a:rPr>
              <a:t>田</a:t>
            </a:r>
            <a:endParaRPr lang="en-US" altLang="zh-CN" dirty="0">
              <a:solidFill>
                <a:prstClr val="black"/>
              </a:solidFill>
              <a:latin typeface="华文中宋" panose="02010600040101010101" charset="-122"/>
              <a:ea typeface="华文中宋" panose="02010600040101010101" charset="-122"/>
              <a:cs typeface="华文中宋" panose="02010600040101010101" charset="-122"/>
              <a:sym typeface="+mn-ea"/>
            </a:endParaRPr>
          </a:p>
          <a:p>
            <a:pPr defTabSz="685766">
              <a:lnSpc>
                <a:spcPct val="150000"/>
              </a:lnSpc>
              <a:defRPr/>
            </a:pPr>
            <a:r>
              <a:rPr lang="zh-CN" altLang="en-US" dirty="0">
                <a:solidFill>
                  <a:prstClr val="black"/>
                </a:solidFill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  <a:sym typeface="+mn-ea"/>
              </a:rPr>
              <a:t>自由   理由</a:t>
            </a:r>
          </a:p>
          <a:p>
            <a:pPr defTabSz="685766">
              <a:lnSpc>
                <a:spcPct val="150000"/>
              </a:lnSpc>
              <a:defRPr/>
            </a:pPr>
            <a:r>
              <a:rPr lang="zh-CN" altLang="en-US" dirty="0">
                <a:solidFill>
                  <a:prstClr val="black"/>
                </a:solidFill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  <a:sym typeface="+mn-ea"/>
              </a:rPr>
              <a:t>小鱼在河里自由自在地游着。</a:t>
            </a:r>
          </a:p>
          <a:p>
            <a:pPr defTabSz="685766">
              <a:lnSpc>
                <a:spcPct val="150000"/>
              </a:lnSpc>
              <a:defRPr/>
            </a:pPr>
            <a:r>
              <a:rPr lang="zh-CN" altLang="en-US" dirty="0">
                <a:solidFill>
                  <a:prstClr val="black"/>
                </a:solidFill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  <a:sym typeface="+mn-ea"/>
              </a:rPr>
              <a:t>     中间的竖不要太长，下面不出头。</a:t>
            </a:r>
          </a:p>
        </p:txBody>
      </p:sp>
      <p:sp>
        <p:nvSpPr>
          <p:cNvPr id="39" name="文本框 38"/>
          <p:cNvSpPr txBox="1"/>
          <p:nvPr/>
        </p:nvSpPr>
        <p:spPr>
          <a:xfrm>
            <a:off x="1966914" y="1177290"/>
            <a:ext cx="983933" cy="530066"/>
          </a:xfrm>
          <a:prstGeom prst="rect">
            <a:avLst/>
          </a:prstGeom>
          <a:noFill/>
        </p:spPr>
        <p:txBody>
          <a:bodyPr wrap="square" lIns="68577" tIns="34289" rIns="68577" bIns="34289" rtlCol="0">
            <a:spAutoFit/>
          </a:bodyPr>
          <a:lstStyle/>
          <a:p>
            <a:pPr defTabSz="685766">
              <a:defRPr/>
            </a:pPr>
            <a:r>
              <a:rPr lang="en-US" altLang="zh-CN" sz="3000" b="1" dirty="0">
                <a:solidFill>
                  <a:prstClr val="black"/>
                </a:solidFill>
                <a:latin typeface="方正姚体" panose="02010601030101010101" charset="-122"/>
                <a:ea typeface="方正姚体" panose="02010601030101010101" charset="-122"/>
                <a:sym typeface="+mn-ea"/>
              </a:rPr>
              <a:t>yóu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3549492" y="1471614"/>
            <a:ext cx="1595914" cy="2145983"/>
          </a:xfrm>
          <a:prstGeom prst="rect">
            <a:avLst/>
          </a:prstGeom>
          <a:noFill/>
        </p:spPr>
        <p:txBody>
          <a:bodyPr wrap="square" lIns="68577" tIns="34289" rIns="68577" bIns="34289" rtlCol="0">
            <a:spAutoFit/>
          </a:bodyPr>
          <a:lstStyle/>
          <a:p>
            <a:pPr defTabSz="685766">
              <a:lnSpc>
                <a:spcPct val="150000"/>
              </a:lnSpc>
              <a:defRPr/>
            </a:pPr>
            <a:r>
              <a:rPr lang="zh-CN" altLang="en-US" b="1" dirty="0">
                <a:solidFill>
                  <a:srgbClr val="30B5AF"/>
                </a:solidFill>
                <a:latin typeface="华文中宋" panose="02010600040101010101" charset="-122"/>
                <a:ea typeface="华文中宋" panose="02010600040101010101" charset="-122"/>
              </a:rPr>
              <a:t>结构：</a:t>
            </a:r>
          </a:p>
          <a:p>
            <a:pPr defTabSz="685766">
              <a:lnSpc>
                <a:spcPct val="150000"/>
              </a:lnSpc>
              <a:defRPr/>
            </a:pPr>
            <a:r>
              <a:rPr lang="zh-CN" altLang="en-US" b="1" dirty="0">
                <a:solidFill>
                  <a:srgbClr val="30B5AF"/>
                </a:solidFill>
                <a:latin typeface="华文中宋" panose="02010600040101010101" charset="-122"/>
                <a:ea typeface="华文中宋" panose="02010600040101010101" charset="-122"/>
              </a:rPr>
              <a:t>部首：</a:t>
            </a:r>
          </a:p>
          <a:p>
            <a:pPr defTabSz="685766">
              <a:lnSpc>
                <a:spcPct val="150000"/>
              </a:lnSpc>
              <a:defRPr/>
            </a:pPr>
            <a:r>
              <a:rPr lang="zh-CN" altLang="en-US" b="1" dirty="0">
                <a:solidFill>
                  <a:srgbClr val="30B5AF"/>
                </a:solidFill>
                <a:latin typeface="华文中宋" panose="02010600040101010101" charset="-122"/>
                <a:ea typeface="华文中宋" panose="02010600040101010101" charset="-122"/>
              </a:rPr>
              <a:t>组词：</a:t>
            </a:r>
          </a:p>
          <a:p>
            <a:pPr defTabSz="685766">
              <a:lnSpc>
                <a:spcPct val="150000"/>
              </a:lnSpc>
              <a:defRPr/>
            </a:pPr>
            <a:r>
              <a:rPr lang="zh-CN" altLang="en-US" b="1" dirty="0">
                <a:solidFill>
                  <a:srgbClr val="30B5AF"/>
                </a:solidFill>
                <a:latin typeface="华文中宋" panose="02010600040101010101" charset="-122"/>
                <a:ea typeface="华文中宋" panose="02010600040101010101" charset="-122"/>
              </a:rPr>
              <a:t>造句：</a:t>
            </a:r>
          </a:p>
          <a:p>
            <a:pPr defTabSz="685766">
              <a:lnSpc>
                <a:spcPct val="150000"/>
              </a:lnSpc>
              <a:defRPr/>
            </a:pPr>
            <a:r>
              <a:rPr lang="zh-CN" altLang="en-US" b="1" dirty="0">
                <a:solidFill>
                  <a:srgbClr val="30B5AF"/>
                </a:solidFill>
                <a:latin typeface="华文中宋" panose="02010600040101010101" charset="-122"/>
                <a:ea typeface="华文中宋" panose="02010600040101010101" charset="-122"/>
              </a:rPr>
              <a:t>书写指导：</a:t>
            </a:r>
          </a:p>
        </p:txBody>
      </p:sp>
      <p:graphicFrame>
        <p:nvGraphicFramePr>
          <p:cNvPr id="4" name="Group 47"/>
          <p:cNvGraphicFramePr>
            <a:graphicFrameLocks noGrp="1"/>
          </p:cNvGraphicFramePr>
          <p:nvPr>
            <p:custDataLst>
              <p:tags r:id="rId2"/>
            </p:custDataLst>
          </p:nvPr>
        </p:nvGraphicFramePr>
        <p:xfrm>
          <a:off x="1569721" y="1845470"/>
          <a:ext cx="1535906" cy="1537335"/>
        </p:xfrm>
        <a:graphic>
          <a:graphicData uri="http://schemas.openxmlformats.org/drawingml/2006/table">
            <a:tbl>
              <a:tblPr/>
              <a:tblGrid>
                <a:gridCol w="762000"/>
                <a:gridCol w="773906"/>
              </a:tblGrid>
              <a:tr h="764381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5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思源黑体 CN Bold" panose="020B0800000000000000" pitchFamily="34" charset="-122"/>
                        <a:ea typeface="宋体" panose="02010600030101010101" pitchFamily="2" charset="-122"/>
                      </a:endParaRPr>
                    </a:p>
                  </a:txBody>
                  <a:tcPr marL="68595" marR="68595" marT="25727" marB="2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5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思源黑体 CN Bold" panose="020B0800000000000000" pitchFamily="34" charset="-122"/>
                        <a:ea typeface="宋体" panose="02010600030101010101" pitchFamily="2" charset="-122"/>
                      </a:endParaRPr>
                    </a:p>
                  </a:txBody>
                  <a:tcPr marL="68595" marR="68595" marT="25727" marB="25727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772954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5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思源黑体 CN Bold" panose="020B0800000000000000" pitchFamily="34" charset="-122"/>
                        <a:ea typeface="宋体" panose="02010600030101010101" pitchFamily="2" charset="-122"/>
                      </a:endParaRPr>
                    </a:p>
                  </a:txBody>
                  <a:tcPr marL="68595" marR="68595" marT="25727" marB="2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5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思源黑体 CN Bold" panose="020B0800000000000000" pitchFamily="34" charset="-122"/>
                        <a:ea typeface="宋体" panose="02010600030101010101" pitchFamily="2" charset="-122"/>
                      </a:endParaRPr>
                    </a:p>
                  </a:txBody>
                  <a:tcPr marL="68595" marR="68595" marT="25727" marB="25727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5" name="矩形 4">
            <a:hlinkClick r:id="" action="ppaction://noaction"/>
          </p:cNvPr>
          <p:cNvSpPr/>
          <p:nvPr/>
        </p:nvSpPr>
        <p:spPr>
          <a:xfrm>
            <a:off x="1565436" y="1816418"/>
            <a:ext cx="675323" cy="1661160"/>
          </a:xfrm>
          <a:prstGeom prst="rect">
            <a:avLst/>
          </a:prstGeom>
        </p:spPr>
        <p:txBody>
          <a:bodyPr wrap="square" lIns="68577" tIns="34289" rIns="68577" bIns="34289">
            <a:spAutoFit/>
          </a:bodyPr>
          <a:lstStyle/>
          <a:p>
            <a:pPr defTabSz="685766">
              <a:defRPr/>
            </a:pPr>
            <a:r>
              <a:rPr lang="zh-CN" altLang="en-US" sz="10400" b="1" dirty="0">
                <a:ln>
                  <a:solidFill>
                    <a:prstClr val="white"/>
                  </a:solidFill>
                </a:ln>
                <a:solidFill>
                  <a:srgbClr val="30B5AF"/>
                </a:solidFill>
                <a:latin typeface="华文中宋" panose="02010600040101010101" charset="-122"/>
                <a:ea typeface="华文中宋" panose="02010600040101010101" charset="-122"/>
              </a:rPr>
              <a:t>由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73069169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4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4" dur="500"/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9" dur="500"/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4" dur="500"/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25"/>
          <p:cNvSpPr/>
          <p:nvPr/>
        </p:nvSpPr>
        <p:spPr>
          <a:xfrm>
            <a:off x="1732579" y="1234359"/>
            <a:ext cx="3501866" cy="488284"/>
          </a:xfrm>
          <a:prstGeom prst="flowChartTerminator">
            <a:avLst/>
          </a:prstGeom>
          <a:noFill/>
          <a:ln w="9525">
            <a:solidFill>
              <a:srgbClr val="00A166"/>
            </a:solidFill>
          </a:ln>
        </p:spPr>
        <p:txBody>
          <a:bodyPr wrap="square" lIns="68577" tIns="34289" rIns="68577" bIns="34289">
            <a:spAutoFit/>
          </a:bodyPr>
          <a:lstStyle/>
          <a:p>
            <a:pPr defTabSz="685766">
              <a:defRPr/>
            </a:pPr>
            <a:r>
              <a:rPr lang="zh-CN" altLang="en-US" dirty="0">
                <a:solidFill>
                  <a:sysClr val="windowText" lastClr="000000"/>
                </a:solidFill>
                <a:latin typeface="华文中宋" panose="02010600040101010101" charset="-122"/>
                <a:ea typeface="华文中宋" panose="02010600040101010101" charset="-122"/>
              </a:rPr>
              <a:t>课文主要讲了一件什么事？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1325385" y="1799169"/>
            <a:ext cx="7416949" cy="899160"/>
          </a:xfrm>
          <a:prstGeom prst="rect">
            <a:avLst/>
          </a:prstGeom>
          <a:noFill/>
        </p:spPr>
        <p:txBody>
          <a:bodyPr wrap="square" lIns="68577" tIns="34289" rIns="68577" bIns="34289" rtlCol="0" anchor="t">
            <a:spAutoFit/>
          </a:bodyPr>
          <a:lstStyle/>
          <a:p>
            <a:pPr defTabSz="685766">
              <a:lnSpc>
                <a:spcPct val="150000"/>
              </a:lnSpc>
              <a:defRPr/>
            </a:pPr>
            <a:r>
              <a:rPr lang="en-US" altLang="zh-CN" dirty="0">
                <a:solidFill>
                  <a:srgbClr val="C00000"/>
                </a:solidFill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  <a:sym typeface="Calibri" panose="020F0502020204030204" charset="0"/>
              </a:rPr>
              <a:t>       </a:t>
            </a:r>
            <a:r>
              <a:rPr dirty="0">
                <a:solidFill>
                  <a:prstClr val="black"/>
                </a:solidFill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  <a:sym typeface="Calibri" panose="020F0502020204030204" charset="0"/>
              </a:rPr>
              <a:t>本文讲述了</a:t>
            </a:r>
            <a:r>
              <a:rPr dirty="0">
                <a:solidFill>
                  <a:srgbClr val="30B5AF"/>
                </a:solidFill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  <a:sym typeface="Calibri" panose="020F0502020204030204" charset="0"/>
              </a:rPr>
              <a:t>当世界年纪还小的时候，</a:t>
            </a:r>
            <a:r>
              <a:rPr dirty="0">
                <a:solidFill>
                  <a:prstClr val="black"/>
                </a:solidFill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  <a:sym typeface="Calibri" panose="020F0502020204030204" charset="0"/>
              </a:rPr>
              <a:t>太阳、月亮和水都学会怎样生活的事情，而且只要万物都做它最容易做的事，这世界就很有秩序了。</a:t>
            </a:r>
          </a:p>
        </p:txBody>
      </p:sp>
      <p:sp>
        <p:nvSpPr>
          <p:cNvPr id="46" name="文本框 45"/>
          <p:cNvSpPr txBox="1"/>
          <p:nvPr/>
        </p:nvSpPr>
        <p:spPr>
          <a:xfrm>
            <a:off x="1465753" y="3320696"/>
            <a:ext cx="6025868" cy="382679"/>
          </a:xfrm>
          <a:prstGeom prst="wedgeRoundRectCallout">
            <a:avLst>
              <a:gd name="adj1" fmla="val -49980"/>
              <a:gd name="adj2" fmla="val -76703"/>
              <a:gd name="adj3" fmla="val 16667"/>
            </a:avLst>
          </a:prstGeom>
          <a:noFill/>
          <a:ln w="38100">
            <a:solidFill>
              <a:srgbClr val="00A166"/>
            </a:solidFill>
          </a:ln>
        </p:spPr>
        <p:txBody>
          <a:bodyPr wrap="square" lIns="68577" tIns="34289" rIns="68577" bIns="34289" rtlCol="0">
            <a:spAutoFit/>
          </a:bodyPr>
          <a:lstStyle/>
          <a:p>
            <a:pPr defTabSz="685766">
              <a:defRPr/>
            </a:pPr>
            <a:r>
              <a:rPr lang="en-US" altLang="zh-CN" dirty="0">
                <a:solidFill>
                  <a:prstClr val="black"/>
                </a:solidFill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  <a:sym typeface="+mn-ea"/>
              </a:rPr>
              <a:t>       </a:t>
            </a:r>
            <a:r>
              <a:rPr lang="zh-CN" altLang="en-US" dirty="0">
                <a:solidFill>
                  <a:prstClr val="black"/>
                </a:solidFill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  <a:sym typeface="+mn-ea"/>
              </a:rPr>
              <a:t>指的是太阳、月亮、水，还可以指地球上的一切。</a:t>
            </a:r>
          </a:p>
        </p:txBody>
      </p:sp>
      <p:sp>
        <p:nvSpPr>
          <p:cNvPr id="47" name="矩形 2"/>
          <p:cNvSpPr/>
          <p:nvPr/>
        </p:nvSpPr>
        <p:spPr>
          <a:xfrm>
            <a:off x="1271941" y="2655702"/>
            <a:ext cx="7285922" cy="483870"/>
          </a:xfrm>
          <a:prstGeom prst="rect">
            <a:avLst/>
          </a:prstGeom>
          <a:noFill/>
          <a:ln w="9525">
            <a:noFill/>
          </a:ln>
        </p:spPr>
        <p:txBody>
          <a:bodyPr wrap="square" lIns="68577" tIns="34289" rIns="68577" bIns="34289" anchor="t">
            <a:spAutoFit/>
          </a:bodyPr>
          <a:lstStyle/>
          <a:p>
            <a:pPr defTabSz="685766">
              <a:lnSpc>
                <a:spcPct val="150000"/>
              </a:lnSpc>
              <a:defRPr/>
            </a:pPr>
            <a:r>
              <a:rPr lang="en-US" altLang="zh-CN" dirty="0">
                <a:solidFill>
                  <a:prstClr val="black"/>
                </a:solidFill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  <a:sym typeface="+mn-ea"/>
              </a:rPr>
              <a:t>       </a:t>
            </a:r>
            <a:r>
              <a:rPr lang="zh-CN" altLang="en-US" dirty="0">
                <a:solidFill>
                  <a:prstClr val="black"/>
                </a:solidFill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  <a:sym typeface="+mn-ea"/>
              </a:rPr>
              <a:t>当世界年纪还小的时候，每样东西都必须学习怎么生活。</a:t>
            </a:r>
          </a:p>
        </p:txBody>
      </p:sp>
      <p:sp>
        <p:nvSpPr>
          <p:cNvPr id="48" name="文本框 47"/>
          <p:cNvSpPr txBox="1"/>
          <p:nvPr/>
        </p:nvSpPr>
        <p:spPr>
          <a:xfrm>
            <a:off x="4667851" y="3921328"/>
            <a:ext cx="3547110" cy="599582"/>
          </a:xfrm>
          <a:prstGeom prst="cloudCallout">
            <a:avLst>
              <a:gd name="adj1" fmla="val -24148"/>
              <a:gd name="adj2" fmla="val -89523"/>
            </a:avLst>
          </a:prstGeom>
          <a:noFill/>
          <a:ln>
            <a:solidFill>
              <a:srgbClr val="00A166"/>
            </a:solidFill>
          </a:ln>
        </p:spPr>
        <p:txBody>
          <a:bodyPr wrap="square" lIns="68577" tIns="34289" rIns="68577" bIns="34289" rtlCol="0">
            <a:spAutoFit/>
          </a:bodyPr>
          <a:lstStyle/>
          <a:p>
            <a:pPr defTabSz="685766">
              <a:defRPr/>
            </a:pPr>
            <a:r>
              <a:rPr lang="zh-CN" altLang="en-US" sz="2100" dirty="0">
                <a:solidFill>
                  <a:prstClr val="black"/>
                </a:solidFill>
                <a:latin typeface="华文中宋" panose="02010600040101010101" charset="-122"/>
                <a:ea typeface="华文中宋" panose="02010600040101010101" charset="-122"/>
                <a:cs typeface="微软雅黑" panose="020B0503020204020204" pitchFamily="34" charset="-122"/>
                <a:sym typeface="+mn-ea"/>
              </a:rPr>
              <a:t>总起句，开篇点题。</a:t>
            </a:r>
          </a:p>
        </p:txBody>
      </p:sp>
      <p:pic>
        <p:nvPicPr>
          <p:cNvPr id="5" name="图片 4" descr="7c512f73-b3e8-4cfa-8e22-ba349374843f_wps图片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9143" y="-140968"/>
            <a:ext cx="2121218" cy="1273969"/>
          </a:xfrm>
          <a:prstGeom prst="rect">
            <a:avLst/>
          </a:prstGeom>
        </p:spPr>
      </p:pic>
      <p:sp>
        <p:nvSpPr>
          <p:cNvPr id="7" name="副标题 6"/>
          <p:cNvSpPr>
            <a:spLocks noGrp="1"/>
          </p:cNvSpPr>
          <p:nvPr>
            <p:ph type="subTitle" idx="1"/>
          </p:nvPr>
        </p:nvSpPr>
        <p:spPr>
          <a:xfrm>
            <a:off x="0" y="555526"/>
            <a:ext cx="4119105" cy="423641"/>
          </a:xfrm>
        </p:spPr>
        <p:txBody>
          <a:bodyPr/>
          <a:lstStyle/>
          <a:p>
            <a:r>
              <a:rPr lang="zh-CN" altLang="en-US" dirty="0">
                <a:solidFill>
                  <a:srgbClr val="30B5AF"/>
                </a:solidFill>
                <a:latin typeface="汉仪雅酷黑简" panose="00020600040101010101" charset="-122"/>
                <a:ea typeface="汉仪雅酷黑简" panose="00020600040101010101" charset="-122"/>
              </a:rPr>
              <a:t>课堂精讲</a:t>
            </a:r>
          </a:p>
        </p:txBody>
      </p:sp>
      <p:sp>
        <p:nvSpPr>
          <p:cNvPr id="45" name="云形 44"/>
          <p:cNvSpPr/>
          <p:nvPr/>
        </p:nvSpPr>
        <p:spPr>
          <a:xfrm>
            <a:off x="5033857" y="2717068"/>
            <a:ext cx="1200626" cy="474821"/>
          </a:xfrm>
          <a:prstGeom prst="cloud">
            <a:avLst/>
          </a:prstGeom>
          <a:noFill/>
          <a:ln>
            <a:solidFill>
              <a:srgbClr val="00A1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7" tIns="34289" rIns="68577" bIns="34289" rtlCol="0" anchor="ctr"/>
          <a:lstStyle/>
          <a:p>
            <a:pPr algn="ctr" defTabSz="685766">
              <a:defRPr/>
            </a:pPr>
            <a:endParaRPr lang="zh-CN" altLang="en-US" sz="2100" dirty="0">
              <a:solidFill>
                <a:prstClr val="white"/>
              </a:solidFill>
              <a:latin typeface="思源黑体 CN Bold" panose="020B0800000000000000" pitchFamily="34" charset="-122"/>
              <a:ea typeface="思源黑体 CN Bold" panose="020B0800000000000000" pitchFamily="34" charset="-122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45327945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6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6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ldLvl="0" animBg="1"/>
      <p:bldP spid="8" grpId="0"/>
      <p:bldP spid="46" grpId="0" bldLvl="0" animBg="1"/>
      <p:bldP spid="48" grpId="0" bldLvl="0" animBg="1"/>
      <p:bldP spid="45" grpId="0" bldLvl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7"/>
          <p:cNvSpPr txBox="1"/>
          <p:nvPr/>
        </p:nvSpPr>
        <p:spPr>
          <a:xfrm>
            <a:off x="2559351" y="1867767"/>
            <a:ext cx="6027883" cy="651510"/>
          </a:xfrm>
          <a:prstGeom prst="rect">
            <a:avLst/>
          </a:prstGeom>
          <a:noFill/>
        </p:spPr>
        <p:txBody>
          <a:bodyPr wrap="square" lIns="51433" tIns="25718" rIns="51433" bIns="25718" rtlCol="0" anchor="t">
            <a:spAutoFit/>
          </a:bodyPr>
          <a:lstStyle/>
          <a:p>
            <a:pPr defTabSz="685766">
              <a:lnSpc>
                <a:spcPct val="130000"/>
              </a:lnSpc>
              <a:defRPr/>
            </a:pPr>
            <a:r>
              <a:rPr lang="zh-CN" altLang="en-US" sz="1500" dirty="0">
                <a:solidFill>
                  <a:prstClr val="black"/>
                </a:solidFill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  <a:t>       </a:t>
            </a:r>
            <a:r>
              <a:rPr lang="zh-CN" altLang="en-US" sz="1500" dirty="0">
                <a:solidFill>
                  <a:srgbClr val="FF0000"/>
                </a:solidFill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  <a:t>太阳开始学发光，学着怎么上山下山。</a:t>
            </a:r>
            <a:r>
              <a:rPr lang="zh-CN" altLang="en-US" sz="1500" dirty="0">
                <a:solidFill>
                  <a:prstClr val="black"/>
                </a:solidFill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  <a:t>它也试过做别的事，但是都没有成功。譬如说</a:t>
            </a:r>
            <a:r>
              <a:rPr lang="zh-CN" altLang="en-US" sz="1500" dirty="0">
                <a:solidFill>
                  <a:srgbClr val="FF0000"/>
                </a:solidFill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  <a:t>唱歌</a:t>
            </a:r>
            <a:r>
              <a:rPr lang="zh-CN" altLang="en-US" sz="1500" dirty="0">
                <a:solidFill>
                  <a:prstClr val="black"/>
                </a:solidFill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  <a:t>，它粗糙的声音，把这个敏感的新世界吓坏了。</a:t>
            </a:r>
          </a:p>
        </p:txBody>
      </p:sp>
      <p:sp>
        <p:nvSpPr>
          <p:cNvPr id="35" name="圆角矩形 34"/>
          <p:cNvSpPr/>
          <p:nvPr/>
        </p:nvSpPr>
        <p:spPr>
          <a:xfrm>
            <a:off x="1137854" y="1342298"/>
            <a:ext cx="6832707" cy="386805"/>
          </a:xfrm>
          <a:prstGeom prst="roundRect">
            <a:avLst/>
          </a:prstGeom>
          <a:noFill/>
          <a:ln w="9525">
            <a:solidFill>
              <a:srgbClr val="00A166"/>
            </a:solidFill>
            <a:miter lim="800000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lIns="51433" tIns="25718" rIns="51433" bIns="25718">
            <a:spAutoFit/>
          </a:bodyPr>
          <a:lstStyle/>
          <a:p>
            <a:pPr defTabSz="685766">
              <a:lnSpc>
                <a:spcPct val="130000"/>
              </a:lnSpc>
              <a:defRPr/>
            </a:pPr>
            <a:r>
              <a:rPr lang="zh-CN" altLang="en-US" sz="1500" dirty="0">
                <a:solidFill>
                  <a:prstClr val="black"/>
                </a:solidFill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  <a:t>把太阳当作一个可爱又聪明的孩子来写</a:t>
            </a:r>
            <a:r>
              <a:rPr lang="en-US" altLang="zh-CN" sz="1500" dirty="0">
                <a:solidFill>
                  <a:prstClr val="black"/>
                </a:solidFill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  <a:t>,</a:t>
            </a:r>
            <a:r>
              <a:rPr lang="zh-CN" altLang="en-US" sz="1500" dirty="0">
                <a:solidFill>
                  <a:prstClr val="black"/>
                </a:solidFill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  <a:t>让人读起来觉得生动贴切。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1156845" y="1867767"/>
            <a:ext cx="1102625" cy="553098"/>
          </a:xfrm>
          <a:prstGeom prst="teardrop">
            <a:avLst>
              <a:gd name="adj" fmla="val 112147"/>
            </a:avLst>
          </a:prstGeom>
          <a:noFill/>
          <a:ln>
            <a:solidFill>
              <a:srgbClr val="00A166"/>
            </a:solidFill>
          </a:ln>
        </p:spPr>
        <p:txBody>
          <a:bodyPr wrap="square" lIns="68577" tIns="34289" rIns="68577" bIns="34289" rtlCol="0">
            <a:spAutoFit/>
          </a:bodyPr>
          <a:lstStyle/>
          <a:p>
            <a:pPr defTabSz="685766">
              <a:defRPr/>
            </a:pPr>
            <a:r>
              <a:rPr lang="zh-CN" altLang="en-US" sz="2100" dirty="0">
                <a:solidFill>
                  <a:prstClr val="black"/>
                </a:solidFill>
                <a:latin typeface="华文中宋" panose="02010600040101010101" charset="-122"/>
                <a:ea typeface="华文中宋" panose="02010600040101010101" charset="-122"/>
              </a:rPr>
              <a:t>拟人</a:t>
            </a:r>
          </a:p>
        </p:txBody>
      </p:sp>
      <p:sp>
        <p:nvSpPr>
          <p:cNvPr id="15" name="矩形 14"/>
          <p:cNvSpPr>
            <a:spLocks noChangeArrowheads="1"/>
          </p:cNvSpPr>
          <p:nvPr/>
        </p:nvSpPr>
        <p:spPr bwMode="auto">
          <a:xfrm>
            <a:off x="1109873" y="2757952"/>
            <a:ext cx="3762165" cy="374333"/>
          </a:xfrm>
          <a:prstGeom prst="rect">
            <a:avLst/>
          </a:prstGeom>
          <a:noFill/>
          <a:ln w="9525">
            <a:noFill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chemeClr val="accent2">
                    <a:lumMod val="20000"/>
                    <a:lumOff val="80000"/>
                  </a:schemeClr>
                </a:solidFill>
              </a14:hiddenFill>
            </a:ext>
          </a:extLst>
        </p:spPr>
        <p:txBody>
          <a:bodyPr wrap="square" lIns="51433" tIns="25718" rIns="51433" bIns="25718">
            <a:spAutoFit/>
          </a:bodyPr>
          <a:lstStyle/>
          <a:p>
            <a:pPr defTabSz="685766">
              <a:defRPr/>
            </a:pPr>
            <a:r>
              <a:rPr lang="zh-CN" altLang="en-US" sz="2100" dirty="0">
                <a:solidFill>
                  <a:prstClr val="black"/>
                </a:solidFill>
                <a:latin typeface="华文中宋" panose="02010600040101010101" charset="-122"/>
                <a:ea typeface="华文中宋" panose="02010600040101010101" charset="-122"/>
              </a:rPr>
              <a:t>太阳学会了发光，上山、下山。</a:t>
            </a:r>
          </a:p>
        </p:txBody>
      </p:sp>
      <p:sp>
        <p:nvSpPr>
          <p:cNvPr id="84" name="椭圆 83"/>
          <p:cNvSpPr/>
          <p:nvPr/>
        </p:nvSpPr>
        <p:spPr>
          <a:xfrm>
            <a:off x="1084911" y="3363516"/>
            <a:ext cx="1564481" cy="567214"/>
          </a:xfrm>
          <a:prstGeom prst="ellipse">
            <a:avLst/>
          </a:prstGeom>
          <a:noFill/>
          <a:ln>
            <a:solidFill>
              <a:srgbClr val="00A1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1433" tIns="25718" rIns="51433" bIns="25718" rtlCol="0" anchor="ctr"/>
          <a:lstStyle/>
          <a:p>
            <a:pPr algn="ctr" defTabSz="685766">
              <a:defRPr/>
            </a:pPr>
            <a:r>
              <a:rPr lang="zh-CN" altLang="en-US" sz="1500" dirty="0">
                <a:solidFill>
                  <a:srgbClr val="FF0000"/>
                </a:solidFill>
                <a:latin typeface="华文中宋" panose="02010600040101010101" charset="-122"/>
                <a:ea typeface="华文中宋" panose="02010600040101010101" charset="-122"/>
              </a:rPr>
              <a:t>月亮的学习</a:t>
            </a:r>
          </a:p>
        </p:txBody>
      </p:sp>
      <p:sp>
        <p:nvSpPr>
          <p:cNvPr id="85" name="圆角矩形 19"/>
          <p:cNvSpPr/>
          <p:nvPr/>
        </p:nvSpPr>
        <p:spPr>
          <a:xfrm>
            <a:off x="2768205" y="3687665"/>
            <a:ext cx="1216343" cy="375285"/>
          </a:xfrm>
          <a:prstGeom prst="roundRect">
            <a:avLst/>
          </a:prstGeom>
          <a:noFill/>
          <a:ln>
            <a:solidFill>
              <a:srgbClr val="00A1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1433" tIns="25718" rIns="51433" bIns="25718" rtlCol="0" anchor="ctr"/>
          <a:lstStyle/>
          <a:p>
            <a:pPr algn="ctr" defTabSz="685766">
              <a:defRPr/>
            </a:pPr>
            <a:endParaRPr lang="zh-CN" altLang="en-US" sz="2100" dirty="0">
              <a:solidFill>
                <a:prstClr val="white"/>
              </a:solidFill>
              <a:latin typeface="华文中宋" panose="02010600040101010101" charset="-122"/>
              <a:ea typeface="华文中宋" panose="02010600040101010101" charset="-122"/>
            </a:endParaRPr>
          </a:p>
        </p:txBody>
      </p:sp>
      <p:sp>
        <p:nvSpPr>
          <p:cNvPr id="86" name="TextBox 29"/>
          <p:cNvSpPr txBox="1"/>
          <p:nvPr/>
        </p:nvSpPr>
        <p:spPr>
          <a:xfrm>
            <a:off x="2872693" y="3225617"/>
            <a:ext cx="5786474" cy="882015"/>
          </a:xfrm>
          <a:prstGeom prst="rect">
            <a:avLst/>
          </a:prstGeom>
          <a:noFill/>
        </p:spPr>
        <p:txBody>
          <a:bodyPr wrap="square" lIns="51433" tIns="25718" rIns="51433" bIns="25718" rtlCol="0">
            <a:spAutoFit/>
          </a:bodyPr>
          <a:lstStyle/>
          <a:p>
            <a:pPr defTabSz="685766">
              <a:lnSpc>
                <a:spcPct val="150000"/>
              </a:lnSpc>
              <a:defRPr/>
            </a:pPr>
            <a:r>
              <a:rPr lang="en-US" altLang="zh-CN" dirty="0">
                <a:solidFill>
                  <a:prstClr val="black"/>
                </a:solidFill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  <a:sym typeface="+mn-ea"/>
              </a:rPr>
              <a:t>       </a:t>
            </a:r>
            <a:r>
              <a:rPr lang="zh-CN" altLang="en-US" dirty="0">
                <a:solidFill>
                  <a:prstClr val="black"/>
                </a:solidFill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  <a:sym typeface="+mn-ea"/>
              </a:rPr>
              <a:t>月亮不知道自己该学些什么。学发光吗？白天它觉得这主意不好，晚上它又觉得这主意不错。</a:t>
            </a:r>
            <a:endParaRPr lang="zh-CN" altLang="en-US" dirty="0">
              <a:solidFill>
                <a:prstClr val="black"/>
              </a:solidFill>
              <a:latin typeface="华文中宋" panose="02010600040101010101" charset="-122"/>
              <a:ea typeface="华文中宋" panose="02010600040101010101" charset="-122"/>
              <a:cs typeface="华文中宋" panose="02010600040101010101" charset="-122"/>
            </a:endParaRPr>
          </a:p>
        </p:txBody>
      </p:sp>
      <p:pic>
        <p:nvPicPr>
          <p:cNvPr id="5" name="图片 4" descr="7c512f73-b3e8-4cfa-8e22-ba349374843f_wps图片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9143" y="-140968"/>
            <a:ext cx="2121218" cy="1273969"/>
          </a:xfrm>
          <a:prstGeom prst="rect">
            <a:avLst/>
          </a:prstGeom>
        </p:spPr>
      </p:pic>
      <p:sp>
        <p:nvSpPr>
          <p:cNvPr id="7" name="副标题 6"/>
          <p:cNvSpPr>
            <a:spLocks noGrp="1"/>
          </p:cNvSpPr>
          <p:nvPr>
            <p:ph type="subTitle" idx="1"/>
          </p:nvPr>
        </p:nvSpPr>
        <p:spPr>
          <a:xfrm>
            <a:off x="-8843" y="496016"/>
            <a:ext cx="4119105" cy="423641"/>
          </a:xfrm>
        </p:spPr>
        <p:txBody>
          <a:bodyPr/>
          <a:lstStyle/>
          <a:p>
            <a:r>
              <a:rPr lang="zh-CN" altLang="en-US" dirty="0">
                <a:solidFill>
                  <a:srgbClr val="30B5AF"/>
                </a:solidFill>
                <a:latin typeface="汉仪雅酷黑简" panose="00020600040101010101" charset="-122"/>
                <a:ea typeface="汉仪雅酷黑简" panose="00020600040101010101" charset="-122"/>
              </a:rPr>
              <a:t>课堂精讲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76637334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bldLvl="0" animBg="1"/>
      <p:bldP spid="13" grpId="0" bldLvl="0" animBg="1"/>
      <p:bldP spid="85" grpId="0" bldLvl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813892" y="1372801"/>
            <a:ext cx="6363528" cy="899160"/>
          </a:xfrm>
          <a:prstGeom prst="rect">
            <a:avLst/>
          </a:prstGeom>
          <a:noFill/>
        </p:spPr>
        <p:txBody>
          <a:bodyPr wrap="square" lIns="68577" tIns="34289" rIns="68577" bIns="34289" rtlCol="0" anchor="t">
            <a:spAutoFit/>
          </a:bodyPr>
          <a:lstStyle/>
          <a:p>
            <a:pPr defTabSz="685766">
              <a:lnSpc>
                <a:spcPct val="150000"/>
              </a:lnSpc>
              <a:defRPr/>
            </a:pPr>
            <a:r>
              <a:rPr lang="en-US" altLang="zh-CN" dirty="0">
                <a:solidFill>
                  <a:prstClr val="black"/>
                </a:solidFill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  <a:sym typeface="+mn-ea"/>
              </a:rPr>
              <a:t>       </a:t>
            </a:r>
            <a:r>
              <a:rPr lang="zh-CN" altLang="en-US" dirty="0">
                <a:solidFill>
                  <a:prstClr val="black"/>
                </a:solidFill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  <a:sym typeface="+mn-ea"/>
              </a:rPr>
              <a:t>它一直无法决定，只好</a:t>
            </a:r>
            <a:r>
              <a:rPr lang="zh-CN" altLang="en-US" dirty="0">
                <a:solidFill>
                  <a:srgbClr val="FF0000"/>
                </a:solidFill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  <a:sym typeface="+mn-ea"/>
              </a:rPr>
              <a:t>反反复复</a:t>
            </a:r>
            <a:r>
              <a:rPr lang="zh-CN" altLang="en-US" dirty="0">
                <a:solidFill>
                  <a:prstClr val="black"/>
                </a:solidFill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  <a:sym typeface="+mn-ea"/>
              </a:rPr>
              <a:t>，一阵子这样，一阵子那样，所以看起来</a:t>
            </a:r>
            <a:r>
              <a:rPr lang="zh-CN" altLang="en-US" dirty="0">
                <a:solidFill>
                  <a:srgbClr val="C00000"/>
                </a:solidFill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  <a:sym typeface="+mn-ea"/>
              </a:rPr>
              <a:t>有时圆有时缺</a:t>
            </a:r>
            <a:r>
              <a:rPr lang="zh-CN" altLang="en-US" dirty="0">
                <a:solidFill>
                  <a:prstClr val="black"/>
                </a:solidFill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  <a:sym typeface="+mn-ea"/>
              </a:rPr>
              <a:t>。它学会的是不断变化。</a:t>
            </a:r>
            <a:endParaRPr lang="zh-CN" altLang="en-US" dirty="0">
              <a:solidFill>
                <a:prstClr val="black"/>
              </a:solidFill>
              <a:latin typeface="华文中宋" panose="02010600040101010101" charset="-122"/>
              <a:ea typeface="华文中宋" panose="02010600040101010101" charset="-122"/>
              <a:cs typeface="华文中宋" panose="02010600040101010101" charset="-122"/>
            </a:endParaRPr>
          </a:p>
        </p:txBody>
      </p:sp>
      <p:sp>
        <p:nvSpPr>
          <p:cNvPr id="3" name="六边形 2"/>
          <p:cNvSpPr/>
          <p:nvPr/>
        </p:nvSpPr>
        <p:spPr>
          <a:xfrm>
            <a:off x="5259977" y="1815357"/>
            <a:ext cx="2268379" cy="431959"/>
          </a:xfrm>
          <a:prstGeom prst="hexagon">
            <a:avLst/>
          </a:prstGeom>
          <a:noFill/>
          <a:ln>
            <a:solidFill>
              <a:srgbClr val="00A1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7" tIns="34289" rIns="68577" bIns="34289" rtlCol="0" anchor="ctr"/>
          <a:lstStyle/>
          <a:p>
            <a:pPr algn="ctr" defTabSz="685766">
              <a:defRPr/>
            </a:pPr>
            <a:endParaRPr lang="zh-CN" altLang="en-US" sz="1400" dirty="0">
              <a:solidFill>
                <a:prstClr val="white"/>
              </a:solidFill>
              <a:latin typeface="思源黑体 CN Bold" panose="020B0800000000000000" pitchFamily="34" charset="-122"/>
              <a:ea typeface="思源黑体 CN Bold" panose="020B0800000000000000" pitchFamily="34" charset="-122"/>
            </a:endParaRPr>
          </a:p>
        </p:txBody>
      </p:sp>
      <p:sp>
        <p:nvSpPr>
          <p:cNvPr id="30" name="新月形 29"/>
          <p:cNvSpPr/>
          <p:nvPr/>
        </p:nvSpPr>
        <p:spPr>
          <a:xfrm>
            <a:off x="1019527" y="1187065"/>
            <a:ext cx="739886" cy="1199198"/>
          </a:xfrm>
          <a:prstGeom prst="moon">
            <a:avLst/>
          </a:prstGeom>
          <a:noFill/>
          <a:ln>
            <a:solidFill>
              <a:srgbClr val="00A1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1433" tIns="25718" rIns="51433" bIns="25718" rtlCol="0" anchor="ctr"/>
          <a:lstStyle/>
          <a:p>
            <a:pPr algn="ctr" defTabSz="685766">
              <a:defRPr/>
            </a:pPr>
            <a:r>
              <a:rPr lang="zh-CN" altLang="en-US" sz="2000" b="1" dirty="0">
                <a:solidFill>
                  <a:prstClr val="black"/>
                </a:solidFill>
                <a:latin typeface="华文中宋" panose="02010600040101010101" charset="-122"/>
                <a:ea typeface="华文中宋" panose="02010600040101010101" charset="-122"/>
              </a:rPr>
              <a:t>月亮</a:t>
            </a:r>
          </a:p>
        </p:txBody>
      </p:sp>
      <p:sp>
        <p:nvSpPr>
          <p:cNvPr id="46" name="文本框 45"/>
          <p:cNvSpPr txBox="1"/>
          <p:nvPr/>
        </p:nvSpPr>
        <p:spPr>
          <a:xfrm>
            <a:off x="1099064" y="2624041"/>
            <a:ext cx="4070779" cy="113014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51433" tIns="25718" rIns="51433" bIns="25718" rtlCol="0" anchor="t">
            <a:spAutoFit/>
          </a:bodyPr>
          <a:lstStyle/>
          <a:p>
            <a:pPr defTabSz="685766">
              <a:lnSpc>
                <a:spcPct val="130000"/>
              </a:lnSpc>
              <a:defRPr/>
            </a:pPr>
            <a:r>
              <a:rPr lang="zh-CN" altLang="en-US" dirty="0">
                <a:solidFill>
                  <a:prstClr val="black"/>
                </a:solidFill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  <a:t>       水开始学习流动。它很快就学会了，因为只有一种方式，那就是：</a:t>
            </a:r>
            <a:r>
              <a:rPr lang="zh-CN" altLang="en-US" dirty="0">
                <a:solidFill>
                  <a:srgbClr val="C00000"/>
                </a:solidFill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  <a:t>一直往低处流，往低处流，往低处流</a:t>
            </a:r>
            <a:r>
              <a:rPr lang="en-US" altLang="zh-CN" dirty="0">
                <a:solidFill>
                  <a:srgbClr val="C00000"/>
                </a:solidFill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  <a:t>……</a:t>
            </a:r>
            <a:r>
              <a:rPr lang="zh-CN" altLang="en-US" dirty="0">
                <a:solidFill>
                  <a:srgbClr val="C00000"/>
                </a:solidFill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  <a:t>  </a:t>
            </a:r>
          </a:p>
        </p:txBody>
      </p:sp>
      <p:sp>
        <p:nvSpPr>
          <p:cNvPr id="47" name="矩形 46"/>
          <p:cNvSpPr>
            <a:spLocks noChangeArrowheads="1"/>
          </p:cNvSpPr>
          <p:nvPr/>
        </p:nvSpPr>
        <p:spPr bwMode="auto">
          <a:xfrm>
            <a:off x="5451224" y="2800890"/>
            <a:ext cx="2309057" cy="374333"/>
          </a:xfrm>
          <a:prstGeom prst="rect">
            <a:avLst/>
          </a:prstGeom>
          <a:noFill/>
          <a:ln w="9525">
            <a:noFill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chemeClr val="accent6"/>
                </a:solidFill>
              </a14:hiddenFill>
            </a:ext>
          </a:extLst>
        </p:spPr>
        <p:txBody>
          <a:bodyPr wrap="square" lIns="51433" tIns="25718" rIns="51433" bIns="25718">
            <a:spAutoFit/>
          </a:bodyPr>
          <a:lstStyle/>
          <a:p>
            <a:pPr defTabSz="685766">
              <a:defRPr/>
            </a:pPr>
            <a:r>
              <a:rPr lang="zh-CN" altLang="en-US" sz="2100" dirty="0">
                <a:solidFill>
                  <a:srgbClr val="C00000"/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</a:rPr>
              <a:t>学会了往低处流动。</a:t>
            </a:r>
          </a:p>
        </p:txBody>
      </p:sp>
      <p:sp>
        <p:nvSpPr>
          <p:cNvPr id="49" name="线形标注 1 33"/>
          <p:cNvSpPr/>
          <p:nvPr/>
        </p:nvSpPr>
        <p:spPr>
          <a:xfrm>
            <a:off x="5091179" y="3526395"/>
            <a:ext cx="3213259" cy="658157"/>
          </a:xfrm>
          <a:prstGeom prst="borderCallout1">
            <a:avLst>
              <a:gd name="adj1" fmla="val 32608"/>
              <a:gd name="adj2" fmla="val -732"/>
              <a:gd name="adj3" fmla="val -20659"/>
              <a:gd name="adj4" fmla="val -23375"/>
            </a:avLst>
          </a:prstGeom>
          <a:noFill/>
          <a:ln w="38100">
            <a:solidFill>
              <a:srgbClr val="00A1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1433" tIns="25718" rIns="51433" bIns="25718" rtlCol="0" anchor="ctr"/>
          <a:lstStyle/>
          <a:p>
            <a:pPr defTabSz="685766">
              <a:defRPr/>
            </a:pPr>
            <a:r>
              <a:rPr lang="en-US" altLang="zh-CN" dirty="0">
                <a:solidFill>
                  <a:prstClr val="black"/>
                </a:solidFill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  <a:t>       </a:t>
            </a:r>
            <a:r>
              <a:rPr lang="zh-CN" altLang="zh-CN" dirty="0">
                <a:solidFill>
                  <a:prstClr val="black"/>
                </a:solidFill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  <a:t>运用反复的手法，强调水最擅长的流动方式。</a:t>
            </a:r>
            <a:endParaRPr lang="zh-CN" altLang="en-US" dirty="0">
              <a:solidFill>
                <a:prstClr val="white"/>
              </a:solidFill>
              <a:latin typeface="华文中宋" panose="02010600040101010101" charset="-122"/>
              <a:ea typeface="华文中宋" panose="02010600040101010101" charset="-122"/>
              <a:cs typeface="华文中宋" panose="02010600040101010101" charset="-122"/>
            </a:endParaRPr>
          </a:p>
        </p:txBody>
      </p:sp>
      <p:pic>
        <p:nvPicPr>
          <p:cNvPr id="5" name="图片 4" descr="7c512f73-b3e8-4cfa-8e22-ba349374843f_wps图片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9143" y="-140968"/>
            <a:ext cx="2121218" cy="1273969"/>
          </a:xfrm>
          <a:prstGeom prst="rect">
            <a:avLst/>
          </a:prstGeom>
        </p:spPr>
      </p:pic>
      <p:sp>
        <p:nvSpPr>
          <p:cNvPr id="7" name="副标题 6"/>
          <p:cNvSpPr>
            <a:spLocks noGrp="1"/>
          </p:cNvSpPr>
          <p:nvPr>
            <p:ph type="subTitle" idx="1"/>
          </p:nvPr>
        </p:nvSpPr>
        <p:spPr>
          <a:xfrm>
            <a:off x="-9979" y="496016"/>
            <a:ext cx="4119105" cy="423641"/>
          </a:xfrm>
        </p:spPr>
        <p:txBody>
          <a:bodyPr/>
          <a:lstStyle/>
          <a:p>
            <a:r>
              <a:rPr lang="zh-CN" altLang="en-US" dirty="0">
                <a:solidFill>
                  <a:srgbClr val="30B5AF"/>
                </a:solidFill>
                <a:latin typeface="汉仪雅酷黑简" panose="00020600040101010101" charset="-122"/>
                <a:ea typeface="汉仪雅酷黑简" panose="00020600040101010101" charset="-122"/>
              </a:rPr>
              <a:t>课堂精讲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87385936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ldLvl="0" animBg="1"/>
      <p:bldP spid="47" grpId="0" bldLvl="0" animBg="1"/>
      <p:bldP spid="49" grpId="0" bldLvl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5083971" y="1429374"/>
            <a:ext cx="2981801" cy="113014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51433" tIns="25718" rIns="51433" bIns="25718" rtlCol="0" anchor="t">
            <a:spAutoFit/>
          </a:bodyPr>
          <a:lstStyle/>
          <a:p>
            <a:pPr defTabSz="685766">
              <a:lnSpc>
                <a:spcPct val="130000"/>
              </a:lnSpc>
              <a:defRPr/>
            </a:pPr>
            <a:r>
              <a:rPr lang="zh-CN" altLang="en-US" dirty="0">
                <a:solidFill>
                  <a:prstClr val="black"/>
                </a:solidFill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  <a:t>       那时候，生活就是这么简单。每样东西</a:t>
            </a:r>
            <a:r>
              <a:rPr lang="zh-CN" altLang="en-US" dirty="0">
                <a:solidFill>
                  <a:srgbClr val="FF0000"/>
                </a:solidFill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  <a:t>只要</a:t>
            </a:r>
            <a:r>
              <a:rPr lang="zh-CN" altLang="en-US" dirty="0">
                <a:solidFill>
                  <a:prstClr val="black"/>
                </a:solidFill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  <a:t>弄明白自己做什么最容易</a:t>
            </a:r>
            <a:r>
              <a:rPr lang="zh-CN" altLang="en-US" dirty="0">
                <a:solidFill>
                  <a:srgbClr val="FF0000"/>
                </a:solidFill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  <a:t>就</a:t>
            </a:r>
            <a:r>
              <a:rPr lang="zh-CN" altLang="en-US" dirty="0">
                <a:solidFill>
                  <a:prstClr val="black"/>
                </a:solidFill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  <a:t>行了。   </a:t>
            </a:r>
          </a:p>
        </p:txBody>
      </p:sp>
      <p:sp>
        <p:nvSpPr>
          <p:cNvPr id="2" name="云形 1"/>
          <p:cNvSpPr/>
          <p:nvPr/>
        </p:nvSpPr>
        <p:spPr>
          <a:xfrm>
            <a:off x="5057728" y="1773524"/>
            <a:ext cx="723404" cy="442023"/>
          </a:xfrm>
          <a:prstGeom prst="cloud">
            <a:avLst/>
          </a:prstGeom>
          <a:noFill/>
          <a:ln>
            <a:solidFill>
              <a:srgbClr val="00A166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1433" tIns="25718" rIns="51433" bIns="25718" rtlCol="0" anchor="ctr"/>
          <a:lstStyle/>
          <a:p>
            <a:pPr algn="ctr" defTabSz="685766">
              <a:defRPr/>
            </a:pPr>
            <a:endParaRPr lang="zh-CN" altLang="en-US" dirty="0">
              <a:solidFill>
                <a:prstClr val="white"/>
              </a:solidFill>
              <a:latin typeface="思源黑体 CN Bold" panose="020B0800000000000000" pitchFamily="34" charset="-122"/>
              <a:ea typeface="思源黑体 CN Bold" panose="020B0800000000000000" pitchFamily="34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5161299" y="2739595"/>
            <a:ext cx="2617470" cy="328136"/>
          </a:xfrm>
          <a:prstGeom prst="rect">
            <a:avLst/>
          </a:prstGeom>
        </p:spPr>
        <p:txBody>
          <a:bodyPr wrap="none" lIns="51433" tIns="25718" rIns="51433" bIns="25718">
            <a:spAutoFit/>
          </a:bodyPr>
          <a:lstStyle/>
          <a:p>
            <a:pPr defTabSz="685766">
              <a:defRPr/>
            </a:pPr>
            <a:r>
              <a:rPr lang="zh-CN" altLang="en-US" dirty="0">
                <a:solidFill>
                  <a:srgbClr val="FF0000"/>
                </a:solidFill>
                <a:latin typeface="华文中宋" panose="02010600040101010101" charset="-122"/>
                <a:ea typeface="华文中宋" panose="02010600040101010101" charset="-122"/>
              </a:rPr>
              <a:t>这句话有什么深刻含义？</a:t>
            </a:r>
          </a:p>
        </p:txBody>
      </p:sp>
      <p:sp>
        <p:nvSpPr>
          <p:cNvPr id="6" name="棱台 5"/>
          <p:cNvSpPr/>
          <p:nvPr/>
        </p:nvSpPr>
        <p:spPr>
          <a:xfrm>
            <a:off x="1209862" y="3256763"/>
            <a:ext cx="7152902" cy="467772"/>
          </a:xfrm>
          <a:prstGeom prst="bevel">
            <a:avLst/>
          </a:prstGeom>
          <a:noFill/>
          <a:ln>
            <a:solidFill>
              <a:srgbClr val="00A166"/>
            </a:solidFill>
          </a:ln>
        </p:spPr>
        <p:txBody>
          <a:bodyPr wrap="square" lIns="51433" tIns="25718" rIns="51433" bIns="25718">
            <a:spAutoFit/>
          </a:bodyPr>
          <a:lstStyle/>
          <a:p>
            <a:pPr algn="ctr" defTabSz="685766">
              <a:lnSpc>
                <a:spcPct val="130000"/>
              </a:lnSpc>
              <a:defRPr/>
            </a:pPr>
            <a:r>
              <a:rPr lang="zh-CN" altLang="en-US" sz="1500" dirty="0">
                <a:solidFill>
                  <a:prstClr val="black"/>
                </a:solidFill>
                <a:latin typeface="华文中宋" panose="02010600040101010101" charset="-122"/>
                <a:ea typeface="华文中宋" panose="02010600040101010101" charset="-122"/>
                <a:cs typeface="微软雅黑" panose="020B0503020204020204" pitchFamily="34" charset="-122"/>
              </a:rPr>
              <a:t>只要人们遵循自然规律，不做违背自然规律的事，生活就会变得简单美好。</a:t>
            </a:r>
          </a:p>
        </p:txBody>
      </p:sp>
      <p:sp>
        <p:nvSpPr>
          <p:cNvPr id="24" name="圆角矩形标注 23"/>
          <p:cNvSpPr/>
          <p:nvPr/>
        </p:nvSpPr>
        <p:spPr>
          <a:xfrm>
            <a:off x="1582581" y="1429612"/>
            <a:ext cx="3103721" cy="1618298"/>
          </a:xfrm>
          <a:prstGeom prst="wedgeRoundRectCallout">
            <a:avLst>
              <a:gd name="adj1" fmla="val 58915"/>
              <a:gd name="adj2" fmla="val -21806"/>
              <a:gd name="adj3" fmla="val 16667"/>
            </a:avLst>
          </a:prstGeom>
          <a:noFill/>
          <a:ln>
            <a:solidFill>
              <a:srgbClr val="00A166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1433" tIns="25718" rIns="51433" bIns="25718" rtlCol="0" anchor="ctr"/>
          <a:lstStyle/>
          <a:p>
            <a:pPr algn="ctr" defTabSz="685766">
              <a:lnSpc>
                <a:spcPct val="130000"/>
              </a:lnSpc>
              <a:defRPr/>
            </a:pPr>
            <a:endParaRPr lang="en-US" altLang="zh-CN" dirty="0">
              <a:solidFill>
                <a:prstClr val="black"/>
              </a:solidFill>
              <a:latin typeface="华文中宋" panose="02010600040101010101" charset="-122"/>
              <a:ea typeface="华文中宋" panose="02010600040101010101" charset="-122"/>
              <a:cs typeface="华文中宋" panose="02010600040101010101" charset="-122"/>
            </a:endParaRPr>
          </a:p>
          <a:p>
            <a:pPr defTabSz="685766">
              <a:lnSpc>
                <a:spcPct val="130000"/>
              </a:lnSpc>
              <a:defRPr/>
            </a:pPr>
            <a:r>
              <a:rPr lang="zh-CN" altLang="en-US" dirty="0">
                <a:solidFill>
                  <a:prstClr val="black"/>
                </a:solidFill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  <a:t>       因为在那个时候每个东西都能按照自己的初心去做事，都能守住自己本真的东西，生活就会简单。</a:t>
            </a:r>
          </a:p>
          <a:p>
            <a:pPr algn="ctr" defTabSz="685766">
              <a:defRPr/>
            </a:pPr>
            <a:endParaRPr lang="zh-CN" altLang="en-US" dirty="0">
              <a:solidFill>
                <a:prstClr val="black"/>
              </a:solidFill>
              <a:latin typeface="华文中宋" panose="02010600040101010101" charset="-122"/>
              <a:ea typeface="华文中宋" panose="02010600040101010101" charset="-122"/>
              <a:cs typeface="华文中宋" panose="02010600040101010101" charset="-122"/>
            </a:endParaRPr>
          </a:p>
        </p:txBody>
      </p:sp>
      <p:pic>
        <p:nvPicPr>
          <p:cNvPr id="7" name="图片 6" descr="7c512f73-b3e8-4cfa-8e22-ba349374843f_wps图片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9143" y="-140968"/>
            <a:ext cx="2121218" cy="1273969"/>
          </a:xfrm>
          <a:prstGeom prst="rect">
            <a:avLst/>
          </a:prstGeom>
        </p:spPr>
      </p:pic>
      <p:sp>
        <p:nvSpPr>
          <p:cNvPr id="8" name="副标题 7"/>
          <p:cNvSpPr>
            <a:spLocks noGrp="1"/>
          </p:cNvSpPr>
          <p:nvPr>
            <p:ph type="subTitle" idx="1"/>
          </p:nvPr>
        </p:nvSpPr>
        <p:spPr>
          <a:xfrm>
            <a:off x="13881" y="555526"/>
            <a:ext cx="4119105" cy="423641"/>
          </a:xfrm>
        </p:spPr>
        <p:txBody>
          <a:bodyPr/>
          <a:lstStyle/>
          <a:p>
            <a:r>
              <a:rPr lang="zh-CN" altLang="en-US" dirty="0">
                <a:solidFill>
                  <a:srgbClr val="30B5AF"/>
                </a:solidFill>
                <a:latin typeface="汉仪雅酷黑简" panose="00020600040101010101" charset="-122"/>
                <a:ea typeface="汉仪雅酷黑简" panose="00020600040101010101" charset="-122"/>
              </a:rPr>
              <a:t>课堂精讲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934786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/>
      <p:bldP spid="4" grpId="0"/>
      <p:bldP spid="6" grpId="0" bldLvl="0" animBg="1"/>
      <p:bldP spid="24" grpId="0" bldLvl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956528" y="1717711"/>
            <a:ext cx="7230945" cy="761048"/>
          </a:xfrm>
          <a:prstGeom prst="rect">
            <a:avLst/>
          </a:prstGeom>
        </p:spPr>
        <p:txBody>
          <a:bodyPr wrap="square" lIns="68577" tIns="34289" rIns="68577" bIns="34289">
            <a:spAutoFit/>
          </a:bodyPr>
          <a:lstStyle/>
          <a:p>
            <a:pPr defTabSz="685766">
              <a:lnSpc>
                <a:spcPct val="150000"/>
              </a:lnSpc>
              <a:defRPr/>
            </a:pPr>
            <a:r>
              <a:rPr lang="zh-CN" altLang="en-US" sz="1500" dirty="0">
                <a:solidFill>
                  <a:prstClr val="black"/>
                </a:solidFill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  <a:t>       </a:t>
            </a:r>
            <a:r>
              <a:rPr lang="zh-CN" altLang="en-US" sz="1500" dirty="0">
                <a:solidFill>
                  <a:prstClr val="black"/>
                </a:solidFill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  <a:sym typeface="+mn-ea"/>
              </a:rPr>
              <a:t>世界在慢慢变化，万物在自由生长。</a:t>
            </a:r>
            <a:r>
              <a:rPr lang="zh-CN" altLang="en-US" sz="1500" dirty="0">
                <a:solidFill>
                  <a:srgbClr val="C00000"/>
                </a:solidFill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  <a:sym typeface="+mn-ea"/>
              </a:rPr>
              <a:t>雨从云里落下，滴进泥土里；人睁开眼睛，就可以看到一切有多美好</a:t>
            </a:r>
            <a:r>
              <a:rPr lang="en-US" altLang="zh-CN" sz="1500" dirty="0">
                <a:solidFill>
                  <a:srgbClr val="C00000"/>
                </a:solidFill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  <a:sym typeface="+mn-ea"/>
              </a:rPr>
              <a:t>……</a:t>
            </a:r>
            <a:r>
              <a:rPr lang="zh-CN" altLang="en-US" sz="1500" dirty="0">
                <a:solidFill>
                  <a:prstClr val="black"/>
                </a:solidFill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  <a:t>只要万物都做它最容易做的事，这世界就很有秩序了。</a:t>
            </a:r>
          </a:p>
        </p:txBody>
      </p:sp>
      <p:sp>
        <p:nvSpPr>
          <p:cNvPr id="6" name="文本框 3"/>
          <p:cNvSpPr txBox="1"/>
          <p:nvPr/>
        </p:nvSpPr>
        <p:spPr>
          <a:xfrm>
            <a:off x="919162" y="2534605"/>
            <a:ext cx="7318058" cy="38338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51433" tIns="25718" rIns="51433" bIns="25718" rtlCol="0" anchor="t">
            <a:spAutoFit/>
          </a:bodyPr>
          <a:lstStyle/>
          <a:p>
            <a:pPr defTabSz="685766">
              <a:lnSpc>
                <a:spcPct val="120000"/>
              </a:lnSpc>
              <a:defRPr/>
            </a:pPr>
            <a:r>
              <a:rPr lang="zh-CN" altLang="en-US" dirty="0">
                <a:solidFill>
                  <a:srgbClr val="C00000"/>
                </a:solidFill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  <a:t>       万物各自学习，各自做好自己的事，这个世界就会很和谐，很美好。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1280135" y="1326232"/>
            <a:ext cx="4709868" cy="391478"/>
          </a:xfrm>
          <a:prstGeom prst="rect">
            <a:avLst/>
          </a:prstGeom>
          <a:noFill/>
        </p:spPr>
        <p:txBody>
          <a:bodyPr wrap="square" lIns="68577" tIns="34289" rIns="68577" bIns="34289" rtlCol="0" anchor="t">
            <a:spAutoFit/>
          </a:bodyPr>
          <a:lstStyle/>
          <a:p>
            <a:pPr defTabSz="685766">
              <a:defRPr/>
            </a:pPr>
            <a:r>
              <a:rPr lang="zh-CN" altLang="en-US" sz="2100" dirty="0">
                <a:solidFill>
                  <a:prstClr val="black"/>
                </a:solidFill>
                <a:latin typeface="华文中宋" panose="02010600040101010101" charset="-122"/>
                <a:ea typeface="华文中宋" panose="02010600040101010101" charset="-122"/>
                <a:cs typeface="微软雅黑" panose="020B0503020204020204" pitchFamily="34" charset="-122"/>
                <a:sym typeface="+mn-ea"/>
              </a:rPr>
              <a:t>雨做它最容易做的事，能滋润大地。</a:t>
            </a:r>
          </a:p>
        </p:txBody>
      </p:sp>
      <p:grpSp>
        <p:nvGrpSpPr>
          <p:cNvPr id="49" name="组合 48"/>
          <p:cNvGrpSpPr/>
          <p:nvPr/>
        </p:nvGrpSpPr>
        <p:grpSpPr>
          <a:xfrm>
            <a:off x="2376013" y="3483294"/>
            <a:ext cx="543878" cy="503873"/>
            <a:chOff x="5552" y="4462"/>
            <a:chExt cx="1518" cy="1434"/>
          </a:xfrm>
          <a:noFill/>
        </p:grpSpPr>
        <p:sp>
          <p:nvSpPr>
            <p:cNvPr id="50" name="椭圆 49"/>
            <p:cNvSpPr/>
            <p:nvPr/>
          </p:nvSpPr>
          <p:spPr>
            <a:xfrm>
              <a:off x="5552" y="4968"/>
              <a:ext cx="1519" cy="928"/>
            </a:xfrm>
            <a:prstGeom prst="ellipse">
              <a:avLst/>
            </a:prstGeom>
            <a:grpFill/>
            <a:ln>
              <a:solidFill>
                <a:srgbClr val="00A166"/>
              </a:solidFill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/>
            <a:p>
              <a:pPr algn="ctr" defTabSz="685766">
                <a:lnSpc>
                  <a:spcPct val="150000"/>
                </a:lnSpc>
                <a:defRPr/>
              </a:pPr>
              <a:endParaRPr lang="zh-CN" altLang="en-US" sz="1500" dirty="0">
                <a:solidFill>
                  <a:prstClr val="white"/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</a:endParaRPr>
            </a:p>
          </p:txBody>
        </p:sp>
        <p:sp>
          <p:nvSpPr>
            <p:cNvPr id="51" name="上箭头 2"/>
            <p:cNvSpPr/>
            <p:nvPr/>
          </p:nvSpPr>
          <p:spPr>
            <a:xfrm>
              <a:off x="6198" y="4462"/>
              <a:ext cx="227" cy="611"/>
            </a:xfrm>
            <a:prstGeom prst="upArrow">
              <a:avLst/>
            </a:prstGeom>
            <a:grpFill/>
            <a:ln>
              <a:solidFill>
                <a:srgbClr val="00A166"/>
              </a:solidFill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766">
                <a:lnSpc>
                  <a:spcPct val="150000"/>
                </a:lnSpc>
                <a:defRPr/>
              </a:pPr>
              <a:endParaRPr lang="zh-CN" altLang="en-US" sz="1500" dirty="0">
                <a:solidFill>
                  <a:prstClr val="white"/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</a:endParaRPr>
            </a:p>
          </p:txBody>
        </p:sp>
      </p:grpSp>
      <p:sp>
        <p:nvSpPr>
          <p:cNvPr id="79" name="线形标注 1 24"/>
          <p:cNvSpPr/>
          <p:nvPr/>
        </p:nvSpPr>
        <p:spPr>
          <a:xfrm>
            <a:off x="4905853" y="3660935"/>
            <a:ext cx="2442686" cy="699135"/>
          </a:xfrm>
          <a:prstGeom prst="borderCallout1">
            <a:avLst>
              <a:gd name="adj1" fmla="val 14508"/>
              <a:gd name="adj2" fmla="val 176"/>
              <a:gd name="adj3" fmla="val -42005"/>
              <a:gd name="adj4" fmla="val 6816"/>
            </a:avLst>
          </a:prstGeom>
          <a:noFill/>
          <a:ln w="38100">
            <a:solidFill>
              <a:srgbClr val="00A166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lIns="51433" tIns="25718" rIns="51433" bIns="25718" rtlCol="0" anchor="ctr"/>
          <a:lstStyle/>
          <a:p>
            <a:pPr defTabSz="685766">
              <a:lnSpc>
                <a:spcPct val="150000"/>
              </a:lnSpc>
              <a:defRPr/>
            </a:pPr>
            <a:r>
              <a:rPr lang="zh-CN" altLang="en-US" sz="1500" dirty="0">
                <a:solidFill>
                  <a:prstClr val="black"/>
                </a:solidFill>
                <a:latin typeface="华文中宋" panose="02010600040101010101" charset="-122"/>
                <a:ea typeface="华文中宋" panose="02010600040101010101" charset="-122"/>
              </a:rPr>
              <a:t>秩序：按顺序来，不混乱。</a:t>
            </a:r>
            <a:endParaRPr lang="en-US" altLang="zh-CN" sz="1500" dirty="0">
              <a:solidFill>
                <a:prstClr val="black"/>
              </a:solidFill>
              <a:latin typeface="华文中宋" panose="02010600040101010101" charset="-122"/>
              <a:ea typeface="华文中宋" panose="02010600040101010101" charset="-122"/>
            </a:endParaRPr>
          </a:p>
          <a:p>
            <a:pPr defTabSz="685766">
              <a:lnSpc>
                <a:spcPct val="150000"/>
              </a:lnSpc>
              <a:defRPr/>
            </a:pPr>
            <a:r>
              <a:rPr lang="zh-CN" altLang="en-US" sz="1500" dirty="0">
                <a:solidFill>
                  <a:prstClr val="black"/>
                </a:solidFill>
                <a:latin typeface="华文中宋" panose="02010600040101010101" charset="-122"/>
                <a:ea typeface="华文中宋" panose="02010600040101010101" charset="-122"/>
              </a:rPr>
              <a:t>这里带有和谐美好的意思。</a:t>
            </a:r>
          </a:p>
        </p:txBody>
      </p:sp>
      <p:sp>
        <p:nvSpPr>
          <p:cNvPr id="80" name="文本框 79"/>
          <p:cNvSpPr txBox="1"/>
          <p:nvPr/>
        </p:nvSpPr>
        <p:spPr>
          <a:xfrm>
            <a:off x="1046685" y="3571356"/>
            <a:ext cx="5360470" cy="397669"/>
          </a:xfrm>
          <a:prstGeom prst="rect">
            <a:avLst/>
          </a:prstGeom>
          <a:noFill/>
        </p:spPr>
        <p:txBody>
          <a:bodyPr wrap="square" lIns="51433" tIns="25718" rIns="51433" bIns="25718" rtlCol="0" anchor="t">
            <a:spAutoFit/>
          </a:bodyPr>
          <a:lstStyle/>
          <a:p>
            <a:pPr defTabSz="685766">
              <a:lnSpc>
                <a:spcPct val="150000"/>
              </a:lnSpc>
              <a:defRPr/>
            </a:pPr>
            <a:r>
              <a:rPr lang="zh-CN" altLang="en-US" sz="1500" dirty="0">
                <a:solidFill>
                  <a:prstClr val="black"/>
                </a:solidFill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  <a:t>这世界还相当有</a:t>
            </a:r>
            <a:r>
              <a:rPr lang="zh-CN" altLang="en-US" sz="1500" dirty="0">
                <a:solidFill>
                  <a:srgbClr val="FF0000"/>
                </a:solidFill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  <a:t>秩序</a:t>
            </a:r>
            <a:r>
              <a:rPr lang="en-US" altLang="zh-CN" sz="1500" dirty="0">
                <a:solidFill>
                  <a:prstClr val="black"/>
                </a:solidFill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  <a:t>……</a:t>
            </a:r>
            <a:endParaRPr lang="zh-CN" altLang="en-US" sz="1500" dirty="0">
              <a:solidFill>
                <a:prstClr val="black"/>
              </a:solidFill>
              <a:latin typeface="华文中宋" panose="02010600040101010101" charset="-122"/>
              <a:ea typeface="华文中宋" panose="02010600040101010101" charset="-122"/>
              <a:cs typeface="华文中宋" panose="02010600040101010101" charset="-122"/>
            </a:endParaRPr>
          </a:p>
        </p:txBody>
      </p:sp>
      <p:sp>
        <p:nvSpPr>
          <p:cNvPr id="81" name="矩形 80"/>
          <p:cNvSpPr/>
          <p:nvPr/>
        </p:nvSpPr>
        <p:spPr>
          <a:xfrm>
            <a:off x="4770598" y="3027998"/>
            <a:ext cx="2713673" cy="414814"/>
          </a:xfrm>
          <a:prstGeom prst="rect">
            <a:avLst/>
          </a:prstGeom>
        </p:spPr>
        <p:txBody>
          <a:bodyPr wrap="square" lIns="68577" tIns="34289" rIns="68577" bIns="34289">
            <a:spAutoFit/>
          </a:bodyPr>
          <a:lstStyle/>
          <a:p>
            <a:pPr defTabSz="685766">
              <a:lnSpc>
                <a:spcPct val="150000"/>
              </a:lnSpc>
              <a:defRPr/>
            </a:pPr>
            <a:r>
              <a:rPr lang="zh-CN" altLang="en-US" sz="1500" dirty="0">
                <a:solidFill>
                  <a:prstClr val="black"/>
                </a:solidFill>
                <a:latin typeface="华文中宋" panose="02010600040101010101" charset="-122"/>
                <a:ea typeface="华文中宋" panose="02010600040101010101" charset="-122"/>
              </a:rPr>
              <a:t>那个时候世界的特点：</a:t>
            </a:r>
            <a:r>
              <a:rPr lang="zh-CN" altLang="en-US" sz="1500" dirty="0">
                <a:solidFill>
                  <a:srgbClr val="FF0000"/>
                </a:solidFill>
                <a:latin typeface="华文中宋" panose="02010600040101010101" charset="-122"/>
                <a:ea typeface="华文中宋" panose="02010600040101010101" charset="-122"/>
              </a:rPr>
              <a:t>有秩序</a:t>
            </a:r>
          </a:p>
        </p:txBody>
      </p:sp>
      <p:sp>
        <p:nvSpPr>
          <p:cNvPr id="82" name="对角圆角矩形 5"/>
          <p:cNvSpPr/>
          <p:nvPr/>
        </p:nvSpPr>
        <p:spPr>
          <a:xfrm>
            <a:off x="956312" y="2987517"/>
            <a:ext cx="3460433" cy="496792"/>
          </a:xfrm>
          <a:prstGeom prst="round2DiagRect">
            <a:avLst>
              <a:gd name="adj1" fmla="val 28228"/>
              <a:gd name="adj2" fmla="val 0"/>
            </a:avLst>
          </a:prstGeom>
          <a:noFill/>
          <a:ln>
            <a:solidFill>
              <a:srgbClr val="00A166"/>
            </a:solidFill>
          </a:ln>
        </p:spPr>
        <p:txBody>
          <a:bodyPr wrap="square" lIns="68577" tIns="34289" rIns="68577" bIns="34289">
            <a:spAutoFit/>
          </a:bodyPr>
          <a:lstStyle/>
          <a:p>
            <a:pPr defTabSz="685766">
              <a:lnSpc>
                <a:spcPct val="150000"/>
              </a:lnSpc>
              <a:defRPr/>
            </a:pPr>
            <a:r>
              <a:rPr lang="zh-CN" altLang="en-US" sz="1500" dirty="0">
                <a:solidFill>
                  <a:srgbClr val="FF0000"/>
                </a:solidFill>
                <a:latin typeface="华文中宋" panose="02010600040101010101" charset="-122"/>
                <a:ea typeface="华文中宋" panose="02010600040101010101" charset="-122"/>
              </a:rPr>
              <a:t>表示程度高，这里是说世界很有秩序。</a:t>
            </a:r>
          </a:p>
        </p:txBody>
      </p:sp>
      <p:pic>
        <p:nvPicPr>
          <p:cNvPr id="5" name="图片 4" descr="7c512f73-b3e8-4cfa-8e22-ba349374843f_wps图片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9143" y="-140968"/>
            <a:ext cx="2121218" cy="1273969"/>
          </a:xfrm>
          <a:prstGeom prst="rect">
            <a:avLst/>
          </a:prstGeom>
        </p:spPr>
      </p:pic>
      <p:sp>
        <p:nvSpPr>
          <p:cNvPr id="7" name="副标题 6"/>
          <p:cNvSpPr>
            <a:spLocks noGrp="1"/>
          </p:cNvSpPr>
          <p:nvPr>
            <p:ph type="subTitle" idx="1"/>
          </p:nvPr>
        </p:nvSpPr>
        <p:spPr>
          <a:xfrm>
            <a:off x="2434" y="496016"/>
            <a:ext cx="4119105" cy="423641"/>
          </a:xfrm>
        </p:spPr>
        <p:txBody>
          <a:bodyPr/>
          <a:lstStyle/>
          <a:p>
            <a:r>
              <a:rPr lang="zh-CN" altLang="en-US" dirty="0">
                <a:solidFill>
                  <a:srgbClr val="30B5AF"/>
                </a:solidFill>
                <a:latin typeface="汉仪雅酷黑简" panose="00020600040101010101" charset="-122"/>
                <a:ea typeface="汉仪雅酷黑简" panose="00020600040101010101" charset="-122"/>
              </a:rPr>
              <a:t>课堂精讲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89104194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9" grpId="0" bldLvl="0" animBg="1"/>
      <p:bldP spid="81" grpId="0"/>
      <p:bldP spid="82" grpId="0" bldLvl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9"/>
          <p:cNvSpPr txBox="1"/>
          <p:nvPr/>
        </p:nvSpPr>
        <p:spPr>
          <a:xfrm>
            <a:off x="831038" y="1085395"/>
            <a:ext cx="7622195" cy="761048"/>
          </a:xfrm>
          <a:prstGeom prst="rect">
            <a:avLst/>
          </a:prstGeom>
          <a:noFill/>
        </p:spPr>
        <p:txBody>
          <a:bodyPr wrap="square" lIns="68577" tIns="34289" rIns="68577" bIns="34289" rtlCol="0">
            <a:spAutoFit/>
          </a:bodyPr>
          <a:lstStyle/>
          <a:p>
            <a:pPr defTabSz="685766">
              <a:lnSpc>
                <a:spcPct val="150000"/>
              </a:lnSpc>
              <a:defRPr/>
            </a:pPr>
            <a:r>
              <a:rPr lang="en-US" altLang="zh-CN" sz="1500" dirty="0">
                <a:solidFill>
                  <a:prstClr val="black"/>
                </a:solidFill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  <a:sym typeface="+mn-ea"/>
              </a:rPr>
              <a:t>       </a:t>
            </a:r>
            <a:r>
              <a:rPr lang="zh-CN" altLang="en-US" sz="1500" dirty="0">
                <a:solidFill>
                  <a:prstClr val="black"/>
                </a:solidFill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  <a:sym typeface="+mn-ea"/>
              </a:rPr>
              <a:t>哦！不要往下讲了，最好再从头开始。这个故事没有结局，却有很多开头，很多很多开头。</a:t>
            </a:r>
            <a:endParaRPr dirty="0">
              <a:solidFill>
                <a:prstClr val="black"/>
              </a:solidFill>
              <a:latin typeface="华文中宋" panose="02010600040101010101" charset="-122"/>
              <a:ea typeface="华文中宋" panose="02010600040101010101" charset="-122"/>
              <a:cs typeface="华文中宋" panose="02010600040101010101" charset="-122"/>
              <a:sym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831038" y="1767874"/>
            <a:ext cx="7622195" cy="761048"/>
          </a:xfrm>
          <a:prstGeom prst="rect">
            <a:avLst/>
          </a:prstGeom>
          <a:noFill/>
        </p:spPr>
        <p:txBody>
          <a:bodyPr wrap="square" lIns="68577" tIns="34289" rIns="68577" bIns="34289" rtlCol="0" anchor="t">
            <a:spAutoFit/>
          </a:bodyPr>
          <a:lstStyle/>
          <a:p>
            <a:pPr algn="just" defTabSz="685766">
              <a:lnSpc>
                <a:spcPct val="150000"/>
              </a:lnSpc>
              <a:defRPr/>
            </a:pPr>
            <a:r>
              <a:rPr lang="en-US" altLang="zh-CN" sz="1500" dirty="0">
                <a:solidFill>
                  <a:prstClr val="black"/>
                </a:solidFill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  <a:sym typeface="+mn-ea"/>
              </a:rPr>
              <a:t>      </a:t>
            </a:r>
            <a:r>
              <a:rPr lang="zh-CN" altLang="en-US" sz="1500" dirty="0">
                <a:solidFill>
                  <a:prstClr val="black"/>
                </a:solidFill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  <a:sym typeface="+mn-ea"/>
              </a:rPr>
              <a:t>作者是在警告人们，人们已经开始违背自然规律，对大自然、对地球进行了破坏，作者希望</a:t>
            </a:r>
            <a:r>
              <a:rPr lang="zh-CN" altLang="en-US" sz="1500" dirty="0">
                <a:solidFill>
                  <a:srgbClr val="C00000"/>
                </a:solidFill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  <a:sym typeface="+mn-ea"/>
              </a:rPr>
              <a:t>人们能改正错误，遵循自然规律，让大自然重新变得有秩序。</a:t>
            </a:r>
          </a:p>
        </p:txBody>
      </p:sp>
      <p:sp>
        <p:nvSpPr>
          <p:cNvPr id="50" name="云形标注 8"/>
          <p:cNvSpPr/>
          <p:nvPr/>
        </p:nvSpPr>
        <p:spPr>
          <a:xfrm>
            <a:off x="5984352" y="2551514"/>
            <a:ext cx="2892743" cy="432403"/>
          </a:xfrm>
          <a:prstGeom prst="cloudCallout">
            <a:avLst>
              <a:gd name="adj1" fmla="val -63871"/>
              <a:gd name="adj2" fmla="val 7920"/>
            </a:avLst>
          </a:prstGeom>
          <a:noFill/>
          <a:ln>
            <a:solidFill>
              <a:srgbClr val="00A166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lIns="51433" tIns="25718" rIns="51433" bIns="25718">
            <a:spAutoFit/>
          </a:bodyPr>
          <a:lstStyle/>
          <a:p>
            <a:pPr defTabSz="685766">
              <a:defRPr/>
            </a:pPr>
            <a:r>
              <a:rPr lang="zh-CN" altLang="en-US" sz="1500" dirty="0">
                <a:solidFill>
                  <a:prstClr val="black"/>
                </a:solidFill>
                <a:latin typeface="华文中宋" panose="02010600040101010101" charset="-122"/>
                <a:ea typeface="华文中宋" panose="02010600040101010101" charset="-122"/>
              </a:rPr>
              <a:t>前后照应，深化主题。</a:t>
            </a:r>
          </a:p>
        </p:txBody>
      </p:sp>
      <p:sp>
        <p:nvSpPr>
          <p:cNvPr id="51" name="棱台 9"/>
          <p:cNvSpPr/>
          <p:nvPr/>
        </p:nvSpPr>
        <p:spPr>
          <a:xfrm>
            <a:off x="1183005" y="3526158"/>
            <a:ext cx="6400800" cy="531971"/>
          </a:xfrm>
          <a:prstGeom prst="bevel">
            <a:avLst/>
          </a:prstGeom>
          <a:noFill/>
          <a:ln>
            <a:solidFill>
              <a:srgbClr val="00A1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1433" tIns="25718" rIns="51433" bIns="25718" rtlCol="0" anchor="ctr"/>
          <a:lstStyle/>
          <a:p>
            <a:pPr defTabSz="685766">
              <a:defRPr/>
            </a:pPr>
            <a:r>
              <a:rPr lang="zh-CN" altLang="en-US" dirty="0">
                <a:solidFill>
                  <a:prstClr val="black"/>
                </a:solidFill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  <a:t>表达了作者希望人们尊重自然规律，让世界重现美好的愿望。</a:t>
            </a:r>
          </a:p>
        </p:txBody>
      </p:sp>
      <p:sp>
        <p:nvSpPr>
          <p:cNvPr id="79" name="TextBox 7"/>
          <p:cNvSpPr txBox="1"/>
          <p:nvPr/>
        </p:nvSpPr>
        <p:spPr>
          <a:xfrm>
            <a:off x="1120638" y="3118402"/>
            <a:ext cx="2892743" cy="328136"/>
          </a:xfrm>
          <a:prstGeom prst="rect">
            <a:avLst/>
          </a:prstGeom>
          <a:noFill/>
        </p:spPr>
        <p:txBody>
          <a:bodyPr wrap="square" lIns="51433" tIns="25718" rIns="51433" bIns="25718" rtlCol="0">
            <a:spAutoFit/>
          </a:bodyPr>
          <a:lstStyle/>
          <a:p>
            <a:pPr defTabSz="685766">
              <a:defRPr/>
            </a:pPr>
            <a:r>
              <a:rPr lang="zh-CN" altLang="en-US" dirty="0">
                <a:solidFill>
                  <a:srgbClr val="C00000"/>
                </a:solidFill>
                <a:latin typeface="华文中宋" panose="02010600040101010101" charset="-122"/>
                <a:ea typeface="华文中宋" panose="02010600040101010101" charset="-122"/>
                <a:cs typeface="微软雅黑" panose="020B0503020204020204" pitchFamily="34" charset="-122"/>
              </a:rPr>
              <a:t>怎样理解最后一句话？</a:t>
            </a:r>
          </a:p>
        </p:txBody>
      </p:sp>
      <p:sp>
        <p:nvSpPr>
          <p:cNvPr id="80" name="文本框 79"/>
          <p:cNvSpPr txBox="1"/>
          <p:nvPr/>
        </p:nvSpPr>
        <p:spPr>
          <a:xfrm>
            <a:off x="1120639" y="2551512"/>
            <a:ext cx="5014291" cy="411004"/>
          </a:xfrm>
          <a:prstGeom prst="rect">
            <a:avLst/>
          </a:prstGeom>
          <a:noFill/>
        </p:spPr>
        <p:txBody>
          <a:bodyPr wrap="square" lIns="51433" tIns="25718" rIns="51433" bIns="25718" rtlCol="0" anchor="t">
            <a:spAutoFit/>
          </a:bodyPr>
          <a:lstStyle/>
          <a:p>
            <a:pPr defTabSz="685766">
              <a:lnSpc>
                <a:spcPct val="130000"/>
              </a:lnSpc>
              <a:defRPr/>
            </a:pPr>
            <a:r>
              <a:rPr lang="zh-CN" altLang="en-US" dirty="0">
                <a:solidFill>
                  <a:prstClr val="black"/>
                </a:solidFill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  <a:t>很久很久以前，</a:t>
            </a:r>
            <a:r>
              <a:rPr lang="zh-CN" altLang="en-US" dirty="0">
                <a:solidFill>
                  <a:srgbClr val="C00000"/>
                </a:solidFill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  <a:t>当世界年纪还小的时候</a:t>
            </a:r>
            <a:r>
              <a:rPr lang="en-US" altLang="zh-CN" dirty="0">
                <a:solidFill>
                  <a:srgbClr val="C00000"/>
                </a:solidFill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  <a:t>……</a:t>
            </a:r>
          </a:p>
        </p:txBody>
      </p:sp>
      <p:pic>
        <p:nvPicPr>
          <p:cNvPr id="5" name="图片 4" descr="7c512f73-b3e8-4cfa-8e22-ba349374843f_wps图片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9143" y="-140968"/>
            <a:ext cx="2121218" cy="1273969"/>
          </a:xfrm>
          <a:prstGeom prst="rect">
            <a:avLst/>
          </a:prstGeom>
        </p:spPr>
      </p:pic>
      <p:sp>
        <p:nvSpPr>
          <p:cNvPr id="7" name="副标题 6"/>
          <p:cNvSpPr>
            <a:spLocks noGrp="1"/>
          </p:cNvSpPr>
          <p:nvPr>
            <p:ph type="subTitle" idx="1"/>
          </p:nvPr>
        </p:nvSpPr>
        <p:spPr>
          <a:xfrm>
            <a:off x="0" y="496016"/>
            <a:ext cx="4119105" cy="423641"/>
          </a:xfrm>
        </p:spPr>
        <p:txBody>
          <a:bodyPr/>
          <a:lstStyle/>
          <a:p>
            <a:r>
              <a:rPr lang="zh-CN" altLang="en-US" dirty="0">
                <a:solidFill>
                  <a:srgbClr val="30B5AF"/>
                </a:solidFill>
                <a:latin typeface="汉仪雅酷黑简" panose="00020600040101010101" charset="-122"/>
                <a:ea typeface="汉仪雅酷黑简" panose="00020600040101010101" charset="-122"/>
              </a:rPr>
              <a:t>课堂精讲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95124099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" grpId="0" bldLvl="0" animBg="1"/>
      <p:bldP spid="51" grpId="0" bldLvl="0" animBg="1"/>
      <p:bldP spid="79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副标题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00" name="文本框 99"/>
          <p:cNvSpPr txBox="1"/>
          <p:nvPr/>
        </p:nvSpPr>
        <p:spPr>
          <a:xfrm>
            <a:off x="1002032" y="1789750"/>
            <a:ext cx="7853445" cy="1170146"/>
          </a:xfrm>
          <a:prstGeom prst="plaque">
            <a:avLst/>
          </a:prstGeom>
          <a:noFill/>
          <a:ln w="9525">
            <a:solidFill>
              <a:srgbClr val="00A166"/>
            </a:solidFill>
          </a:ln>
        </p:spPr>
        <p:txBody>
          <a:bodyPr wrap="square" lIns="68577" tIns="34289" rIns="68577" bIns="34289">
            <a:spAutoFit/>
          </a:bodyPr>
          <a:lstStyle/>
          <a:p>
            <a:pPr defTabSz="685766">
              <a:lnSpc>
                <a:spcPct val="150000"/>
              </a:lnSpc>
              <a:defRPr/>
            </a:pPr>
            <a:r>
              <a:rPr lang="en-US" altLang="zh-CN" dirty="0">
                <a:solidFill>
                  <a:prstClr val="black"/>
                </a:solidFill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  <a:t>       </a:t>
            </a:r>
            <a:r>
              <a:rPr lang="zh-CN" altLang="en-US" dirty="0">
                <a:solidFill>
                  <a:prstClr val="black"/>
                </a:solidFill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  <a:t>很久很久以前，当世界年纪还小的时候，我们叫它天堂。那时人类、动物、植物、山谷刚刚才到。它们互相打招呼。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1002041" y="1334787"/>
            <a:ext cx="7223760" cy="345281"/>
          </a:xfrm>
          <a:prstGeom prst="rect">
            <a:avLst/>
          </a:prstGeom>
          <a:noFill/>
        </p:spPr>
        <p:txBody>
          <a:bodyPr wrap="none" lIns="68577" tIns="34289" rIns="68577" bIns="34289" rtlCol="0">
            <a:spAutoFit/>
          </a:bodyPr>
          <a:lstStyle/>
          <a:p>
            <a:pPr defTabSz="685766">
              <a:defRPr/>
            </a:pPr>
            <a:r>
              <a:rPr lang="zh-CN" altLang="en-US" dirty="0">
                <a:solidFill>
                  <a:srgbClr val="C00000"/>
                </a:solidFill>
                <a:latin typeface="华文中宋" panose="02010600040101010101" charset="-122"/>
                <a:ea typeface="华文中宋" panose="02010600040101010101" charset="-122"/>
                <a:sym typeface="+mn-ea"/>
              </a:rPr>
              <a:t>展开想象：</a:t>
            </a:r>
            <a:r>
              <a:rPr lang="zh-CN" altLang="en-US" dirty="0">
                <a:solidFill>
                  <a:prstClr val="black"/>
                </a:solidFill>
                <a:latin typeface="华文中宋" panose="02010600040101010101" charset="-122"/>
                <a:ea typeface="华文中宋" panose="02010600040101010101" charset="-122"/>
                <a:sym typeface="+mn-ea"/>
              </a:rPr>
              <a:t>很久很久以前，当世界年纪还小的时候，还会是什么样的？</a:t>
            </a:r>
            <a:endParaRPr lang="zh-CN" altLang="en-US" dirty="0">
              <a:solidFill>
                <a:prstClr val="black"/>
              </a:solidFill>
              <a:latin typeface="华文中宋" panose="02010600040101010101" charset="-122"/>
              <a:ea typeface="华文中宋" panose="02010600040101010101" charset="-122"/>
            </a:endParaRPr>
          </a:p>
        </p:txBody>
      </p:sp>
      <p:sp>
        <p:nvSpPr>
          <p:cNvPr id="45" name="文本框 44"/>
          <p:cNvSpPr txBox="1"/>
          <p:nvPr/>
        </p:nvSpPr>
        <p:spPr>
          <a:xfrm>
            <a:off x="2150747" y="3510441"/>
            <a:ext cx="4592003" cy="399983"/>
          </a:xfrm>
          <a:prstGeom prst="bevel">
            <a:avLst/>
          </a:prstGeom>
          <a:noFill/>
          <a:ln w="9525">
            <a:solidFill>
              <a:srgbClr val="00A166"/>
            </a:solidFill>
          </a:ln>
        </p:spPr>
        <p:txBody>
          <a:bodyPr wrap="square" lIns="68577" tIns="34289" rIns="68577" bIns="34289">
            <a:spAutoFit/>
          </a:bodyPr>
          <a:lstStyle/>
          <a:p>
            <a:pPr defTabSz="685766">
              <a:defRPr/>
            </a:pPr>
            <a:r>
              <a:rPr lang="zh-CN" altLang="en-US" sz="1500" dirty="0">
                <a:solidFill>
                  <a:prstClr val="black"/>
                </a:solidFill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  <a:t>过马路时要看红绿灯     在图书馆里看书不吵闹</a:t>
            </a:r>
          </a:p>
        </p:txBody>
      </p:sp>
      <p:sp>
        <p:nvSpPr>
          <p:cNvPr id="46" name="文本框 45"/>
          <p:cNvSpPr txBox="1"/>
          <p:nvPr/>
        </p:nvSpPr>
        <p:spPr>
          <a:xfrm>
            <a:off x="1002041" y="3012013"/>
            <a:ext cx="7604760" cy="391478"/>
          </a:xfrm>
          <a:prstGeom prst="rect">
            <a:avLst/>
          </a:prstGeom>
          <a:noFill/>
        </p:spPr>
        <p:txBody>
          <a:bodyPr wrap="none" lIns="68577" tIns="34289" rIns="68577" bIns="34289" rtlCol="0">
            <a:spAutoFit/>
          </a:bodyPr>
          <a:lstStyle/>
          <a:p>
            <a:pPr defTabSz="685766">
              <a:defRPr/>
            </a:pPr>
            <a:r>
              <a:rPr lang="zh-CN" altLang="en-US" sz="2100" dirty="0">
                <a:solidFill>
                  <a:srgbClr val="C00000"/>
                </a:solidFill>
                <a:latin typeface="华文中宋" panose="02010600040101010101" charset="-122"/>
                <a:ea typeface="华文中宋" panose="02010600040101010101" charset="-122"/>
                <a:cs typeface="微软雅黑" panose="020B0503020204020204" pitchFamily="34" charset="-122"/>
                <a:sym typeface="+mn-ea"/>
              </a:rPr>
              <a:t>说一说：</a:t>
            </a:r>
            <a:r>
              <a:rPr lang="zh-CN" altLang="en-US" sz="2100" dirty="0">
                <a:solidFill>
                  <a:prstClr val="black"/>
                </a:solidFill>
                <a:latin typeface="华文中宋" panose="02010600040101010101" charset="-122"/>
                <a:ea typeface="华文中宋" panose="02010600040101010101" charset="-122"/>
                <a:cs typeface="微软雅黑" panose="020B0503020204020204" pitchFamily="34" charset="-122"/>
                <a:sym typeface="+mn-ea"/>
              </a:rPr>
              <a:t>小朋友可以做哪些容易做的事，世界会比较有秩序呢？</a:t>
            </a:r>
            <a:endParaRPr lang="zh-CN" altLang="en-US" sz="2100" dirty="0">
              <a:solidFill>
                <a:prstClr val="black"/>
              </a:solidFill>
              <a:latin typeface="华文中宋" panose="02010600040101010101" charset="-122"/>
              <a:ea typeface="华文中宋" panose="02010600040101010101" charset="-122"/>
              <a:cs typeface="微软雅黑" panose="020B0503020204020204" pitchFamily="34" charset="-122"/>
            </a:endParaRPr>
          </a:p>
        </p:txBody>
      </p:sp>
      <p:pic>
        <p:nvPicPr>
          <p:cNvPr id="5" name="图片 4" descr="7c512f73-b3e8-4cfa-8e22-ba349374843f_wps图片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9143" y="-140968"/>
            <a:ext cx="2121218" cy="1273969"/>
          </a:xfrm>
          <a:prstGeom prst="rect">
            <a:avLst/>
          </a:prstGeom>
        </p:spPr>
      </p:pic>
      <p:sp>
        <p:nvSpPr>
          <p:cNvPr id="7" name="文本占位符 6"/>
          <p:cNvSpPr>
            <a:spLocks noGrp="1"/>
          </p:cNvSpPr>
          <p:nvPr/>
        </p:nvSpPr>
        <p:spPr>
          <a:xfrm rot="360000">
            <a:off x="1363982" y="580075"/>
            <a:ext cx="1132999" cy="303371"/>
          </a:xfrm>
          <a:prstGeom prst="rect">
            <a:avLst/>
          </a:prstGeom>
        </p:spPr>
        <p:txBody>
          <a:bodyPr lIns="68577" tIns="34289" rIns="68577" bIns="34289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rgbClr val="EDA3A3"/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dirty="0">
                <a:solidFill>
                  <a:srgbClr val="30B5AF"/>
                </a:solidFill>
                <a:latin typeface="汉仪雅酷黑简" panose="00020600040101010101" charset="-122"/>
                <a:ea typeface="汉仪雅酷黑简" panose="00020600040101010101" charset="-122"/>
              </a:rPr>
              <a:t>课堂精讲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51663667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" grpId="0" bldLvl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965273" y="2025513"/>
            <a:ext cx="7702091" cy="1681624"/>
          </a:xfrm>
          <a:prstGeom prst="round2DiagRect">
            <a:avLst/>
          </a:prstGeom>
          <a:noFill/>
          <a:ln>
            <a:noFill/>
          </a:ln>
        </p:spPr>
        <p:txBody>
          <a:bodyPr wrap="square" lIns="68577" tIns="34289" rIns="68577" bIns="34289" rtlCol="0">
            <a:spAutoFit/>
          </a:bodyPr>
          <a:lstStyle/>
          <a:p>
            <a:pPr algn="just" defTabSz="685766">
              <a:lnSpc>
                <a:spcPct val="150000"/>
              </a:lnSpc>
              <a:defRPr/>
            </a:pPr>
            <a:r>
              <a:rPr lang="en-US" altLang="zh-CN" sz="2100" dirty="0">
                <a:solidFill>
                  <a:prstClr val="black"/>
                </a:solidFill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  <a:t>      本文用活泼俏皮的语气讲述了当世界年纪还小的时候，一切按自然规律运行时的美好景象，表达了</a:t>
            </a:r>
            <a:r>
              <a:rPr lang="en-US" altLang="zh-CN" sz="2100" dirty="0">
                <a:solidFill>
                  <a:srgbClr val="C00000"/>
                </a:solidFill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  <a:t>作者希望人们遵循自然规律，让万物按自然规律自由运行的美好愿望。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1323582" y="1313583"/>
            <a:ext cx="1843372" cy="845035"/>
          </a:xfrm>
          <a:prstGeom prst="cloud">
            <a:avLst/>
          </a:prstGeom>
          <a:noFill/>
          <a:ln>
            <a:solidFill>
              <a:srgbClr val="00A166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none" lIns="68577" tIns="34289" rIns="68577" bIns="34289" rtlCol="0">
            <a:spAutoFit/>
          </a:bodyPr>
          <a:lstStyle/>
          <a:p>
            <a:pPr defTabSz="685766">
              <a:lnSpc>
                <a:spcPct val="150000"/>
              </a:lnSpc>
              <a:defRPr/>
            </a:pPr>
            <a:r>
              <a:rPr lang="zh-CN" altLang="en-US" sz="2100" dirty="0">
                <a:solidFill>
                  <a:sysClr val="windowText" lastClr="000000"/>
                </a:solidFill>
                <a:latin typeface="华文中宋" panose="02010600040101010101" charset="-122"/>
                <a:ea typeface="华文中宋" panose="02010600040101010101" charset="-122"/>
                <a:cs typeface="微软雅黑" panose="020B0503020204020204" pitchFamily="34" charset="-122"/>
              </a:rPr>
              <a:t>课文主旨</a:t>
            </a:r>
          </a:p>
        </p:txBody>
      </p:sp>
      <p:pic>
        <p:nvPicPr>
          <p:cNvPr id="9" name="图片 8" descr="7c512f73-b3e8-4cfa-8e22-ba349374843f_wps图片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9143" y="-140968"/>
            <a:ext cx="2121218" cy="1273969"/>
          </a:xfrm>
          <a:prstGeom prst="rect">
            <a:avLst/>
          </a:prstGeom>
        </p:spPr>
      </p:pic>
      <p:sp>
        <p:nvSpPr>
          <p:cNvPr id="10" name="副标题 9"/>
          <p:cNvSpPr>
            <a:spLocks noGrp="1"/>
          </p:cNvSpPr>
          <p:nvPr>
            <p:ph type="subTitle" idx="1"/>
          </p:nvPr>
        </p:nvSpPr>
        <p:spPr>
          <a:xfrm>
            <a:off x="0" y="462537"/>
            <a:ext cx="4119105" cy="423641"/>
          </a:xfrm>
        </p:spPr>
        <p:txBody>
          <a:bodyPr/>
          <a:lstStyle/>
          <a:p>
            <a:r>
              <a:rPr lang="zh-CN" altLang="en-US" dirty="0">
                <a:solidFill>
                  <a:srgbClr val="30B5AF"/>
                </a:solidFill>
                <a:latin typeface="汉仪雅酷黑简" panose="00020600040101010101" charset="-122"/>
                <a:ea typeface="汉仪雅酷黑简" panose="00020600040101010101" charset="-122"/>
              </a:rPr>
              <a:t>课堂精讲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77922094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2" name="图片 1" descr="7c512f73-b3e8-4cfa-8e22-ba349374843f_wps图片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7693" y="-550544"/>
            <a:ext cx="7047548" cy="5069205"/>
          </a:xfrm>
          <a:prstGeom prst="rect">
            <a:avLst/>
          </a:prstGeom>
        </p:spPr>
      </p:pic>
      <p:sp>
        <p:nvSpPr>
          <p:cNvPr id="4" name="文本框 3" hidden="1"/>
          <p:cNvSpPr txBox="1"/>
          <p:nvPr/>
        </p:nvSpPr>
        <p:spPr>
          <a:xfrm>
            <a:off x="2" y="112300"/>
            <a:ext cx="1571625" cy="288539"/>
          </a:xfrm>
          <a:prstGeom prst="rect">
            <a:avLst/>
          </a:prstGeom>
          <a:noFill/>
        </p:spPr>
        <p:txBody>
          <a:bodyPr wrap="square" lIns="68577" tIns="34289" rIns="68577" bIns="34289" rtlCol="0">
            <a:spAutoFit/>
          </a:bodyPr>
          <a:lstStyle/>
          <a:p>
            <a:pPr algn="ctr" defTabSz="685766">
              <a:defRPr/>
            </a:pPr>
            <a:r>
              <a:rPr lang="en-US" altLang="zh-CN" sz="1400" dirty="0">
                <a:noFill/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BY YUSHEN</a:t>
            </a:r>
            <a:endParaRPr lang="zh-CN" altLang="en-US" sz="1400" dirty="0">
              <a:noFill/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 rot="360000">
            <a:off x="2656091" y="2342947"/>
            <a:ext cx="3794760" cy="1176338"/>
          </a:xfrm>
          <a:prstGeom prst="rect">
            <a:avLst/>
          </a:prstGeom>
          <a:noFill/>
        </p:spPr>
        <p:txBody>
          <a:bodyPr wrap="none" lIns="68577" tIns="34289" rIns="68577" bIns="34289" rtlCol="0">
            <a:spAutoFit/>
          </a:bodyPr>
          <a:lstStyle/>
          <a:p>
            <a:pPr defTabSz="685766">
              <a:defRPr/>
            </a:pPr>
            <a:r>
              <a:rPr kumimoji="1" lang="zh-CN" altLang="en-US" sz="7200" dirty="0">
                <a:solidFill>
                  <a:srgbClr val="30B5A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汉仪雅酷黑简" panose="00020600040101010101" charset="-122"/>
                <a:ea typeface="汉仪雅酷黑简" panose="00020600040101010101" charset="-122"/>
                <a:cs typeface="+mn-ea"/>
                <a:sym typeface="微软雅黑" panose="020B0503020204020204" pitchFamily="34" charset="-122"/>
              </a:rPr>
              <a:t>课堂导入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9447533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2000">
        <p:random/>
      </p:transition>
    </mc:Choice>
    <mc:Fallback xmlns="">
      <p:transition spd="slow" advClick="0" advTm="2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2584850" y="1870234"/>
            <a:ext cx="4288631" cy="2007394"/>
          </a:xfrm>
          <a:prstGeom prst="rect">
            <a:avLst/>
          </a:prstGeom>
          <a:noFill/>
        </p:spPr>
        <p:txBody>
          <a:bodyPr wrap="square" lIns="68577" tIns="34289" rIns="68577" bIns="34289" rtlCol="0">
            <a:spAutoFit/>
          </a:bodyPr>
          <a:lstStyle/>
          <a:p>
            <a:pPr algn="ctr" defTabSz="685766">
              <a:lnSpc>
                <a:spcPct val="150000"/>
              </a:lnSpc>
              <a:defRPr/>
            </a:pPr>
            <a:r>
              <a:rPr lang="zh-CN" altLang="en-US" sz="2100" dirty="0">
                <a:solidFill>
                  <a:prstClr val="black"/>
                </a:solidFill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  <a:sym typeface="+mn-ea"/>
              </a:rPr>
              <a:t>地球是我家，绿化靠大家。 </a:t>
            </a:r>
          </a:p>
          <a:p>
            <a:pPr algn="ctr" defTabSz="685766">
              <a:lnSpc>
                <a:spcPct val="150000"/>
              </a:lnSpc>
              <a:defRPr/>
            </a:pPr>
            <a:r>
              <a:rPr lang="zh-CN" altLang="en-US" sz="2100" dirty="0">
                <a:solidFill>
                  <a:prstClr val="black"/>
                </a:solidFill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  <a:sym typeface="+mn-ea"/>
              </a:rPr>
              <a:t>保护环境就是保护人类自己。 </a:t>
            </a:r>
          </a:p>
          <a:p>
            <a:pPr algn="ctr" defTabSz="685766">
              <a:lnSpc>
                <a:spcPct val="150000"/>
              </a:lnSpc>
              <a:defRPr/>
            </a:pPr>
            <a:r>
              <a:rPr lang="zh-CN" altLang="en-US" sz="2100" dirty="0">
                <a:solidFill>
                  <a:prstClr val="black"/>
                </a:solidFill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  <a:sym typeface="+mn-ea"/>
              </a:rPr>
              <a:t>绿色是地球的本色。 </a:t>
            </a:r>
          </a:p>
          <a:p>
            <a:pPr algn="ctr" defTabSz="685766">
              <a:lnSpc>
                <a:spcPct val="150000"/>
              </a:lnSpc>
              <a:defRPr/>
            </a:pPr>
            <a:r>
              <a:rPr lang="zh-CN" altLang="en-US" sz="2100" dirty="0">
                <a:solidFill>
                  <a:prstClr val="black"/>
                </a:solidFill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  <a:sym typeface="+mn-ea"/>
              </a:rPr>
              <a:t>树木拥有绿色，地球才有脉搏。 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3460433" y="1311118"/>
            <a:ext cx="2537460" cy="391478"/>
          </a:xfrm>
          <a:prstGeom prst="rect">
            <a:avLst/>
          </a:prstGeom>
          <a:noFill/>
        </p:spPr>
        <p:txBody>
          <a:bodyPr wrap="none" lIns="68577" tIns="34289" rIns="68577" bIns="34289" rtlCol="0">
            <a:spAutoFit/>
          </a:bodyPr>
          <a:lstStyle/>
          <a:p>
            <a:pPr algn="ctr" defTabSz="685766">
              <a:defRPr/>
            </a:pPr>
            <a:r>
              <a:rPr lang="zh-CN" altLang="en-US" sz="2100" dirty="0">
                <a:solidFill>
                  <a:srgbClr val="30B5AF"/>
                </a:solidFill>
                <a:latin typeface="华文中宋" panose="02010600040101010101" charset="-122"/>
                <a:ea typeface="华文中宋" panose="02010600040101010101" charset="-122"/>
                <a:sym typeface="+mn-ea"/>
              </a:rPr>
              <a:t>【保护地球宣传语】</a:t>
            </a:r>
          </a:p>
        </p:txBody>
      </p:sp>
      <p:pic>
        <p:nvPicPr>
          <p:cNvPr id="5" name="图片 4" descr="7c512f73-b3e8-4cfa-8e22-ba349374843f_wps图片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9143" y="-140968"/>
            <a:ext cx="2121218" cy="1273969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82987283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4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Box 5"/>
          <p:cNvSpPr txBox="1">
            <a:spLocks noChangeArrowheads="1"/>
          </p:cNvSpPr>
          <p:nvPr/>
        </p:nvSpPr>
        <p:spPr bwMode="auto">
          <a:xfrm>
            <a:off x="3436671" y="1432246"/>
            <a:ext cx="2250736" cy="328136"/>
          </a:xfrm>
          <a:prstGeom prst="rect">
            <a:avLst/>
          </a:prstGeom>
          <a:noFill/>
          <a:ln w="9525">
            <a:noFill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chemeClr val="accent2">
                    <a:lumMod val="20000"/>
                    <a:lumOff val="80000"/>
                  </a:schemeClr>
                </a:solidFill>
              </a14:hiddenFill>
            </a:ext>
          </a:extLst>
        </p:spPr>
        <p:txBody>
          <a:bodyPr wrap="square" lIns="51433" tIns="25718" rIns="51433" bIns="25718">
            <a:spAutoFit/>
          </a:bodyPr>
          <a:lstStyle>
            <a:defPPr>
              <a:defRPr lang="zh-CN"/>
            </a:defPPr>
            <a:lvl1pPr>
              <a:defRPr sz="3200">
                <a:latin typeface="+mn-ea"/>
              </a:defRPr>
            </a:lvl1pPr>
          </a:lstStyle>
          <a:p>
            <a:pPr defTabSz="685766">
              <a:defRPr/>
            </a:pPr>
            <a:r>
              <a:rPr lang="zh-CN" altLang="en-US" sz="1800" dirty="0">
                <a:solidFill>
                  <a:srgbClr val="30B5AF"/>
                </a:solidFill>
                <a:latin typeface="华文中宋" panose="02010600040101010101" charset="-122"/>
                <a:ea typeface="华文中宋" panose="02010600040101010101" charset="-122"/>
              </a:rPr>
              <a:t>万物开始学习生活</a:t>
            </a:r>
          </a:p>
        </p:txBody>
      </p:sp>
      <p:sp>
        <p:nvSpPr>
          <p:cNvPr id="9" name="左大括号 8"/>
          <p:cNvSpPr/>
          <p:nvPr/>
        </p:nvSpPr>
        <p:spPr>
          <a:xfrm>
            <a:off x="2955216" y="1540257"/>
            <a:ext cx="207196" cy="2285290"/>
          </a:xfrm>
          <a:prstGeom prst="leftBrace">
            <a:avLst/>
          </a:prstGeom>
          <a:noFill/>
          <a:ln w="76200">
            <a:solidFill>
              <a:srgbClr val="30B5AF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00"/>
                </a:solidFill>
              </a14:hiddenFill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51433" tIns="25718" rIns="51433" bIns="25718" rtlCol="0" anchor="ctr"/>
          <a:lstStyle/>
          <a:p>
            <a:pPr algn="ctr" defTabSz="685766">
              <a:defRPr/>
            </a:pPr>
            <a:endParaRPr lang="zh-CN" altLang="en-US" dirty="0">
              <a:solidFill>
                <a:prstClr val="black"/>
              </a:solidFill>
              <a:latin typeface="思源黑体 CN Bold" panose="020B0800000000000000" pitchFamily="34" charset="-122"/>
              <a:ea typeface="思源黑体 CN Bold" panose="020B0800000000000000" pitchFamily="34" charset="-122"/>
            </a:endParaRPr>
          </a:p>
        </p:txBody>
      </p:sp>
      <p:sp>
        <p:nvSpPr>
          <p:cNvPr id="11" name="左大括号 10"/>
          <p:cNvSpPr/>
          <p:nvPr/>
        </p:nvSpPr>
        <p:spPr>
          <a:xfrm flipH="1">
            <a:off x="5601509" y="1540257"/>
            <a:ext cx="216024" cy="2285290"/>
          </a:xfrm>
          <a:prstGeom prst="leftBrace">
            <a:avLst/>
          </a:prstGeom>
          <a:noFill/>
          <a:ln w="76200">
            <a:solidFill>
              <a:srgbClr val="30B5AF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2">
                    <a:lumMod val="20000"/>
                    <a:lumOff val="80000"/>
                  </a:schemeClr>
                </a:solidFill>
              </a14:hiddenFill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51433" tIns="25718" rIns="51433" bIns="25718" rtlCol="0" anchor="ctr"/>
          <a:lstStyle/>
          <a:p>
            <a:pPr algn="ctr" defTabSz="685766">
              <a:defRPr/>
            </a:pPr>
            <a:endParaRPr lang="zh-CN" altLang="en-US" dirty="0">
              <a:solidFill>
                <a:prstClr val="black"/>
              </a:solidFill>
              <a:latin typeface="思源黑体 CN Bold" panose="020B0800000000000000" pitchFamily="34" charset="-122"/>
              <a:ea typeface="思源黑体 CN Bold" panose="020B0800000000000000" pitchFamily="34" charset="-122"/>
            </a:endParaRPr>
          </a:p>
        </p:txBody>
      </p:sp>
      <p:sp>
        <p:nvSpPr>
          <p:cNvPr id="12" name="Text Box 5"/>
          <p:cNvSpPr txBox="1">
            <a:spLocks noChangeArrowheads="1"/>
          </p:cNvSpPr>
          <p:nvPr/>
        </p:nvSpPr>
        <p:spPr bwMode="auto">
          <a:xfrm>
            <a:off x="3436670" y="1984099"/>
            <a:ext cx="1969266" cy="328136"/>
          </a:xfrm>
          <a:prstGeom prst="rect">
            <a:avLst/>
          </a:prstGeom>
          <a:noFill/>
          <a:ln w="9525">
            <a:noFill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chemeClr val="accent2">
                    <a:lumMod val="20000"/>
                    <a:lumOff val="80000"/>
                  </a:schemeClr>
                </a:solidFill>
              </a14:hiddenFill>
            </a:ext>
          </a:extLst>
        </p:spPr>
        <p:txBody>
          <a:bodyPr wrap="square" lIns="51433" tIns="25718" rIns="51433" bIns="25718">
            <a:spAutoFit/>
          </a:bodyPr>
          <a:lstStyle>
            <a:defPPr>
              <a:defRPr lang="zh-CN"/>
            </a:defPPr>
            <a:lvl1pPr>
              <a:defRPr sz="3200">
                <a:latin typeface="+mn-ea"/>
              </a:defRPr>
            </a:lvl1pPr>
          </a:lstStyle>
          <a:p>
            <a:pPr defTabSz="685766">
              <a:defRPr/>
            </a:pPr>
            <a:r>
              <a:rPr lang="zh-CN" altLang="en-US" sz="1800" dirty="0">
                <a:solidFill>
                  <a:srgbClr val="30B5AF"/>
                </a:solidFill>
                <a:latin typeface="华文中宋" panose="02010600040101010101" charset="-122"/>
                <a:ea typeface="华文中宋" panose="02010600040101010101" charset="-122"/>
                <a:cs typeface="微软雅黑" panose="020B0503020204020204" pitchFamily="34" charset="-122"/>
              </a:rPr>
              <a:t>太阳：上山下山</a:t>
            </a:r>
          </a:p>
        </p:txBody>
      </p:sp>
      <p:sp>
        <p:nvSpPr>
          <p:cNvPr id="13" name="Text Box 5"/>
          <p:cNvSpPr txBox="1">
            <a:spLocks noChangeArrowheads="1"/>
          </p:cNvSpPr>
          <p:nvPr/>
        </p:nvSpPr>
        <p:spPr bwMode="auto">
          <a:xfrm>
            <a:off x="3436670" y="2535952"/>
            <a:ext cx="1890210" cy="328136"/>
          </a:xfrm>
          <a:prstGeom prst="rect">
            <a:avLst/>
          </a:prstGeom>
          <a:noFill/>
          <a:ln w="9525">
            <a:noFill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chemeClr val="accent2">
                    <a:lumMod val="20000"/>
                    <a:lumOff val="80000"/>
                  </a:schemeClr>
                </a:solidFill>
              </a14:hiddenFill>
            </a:ext>
          </a:extLst>
        </p:spPr>
        <p:txBody>
          <a:bodyPr wrap="square" lIns="51433" tIns="25718" rIns="51433" bIns="25718">
            <a:spAutoFit/>
          </a:bodyPr>
          <a:lstStyle>
            <a:defPPr>
              <a:defRPr lang="zh-CN"/>
            </a:defPPr>
            <a:lvl1pPr>
              <a:defRPr sz="3200">
                <a:latin typeface="+mn-ea"/>
              </a:defRPr>
            </a:lvl1pPr>
          </a:lstStyle>
          <a:p>
            <a:pPr defTabSz="685766">
              <a:defRPr/>
            </a:pPr>
            <a:r>
              <a:rPr lang="zh-CN" altLang="en-US" sz="1800" dirty="0">
                <a:solidFill>
                  <a:srgbClr val="30B5AF"/>
                </a:solidFill>
                <a:latin typeface="华文中宋" panose="02010600040101010101" charset="-122"/>
                <a:ea typeface="华文中宋" panose="02010600040101010101" charset="-122"/>
                <a:cs typeface="微软雅黑" panose="020B0503020204020204" pitchFamily="34" charset="-122"/>
              </a:rPr>
              <a:t>水：往低处流</a:t>
            </a:r>
          </a:p>
        </p:txBody>
      </p:sp>
      <p:sp>
        <p:nvSpPr>
          <p:cNvPr id="14" name="Text Box 5"/>
          <p:cNvSpPr txBox="1">
            <a:spLocks noChangeArrowheads="1"/>
          </p:cNvSpPr>
          <p:nvPr/>
        </p:nvSpPr>
        <p:spPr bwMode="auto">
          <a:xfrm>
            <a:off x="3436669" y="3639655"/>
            <a:ext cx="1950464" cy="328136"/>
          </a:xfrm>
          <a:prstGeom prst="rect">
            <a:avLst/>
          </a:prstGeom>
          <a:noFill/>
          <a:ln w="9525">
            <a:noFill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chemeClr val="accent2">
                    <a:lumMod val="20000"/>
                    <a:lumOff val="80000"/>
                  </a:schemeClr>
                </a:solidFill>
              </a14:hiddenFill>
            </a:ext>
          </a:extLst>
        </p:spPr>
        <p:txBody>
          <a:bodyPr wrap="square" lIns="51433" tIns="25718" rIns="51433" bIns="25718">
            <a:spAutoFit/>
          </a:bodyPr>
          <a:lstStyle>
            <a:defPPr>
              <a:defRPr lang="zh-CN"/>
            </a:defPPr>
            <a:lvl1pPr>
              <a:defRPr sz="3200">
                <a:latin typeface="+mn-ea"/>
              </a:defRPr>
            </a:lvl1pPr>
          </a:lstStyle>
          <a:p>
            <a:pPr defTabSz="685766">
              <a:defRPr/>
            </a:pPr>
            <a:r>
              <a:rPr lang="zh-CN" altLang="en-US" sz="1800" dirty="0">
                <a:solidFill>
                  <a:srgbClr val="30B5AF"/>
                </a:solidFill>
                <a:latin typeface="华文中宋" panose="02010600040101010101" charset="-122"/>
                <a:ea typeface="华文中宋" panose="02010600040101010101" charset="-122"/>
                <a:cs typeface="微软雅黑" panose="020B0503020204020204" pitchFamily="34" charset="-122"/>
              </a:rPr>
              <a:t>世界：有秩序</a:t>
            </a:r>
          </a:p>
        </p:txBody>
      </p:sp>
      <p:sp>
        <p:nvSpPr>
          <p:cNvPr id="15" name="Text Box 5"/>
          <p:cNvSpPr txBox="1">
            <a:spLocks noChangeArrowheads="1"/>
          </p:cNvSpPr>
          <p:nvPr/>
        </p:nvSpPr>
        <p:spPr bwMode="auto">
          <a:xfrm>
            <a:off x="3436670" y="3087805"/>
            <a:ext cx="1998222" cy="328136"/>
          </a:xfrm>
          <a:prstGeom prst="rect">
            <a:avLst/>
          </a:prstGeom>
          <a:noFill/>
          <a:ln w="9525">
            <a:noFill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chemeClr val="accent2">
                    <a:lumMod val="20000"/>
                    <a:lumOff val="80000"/>
                  </a:schemeClr>
                </a:solidFill>
              </a14:hiddenFill>
            </a:ext>
          </a:extLst>
        </p:spPr>
        <p:txBody>
          <a:bodyPr wrap="square" lIns="51433" tIns="25718" rIns="51433" bIns="25718">
            <a:spAutoFit/>
          </a:bodyPr>
          <a:lstStyle>
            <a:defPPr>
              <a:defRPr lang="zh-CN"/>
            </a:defPPr>
            <a:lvl1pPr>
              <a:defRPr sz="3200">
                <a:latin typeface="+mn-ea"/>
              </a:defRPr>
            </a:lvl1pPr>
          </a:lstStyle>
          <a:p>
            <a:pPr defTabSz="685766">
              <a:defRPr/>
            </a:pPr>
            <a:r>
              <a:rPr lang="zh-CN" altLang="en-US" sz="1800" dirty="0">
                <a:solidFill>
                  <a:srgbClr val="30B5AF"/>
                </a:solidFill>
                <a:latin typeface="华文中宋" panose="02010600040101010101" charset="-122"/>
                <a:ea typeface="华文中宋" panose="02010600040101010101" charset="-122"/>
                <a:cs typeface="微软雅黑" panose="020B0503020204020204" pitchFamily="34" charset="-122"/>
              </a:rPr>
              <a:t>月亮：不断变化</a:t>
            </a:r>
          </a:p>
        </p:txBody>
      </p:sp>
      <p:sp>
        <p:nvSpPr>
          <p:cNvPr id="20" name="文本框 7"/>
          <p:cNvSpPr txBox="1"/>
          <p:nvPr/>
        </p:nvSpPr>
        <p:spPr>
          <a:xfrm>
            <a:off x="6400343" y="2380245"/>
            <a:ext cx="1674186" cy="6053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53B948"/>
                </a:solidFill>
              </a14:hiddenFill>
            </a:ext>
          </a:extLst>
        </p:spPr>
        <p:txBody>
          <a:bodyPr wrap="square" lIns="51433" tIns="25718" rIns="51433" bIns="25718" rtlCol="0">
            <a:spAutoFit/>
          </a:bodyPr>
          <a:lstStyle/>
          <a:p>
            <a:pPr defTabSz="685766">
              <a:defRPr/>
            </a:pPr>
            <a:r>
              <a:rPr lang="zh-CN" altLang="en-US" dirty="0">
                <a:solidFill>
                  <a:srgbClr val="30B5AF"/>
                </a:solidFill>
                <a:latin typeface="华文中宋" panose="02010600040101010101" charset="-122"/>
                <a:ea typeface="华文中宋" panose="02010600040101010101" charset="-122"/>
                <a:sym typeface="+mn-ea"/>
              </a:rPr>
              <a:t>遵循自然规律</a:t>
            </a:r>
            <a:endParaRPr lang="en-US" altLang="zh-CN" dirty="0">
              <a:solidFill>
                <a:srgbClr val="30B5AF"/>
              </a:solidFill>
              <a:latin typeface="华文中宋" panose="02010600040101010101" charset="-122"/>
              <a:ea typeface="华文中宋" panose="02010600040101010101" charset="-122"/>
              <a:sym typeface="+mn-ea"/>
            </a:endParaRPr>
          </a:p>
          <a:p>
            <a:pPr defTabSz="685766">
              <a:defRPr/>
            </a:pPr>
            <a:r>
              <a:rPr lang="zh-CN" altLang="en-US" dirty="0">
                <a:solidFill>
                  <a:srgbClr val="30B5AF"/>
                </a:solidFill>
                <a:latin typeface="华文中宋" panose="02010600040101010101" charset="-122"/>
                <a:ea typeface="华文中宋" panose="02010600040101010101" charset="-122"/>
                <a:sym typeface="+mn-ea"/>
              </a:rPr>
              <a:t>生活美好有序</a:t>
            </a:r>
          </a:p>
        </p:txBody>
      </p:sp>
      <p:sp>
        <p:nvSpPr>
          <p:cNvPr id="24" name="文本框 3"/>
          <p:cNvSpPr txBox="1"/>
          <p:nvPr/>
        </p:nvSpPr>
        <p:spPr>
          <a:xfrm>
            <a:off x="2066381" y="1264588"/>
            <a:ext cx="470059" cy="2837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</a:extLst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wrap="square" lIns="68570" tIns="34286" rIns="68570" bIns="34286">
            <a:spAutoFit/>
          </a:bodyPr>
          <a:lstStyle/>
          <a:p>
            <a:pPr defTabSz="685766">
              <a:defRPr/>
            </a:pPr>
            <a:r>
              <a:rPr lang="zh-CN" altLang="en-US" dirty="0">
                <a:solidFill>
                  <a:srgbClr val="30B5AF"/>
                </a:solidFill>
                <a:latin typeface="华文中宋" panose="02010600040101010101" charset="-122"/>
                <a:ea typeface="华文中宋" panose="02010600040101010101" charset="-122"/>
              </a:rPr>
              <a:t>当世界年纪还小的时候</a:t>
            </a:r>
          </a:p>
        </p:txBody>
      </p:sp>
      <p:pic>
        <p:nvPicPr>
          <p:cNvPr id="5" name="图片 4" descr="7c512f73-b3e8-4cfa-8e22-ba349374843f_wps图片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9143" y="-140968"/>
            <a:ext cx="2121218" cy="1273969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1903097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42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43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44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4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ldLvl="0" animBg="1"/>
      <p:bldP spid="9" grpId="0" bldLvl="0" animBg="1"/>
      <p:bldP spid="11" grpId="0" bldLvl="0" animBg="1"/>
      <p:bldP spid="12" grpId="0" bldLvl="0" animBg="1"/>
      <p:bldP spid="13" grpId="0" bldLvl="0" animBg="1"/>
      <p:bldP spid="14" grpId="0" bldLvl="0" animBg="1"/>
      <p:bldP spid="15" grpId="0" bldLvl="0" animBg="1"/>
      <p:bldP spid="20" grpId="0" bldLvl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2" name="图片 1" descr="7c512f73-b3e8-4cfa-8e22-ba349374843f_wps图片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7693" y="-550544"/>
            <a:ext cx="7047548" cy="5069205"/>
          </a:xfrm>
          <a:prstGeom prst="rect">
            <a:avLst/>
          </a:prstGeom>
        </p:spPr>
      </p:pic>
      <p:sp>
        <p:nvSpPr>
          <p:cNvPr id="4" name="文本框 3" hidden="1"/>
          <p:cNvSpPr txBox="1"/>
          <p:nvPr/>
        </p:nvSpPr>
        <p:spPr>
          <a:xfrm>
            <a:off x="2" y="112300"/>
            <a:ext cx="1571625" cy="288539"/>
          </a:xfrm>
          <a:prstGeom prst="rect">
            <a:avLst/>
          </a:prstGeom>
          <a:noFill/>
        </p:spPr>
        <p:txBody>
          <a:bodyPr wrap="square" lIns="68577" tIns="34289" rIns="68577" bIns="34289" rtlCol="0">
            <a:spAutoFit/>
          </a:bodyPr>
          <a:lstStyle/>
          <a:p>
            <a:pPr algn="ctr" defTabSz="685766">
              <a:defRPr/>
            </a:pPr>
            <a:r>
              <a:rPr lang="en-US" altLang="zh-CN" sz="1400" dirty="0">
                <a:noFill/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BY YUSHEN</a:t>
            </a:r>
            <a:endParaRPr lang="zh-CN" altLang="en-US" sz="1400" dirty="0">
              <a:noFill/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 rot="360000">
            <a:off x="2656091" y="2342947"/>
            <a:ext cx="3794760" cy="1176338"/>
          </a:xfrm>
          <a:prstGeom prst="rect">
            <a:avLst/>
          </a:prstGeom>
          <a:noFill/>
        </p:spPr>
        <p:txBody>
          <a:bodyPr wrap="none" lIns="68577" tIns="34289" rIns="68577" bIns="34289" rtlCol="0">
            <a:spAutoFit/>
          </a:bodyPr>
          <a:lstStyle/>
          <a:p>
            <a:pPr defTabSz="685766">
              <a:defRPr/>
            </a:pPr>
            <a:r>
              <a:rPr kumimoji="1" lang="zh-CN" altLang="en-US" sz="7200" dirty="0">
                <a:solidFill>
                  <a:srgbClr val="30B5A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汉仪雅酷黑简" panose="00020600040101010101" charset="-122"/>
                <a:ea typeface="汉仪雅酷黑简" panose="00020600040101010101" charset="-122"/>
                <a:cs typeface="+mn-ea"/>
                <a:sym typeface="微软雅黑" panose="020B0503020204020204" pitchFamily="34" charset="-122"/>
              </a:rPr>
              <a:t>课堂练习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972008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2000">
        <p:random/>
      </p:transition>
    </mc:Choice>
    <mc:Fallback xmlns="">
      <p:transition spd="slow" advClick="0" advTm="2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矩形 17"/>
          <p:cNvSpPr/>
          <p:nvPr/>
        </p:nvSpPr>
        <p:spPr>
          <a:xfrm>
            <a:off x="2640331" y="1133001"/>
            <a:ext cx="6340316" cy="3023903"/>
          </a:xfrm>
          <a:prstGeom prst="rect">
            <a:avLst/>
          </a:prstGeom>
        </p:spPr>
        <p:txBody>
          <a:bodyPr wrap="square" lIns="68577" tIns="34289" rIns="68577" bIns="34289"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5pPr>
          </a:lstStyle>
          <a:p>
            <a:pPr defTabSz="342884" eaLnBrk="1" hangingPunct="1">
              <a:lnSpc>
                <a:spcPct val="200000"/>
              </a:lnSpc>
              <a:defRPr/>
            </a:pPr>
            <a:r>
              <a:rPr dirty="0">
                <a:solidFill>
                  <a:prstClr val="black"/>
                </a:solidFill>
                <a:latin typeface="方正姚体" panose="02010601030101010101" charset="-122"/>
                <a:ea typeface="方正姚体" panose="02010601030101010101" charset="-122"/>
                <a:cs typeface="方正姚体" panose="02010601030101010101" charset="-122"/>
              </a:rPr>
              <a:t> </a:t>
            </a:r>
            <a:r>
              <a:rPr dirty="0">
                <a:solidFill>
                  <a:prstClr val="black"/>
                </a:solidFill>
                <a:latin typeface="华文中宋" panose="02010600040101010101" charset="-122"/>
                <a:ea typeface="华文中宋" panose="02010600040101010101" charset="-122"/>
                <a:cs typeface="方正姚体" panose="02010601030101010101" charset="-122"/>
              </a:rPr>
              <a:t>一、看拼音，写词语。</a:t>
            </a:r>
          </a:p>
          <a:p>
            <a:pPr defTabSz="342884" eaLnBrk="1" hangingPunct="1">
              <a:lnSpc>
                <a:spcPct val="200000"/>
              </a:lnSpc>
              <a:defRPr/>
            </a:pPr>
            <a:r>
              <a:rPr sz="2100" dirty="0">
                <a:solidFill>
                  <a:prstClr val="black"/>
                </a:solidFill>
                <a:latin typeface="方正姚体" panose="02010601030101010101" charset="-122"/>
                <a:ea typeface="方正姚体" panose="02010601030101010101" charset="-122"/>
                <a:cs typeface="方正姚体" panose="02010601030101010101" charset="-122"/>
              </a:rPr>
              <a:t>        shì jiè      gōng láo     róng   yì</a:t>
            </a:r>
          </a:p>
          <a:p>
            <a:pPr defTabSz="342884" eaLnBrk="1" hangingPunct="1">
              <a:lnSpc>
                <a:spcPct val="200000"/>
              </a:lnSpc>
              <a:defRPr/>
            </a:pPr>
            <a:r>
              <a:rPr dirty="0">
                <a:solidFill>
                  <a:prstClr val="black"/>
                </a:solidFill>
                <a:latin typeface="方正姚体" panose="02010601030101010101" charset="-122"/>
                <a:ea typeface="方正姚体" panose="02010601030101010101" charset="-122"/>
                <a:cs typeface="方正姚体" panose="02010601030101010101" charset="-122"/>
              </a:rPr>
              <a:t>     （          ）   （          ）    （             ）</a:t>
            </a:r>
          </a:p>
          <a:p>
            <a:pPr defTabSz="342884" eaLnBrk="1" hangingPunct="1">
              <a:lnSpc>
                <a:spcPct val="200000"/>
              </a:lnSpc>
              <a:defRPr/>
            </a:pPr>
            <a:r>
              <a:rPr sz="2100" dirty="0">
                <a:solidFill>
                  <a:prstClr val="black"/>
                </a:solidFill>
                <a:latin typeface="方正姚体" panose="02010601030101010101" charset="-122"/>
                <a:ea typeface="方正姚体" panose="02010601030101010101" charset="-122"/>
                <a:cs typeface="方正姚体" panose="02010601030101010101" charset="-122"/>
              </a:rPr>
              <a:t>      fǎn fù        jiǎn dān      yǎn   jing</a:t>
            </a:r>
          </a:p>
          <a:p>
            <a:pPr defTabSz="342884" eaLnBrk="1" hangingPunct="1">
              <a:lnSpc>
                <a:spcPct val="200000"/>
              </a:lnSpc>
              <a:defRPr/>
            </a:pPr>
            <a:r>
              <a:rPr dirty="0">
                <a:solidFill>
                  <a:prstClr val="black"/>
                </a:solidFill>
                <a:latin typeface="方正姚体" panose="02010601030101010101" charset="-122"/>
                <a:ea typeface="方正姚体" panose="02010601030101010101" charset="-122"/>
                <a:cs typeface="方正姚体" panose="02010601030101010101" charset="-122"/>
              </a:rPr>
              <a:t>   （           ）   （          ）    （            ）</a:t>
            </a:r>
            <a:r>
              <a:rPr dirty="0">
                <a:solidFill>
                  <a:srgbClr val="C00000"/>
                </a:solidFill>
                <a:latin typeface="方正姚体" panose="02010601030101010101" charset="-122"/>
                <a:ea typeface="方正姚体" panose="02010601030101010101" charset="-122"/>
                <a:cs typeface="方正姚体" panose="02010601030101010101" charset="-122"/>
              </a:rPr>
              <a:t>                       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3141118" y="2520203"/>
            <a:ext cx="670560" cy="391478"/>
          </a:xfrm>
          <a:prstGeom prst="rect">
            <a:avLst/>
          </a:prstGeom>
          <a:noFill/>
        </p:spPr>
        <p:txBody>
          <a:bodyPr wrap="none" lIns="68577" tIns="34289" rIns="68577" bIns="34289" rtlCol="0">
            <a:spAutoFit/>
          </a:bodyPr>
          <a:lstStyle/>
          <a:p>
            <a:pPr algn="ctr" defTabSz="685766">
              <a:defRPr/>
            </a:pPr>
            <a:r>
              <a:rPr sz="2100" dirty="0">
                <a:solidFill>
                  <a:srgbClr val="30B5AF"/>
                </a:solidFill>
                <a:latin typeface="华文中宋" panose="02010600040101010101" charset="-122"/>
                <a:ea typeface="华文中宋" panose="02010600040101010101" charset="-122"/>
                <a:sym typeface="+mn-ea"/>
              </a:rPr>
              <a:t>世界</a:t>
            </a:r>
            <a:endParaRPr lang="zh-CN" altLang="en-US" sz="2100" dirty="0">
              <a:solidFill>
                <a:srgbClr val="30B5AF"/>
              </a:solidFill>
              <a:latin typeface="华文中宋" panose="02010600040101010101" charset="-122"/>
              <a:ea typeface="华文中宋" panose="02010600040101010101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4233510" y="2527349"/>
            <a:ext cx="850234" cy="392415"/>
          </a:xfrm>
          <a:prstGeom prst="rect">
            <a:avLst/>
          </a:prstGeom>
          <a:noFill/>
        </p:spPr>
        <p:txBody>
          <a:bodyPr wrap="none" lIns="68577" tIns="34289" rIns="68577" bIns="34289" rtlCol="0">
            <a:spAutoFit/>
          </a:bodyPr>
          <a:lstStyle/>
          <a:p>
            <a:pPr algn="ctr" defTabSz="685766">
              <a:defRPr/>
            </a:pPr>
            <a:r>
              <a:rPr sz="2100" dirty="0">
                <a:solidFill>
                  <a:srgbClr val="30B5AF"/>
                </a:solidFill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  <a:sym typeface="+mn-ea"/>
              </a:rPr>
              <a:t> 功劳 </a:t>
            </a:r>
            <a:endParaRPr lang="zh-CN" altLang="en-US" sz="2100" dirty="0">
              <a:solidFill>
                <a:srgbClr val="30B5AF"/>
              </a:solidFill>
              <a:latin typeface="华文中宋" panose="02010600040101010101" charset="-122"/>
              <a:ea typeface="华文中宋" panose="02010600040101010101" charset="-122"/>
              <a:cs typeface="华文中宋" panose="02010600040101010101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689979" y="2527348"/>
            <a:ext cx="670560" cy="391478"/>
          </a:xfrm>
          <a:prstGeom prst="rect">
            <a:avLst/>
          </a:prstGeom>
          <a:noFill/>
        </p:spPr>
        <p:txBody>
          <a:bodyPr wrap="none" lIns="68577" tIns="34289" rIns="68577" bIns="34289" rtlCol="0">
            <a:spAutoFit/>
          </a:bodyPr>
          <a:lstStyle/>
          <a:p>
            <a:pPr algn="ctr" defTabSz="685766">
              <a:defRPr/>
            </a:pPr>
            <a:r>
              <a:rPr sz="2100" dirty="0">
                <a:solidFill>
                  <a:srgbClr val="30B5AF"/>
                </a:solidFill>
                <a:latin typeface="华文中宋" panose="02010600040101010101" charset="-122"/>
                <a:ea typeface="华文中宋" panose="02010600040101010101" charset="-122"/>
                <a:sym typeface="+mn-ea"/>
              </a:rPr>
              <a:t>容易</a:t>
            </a:r>
            <a:endParaRPr lang="zh-CN" altLang="en-US" sz="2100" dirty="0">
              <a:solidFill>
                <a:srgbClr val="30B5AF"/>
              </a:solidFill>
              <a:latin typeface="华文中宋" panose="02010600040101010101" charset="-122"/>
              <a:ea typeface="华文中宋" panose="02010600040101010101" charset="-122"/>
              <a:sym typeface="+mn-ea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061107" y="3711665"/>
            <a:ext cx="763672" cy="392415"/>
          </a:xfrm>
          <a:prstGeom prst="rect">
            <a:avLst/>
          </a:prstGeom>
          <a:noFill/>
        </p:spPr>
        <p:txBody>
          <a:bodyPr wrap="none" lIns="68577" tIns="34289" rIns="68577" bIns="34289" rtlCol="0">
            <a:spAutoFit/>
          </a:bodyPr>
          <a:lstStyle/>
          <a:p>
            <a:pPr algn="ctr" defTabSz="685766">
              <a:defRPr/>
            </a:pPr>
            <a:r>
              <a:rPr sz="2100" dirty="0">
                <a:solidFill>
                  <a:srgbClr val="30B5AF"/>
                </a:solidFill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  <a:sym typeface="+mn-ea"/>
              </a:rPr>
              <a:t>反复 </a:t>
            </a:r>
            <a:endParaRPr lang="zh-CN" altLang="en-US" sz="2100" dirty="0">
              <a:solidFill>
                <a:srgbClr val="30B5AF"/>
              </a:solidFill>
              <a:latin typeface="华文中宋" panose="02010600040101010101" charset="-122"/>
              <a:ea typeface="华文中宋" panose="02010600040101010101" charset="-122"/>
              <a:cs typeface="华文中宋" panose="02010600040101010101" charset="-122"/>
              <a:sym typeface="+mn-ea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4323584" y="3712609"/>
            <a:ext cx="670560" cy="391478"/>
          </a:xfrm>
          <a:prstGeom prst="rect">
            <a:avLst/>
          </a:prstGeom>
          <a:noFill/>
        </p:spPr>
        <p:txBody>
          <a:bodyPr wrap="none" lIns="68577" tIns="34289" rIns="68577" bIns="34289" rtlCol="0">
            <a:spAutoFit/>
          </a:bodyPr>
          <a:lstStyle/>
          <a:p>
            <a:pPr algn="ctr" defTabSz="685766">
              <a:defRPr/>
            </a:pPr>
            <a:r>
              <a:rPr sz="2100" dirty="0">
                <a:solidFill>
                  <a:srgbClr val="30B5AF"/>
                </a:solidFill>
                <a:latin typeface="华文中宋" panose="02010600040101010101" charset="-122"/>
                <a:ea typeface="华文中宋" panose="02010600040101010101" charset="-122"/>
                <a:sym typeface="+mn-ea"/>
              </a:rPr>
              <a:t>简单</a:t>
            </a:r>
            <a:endParaRPr lang="zh-CN" altLang="en-US" sz="2100" dirty="0">
              <a:solidFill>
                <a:srgbClr val="30B5AF"/>
              </a:solidFill>
              <a:latin typeface="华文中宋" panose="02010600040101010101" charset="-122"/>
              <a:ea typeface="华文中宋" panose="02010600040101010101" charset="-122"/>
              <a:sym typeface="+mn-ea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5586941" y="3712609"/>
            <a:ext cx="670560" cy="391478"/>
          </a:xfrm>
          <a:prstGeom prst="rect">
            <a:avLst/>
          </a:prstGeom>
          <a:noFill/>
        </p:spPr>
        <p:txBody>
          <a:bodyPr wrap="none" lIns="68577" tIns="34289" rIns="68577" bIns="34289" rtlCol="0">
            <a:spAutoFit/>
          </a:bodyPr>
          <a:lstStyle/>
          <a:p>
            <a:pPr algn="ctr" defTabSz="685766">
              <a:defRPr/>
            </a:pPr>
            <a:r>
              <a:rPr sz="2100" dirty="0">
                <a:solidFill>
                  <a:srgbClr val="30B5AF"/>
                </a:solidFill>
                <a:latin typeface="华文中宋" panose="02010600040101010101" charset="-122"/>
                <a:ea typeface="华文中宋" panose="02010600040101010101" charset="-122"/>
                <a:sym typeface="+mn-ea"/>
              </a:rPr>
              <a:t>眼睛</a:t>
            </a:r>
            <a:endParaRPr lang="zh-CN" altLang="en-US" sz="2100" dirty="0">
              <a:solidFill>
                <a:srgbClr val="30B5AF"/>
              </a:solidFill>
              <a:latin typeface="华文中宋" panose="02010600040101010101" charset="-122"/>
              <a:ea typeface="华文中宋" panose="02010600040101010101" charset="-122"/>
              <a:sym typeface="+mn-ea"/>
            </a:endParaRPr>
          </a:p>
        </p:txBody>
      </p:sp>
      <p:pic>
        <p:nvPicPr>
          <p:cNvPr id="7" name="图片 6" descr="7c512f73-b3e8-4cfa-8e22-ba349374843f_wps图片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9143" y="-140968"/>
            <a:ext cx="2121218" cy="1273969"/>
          </a:xfrm>
          <a:prstGeom prst="rect">
            <a:avLst/>
          </a:prstGeom>
        </p:spPr>
      </p:pic>
      <p:sp>
        <p:nvSpPr>
          <p:cNvPr id="10" name="副标题 9"/>
          <p:cNvSpPr>
            <a:spLocks noGrp="1"/>
          </p:cNvSpPr>
          <p:nvPr>
            <p:ph type="subTitle" idx="1"/>
          </p:nvPr>
        </p:nvSpPr>
        <p:spPr>
          <a:xfrm>
            <a:off x="0" y="496016"/>
            <a:ext cx="4119105" cy="423641"/>
          </a:xfrm>
        </p:spPr>
        <p:txBody>
          <a:bodyPr/>
          <a:lstStyle/>
          <a:p>
            <a:r>
              <a:rPr lang="zh-CN" altLang="en-US" dirty="0">
                <a:solidFill>
                  <a:srgbClr val="30B5AF"/>
                </a:solidFill>
                <a:latin typeface="汉仪雅酷黑简" panose="00020600040101010101" charset="-122"/>
                <a:ea typeface="汉仪雅酷黑简" panose="00020600040101010101" charset="-122"/>
              </a:rPr>
              <a:t>课堂练习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57421093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6" grpId="0"/>
      <p:bldP spid="8" grpId="0"/>
      <p:bldP spid="9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矩形 17"/>
          <p:cNvSpPr/>
          <p:nvPr/>
        </p:nvSpPr>
        <p:spPr>
          <a:xfrm>
            <a:off x="2127410" y="1463994"/>
            <a:ext cx="5873115" cy="2562238"/>
          </a:xfrm>
          <a:prstGeom prst="rect">
            <a:avLst/>
          </a:prstGeom>
        </p:spPr>
        <p:txBody>
          <a:bodyPr wrap="square" lIns="68577" tIns="34289" rIns="68577" bIns="34289"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5pPr>
          </a:lstStyle>
          <a:p>
            <a:pPr defTabSz="342884" eaLnBrk="1" hangingPunct="1">
              <a:lnSpc>
                <a:spcPct val="150000"/>
              </a:lnSpc>
              <a:defRPr/>
            </a:pPr>
            <a:r>
              <a:rPr dirty="0">
                <a:solidFill>
                  <a:prstClr val="black"/>
                </a:solidFill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  <a:t>二、选词填空。</a:t>
            </a:r>
            <a:r>
              <a:rPr dirty="0">
                <a:solidFill>
                  <a:srgbClr val="C00000"/>
                </a:solidFill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  <a:t>     </a:t>
            </a:r>
            <a:endParaRPr lang="en-US" altLang="zh-CN" dirty="0">
              <a:solidFill>
                <a:srgbClr val="C00000"/>
              </a:solidFill>
              <a:latin typeface="华文中宋" panose="02010600040101010101" charset="-122"/>
              <a:ea typeface="华文中宋" panose="02010600040101010101" charset="-122"/>
              <a:cs typeface="华文中宋" panose="02010600040101010101" charset="-122"/>
            </a:endParaRPr>
          </a:p>
          <a:p>
            <a:pPr defTabSz="342884" eaLnBrk="1" hangingPunct="1">
              <a:lnSpc>
                <a:spcPct val="150000"/>
              </a:lnSpc>
              <a:defRPr/>
            </a:pPr>
            <a:r>
              <a:rPr dirty="0">
                <a:solidFill>
                  <a:prstClr val="black"/>
                </a:solidFill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  <a:t>必须     必然       简单     简洁     </a:t>
            </a:r>
          </a:p>
          <a:p>
            <a:pPr defTabSz="342884" eaLnBrk="1" hangingPunct="1">
              <a:lnSpc>
                <a:spcPct val="150000"/>
              </a:lnSpc>
              <a:defRPr/>
            </a:pPr>
            <a:r>
              <a:rPr dirty="0">
                <a:solidFill>
                  <a:prstClr val="black"/>
                </a:solidFill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  <a:t>（1）这个问题很（         ），我一听就会了。</a:t>
            </a:r>
          </a:p>
          <a:p>
            <a:pPr defTabSz="342884" eaLnBrk="1" hangingPunct="1">
              <a:lnSpc>
                <a:spcPct val="150000"/>
              </a:lnSpc>
              <a:defRPr/>
            </a:pPr>
            <a:r>
              <a:rPr dirty="0">
                <a:solidFill>
                  <a:prstClr val="black"/>
                </a:solidFill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  <a:t>（2）我们（          ）按照老师的要求做。</a:t>
            </a:r>
          </a:p>
          <a:p>
            <a:pPr defTabSz="342884" eaLnBrk="1" hangingPunct="1">
              <a:lnSpc>
                <a:spcPct val="150000"/>
              </a:lnSpc>
              <a:defRPr/>
            </a:pPr>
            <a:r>
              <a:rPr dirty="0">
                <a:solidFill>
                  <a:prstClr val="black"/>
                </a:solidFill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  <a:t>（3）他的总结非常（          ），一点儿也不拖泥带水。</a:t>
            </a:r>
          </a:p>
          <a:p>
            <a:pPr defTabSz="342884" eaLnBrk="1" hangingPunct="1">
              <a:lnSpc>
                <a:spcPct val="150000"/>
              </a:lnSpc>
              <a:defRPr/>
            </a:pPr>
            <a:r>
              <a:rPr dirty="0">
                <a:solidFill>
                  <a:prstClr val="black"/>
                </a:solidFill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  <a:t>（4）这两者之间有着（          ）的联系。       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4191455" y="2375785"/>
            <a:ext cx="670560" cy="391478"/>
          </a:xfrm>
          <a:prstGeom prst="rect">
            <a:avLst/>
          </a:prstGeom>
          <a:noFill/>
        </p:spPr>
        <p:txBody>
          <a:bodyPr wrap="none" lIns="68577" tIns="34289" rIns="68577" bIns="34289" rtlCol="0">
            <a:spAutoFit/>
          </a:bodyPr>
          <a:lstStyle/>
          <a:p>
            <a:pPr defTabSz="685766">
              <a:defRPr/>
            </a:pPr>
            <a:r>
              <a:rPr sz="2100" dirty="0">
                <a:solidFill>
                  <a:srgbClr val="30B5AF"/>
                </a:solidFill>
                <a:latin typeface="华文中宋" panose="02010600040101010101" charset="-122"/>
                <a:ea typeface="华文中宋" panose="02010600040101010101" charset="-122"/>
                <a:sym typeface="+mn-ea"/>
              </a:rPr>
              <a:t>简单</a:t>
            </a:r>
            <a:endParaRPr lang="zh-CN" altLang="en-US" sz="2100" dirty="0">
              <a:solidFill>
                <a:srgbClr val="30B5AF"/>
              </a:solidFill>
              <a:latin typeface="华文中宋" panose="02010600040101010101" charset="-122"/>
              <a:ea typeface="华文中宋" panose="02010600040101010101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520895" y="2767261"/>
            <a:ext cx="670560" cy="391478"/>
          </a:xfrm>
          <a:prstGeom prst="rect">
            <a:avLst/>
          </a:prstGeom>
          <a:noFill/>
        </p:spPr>
        <p:txBody>
          <a:bodyPr wrap="none" lIns="68577" tIns="34289" rIns="68577" bIns="34289" rtlCol="0">
            <a:spAutoFit/>
          </a:bodyPr>
          <a:lstStyle/>
          <a:p>
            <a:pPr defTabSz="685766">
              <a:defRPr/>
            </a:pPr>
            <a:r>
              <a:rPr sz="2100" dirty="0">
                <a:solidFill>
                  <a:srgbClr val="30B5AF"/>
                </a:solidFill>
                <a:latin typeface="华文中宋" panose="02010600040101010101" charset="-122"/>
                <a:ea typeface="华文中宋" panose="02010600040101010101" charset="-122"/>
                <a:sym typeface="+mn-ea"/>
              </a:rPr>
              <a:t>必须</a:t>
            </a:r>
            <a:endParaRPr lang="zh-CN" altLang="en-US" sz="2100" dirty="0">
              <a:solidFill>
                <a:srgbClr val="30B5AF"/>
              </a:solidFill>
              <a:latin typeface="华文中宋" panose="02010600040101010101" charset="-122"/>
              <a:ea typeface="华文中宋" panose="02010600040101010101" charset="-122"/>
              <a:sym typeface="+mn-ea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4431009" y="3193030"/>
            <a:ext cx="670560" cy="391478"/>
          </a:xfrm>
          <a:prstGeom prst="rect">
            <a:avLst/>
          </a:prstGeom>
          <a:noFill/>
        </p:spPr>
        <p:txBody>
          <a:bodyPr wrap="none" lIns="68577" tIns="34289" rIns="68577" bIns="34289" rtlCol="0">
            <a:spAutoFit/>
          </a:bodyPr>
          <a:lstStyle/>
          <a:p>
            <a:pPr defTabSz="685766">
              <a:defRPr/>
            </a:pPr>
            <a:r>
              <a:rPr sz="2100" dirty="0">
                <a:solidFill>
                  <a:srgbClr val="30B5AF"/>
                </a:solidFill>
                <a:latin typeface="华文中宋" panose="02010600040101010101" charset="-122"/>
                <a:ea typeface="华文中宋" panose="02010600040101010101" charset="-122"/>
                <a:sym typeface="+mn-ea"/>
              </a:rPr>
              <a:t>简洁</a:t>
            </a:r>
            <a:endParaRPr lang="zh-CN" altLang="en-US" sz="2100" dirty="0">
              <a:solidFill>
                <a:srgbClr val="30B5AF"/>
              </a:solidFill>
              <a:latin typeface="华文中宋" panose="02010600040101010101" charset="-122"/>
              <a:ea typeface="华文中宋" panose="02010600040101010101" charset="-122"/>
              <a:sym typeface="+mn-ea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4638654" y="3465922"/>
            <a:ext cx="670560" cy="552926"/>
          </a:xfrm>
          <a:prstGeom prst="rect">
            <a:avLst/>
          </a:prstGeom>
          <a:noFill/>
        </p:spPr>
        <p:txBody>
          <a:bodyPr wrap="none" lIns="68577" tIns="34289" rIns="68577" bIns="34289" rtlCol="0">
            <a:spAutoFit/>
          </a:bodyPr>
          <a:lstStyle/>
          <a:p>
            <a:pPr defTabSz="685766">
              <a:lnSpc>
                <a:spcPct val="150000"/>
              </a:lnSpc>
              <a:defRPr/>
            </a:pPr>
            <a:r>
              <a:rPr sz="2100" dirty="0">
                <a:solidFill>
                  <a:srgbClr val="30B5AF"/>
                </a:solidFill>
                <a:latin typeface="华文中宋" panose="02010600040101010101" charset="-122"/>
                <a:ea typeface="华文中宋" panose="02010600040101010101" charset="-122"/>
                <a:sym typeface="+mn-ea"/>
              </a:rPr>
              <a:t>必然</a:t>
            </a:r>
            <a:endParaRPr lang="zh-CN" altLang="en-US" sz="2100" dirty="0">
              <a:solidFill>
                <a:srgbClr val="30B5AF"/>
              </a:solidFill>
              <a:latin typeface="华文中宋" panose="02010600040101010101" charset="-122"/>
              <a:ea typeface="华文中宋" panose="02010600040101010101" charset="-122"/>
              <a:sym typeface="+mn-ea"/>
            </a:endParaRPr>
          </a:p>
        </p:txBody>
      </p:sp>
      <p:pic>
        <p:nvPicPr>
          <p:cNvPr id="7" name="图片 6" descr="7c512f73-b3e8-4cfa-8e22-ba349374843f_wps图片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9143" y="-140968"/>
            <a:ext cx="2121218" cy="1273969"/>
          </a:xfrm>
          <a:prstGeom prst="rect">
            <a:avLst/>
          </a:prstGeom>
        </p:spPr>
      </p:pic>
      <p:sp>
        <p:nvSpPr>
          <p:cNvPr id="5" name="副标题 4"/>
          <p:cNvSpPr>
            <a:spLocks noGrp="1"/>
          </p:cNvSpPr>
          <p:nvPr>
            <p:ph type="subTitle" idx="1"/>
          </p:nvPr>
        </p:nvSpPr>
        <p:spPr>
          <a:xfrm>
            <a:off x="0" y="496016"/>
            <a:ext cx="4119105" cy="423641"/>
          </a:xfrm>
        </p:spPr>
        <p:txBody>
          <a:bodyPr/>
          <a:lstStyle/>
          <a:p>
            <a:r>
              <a:rPr lang="zh-CN" altLang="en-US" dirty="0">
                <a:solidFill>
                  <a:srgbClr val="30B5AF"/>
                </a:solidFill>
                <a:latin typeface="汉仪雅酷黑简" panose="00020600040101010101" charset="-122"/>
                <a:ea typeface="汉仪雅酷黑简" panose="00020600040101010101" charset="-122"/>
              </a:rPr>
              <a:t>课堂练习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54015082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10" grpId="0"/>
      <p:bldP spid="11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 hidden="1"/>
          <p:cNvSpPr txBox="1"/>
          <p:nvPr/>
        </p:nvSpPr>
        <p:spPr>
          <a:xfrm>
            <a:off x="2" y="112300"/>
            <a:ext cx="1571625" cy="288539"/>
          </a:xfrm>
          <a:prstGeom prst="rect">
            <a:avLst/>
          </a:prstGeom>
          <a:noFill/>
        </p:spPr>
        <p:txBody>
          <a:bodyPr wrap="square" lIns="68577" tIns="34289" rIns="68577" bIns="34289" rtlCol="0">
            <a:spAutoFit/>
          </a:bodyPr>
          <a:lstStyle/>
          <a:p>
            <a:pPr algn="ctr" defTabSz="685766">
              <a:defRPr/>
            </a:pPr>
            <a:r>
              <a:rPr lang="en-US" altLang="zh-CN" sz="1400" dirty="0">
                <a:noFill/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BY YUSHEN</a:t>
            </a:r>
            <a:endParaRPr lang="zh-CN" altLang="en-US" sz="1400" dirty="0">
              <a:noFill/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2127142" y="1506241"/>
            <a:ext cx="5415482" cy="1278577"/>
            <a:chOff x="6086872" y="2844265"/>
            <a:chExt cx="5172782" cy="1221276"/>
          </a:xfrm>
        </p:grpSpPr>
        <p:grpSp>
          <p:nvGrpSpPr>
            <p:cNvPr id="22" name="组合 21"/>
            <p:cNvGrpSpPr/>
            <p:nvPr/>
          </p:nvGrpSpPr>
          <p:grpSpPr>
            <a:xfrm>
              <a:off x="6086872" y="3405338"/>
              <a:ext cx="5093646" cy="660203"/>
              <a:chOff x="-4775265" y="2184403"/>
              <a:chExt cx="5093646" cy="660203"/>
            </a:xfrm>
          </p:grpSpPr>
          <p:cxnSp>
            <p:nvCxnSpPr>
              <p:cNvPr id="24" name="直接连接符 23"/>
              <p:cNvCxnSpPr/>
              <p:nvPr/>
            </p:nvCxnSpPr>
            <p:spPr>
              <a:xfrm>
                <a:off x="-4634728" y="2789746"/>
                <a:ext cx="4953109" cy="0"/>
              </a:xfrm>
              <a:prstGeom prst="line">
                <a:avLst/>
              </a:prstGeom>
              <a:noFill/>
              <a:ln w="6350" cap="flat" cmpd="sng" algn="ctr">
                <a:solidFill>
                  <a:sysClr val="windowText" lastClr="000000">
                    <a:lumMod val="65000"/>
                    <a:lumOff val="35000"/>
                  </a:sysClr>
                </a:solidFill>
                <a:prstDash val="solid"/>
                <a:miter lim="800000"/>
              </a:ln>
              <a:effectLst/>
            </p:spPr>
          </p:cxnSp>
          <p:sp>
            <p:nvSpPr>
              <p:cNvPr id="25" name="文本占位符 19"/>
              <p:cNvSpPr txBox="1"/>
              <p:nvPr/>
            </p:nvSpPr>
            <p:spPr>
              <a:xfrm>
                <a:off x="-4775265" y="2184403"/>
                <a:ext cx="5027138" cy="660203"/>
              </a:xfrm>
              <a:prstGeom prst="rect">
                <a:avLst/>
              </a:prstGeom>
            </p:spPr>
            <p:txBody>
              <a:bodyPr/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dist" defTabSz="685766">
                  <a:buNone/>
                  <a:defRPr/>
                </a:pPr>
                <a:r>
                  <a:rPr lang="zh-CN" altLang="en-US" sz="3300" b="1" dirty="0">
                    <a:solidFill>
                      <a:prstClr val="black">
                        <a:lumMod val="95000"/>
                        <a:lumOff val="5000"/>
                      </a:prstClr>
                    </a:solidFill>
                    <a:latin typeface="华文中宋" panose="02010600040101010101" charset="-122"/>
                    <a:ea typeface="华文中宋" panose="02010600040101010101" charset="-122"/>
                    <a:cs typeface="+mn-ea"/>
                    <a:sym typeface="Arial" panose="020B0604020202020204" pitchFamily="34" charset="0"/>
                  </a:rPr>
                  <a:t>同学们下课了</a:t>
                </a:r>
              </a:p>
            </p:txBody>
          </p:sp>
        </p:grpSp>
        <p:sp>
          <p:nvSpPr>
            <p:cNvPr id="20" name="文本占位符 20"/>
            <p:cNvSpPr txBox="1"/>
            <p:nvPr/>
          </p:nvSpPr>
          <p:spPr>
            <a:xfrm>
              <a:off x="6147269" y="2844265"/>
              <a:ext cx="5112385" cy="423545"/>
            </a:xfrm>
            <a:prstGeom prst="rect">
              <a:avLst/>
            </a:prstGeom>
          </p:spPr>
          <p:txBody>
            <a:bodyPr/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defTabSz="685766">
                <a:buNone/>
                <a:defRPr/>
              </a:pPr>
              <a:r>
                <a:rPr lang="zh-CN" altLang="en-US" sz="2700" dirty="0">
                  <a:solidFill>
                    <a:prstClr val="black">
                      <a:lumMod val="95000"/>
                      <a:lumOff val="5000"/>
                    </a:prstClr>
                  </a:solidFill>
                  <a:latin typeface="华文中宋" panose="02010600040101010101" charset="-122"/>
                  <a:ea typeface="华文中宋" panose="02010600040101010101" charset="-122"/>
                  <a:cs typeface="+mn-ea"/>
                  <a:sym typeface="Arial" panose="020B0604020202020204" pitchFamily="34" charset="0"/>
                </a:rPr>
                <a:t>部编版二年级下册</a:t>
              </a:r>
              <a:endParaRPr lang="en-US" altLang="zh-CN" sz="2700" dirty="0">
                <a:solidFill>
                  <a:prstClr val="black">
                    <a:lumMod val="95000"/>
                    <a:lumOff val="5000"/>
                  </a:prstClr>
                </a:solidFill>
                <a:latin typeface="华文中宋" panose="02010600040101010101" charset="-122"/>
                <a:ea typeface="华文中宋" panose="02010600040101010101" charset="-122"/>
                <a:cs typeface="+mn-ea"/>
                <a:sym typeface="Arial" panose="020B0604020202020204" pitchFamily="34" charset="0"/>
              </a:endParaRP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38175801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2000">
        <p:random/>
      </p:transition>
    </mc:Choice>
    <mc:Fallback xmlns="">
      <p:transition spd="slow" advClick="0" advTm="2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212399"/>
            <a:ext cx="9143999" cy="49291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000" tIns="0" rIns="135000" bIns="0" anchor="ctr"/>
          <a:lstStyle/>
          <a:p>
            <a:pPr algn="ctr">
              <a:defRPr/>
            </a:pPr>
            <a:r>
              <a:rPr lang="en-US" altLang="zh-CN" sz="21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1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1636569"/>
            <a:ext cx="9143999" cy="58145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更多精品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1936373" y="2940767"/>
            <a:ext cx="5179807" cy="1269578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607755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7c512f73-b3e8-4cfa-8e22-ba349374843f_wps图片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9143" y="-140968"/>
            <a:ext cx="2121218" cy="1273969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1459520" y="1655258"/>
            <a:ext cx="3650145" cy="2145983"/>
          </a:xfrm>
          <a:prstGeom prst="rect">
            <a:avLst/>
          </a:prstGeom>
          <a:noFill/>
          <a:ln>
            <a:solidFill>
              <a:srgbClr val="30B5AF"/>
            </a:solidFill>
          </a:ln>
        </p:spPr>
        <p:txBody>
          <a:bodyPr wrap="square" lIns="68577" tIns="34289" rIns="68577" bIns="34289" rtlCol="0" anchor="t">
            <a:spAutoFit/>
          </a:bodyPr>
          <a:lstStyle/>
          <a:p>
            <a:pPr defTabSz="685766">
              <a:lnSpc>
                <a:spcPct val="150000"/>
              </a:lnSpc>
              <a:defRPr/>
            </a:pPr>
            <a:r>
              <a:rPr lang="en-US" altLang="zh-CN" sz="1500" dirty="0">
                <a:solidFill>
                  <a:srgbClr val="30B5AF"/>
                </a:solidFill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  <a:sym typeface="+mn-ea"/>
              </a:rPr>
              <a:t>       </a:t>
            </a:r>
            <a:r>
              <a:rPr lang="zh-CN" altLang="en-US" sz="1500" dirty="0">
                <a:solidFill>
                  <a:srgbClr val="30B5AF"/>
                </a:solidFill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  <a:sym typeface="+mn-ea"/>
              </a:rPr>
              <a:t>每个人都是从小慢慢长大的，你是否还记得你小时候学本领的情景呢？是不是很有趣？</a:t>
            </a:r>
          </a:p>
          <a:p>
            <a:pPr defTabSz="685766">
              <a:lnSpc>
                <a:spcPct val="150000"/>
              </a:lnSpc>
              <a:defRPr/>
            </a:pPr>
            <a:r>
              <a:rPr lang="zh-CN" altLang="en-US" sz="1500" dirty="0">
                <a:solidFill>
                  <a:srgbClr val="30B5AF"/>
                </a:solidFill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  <a:sym typeface="+mn-ea"/>
              </a:rPr>
              <a:t>    “当世界年纪还小的时候”又是怎样的呢？这是一篇具有浓厚幻想色彩的童话故事，让我们一起走进课文读一读吧。</a:t>
            </a:r>
          </a:p>
        </p:txBody>
      </p:sp>
      <p:sp>
        <p:nvSpPr>
          <p:cNvPr id="8" name="副标题 7"/>
          <p:cNvSpPr>
            <a:spLocks noGrp="1"/>
          </p:cNvSpPr>
          <p:nvPr>
            <p:ph type="subTitle" idx="1"/>
          </p:nvPr>
        </p:nvSpPr>
        <p:spPr>
          <a:xfrm>
            <a:off x="-10791" y="555526"/>
            <a:ext cx="4119105" cy="423641"/>
          </a:xfrm>
        </p:spPr>
        <p:txBody>
          <a:bodyPr/>
          <a:lstStyle/>
          <a:p>
            <a:r>
              <a:rPr lang="zh-CN" altLang="en-US" dirty="0">
                <a:solidFill>
                  <a:srgbClr val="30B5AF"/>
                </a:solidFill>
                <a:latin typeface="汉仪雅酷黑简" panose="00020600040101010101" charset="-122"/>
                <a:ea typeface="汉仪雅酷黑简" panose="00020600040101010101" charset="-122"/>
              </a:rPr>
              <a:t>课前导读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36096" y="1508651"/>
            <a:ext cx="2620328" cy="2410778"/>
          </a:xfrm>
          <a:prstGeom prst="rect">
            <a:avLst/>
          </a:prstGeom>
          <a:ln>
            <a:solidFill>
              <a:srgbClr val="30B5AF"/>
            </a:solidFill>
          </a:ln>
        </p:spPr>
      </p:pic>
      <p:sp>
        <p:nvSpPr>
          <p:cNvPr id="3" name="文本框 2"/>
          <p:cNvSpPr txBox="1"/>
          <p:nvPr/>
        </p:nvSpPr>
        <p:spPr>
          <a:xfrm>
            <a:off x="4427984" y="267494"/>
            <a:ext cx="25922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rgbClr val="F4F3EE"/>
                </a:solidFill>
              </a:rPr>
              <a:t>https://www.ypppt.com/</a:t>
            </a:r>
            <a:endParaRPr lang="zh-CN" altLang="en-US" dirty="0">
              <a:solidFill>
                <a:srgbClr val="F4F3EE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573739740"/>
      </p:ext>
    </p:extLst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Box 3"/>
          <p:cNvSpPr txBox="1"/>
          <p:nvPr/>
        </p:nvSpPr>
        <p:spPr>
          <a:xfrm>
            <a:off x="1840232" y="1867854"/>
            <a:ext cx="6066949" cy="1917058"/>
          </a:xfrm>
          <a:prstGeom prst="round2DiagRect">
            <a:avLst/>
          </a:prstGeom>
          <a:noFill/>
          <a:ln w="38100">
            <a:noFill/>
          </a:ln>
        </p:spPr>
        <p:txBody>
          <a:bodyPr wrap="square" lIns="68577" tIns="34289" rIns="68577" bIns="34289">
            <a:spAutoFit/>
          </a:bodyPr>
          <a:lstStyle/>
          <a:p>
            <a:pPr defTabSz="685766">
              <a:lnSpc>
                <a:spcPct val="150000"/>
              </a:lnSpc>
              <a:defRPr/>
            </a:pPr>
            <a:r>
              <a:rPr lang="en-US" dirty="0">
                <a:solidFill>
                  <a:srgbClr val="C00000"/>
                </a:solidFill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  <a:sym typeface="+mn-ea"/>
              </a:rPr>
              <a:t>     </a:t>
            </a:r>
            <a:r>
              <a:rPr lang="en-US" dirty="0">
                <a:solidFill>
                  <a:srgbClr val="30B5AF"/>
                </a:solidFill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  <a:sym typeface="+mn-ea"/>
              </a:rPr>
              <a:t>  </a:t>
            </a:r>
            <a:r>
              <a:rPr dirty="0">
                <a:solidFill>
                  <a:srgbClr val="30B5AF"/>
                </a:solidFill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  <a:sym typeface="+mn-ea"/>
              </a:rPr>
              <a:t>童话，</a:t>
            </a:r>
            <a:r>
              <a:rPr dirty="0">
                <a:solidFill>
                  <a:prstClr val="black"/>
                </a:solidFill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  <a:sym typeface="+mn-ea"/>
              </a:rPr>
              <a:t>一般指虚构故事作品，是文学体裁中的一种，主要面向儿童。童话通过丰富的想象、幻想、夸张、象征的手法来塑造形象，反映生活。其语言通俗生动，故事情节往往离奇曲折，引人入胜。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1333604" y="1341184"/>
            <a:ext cx="2004060" cy="391478"/>
          </a:xfrm>
          <a:prstGeom prst="rect">
            <a:avLst/>
          </a:prstGeom>
          <a:noFill/>
        </p:spPr>
        <p:txBody>
          <a:bodyPr wrap="none" lIns="68577" tIns="34289" rIns="68577" bIns="34289" rtlCol="0">
            <a:spAutoFit/>
          </a:bodyPr>
          <a:lstStyle/>
          <a:p>
            <a:pPr defTabSz="685766">
              <a:defRPr/>
            </a:pPr>
            <a:r>
              <a:rPr sz="2100" dirty="0">
                <a:solidFill>
                  <a:srgbClr val="30B5AF"/>
                </a:solidFill>
                <a:latin typeface="华文中宋" panose="02010600040101010101" charset="-122"/>
                <a:ea typeface="华文中宋" panose="02010600040101010101" charset="-122"/>
                <a:cs typeface="微软雅黑" panose="020B0503020204020204" pitchFamily="34" charset="-122"/>
                <a:sym typeface="+mn-ea"/>
              </a:rPr>
              <a:t>什么是童话呢？</a:t>
            </a:r>
            <a:endParaRPr lang="zh-CN" altLang="en-US" sz="2100" dirty="0">
              <a:solidFill>
                <a:srgbClr val="30B5AF"/>
              </a:solidFill>
              <a:latin typeface="华文中宋" panose="02010600040101010101" charset="-122"/>
              <a:ea typeface="华文中宋" panose="02010600040101010101" charset="-122"/>
              <a:cs typeface="微软雅黑" panose="020B0503020204020204" pitchFamily="34" charset="-122"/>
              <a:sym typeface="+mn-ea"/>
            </a:endParaRPr>
          </a:p>
        </p:txBody>
      </p:sp>
      <p:pic>
        <p:nvPicPr>
          <p:cNvPr id="3" name="图片 2" descr="7c512f73-b3e8-4cfa-8e22-ba349374843f_wps图片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9143" y="-140968"/>
            <a:ext cx="2121218" cy="1273969"/>
          </a:xfrm>
          <a:prstGeom prst="rect">
            <a:avLst/>
          </a:prstGeom>
        </p:spPr>
      </p:pic>
      <p:sp>
        <p:nvSpPr>
          <p:cNvPr id="8" name="副标题 7"/>
          <p:cNvSpPr>
            <a:spLocks noGrp="1"/>
          </p:cNvSpPr>
          <p:nvPr>
            <p:ph type="subTitle" idx="1"/>
          </p:nvPr>
        </p:nvSpPr>
        <p:spPr>
          <a:xfrm>
            <a:off x="0" y="555526"/>
            <a:ext cx="4119105" cy="423641"/>
          </a:xfrm>
        </p:spPr>
        <p:txBody>
          <a:bodyPr/>
          <a:lstStyle/>
          <a:p>
            <a:r>
              <a:rPr lang="zh-CN" altLang="en-US" dirty="0">
                <a:solidFill>
                  <a:srgbClr val="30B5AF"/>
                </a:solidFill>
                <a:latin typeface="汉仪雅酷黑简" panose="00020600040101010101" charset="-122"/>
                <a:ea typeface="汉仪雅酷黑简" panose="00020600040101010101" charset="-122"/>
              </a:rPr>
              <a:t>课前导读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53160853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8" grpId="0" bldLvl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Box 3"/>
          <p:cNvSpPr txBox="1"/>
          <p:nvPr/>
        </p:nvSpPr>
        <p:spPr>
          <a:xfrm>
            <a:off x="1323975" y="1598983"/>
            <a:ext cx="7221400" cy="1916936"/>
          </a:xfrm>
          <a:prstGeom prst="round2DiagRect">
            <a:avLst/>
          </a:prstGeom>
          <a:noFill/>
          <a:ln w="38100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C5C5"/>
                </a:solidFill>
              </a14:hiddenFill>
            </a:ext>
          </a:extLst>
        </p:spPr>
        <p:txBody>
          <a:bodyPr wrap="square" lIns="68577" tIns="34289" rIns="68577" bIns="34289">
            <a:spAutoFit/>
          </a:bodyPr>
          <a:lstStyle/>
          <a:p>
            <a:pPr defTabSz="685766">
              <a:lnSpc>
                <a:spcPct val="150000"/>
              </a:lnSpc>
              <a:defRPr/>
            </a:pPr>
            <a:r>
              <a:rPr lang="en-US" dirty="0">
                <a:solidFill>
                  <a:srgbClr val="C00000"/>
                </a:solidFill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  <a:sym typeface="+mn-ea"/>
              </a:rPr>
              <a:t>     </a:t>
            </a:r>
            <a:r>
              <a:rPr lang="en-US" dirty="0">
                <a:solidFill>
                  <a:srgbClr val="30B5AF"/>
                </a:solidFill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  <a:sym typeface="+mn-ea"/>
              </a:rPr>
              <a:t>  </a:t>
            </a:r>
            <a:r>
              <a:rPr dirty="0">
                <a:solidFill>
                  <a:srgbClr val="30B5AF"/>
                </a:solidFill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  <a:sym typeface="+mn-ea"/>
              </a:rPr>
              <a:t>于尔克·舒比格：</a:t>
            </a:r>
            <a:r>
              <a:rPr dirty="0">
                <a:solidFill>
                  <a:prstClr val="black"/>
                </a:solidFill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  <a:sym typeface="+mn-ea"/>
              </a:rPr>
              <a:t>德国心理治疗师、编辑和出版家。</a:t>
            </a:r>
          </a:p>
          <a:p>
            <a:pPr defTabSz="685766">
              <a:lnSpc>
                <a:spcPct val="150000"/>
              </a:lnSpc>
              <a:defRPr/>
            </a:pPr>
            <a:r>
              <a:rPr dirty="0">
                <a:solidFill>
                  <a:srgbClr val="30B5AF"/>
                </a:solidFill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  <a:sym typeface="+mn-ea"/>
              </a:rPr>
              <a:t>主要作品：</a:t>
            </a:r>
          </a:p>
          <a:p>
            <a:pPr defTabSz="685766">
              <a:lnSpc>
                <a:spcPct val="150000"/>
              </a:lnSpc>
              <a:defRPr/>
            </a:pPr>
            <a:r>
              <a:rPr dirty="0">
                <a:solidFill>
                  <a:prstClr val="black"/>
                </a:solidFill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  <a:sym typeface="+mn-ea"/>
              </a:rPr>
              <a:t>     《大海在哪里》《爸爸妈妈我和她》《有一只狗，它的名字叫天空》等。</a:t>
            </a:r>
          </a:p>
        </p:txBody>
      </p:sp>
      <p:pic>
        <p:nvPicPr>
          <p:cNvPr id="3" name="图片 2" descr="7c512f73-b3e8-4cfa-8e22-ba349374843f_wps图片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9143" y="-140968"/>
            <a:ext cx="2121218" cy="1273969"/>
          </a:xfrm>
          <a:prstGeom prst="rect">
            <a:avLst/>
          </a:prstGeom>
        </p:spPr>
      </p:pic>
      <p:sp>
        <p:nvSpPr>
          <p:cNvPr id="8" name="副标题 7"/>
          <p:cNvSpPr>
            <a:spLocks noGrp="1"/>
          </p:cNvSpPr>
          <p:nvPr>
            <p:ph type="subTitle" idx="1"/>
          </p:nvPr>
        </p:nvSpPr>
        <p:spPr>
          <a:xfrm>
            <a:off x="0" y="555526"/>
            <a:ext cx="4119105" cy="423641"/>
          </a:xfrm>
        </p:spPr>
        <p:txBody>
          <a:bodyPr/>
          <a:lstStyle/>
          <a:p>
            <a:r>
              <a:rPr lang="zh-CN" altLang="en-US" dirty="0">
                <a:solidFill>
                  <a:srgbClr val="30B5AF"/>
                </a:solidFill>
                <a:latin typeface="汉仪雅酷黑简" panose="00020600040101010101" charset="-122"/>
                <a:ea typeface="汉仪雅酷黑简" panose="00020600040101010101" charset="-122"/>
              </a:rPr>
              <a:t>课前导读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94507227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8" grpId="0" bldLvl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259632" y="1707654"/>
            <a:ext cx="6732270" cy="2007394"/>
          </a:xfrm>
          <a:prstGeom prst="rect">
            <a:avLst/>
          </a:prstGeom>
        </p:spPr>
        <p:txBody>
          <a:bodyPr wrap="square" lIns="68577" tIns="34289" rIns="68577" bIns="34289">
            <a:spAutoFit/>
          </a:bodyPr>
          <a:lstStyle/>
          <a:p>
            <a:pPr defTabSz="685766">
              <a:lnSpc>
                <a:spcPct val="150000"/>
              </a:lnSpc>
              <a:defRPr/>
            </a:pPr>
            <a:r>
              <a:rPr lang="zh-CN" altLang="en-US" sz="2100" dirty="0">
                <a:solidFill>
                  <a:srgbClr val="30B5AF"/>
                </a:solidFill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  <a:t>（1）不认识的字可以看拼音，或者请教老师和同学。</a:t>
            </a:r>
          </a:p>
          <a:p>
            <a:pPr defTabSz="685766">
              <a:lnSpc>
                <a:spcPct val="150000"/>
              </a:lnSpc>
              <a:defRPr/>
            </a:pPr>
            <a:r>
              <a:rPr lang="zh-CN" altLang="en-US" sz="2100" dirty="0">
                <a:solidFill>
                  <a:srgbClr val="30B5AF"/>
                </a:solidFill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  <a:t>（2）读准每一个字的字音，圈出生字词；</a:t>
            </a:r>
          </a:p>
          <a:p>
            <a:pPr defTabSz="685766">
              <a:lnSpc>
                <a:spcPct val="150000"/>
              </a:lnSpc>
              <a:defRPr/>
            </a:pPr>
            <a:r>
              <a:rPr lang="zh-CN" altLang="en-US" sz="2100" dirty="0">
                <a:solidFill>
                  <a:srgbClr val="30B5AF"/>
                </a:solidFill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  <a:t>（3）读通每个句子，读不通顺的多读几遍；</a:t>
            </a:r>
          </a:p>
          <a:p>
            <a:pPr defTabSz="685766">
              <a:lnSpc>
                <a:spcPct val="150000"/>
              </a:lnSpc>
              <a:defRPr/>
            </a:pPr>
            <a:r>
              <a:rPr lang="zh-CN" altLang="en-US" sz="2100" dirty="0">
                <a:solidFill>
                  <a:srgbClr val="30B5AF"/>
                </a:solidFill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  <a:t>（4）给每个自然段写上序号。                            </a:t>
            </a:r>
          </a:p>
        </p:txBody>
      </p:sp>
      <p:pic>
        <p:nvPicPr>
          <p:cNvPr id="3" name="图片 2" descr="7c512f73-b3e8-4cfa-8e22-ba349374843f_wps图片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9143" y="-140968"/>
            <a:ext cx="2121218" cy="1273969"/>
          </a:xfrm>
          <a:prstGeom prst="rect">
            <a:avLst/>
          </a:prstGeom>
        </p:spPr>
      </p:pic>
      <p:sp>
        <p:nvSpPr>
          <p:cNvPr id="8" name="副标题 7"/>
          <p:cNvSpPr>
            <a:spLocks noGrp="1"/>
          </p:cNvSpPr>
          <p:nvPr>
            <p:ph type="subTitle" idx="1"/>
          </p:nvPr>
        </p:nvSpPr>
        <p:spPr>
          <a:xfrm>
            <a:off x="-10304" y="463511"/>
            <a:ext cx="4119105" cy="423641"/>
          </a:xfrm>
        </p:spPr>
        <p:txBody>
          <a:bodyPr/>
          <a:lstStyle/>
          <a:p>
            <a:r>
              <a:rPr lang="zh-CN" altLang="en-US" dirty="0">
                <a:solidFill>
                  <a:srgbClr val="30B5AF"/>
                </a:solidFill>
                <a:latin typeface="汉仪雅酷黑简" panose="00020600040101010101" charset="-122"/>
                <a:ea typeface="汉仪雅酷黑简" panose="00020600040101010101" charset="-122"/>
              </a:rPr>
              <a:t>课前导读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09585665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2" name="图片 1" descr="7c512f73-b3e8-4cfa-8e22-ba349374843f_wps图片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7693" y="-550544"/>
            <a:ext cx="7047548" cy="5069205"/>
          </a:xfrm>
          <a:prstGeom prst="rect">
            <a:avLst/>
          </a:prstGeom>
        </p:spPr>
      </p:pic>
      <p:sp>
        <p:nvSpPr>
          <p:cNvPr id="4" name="文本框 3" hidden="1"/>
          <p:cNvSpPr txBox="1"/>
          <p:nvPr/>
        </p:nvSpPr>
        <p:spPr>
          <a:xfrm>
            <a:off x="2" y="112300"/>
            <a:ext cx="1571625" cy="288539"/>
          </a:xfrm>
          <a:prstGeom prst="rect">
            <a:avLst/>
          </a:prstGeom>
          <a:noFill/>
        </p:spPr>
        <p:txBody>
          <a:bodyPr wrap="square" lIns="68577" tIns="34289" rIns="68577" bIns="34289" rtlCol="0">
            <a:spAutoFit/>
          </a:bodyPr>
          <a:lstStyle/>
          <a:p>
            <a:pPr algn="ctr" defTabSz="685766">
              <a:defRPr/>
            </a:pPr>
            <a:r>
              <a:rPr lang="en-US" altLang="zh-CN" sz="1400" dirty="0">
                <a:noFill/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BY YUSHEN</a:t>
            </a:r>
            <a:endParaRPr lang="zh-CN" altLang="en-US" sz="1400" dirty="0">
              <a:noFill/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 rot="360000">
            <a:off x="2656091" y="2342947"/>
            <a:ext cx="3794760" cy="1176338"/>
          </a:xfrm>
          <a:prstGeom prst="rect">
            <a:avLst/>
          </a:prstGeom>
          <a:noFill/>
        </p:spPr>
        <p:txBody>
          <a:bodyPr wrap="none" lIns="68577" tIns="34289" rIns="68577" bIns="34289" rtlCol="0">
            <a:spAutoFit/>
          </a:bodyPr>
          <a:lstStyle/>
          <a:p>
            <a:pPr defTabSz="685766">
              <a:defRPr/>
            </a:pPr>
            <a:r>
              <a:rPr kumimoji="1" lang="zh-CN" altLang="en-US" sz="7200" dirty="0">
                <a:solidFill>
                  <a:srgbClr val="30B5A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汉仪雅酷黑简" panose="00020600040101010101" charset="-122"/>
                <a:ea typeface="汉仪雅酷黑简" panose="00020600040101010101" charset="-122"/>
                <a:cs typeface="+mn-ea"/>
                <a:sym typeface="微软雅黑" panose="020B0503020204020204" pitchFamily="34" charset="-122"/>
              </a:rPr>
              <a:t>新知探究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9426892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2000">
        <p:random/>
      </p:transition>
    </mc:Choice>
    <mc:Fallback xmlns="">
      <p:transition spd="slow" advClick="0" advTm="2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-351948" y="1641157"/>
            <a:ext cx="8965883" cy="2353628"/>
          </a:xfrm>
          <a:prstGeom prst="rect">
            <a:avLst/>
          </a:prstGeom>
          <a:noFill/>
          <a:ln w="9525">
            <a:noFill/>
          </a:ln>
        </p:spPr>
        <p:txBody>
          <a:bodyPr wrap="square" lIns="68577" tIns="34289" rIns="68577" bIns="34289">
            <a:spAutoFit/>
          </a:bodyPr>
          <a:lstStyle/>
          <a:p>
            <a:pPr marL="1371532" lvl="4" algn="dist" defTabSz="685766">
              <a:lnSpc>
                <a:spcPct val="150000"/>
              </a:lnSpc>
              <a:defRPr/>
            </a:pPr>
            <a:r>
              <a:rPr sz="3300" dirty="0">
                <a:solidFill>
                  <a:srgbClr val="30B5AF"/>
                </a:solidFill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  <a:t>纪 必 须 功 譬 糙 敏     </a:t>
            </a:r>
          </a:p>
          <a:p>
            <a:pPr marL="1371532" lvl="4" algn="dist" defTabSz="685766">
              <a:lnSpc>
                <a:spcPct val="150000"/>
              </a:lnSpc>
              <a:defRPr/>
            </a:pPr>
            <a:endParaRPr sz="3300" dirty="0">
              <a:solidFill>
                <a:srgbClr val="30B5AF"/>
              </a:solidFill>
              <a:latin typeface="华文中宋" panose="02010600040101010101" charset="-122"/>
              <a:ea typeface="华文中宋" panose="02010600040101010101" charset="-122"/>
              <a:cs typeface="华文中宋" panose="02010600040101010101" charset="-122"/>
            </a:endParaRPr>
          </a:p>
          <a:p>
            <a:pPr marL="1371532" lvl="4" algn="dist" defTabSz="685766">
              <a:lnSpc>
                <a:spcPct val="150000"/>
              </a:lnSpc>
              <a:defRPr/>
            </a:pPr>
            <a:r>
              <a:rPr sz="3300" dirty="0">
                <a:solidFill>
                  <a:srgbClr val="30B5AF"/>
                </a:solidFill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  <a:t>式 </a:t>
            </a:r>
            <a:r>
              <a:rPr sz="2400" dirty="0">
                <a:solidFill>
                  <a:srgbClr val="30B5AF"/>
                </a:solidFill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  <a:t>      </a:t>
            </a:r>
            <a:r>
              <a:rPr sz="3300" dirty="0">
                <a:solidFill>
                  <a:srgbClr val="30B5AF"/>
                </a:solidFill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  <a:t>简     由     睁      秩      序    哦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964012" y="1419009"/>
            <a:ext cx="735806" cy="437674"/>
          </a:xfrm>
          <a:prstGeom prst="rect">
            <a:avLst/>
          </a:prstGeom>
          <a:noFill/>
        </p:spPr>
        <p:txBody>
          <a:bodyPr wrap="square" lIns="68577" tIns="34289" rIns="68577" bIns="34289" rtlCol="0">
            <a:spAutoFit/>
          </a:bodyPr>
          <a:lstStyle/>
          <a:p>
            <a:pPr algn="ctr" defTabSz="685766">
              <a:defRPr/>
            </a:pPr>
            <a:r>
              <a:rPr sz="2400" dirty="0" err="1">
                <a:solidFill>
                  <a:srgbClr val="FF0000"/>
                </a:solidFill>
                <a:latin typeface="方正姚体" panose="02010601030101010101" charset="-122"/>
                <a:ea typeface="方正姚体" panose="02010601030101010101" charset="-122"/>
                <a:cs typeface="微软雅黑" panose="020B0503020204020204" pitchFamily="34" charset="-122"/>
                <a:sym typeface="+mn-ea"/>
              </a:rPr>
              <a:t>jì</a:t>
            </a:r>
            <a:r>
              <a:rPr sz="2400" dirty="0">
                <a:solidFill>
                  <a:srgbClr val="FF0000"/>
                </a:solidFill>
                <a:latin typeface="方正姚体" panose="02010601030101010101" charset="-122"/>
                <a:ea typeface="方正姚体" panose="02010601030101010101" charset="-122"/>
                <a:cs typeface="微软雅黑" panose="020B0503020204020204" pitchFamily="34" charset="-122"/>
                <a:sym typeface="+mn-ea"/>
              </a:rPr>
              <a:t> </a:t>
            </a:r>
            <a:endParaRPr lang="zh-CN" altLang="en-US" sz="2400" dirty="0">
              <a:solidFill>
                <a:srgbClr val="FF0000"/>
              </a:solidFill>
              <a:latin typeface="方正姚体" panose="02010601030101010101" charset="-122"/>
              <a:ea typeface="方正姚体" panose="02010601030101010101" charset="-122"/>
              <a:cs typeface="微软雅黑" panose="020B0503020204020204" pitchFamily="34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2254772" y="1419009"/>
            <a:ext cx="538639" cy="437674"/>
          </a:xfrm>
          <a:prstGeom prst="rect">
            <a:avLst/>
          </a:prstGeom>
          <a:noFill/>
        </p:spPr>
        <p:txBody>
          <a:bodyPr wrap="square" lIns="68577" tIns="34289" rIns="68577" bIns="34289" rtlCol="0">
            <a:spAutoFit/>
          </a:bodyPr>
          <a:lstStyle/>
          <a:p>
            <a:pPr algn="ctr" defTabSz="685766">
              <a:defRPr/>
            </a:pPr>
            <a:r>
              <a:rPr sz="2400" dirty="0" err="1">
                <a:solidFill>
                  <a:srgbClr val="FF0000"/>
                </a:solidFill>
                <a:latin typeface="方正姚体" panose="02010601030101010101" charset="-122"/>
                <a:ea typeface="方正姚体" panose="02010601030101010101" charset="-122"/>
                <a:cs typeface="微软雅黑" panose="020B0503020204020204" pitchFamily="34" charset="-122"/>
                <a:sym typeface="+mn-ea"/>
              </a:rPr>
              <a:t>bì</a:t>
            </a:r>
            <a:r>
              <a:rPr sz="2400" dirty="0">
                <a:solidFill>
                  <a:srgbClr val="FF0000"/>
                </a:solidFill>
                <a:latin typeface="方正姚体" panose="02010601030101010101" charset="-122"/>
                <a:ea typeface="方正姚体" panose="02010601030101010101" charset="-122"/>
                <a:cs typeface="微软雅黑" panose="020B0503020204020204" pitchFamily="34" charset="-122"/>
                <a:sym typeface="+mn-ea"/>
              </a:rPr>
              <a:t> </a:t>
            </a:r>
            <a:endParaRPr lang="zh-CN" altLang="en-US" sz="2400" dirty="0">
              <a:solidFill>
                <a:srgbClr val="FF0000"/>
              </a:solidFill>
              <a:latin typeface="方正姚体" panose="02010601030101010101" charset="-122"/>
              <a:ea typeface="方正姚体" panose="02010601030101010101" charset="-122"/>
              <a:cs typeface="微软雅黑" panose="020B0503020204020204" pitchFamily="34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3418724" y="1418078"/>
            <a:ext cx="507591" cy="437674"/>
          </a:xfrm>
          <a:prstGeom prst="rect">
            <a:avLst/>
          </a:prstGeom>
          <a:noFill/>
        </p:spPr>
        <p:txBody>
          <a:bodyPr wrap="square" lIns="68577" tIns="34289" rIns="68577" bIns="34289" rtlCol="0">
            <a:spAutoFit/>
          </a:bodyPr>
          <a:lstStyle/>
          <a:p>
            <a:pPr algn="ctr" defTabSz="685766">
              <a:defRPr/>
            </a:pPr>
            <a:r>
              <a:rPr sz="2400" dirty="0" err="1">
                <a:solidFill>
                  <a:srgbClr val="FF0000"/>
                </a:solidFill>
                <a:latin typeface="方正姚体" panose="02010601030101010101" charset="-122"/>
                <a:ea typeface="方正姚体" panose="02010601030101010101" charset="-122"/>
                <a:cs typeface="微软雅黑" panose="020B0503020204020204" pitchFamily="34" charset="-122"/>
                <a:sym typeface="+mn-ea"/>
              </a:rPr>
              <a:t>xū</a:t>
            </a:r>
            <a:endParaRPr lang="zh-CN" altLang="en-US" sz="2400" dirty="0" err="1">
              <a:solidFill>
                <a:srgbClr val="FF0000"/>
              </a:solidFill>
              <a:latin typeface="方正姚体" panose="02010601030101010101" charset="-122"/>
              <a:ea typeface="方正姚体" panose="02010601030101010101" charset="-122"/>
              <a:cs typeface="微软雅黑" panose="020B0503020204020204" pitchFamily="34" charset="-122"/>
              <a:sym typeface="+mn-ea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4319789" y="1419030"/>
            <a:ext cx="999312" cy="437674"/>
          </a:xfrm>
          <a:prstGeom prst="rect">
            <a:avLst/>
          </a:prstGeom>
          <a:noFill/>
        </p:spPr>
        <p:txBody>
          <a:bodyPr wrap="square" lIns="68577" tIns="34289" rIns="68577" bIns="34289" rtlCol="0">
            <a:spAutoFit/>
          </a:bodyPr>
          <a:lstStyle/>
          <a:p>
            <a:pPr algn="ctr" defTabSz="685766">
              <a:defRPr/>
            </a:pPr>
            <a:r>
              <a:rPr sz="2400" dirty="0" err="1">
                <a:solidFill>
                  <a:srgbClr val="FF0000"/>
                </a:solidFill>
                <a:latin typeface="方正姚体" panose="02010601030101010101" charset="-122"/>
                <a:ea typeface="方正姚体" panose="02010601030101010101" charset="-122"/>
                <a:cs typeface="微软雅黑" panose="020B0503020204020204" pitchFamily="34" charset="-122"/>
                <a:sym typeface="+mn-ea"/>
              </a:rPr>
              <a:t>ɡōnɡ</a:t>
            </a:r>
            <a:r>
              <a:rPr sz="2400" dirty="0">
                <a:solidFill>
                  <a:srgbClr val="FF0000"/>
                </a:solidFill>
                <a:latin typeface="方正姚体" panose="02010601030101010101" charset="-122"/>
                <a:ea typeface="方正姚体" panose="02010601030101010101" charset="-122"/>
                <a:cs typeface="微软雅黑" panose="020B0503020204020204" pitchFamily="34" charset="-122"/>
                <a:sym typeface="+mn-ea"/>
              </a:rPr>
              <a:t> </a:t>
            </a:r>
            <a:endParaRPr lang="zh-CN" altLang="en-US" sz="2400" dirty="0">
              <a:solidFill>
                <a:srgbClr val="FF0000"/>
              </a:solidFill>
              <a:latin typeface="方正姚体" panose="02010601030101010101" charset="-122"/>
              <a:ea typeface="方正姚体" panose="02010601030101010101" charset="-122"/>
              <a:cs typeface="微软雅黑" panose="020B0503020204020204" pitchFamily="34" charset="-122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5676149" y="1419960"/>
            <a:ext cx="627698" cy="437674"/>
          </a:xfrm>
          <a:prstGeom prst="rect">
            <a:avLst/>
          </a:prstGeom>
          <a:noFill/>
        </p:spPr>
        <p:txBody>
          <a:bodyPr wrap="square" lIns="68577" tIns="34289" rIns="68577" bIns="34289" rtlCol="0">
            <a:spAutoFit/>
          </a:bodyPr>
          <a:lstStyle/>
          <a:p>
            <a:pPr algn="ctr" defTabSz="685766">
              <a:defRPr/>
            </a:pPr>
            <a:r>
              <a:rPr sz="2400" dirty="0" err="1">
                <a:solidFill>
                  <a:srgbClr val="FF0000"/>
                </a:solidFill>
                <a:latin typeface="方正姚体" panose="02010601030101010101" charset="-122"/>
                <a:ea typeface="方正姚体" panose="02010601030101010101" charset="-122"/>
                <a:cs typeface="微软雅黑" panose="020B0503020204020204" pitchFamily="34" charset="-122"/>
                <a:sym typeface="+mn-ea"/>
              </a:rPr>
              <a:t>pì</a:t>
            </a:r>
            <a:endParaRPr lang="zh-CN" altLang="en-US" sz="2400" dirty="0" err="1">
              <a:solidFill>
                <a:srgbClr val="FF0000"/>
              </a:solidFill>
              <a:latin typeface="方正姚体" panose="02010601030101010101" charset="-122"/>
              <a:ea typeface="方正姚体" panose="02010601030101010101" charset="-122"/>
              <a:cs typeface="微软雅黑" panose="020B0503020204020204" pitchFamily="34" charset="-122"/>
              <a:sym typeface="+mn-ea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6671035" y="1418078"/>
            <a:ext cx="814166" cy="437674"/>
          </a:xfrm>
          <a:prstGeom prst="rect">
            <a:avLst/>
          </a:prstGeom>
          <a:noFill/>
        </p:spPr>
        <p:txBody>
          <a:bodyPr wrap="square" lIns="68577" tIns="34289" rIns="68577" bIns="34289" rtlCol="0">
            <a:spAutoFit/>
          </a:bodyPr>
          <a:lstStyle/>
          <a:p>
            <a:pPr algn="ctr" defTabSz="685766">
              <a:defRPr/>
            </a:pPr>
            <a:r>
              <a:rPr sz="2400" dirty="0">
                <a:solidFill>
                  <a:srgbClr val="FF0000"/>
                </a:solidFill>
                <a:latin typeface="方正姚体" panose="02010601030101010101" charset="-122"/>
                <a:ea typeface="方正姚体" panose="02010601030101010101" charset="-122"/>
                <a:cs typeface="微软雅黑" panose="020B0503020204020204" pitchFamily="34" charset="-122"/>
                <a:sym typeface="+mn-ea"/>
              </a:rPr>
              <a:t> </a:t>
            </a:r>
            <a:r>
              <a:rPr sz="2400" dirty="0" err="1">
                <a:solidFill>
                  <a:srgbClr val="FF0000"/>
                </a:solidFill>
                <a:latin typeface="方正姚体" panose="02010601030101010101" charset="-122"/>
                <a:ea typeface="方正姚体" panose="02010601030101010101" charset="-122"/>
                <a:cs typeface="微软雅黑" panose="020B0503020204020204" pitchFamily="34" charset="-122"/>
                <a:sym typeface="+mn-ea"/>
              </a:rPr>
              <a:t>cāo</a:t>
            </a:r>
            <a:endParaRPr lang="zh-CN" altLang="en-US" sz="2400" dirty="0">
              <a:solidFill>
                <a:srgbClr val="FF0000"/>
              </a:solidFill>
              <a:latin typeface="方正姚体" panose="02010601030101010101" charset="-122"/>
              <a:ea typeface="方正姚体" panose="02010601030101010101" charset="-122"/>
              <a:cs typeface="微软雅黑" panose="020B0503020204020204" pitchFamily="34" charset="-122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7873092" y="1419984"/>
            <a:ext cx="796132" cy="437674"/>
          </a:xfrm>
          <a:prstGeom prst="rect">
            <a:avLst/>
          </a:prstGeom>
          <a:noFill/>
        </p:spPr>
        <p:txBody>
          <a:bodyPr wrap="square" lIns="68577" tIns="34289" rIns="68577" bIns="34289" rtlCol="0">
            <a:spAutoFit/>
          </a:bodyPr>
          <a:lstStyle/>
          <a:p>
            <a:pPr algn="ctr" defTabSz="685766">
              <a:defRPr/>
            </a:pPr>
            <a:r>
              <a:rPr sz="2400" dirty="0">
                <a:solidFill>
                  <a:srgbClr val="FF0000"/>
                </a:solidFill>
                <a:latin typeface="方正姚体" panose="02010601030101010101" charset="-122"/>
                <a:ea typeface="方正姚体" panose="02010601030101010101" charset="-122"/>
                <a:cs typeface="微软雅黑" panose="020B0503020204020204" pitchFamily="34" charset="-122"/>
                <a:sym typeface="+mn-ea"/>
              </a:rPr>
              <a:t> </a:t>
            </a:r>
            <a:r>
              <a:rPr sz="2400" dirty="0" err="1">
                <a:solidFill>
                  <a:srgbClr val="FF0000"/>
                </a:solidFill>
                <a:latin typeface="方正姚体" panose="02010601030101010101" charset="-122"/>
                <a:ea typeface="方正姚体" panose="02010601030101010101" charset="-122"/>
                <a:cs typeface="微软雅黑" panose="020B0503020204020204" pitchFamily="34" charset="-122"/>
                <a:sym typeface="+mn-ea"/>
              </a:rPr>
              <a:t>mǐn</a:t>
            </a:r>
            <a:endParaRPr lang="zh-CN" altLang="en-US" sz="2400" dirty="0">
              <a:solidFill>
                <a:srgbClr val="FF0000"/>
              </a:solidFill>
              <a:latin typeface="方正姚体" panose="02010601030101010101" charset="-122"/>
              <a:ea typeface="方正姚体" panose="02010601030101010101" charset="-122"/>
              <a:cs typeface="微软雅黑" panose="020B0503020204020204" pitchFamily="34" charset="-122"/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1002031" y="2915127"/>
            <a:ext cx="659606" cy="437674"/>
          </a:xfrm>
          <a:prstGeom prst="rect">
            <a:avLst/>
          </a:prstGeom>
          <a:noFill/>
        </p:spPr>
        <p:txBody>
          <a:bodyPr wrap="square" lIns="68577" tIns="34289" rIns="68577" bIns="34289" rtlCol="0">
            <a:spAutoFit/>
          </a:bodyPr>
          <a:lstStyle/>
          <a:p>
            <a:pPr algn="ctr" defTabSz="685766">
              <a:defRPr/>
            </a:pPr>
            <a:r>
              <a:rPr sz="2400" dirty="0" err="1">
                <a:solidFill>
                  <a:srgbClr val="FF0000"/>
                </a:solidFill>
                <a:latin typeface="方正姚体" panose="02010601030101010101" charset="-122"/>
                <a:ea typeface="方正姚体" panose="02010601030101010101" charset="-122"/>
                <a:cs typeface="微软雅黑" panose="020B0503020204020204" pitchFamily="34" charset="-122"/>
                <a:sym typeface="+mn-ea"/>
              </a:rPr>
              <a:t>shì</a:t>
            </a:r>
            <a:endParaRPr lang="zh-CN" altLang="en-US" sz="2400" dirty="0" err="1">
              <a:solidFill>
                <a:srgbClr val="FF0000"/>
              </a:solidFill>
              <a:latin typeface="方正姚体" panose="02010601030101010101" charset="-122"/>
              <a:ea typeface="方正姚体" panose="02010601030101010101" charset="-122"/>
              <a:cs typeface="微软雅黑" panose="020B0503020204020204" pitchFamily="34" charset="-122"/>
              <a:sym typeface="+mn-ea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2085499" y="2915127"/>
            <a:ext cx="876776" cy="437674"/>
          </a:xfrm>
          <a:prstGeom prst="rect">
            <a:avLst/>
          </a:prstGeom>
          <a:noFill/>
        </p:spPr>
        <p:txBody>
          <a:bodyPr wrap="square" lIns="68577" tIns="34289" rIns="68577" bIns="34289" rtlCol="0">
            <a:spAutoFit/>
          </a:bodyPr>
          <a:lstStyle/>
          <a:p>
            <a:pPr algn="ctr" defTabSz="685766">
              <a:defRPr/>
            </a:pPr>
            <a:r>
              <a:rPr sz="2400" dirty="0" err="1">
                <a:solidFill>
                  <a:srgbClr val="FF0000"/>
                </a:solidFill>
                <a:latin typeface="方正姚体" panose="02010601030101010101" charset="-122"/>
                <a:ea typeface="方正姚体" panose="02010601030101010101" charset="-122"/>
                <a:cs typeface="微软雅黑" panose="020B0503020204020204" pitchFamily="34" charset="-122"/>
                <a:sym typeface="+mn-ea"/>
              </a:rPr>
              <a:t>jiǎn</a:t>
            </a:r>
            <a:endParaRPr lang="zh-CN" altLang="en-US" sz="2400" dirty="0" err="1">
              <a:solidFill>
                <a:srgbClr val="FF0000"/>
              </a:solidFill>
              <a:latin typeface="方正姚体" panose="02010601030101010101" charset="-122"/>
              <a:ea typeface="方正姚体" panose="02010601030101010101" charset="-122"/>
              <a:cs typeface="微软雅黑" panose="020B0503020204020204" pitchFamily="34" charset="-122"/>
              <a:sym typeface="+mn-ea"/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3322046" y="2915180"/>
            <a:ext cx="701106" cy="437674"/>
          </a:xfrm>
          <a:prstGeom prst="rect">
            <a:avLst/>
          </a:prstGeom>
          <a:noFill/>
        </p:spPr>
        <p:txBody>
          <a:bodyPr wrap="square" lIns="68577" tIns="34289" rIns="68577" bIns="34289" rtlCol="0">
            <a:spAutoFit/>
          </a:bodyPr>
          <a:lstStyle/>
          <a:p>
            <a:pPr algn="ctr" defTabSz="685766">
              <a:defRPr/>
            </a:pPr>
            <a:r>
              <a:rPr sz="2400" dirty="0" err="1">
                <a:solidFill>
                  <a:srgbClr val="FF0000"/>
                </a:solidFill>
                <a:latin typeface="方正姚体" panose="02010601030101010101" charset="-122"/>
                <a:ea typeface="方正姚体" panose="02010601030101010101" charset="-122"/>
                <a:cs typeface="微软雅黑" panose="020B0503020204020204" pitchFamily="34" charset="-122"/>
                <a:sym typeface="+mn-ea"/>
              </a:rPr>
              <a:t>yóu</a:t>
            </a:r>
            <a:endParaRPr lang="zh-CN" altLang="en-US" sz="2400" dirty="0" err="1">
              <a:solidFill>
                <a:srgbClr val="FF0000"/>
              </a:solidFill>
              <a:latin typeface="方正姚体" panose="02010601030101010101" charset="-122"/>
              <a:ea typeface="方正姚体" panose="02010601030101010101" charset="-122"/>
              <a:cs typeface="微软雅黑" panose="020B0503020204020204" pitchFamily="34" charset="-122"/>
              <a:sym typeface="+mn-ea"/>
            </a:endParaRPr>
          </a:p>
        </p:txBody>
      </p:sp>
      <p:sp>
        <p:nvSpPr>
          <p:cNvPr id="41" name="文本框 40"/>
          <p:cNvSpPr txBox="1"/>
          <p:nvPr/>
        </p:nvSpPr>
        <p:spPr>
          <a:xfrm>
            <a:off x="4109286" y="2915180"/>
            <a:ext cx="1209707" cy="437674"/>
          </a:xfrm>
          <a:prstGeom prst="rect">
            <a:avLst/>
          </a:prstGeom>
          <a:noFill/>
        </p:spPr>
        <p:txBody>
          <a:bodyPr wrap="square" lIns="68577" tIns="34289" rIns="68577" bIns="34289" rtlCol="0">
            <a:spAutoFit/>
          </a:bodyPr>
          <a:lstStyle/>
          <a:p>
            <a:pPr algn="ctr" defTabSz="685766">
              <a:defRPr/>
            </a:pPr>
            <a:r>
              <a:rPr sz="2400" dirty="0">
                <a:solidFill>
                  <a:srgbClr val="FF0000"/>
                </a:solidFill>
                <a:latin typeface="方正姚体" panose="02010601030101010101" charset="-122"/>
                <a:ea typeface="方正姚体" panose="02010601030101010101" charset="-122"/>
                <a:cs typeface="微软雅黑" panose="020B0503020204020204" pitchFamily="34" charset="-122"/>
                <a:sym typeface="+mn-ea"/>
              </a:rPr>
              <a:t> </a:t>
            </a:r>
            <a:r>
              <a:rPr sz="2400" dirty="0" err="1">
                <a:solidFill>
                  <a:srgbClr val="FF0000"/>
                </a:solidFill>
                <a:latin typeface="方正姚体" panose="02010601030101010101" charset="-122"/>
                <a:ea typeface="方正姚体" panose="02010601030101010101" charset="-122"/>
                <a:cs typeface="微软雅黑" panose="020B0503020204020204" pitchFamily="34" charset="-122"/>
                <a:sym typeface="+mn-ea"/>
              </a:rPr>
              <a:t>zhēnɡ</a:t>
            </a:r>
            <a:r>
              <a:rPr sz="2400" dirty="0">
                <a:solidFill>
                  <a:srgbClr val="FF0000"/>
                </a:solidFill>
                <a:latin typeface="方正姚体" panose="02010601030101010101" charset="-122"/>
                <a:ea typeface="方正姚体" panose="02010601030101010101" charset="-122"/>
                <a:cs typeface="微软雅黑" panose="020B0503020204020204" pitchFamily="34" charset="-122"/>
                <a:sym typeface="+mn-ea"/>
              </a:rPr>
              <a:t> </a:t>
            </a:r>
            <a:endParaRPr lang="zh-CN" altLang="en-US" sz="2400" dirty="0">
              <a:solidFill>
                <a:srgbClr val="FF0000"/>
              </a:solidFill>
              <a:latin typeface="方正姚体" panose="02010601030101010101" charset="-122"/>
              <a:ea typeface="方正姚体" panose="02010601030101010101" charset="-122"/>
              <a:cs typeface="微软雅黑" panose="020B0503020204020204" pitchFamily="34" charset="-122"/>
            </a:endParaRPr>
          </a:p>
        </p:txBody>
      </p:sp>
      <p:sp>
        <p:nvSpPr>
          <p:cNvPr id="42" name="文本框 41"/>
          <p:cNvSpPr txBox="1"/>
          <p:nvPr/>
        </p:nvSpPr>
        <p:spPr>
          <a:xfrm>
            <a:off x="5675948" y="2916080"/>
            <a:ext cx="701516" cy="437674"/>
          </a:xfrm>
          <a:prstGeom prst="rect">
            <a:avLst/>
          </a:prstGeom>
          <a:noFill/>
        </p:spPr>
        <p:txBody>
          <a:bodyPr wrap="square" lIns="68577" tIns="34289" rIns="68577" bIns="34289" rtlCol="0">
            <a:spAutoFit/>
          </a:bodyPr>
          <a:lstStyle/>
          <a:p>
            <a:pPr algn="ctr" defTabSz="685766">
              <a:defRPr/>
            </a:pPr>
            <a:r>
              <a:rPr sz="2400" dirty="0" err="1">
                <a:solidFill>
                  <a:srgbClr val="FF0000"/>
                </a:solidFill>
                <a:latin typeface="方正姚体" panose="02010601030101010101" charset="-122"/>
                <a:ea typeface="方正姚体" panose="02010601030101010101" charset="-122"/>
                <a:cs typeface="微软雅黑" panose="020B0503020204020204" pitchFamily="34" charset="-122"/>
                <a:sym typeface="+mn-ea"/>
              </a:rPr>
              <a:t>zhì</a:t>
            </a:r>
            <a:endParaRPr lang="zh-CN" altLang="en-US" sz="2400" dirty="0" err="1">
              <a:solidFill>
                <a:srgbClr val="FF0000"/>
              </a:solidFill>
              <a:latin typeface="方正姚体" panose="02010601030101010101" charset="-122"/>
              <a:ea typeface="方正姚体" panose="02010601030101010101" charset="-122"/>
              <a:cs typeface="微软雅黑" panose="020B0503020204020204" pitchFamily="34" charset="-122"/>
              <a:sym typeface="+mn-ea"/>
            </a:endParaRPr>
          </a:p>
        </p:txBody>
      </p:sp>
      <p:sp>
        <p:nvSpPr>
          <p:cNvPr id="43" name="文本框 42"/>
          <p:cNvSpPr txBox="1"/>
          <p:nvPr/>
        </p:nvSpPr>
        <p:spPr>
          <a:xfrm>
            <a:off x="6905353" y="2916132"/>
            <a:ext cx="647053" cy="437674"/>
          </a:xfrm>
          <a:prstGeom prst="rect">
            <a:avLst/>
          </a:prstGeom>
          <a:noFill/>
        </p:spPr>
        <p:txBody>
          <a:bodyPr wrap="square" lIns="68577" tIns="34289" rIns="68577" bIns="34289" rtlCol="0">
            <a:spAutoFit/>
          </a:bodyPr>
          <a:lstStyle/>
          <a:p>
            <a:pPr algn="ctr" defTabSz="685766">
              <a:defRPr/>
            </a:pPr>
            <a:r>
              <a:rPr sz="2400" dirty="0">
                <a:solidFill>
                  <a:srgbClr val="FF0000"/>
                </a:solidFill>
                <a:latin typeface="方正姚体" panose="02010601030101010101" charset="-122"/>
                <a:ea typeface="方正姚体" panose="02010601030101010101" charset="-122"/>
                <a:cs typeface="微软雅黑" panose="020B0503020204020204" pitchFamily="34" charset="-122"/>
                <a:sym typeface="+mn-ea"/>
              </a:rPr>
              <a:t> </a:t>
            </a:r>
            <a:r>
              <a:rPr sz="2400" dirty="0" err="1">
                <a:solidFill>
                  <a:srgbClr val="FF0000"/>
                </a:solidFill>
                <a:latin typeface="方正姚体" panose="02010601030101010101" charset="-122"/>
                <a:ea typeface="方正姚体" panose="02010601030101010101" charset="-122"/>
                <a:cs typeface="微软雅黑" panose="020B0503020204020204" pitchFamily="34" charset="-122"/>
                <a:sym typeface="+mn-ea"/>
              </a:rPr>
              <a:t>xù</a:t>
            </a:r>
            <a:r>
              <a:rPr sz="2400" dirty="0">
                <a:solidFill>
                  <a:srgbClr val="FF0000"/>
                </a:solidFill>
                <a:latin typeface="方正姚体" panose="02010601030101010101" charset="-122"/>
                <a:ea typeface="方正姚体" panose="02010601030101010101" charset="-122"/>
                <a:cs typeface="微软雅黑" panose="020B0503020204020204" pitchFamily="34" charset="-122"/>
                <a:sym typeface="+mn-ea"/>
              </a:rPr>
              <a:t> </a:t>
            </a:r>
            <a:endParaRPr lang="zh-CN" altLang="en-US" sz="2400" dirty="0">
              <a:solidFill>
                <a:srgbClr val="FF0000"/>
              </a:solidFill>
              <a:latin typeface="方正姚体" panose="02010601030101010101" charset="-122"/>
              <a:ea typeface="方正姚体" panose="02010601030101010101" charset="-122"/>
              <a:cs typeface="微软雅黑" panose="020B0503020204020204" pitchFamily="34" charset="-122"/>
            </a:endParaRPr>
          </a:p>
        </p:txBody>
      </p:sp>
      <p:sp>
        <p:nvSpPr>
          <p:cNvPr id="44" name="文本框 43"/>
          <p:cNvSpPr txBox="1"/>
          <p:nvPr/>
        </p:nvSpPr>
        <p:spPr>
          <a:xfrm>
            <a:off x="8070737" y="2914227"/>
            <a:ext cx="400591" cy="437674"/>
          </a:xfrm>
          <a:prstGeom prst="rect">
            <a:avLst/>
          </a:prstGeom>
          <a:noFill/>
        </p:spPr>
        <p:txBody>
          <a:bodyPr wrap="square" lIns="68577" tIns="34289" rIns="68577" bIns="34289" rtlCol="0">
            <a:spAutoFit/>
          </a:bodyPr>
          <a:lstStyle/>
          <a:p>
            <a:pPr algn="ctr" defTabSz="685766">
              <a:defRPr/>
            </a:pPr>
            <a:r>
              <a:rPr sz="2400" dirty="0">
                <a:solidFill>
                  <a:srgbClr val="FF0000"/>
                </a:solidFill>
                <a:latin typeface="方正姚体" panose="02010601030101010101" charset="-122"/>
                <a:ea typeface="方正姚体" panose="02010601030101010101" charset="-122"/>
                <a:cs typeface="微软雅黑" panose="020B0503020204020204" pitchFamily="34" charset="-122"/>
                <a:sym typeface="+mn-ea"/>
              </a:rPr>
              <a:t>ò </a:t>
            </a:r>
            <a:endParaRPr lang="zh-CN" altLang="en-US" sz="2400" dirty="0">
              <a:solidFill>
                <a:srgbClr val="FF0000"/>
              </a:solidFill>
              <a:latin typeface="方正姚体" panose="02010601030101010101" charset="-122"/>
              <a:ea typeface="方正姚体" panose="02010601030101010101" charset="-122"/>
              <a:cs typeface="微软雅黑" panose="020B0503020204020204" pitchFamily="34" charset="-122"/>
              <a:sym typeface="+mn-ea"/>
            </a:endParaRPr>
          </a:p>
        </p:txBody>
      </p:sp>
      <p:pic>
        <p:nvPicPr>
          <p:cNvPr id="5" name="图片 4" descr="7c512f73-b3e8-4cfa-8e22-ba349374843f_wps图片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9143" y="-140968"/>
            <a:ext cx="2121218" cy="1273969"/>
          </a:xfrm>
          <a:prstGeom prst="rect">
            <a:avLst/>
          </a:prstGeom>
        </p:spPr>
      </p:pic>
      <p:sp>
        <p:nvSpPr>
          <p:cNvPr id="7" name="副标题 6"/>
          <p:cNvSpPr>
            <a:spLocks noGrp="1"/>
          </p:cNvSpPr>
          <p:nvPr>
            <p:ph type="subTitle" idx="1"/>
          </p:nvPr>
        </p:nvSpPr>
        <p:spPr>
          <a:xfrm>
            <a:off x="-9819" y="555526"/>
            <a:ext cx="4119105" cy="423641"/>
          </a:xfrm>
        </p:spPr>
        <p:txBody>
          <a:bodyPr/>
          <a:lstStyle/>
          <a:p>
            <a:r>
              <a:rPr lang="zh-CN" altLang="en-US" dirty="0">
                <a:solidFill>
                  <a:srgbClr val="30B5AF"/>
                </a:solidFill>
                <a:latin typeface="汉仪雅酷黑简" panose="00020600040101010101" charset="-122"/>
                <a:ea typeface="汉仪雅酷黑简" panose="00020600040101010101" charset="-122"/>
              </a:rPr>
              <a:t>字词揭秘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83437247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6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6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  <p:bldP spid="9" grpId="0"/>
      <p:bldP spid="24" grpId="0"/>
      <p:bldP spid="30" grpId="0"/>
      <p:bldP spid="31" grpId="0"/>
      <p:bldP spid="32" grpId="0"/>
      <p:bldP spid="33" grpId="0"/>
      <p:bldP spid="34" grpId="0"/>
      <p:bldP spid="35" grpId="0"/>
      <p:bldP spid="41" grpId="0"/>
      <p:bldP spid="42" grpId="0"/>
      <p:bldP spid="43" grpId="0"/>
      <p:bldP spid="44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2807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3*i*1"/>
  <p:tag name="KSO_WM_UNIT_BK_DARK_LIGHT" val="2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4*i*1"/>
  <p:tag name="KSO_WM_UNIT_BK_DARK_LIGHT" val="2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5*i*1"/>
  <p:tag name="KSO_WM_UNIT_BK_DARK_LIGHT" val="2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6*i*1"/>
  <p:tag name="KSO_WM_UNIT_BK_DARK_LIGHT" val="2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MASK_FLAG" val="1"/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7*i*1"/>
  <p:tag name="KSO_WM_UNIT_BK_DARK_LIGHT" val="2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MASK_FLAG" val="1"/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8*i*1"/>
  <p:tag name="KSO_WM_UNIT_BK_DARK_LIGHT" val="2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1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1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1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1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1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1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MASK_FLAG" val="1"/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1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"/>
  <p:tag name="KSO_WM_TEMPLATE_INDEX" val="20202807"/>
</p:tagLst>
</file>

<file path=ppt/tags/tag1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"/>
  <p:tag name="KSO_WM_TEMPLATE_INDEX" val="20202807"/>
</p:tagLst>
</file>

<file path=ppt/tags/tag1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"/>
  <p:tag name="KSO_WM_TEMPLATE_INDEX" val="20202807"/>
</p:tagLst>
</file>

<file path=ppt/tags/tag1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"/>
  <p:tag name="KSO_WM_TEMPLATE_INDEX" val="20202807"/>
</p:tagLst>
</file>

<file path=ppt/tags/tag1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"/>
  <p:tag name="KSO_WM_TEMPLATE_INDEX" val="20202807"/>
</p:tagLst>
</file>

<file path=ppt/tags/tag1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"/>
  <p:tag name="KSO_WM_TEMPLATE_INDEX" val="20202807"/>
</p:tagLst>
</file>

<file path=ppt/tags/tag1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"/>
  <p:tag name="KSO_WM_TEMPLATE_INDEX" val="20202807"/>
</p:tagLst>
</file>

<file path=ppt/tags/tag1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"/>
  <p:tag name="KSO_WM_TEMPLATE_INDEX" val="20202807"/>
</p:tagLst>
</file>

<file path=ppt/tags/tag1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"/>
  <p:tag name="KSO_WM_TEMPLATE_INDEX" val="20202807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MASK_FLAG" val="1"/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"/>
  <p:tag name="KSO_WM_TEMPLATE_INDEX" val="20202807"/>
</p:tagLst>
</file>

<file path=ppt/tags/tag1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"/>
  <p:tag name="KSO_WM_TEMPLATE_INDEX" val="20202807"/>
</p:tagLst>
</file>

<file path=ppt/tags/tag1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"/>
  <p:tag name="KSO_WM_TEMPLATE_INDEX" val="20202807"/>
</p:tagLst>
</file>

<file path=ppt/tags/tag1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ABLE_BEAUTIFY" val="smartTable{1504b089-ef5b-40a8-84df-3c655c40a2f3}"/>
</p:tagLst>
</file>

<file path=ppt/tags/tag1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"/>
  <p:tag name="KSO_WM_TEMPLATE_INDEX" val="20202807"/>
</p:tagLst>
</file>

<file path=ppt/tags/tag1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ABLE_BEAUTIFY" val="smartTable{e42aba53-e80b-4a79-a9da-f7279d1062e8}"/>
</p:tagLst>
</file>

<file path=ppt/tags/tag1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"/>
  <p:tag name="KSO_WM_TEMPLATE_INDEX" val="20202807"/>
</p:tagLst>
</file>

<file path=ppt/tags/tag1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ABLE_BEAUTIFY" val="smartTable{e42aba53-e80b-4a79-a9da-f7279d1062e8}"/>
</p:tagLst>
</file>

<file path=ppt/tags/tag1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"/>
  <p:tag name="KSO_WM_TEMPLATE_INDEX" val="20202807"/>
</p:tagLst>
</file>

<file path=ppt/tags/tag1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ABLE_BEAUTIFY" val="smartTable{e42aba53-e80b-4a79-a9da-f7279d1062e8}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MASK_FLAG" val="1"/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"/>
  <p:tag name="KSO_WM_TEMPLATE_INDEX" val="20202807"/>
</p:tagLst>
</file>

<file path=ppt/tags/tag1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ABLE_BEAUTIFY" val="smartTable{e42aba53-e80b-4a79-a9da-f7279d1062e8}"/>
</p:tagLst>
</file>

<file path=ppt/tags/tag1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"/>
  <p:tag name="KSO_WM_TEMPLATE_INDEX" val="20202807"/>
</p:tagLst>
</file>

<file path=ppt/tags/tag1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ABLE_BEAUTIFY" val="smartTable{e42aba53-e80b-4a79-a9da-f7279d1062e8}"/>
</p:tagLst>
</file>

<file path=ppt/tags/tag1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"/>
  <p:tag name="KSO_WM_TEMPLATE_INDEX" val="20202807"/>
</p:tagLst>
</file>

<file path=ppt/tags/tag1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ABLE_BEAUTIFY" val="smartTable{e42aba53-e80b-4a79-a9da-f7279d1062e8}"/>
</p:tagLst>
</file>

<file path=ppt/tags/tag1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"/>
  <p:tag name="KSO_WM_TEMPLATE_INDEX" val="20202807"/>
</p:tagLst>
</file>

<file path=ppt/tags/tag1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ABLE_BEAUTIFY" val="smartTable{e42aba53-e80b-4a79-a9da-f7279d1062e8}"/>
</p:tagLst>
</file>

<file path=ppt/tags/tag1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"/>
  <p:tag name="KSO_WM_TEMPLATE_INDEX" val="20202807"/>
</p:tagLst>
</file>

<file path=ppt/tags/tag1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ABLE_BEAUTIFY" val="smartTable{e42aba53-e80b-4a79-a9da-f7279d1062e8}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"/>
  <p:tag name="KSO_WM_TEMPLATE_INDEX" val="20202807"/>
</p:tagLst>
</file>

<file path=ppt/tags/tag1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ABLE_BEAUTIFY" val="smartTable{e42aba53-e80b-4a79-a9da-f7279d1062e8}"/>
</p:tagLst>
</file>

<file path=ppt/tags/tag1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"/>
  <p:tag name="KSO_WM_TEMPLATE_INDEX" val="20202807"/>
</p:tagLst>
</file>

<file path=ppt/tags/tag1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"/>
  <p:tag name="KSO_WM_TEMPLATE_INDEX" val="20202807"/>
</p:tagLst>
</file>

<file path=ppt/tags/tag1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"/>
  <p:tag name="KSO_WM_TEMPLATE_INDEX" val="20202807"/>
</p:tagLst>
</file>

<file path=ppt/tags/tag1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"/>
  <p:tag name="KSO_WM_TEMPLATE_INDEX" val="20202807"/>
</p:tagLst>
</file>

<file path=ppt/tags/tag1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"/>
  <p:tag name="KSO_WM_TEMPLATE_INDEX" val="20202807"/>
</p:tagLst>
</file>

<file path=ppt/tags/tag1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"/>
  <p:tag name="KSO_WM_TEMPLATE_INDEX" val="20202807"/>
</p:tagLst>
</file>

<file path=ppt/tags/tag1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"/>
  <p:tag name="KSO_WM_TEMPLATE_INDEX" val="20202807"/>
</p:tagLst>
</file>

<file path=ppt/tags/tag1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"/>
  <p:tag name="KSO_WM_TEMPLATE_INDEX" val="20202807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2807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2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"/>
  <p:tag name="KSO_WM_TEMPLATE_INDEX" val="20202807"/>
</p:tagLst>
</file>

<file path=ppt/tags/tag2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"/>
  <p:tag name="KSO_WM_TEMPLATE_INDEX" val="20202807"/>
</p:tagLst>
</file>

<file path=ppt/tags/tag2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"/>
  <p:tag name="KSO_WM_TEMPLATE_INDEX" val="20202807"/>
</p:tagLst>
</file>

<file path=ppt/tags/tag2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"/>
  <p:tag name="KSO_WM_TEMPLATE_INDEX" val="20202807"/>
</p:tagLst>
</file>

<file path=ppt/tags/tag2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"/>
  <p:tag name="KSO_WM_TEMPLATE_INDEX" val="20202807"/>
</p:tagLst>
</file>

<file path=ppt/tags/tag2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"/>
  <p:tag name="KSO_WM_TEMPLATE_INDEX" val="20202807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SUBCATEGORY" val="0"/>
  <p:tag name="KSO_WM_TEMPLATE_MASTER_TYPE" val="1"/>
  <p:tag name="KSO_WM_TEMPLATE_COLOR_TYPE" val="1"/>
  <p:tag name="KSO_WM_TEMPLATE_MASTER_THUMB_INDEX" val="12"/>
  <p:tag name="KSO_WM_TAG_VERSION" val="1.0"/>
  <p:tag name="KSO_WM_BEAUTIFY_FLAG" val="#wm#"/>
  <p:tag name="KSO_WM_TEMPLATE_CATEGORY" val="custom"/>
  <p:tag name="KSO_WM_TEMPLATE_INDEX" val="20202807"/>
  <p:tag name="KSO_WM_TEMPLATE_THUMBS_INDEX" val="1、4、6、7、9、10、11、12、14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9*i*1"/>
  <p:tag name="KSO_WM_UNIT_BK_DARK_LIGHT" val="2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0*i*1"/>
  <p:tag name="KSO_WM_UNIT_BK_DARK_LIGHT" val="2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第一PPT模板网-WWW.1PPT.COM">
  <a:themeElements>
    <a:clrScheme name="20202807">
      <a:dk1>
        <a:srgbClr val="000000"/>
      </a:dk1>
      <a:lt1>
        <a:srgbClr val="FFFFFF"/>
      </a:lt1>
      <a:dk2>
        <a:srgbClr val="E9E8E2"/>
      </a:dk2>
      <a:lt2>
        <a:srgbClr val="F4F3EE"/>
      </a:lt2>
      <a:accent1>
        <a:srgbClr val="BACB98"/>
      </a:accent1>
      <a:accent2>
        <a:srgbClr val="C4C093"/>
      </a:accent2>
      <a:accent3>
        <a:srgbClr val="CDB996"/>
      </a:accent3>
      <a:accent4>
        <a:srgbClr val="CEAF96"/>
      </a:accent4>
      <a:accent5>
        <a:srgbClr val="D0AC9D"/>
      </a:accent5>
      <a:accent6>
        <a:srgbClr val="CFAAA2"/>
      </a:accent6>
      <a:hlink>
        <a:srgbClr val="658BD5"/>
      </a:hlink>
      <a:folHlink>
        <a:srgbClr val="9F67A3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1757</Words>
  <Application>Microsoft Office PowerPoint</Application>
  <PresentationFormat>全屏显示(16:9)</PresentationFormat>
  <Paragraphs>320</Paragraphs>
  <Slides>36</Slides>
  <Notes>36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36</vt:i4>
      </vt:variant>
    </vt:vector>
  </HeadingPairs>
  <TitlesOfParts>
    <vt:vector size="52" baseType="lpstr">
      <vt:lpstr>Meiryo</vt:lpstr>
      <vt:lpstr>方正姚体</vt:lpstr>
      <vt:lpstr>汉仪尚巍手书W</vt:lpstr>
      <vt:lpstr>汉仪雅酷黑简</vt:lpstr>
      <vt:lpstr>汉语拼音</vt:lpstr>
      <vt:lpstr>华文中宋</vt:lpstr>
      <vt:lpstr>隶书</vt:lpstr>
      <vt:lpstr>思源黑体 CN Bold</vt:lpstr>
      <vt:lpstr>思源黑体 CN Light</vt:lpstr>
      <vt:lpstr>宋体</vt:lpstr>
      <vt:lpstr>微软雅黑</vt:lpstr>
      <vt:lpstr>Arial</vt:lpstr>
      <vt:lpstr>Calibri</vt:lpstr>
      <vt:lpstr>Calibri Light</vt:lpstr>
      <vt:lpstr>第一PPT模板网-WWW.1PPT.COM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lastModifiedBy>kan</cp:lastModifiedBy>
  <cp:revision>4</cp:revision>
  <dcterms:created xsi:type="dcterms:W3CDTF">2021-03-15T02:30:10Z</dcterms:created>
  <dcterms:modified xsi:type="dcterms:W3CDTF">2021-07-23T19:13:29Z</dcterms:modified>
</cp:coreProperties>
</file>