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192" r:id="rId2"/>
  </p:sldMasterIdLst>
  <p:notesMasterIdLst>
    <p:notesMasterId r:id="rId34"/>
  </p:notesMasterIdLst>
  <p:sldIdLst>
    <p:sldId id="259" r:id="rId3"/>
    <p:sldId id="552" r:id="rId4"/>
    <p:sldId id="537" r:id="rId5"/>
    <p:sldId id="550" r:id="rId6"/>
    <p:sldId id="545" r:id="rId7"/>
    <p:sldId id="512" r:id="rId8"/>
    <p:sldId id="565" r:id="rId9"/>
    <p:sldId id="535" r:id="rId10"/>
    <p:sldId id="538" r:id="rId11"/>
    <p:sldId id="539" r:id="rId12"/>
    <p:sldId id="547" r:id="rId13"/>
    <p:sldId id="549" r:id="rId14"/>
    <p:sldId id="569" r:id="rId15"/>
    <p:sldId id="571" r:id="rId16"/>
    <p:sldId id="514" r:id="rId17"/>
    <p:sldId id="541" r:id="rId18"/>
    <p:sldId id="551" r:id="rId19"/>
    <p:sldId id="553" r:id="rId20"/>
    <p:sldId id="561" r:id="rId21"/>
    <p:sldId id="560" r:id="rId22"/>
    <p:sldId id="558" r:id="rId23"/>
    <p:sldId id="559" r:id="rId24"/>
    <p:sldId id="557" r:id="rId25"/>
    <p:sldId id="556" r:id="rId26"/>
    <p:sldId id="555" r:id="rId27"/>
    <p:sldId id="554" r:id="rId28"/>
    <p:sldId id="568" r:id="rId29"/>
    <p:sldId id="570" r:id="rId30"/>
    <p:sldId id="567" r:id="rId31"/>
    <p:sldId id="496" r:id="rId32"/>
    <p:sldId id="572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55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31881816-ABAC-4554-AA23-F4F220934456}" type="datetime1">
              <a:rPr lang="zh-CN" altLang="en-US" sz="1200"/>
              <a:t>2021/7/17</a:t>
            </a:fld>
            <a:endParaRPr lang="zh-CN" altLang="en-US" sz="1200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D0054398-0CB4-43B1-9E31-3201B67CC3ED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306645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71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E96EAAF1-59E6-4553-A2DD-BF46202A2800}" type="slidenum">
              <a:rPr lang="zh-CN" altLang="en-US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8328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8916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76A85C5A-DD1F-4FED-8DAB-13238B3BCE6B}" type="slidenum">
              <a:rPr lang="zh-CN" altLang="en-US"/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8351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0964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20CC3280-0A35-4746-BA7B-FF47A2FBBCD8}" type="slidenum">
              <a:rPr lang="zh-CN" altLang="en-US"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1539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3012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4CBC23EB-EE3F-419F-9240-79A99006B469}" type="slidenum">
              <a:rPr lang="zh-CN" altLang="en-US"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1907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9311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024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024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EDD158D3-8D57-4810-A0E5-B039FB069265}" type="slidenum">
              <a:rPr lang="zh-CN" altLang="en-US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96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D0054398-0CB4-43B1-9E31-3201B67CC3ED}" type="slidenum">
              <a:rPr lang="zh-CN" altLang="en-US" sz="1200" smtClean="0"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92385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6628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72CFAB90-6523-4B1A-91BF-CB039410E180}" type="slidenum">
              <a:rPr lang="zh-CN" altLang="en-US"/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4211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28676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89F205BB-F209-4FE1-833F-509CACD0A69B}" type="slidenum">
              <a:rPr lang="zh-CN" altLang="en-US"/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720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0724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FB5A11E2-5E49-4327-9F0C-0755BE03C417}" type="slidenum">
              <a:rPr lang="zh-CN" altLang="en-US"/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1493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2772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859248C9-2BFE-4B12-874C-0A6532361A75}" type="slidenum">
              <a:rPr lang="zh-CN" altLang="en-US"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934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4820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4085825C-E81C-42DE-A1EC-C7BF3BA07589}" type="slidenum">
              <a:rPr lang="zh-CN" altLang="en-US"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2655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6868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F2C42727-72A5-4414-BB36-8D5ABB44D265}" type="slidenum">
              <a:rPr lang="zh-CN" altLang="en-US"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6585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pic>
        <p:nvPicPr>
          <p:cNvPr id="1027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9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30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5478463" y="134761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707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804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53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27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95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720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defTabSz="914400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2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3832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5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 sz="1800">
                <a:ea typeface="맑은 고딕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60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66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31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61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0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85" r:id="rId1"/>
    <p:sldLayoutId id="2147485187" r:id="rId2"/>
    <p:sldLayoutId id="2147485189" r:id="rId3"/>
    <p:sldLayoutId id="2147485191" r:id="rId4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2021/7/17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800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94" r:id="rId2"/>
    <p:sldLayoutId id="2147485195" r:id="rId3"/>
    <p:sldLayoutId id="2147485196" r:id="rId4"/>
    <p:sldLayoutId id="2147485197" r:id="rId5"/>
    <p:sldLayoutId id="2147485198" r:id="rId6"/>
    <p:sldLayoutId id="2147485199" r:id="rId7"/>
    <p:sldLayoutId id="2147485200" r:id="rId8"/>
    <p:sldLayoutId id="2147485201" r:id="rId9"/>
    <p:sldLayoutId id="2147485202" r:id="rId10"/>
    <p:sldLayoutId id="21474852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18.&#22826;&#31354;&#29983;&#27963;&#36259;&#20107;&#22810;&#65288;&#35838;&#25991;&#26391;&#35835;&#65289;.mp4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圆角矩形 66"/>
          <p:cNvSpPr/>
          <p:nvPr/>
        </p:nvSpPr>
        <p:spPr>
          <a:xfrm>
            <a:off x="958850" y="16176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sp>
        <p:nvSpPr>
          <p:cNvPr id="6147" name="Text Box 2"/>
          <p:cNvSpPr/>
          <p:nvPr/>
        </p:nvSpPr>
        <p:spPr>
          <a:xfrm>
            <a:off x="2705100" y="762000"/>
            <a:ext cx="5146675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5400" b="1">
                <a:solidFill>
                  <a:srgbClr val="CC0000"/>
                </a:solidFill>
                <a:ea typeface="黑体" pitchFamily="49" charset="-122"/>
              </a:rPr>
              <a:t>太空生活趣事多</a:t>
            </a:r>
          </a:p>
        </p:txBody>
      </p:sp>
      <p:grpSp>
        <p:nvGrpSpPr>
          <p:cNvPr id="6148" name="组合 13337"/>
          <p:cNvGrpSpPr/>
          <p:nvPr/>
        </p:nvGrpSpPr>
        <p:grpSpPr>
          <a:xfrm>
            <a:off x="1436688" y="615950"/>
            <a:ext cx="1181100" cy="1177925"/>
            <a:chOff x="439695" y="667701"/>
            <a:chExt cx="1181100" cy="1572054"/>
          </a:xfrm>
        </p:grpSpPr>
        <p:sp>
          <p:nvSpPr>
            <p:cNvPr id="6151" name="AutoShape 11"/>
            <p:cNvSpPr/>
            <p:nvPr/>
          </p:nvSpPr>
          <p:spPr bwMode="gray">
            <a:xfrm>
              <a:off x="439695" y="667701"/>
              <a:ext cx="118110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</a:ln>
            <a:effectLst>
              <a:outerShdw sy="50000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/>
              <a:endParaRPr lang="en-US" altLang="ko-KR" sz="2800" b="1">
                <a:solidFill>
                  <a:srgbClr val="FFFFFF"/>
                </a:solidFill>
                <a:ea typeface="Gulim" pitchFamily="34" charset="-127"/>
              </a:endParaRPr>
            </a:p>
          </p:txBody>
        </p:sp>
        <p:sp>
          <p:nvSpPr>
            <p:cNvPr id="6152" name="文本框 13"/>
            <p:cNvSpPr/>
            <p:nvPr/>
          </p:nvSpPr>
          <p:spPr>
            <a:xfrm>
              <a:off x="453343" y="776988"/>
              <a:ext cx="1031875" cy="134323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buFont typeface=""/>
              </a:pPr>
              <a:r>
                <a:rPr lang="en-US" altLang="zh-CN" b="1">
                  <a:solidFill>
                    <a:schemeClr val="bg1"/>
                  </a:solidFill>
                  <a:latin typeface="方正大黑简体" pitchFamily="65" charset="-122"/>
                </a:rPr>
                <a:t>18</a:t>
              </a:r>
              <a:endParaRPr lang="zh-CN" altLang="en-US" b="1">
                <a:solidFill>
                  <a:schemeClr val="bg1"/>
                </a:solidFill>
                <a:latin typeface="方正大黑简体" pitchFamily="65" charset="-122"/>
              </a:endParaRPr>
            </a:p>
          </p:txBody>
        </p:sp>
      </p:grpSp>
      <p:pic>
        <p:nvPicPr>
          <p:cNvPr id="6149" name="图片 4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384425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50" name="矩形 18"/>
          <p:cNvSpPr/>
          <p:nvPr/>
        </p:nvSpPr>
        <p:spPr bwMode="auto">
          <a:xfrm>
            <a:off x="3055938" y="2488925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一 课时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083918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9"/>
          <p:cNvSpPr/>
          <p:nvPr/>
        </p:nvSpPr>
        <p:spPr>
          <a:xfrm>
            <a:off x="709612" y="1289050"/>
            <a:ext cx="1289050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en-US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cāng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zh-CN" altLang="en-US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7411" name="矩形 30"/>
          <p:cNvSpPr/>
          <p:nvPr/>
        </p:nvSpPr>
        <p:spPr>
          <a:xfrm>
            <a:off x="992188" y="2944812"/>
            <a:ext cx="7747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jiàn</a:t>
            </a:r>
          </a:p>
        </p:txBody>
      </p:sp>
      <p:sp>
        <p:nvSpPr>
          <p:cNvPr id="17412" name="TextBox 1"/>
          <p:cNvSpPr/>
          <p:nvPr/>
        </p:nvSpPr>
        <p:spPr>
          <a:xfrm>
            <a:off x="5029200" y="1576388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机舱</a:t>
            </a: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客舱</a:t>
            </a:r>
          </a:p>
        </p:txBody>
      </p:sp>
      <p:sp>
        <p:nvSpPr>
          <p:cNvPr id="17413" name="TextBox 38"/>
          <p:cNvSpPr/>
          <p:nvPr/>
        </p:nvSpPr>
        <p:spPr>
          <a:xfrm>
            <a:off x="5076825" y="3241675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零件</a:t>
            </a: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案件</a:t>
            </a:r>
          </a:p>
        </p:txBody>
      </p:sp>
      <p:pic>
        <p:nvPicPr>
          <p:cNvPr id="17414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7415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26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舱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7427" name="Group 47"/>
          <p:cNvGraphicFramePr>
            <a:graphicFrameLocks noGrp="1"/>
          </p:cNvGraphicFramePr>
          <p:nvPr/>
        </p:nvGraphicFramePr>
        <p:xfrm>
          <a:off x="8382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38" name="TextBox 33"/>
          <p:cNvSpPr/>
          <p:nvPr/>
        </p:nvSpPr>
        <p:spPr>
          <a:xfrm>
            <a:off x="8128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件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39" name="AutoShape 50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7440" name="Picture 51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338" y="1585912"/>
            <a:ext cx="2116138" cy="12827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7441" name="AutoShape 53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7442" name="Picture 54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338" y="3195638"/>
            <a:ext cx="2116138" cy="13049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/>
      <p:bldP spid="174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9"/>
          <p:cNvSpPr/>
          <p:nvPr/>
        </p:nvSpPr>
        <p:spPr>
          <a:xfrm>
            <a:off x="1090612" y="1270000"/>
            <a:ext cx="49212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tí </a:t>
            </a:r>
          </a:p>
        </p:txBody>
      </p:sp>
      <p:sp>
        <p:nvSpPr>
          <p:cNvPr id="18435" name="矩形 30"/>
          <p:cNvSpPr/>
          <p:nvPr/>
        </p:nvSpPr>
        <p:spPr>
          <a:xfrm>
            <a:off x="962025" y="2944812"/>
            <a:ext cx="69532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mì </a:t>
            </a:r>
          </a:p>
        </p:txBody>
      </p:sp>
      <p:sp>
        <p:nvSpPr>
          <p:cNvPr id="18436" name="TextBox 1"/>
          <p:cNvSpPr/>
          <p:nvPr/>
        </p:nvSpPr>
        <p:spPr>
          <a:xfrm>
            <a:off x="4724400" y="1595438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题目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话题</a:t>
            </a:r>
          </a:p>
        </p:txBody>
      </p:sp>
      <p:pic>
        <p:nvPicPr>
          <p:cNvPr id="18437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8438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49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题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8450" name="Group 47"/>
          <p:cNvGraphicFramePr>
            <a:graphicFrameLocks noGrp="1"/>
          </p:cNvGraphicFramePr>
          <p:nvPr/>
        </p:nvGraphicFramePr>
        <p:xfrm>
          <a:off x="8382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61" name="TextBox 33"/>
          <p:cNvSpPr/>
          <p:nvPr/>
        </p:nvSpPr>
        <p:spPr>
          <a:xfrm>
            <a:off x="8128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密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62" name="AutoShape 50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8463" name="TextBox 1"/>
          <p:cNvSpPr/>
          <p:nvPr/>
        </p:nvSpPr>
        <p:spPr>
          <a:xfrm>
            <a:off x="4794250" y="3248025"/>
            <a:ext cx="2238375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秘密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紧密</a:t>
            </a:r>
          </a:p>
        </p:txBody>
      </p:sp>
      <p:sp>
        <p:nvSpPr>
          <p:cNvPr id="18464" name="AutoShape 55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8465" name="AutoShape 52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8466" name="Picture 53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50" y="1552575"/>
            <a:ext cx="2114550" cy="12795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67" name="Picture 54" descr="http://www.zxxk.co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5050" y="3222625"/>
            <a:ext cx="2114550" cy="13049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9"/>
          <p:cNvSpPr/>
          <p:nvPr/>
        </p:nvSpPr>
        <p:spPr>
          <a:xfrm>
            <a:off x="993775" y="1270000"/>
            <a:ext cx="593725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gù</a:t>
            </a: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9459" name="TextBox 1"/>
          <p:cNvSpPr/>
          <p:nvPr/>
        </p:nvSpPr>
        <p:spPr>
          <a:xfrm>
            <a:off x="4979988" y="1566862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坚固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牢固</a:t>
            </a:r>
          </a:p>
        </p:txBody>
      </p:sp>
      <p:pic>
        <p:nvPicPr>
          <p:cNvPr id="19460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9461" name="Group 47"/>
          <p:cNvGraphicFramePr>
            <a:graphicFrameLocks noGrp="1"/>
          </p:cNvGraphicFramePr>
          <p:nvPr/>
        </p:nvGraphicFramePr>
        <p:xfrm>
          <a:off x="8382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72" name="TextBox 28"/>
          <p:cNvSpPr/>
          <p:nvPr/>
        </p:nvSpPr>
        <p:spPr>
          <a:xfrm>
            <a:off x="8128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固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473" name="Picture 29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412" y="1566862"/>
            <a:ext cx="2160588" cy="13065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/>
          <p:nvPr/>
        </p:nvSpPr>
        <p:spPr bwMode="auto">
          <a:xfrm>
            <a:off x="669925" y="1538288"/>
            <a:ext cx="7640333" cy="17390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    找出正确的音节，打上“√”。</a:t>
            </a:r>
          </a:p>
          <a:p>
            <a:pPr marL="62230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稍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shāo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xiāo</a:t>
            </a:r>
            <a:r>
              <a:rPr lang="en-US" altLang="zh-CN" sz="2400" b="1">
                <a:latin typeface="宋体" pitchFamily="2" charset="-122"/>
              </a:rPr>
              <a:t>) </a:t>
            </a:r>
            <a:r>
              <a:rPr lang="zh-CN" altLang="en-US" sz="2400" b="1">
                <a:latin typeface="宋体" pitchFamily="2" charset="-122"/>
              </a:rPr>
              <a:t>　 航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háng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hán</a:t>
            </a:r>
            <a:r>
              <a:rPr lang="en-US" altLang="zh-CN" sz="2400" b="1">
                <a:latin typeface="宋体" pitchFamily="2" charset="-122"/>
              </a:rPr>
              <a:t>)</a:t>
            </a:r>
            <a:r>
              <a:rPr lang="zh-CN" altLang="en-US" sz="2400" b="1">
                <a:latin typeface="宋体" pitchFamily="2" charset="-122"/>
              </a:rPr>
              <a:t>　饮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yǐn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yǐng</a:t>
            </a:r>
            <a:r>
              <a:rPr lang="en-US" altLang="zh-CN" sz="2400" b="1">
                <a:latin typeface="宋体" pitchFamily="2" charset="-122"/>
              </a:rPr>
              <a:t>)</a:t>
            </a:r>
          </a:p>
          <a:p>
            <a:pPr marL="62230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舱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cāng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chāng</a:t>
            </a:r>
            <a:r>
              <a:rPr lang="en-US" altLang="zh-CN" sz="2400" b="1">
                <a:latin typeface="宋体" pitchFamily="2" charset="-122"/>
              </a:rPr>
              <a:t>)  </a:t>
            </a:r>
            <a:r>
              <a:rPr lang="zh-CN" altLang="en-US" sz="2400" b="1">
                <a:latin typeface="宋体" pitchFamily="2" charset="-122"/>
              </a:rPr>
              <a:t>稳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wěn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wěng</a:t>
            </a:r>
            <a:r>
              <a:rPr lang="en-US" altLang="zh-CN" sz="2400" b="1">
                <a:latin typeface="宋体" pitchFamily="2" charset="-122"/>
              </a:rPr>
              <a:t>)  </a:t>
            </a:r>
            <a:r>
              <a:rPr lang="zh-CN" altLang="en-US" sz="2400" b="1">
                <a:latin typeface="宋体" pitchFamily="2" charset="-122"/>
              </a:rPr>
              <a:t>固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gù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gǔ</a:t>
            </a:r>
            <a:r>
              <a:rPr lang="en-US" altLang="zh-CN" sz="2400" b="1">
                <a:latin typeface="宋体" pitchFamily="2" charset="-122"/>
              </a:rPr>
              <a:t>)</a:t>
            </a:r>
          </a:p>
        </p:txBody>
      </p:sp>
      <p:sp>
        <p:nvSpPr>
          <p:cNvPr id="20483" name="矩形 2"/>
          <p:cNvSpPr/>
          <p:nvPr/>
        </p:nvSpPr>
        <p:spPr>
          <a:xfrm>
            <a:off x="1893888" y="2284412"/>
            <a:ext cx="5445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√</a:t>
            </a:r>
            <a:endParaRPr lang="zh-CN" altLang="en-US"/>
          </a:p>
        </p:txBody>
      </p:sp>
      <p:sp>
        <p:nvSpPr>
          <p:cNvPr id="20484" name="矩形 3"/>
          <p:cNvSpPr/>
          <p:nvPr/>
        </p:nvSpPr>
        <p:spPr>
          <a:xfrm>
            <a:off x="4516438" y="2284412"/>
            <a:ext cx="5461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√</a:t>
            </a:r>
            <a:endParaRPr lang="zh-CN" altLang="en-US"/>
          </a:p>
        </p:txBody>
      </p:sp>
      <p:sp>
        <p:nvSpPr>
          <p:cNvPr id="20485" name="矩形 4"/>
          <p:cNvSpPr/>
          <p:nvPr/>
        </p:nvSpPr>
        <p:spPr>
          <a:xfrm>
            <a:off x="6718300" y="2336800"/>
            <a:ext cx="5445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√</a:t>
            </a:r>
            <a:endParaRPr lang="zh-CN" altLang="en-US"/>
          </a:p>
        </p:txBody>
      </p:sp>
      <p:sp>
        <p:nvSpPr>
          <p:cNvPr id="20486" name="矩形 5"/>
          <p:cNvSpPr/>
          <p:nvPr/>
        </p:nvSpPr>
        <p:spPr>
          <a:xfrm>
            <a:off x="1820862" y="2860675"/>
            <a:ext cx="54610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√</a:t>
            </a:r>
            <a:endParaRPr lang="zh-CN" altLang="en-US"/>
          </a:p>
        </p:txBody>
      </p:sp>
      <p:sp>
        <p:nvSpPr>
          <p:cNvPr id="20487" name="矩形 6"/>
          <p:cNvSpPr/>
          <p:nvPr/>
        </p:nvSpPr>
        <p:spPr>
          <a:xfrm>
            <a:off x="4445000" y="2860675"/>
            <a:ext cx="544512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√</a:t>
            </a:r>
            <a:endParaRPr lang="zh-CN" altLang="en-US"/>
          </a:p>
        </p:txBody>
      </p:sp>
      <p:sp>
        <p:nvSpPr>
          <p:cNvPr id="20488" name="矩形 7"/>
          <p:cNvSpPr/>
          <p:nvPr/>
        </p:nvSpPr>
        <p:spPr>
          <a:xfrm>
            <a:off x="6677025" y="2913062"/>
            <a:ext cx="54451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√</a:t>
            </a:r>
            <a:endParaRPr lang="zh-CN" altLang="en-US"/>
          </a:p>
        </p:txBody>
      </p:sp>
      <p:grpSp>
        <p:nvGrpSpPr>
          <p:cNvPr id="20489" name="组合 15"/>
          <p:cNvGrpSpPr/>
          <p:nvPr/>
        </p:nvGrpSpPr>
        <p:grpSpPr>
          <a:xfrm>
            <a:off x="490538" y="715962"/>
            <a:ext cx="2097088" cy="711200"/>
            <a:chOff x="5241154" y="711201"/>
            <a:chExt cx="2364750" cy="801612"/>
          </a:xfrm>
        </p:grpSpPr>
        <p:pic>
          <p:nvPicPr>
            <p:cNvPr id="20490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0491" name="矩形 10"/>
            <p:cNvSpPr/>
            <p:nvPr/>
          </p:nvSpPr>
          <p:spPr>
            <a:xfrm>
              <a:off x="5629753" y="749349"/>
              <a:ext cx="1615406" cy="71458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485" grpId="0"/>
      <p:bldP spid="20486" grpId="0"/>
      <p:bldP spid="20487" grpId="0"/>
      <p:bldP spid="204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/>
          <p:nvPr/>
        </p:nvSpPr>
        <p:spPr>
          <a:xfrm>
            <a:off x="784225" y="1146175"/>
            <a:ext cx="7063495" cy="283747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en-US" altLang="zh-CN" sz="2400" b="1">
                <a:latin typeface="宋体" pitchFamily="2" charset="-122"/>
              </a:rPr>
              <a:t>  </a:t>
            </a:r>
            <a:r>
              <a:rPr lang="zh-CN" altLang="en-US" sz="2400" b="1">
                <a:latin typeface="宋体" pitchFamily="2" charset="-122"/>
              </a:rPr>
              <a:t>轻松找朋友。</a:t>
            </a:r>
            <a:r>
              <a:rPr lang="en-US" altLang="zh-CN" sz="2400" b="1">
                <a:latin typeface="宋体" pitchFamily="2" charset="-122"/>
              </a:rPr>
              <a:t>(</a:t>
            </a:r>
            <a:r>
              <a:rPr lang="zh-CN" altLang="en-US" sz="2400" b="1">
                <a:latin typeface="仿宋" pitchFamily="49" charset="-122"/>
                <a:ea typeface="仿宋" pitchFamily="49" charset="-122"/>
              </a:rPr>
              <a:t>连线题</a:t>
            </a:r>
            <a:r>
              <a:rPr lang="en-US" altLang="zh-CN" sz="2400" b="1">
                <a:latin typeface="宋体" pitchFamily="2" charset="-122"/>
              </a:rPr>
              <a:t>)</a:t>
            </a:r>
          </a:p>
          <a:p>
            <a:pPr marL="0" marR="0" lvl="0" indent="361950" eaLnBrk="1" hangingPunct="1">
              <a:lnSpc>
                <a:spcPct val="15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nán tí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　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shāo wēi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    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wěn dìng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háng xíng</a:t>
            </a:r>
          </a:p>
          <a:p>
            <a:pPr marL="0" marR="0" lvl="0" indent="361950" eaLnBrk="1" hangingPunct="1">
              <a:lnSpc>
                <a:spcPct val="150000"/>
              </a:lnSpc>
            </a:pPr>
            <a:endParaRPr lang="en-US" altLang="zh-CN" sz="2400" b="1">
              <a:latin typeface="宋体" pitchFamily="2" charset="-122"/>
            </a:endParaRPr>
          </a:p>
          <a:p>
            <a:pPr marL="0" marR="0" lvl="0" indent="361950" eaLnBrk="1" hangingPunct="1">
              <a:lnSpc>
                <a:spcPct val="150000"/>
              </a:lnSpc>
            </a:pPr>
            <a:endParaRPr lang="en-US" altLang="zh-CN" sz="2400" b="1">
              <a:latin typeface="宋体" pitchFamily="2" charset="-122"/>
            </a:endParaRPr>
          </a:p>
          <a:p>
            <a:pPr marL="0" marR="0" lvl="0" indent="361950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 稳定  　     航行  　   稍微  　   难题</a:t>
            </a:r>
          </a:p>
        </p:txBody>
      </p:sp>
      <p:cxnSp>
        <p:nvCxnSpPr>
          <p:cNvPr id="21507" name="直接连接符 2"/>
          <p:cNvCxnSpPr/>
          <p:nvPr/>
        </p:nvCxnSpPr>
        <p:spPr>
          <a:xfrm>
            <a:off x="1649412" y="2208212"/>
            <a:ext cx="5543550" cy="1295400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21508" name="直接连接符 3"/>
          <p:cNvCxnSpPr/>
          <p:nvPr/>
        </p:nvCxnSpPr>
        <p:spPr>
          <a:xfrm>
            <a:off x="3233738" y="2208212"/>
            <a:ext cx="2119312" cy="1270000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21509" name="直接连接符 4"/>
          <p:cNvCxnSpPr/>
          <p:nvPr/>
        </p:nvCxnSpPr>
        <p:spPr>
          <a:xfrm flipH="1">
            <a:off x="1792288" y="2208212"/>
            <a:ext cx="3457575" cy="1295400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21510" name="直接连接符 5"/>
          <p:cNvCxnSpPr/>
          <p:nvPr/>
        </p:nvCxnSpPr>
        <p:spPr>
          <a:xfrm flipH="1">
            <a:off x="3808412" y="2208212"/>
            <a:ext cx="2881312" cy="1295400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pic>
        <p:nvPicPr>
          <p:cNvPr id="21511" name="图片 24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488" y="1201738"/>
            <a:ext cx="355600" cy="4048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8435"/>
          <p:cNvGrpSpPr/>
          <p:nvPr/>
        </p:nvGrpSpPr>
        <p:grpSpPr>
          <a:xfrm>
            <a:off x="792162" y="3927475"/>
            <a:ext cx="8004175" cy="901700"/>
            <a:chOff x="722856" y="4033393"/>
            <a:chExt cx="8002846" cy="902734"/>
          </a:xfrm>
        </p:grpSpPr>
        <p:sp>
          <p:nvSpPr>
            <p:cNvPr id="22544" name="任意多边形 13"/>
            <p:cNvSpPr/>
            <p:nvPr/>
          </p:nvSpPr>
          <p:spPr>
            <a:xfrm>
              <a:off x="722856" y="4128752"/>
              <a:ext cx="1280899" cy="360776"/>
            </a:xfrm>
            <a:custGeom>
              <a:avLst/>
              <a:gdLst>
                <a:gd name="connsiteX0" fmla="*/ 0 w 1095560"/>
                <a:gd name="connsiteY0" fmla="*/ 0 h 361037"/>
                <a:gd name="connsiteX1" fmla="*/ 1095560 w 1095560"/>
                <a:gd name="connsiteY1" fmla="*/ 0 h 361037"/>
                <a:gd name="connsiteX2" fmla="*/ 1095560 w 1095560"/>
                <a:gd name="connsiteY2" fmla="*/ 361037 h 361037"/>
                <a:gd name="connsiteX3" fmla="*/ 0 w 1095560"/>
                <a:gd name="connsiteY3" fmla="*/ 361037 h 361037"/>
                <a:gd name="connsiteX4" fmla="*/ 0 w 1095560"/>
                <a:gd name="connsiteY4" fmla="*/ 0 h 36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5560" h="361037">
                  <a:moveTo>
                    <a:pt x="0" y="0"/>
                  </a:moveTo>
                  <a:lnTo>
                    <a:pt x="1095560" y="0"/>
                  </a:lnTo>
                  <a:lnTo>
                    <a:pt x="1095560" y="361037"/>
                  </a:lnTo>
                  <a:lnTo>
                    <a:pt x="0" y="3610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5400" tIns="25400" rIns="25400" bIns="25400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defTabSz="88900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sz="2400" b="1" dirty="0">
                  <a:latin typeface="黑体" pitchFamily="49" charset="-122"/>
                  <a:ea typeface="黑体" pitchFamily="49" charset="-122"/>
                </a:rPr>
                <a:t>读一读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:</a:t>
              </a:r>
              <a:endParaRPr lang="zh-CN" altLang="zh-CN" sz="2400" b="1" dirty="0">
                <a:latin typeface="黑体" pitchFamily="49" charset="-122"/>
                <a:ea typeface="黑体" pitchFamily="49" charset="-122"/>
              </a:endParaRPr>
            </a:p>
          </p:txBody>
        </p:sp>
        <p:grpSp>
          <p:nvGrpSpPr>
            <p:cNvPr id="22545" name="组合 58"/>
            <p:cNvGrpSpPr/>
            <p:nvPr/>
          </p:nvGrpSpPr>
          <p:grpSpPr>
            <a:xfrm>
              <a:off x="1923480" y="4033393"/>
              <a:ext cx="6802222" cy="902734"/>
              <a:chOff x="2028255" y="4033393"/>
              <a:chExt cx="6802222" cy="902734"/>
            </a:xfrm>
          </p:grpSpPr>
          <p:sp>
            <p:nvSpPr>
              <p:cNvPr id="22546" name="圆角矩形 20"/>
              <p:cNvSpPr/>
              <p:nvPr/>
            </p:nvSpPr>
            <p:spPr>
              <a:xfrm>
                <a:off x="2028255" y="4033393"/>
                <a:ext cx="6802222" cy="902734"/>
              </a:xfrm>
              <a:prstGeom prst="roundRect">
                <a:avLst>
                  <a:gd name="adj" fmla="val 16667"/>
                </a:avLst>
              </a:prstGeom>
              <a:noFill/>
              <a:ln w="19050">
                <a:noFill/>
                <a:prstDash val="lgDash"/>
                <a:miter lim="800000"/>
              </a:ln>
            </p:spPr>
            <p:txBody>
              <a:bodyPr anchor="b" anchorCtr="0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妈妈让我睡觉（</a:t>
                </a:r>
                <a:r>
                  <a:rPr lang="en-US" altLang="zh-CN" sz="2400" b="1" dirty="0" err="1">
                    <a:latin typeface="方正姚体" pitchFamily="2" charset="-122"/>
                    <a:ea typeface="方正姚体" pitchFamily="2" charset="-122"/>
                  </a:rPr>
                  <a:t>jiào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），可是我觉（</a:t>
                </a:r>
                <a:r>
                  <a:rPr lang="en-US" altLang="en-US" sz="2400" b="1" dirty="0" err="1">
                    <a:latin typeface="方正姚体" pitchFamily="2" charset="-122"/>
                    <a:ea typeface="方正姚体" pitchFamily="2" charset="-122"/>
                  </a:rPr>
                  <a:t>jué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）得一点睡意都没有。</a:t>
                </a:r>
              </a:p>
            </p:txBody>
          </p:sp>
          <p:sp>
            <p:nvSpPr>
              <p:cNvPr id="22547" name="TextBox 17"/>
              <p:cNvSpPr/>
              <p:nvPr/>
            </p:nvSpPr>
            <p:spPr>
              <a:xfrm>
                <a:off x="6323496" y="4322854"/>
                <a:ext cx="277739" cy="3973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/>
                <a:r>
                  <a:rPr lang="en-US" altLang="zh-CN" sz="2000" b="1">
                    <a:solidFill>
                      <a:srgbClr val="FF0000"/>
                    </a:solidFill>
                    <a:latin typeface="宋体" pitchFamily="2" charset="-122"/>
                  </a:rPr>
                  <a:t>•</a:t>
                </a:r>
                <a:endParaRPr lang="zh-CN" altLang="en-US" sz="20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2548" name="TextBox 17"/>
              <p:cNvSpPr/>
              <p:nvPr/>
            </p:nvSpPr>
            <p:spPr>
              <a:xfrm>
                <a:off x="3718391" y="4338376"/>
                <a:ext cx="277739" cy="3973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/>
                <a:r>
                  <a:rPr lang="en-US" altLang="zh-CN" sz="2000" b="1">
                    <a:solidFill>
                      <a:srgbClr val="FF0000"/>
                    </a:solidFill>
                    <a:latin typeface="宋体" pitchFamily="2" charset="-122"/>
                  </a:rPr>
                  <a:t>•</a:t>
                </a:r>
                <a:endParaRPr lang="zh-CN" altLang="en-US" sz="2000" b="1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2531" name="组合 60"/>
          <p:cNvGrpSpPr/>
          <p:nvPr/>
        </p:nvGrpSpPr>
        <p:grpSpPr>
          <a:xfrm>
            <a:off x="2357438" y="2543175"/>
            <a:ext cx="3557588" cy="1374775"/>
            <a:chOff x="2593975" y="2524125"/>
            <a:chExt cx="3265487" cy="1374775"/>
          </a:xfrm>
        </p:grpSpPr>
        <p:sp>
          <p:nvSpPr>
            <p:cNvPr id="22540" name="TextBox 13"/>
            <p:cNvSpPr/>
            <p:nvPr/>
          </p:nvSpPr>
          <p:spPr>
            <a:xfrm>
              <a:off x="2593975" y="2965142"/>
              <a:ext cx="569912" cy="51911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solidFill>
                    <a:srgbClr val="FF0000"/>
                  </a:solidFill>
                </a:rPr>
                <a:t>觉</a:t>
              </a:r>
            </a:p>
          </p:txBody>
        </p:sp>
        <p:grpSp>
          <p:nvGrpSpPr>
            <p:cNvPr id="22541" name="组合 5"/>
            <p:cNvGrpSpPr/>
            <p:nvPr/>
          </p:nvGrpSpPr>
          <p:grpSpPr>
            <a:xfrm>
              <a:off x="3119438" y="2524125"/>
              <a:ext cx="2740024" cy="1374775"/>
              <a:chOff x="2242091" y="4801106"/>
              <a:chExt cx="2739500" cy="1834427"/>
            </a:xfrm>
          </p:grpSpPr>
          <p:sp>
            <p:nvSpPr>
              <p:cNvPr id="22542" name="左大括号 14"/>
              <p:cNvSpPr/>
              <p:nvPr/>
            </p:nvSpPr>
            <p:spPr>
              <a:xfrm>
                <a:off x="2242661" y="5116730"/>
                <a:ext cx="166084" cy="1266729"/>
              </a:xfrm>
              <a:prstGeom prst="leftBrace">
                <a:avLst>
                  <a:gd name="adj1" fmla="val 8333"/>
                  <a:gd name="adj2" fmla="val 50000"/>
                </a:avLst>
              </a:prstGeom>
              <a:noFill/>
              <a:ln w="19050">
                <a:solidFill>
                  <a:srgbClr val="FF0000"/>
                </a:solidFill>
                <a:round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0" algn="ctr" eaLnBrk="1" hangingPunct="1"/>
                <a:endParaRPr lang="zh-CN" altLang="en-US" sz="28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2543" name="TextBox 15"/>
              <p:cNvSpPr/>
              <p:nvPr/>
            </p:nvSpPr>
            <p:spPr>
              <a:xfrm>
                <a:off x="2376694" y="4801106"/>
                <a:ext cx="2604897" cy="183442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>
                  <a:lnSpc>
                    <a:spcPct val="150000"/>
                  </a:lnSpc>
                </a:pPr>
                <a:r>
                  <a:rPr lang="en-US" altLang="zh-CN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 jiào 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（睡觉）</a:t>
                </a:r>
                <a:endParaRPr lang="en-US" altLang="zh-CN" sz="2800" b="1">
                  <a:solidFill>
                    <a:srgbClr val="FF0000"/>
                  </a:solidFill>
                  <a:latin typeface="宋体" pitchFamily="2" charset="-122"/>
                </a:endParaRPr>
              </a:p>
              <a:p>
                <a:pPr marL="0" lvl="0" indent="0" eaLnBrk="1" hangingPunct="1">
                  <a:lnSpc>
                    <a:spcPct val="150000"/>
                  </a:lnSpc>
                </a:pPr>
                <a:r>
                  <a:rPr lang="en-US" altLang="zh-CN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 </a:t>
                </a:r>
                <a:r>
                  <a:rPr lang="en-US" altLang="en-US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jué</a:t>
                </a:r>
                <a:r>
                  <a:rPr lang="en-US" altLang="zh-CN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  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（觉得）</a:t>
                </a:r>
              </a:p>
            </p:txBody>
          </p:sp>
        </p:grpSp>
      </p:grpSp>
      <p:pic>
        <p:nvPicPr>
          <p:cNvPr id="22532" name="组合 2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2533" name="组合 61"/>
          <p:cNvGrpSpPr/>
          <p:nvPr/>
        </p:nvGrpSpPr>
        <p:grpSpPr>
          <a:xfrm>
            <a:off x="727075" y="1295400"/>
            <a:ext cx="8069262" cy="1500188"/>
            <a:chOff x="698500" y="1304925"/>
            <a:chExt cx="6115050" cy="1499829"/>
          </a:xfrm>
        </p:grpSpPr>
        <p:sp>
          <p:nvSpPr>
            <p:cNvPr id="22538" name="Rectangle 6"/>
            <p:cNvSpPr/>
            <p:nvPr/>
          </p:nvSpPr>
          <p:spPr>
            <a:xfrm>
              <a:off x="698500" y="1304925"/>
              <a:ext cx="6115050" cy="1402519"/>
            </a:xfrm>
            <a:prstGeom prst="rect">
              <a:avLst/>
            </a:prstGeom>
            <a:noFill/>
            <a:ln w="3175" cap="rnd">
              <a:noFill/>
              <a:prstDash val="sysDot"/>
              <a:miter lim="800000"/>
            </a:ln>
          </p:spPr>
          <p:txBody>
            <a:bodyPr lIns="91439" tIns="45719" rIns="91439" bIns="45719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just" eaLnBrk="1" hangingPunct="1">
                <a:lnSpc>
                  <a:spcPct val="160000"/>
                </a:lnSpc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读一读下面的句子，看看你有什么发现？</a:t>
              </a:r>
              <a:endParaRPr lang="en-US" altLang="zh-CN" sz="2400" b="1" dirty="0">
                <a:latin typeface="黑体" pitchFamily="49" charset="-122"/>
                <a:ea typeface="黑体" pitchFamily="49" charset="-122"/>
              </a:endParaRPr>
            </a:p>
            <a:p>
              <a:pPr marL="0" lvl="0" indent="0" algn="just" eaLnBrk="1" hangingPunct="1">
                <a:lnSpc>
                  <a:spcPct val="160000"/>
                </a:lnSpc>
              </a:pPr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  在宇宙飞船里，站着睡觉和躺着睡觉一样舒服。</a:t>
              </a:r>
            </a:p>
          </p:txBody>
        </p:sp>
        <p:sp>
          <p:nvSpPr>
            <p:cNvPr id="22539" name="矩形 59"/>
            <p:cNvSpPr/>
            <p:nvPr/>
          </p:nvSpPr>
          <p:spPr>
            <a:xfrm>
              <a:off x="5137918" y="2342852"/>
              <a:ext cx="294836" cy="4619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en-US" altLang="zh-CN" sz="2400" b="1">
                  <a:solidFill>
                    <a:srgbClr val="FF0000"/>
                  </a:solidFill>
                  <a:latin typeface="宋体" pitchFamily="2" charset="-122"/>
                </a:rPr>
                <a:t>•</a:t>
              </a:r>
              <a:endParaRPr lang="zh-CN" altLang="en-US" sz="2400"/>
            </a:p>
          </p:txBody>
        </p:sp>
      </p:grpSp>
      <p:grpSp>
        <p:nvGrpSpPr>
          <p:cNvPr id="22534" name="组合 70"/>
          <p:cNvGrpSpPr/>
          <p:nvPr/>
        </p:nvGrpSpPr>
        <p:grpSpPr>
          <a:xfrm>
            <a:off x="6711950" y="2803525"/>
            <a:ext cx="1793875" cy="1360488"/>
            <a:chOff x="6788695" y="1080879"/>
            <a:chExt cx="1793385" cy="1360214"/>
          </a:xfrm>
        </p:grpSpPr>
        <p:pic>
          <p:nvPicPr>
            <p:cNvPr id="22536" name="Picture 14" descr="C:\Users\Administrator\Desktop\21579cb2206b352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8441" y="1081514"/>
              <a:ext cx="1791734" cy="1359134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22537" name="矩形 72"/>
            <p:cNvSpPr/>
            <p:nvPr/>
          </p:nvSpPr>
          <p:spPr>
            <a:xfrm>
              <a:off x="7019122" y="1414395"/>
              <a:ext cx="1488266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r>
                <a:rPr lang="zh-CN" altLang="en-US" sz="1800" b="1"/>
                <a:t>注意加点字的读音！</a:t>
              </a:r>
            </a:p>
          </p:txBody>
        </p:sp>
      </p:grpSp>
      <p:pic>
        <p:nvPicPr>
          <p:cNvPr id="22535" name="组合 1843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562" y="738188"/>
            <a:ext cx="2833688" cy="12128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669925"/>
            <a:ext cx="7761288" cy="43243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23555" name="组合 14"/>
          <p:cNvGrpSpPr/>
          <p:nvPr/>
        </p:nvGrpSpPr>
        <p:grpSpPr>
          <a:xfrm>
            <a:off x="2698750" y="2492375"/>
            <a:ext cx="1108075" cy="1104900"/>
            <a:chOff x="1162583" y="2351943"/>
            <a:chExt cx="1106488" cy="1106026"/>
          </a:xfrm>
        </p:grpSpPr>
        <p:pic>
          <p:nvPicPr>
            <p:cNvPr id="2358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2583" y="235194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4" name="TextBox 17"/>
            <p:cNvSpPr/>
            <p:nvPr/>
          </p:nvSpPr>
          <p:spPr>
            <a:xfrm>
              <a:off x="1205384" y="2434577"/>
              <a:ext cx="856022" cy="100750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稍</a:t>
              </a:r>
            </a:p>
          </p:txBody>
        </p:sp>
      </p:grpSp>
      <p:grpSp>
        <p:nvGrpSpPr>
          <p:cNvPr id="23556" name="组合 18"/>
          <p:cNvGrpSpPr/>
          <p:nvPr/>
        </p:nvGrpSpPr>
        <p:grpSpPr>
          <a:xfrm>
            <a:off x="5746750" y="2400300"/>
            <a:ext cx="1108075" cy="1106488"/>
            <a:chOff x="5720556" y="2506663"/>
            <a:chExt cx="1106488" cy="1106026"/>
          </a:xfrm>
        </p:grpSpPr>
        <p:pic>
          <p:nvPicPr>
            <p:cNvPr id="2358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0556" y="25066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2" name="TextBox 20"/>
            <p:cNvSpPr/>
            <p:nvPr/>
          </p:nvSpPr>
          <p:spPr>
            <a:xfrm>
              <a:off x="5806158" y="2581244"/>
              <a:ext cx="856022" cy="100605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固</a:t>
              </a:r>
            </a:p>
          </p:txBody>
        </p:sp>
      </p:grpSp>
      <p:grpSp>
        <p:nvGrpSpPr>
          <p:cNvPr id="23557" name="组合 35"/>
          <p:cNvGrpSpPr/>
          <p:nvPr/>
        </p:nvGrpSpPr>
        <p:grpSpPr>
          <a:xfrm>
            <a:off x="4271962" y="2212975"/>
            <a:ext cx="1106488" cy="1128712"/>
            <a:chOff x="4962563" y="1028604"/>
            <a:chExt cx="1476000" cy="1502617"/>
          </a:xfrm>
        </p:grpSpPr>
        <p:pic>
          <p:nvPicPr>
            <p:cNvPr id="23579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80" name="TextBox 22"/>
            <p:cNvSpPr/>
            <p:nvPr/>
          </p:nvSpPr>
          <p:spPr>
            <a:xfrm>
              <a:off x="5028210" y="1191335"/>
              <a:ext cx="1143529" cy="133988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件</a:t>
              </a:r>
            </a:p>
          </p:txBody>
        </p:sp>
      </p:grpSp>
      <p:grpSp>
        <p:nvGrpSpPr>
          <p:cNvPr id="23558" name="组合 17"/>
          <p:cNvGrpSpPr/>
          <p:nvPr/>
        </p:nvGrpSpPr>
        <p:grpSpPr>
          <a:xfrm>
            <a:off x="5518150" y="1039812"/>
            <a:ext cx="1106488" cy="1116012"/>
            <a:chOff x="5697537" y="1049372"/>
            <a:chExt cx="1106488" cy="1115349"/>
          </a:xfrm>
        </p:grpSpPr>
        <p:pic>
          <p:nvPicPr>
            <p:cNvPr id="23577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7537" y="1049372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8" name="TextBox 23"/>
            <p:cNvSpPr/>
            <p:nvPr/>
          </p:nvSpPr>
          <p:spPr>
            <a:xfrm>
              <a:off x="5767387" y="1158844"/>
              <a:ext cx="857250" cy="100587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题</a:t>
              </a:r>
            </a:p>
          </p:txBody>
        </p:sp>
      </p:grpSp>
      <p:grpSp>
        <p:nvGrpSpPr>
          <p:cNvPr id="23559" name="组合 37"/>
          <p:cNvGrpSpPr/>
          <p:nvPr/>
        </p:nvGrpSpPr>
        <p:grpSpPr>
          <a:xfrm>
            <a:off x="7292975" y="2181225"/>
            <a:ext cx="1106488" cy="2035175"/>
            <a:chOff x="7391400" y="2895599"/>
            <a:chExt cx="1476000" cy="2717378"/>
          </a:xfrm>
        </p:grpSpPr>
        <p:pic>
          <p:nvPicPr>
            <p:cNvPr id="2357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6" name="TextBox 29"/>
            <p:cNvSpPr/>
            <p:nvPr/>
          </p:nvSpPr>
          <p:spPr>
            <a:xfrm>
              <a:off x="7543871" y="3048213"/>
              <a:ext cx="1143529" cy="256476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稳 </a:t>
              </a:r>
            </a:p>
          </p:txBody>
        </p:sp>
      </p:grpSp>
      <p:grpSp>
        <p:nvGrpSpPr>
          <p:cNvPr id="23560" name="组合 19"/>
          <p:cNvGrpSpPr/>
          <p:nvPr/>
        </p:nvGrpSpPr>
        <p:grpSpPr>
          <a:xfrm>
            <a:off x="4046538" y="857250"/>
            <a:ext cx="1106488" cy="1104900"/>
            <a:chOff x="4600574" y="862475"/>
            <a:chExt cx="1106488" cy="1106026"/>
          </a:xfrm>
        </p:grpSpPr>
        <p:pic>
          <p:nvPicPr>
            <p:cNvPr id="2357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0574" y="862475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4" name="TextBox 28"/>
            <p:cNvSpPr/>
            <p:nvPr/>
          </p:nvSpPr>
          <p:spPr>
            <a:xfrm>
              <a:off x="4657724" y="954623"/>
              <a:ext cx="857250" cy="10072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航</a:t>
              </a:r>
            </a:p>
          </p:txBody>
        </p:sp>
      </p:grpSp>
      <p:grpSp>
        <p:nvGrpSpPr>
          <p:cNvPr id="23561" name="组合 16"/>
          <p:cNvGrpSpPr/>
          <p:nvPr/>
        </p:nvGrpSpPr>
        <p:grpSpPr>
          <a:xfrm>
            <a:off x="2490788" y="1160462"/>
            <a:ext cx="1108075" cy="1131888"/>
            <a:chOff x="6908006" y="1193963"/>
            <a:chExt cx="1106488" cy="1130887"/>
          </a:xfrm>
        </p:grpSpPr>
        <p:pic>
          <p:nvPicPr>
            <p:cNvPr id="2357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006" y="11939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72" name="TextBox 35"/>
            <p:cNvSpPr/>
            <p:nvPr/>
          </p:nvSpPr>
          <p:spPr>
            <a:xfrm>
              <a:off x="7004705" y="1319265"/>
              <a:ext cx="857607" cy="10055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舱</a:t>
              </a:r>
            </a:p>
          </p:txBody>
        </p:sp>
      </p:grpSp>
      <p:grpSp>
        <p:nvGrpSpPr>
          <p:cNvPr id="23562" name="组合 11"/>
          <p:cNvGrpSpPr/>
          <p:nvPr/>
        </p:nvGrpSpPr>
        <p:grpSpPr>
          <a:xfrm>
            <a:off x="317500" y="450850"/>
            <a:ext cx="1797050" cy="1123950"/>
            <a:chOff x="-80700" y="450617"/>
            <a:chExt cx="1796527" cy="1124574"/>
          </a:xfrm>
        </p:grpSpPr>
        <p:sp>
          <p:nvSpPr>
            <p:cNvPr id="23569" name="TextBox 2"/>
            <p:cNvSpPr txBox="1">
              <a:spLocks noChangeArrowheads="1"/>
            </p:cNvSpPr>
            <p:nvPr/>
          </p:nvSpPr>
          <p:spPr bwMode="auto">
            <a:xfrm>
              <a:off x="125996" y="450871"/>
              <a:ext cx="1377295" cy="8295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spcFirstLastPara="1" lIns="68580" tIns="34290" rIns="68580" bIns="34290" numCol="1">
              <a:prstTxWarp prst="textArchDown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40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摘苹果</a:t>
              </a:r>
            </a:p>
          </p:txBody>
        </p:sp>
        <p:pic>
          <p:nvPicPr>
            <p:cNvPr id="23570" name="Picture 34" descr="C:\Users\Administrator\Desktop\图片\79567ce6122fb47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0700" y="1003066"/>
              <a:ext cx="1796527" cy="572125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23563" name="组合 35"/>
          <p:cNvGrpSpPr/>
          <p:nvPr/>
        </p:nvGrpSpPr>
        <p:grpSpPr>
          <a:xfrm>
            <a:off x="6854825" y="962025"/>
            <a:ext cx="1106488" cy="1128712"/>
            <a:chOff x="4962563" y="1028604"/>
            <a:chExt cx="1476000" cy="1504489"/>
          </a:xfrm>
        </p:grpSpPr>
        <p:pic>
          <p:nvPicPr>
            <p:cNvPr id="23567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68" name="TextBox 22"/>
            <p:cNvSpPr/>
            <p:nvPr/>
          </p:nvSpPr>
          <p:spPr>
            <a:xfrm>
              <a:off x="5028210" y="1191537"/>
              <a:ext cx="1143529" cy="134155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密</a:t>
              </a:r>
            </a:p>
          </p:txBody>
        </p:sp>
      </p:grpSp>
      <p:grpSp>
        <p:nvGrpSpPr>
          <p:cNvPr id="23564" name="组合 35"/>
          <p:cNvGrpSpPr/>
          <p:nvPr/>
        </p:nvGrpSpPr>
        <p:grpSpPr>
          <a:xfrm>
            <a:off x="1163638" y="2090738"/>
            <a:ext cx="1106488" cy="1128712"/>
            <a:chOff x="4962563" y="1028604"/>
            <a:chExt cx="1476000" cy="1502616"/>
          </a:xfrm>
        </p:grpSpPr>
        <p:pic>
          <p:nvPicPr>
            <p:cNvPr id="23565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66" name="TextBox 22"/>
            <p:cNvSpPr/>
            <p:nvPr/>
          </p:nvSpPr>
          <p:spPr>
            <a:xfrm>
              <a:off x="5028210" y="1191335"/>
              <a:ext cx="1143529" cy="133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饮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4"/>
          <p:cNvSpPr/>
          <p:nvPr/>
        </p:nvSpPr>
        <p:spPr>
          <a:xfrm>
            <a:off x="660400" y="1108075"/>
            <a:ext cx="1925638" cy="3502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7000"/>
              </a:lnSpc>
            </a:pP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航天员</a:t>
            </a: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7000"/>
              </a:lnSpc>
            </a:pP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安稳</a:t>
            </a: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7000"/>
              </a:lnSpc>
            </a:pP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普通</a:t>
            </a: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7000"/>
              </a:lnSpc>
            </a:pP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特殊</a:t>
            </a:r>
            <a:r>
              <a:rPr lang="en-US" altLang="zh-CN" sz="20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sp>
        <p:nvSpPr>
          <p:cNvPr id="24579" name="矩形 5"/>
          <p:cNvSpPr/>
          <p:nvPr/>
        </p:nvSpPr>
        <p:spPr>
          <a:xfrm>
            <a:off x="3468688" y="3162300"/>
            <a:ext cx="4902200" cy="701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或称宇航员，指驾驶航天器并在航天中从事科学研究或军事活动的人。</a:t>
            </a:r>
          </a:p>
        </p:txBody>
      </p:sp>
      <p:cxnSp>
        <p:nvCxnSpPr>
          <p:cNvPr id="24580" name="直接连接符 3"/>
          <p:cNvCxnSpPr/>
          <p:nvPr/>
        </p:nvCxnSpPr>
        <p:spPr>
          <a:xfrm>
            <a:off x="1965325" y="1762125"/>
            <a:ext cx="1585912" cy="1658938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4581" name="直接连接符 4"/>
          <p:cNvCxnSpPr/>
          <p:nvPr/>
        </p:nvCxnSpPr>
        <p:spPr>
          <a:xfrm>
            <a:off x="1766888" y="2692400"/>
            <a:ext cx="1784350" cy="17208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4582" name="直接连接符 5"/>
          <p:cNvCxnSpPr/>
          <p:nvPr/>
        </p:nvCxnSpPr>
        <p:spPr>
          <a:xfrm flipV="1">
            <a:off x="1766888" y="1762125"/>
            <a:ext cx="1784350" cy="17589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4583" name="矩形 5"/>
          <p:cNvSpPr/>
          <p:nvPr/>
        </p:nvSpPr>
        <p:spPr>
          <a:xfrm>
            <a:off x="3468688" y="1462088"/>
            <a:ext cx="4868862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平常，一般。</a:t>
            </a:r>
          </a:p>
        </p:txBody>
      </p:sp>
      <p:pic>
        <p:nvPicPr>
          <p:cNvPr id="24584" name="组合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88" y="554038"/>
            <a:ext cx="2054225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4585" name="组合 13"/>
          <p:cNvGrpSpPr/>
          <p:nvPr/>
        </p:nvGrpSpPr>
        <p:grpSpPr>
          <a:xfrm>
            <a:off x="2847975" y="763588"/>
            <a:ext cx="3976688" cy="538162"/>
            <a:chOff x="3124895" y="802160"/>
            <a:chExt cx="3976005" cy="537866"/>
          </a:xfrm>
        </p:grpSpPr>
        <p:pic>
          <p:nvPicPr>
            <p:cNvPr id="24589" name="Picture 16" descr="C:\Users\Administrator\Desktop\对话框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895" y="802160"/>
              <a:ext cx="3885506" cy="53786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4590" name="矩形 12"/>
            <p:cNvSpPr/>
            <p:nvPr/>
          </p:nvSpPr>
          <p:spPr>
            <a:xfrm>
              <a:off x="3222915" y="810153"/>
              <a:ext cx="3877985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24586" name="矩形 5"/>
          <p:cNvSpPr/>
          <p:nvPr/>
        </p:nvSpPr>
        <p:spPr>
          <a:xfrm>
            <a:off x="3468688" y="2308225"/>
            <a:ext cx="4868862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不同于平常的。</a:t>
            </a:r>
          </a:p>
        </p:txBody>
      </p:sp>
      <p:sp>
        <p:nvSpPr>
          <p:cNvPr id="24587" name="矩形 5"/>
          <p:cNvSpPr/>
          <p:nvPr/>
        </p:nvSpPr>
        <p:spPr>
          <a:xfrm>
            <a:off x="3468688" y="4092575"/>
            <a:ext cx="4868862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安静平稳。</a:t>
            </a:r>
          </a:p>
        </p:txBody>
      </p:sp>
      <p:cxnSp>
        <p:nvCxnSpPr>
          <p:cNvPr id="24588" name="直接连接符 24"/>
          <p:cNvCxnSpPr/>
          <p:nvPr/>
        </p:nvCxnSpPr>
        <p:spPr>
          <a:xfrm flipV="1">
            <a:off x="1766888" y="2692400"/>
            <a:ext cx="1784350" cy="17208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Group 47"/>
          <p:cNvGraphicFramePr>
            <a:graphicFrameLocks noGrp="1"/>
          </p:cNvGraphicFramePr>
          <p:nvPr/>
        </p:nvGraphicFramePr>
        <p:xfrm>
          <a:off x="5437188" y="9842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5613" name="矩形 2"/>
          <p:cNvSpPr>
            <a:spLocks noChangeArrowheads="1"/>
          </p:cNvSpPr>
          <p:nvPr/>
        </p:nvSpPr>
        <p:spPr bwMode="auto">
          <a:xfrm>
            <a:off x="5199062" y="3597275"/>
            <a:ext cx="3109844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第一笔点在竖中线上。“于”的第二横稍长，但不能宽于宝盖。</a:t>
            </a:r>
          </a:p>
        </p:txBody>
      </p:sp>
      <p:sp>
        <p:nvSpPr>
          <p:cNvPr id="25614" name="矩形 4"/>
          <p:cNvSpPr/>
          <p:nvPr/>
        </p:nvSpPr>
        <p:spPr>
          <a:xfrm>
            <a:off x="3544888" y="1693862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宇</a:t>
            </a:r>
          </a:p>
        </p:txBody>
      </p:sp>
      <p:sp>
        <p:nvSpPr>
          <p:cNvPr id="25615" name="矩形 41"/>
          <p:cNvSpPr/>
          <p:nvPr/>
        </p:nvSpPr>
        <p:spPr>
          <a:xfrm>
            <a:off x="3436938" y="1050925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yǔ </a:t>
            </a:r>
          </a:p>
        </p:txBody>
      </p:sp>
      <p:pic>
        <p:nvPicPr>
          <p:cNvPr id="25616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42068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5617" name="TextBox 45"/>
          <p:cNvSpPr/>
          <p:nvPr/>
        </p:nvSpPr>
        <p:spPr>
          <a:xfrm>
            <a:off x="938212" y="1646238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宇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宙</a:t>
            </a:r>
          </a:p>
        </p:txBody>
      </p:sp>
      <p:sp>
        <p:nvSpPr>
          <p:cNvPr id="25618" name="TextBox 44"/>
          <p:cNvSpPr txBox="1">
            <a:spLocks noChangeArrowheads="1"/>
          </p:cNvSpPr>
          <p:nvPr/>
        </p:nvSpPr>
        <p:spPr bwMode="auto">
          <a:xfrm>
            <a:off x="652463" y="3878263"/>
            <a:ext cx="24074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宇宙  宇航</a:t>
            </a:r>
          </a:p>
        </p:txBody>
      </p:sp>
      <p:sp>
        <p:nvSpPr>
          <p:cNvPr id="25619" name="TextBox 45"/>
          <p:cNvSpPr txBox="1">
            <a:spLocks noChangeArrowheads="1"/>
          </p:cNvSpPr>
          <p:nvPr/>
        </p:nvSpPr>
        <p:spPr bwMode="auto">
          <a:xfrm>
            <a:off x="652463" y="4256088"/>
            <a:ext cx="3643777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宇宙的奥秘无穷无尽。</a:t>
            </a:r>
          </a:p>
        </p:txBody>
      </p:sp>
      <p:sp>
        <p:nvSpPr>
          <p:cNvPr id="25620" name="Freeform 37"/>
          <p:cNvSpPr/>
          <p:nvPr/>
        </p:nvSpPr>
        <p:spPr bwMode="auto">
          <a:xfrm>
            <a:off x="5880100" y="1635125"/>
            <a:ext cx="236538" cy="4714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73" h="743">
                <a:moveTo>
                  <a:pt x="34" y="642"/>
                </a:moveTo>
                <a:lnTo>
                  <a:pt x="17" y="608"/>
                </a:lnTo>
                <a:lnTo>
                  <a:pt x="17" y="575"/>
                </a:lnTo>
                <a:lnTo>
                  <a:pt x="0" y="558"/>
                </a:lnTo>
                <a:lnTo>
                  <a:pt x="0" y="541"/>
                </a:lnTo>
                <a:lnTo>
                  <a:pt x="0" y="524"/>
                </a:lnTo>
                <a:lnTo>
                  <a:pt x="17" y="507"/>
                </a:lnTo>
                <a:lnTo>
                  <a:pt x="51" y="473"/>
                </a:lnTo>
                <a:lnTo>
                  <a:pt x="85" y="422"/>
                </a:lnTo>
                <a:lnTo>
                  <a:pt x="102" y="406"/>
                </a:lnTo>
                <a:lnTo>
                  <a:pt x="119" y="372"/>
                </a:lnTo>
                <a:lnTo>
                  <a:pt x="136" y="321"/>
                </a:lnTo>
                <a:lnTo>
                  <a:pt x="152" y="287"/>
                </a:lnTo>
                <a:lnTo>
                  <a:pt x="186" y="220"/>
                </a:lnTo>
                <a:lnTo>
                  <a:pt x="203" y="152"/>
                </a:lnTo>
                <a:lnTo>
                  <a:pt x="237" y="85"/>
                </a:lnTo>
                <a:lnTo>
                  <a:pt x="271" y="0"/>
                </a:lnTo>
                <a:lnTo>
                  <a:pt x="305" y="34"/>
                </a:lnTo>
                <a:lnTo>
                  <a:pt x="322" y="68"/>
                </a:lnTo>
                <a:lnTo>
                  <a:pt x="339" y="118"/>
                </a:lnTo>
                <a:lnTo>
                  <a:pt x="356" y="152"/>
                </a:lnTo>
                <a:lnTo>
                  <a:pt x="373" y="254"/>
                </a:lnTo>
                <a:lnTo>
                  <a:pt x="356" y="355"/>
                </a:lnTo>
                <a:lnTo>
                  <a:pt x="339" y="406"/>
                </a:lnTo>
                <a:lnTo>
                  <a:pt x="322" y="473"/>
                </a:lnTo>
                <a:lnTo>
                  <a:pt x="288" y="541"/>
                </a:lnTo>
                <a:lnTo>
                  <a:pt x="254" y="591"/>
                </a:lnTo>
                <a:lnTo>
                  <a:pt x="203" y="659"/>
                </a:lnTo>
                <a:lnTo>
                  <a:pt x="169" y="710"/>
                </a:lnTo>
                <a:lnTo>
                  <a:pt x="152" y="727"/>
                </a:lnTo>
                <a:lnTo>
                  <a:pt x="119" y="743"/>
                </a:lnTo>
                <a:lnTo>
                  <a:pt x="102" y="727"/>
                </a:lnTo>
                <a:lnTo>
                  <a:pt x="85" y="710"/>
                </a:lnTo>
                <a:lnTo>
                  <a:pt x="68" y="693"/>
                </a:lnTo>
                <a:lnTo>
                  <a:pt x="34" y="64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1" name="Freeform 39"/>
          <p:cNvSpPr/>
          <p:nvPr/>
        </p:nvSpPr>
        <p:spPr bwMode="auto">
          <a:xfrm>
            <a:off x="6073775" y="1592262"/>
            <a:ext cx="1527175" cy="3333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406" h="524">
                <a:moveTo>
                  <a:pt x="1288" y="220"/>
                </a:moveTo>
                <a:lnTo>
                  <a:pt x="1118" y="237"/>
                </a:lnTo>
                <a:lnTo>
                  <a:pt x="932" y="254"/>
                </a:lnTo>
                <a:lnTo>
                  <a:pt x="559" y="288"/>
                </a:lnTo>
                <a:lnTo>
                  <a:pt x="390" y="322"/>
                </a:lnTo>
                <a:lnTo>
                  <a:pt x="237" y="322"/>
                </a:lnTo>
                <a:lnTo>
                  <a:pt x="102" y="338"/>
                </a:lnTo>
                <a:lnTo>
                  <a:pt x="0" y="338"/>
                </a:lnTo>
                <a:lnTo>
                  <a:pt x="0" y="237"/>
                </a:lnTo>
                <a:lnTo>
                  <a:pt x="34" y="237"/>
                </a:lnTo>
                <a:lnTo>
                  <a:pt x="85" y="237"/>
                </a:lnTo>
                <a:lnTo>
                  <a:pt x="152" y="237"/>
                </a:lnTo>
                <a:lnTo>
                  <a:pt x="237" y="220"/>
                </a:lnTo>
                <a:lnTo>
                  <a:pt x="271" y="220"/>
                </a:lnTo>
                <a:lnTo>
                  <a:pt x="339" y="220"/>
                </a:lnTo>
                <a:lnTo>
                  <a:pt x="424" y="203"/>
                </a:lnTo>
                <a:lnTo>
                  <a:pt x="525" y="203"/>
                </a:lnTo>
                <a:lnTo>
                  <a:pt x="644" y="186"/>
                </a:lnTo>
                <a:lnTo>
                  <a:pt x="796" y="169"/>
                </a:lnTo>
                <a:lnTo>
                  <a:pt x="949" y="153"/>
                </a:lnTo>
                <a:lnTo>
                  <a:pt x="1135" y="119"/>
                </a:lnTo>
                <a:lnTo>
                  <a:pt x="1305" y="102"/>
                </a:lnTo>
                <a:lnTo>
                  <a:pt x="1457" y="85"/>
                </a:lnTo>
                <a:lnTo>
                  <a:pt x="1593" y="68"/>
                </a:lnTo>
                <a:lnTo>
                  <a:pt x="1694" y="68"/>
                </a:lnTo>
                <a:lnTo>
                  <a:pt x="1779" y="51"/>
                </a:lnTo>
                <a:lnTo>
                  <a:pt x="1847" y="34"/>
                </a:lnTo>
                <a:lnTo>
                  <a:pt x="1897" y="17"/>
                </a:lnTo>
                <a:lnTo>
                  <a:pt x="1914" y="17"/>
                </a:lnTo>
                <a:lnTo>
                  <a:pt x="1914" y="0"/>
                </a:lnTo>
                <a:lnTo>
                  <a:pt x="1948" y="0"/>
                </a:lnTo>
                <a:lnTo>
                  <a:pt x="1965" y="0"/>
                </a:lnTo>
                <a:lnTo>
                  <a:pt x="1999" y="0"/>
                </a:lnTo>
                <a:lnTo>
                  <a:pt x="2033" y="17"/>
                </a:lnTo>
                <a:lnTo>
                  <a:pt x="2067" y="34"/>
                </a:lnTo>
                <a:lnTo>
                  <a:pt x="2118" y="51"/>
                </a:lnTo>
                <a:lnTo>
                  <a:pt x="2169" y="85"/>
                </a:lnTo>
                <a:lnTo>
                  <a:pt x="2270" y="153"/>
                </a:lnTo>
                <a:lnTo>
                  <a:pt x="2304" y="186"/>
                </a:lnTo>
                <a:lnTo>
                  <a:pt x="2338" y="220"/>
                </a:lnTo>
                <a:lnTo>
                  <a:pt x="2372" y="237"/>
                </a:lnTo>
                <a:lnTo>
                  <a:pt x="2389" y="271"/>
                </a:lnTo>
                <a:lnTo>
                  <a:pt x="2406" y="288"/>
                </a:lnTo>
                <a:lnTo>
                  <a:pt x="2406" y="305"/>
                </a:lnTo>
                <a:lnTo>
                  <a:pt x="2406" y="322"/>
                </a:lnTo>
                <a:lnTo>
                  <a:pt x="2389" y="338"/>
                </a:lnTo>
                <a:lnTo>
                  <a:pt x="2355" y="338"/>
                </a:lnTo>
                <a:lnTo>
                  <a:pt x="2304" y="338"/>
                </a:lnTo>
                <a:lnTo>
                  <a:pt x="2236" y="338"/>
                </a:lnTo>
                <a:lnTo>
                  <a:pt x="2169" y="372"/>
                </a:lnTo>
                <a:lnTo>
                  <a:pt x="2101" y="406"/>
                </a:lnTo>
                <a:lnTo>
                  <a:pt x="2016" y="440"/>
                </a:lnTo>
                <a:lnTo>
                  <a:pt x="1931" y="474"/>
                </a:lnTo>
                <a:lnTo>
                  <a:pt x="1881" y="507"/>
                </a:lnTo>
                <a:lnTo>
                  <a:pt x="1830" y="524"/>
                </a:lnTo>
                <a:lnTo>
                  <a:pt x="1813" y="524"/>
                </a:lnTo>
                <a:lnTo>
                  <a:pt x="1813" y="507"/>
                </a:lnTo>
                <a:lnTo>
                  <a:pt x="1830" y="474"/>
                </a:lnTo>
                <a:lnTo>
                  <a:pt x="1864" y="423"/>
                </a:lnTo>
                <a:lnTo>
                  <a:pt x="1914" y="372"/>
                </a:lnTo>
                <a:lnTo>
                  <a:pt x="1948" y="305"/>
                </a:lnTo>
                <a:lnTo>
                  <a:pt x="1982" y="254"/>
                </a:lnTo>
                <a:lnTo>
                  <a:pt x="1982" y="220"/>
                </a:lnTo>
                <a:lnTo>
                  <a:pt x="1982" y="203"/>
                </a:lnTo>
                <a:lnTo>
                  <a:pt x="1965" y="186"/>
                </a:lnTo>
                <a:lnTo>
                  <a:pt x="1931" y="169"/>
                </a:lnTo>
                <a:lnTo>
                  <a:pt x="1881" y="169"/>
                </a:lnTo>
                <a:lnTo>
                  <a:pt x="1796" y="169"/>
                </a:lnTo>
                <a:lnTo>
                  <a:pt x="1711" y="169"/>
                </a:lnTo>
                <a:lnTo>
                  <a:pt x="1593" y="186"/>
                </a:lnTo>
                <a:lnTo>
                  <a:pt x="1457" y="203"/>
                </a:lnTo>
                <a:lnTo>
                  <a:pt x="1288" y="22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2" name="Freeform 40"/>
          <p:cNvSpPr/>
          <p:nvPr/>
        </p:nvSpPr>
        <p:spPr bwMode="auto">
          <a:xfrm>
            <a:off x="6299200" y="1968500"/>
            <a:ext cx="765175" cy="171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03" h="270">
                <a:moveTo>
                  <a:pt x="1118" y="17"/>
                </a:moveTo>
                <a:lnTo>
                  <a:pt x="1152" y="51"/>
                </a:lnTo>
                <a:lnTo>
                  <a:pt x="1186" y="67"/>
                </a:lnTo>
                <a:lnTo>
                  <a:pt x="1203" y="84"/>
                </a:lnTo>
                <a:lnTo>
                  <a:pt x="1203" y="101"/>
                </a:lnTo>
                <a:lnTo>
                  <a:pt x="1186" y="101"/>
                </a:lnTo>
                <a:lnTo>
                  <a:pt x="1152" y="118"/>
                </a:lnTo>
                <a:lnTo>
                  <a:pt x="1118" y="118"/>
                </a:lnTo>
                <a:lnTo>
                  <a:pt x="1084" y="135"/>
                </a:lnTo>
                <a:lnTo>
                  <a:pt x="1050" y="135"/>
                </a:lnTo>
                <a:lnTo>
                  <a:pt x="999" y="152"/>
                </a:lnTo>
                <a:lnTo>
                  <a:pt x="949" y="169"/>
                </a:lnTo>
                <a:lnTo>
                  <a:pt x="881" y="169"/>
                </a:lnTo>
                <a:lnTo>
                  <a:pt x="796" y="186"/>
                </a:lnTo>
                <a:lnTo>
                  <a:pt x="728" y="203"/>
                </a:lnTo>
                <a:lnTo>
                  <a:pt x="627" y="219"/>
                </a:lnTo>
                <a:lnTo>
                  <a:pt x="542" y="236"/>
                </a:lnTo>
                <a:lnTo>
                  <a:pt x="457" y="236"/>
                </a:lnTo>
                <a:lnTo>
                  <a:pt x="389" y="253"/>
                </a:lnTo>
                <a:lnTo>
                  <a:pt x="339" y="253"/>
                </a:lnTo>
                <a:lnTo>
                  <a:pt x="288" y="270"/>
                </a:lnTo>
                <a:lnTo>
                  <a:pt x="254" y="270"/>
                </a:lnTo>
                <a:lnTo>
                  <a:pt x="220" y="270"/>
                </a:lnTo>
                <a:lnTo>
                  <a:pt x="203" y="270"/>
                </a:lnTo>
                <a:lnTo>
                  <a:pt x="152" y="270"/>
                </a:lnTo>
                <a:lnTo>
                  <a:pt x="84" y="236"/>
                </a:lnTo>
                <a:lnTo>
                  <a:pt x="51" y="219"/>
                </a:lnTo>
                <a:lnTo>
                  <a:pt x="17" y="219"/>
                </a:lnTo>
                <a:lnTo>
                  <a:pt x="0" y="203"/>
                </a:lnTo>
                <a:lnTo>
                  <a:pt x="0" y="186"/>
                </a:lnTo>
                <a:lnTo>
                  <a:pt x="17" y="169"/>
                </a:lnTo>
                <a:lnTo>
                  <a:pt x="51" y="169"/>
                </a:lnTo>
                <a:lnTo>
                  <a:pt x="84" y="169"/>
                </a:lnTo>
                <a:lnTo>
                  <a:pt x="118" y="152"/>
                </a:lnTo>
                <a:lnTo>
                  <a:pt x="135" y="152"/>
                </a:lnTo>
                <a:lnTo>
                  <a:pt x="186" y="152"/>
                </a:lnTo>
                <a:lnTo>
                  <a:pt x="220" y="135"/>
                </a:lnTo>
                <a:lnTo>
                  <a:pt x="288" y="118"/>
                </a:lnTo>
                <a:lnTo>
                  <a:pt x="339" y="101"/>
                </a:lnTo>
                <a:lnTo>
                  <a:pt x="406" y="101"/>
                </a:lnTo>
                <a:lnTo>
                  <a:pt x="491" y="67"/>
                </a:lnTo>
                <a:lnTo>
                  <a:pt x="627" y="51"/>
                </a:lnTo>
                <a:lnTo>
                  <a:pt x="745" y="34"/>
                </a:lnTo>
                <a:lnTo>
                  <a:pt x="796" y="17"/>
                </a:lnTo>
                <a:lnTo>
                  <a:pt x="847" y="17"/>
                </a:lnTo>
                <a:lnTo>
                  <a:pt x="881" y="0"/>
                </a:lnTo>
                <a:lnTo>
                  <a:pt x="915" y="0"/>
                </a:lnTo>
                <a:lnTo>
                  <a:pt x="965" y="0"/>
                </a:lnTo>
                <a:lnTo>
                  <a:pt x="1016" y="0"/>
                </a:lnTo>
                <a:lnTo>
                  <a:pt x="1067" y="17"/>
                </a:lnTo>
                <a:lnTo>
                  <a:pt x="1118" y="1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3" name="Freeform 42"/>
          <p:cNvSpPr/>
          <p:nvPr/>
        </p:nvSpPr>
        <p:spPr bwMode="auto">
          <a:xfrm>
            <a:off x="5956300" y="2300288"/>
            <a:ext cx="1462088" cy="247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304" h="388">
                <a:moveTo>
                  <a:pt x="2304" y="152"/>
                </a:moveTo>
                <a:lnTo>
                  <a:pt x="2304" y="169"/>
                </a:lnTo>
                <a:lnTo>
                  <a:pt x="2287" y="169"/>
                </a:lnTo>
                <a:lnTo>
                  <a:pt x="2253" y="185"/>
                </a:lnTo>
                <a:lnTo>
                  <a:pt x="2219" y="185"/>
                </a:lnTo>
                <a:lnTo>
                  <a:pt x="2168" y="185"/>
                </a:lnTo>
                <a:lnTo>
                  <a:pt x="2117" y="185"/>
                </a:lnTo>
                <a:lnTo>
                  <a:pt x="2033" y="185"/>
                </a:lnTo>
                <a:lnTo>
                  <a:pt x="1965" y="185"/>
                </a:lnTo>
                <a:lnTo>
                  <a:pt x="1795" y="185"/>
                </a:lnTo>
                <a:lnTo>
                  <a:pt x="1643" y="202"/>
                </a:lnTo>
                <a:lnTo>
                  <a:pt x="1524" y="202"/>
                </a:lnTo>
                <a:lnTo>
                  <a:pt x="1406" y="202"/>
                </a:lnTo>
                <a:lnTo>
                  <a:pt x="1355" y="219"/>
                </a:lnTo>
                <a:lnTo>
                  <a:pt x="1304" y="219"/>
                </a:lnTo>
                <a:lnTo>
                  <a:pt x="1219" y="236"/>
                </a:lnTo>
                <a:lnTo>
                  <a:pt x="1152" y="236"/>
                </a:lnTo>
                <a:lnTo>
                  <a:pt x="1050" y="253"/>
                </a:lnTo>
                <a:lnTo>
                  <a:pt x="965" y="270"/>
                </a:lnTo>
                <a:lnTo>
                  <a:pt x="864" y="287"/>
                </a:lnTo>
                <a:lnTo>
                  <a:pt x="745" y="304"/>
                </a:lnTo>
                <a:lnTo>
                  <a:pt x="643" y="338"/>
                </a:lnTo>
                <a:lnTo>
                  <a:pt x="542" y="354"/>
                </a:lnTo>
                <a:lnTo>
                  <a:pt x="457" y="371"/>
                </a:lnTo>
                <a:lnTo>
                  <a:pt x="389" y="371"/>
                </a:lnTo>
                <a:lnTo>
                  <a:pt x="338" y="388"/>
                </a:lnTo>
                <a:lnTo>
                  <a:pt x="288" y="388"/>
                </a:lnTo>
                <a:lnTo>
                  <a:pt x="271" y="388"/>
                </a:lnTo>
                <a:lnTo>
                  <a:pt x="254" y="388"/>
                </a:lnTo>
                <a:lnTo>
                  <a:pt x="237" y="388"/>
                </a:lnTo>
                <a:lnTo>
                  <a:pt x="203" y="371"/>
                </a:lnTo>
                <a:lnTo>
                  <a:pt x="152" y="354"/>
                </a:lnTo>
                <a:lnTo>
                  <a:pt x="101" y="321"/>
                </a:lnTo>
                <a:lnTo>
                  <a:pt x="67" y="287"/>
                </a:lnTo>
                <a:lnTo>
                  <a:pt x="33" y="270"/>
                </a:lnTo>
                <a:lnTo>
                  <a:pt x="17" y="253"/>
                </a:lnTo>
                <a:lnTo>
                  <a:pt x="0" y="236"/>
                </a:lnTo>
                <a:lnTo>
                  <a:pt x="17" y="236"/>
                </a:lnTo>
                <a:lnTo>
                  <a:pt x="33" y="236"/>
                </a:lnTo>
                <a:lnTo>
                  <a:pt x="84" y="236"/>
                </a:lnTo>
                <a:lnTo>
                  <a:pt x="152" y="236"/>
                </a:lnTo>
                <a:lnTo>
                  <a:pt x="220" y="236"/>
                </a:lnTo>
                <a:lnTo>
                  <a:pt x="305" y="219"/>
                </a:lnTo>
                <a:lnTo>
                  <a:pt x="423" y="202"/>
                </a:lnTo>
                <a:lnTo>
                  <a:pt x="542" y="185"/>
                </a:lnTo>
                <a:lnTo>
                  <a:pt x="677" y="169"/>
                </a:lnTo>
                <a:lnTo>
                  <a:pt x="762" y="152"/>
                </a:lnTo>
                <a:lnTo>
                  <a:pt x="847" y="152"/>
                </a:lnTo>
                <a:lnTo>
                  <a:pt x="948" y="135"/>
                </a:lnTo>
                <a:lnTo>
                  <a:pt x="1050" y="118"/>
                </a:lnTo>
                <a:lnTo>
                  <a:pt x="1169" y="84"/>
                </a:lnTo>
                <a:lnTo>
                  <a:pt x="1287" y="67"/>
                </a:lnTo>
                <a:lnTo>
                  <a:pt x="1406" y="50"/>
                </a:lnTo>
                <a:lnTo>
                  <a:pt x="1507" y="33"/>
                </a:lnTo>
                <a:lnTo>
                  <a:pt x="1609" y="17"/>
                </a:lnTo>
                <a:lnTo>
                  <a:pt x="1694" y="17"/>
                </a:lnTo>
                <a:lnTo>
                  <a:pt x="1779" y="0"/>
                </a:lnTo>
                <a:lnTo>
                  <a:pt x="1863" y="0"/>
                </a:lnTo>
                <a:lnTo>
                  <a:pt x="1914" y="0"/>
                </a:lnTo>
                <a:lnTo>
                  <a:pt x="1965" y="0"/>
                </a:lnTo>
                <a:lnTo>
                  <a:pt x="2067" y="0"/>
                </a:lnTo>
                <a:lnTo>
                  <a:pt x="2134" y="17"/>
                </a:lnTo>
                <a:lnTo>
                  <a:pt x="2202" y="33"/>
                </a:lnTo>
                <a:lnTo>
                  <a:pt x="2236" y="50"/>
                </a:lnTo>
                <a:lnTo>
                  <a:pt x="2270" y="84"/>
                </a:lnTo>
                <a:lnTo>
                  <a:pt x="2287" y="118"/>
                </a:lnTo>
                <a:lnTo>
                  <a:pt x="2304" y="135"/>
                </a:lnTo>
                <a:lnTo>
                  <a:pt x="2304" y="15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4" name="Freeform 38"/>
          <p:cNvSpPr/>
          <p:nvPr/>
        </p:nvSpPr>
        <p:spPr bwMode="auto">
          <a:xfrm>
            <a:off x="6535738" y="1335088"/>
            <a:ext cx="301625" cy="257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475" h="405">
                <a:moveTo>
                  <a:pt x="0" y="34"/>
                </a:moveTo>
                <a:lnTo>
                  <a:pt x="17" y="17"/>
                </a:lnTo>
                <a:lnTo>
                  <a:pt x="34" y="17"/>
                </a:lnTo>
                <a:lnTo>
                  <a:pt x="68" y="0"/>
                </a:lnTo>
                <a:lnTo>
                  <a:pt x="119" y="0"/>
                </a:lnTo>
                <a:lnTo>
                  <a:pt x="170" y="0"/>
                </a:lnTo>
                <a:lnTo>
                  <a:pt x="221" y="17"/>
                </a:lnTo>
                <a:lnTo>
                  <a:pt x="272" y="34"/>
                </a:lnTo>
                <a:lnTo>
                  <a:pt x="322" y="68"/>
                </a:lnTo>
                <a:lnTo>
                  <a:pt x="373" y="101"/>
                </a:lnTo>
                <a:lnTo>
                  <a:pt x="424" y="135"/>
                </a:lnTo>
                <a:lnTo>
                  <a:pt x="458" y="169"/>
                </a:lnTo>
                <a:lnTo>
                  <a:pt x="475" y="220"/>
                </a:lnTo>
                <a:lnTo>
                  <a:pt x="475" y="253"/>
                </a:lnTo>
                <a:lnTo>
                  <a:pt x="475" y="287"/>
                </a:lnTo>
                <a:lnTo>
                  <a:pt x="475" y="355"/>
                </a:lnTo>
                <a:lnTo>
                  <a:pt x="458" y="372"/>
                </a:lnTo>
                <a:lnTo>
                  <a:pt x="441" y="389"/>
                </a:lnTo>
                <a:lnTo>
                  <a:pt x="390" y="405"/>
                </a:lnTo>
                <a:lnTo>
                  <a:pt x="356" y="405"/>
                </a:lnTo>
                <a:lnTo>
                  <a:pt x="322" y="372"/>
                </a:lnTo>
                <a:lnTo>
                  <a:pt x="288" y="355"/>
                </a:lnTo>
                <a:lnTo>
                  <a:pt x="255" y="304"/>
                </a:lnTo>
                <a:lnTo>
                  <a:pt x="153" y="220"/>
                </a:lnTo>
                <a:lnTo>
                  <a:pt x="102" y="169"/>
                </a:lnTo>
                <a:lnTo>
                  <a:pt x="68" y="135"/>
                </a:lnTo>
                <a:lnTo>
                  <a:pt x="51" y="84"/>
                </a:lnTo>
                <a:lnTo>
                  <a:pt x="17" y="68"/>
                </a:lnTo>
                <a:lnTo>
                  <a:pt x="17" y="34"/>
                </a:lnTo>
                <a:lnTo>
                  <a:pt x="0" y="3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5" name="Freeform 41"/>
          <p:cNvSpPr/>
          <p:nvPr/>
        </p:nvSpPr>
        <p:spPr bwMode="auto">
          <a:xfrm>
            <a:off x="6375400" y="2054225"/>
            <a:ext cx="441325" cy="12112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95" h="1909">
                <a:moveTo>
                  <a:pt x="373" y="1825"/>
                </a:moveTo>
                <a:lnTo>
                  <a:pt x="373" y="1774"/>
                </a:lnTo>
                <a:lnTo>
                  <a:pt x="339" y="1740"/>
                </a:lnTo>
                <a:lnTo>
                  <a:pt x="271" y="1690"/>
                </a:lnTo>
                <a:lnTo>
                  <a:pt x="187" y="1622"/>
                </a:lnTo>
                <a:lnTo>
                  <a:pt x="136" y="1605"/>
                </a:lnTo>
                <a:lnTo>
                  <a:pt x="102" y="1571"/>
                </a:lnTo>
                <a:lnTo>
                  <a:pt x="34" y="1538"/>
                </a:lnTo>
                <a:lnTo>
                  <a:pt x="17" y="1504"/>
                </a:lnTo>
                <a:lnTo>
                  <a:pt x="0" y="1487"/>
                </a:lnTo>
                <a:lnTo>
                  <a:pt x="34" y="1487"/>
                </a:lnTo>
                <a:lnTo>
                  <a:pt x="68" y="1487"/>
                </a:lnTo>
                <a:lnTo>
                  <a:pt x="136" y="1504"/>
                </a:lnTo>
                <a:lnTo>
                  <a:pt x="221" y="1521"/>
                </a:lnTo>
                <a:lnTo>
                  <a:pt x="305" y="1521"/>
                </a:lnTo>
                <a:lnTo>
                  <a:pt x="373" y="1538"/>
                </a:lnTo>
                <a:lnTo>
                  <a:pt x="424" y="1538"/>
                </a:lnTo>
                <a:lnTo>
                  <a:pt x="458" y="1521"/>
                </a:lnTo>
                <a:lnTo>
                  <a:pt x="475" y="1504"/>
                </a:lnTo>
                <a:lnTo>
                  <a:pt x="492" y="1453"/>
                </a:lnTo>
                <a:lnTo>
                  <a:pt x="509" y="1369"/>
                </a:lnTo>
                <a:lnTo>
                  <a:pt x="509" y="1267"/>
                </a:lnTo>
                <a:lnTo>
                  <a:pt x="509" y="1149"/>
                </a:lnTo>
                <a:lnTo>
                  <a:pt x="509" y="1031"/>
                </a:lnTo>
                <a:lnTo>
                  <a:pt x="509" y="929"/>
                </a:lnTo>
                <a:lnTo>
                  <a:pt x="509" y="845"/>
                </a:lnTo>
                <a:lnTo>
                  <a:pt x="509" y="676"/>
                </a:lnTo>
                <a:lnTo>
                  <a:pt x="492" y="524"/>
                </a:lnTo>
                <a:lnTo>
                  <a:pt x="475" y="372"/>
                </a:lnTo>
                <a:lnTo>
                  <a:pt x="458" y="321"/>
                </a:lnTo>
                <a:lnTo>
                  <a:pt x="441" y="270"/>
                </a:lnTo>
                <a:lnTo>
                  <a:pt x="441" y="220"/>
                </a:lnTo>
                <a:lnTo>
                  <a:pt x="424" y="152"/>
                </a:lnTo>
                <a:lnTo>
                  <a:pt x="407" y="84"/>
                </a:lnTo>
                <a:lnTo>
                  <a:pt x="373" y="0"/>
                </a:lnTo>
                <a:lnTo>
                  <a:pt x="441" y="34"/>
                </a:lnTo>
                <a:lnTo>
                  <a:pt x="492" y="68"/>
                </a:lnTo>
                <a:lnTo>
                  <a:pt x="542" y="84"/>
                </a:lnTo>
                <a:lnTo>
                  <a:pt x="576" y="101"/>
                </a:lnTo>
                <a:lnTo>
                  <a:pt x="610" y="135"/>
                </a:lnTo>
                <a:lnTo>
                  <a:pt x="627" y="135"/>
                </a:lnTo>
                <a:lnTo>
                  <a:pt x="644" y="169"/>
                </a:lnTo>
                <a:lnTo>
                  <a:pt x="644" y="186"/>
                </a:lnTo>
                <a:lnTo>
                  <a:pt x="644" y="203"/>
                </a:lnTo>
                <a:lnTo>
                  <a:pt x="644" y="253"/>
                </a:lnTo>
                <a:lnTo>
                  <a:pt x="661" y="304"/>
                </a:lnTo>
                <a:lnTo>
                  <a:pt x="661" y="355"/>
                </a:lnTo>
                <a:lnTo>
                  <a:pt x="661" y="439"/>
                </a:lnTo>
                <a:lnTo>
                  <a:pt x="661" y="507"/>
                </a:lnTo>
                <a:lnTo>
                  <a:pt x="678" y="608"/>
                </a:lnTo>
                <a:lnTo>
                  <a:pt x="678" y="811"/>
                </a:lnTo>
                <a:lnTo>
                  <a:pt x="678" y="997"/>
                </a:lnTo>
                <a:lnTo>
                  <a:pt x="695" y="1183"/>
                </a:lnTo>
                <a:lnTo>
                  <a:pt x="695" y="1352"/>
                </a:lnTo>
                <a:lnTo>
                  <a:pt x="678" y="1504"/>
                </a:lnTo>
                <a:lnTo>
                  <a:pt x="661" y="1639"/>
                </a:lnTo>
                <a:lnTo>
                  <a:pt x="627" y="1740"/>
                </a:lnTo>
                <a:lnTo>
                  <a:pt x="593" y="1808"/>
                </a:lnTo>
                <a:lnTo>
                  <a:pt x="542" y="1859"/>
                </a:lnTo>
                <a:lnTo>
                  <a:pt x="509" y="1892"/>
                </a:lnTo>
                <a:lnTo>
                  <a:pt x="475" y="1909"/>
                </a:lnTo>
                <a:lnTo>
                  <a:pt x="441" y="1909"/>
                </a:lnTo>
                <a:lnTo>
                  <a:pt x="424" y="1909"/>
                </a:lnTo>
                <a:lnTo>
                  <a:pt x="407" y="1892"/>
                </a:lnTo>
                <a:lnTo>
                  <a:pt x="390" y="1859"/>
                </a:lnTo>
                <a:lnTo>
                  <a:pt x="373" y="18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5626" name="TextBox 31"/>
          <p:cNvSpPr txBox="1">
            <a:spLocks noChangeArrowheads="1"/>
          </p:cNvSpPr>
          <p:nvPr/>
        </p:nvSpPr>
        <p:spPr bwMode="auto">
          <a:xfrm>
            <a:off x="652463" y="3121025"/>
            <a:ext cx="162881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 dirty="0">
                <a:latin typeface="宋体" pitchFamily="2" charset="-122"/>
              </a:rPr>
              <a:t>上下</a:t>
            </a:r>
          </a:p>
        </p:txBody>
      </p:sp>
      <p:sp>
        <p:nvSpPr>
          <p:cNvPr id="25627" name="TextBox 32"/>
          <p:cNvSpPr txBox="1">
            <a:spLocks noChangeArrowheads="1"/>
          </p:cNvSpPr>
          <p:nvPr/>
        </p:nvSpPr>
        <p:spPr bwMode="auto">
          <a:xfrm>
            <a:off x="652463" y="3498850"/>
            <a:ext cx="257114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Y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>
                <a:latin typeface="宋体" pitchFamily="2" charset="-122"/>
              </a:rPr>
              <a:t>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3" grpId="0"/>
      <p:bldP spid="25615" grpId="0"/>
      <p:bldP spid="25618" grpId="0"/>
      <p:bldP spid="25619" grpId="0"/>
      <p:bldP spid="25626" grpId="0"/>
      <p:bldP spid="256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Group 47"/>
          <p:cNvGraphicFramePr>
            <a:graphicFrameLocks noGrp="1"/>
          </p:cNvGraphicFramePr>
          <p:nvPr/>
        </p:nvGraphicFramePr>
        <p:xfrm>
          <a:off x="5437188" y="106680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7661" name="矩形 2"/>
          <p:cNvSpPr>
            <a:spLocks noChangeArrowheads="1"/>
          </p:cNvSpPr>
          <p:nvPr/>
        </p:nvSpPr>
        <p:spPr bwMode="auto">
          <a:xfrm>
            <a:off x="5046662" y="3683000"/>
            <a:ext cx="3362509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第一笔点和第七笔竖写在竖中线上，第五笔横折的横段写在横中线上。</a:t>
            </a:r>
          </a:p>
        </p:txBody>
      </p:sp>
      <p:sp>
        <p:nvSpPr>
          <p:cNvPr id="27662" name="矩形 4"/>
          <p:cNvSpPr/>
          <p:nvPr/>
        </p:nvSpPr>
        <p:spPr>
          <a:xfrm>
            <a:off x="3544888" y="1776412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宙</a:t>
            </a:r>
          </a:p>
        </p:txBody>
      </p:sp>
      <p:sp>
        <p:nvSpPr>
          <p:cNvPr id="27663" name="矩形 41"/>
          <p:cNvSpPr/>
          <p:nvPr/>
        </p:nvSpPr>
        <p:spPr>
          <a:xfrm>
            <a:off x="3436938" y="1133475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zhòu </a:t>
            </a:r>
          </a:p>
        </p:txBody>
      </p:sp>
      <p:pic>
        <p:nvPicPr>
          <p:cNvPr id="27664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00062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7665" name="TextBox 20"/>
          <p:cNvSpPr txBox="1">
            <a:spLocks noChangeArrowheads="1"/>
          </p:cNvSpPr>
          <p:nvPr/>
        </p:nvSpPr>
        <p:spPr bwMode="auto">
          <a:xfrm>
            <a:off x="661988" y="3962400"/>
            <a:ext cx="2315301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宇宙  上宙</a:t>
            </a:r>
          </a:p>
        </p:txBody>
      </p:sp>
      <p:sp>
        <p:nvSpPr>
          <p:cNvPr id="27666" name="TextBox 23"/>
          <p:cNvSpPr txBox="1">
            <a:spLocks noChangeArrowheads="1"/>
          </p:cNvSpPr>
          <p:nvPr/>
        </p:nvSpPr>
        <p:spPr bwMode="auto">
          <a:xfrm>
            <a:off x="661988" y="4343400"/>
            <a:ext cx="3643777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宇宙的奥秘无穷无尽。</a:t>
            </a:r>
          </a:p>
        </p:txBody>
      </p:sp>
      <p:sp>
        <p:nvSpPr>
          <p:cNvPr id="27667" name="Freeform 36"/>
          <p:cNvSpPr/>
          <p:nvPr/>
        </p:nvSpPr>
        <p:spPr bwMode="auto">
          <a:xfrm>
            <a:off x="5816600" y="1874838"/>
            <a:ext cx="247650" cy="4730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90" h="744">
                <a:moveTo>
                  <a:pt x="204" y="659"/>
                </a:moveTo>
                <a:lnTo>
                  <a:pt x="170" y="693"/>
                </a:lnTo>
                <a:lnTo>
                  <a:pt x="136" y="727"/>
                </a:lnTo>
                <a:lnTo>
                  <a:pt x="102" y="744"/>
                </a:lnTo>
                <a:lnTo>
                  <a:pt x="85" y="744"/>
                </a:lnTo>
                <a:lnTo>
                  <a:pt x="68" y="727"/>
                </a:lnTo>
                <a:lnTo>
                  <a:pt x="51" y="693"/>
                </a:lnTo>
                <a:lnTo>
                  <a:pt x="34" y="659"/>
                </a:lnTo>
                <a:lnTo>
                  <a:pt x="17" y="608"/>
                </a:lnTo>
                <a:lnTo>
                  <a:pt x="17" y="575"/>
                </a:lnTo>
                <a:lnTo>
                  <a:pt x="0" y="541"/>
                </a:lnTo>
                <a:lnTo>
                  <a:pt x="17" y="524"/>
                </a:lnTo>
                <a:lnTo>
                  <a:pt x="17" y="507"/>
                </a:lnTo>
                <a:lnTo>
                  <a:pt x="34" y="490"/>
                </a:lnTo>
                <a:lnTo>
                  <a:pt x="51" y="456"/>
                </a:lnTo>
                <a:lnTo>
                  <a:pt x="85" y="423"/>
                </a:lnTo>
                <a:lnTo>
                  <a:pt x="119" y="389"/>
                </a:lnTo>
                <a:lnTo>
                  <a:pt x="153" y="321"/>
                </a:lnTo>
                <a:lnTo>
                  <a:pt x="187" y="254"/>
                </a:lnTo>
                <a:lnTo>
                  <a:pt x="221" y="169"/>
                </a:lnTo>
                <a:lnTo>
                  <a:pt x="255" y="102"/>
                </a:lnTo>
                <a:lnTo>
                  <a:pt x="289" y="51"/>
                </a:lnTo>
                <a:lnTo>
                  <a:pt x="305" y="17"/>
                </a:lnTo>
                <a:lnTo>
                  <a:pt x="322" y="0"/>
                </a:lnTo>
                <a:lnTo>
                  <a:pt x="339" y="17"/>
                </a:lnTo>
                <a:lnTo>
                  <a:pt x="356" y="17"/>
                </a:lnTo>
                <a:lnTo>
                  <a:pt x="373" y="51"/>
                </a:lnTo>
                <a:lnTo>
                  <a:pt x="390" y="119"/>
                </a:lnTo>
                <a:lnTo>
                  <a:pt x="390" y="203"/>
                </a:lnTo>
                <a:lnTo>
                  <a:pt x="390" y="254"/>
                </a:lnTo>
                <a:lnTo>
                  <a:pt x="373" y="321"/>
                </a:lnTo>
                <a:lnTo>
                  <a:pt x="356" y="372"/>
                </a:lnTo>
                <a:lnTo>
                  <a:pt x="339" y="440"/>
                </a:lnTo>
                <a:lnTo>
                  <a:pt x="305" y="507"/>
                </a:lnTo>
                <a:lnTo>
                  <a:pt x="272" y="558"/>
                </a:lnTo>
                <a:lnTo>
                  <a:pt x="204" y="65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68" name="Freeform 37"/>
          <p:cNvSpPr/>
          <p:nvPr/>
        </p:nvSpPr>
        <p:spPr bwMode="auto">
          <a:xfrm>
            <a:off x="6505575" y="1552575"/>
            <a:ext cx="301625" cy="247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74" h="389">
                <a:moveTo>
                  <a:pt x="406" y="119"/>
                </a:moveTo>
                <a:lnTo>
                  <a:pt x="440" y="136"/>
                </a:lnTo>
                <a:lnTo>
                  <a:pt x="457" y="169"/>
                </a:lnTo>
                <a:lnTo>
                  <a:pt x="474" y="203"/>
                </a:lnTo>
                <a:lnTo>
                  <a:pt x="474" y="237"/>
                </a:lnTo>
                <a:lnTo>
                  <a:pt x="474" y="271"/>
                </a:lnTo>
                <a:lnTo>
                  <a:pt x="457" y="304"/>
                </a:lnTo>
                <a:lnTo>
                  <a:pt x="440" y="321"/>
                </a:lnTo>
                <a:lnTo>
                  <a:pt x="423" y="355"/>
                </a:lnTo>
                <a:lnTo>
                  <a:pt x="389" y="372"/>
                </a:lnTo>
                <a:lnTo>
                  <a:pt x="373" y="389"/>
                </a:lnTo>
                <a:lnTo>
                  <a:pt x="339" y="389"/>
                </a:lnTo>
                <a:lnTo>
                  <a:pt x="305" y="372"/>
                </a:lnTo>
                <a:lnTo>
                  <a:pt x="288" y="355"/>
                </a:lnTo>
                <a:lnTo>
                  <a:pt x="237" y="304"/>
                </a:lnTo>
                <a:lnTo>
                  <a:pt x="186" y="254"/>
                </a:lnTo>
                <a:lnTo>
                  <a:pt x="135" y="186"/>
                </a:lnTo>
                <a:lnTo>
                  <a:pt x="84" y="136"/>
                </a:lnTo>
                <a:lnTo>
                  <a:pt x="34" y="85"/>
                </a:lnTo>
                <a:lnTo>
                  <a:pt x="17" y="51"/>
                </a:lnTo>
                <a:lnTo>
                  <a:pt x="0" y="34"/>
                </a:lnTo>
                <a:lnTo>
                  <a:pt x="17" y="17"/>
                </a:lnTo>
                <a:lnTo>
                  <a:pt x="34" y="17"/>
                </a:lnTo>
                <a:lnTo>
                  <a:pt x="51" y="0"/>
                </a:lnTo>
                <a:lnTo>
                  <a:pt x="84" y="0"/>
                </a:lnTo>
                <a:lnTo>
                  <a:pt x="118" y="0"/>
                </a:lnTo>
                <a:lnTo>
                  <a:pt x="169" y="17"/>
                </a:lnTo>
                <a:lnTo>
                  <a:pt x="254" y="34"/>
                </a:lnTo>
                <a:lnTo>
                  <a:pt x="305" y="34"/>
                </a:lnTo>
                <a:lnTo>
                  <a:pt x="339" y="68"/>
                </a:lnTo>
                <a:lnTo>
                  <a:pt x="406" y="11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69" name="Freeform 38"/>
          <p:cNvSpPr/>
          <p:nvPr/>
        </p:nvSpPr>
        <p:spPr bwMode="auto">
          <a:xfrm>
            <a:off x="6010275" y="1811338"/>
            <a:ext cx="1560512" cy="311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457" h="490">
                <a:moveTo>
                  <a:pt x="2034" y="422"/>
                </a:moveTo>
                <a:lnTo>
                  <a:pt x="1949" y="456"/>
                </a:lnTo>
                <a:lnTo>
                  <a:pt x="1898" y="473"/>
                </a:lnTo>
                <a:lnTo>
                  <a:pt x="1864" y="490"/>
                </a:lnTo>
                <a:lnTo>
                  <a:pt x="1847" y="473"/>
                </a:lnTo>
                <a:lnTo>
                  <a:pt x="1847" y="456"/>
                </a:lnTo>
                <a:lnTo>
                  <a:pt x="1864" y="439"/>
                </a:lnTo>
                <a:lnTo>
                  <a:pt x="1881" y="388"/>
                </a:lnTo>
                <a:lnTo>
                  <a:pt x="1915" y="338"/>
                </a:lnTo>
                <a:lnTo>
                  <a:pt x="1949" y="287"/>
                </a:lnTo>
                <a:lnTo>
                  <a:pt x="1966" y="253"/>
                </a:lnTo>
                <a:lnTo>
                  <a:pt x="1966" y="220"/>
                </a:lnTo>
                <a:lnTo>
                  <a:pt x="1966" y="203"/>
                </a:lnTo>
                <a:lnTo>
                  <a:pt x="1915" y="169"/>
                </a:lnTo>
                <a:lnTo>
                  <a:pt x="1847" y="169"/>
                </a:lnTo>
                <a:lnTo>
                  <a:pt x="1830" y="169"/>
                </a:lnTo>
                <a:lnTo>
                  <a:pt x="1796" y="169"/>
                </a:lnTo>
                <a:lnTo>
                  <a:pt x="1745" y="169"/>
                </a:lnTo>
                <a:lnTo>
                  <a:pt x="1695" y="169"/>
                </a:lnTo>
                <a:lnTo>
                  <a:pt x="1644" y="169"/>
                </a:lnTo>
                <a:lnTo>
                  <a:pt x="1576" y="186"/>
                </a:lnTo>
                <a:lnTo>
                  <a:pt x="1491" y="186"/>
                </a:lnTo>
                <a:lnTo>
                  <a:pt x="1407" y="203"/>
                </a:lnTo>
                <a:lnTo>
                  <a:pt x="1288" y="220"/>
                </a:lnTo>
                <a:lnTo>
                  <a:pt x="1169" y="220"/>
                </a:lnTo>
                <a:lnTo>
                  <a:pt x="1017" y="236"/>
                </a:lnTo>
                <a:lnTo>
                  <a:pt x="864" y="253"/>
                </a:lnTo>
                <a:lnTo>
                  <a:pt x="678" y="270"/>
                </a:lnTo>
                <a:lnTo>
                  <a:pt x="475" y="287"/>
                </a:lnTo>
                <a:lnTo>
                  <a:pt x="238" y="321"/>
                </a:lnTo>
                <a:lnTo>
                  <a:pt x="0" y="338"/>
                </a:lnTo>
                <a:lnTo>
                  <a:pt x="0" y="220"/>
                </a:lnTo>
                <a:lnTo>
                  <a:pt x="85" y="220"/>
                </a:lnTo>
                <a:lnTo>
                  <a:pt x="187" y="220"/>
                </a:lnTo>
                <a:lnTo>
                  <a:pt x="322" y="203"/>
                </a:lnTo>
                <a:lnTo>
                  <a:pt x="475" y="186"/>
                </a:lnTo>
                <a:lnTo>
                  <a:pt x="814" y="152"/>
                </a:lnTo>
                <a:lnTo>
                  <a:pt x="1153" y="118"/>
                </a:lnTo>
                <a:lnTo>
                  <a:pt x="1305" y="101"/>
                </a:lnTo>
                <a:lnTo>
                  <a:pt x="1441" y="84"/>
                </a:lnTo>
                <a:lnTo>
                  <a:pt x="1559" y="67"/>
                </a:lnTo>
                <a:lnTo>
                  <a:pt x="1661" y="67"/>
                </a:lnTo>
                <a:lnTo>
                  <a:pt x="1729" y="51"/>
                </a:lnTo>
                <a:lnTo>
                  <a:pt x="1796" y="51"/>
                </a:lnTo>
                <a:lnTo>
                  <a:pt x="1847" y="34"/>
                </a:lnTo>
                <a:lnTo>
                  <a:pt x="1881" y="17"/>
                </a:lnTo>
                <a:lnTo>
                  <a:pt x="1915" y="0"/>
                </a:lnTo>
                <a:lnTo>
                  <a:pt x="1966" y="0"/>
                </a:lnTo>
                <a:lnTo>
                  <a:pt x="2017" y="0"/>
                </a:lnTo>
                <a:lnTo>
                  <a:pt x="2067" y="34"/>
                </a:lnTo>
                <a:lnTo>
                  <a:pt x="2135" y="67"/>
                </a:lnTo>
                <a:lnTo>
                  <a:pt x="2237" y="118"/>
                </a:lnTo>
                <a:lnTo>
                  <a:pt x="2288" y="152"/>
                </a:lnTo>
                <a:lnTo>
                  <a:pt x="2338" y="186"/>
                </a:lnTo>
                <a:lnTo>
                  <a:pt x="2406" y="236"/>
                </a:lnTo>
                <a:lnTo>
                  <a:pt x="2440" y="270"/>
                </a:lnTo>
                <a:lnTo>
                  <a:pt x="2457" y="304"/>
                </a:lnTo>
                <a:lnTo>
                  <a:pt x="2440" y="321"/>
                </a:lnTo>
                <a:lnTo>
                  <a:pt x="2423" y="338"/>
                </a:lnTo>
                <a:lnTo>
                  <a:pt x="2389" y="338"/>
                </a:lnTo>
                <a:lnTo>
                  <a:pt x="2338" y="338"/>
                </a:lnTo>
                <a:lnTo>
                  <a:pt x="2254" y="338"/>
                </a:lnTo>
                <a:lnTo>
                  <a:pt x="2186" y="355"/>
                </a:lnTo>
                <a:lnTo>
                  <a:pt x="2118" y="372"/>
                </a:lnTo>
                <a:lnTo>
                  <a:pt x="2034" y="42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0" name="Freeform 39"/>
          <p:cNvSpPr/>
          <p:nvPr/>
        </p:nvSpPr>
        <p:spPr bwMode="auto">
          <a:xfrm>
            <a:off x="6064250" y="2433638"/>
            <a:ext cx="193675" cy="8048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5" h="1267">
                <a:moveTo>
                  <a:pt x="254" y="67"/>
                </a:moveTo>
                <a:lnTo>
                  <a:pt x="271" y="270"/>
                </a:lnTo>
                <a:lnTo>
                  <a:pt x="288" y="473"/>
                </a:lnTo>
                <a:lnTo>
                  <a:pt x="305" y="676"/>
                </a:lnTo>
                <a:lnTo>
                  <a:pt x="305" y="861"/>
                </a:lnTo>
                <a:lnTo>
                  <a:pt x="305" y="946"/>
                </a:lnTo>
                <a:lnTo>
                  <a:pt x="305" y="1030"/>
                </a:lnTo>
                <a:lnTo>
                  <a:pt x="305" y="1098"/>
                </a:lnTo>
                <a:lnTo>
                  <a:pt x="305" y="1149"/>
                </a:lnTo>
                <a:lnTo>
                  <a:pt x="305" y="1199"/>
                </a:lnTo>
                <a:lnTo>
                  <a:pt x="288" y="1233"/>
                </a:lnTo>
                <a:lnTo>
                  <a:pt x="288" y="1250"/>
                </a:lnTo>
                <a:lnTo>
                  <a:pt x="288" y="1267"/>
                </a:lnTo>
                <a:lnTo>
                  <a:pt x="254" y="1267"/>
                </a:lnTo>
                <a:lnTo>
                  <a:pt x="237" y="1267"/>
                </a:lnTo>
                <a:lnTo>
                  <a:pt x="220" y="1267"/>
                </a:lnTo>
                <a:lnTo>
                  <a:pt x="203" y="1250"/>
                </a:lnTo>
                <a:lnTo>
                  <a:pt x="187" y="1216"/>
                </a:lnTo>
                <a:lnTo>
                  <a:pt x="170" y="1166"/>
                </a:lnTo>
                <a:lnTo>
                  <a:pt x="136" y="1030"/>
                </a:lnTo>
                <a:lnTo>
                  <a:pt x="136" y="878"/>
                </a:lnTo>
                <a:lnTo>
                  <a:pt x="119" y="794"/>
                </a:lnTo>
                <a:lnTo>
                  <a:pt x="119" y="709"/>
                </a:lnTo>
                <a:lnTo>
                  <a:pt x="119" y="591"/>
                </a:lnTo>
                <a:lnTo>
                  <a:pt x="102" y="473"/>
                </a:lnTo>
                <a:lnTo>
                  <a:pt x="85" y="355"/>
                </a:lnTo>
                <a:lnTo>
                  <a:pt x="68" y="253"/>
                </a:lnTo>
                <a:lnTo>
                  <a:pt x="51" y="169"/>
                </a:lnTo>
                <a:lnTo>
                  <a:pt x="34" y="118"/>
                </a:lnTo>
                <a:lnTo>
                  <a:pt x="17" y="67"/>
                </a:ln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51" y="0"/>
                </a:lnTo>
                <a:lnTo>
                  <a:pt x="102" y="17"/>
                </a:lnTo>
                <a:lnTo>
                  <a:pt x="170" y="34"/>
                </a:lnTo>
                <a:lnTo>
                  <a:pt x="254" y="6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1" name="Freeform 40"/>
          <p:cNvSpPr/>
          <p:nvPr/>
        </p:nvSpPr>
        <p:spPr bwMode="auto">
          <a:xfrm>
            <a:off x="6151562" y="2325688"/>
            <a:ext cx="1160462" cy="9763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l" t="t" r="GT0" b="GT1"/>
            <a:pathLst>
              <a:path w="1829" h="1537">
                <a:moveTo>
                  <a:pt x="0" y="355"/>
                </a:moveTo>
                <a:lnTo>
                  <a:pt x="0" y="220"/>
                </a:lnTo>
                <a:lnTo>
                  <a:pt x="84" y="220"/>
                </a:lnTo>
                <a:lnTo>
                  <a:pt x="152" y="220"/>
                </a:lnTo>
                <a:lnTo>
                  <a:pt x="203" y="203"/>
                </a:lnTo>
                <a:lnTo>
                  <a:pt x="254" y="203"/>
                </a:lnTo>
                <a:lnTo>
                  <a:pt x="288" y="186"/>
                </a:lnTo>
                <a:lnTo>
                  <a:pt x="339" y="186"/>
                </a:lnTo>
                <a:lnTo>
                  <a:pt x="389" y="169"/>
                </a:lnTo>
                <a:lnTo>
                  <a:pt x="457" y="169"/>
                </a:lnTo>
                <a:lnTo>
                  <a:pt x="542" y="152"/>
                </a:lnTo>
                <a:lnTo>
                  <a:pt x="627" y="152"/>
                </a:lnTo>
                <a:lnTo>
                  <a:pt x="745" y="135"/>
                </a:lnTo>
                <a:lnTo>
                  <a:pt x="864" y="118"/>
                </a:lnTo>
                <a:lnTo>
                  <a:pt x="982" y="101"/>
                </a:lnTo>
                <a:lnTo>
                  <a:pt x="1084" y="84"/>
                </a:lnTo>
                <a:lnTo>
                  <a:pt x="1169" y="84"/>
                </a:lnTo>
                <a:lnTo>
                  <a:pt x="1253" y="67"/>
                </a:lnTo>
                <a:lnTo>
                  <a:pt x="1304" y="51"/>
                </a:lnTo>
                <a:lnTo>
                  <a:pt x="1355" y="51"/>
                </a:lnTo>
                <a:lnTo>
                  <a:pt x="1389" y="34"/>
                </a:lnTo>
                <a:lnTo>
                  <a:pt x="1406" y="34"/>
                </a:lnTo>
                <a:lnTo>
                  <a:pt x="1440" y="17"/>
                </a:lnTo>
                <a:lnTo>
                  <a:pt x="1491" y="0"/>
                </a:lnTo>
                <a:lnTo>
                  <a:pt x="1524" y="17"/>
                </a:lnTo>
                <a:lnTo>
                  <a:pt x="1558" y="34"/>
                </a:lnTo>
                <a:lnTo>
                  <a:pt x="1626" y="67"/>
                </a:lnTo>
                <a:lnTo>
                  <a:pt x="1677" y="101"/>
                </a:lnTo>
                <a:lnTo>
                  <a:pt x="1745" y="152"/>
                </a:lnTo>
                <a:lnTo>
                  <a:pt x="1796" y="186"/>
                </a:lnTo>
                <a:lnTo>
                  <a:pt x="1829" y="220"/>
                </a:lnTo>
                <a:lnTo>
                  <a:pt x="1829" y="236"/>
                </a:lnTo>
                <a:lnTo>
                  <a:pt x="1829" y="270"/>
                </a:lnTo>
                <a:lnTo>
                  <a:pt x="1796" y="304"/>
                </a:lnTo>
                <a:lnTo>
                  <a:pt x="1779" y="304"/>
                </a:lnTo>
                <a:lnTo>
                  <a:pt x="1779" y="338"/>
                </a:lnTo>
                <a:lnTo>
                  <a:pt x="1762" y="355"/>
                </a:lnTo>
                <a:lnTo>
                  <a:pt x="1745" y="405"/>
                </a:lnTo>
                <a:lnTo>
                  <a:pt x="1745" y="439"/>
                </a:lnTo>
                <a:lnTo>
                  <a:pt x="1728" y="507"/>
                </a:lnTo>
                <a:lnTo>
                  <a:pt x="1728" y="557"/>
                </a:lnTo>
                <a:lnTo>
                  <a:pt x="1711" y="642"/>
                </a:lnTo>
                <a:lnTo>
                  <a:pt x="1677" y="777"/>
                </a:lnTo>
                <a:lnTo>
                  <a:pt x="1660" y="912"/>
                </a:lnTo>
                <a:lnTo>
                  <a:pt x="1626" y="1030"/>
                </a:lnTo>
                <a:lnTo>
                  <a:pt x="1609" y="1132"/>
                </a:lnTo>
                <a:lnTo>
                  <a:pt x="1575" y="1233"/>
                </a:lnTo>
                <a:lnTo>
                  <a:pt x="1541" y="1318"/>
                </a:lnTo>
                <a:lnTo>
                  <a:pt x="1508" y="1385"/>
                </a:lnTo>
                <a:lnTo>
                  <a:pt x="1474" y="1436"/>
                </a:lnTo>
                <a:lnTo>
                  <a:pt x="1440" y="1487"/>
                </a:lnTo>
                <a:lnTo>
                  <a:pt x="1406" y="1504"/>
                </a:lnTo>
                <a:lnTo>
                  <a:pt x="1389" y="1520"/>
                </a:lnTo>
                <a:lnTo>
                  <a:pt x="1355" y="1537"/>
                </a:lnTo>
                <a:lnTo>
                  <a:pt x="1321" y="1520"/>
                </a:lnTo>
                <a:lnTo>
                  <a:pt x="1304" y="1504"/>
                </a:lnTo>
                <a:lnTo>
                  <a:pt x="1287" y="1487"/>
                </a:lnTo>
                <a:lnTo>
                  <a:pt x="1287" y="1436"/>
                </a:lnTo>
                <a:lnTo>
                  <a:pt x="1270" y="1385"/>
                </a:lnTo>
                <a:lnTo>
                  <a:pt x="1253" y="1335"/>
                </a:lnTo>
                <a:lnTo>
                  <a:pt x="1220" y="1267"/>
                </a:lnTo>
                <a:lnTo>
                  <a:pt x="1169" y="1183"/>
                </a:lnTo>
                <a:lnTo>
                  <a:pt x="1220" y="1199"/>
                </a:lnTo>
                <a:lnTo>
                  <a:pt x="1270" y="1199"/>
                </a:lnTo>
                <a:lnTo>
                  <a:pt x="1287" y="1199"/>
                </a:lnTo>
                <a:lnTo>
                  <a:pt x="1304" y="1199"/>
                </a:lnTo>
                <a:lnTo>
                  <a:pt x="1321" y="1183"/>
                </a:lnTo>
                <a:lnTo>
                  <a:pt x="1338" y="1149"/>
                </a:lnTo>
                <a:lnTo>
                  <a:pt x="1372" y="1098"/>
                </a:lnTo>
                <a:lnTo>
                  <a:pt x="1389" y="1030"/>
                </a:lnTo>
                <a:lnTo>
                  <a:pt x="1423" y="929"/>
                </a:lnTo>
                <a:lnTo>
                  <a:pt x="1440" y="828"/>
                </a:lnTo>
                <a:lnTo>
                  <a:pt x="1457" y="693"/>
                </a:lnTo>
                <a:lnTo>
                  <a:pt x="1491" y="541"/>
                </a:lnTo>
                <a:lnTo>
                  <a:pt x="1491" y="473"/>
                </a:lnTo>
                <a:lnTo>
                  <a:pt x="1508" y="405"/>
                </a:lnTo>
                <a:lnTo>
                  <a:pt x="1508" y="355"/>
                </a:lnTo>
                <a:lnTo>
                  <a:pt x="1508" y="321"/>
                </a:lnTo>
                <a:lnTo>
                  <a:pt x="1508" y="270"/>
                </a:lnTo>
                <a:lnTo>
                  <a:pt x="1508" y="253"/>
                </a:lnTo>
                <a:lnTo>
                  <a:pt x="1491" y="236"/>
                </a:lnTo>
                <a:lnTo>
                  <a:pt x="1491" y="220"/>
                </a:lnTo>
                <a:lnTo>
                  <a:pt x="1457" y="203"/>
                </a:lnTo>
                <a:lnTo>
                  <a:pt x="1406" y="203"/>
                </a:lnTo>
                <a:lnTo>
                  <a:pt x="1355" y="203"/>
                </a:lnTo>
                <a:lnTo>
                  <a:pt x="1270" y="203"/>
                </a:lnTo>
                <a:lnTo>
                  <a:pt x="1253" y="203"/>
                </a:lnTo>
                <a:lnTo>
                  <a:pt x="1220" y="203"/>
                </a:lnTo>
                <a:lnTo>
                  <a:pt x="1169" y="203"/>
                </a:lnTo>
                <a:lnTo>
                  <a:pt x="1118" y="203"/>
                </a:lnTo>
                <a:lnTo>
                  <a:pt x="1067" y="203"/>
                </a:lnTo>
                <a:lnTo>
                  <a:pt x="1016" y="220"/>
                </a:lnTo>
                <a:lnTo>
                  <a:pt x="864" y="236"/>
                </a:lnTo>
                <a:lnTo>
                  <a:pt x="694" y="253"/>
                </a:lnTo>
                <a:lnTo>
                  <a:pt x="491" y="287"/>
                </a:lnTo>
                <a:lnTo>
                  <a:pt x="254" y="321"/>
                </a:lnTo>
                <a:lnTo>
                  <a:pt x="0" y="3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2" name="Freeform 42"/>
          <p:cNvSpPr/>
          <p:nvPr/>
        </p:nvSpPr>
        <p:spPr bwMode="auto">
          <a:xfrm>
            <a:off x="6345238" y="2690812"/>
            <a:ext cx="590550" cy="117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31" h="186">
                <a:moveTo>
                  <a:pt x="881" y="17"/>
                </a:moveTo>
                <a:lnTo>
                  <a:pt x="898" y="34"/>
                </a:lnTo>
                <a:lnTo>
                  <a:pt x="915" y="51"/>
                </a:lnTo>
                <a:lnTo>
                  <a:pt x="931" y="68"/>
                </a:lnTo>
                <a:lnTo>
                  <a:pt x="931" y="85"/>
                </a:lnTo>
                <a:lnTo>
                  <a:pt x="915" y="85"/>
                </a:lnTo>
                <a:lnTo>
                  <a:pt x="898" y="85"/>
                </a:lnTo>
                <a:lnTo>
                  <a:pt x="881" y="102"/>
                </a:lnTo>
                <a:lnTo>
                  <a:pt x="830" y="119"/>
                </a:lnTo>
                <a:lnTo>
                  <a:pt x="796" y="119"/>
                </a:lnTo>
                <a:lnTo>
                  <a:pt x="779" y="119"/>
                </a:lnTo>
                <a:lnTo>
                  <a:pt x="762" y="135"/>
                </a:lnTo>
                <a:lnTo>
                  <a:pt x="728" y="135"/>
                </a:lnTo>
                <a:lnTo>
                  <a:pt x="694" y="135"/>
                </a:lnTo>
                <a:lnTo>
                  <a:pt x="610" y="135"/>
                </a:lnTo>
                <a:lnTo>
                  <a:pt x="491" y="152"/>
                </a:lnTo>
                <a:lnTo>
                  <a:pt x="372" y="169"/>
                </a:lnTo>
                <a:lnTo>
                  <a:pt x="322" y="169"/>
                </a:lnTo>
                <a:lnTo>
                  <a:pt x="288" y="186"/>
                </a:lnTo>
                <a:lnTo>
                  <a:pt x="254" y="186"/>
                </a:lnTo>
                <a:lnTo>
                  <a:pt x="220" y="186"/>
                </a:lnTo>
                <a:lnTo>
                  <a:pt x="203" y="186"/>
                </a:lnTo>
                <a:lnTo>
                  <a:pt x="186" y="186"/>
                </a:lnTo>
                <a:lnTo>
                  <a:pt x="152" y="186"/>
                </a:lnTo>
                <a:lnTo>
                  <a:pt x="84" y="152"/>
                </a:lnTo>
                <a:lnTo>
                  <a:pt x="50" y="135"/>
                </a:lnTo>
                <a:lnTo>
                  <a:pt x="34" y="119"/>
                </a:lnTo>
                <a:lnTo>
                  <a:pt x="17" y="119"/>
                </a:lnTo>
                <a:lnTo>
                  <a:pt x="0" y="102"/>
                </a:lnTo>
                <a:lnTo>
                  <a:pt x="17" y="102"/>
                </a:lnTo>
                <a:lnTo>
                  <a:pt x="34" y="85"/>
                </a:lnTo>
                <a:lnTo>
                  <a:pt x="50" y="85"/>
                </a:lnTo>
                <a:lnTo>
                  <a:pt x="84" y="85"/>
                </a:lnTo>
                <a:lnTo>
                  <a:pt x="118" y="68"/>
                </a:lnTo>
                <a:lnTo>
                  <a:pt x="152" y="68"/>
                </a:lnTo>
                <a:lnTo>
                  <a:pt x="220" y="51"/>
                </a:lnTo>
                <a:lnTo>
                  <a:pt x="271" y="51"/>
                </a:lnTo>
                <a:lnTo>
                  <a:pt x="406" y="34"/>
                </a:lnTo>
                <a:lnTo>
                  <a:pt x="508" y="17"/>
                </a:lnTo>
                <a:lnTo>
                  <a:pt x="610" y="0"/>
                </a:lnTo>
                <a:lnTo>
                  <a:pt x="694" y="0"/>
                </a:lnTo>
                <a:lnTo>
                  <a:pt x="745" y="0"/>
                </a:lnTo>
                <a:lnTo>
                  <a:pt x="796" y="0"/>
                </a:lnTo>
                <a:lnTo>
                  <a:pt x="847" y="0"/>
                </a:lnTo>
                <a:lnTo>
                  <a:pt x="881" y="1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3" name="Freeform 41"/>
          <p:cNvSpPr/>
          <p:nvPr/>
        </p:nvSpPr>
        <p:spPr bwMode="auto">
          <a:xfrm>
            <a:off x="6516688" y="2079625"/>
            <a:ext cx="204788" cy="10287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22" h="1622">
                <a:moveTo>
                  <a:pt x="271" y="896"/>
                </a:moveTo>
                <a:lnTo>
                  <a:pt x="271" y="1048"/>
                </a:lnTo>
                <a:lnTo>
                  <a:pt x="254" y="1183"/>
                </a:lnTo>
                <a:lnTo>
                  <a:pt x="254" y="1284"/>
                </a:lnTo>
                <a:lnTo>
                  <a:pt x="254" y="1386"/>
                </a:lnTo>
                <a:lnTo>
                  <a:pt x="254" y="1470"/>
                </a:lnTo>
                <a:lnTo>
                  <a:pt x="254" y="1538"/>
                </a:lnTo>
                <a:lnTo>
                  <a:pt x="254" y="1588"/>
                </a:lnTo>
                <a:lnTo>
                  <a:pt x="254" y="1622"/>
                </a:lnTo>
                <a:lnTo>
                  <a:pt x="101" y="1622"/>
                </a:lnTo>
                <a:lnTo>
                  <a:pt x="101" y="1419"/>
                </a:lnTo>
                <a:lnTo>
                  <a:pt x="101" y="1217"/>
                </a:lnTo>
                <a:lnTo>
                  <a:pt x="101" y="1048"/>
                </a:lnTo>
                <a:lnTo>
                  <a:pt x="101" y="879"/>
                </a:lnTo>
                <a:lnTo>
                  <a:pt x="101" y="744"/>
                </a:lnTo>
                <a:lnTo>
                  <a:pt x="101" y="609"/>
                </a:lnTo>
                <a:lnTo>
                  <a:pt x="101" y="507"/>
                </a:lnTo>
                <a:lnTo>
                  <a:pt x="101" y="406"/>
                </a:lnTo>
                <a:lnTo>
                  <a:pt x="84" y="338"/>
                </a:lnTo>
                <a:lnTo>
                  <a:pt x="84" y="271"/>
                </a:lnTo>
                <a:lnTo>
                  <a:pt x="84" y="203"/>
                </a:lnTo>
                <a:lnTo>
                  <a:pt x="67" y="169"/>
                </a:lnTo>
                <a:lnTo>
                  <a:pt x="51" y="119"/>
                </a:lnTo>
                <a:lnTo>
                  <a:pt x="51" y="102"/>
                </a:lnTo>
                <a:lnTo>
                  <a:pt x="34" y="85"/>
                </a:lnTo>
                <a:lnTo>
                  <a:pt x="34" y="68"/>
                </a:lnTo>
                <a:lnTo>
                  <a:pt x="0" y="51"/>
                </a:ln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51" y="0"/>
                </a:lnTo>
                <a:lnTo>
                  <a:pt x="84" y="0"/>
                </a:lnTo>
                <a:lnTo>
                  <a:pt x="118" y="0"/>
                </a:lnTo>
                <a:lnTo>
                  <a:pt x="220" y="34"/>
                </a:lnTo>
                <a:lnTo>
                  <a:pt x="254" y="51"/>
                </a:lnTo>
                <a:lnTo>
                  <a:pt x="288" y="68"/>
                </a:lnTo>
                <a:lnTo>
                  <a:pt x="305" y="102"/>
                </a:lnTo>
                <a:lnTo>
                  <a:pt x="322" y="119"/>
                </a:lnTo>
                <a:lnTo>
                  <a:pt x="322" y="152"/>
                </a:lnTo>
                <a:lnTo>
                  <a:pt x="322" y="186"/>
                </a:lnTo>
                <a:lnTo>
                  <a:pt x="322" y="203"/>
                </a:lnTo>
                <a:lnTo>
                  <a:pt x="305" y="254"/>
                </a:lnTo>
                <a:lnTo>
                  <a:pt x="305" y="321"/>
                </a:lnTo>
                <a:lnTo>
                  <a:pt x="288" y="406"/>
                </a:lnTo>
                <a:lnTo>
                  <a:pt x="288" y="490"/>
                </a:lnTo>
                <a:lnTo>
                  <a:pt x="288" y="609"/>
                </a:lnTo>
                <a:lnTo>
                  <a:pt x="271" y="744"/>
                </a:lnTo>
                <a:lnTo>
                  <a:pt x="271" y="89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4" name="Freeform 43"/>
          <p:cNvSpPr/>
          <p:nvPr/>
        </p:nvSpPr>
        <p:spPr bwMode="auto">
          <a:xfrm>
            <a:off x="6215062" y="3022600"/>
            <a:ext cx="785812" cy="130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237" h="203">
                <a:moveTo>
                  <a:pt x="0" y="118"/>
                </a:moveTo>
                <a:lnTo>
                  <a:pt x="119" y="101"/>
                </a:lnTo>
                <a:lnTo>
                  <a:pt x="238" y="85"/>
                </a:lnTo>
                <a:lnTo>
                  <a:pt x="339" y="85"/>
                </a:lnTo>
                <a:lnTo>
                  <a:pt x="441" y="68"/>
                </a:lnTo>
                <a:lnTo>
                  <a:pt x="526" y="51"/>
                </a:lnTo>
                <a:lnTo>
                  <a:pt x="610" y="51"/>
                </a:lnTo>
                <a:lnTo>
                  <a:pt x="695" y="34"/>
                </a:lnTo>
                <a:lnTo>
                  <a:pt x="763" y="34"/>
                </a:lnTo>
                <a:lnTo>
                  <a:pt x="814" y="17"/>
                </a:lnTo>
                <a:lnTo>
                  <a:pt x="864" y="17"/>
                </a:lnTo>
                <a:lnTo>
                  <a:pt x="915" y="17"/>
                </a:lnTo>
                <a:lnTo>
                  <a:pt x="949" y="17"/>
                </a:lnTo>
                <a:lnTo>
                  <a:pt x="983" y="0"/>
                </a:lnTo>
                <a:lnTo>
                  <a:pt x="1017" y="0"/>
                </a:lnTo>
                <a:lnTo>
                  <a:pt x="1034" y="0"/>
                </a:lnTo>
                <a:lnTo>
                  <a:pt x="1051" y="17"/>
                </a:lnTo>
                <a:lnTo>
                  <a:pt x="1102" y="34"/>
                </a:lnTo>
                <a:lnTo>
                  <a:pt x="1152" y="85"/>
                </a:lnTo>
                <a:lnTo>
                  <a:pt x="1237" y="135"/>
                </a:lnTo>
                <a:lnTo>
                  <a:pt x="1203" y="135"/>
                </a:lnTo>
                <a:lnTo>
                  <a:pt x="1169" y="152"/>
                </a:lnTo>
                <a:lnTo>
                  <a:pt x="1102" y="152"/>
                </a:lnTo>
                <a:lnTo>
                  <a:pt x="1034" y="152"/>
                </a:lnTo>
                <a:lnTo>
                  <a:pt x="949" y="152"/>
                </a:lnTo>
                <a:lnTo>
                  <a:pt x="864" y="152"/>
                </a:lnTo>
                <a:lnTo>
                  <a:pt x="763" y="169"/>
                </a:lnTo>
                <a:lnTo>
                  <a:pt x="644" y="169"/>
                </a:lnTo>
                <a:lnTo>
                  <a:pt x="526" y="169"/>
                </a:lnTo>
                <a:lnTo>
                  <a:pt x="407" y="186"/>
                </a:lnTo>
                <a:lnTo>
                  <a:pt x="322" y="186"/>
                </a:lnTo>
                <a:lnTo>
                  <a:pt x="221" y="203"/>
                </a:lnTo>
                <a:lnTo>
                  <a:pt x="153" y="203"/>
                </a:lnTo>
                <a:lnTo>
                  <a:pt x="85" y="203"/>
                </a:lnTo>
                <a:lnTo>
                  <a:pt x="34" y="203"/>
                </a:lnTo>
                <a:lnTo>
                  <a:pt x="0" y="203"/>
                </a:lnTo>
                <a:lnTo>
                  <a:pt x="0" y="11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7675" name="TextBox 45"/>
          <p:cNvSpPr/>
          <p:nvPr/>
        </p:nvSpPr>
        <p:spPr>
          <a:xfrm>
            <a:off x="938212" y="1728788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宇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宙</a:t>
            </a:r>
          </a:p>
        </p:txBody>
      </p:sp>
      <p:sp>
        <p:nvSpPr>
          <p:cNvPr id="27676" name="TextBox 35"/>
          <p:cNvSpPr txBox="1">
            <a:spLocks noChangeArrowheads="1"/>
          </p:cNvSpPr>
          <p:nvPr/>
        </p:nvSpPr>
        <p:spPr bwMode="auto">
          <a:xfrm>
            <a:off x="661988" y="3201988"/>
            <a:ext cx="167330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 dirty="0">
                <a:latin typeface="宋体" pitchFamily="2" charset="-122"/>
              </a:rPr>
              <a:t>上下</a:t>
            </a:r>
          </a:p>
        </p:txBody>
      </p:sp>
      <p:sp>
        <p:nvSpPr>
          <p:cNvPr id="27677" name="TextBox 36"/>
          <p:cNvSpPr txBox="1">
            <a:spLocks noChangeArrowheads="1"/>
          </p:cNvSpPr>
          <p:nvPr/>
        </p:nvSpPr>
        <p:spPr bwMode="auto">
          <a:xfrm>
            <a:off x="661988" y="3582988"/>
            <a:ext cx="258862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Z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>
                <a:latin typeface="宋体" pitchFamily="2" charset="-122"/>
              </a:rPr>
              <a:t>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/>
      <p:bldP spid="27663" grpId="0"/>
      <p:bldP spid="27665" grpId="0"/>
      <p:bldP spid="27666" grpId="0"/>
      <p:bldP spid="27676" grpId="0"/>
      <p:bldP spid="276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6" name="圆角矩形 12"/>
          <p:cNvGrpSpPr/>
          <p:nvPr/>
        </p:nvGrpSpPr>
        <p:grpSpPr>
          <a:xfrm>
            <a:off x="1219200" y="4200525"/>
            <a:ext cx="6950075" cy="579438"/>
            <a:chOff x="768" y="2646"/>
            <a:chExt cx="4378" cy="365"/>
          </a:xfrm>
        </p:grpSpPr>
        <p:pic>
          <p:nvPicPr>
            <p:cNvPr id="8194" name="圆角矩形 12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8" y="2646"/>
              <a:ext cx="4378" cy="365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8195" name="矩形 8194"/>
            <p:cNvSpPr/>
            <p:nvPr/>
          </p:nvSpPr>
          <p:spPr>
            <a:xfrm>
              <a:off x="787" y="2663"/>
              <a:ext cx="4341" cy="32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在广阔无垠的太空里，藏着无穷的奥秘。</a:t>
              </a:r>
            </a:p>
          </p:txBody>
        </p:sp>
      </p:grpSp>
      <p:pic>
        <p:nvPicPr>
          <p:cNvPr id="8197" name="Picture 9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612" y="755650"/>
            <a:ext cx="5473700" cy="33623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198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Group 47"/>
          <p:cNvGraphicFramePr>
            <a:graphicFrameLocks noGrp="1"/>
          </p:cNvGraphicFramePr>
          <p:nvPr/>
        </p:nvGraphicFramePr>
        <p:xfrm>
          <a:off x="5437188" y="1074738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709" name="矩形 2"/>
          <p:cNvSpPr>
            <a:spLocks noChangeArrowheads="1"/>
          </p:cNvSpPr>
          <p:nvPr/>
        </p:nvSpPr>
        <p:spPr bwMode="auto">
          <a:xfrm>
            <a:off x="5059362" y="3683000"/>
            <a:ext cx="3310068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第四笔是短点，书写时用力要轻。第八笔是长点，用力稍重。</a:t>
            </a:r>
          </a:p>
        </p:txBody>
      </p:sp>
      <p:sp>
        <p:nvSpPr>
          <p:cNvPr id="29710" name="矩形 4"/>
          <p:cNvSpPr/>
          <p:nvPr/>
        </p:nvSpPr>
        <p:spPr>
          <a:xfrm>
            <a:off x="3544888" y="1784350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杯</a:t>
            </a:r>
          </a:p>
        </p:txBody>
      </p:sp>
      <p:sp>
        <p:nvSpPr>
          <p:cNvPr id="29711" name="矩形 41"/>
          <p:cNvSpPr/>
          <p:nvPr/>
        </p:nvSpPr>
        <p:spPr>
          <a:xfrm>
            <a:off x="3349625" y="1141412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bēi</a:t>
            </a:r>
          </a:p>
        </p:txBody>
      </p:sp>
      <p:pic>
        <p:nvPicPr>
          <p:cNvPr id="29712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12762"/>
            <a:ext cx="1701800" cy="96202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9713" name="TextBox 45"/>
          <p:cNvSpPr/>
          <p:nvPr/>
        </p:nvSpPr>
        <p:spPr>
          <a:xfrm>
            <a:off x="938212" y="1736725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杯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子</a:t>
            </a:r>
          </a:p>
        </p:txBody>
      </p:sp>
      <p:sp>
        <p:nvSpPr>
          <p:cNvPr id="29714" name="TextBox 20"/>
          <p:cNvSpPr txBox="1">
            <a:spLocks noChangeArrowheads="1"/>
          </p:cNvSpPr>
          <p:nvPr/>
        </p:nvSpPr>
        <p:spPr bwMode="auto">
          <a:xfrm>
            <a:off x="649288" y="3924300"/>
            <a:ext cx="294457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杯子  茶杯</a:t>
            </a:r>
          </a:p>
        </p:txBody>
      </p:sp>
      <p:sp>
        <p:nvSpPr>
          <p:cNvPr id="29715" name="TextBox 23"/>
          <p:cNvSpPr txBox="1">
            <a:spLocks noChangeArrowheads="1"/>
          </p:cNvSpPr>
          <p:nvPr/>
        </p:nvSpPr>
        <p:spPr bwMode="auto">
          <a:xfrm>
            <a:off x="649288" y="4332288"/>
            <a:ext cx="4308016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我的杯子倒上开水，会变色。</a:t>
            </a:r>
          </a:p>
        </p:txBody>
      </p:sp>
      <p:sp>
        <p:nvSpPr>
          <p:cNvPr id="29716" name="Freeform 6"/>
          <p:cNvSpPr/>
          <p:nvPr/>
        </p:nvSpPr>
        <p:spPr bwMode="auto">
          <a:xfrm>
            <a:off x="6205538" y="1490662"/>
            <a:ext cx="195262" cy="16795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7" h="2646">
                <a:moveTo>
                  <a:pt x="52" y="75"/>
                </a:moveTo>
                <a:lnTo>
                  <a:pt x="46" y="69"/>
                </a:lnTo>
                <a:lnTo>
                  <a:pt x="40" y="63"/>
                </a:lnTo>
                <a:lnTo>
                  <a:pt x="37" y="58"/>
                </a:lnTo>
                <a:lnTo>
                  <a:pt x="33" y="52"/>
                </a:lnTo>
                <a:lnTo>
                  <a:pt x="31" y="48"/>
                </a:lnTo>
                <a:lnTo>
                  <a:pt x="29" y="42"/>
                </a:lnTo>
                <a:lnTo>
                  <a:pt x="27" y="39"/>
                </a:lnTo>
                <a:lnTo>
                  <a:pt x="27" y="33"/>
                </a:lnTo>
                <a:lnTo>
                  <a:pt x="27" y="29"/>
                </a:lnTo>
                <a:lnTo>
                  <a:pt x="27" y="25"/>
                </a:lnTo>
                <a:lnTo>
                  <a:pt x="29" y="21"/>
                </a:lnTo>
                <a:lnTo>
                  <a:pt x="31" y="17"/>
                </a:lnTo>
                <a:lnTo>
                  <a:pt x="33" y="14"/>
                </a:lnTo>
                <a:lnTo>
                  <a:pt x="37" y="12"/>
                </a:lnTo>
                <a:lnTo>
                  <a:pt x="40" y="8"/>
                </a:lnTo>
                <a:lnTo>
                  <a:pt x="46" y="6"/>
                </a:lnTo>
                <a:lnTo>
                  <a:pt x="58" y="2"/>
                </a:lnTo>
                <a:lnTo>
                  <a:pt x="71" y="0"/>
                </a:lnTo>
                <a:lnTo>
                  <a:pt x="87" y="2"/>
                </a:lnTo>
                <a:lnTo>
                  <a:pt x="104" y="4"/>
                </a:lnTo>
                <a:lnTo>
                  <a:pt x="123" y="8"/>
                </a:lnTo>
                <a:lnTo>
                  <a:pt x="133" y="10"/>
                </a:lnTo>
                <a:lnTo>
                  <a:pt x="144" y="14"/>
                </a:lnTo>
                <a:lnTo>
                  <a:pt x="154" y="17"/>
                </a:lnTo>
                <a:lnTo>
                  <a:pt x="165" y="21"/>
                </a:lnTo>
                <a:lnTo>
                  <a:pt x="179" y="25"/>
                </a:lnTo>
                <a:lnTo>
                  <a:pt x="190" y="31"/>
                </a:lnTo>
                <a:lnTo>
                  <a:pt x="202" y="37"/>
                </a:lnTo>
                <a:lnTo>
                  <a:pt x="213" y="42"/>
                </a:lnTo>
                <a:lnTo>
                  <a:pt x="225" y="48"/>
                </a:lnTo>
                <a:lnTo>
                  <a:pt x="234" y="52"/>
                </a:lnTo>
                <a:lnTo>
                  <a:pt x="244" y="58"/>
                </a:lnTo>
                <a:lnTo>
                  <a:pt x="254" y="63"/>
                </a:lnTo>
                <a:lnTo>
                  <a:pt x="261" y="67"/>
                </a:lnTo>
                <a:lnTo>
                  <a:pt x="269" y="73"/>
                </a:lnTo>
                <a:lnTo>
                  <a:pt x="275" y="77"/>
                </a:lnTo>
                <a:lnTo>
                  <a:pt x="280" y="83"/>
                </a:lnTo>
                <a:lnTo>
                  <a:pt x="286" y="86"/>
                </a:lnTo>
                <a:lnTo>
                  <a:pt x="292" y="90"/>
                </a:lnTo>
                <a:lnTo>
                  <a:pt x="296" y="94"/>
                </a:lnTo>
                <a:lnTo>
                  <a:pt x="298" y="98"/>
                </a:lnTo>
                <a:lnTo>
                  <a:pt x="302" y="102"/>
                </a:lnTo>
                <a:lnTo>
                  <a:pt x="303" y="106"/>
                </a:lnTo>
                <a:lnTo>
                  <a:pt x="305" y="109"/>
                </a:lnTo>
                <a:lnTo>
                  <a:pt x="305" y="115"/>
                </a:lnTo>
                <a:lnTo>
                  <a:pt x="307" y="121"/>
                </a:lnTo>
                <a:lnTo>
                  <a:pt x="307" y="127"/>
                </a:lnTo>
                <a:lnTo>
                  <a:pt x="307" y="134"/>
                </a:lnTo>
                <a:lnTo>
                  <a:pt x="307" y="142"/>
                </a:lnTo>
                <a:lnTo>
                  <a:pt x="307" y="152"/>
                </a:lnTo>
                <a:lnTo>
                  <a:pt x="305" y="161"/>
                </a:lnTo>
                <a:lnTo>
                  <a:pt x="305" y="171"/>
                </a:lnTo>
                <a:lnTo>
                  <a:pt x="303" y="182"/>
                </a:lnTo>
                <a:lnTo>
                  <a:pt x="302" y="194"/>
                </a:lnTo>
                <a:lnTo>
                  <a:pt x="300" y="207"/>
                </a:lnTo>
                <a:lnTo>
                  <a:pt x="298" y="219"/>
                </a:lnTo>
                <a:lnTo>
                  <a:pt x="296" y="234"/>
                </a:lnTo>
                <a:lnTo>
                  <a:pt x="294" y="247"/>
                </a:lnTo>
                <a:lnTo>
                  <a:pt x="290" y="263"/>
                </a:lnTo>
                <a:lnTo>
                  <a:pt x="288" y="270"/>
                </a:lnTo>
                <a:lnTo>
                  <a:pt x="286" y="280"/>
                </a:lnTo>
                <a:lnTo>
                  <a:pt x="286" y="290"/>
                </a:lnTo>
                <a:lnTo>
                  <a:pt x="284" y="299"/>
                </a:lnTo>
                <a:lnTo>
                  <a:pt x="282" y="311"/>
                </a:lnTo>
                <a:lnTo>
                  <a:pt x="280" y="324"/>
                </a:lnTo>
                <a:lnTo>
                  <a:pt x="279" y="336"/>
                </a:lnTo>
                <a:lnTo>
                  <a:pt x="279" y="351"/>
                </a:lnTo>
                <a:lnTo>
                  <a:pt x="277" y="364"/>
                </a:lnTo>
                <a:lnTo>
                  <a:pt x="275" y="380"/>
                </a:lnTo>
                <a:lnTo>
                  <a:pt x="273" y="397"/>
                </a:lnTo>
                <a:lnTo>
                  <a:pt x="273" y="412"/>
                </a:lnTo>
                <a:lnTo>
                  <a:pt x="271" y="431"/>
                </a:lnTo>
                <a:lnTo>
                  <a:pt x="269" y="449"/>
                </a:lnTo>
                <a:lnTo>
                  <a:pt x="267" y="468"/>
                </a:lnTo>
                <a:lnTo>
                  <a:pt x="267" y="489"/>
                </a:lnTo>
                <a:lnTo>
                  <a:pt x="265" y="510"/>
                </a:lnTo>
                <a:lnTo>
                  <a:pt x="263" y="531"/>
                </a:lnTo>
                <a:lnTo>
                  <a:pt x="263" y="554"/>
                </a:lnTo>
                <a:lnTo>
                  <a:pt x="261" y="577"/>
                </a:lnTo>
                <a:lnTo>
                  <a:pt x="259" y="600"/>
                </a:lnTo>
                <a:lnTo>
                  <a:pt x="259" y="625"/>
                </a:lnTo>
                <a:lnTo>
                  <a:pt x="257" y="652"/>
                </a:lnTo>
                <a:lnTo>
                  <a:pt x="255" y="678"/>
                </a:lnTo>
                <a:lnTo>
                  <a:pt x="255" y="705"/>
                </a:lnTo>
                <a:lnTo>
                  <a:pt x="254" y="732"/>
                </a:lnTo>
                <a:lnTo>
                  <a:pt x="252" y="763"/>
                </a:lnTo>
                <a:lnTo>
                  <a:pt x="252" y="792"/>
                </a:lnTo>
                <a:lnTo>
                  <a:pt x="250" y="822"/>
                </a:lnTo>
                <a:lnTo>
                  <a:pt x="248" y="853"/>
                </a:lnTo>
                <a:lnTo>
                  <a:pt x="248" y="885"/>
                </a:lnTo>
                <a:lnTo>
                  <a:pt x="246" y="918"/>
                </a:lnTo>
                <a:lnTo>
                  <a:pt x="244" y="951"/>
                </a:lnTo>
                <a:lnTo>
                  <a:pt x="244" y="983"/>
                </a:lnTo>
                <a:lnTo>
                  <a:pt x="242" y="1016"/>
                </a:lnTo>
                <a:lnTo>
                  <a:pt x="242" y="1046"/>
                </a:lnTo>
                <a:lnTo>
                  <a:pt x="240" y="1077"/>
                </a:lnTo>
                <a:lnTo>
                  <a:pt x="240" y="1108"/>
                </a:lnTo>
                <a:lnTo>
                  <a:pt x="238" y="1136"/>
                </a:lnTo>
                <a:lnTo>
                  <a:pt x="238" y="1167"/>
                </a:lnTo>
                <a:lnTo>
                  <a:pt x="236" y="1196"/>
                </a:lnTo>
                <a:lnTo>
                  <a:pt x="236" y="1223"/>
                </a:lnTo>
                <a:lnTo>
                  <a:pt x="234" y="1251"/>
                </a:lnTo>
                <a:lnTo>
                  <a:pt x="234" y="1278"/>
                </a:lnTo>
                <a:lnTo>
                  <a:pt x="232" y="1305"/>
                </a:lnTo>
                <a:lnTo>
                  <a:pt x="232" y="1332"/>
                </a:lnTo>
                <a:lnTo>
                  <a:pt x="231" y="1357"/>
                </a:lnTo>
                <a:lnTo>
                  <a:pt x="231" y="1382"/>
                </a:lnTo>
                <a:lnTo>
                  <a:pt x="231" y="1407"/>
                </a:lnTo>
                <a:lnTo>
                  <a:pt x="229" y="1431"/>
                </a:lnTo>
                <a:lnTo>
                  <a:pt x="229" y="1454"/>
                </a:lnTo>
                <a:lnTo>
                  <a:pt x="227" y="1477"/>
                </a:lnTo>
                <a:lnTo>
                  <a:pt x="227" y="1500"/>
                </a:lnTo>
                <a:lnTo>
                  <a:pt x="227" y="1523"/>
                </a:lnTo>
                <a:lnTo>
                  <a:pt x="225" y="1545"/>
                </a:lnTo>
                <a:lnTo>
                  <a:pt x="225" y="1566"/>
                </a:lnTo>
                <a:lnTo>
                  <a:pt x="225" y="1587"/>
                </a:lnTo>
                <a:lnTo>
                  <a:pt x="223" y="1606"/>
                </a:lnTo>
                <a:lnTo>
                  <a:pt x="223" y="1627"/>
                </a:lnTo>
                <a:lnTo>
                  <a:pt x="223" y="1646"/>
                </a:lnTo>
                <a:lnTo>
                  <a:pt x="223" y="1663"/>
                </a:lnTo>
                <a:lnTo>
                  <a:pt x="221" y="1682"/>
                </a:lnTo>
                <a:lnTo>
                  <a:pt x="221" y="1700"/>
                </a:lnTo>
                <a:lnTo>
                  <a:pt x="221" y="1717"/>
                </a:lnTo>
                <a:lnTo>
                  <a:pt x="221" y="1751"/>
                </a:lnTo>
                <a:lnTo>
                  <a:pt x="219" y="1784"/>
                </a:lnTo>
                <a:lnTo>
                  <a:pt x="217" y="1819"/>
                </a:lnTo>
                <a:lnTo>
                  <a:pt x="217" y="1855"/>
                </a:lnTo>
                <a:lnTo>
                  <a:pt x="215" y="1889"/>
                </a:lnTo>
                <a:lnTo>
                  <a:pt x="213" y="1926"/>
                </a:lnTo>
                <a:lnTo>
                  <a:pt x="211" y="1962"/>
                </a:lnTo>
                <a:lnTo>
                  <a:pt x="209" y="2001"/>
                </a:lnTo>
                <a:lnTo>
                  <a:pt x="207" y="2037"/>
                </a:lnTo>
                <a:lnTo>
                  <a:pt x="204" y="2075"/>
                </a:lnTo>
                <a:lnTo>
                  <a:pt x="202" y="2114"/>
                </a:lnTo>
                <a:lnTo>
                  <a:pt x="198" y="2154"/>
                </a:lnTo>
                <a:lnTo>
                  <a:pt x="196" y="2192"/>
                </a:lnTo>
                <a:lnTo>
                  <a:pt x="192" y="2232"/>
                </a:lnTo>
                <a:lnTo>
                  <a:pt x="188" y="2275"/>
                </a:lnTo>
                <a:lnTo>
                  <a:pt x="184" y="2315"/>
                </a:lnTo>
                <a:lnTo>
                  <a:pt x="183" y="2336"/>
                </a:lnTo>
                <a:lnTo>
                  <a:pt x="181" y="2355"/>
                </a:lnTo>
                <a:lnTo>
                  <a:pt x="179" y="2374"/>
                </a:lnTo>
                <a:lnTo>
                  <a:pt x="177" y="2391"/>
                </a:lnTo>
                <a:lnTo>
                  <a:pt x="175" y="2411"/>
                </a:lnTo>
                <a:lnTo>
                  <a:pt x="173" y="2428"/>
                </a:lnTo>
                <a:lnTo>
                  <a:pt x="171" y="2443"/>
                </a:lnTo>
                <a:lnTo>
                  <a:pt x="169" y="2460"/>
                </a:lnTo>
                <a:lnTo>
                  <a:pt x="167" y="2476"/>
                </a:lnTo>
                <a:lnTo>
                  <a:pt x="165" y="2489"/>
                </a:lnTo>
                <a:lnTo>
                  <a:pt x="163" y="2503"/>
                </a:lnTo>
                <a:lnTo>
                  <a:pt x="161" y="2516"/>
                </a:lnTo>
                <a:lnTo>
                  <a:pt x="159" y="2529"/>
                </a:lnTo>
                <a:lnTo>
                  <a:pt x="158" y="2541"/>
                </a:lnTo>
                <a:lnTo>
                  <a:pt x="156" y="2552"/>
                </a:lnTo>
                <a:lnTo>
                  <a:pt x="154" y="2564"/>
                </a:lnTo>
                <a:lnTo>
                  <a:pt x="152" y="2573"/>
                </a:lnTo>
                <a:lnTo>
                  <a:pt x="150" y="2583"/>
                </a:lnTo>
                <a:lnTo>
                  <a:pt x="148" y="2591"/>
                </a:lnTo>
                <a:lnTo>
                  <a:pt x="148" y="2600"/>
                </a:lnTo>
                <a:lnTo>
                  <a:pt x="146" y="2608"/>
                </a:lnTo>
                <a:lnTo>
                  <a:pt x="144" y="2614"/>
                </a:lnTo>
                <a:lnTo>
                  <a:pt x="142" y="2619"/>
                </a:lnTo>
                <a:lnTo>
                  <a:pt x="140" y="2625"/>
                </a:lnTo>
                <a:lnTo>
                  <a:pt x="138" y="2631"/>
                </a:lnTo>
                <a:lnTo>
                  <a:pt x="136" y="2635"/>
                </a:lnTo>
                <a:lnTo>
                  <a:pt x="135" y="2639"/>
                </a:lnTo>
                <a:lnTo>
                  <a:pt x="133" y="2640"/>
                </a:lnTo>
                <a:lnTo>
                  <a:pt x="133" y="2642"/>
                </a:lnTo>
                <a:lnTo>
                  <a:pt x="131" y="2644"/>
                </a:lnTo>
                <a:lnTo>
                  <a:pt x="129" y="2646"/>
                </a:lnTo>
                <a:lnTo>
                  <a:pt x="127" y="2646"/>
                </a:lnTo>
                <a:lnTo>
                  <a:pt x="123" y="2646"/>
                </a:lnTo>
                <a:lnTo>
                  <a:pt x="121" y="2644"/>
                </a:lnTo>
                <a:lnTo>
                  <a:pt x="117" y="2642"/>
                </a:lnTo>
                <a:lnTo>
                  <a:pt x="113" y="2640"/>
                </a:lnTo>
                <a:lnTo>
                  <a:pt x="110" y="2637"/>
                </a:lnTo>
                <a:lnTo>
                  <a:pt x="106" y="2633"/>
                </a:lnTo>
                <a:lnTo>
                  <a:pt x="102" y="2629"/>
                </a:lnTo>
                <a:lnTo>
                  <a:pt x="98" y="2623"/>
                </a:lnTo>
                <a:lnTo>
                  <a:pt x="94" y="2617"/>
                </a:lnTo>
                <a:lnTo>
                  <a:pt x="90" y="2612"/>
                </a:lnTo>
                <a:lnTo>
                  <a:pt x="85" y="2604"/>
                </a:lnTo>
                <a:lnTo>
                  <a:pt x="81" y="2596"/>
                </a:lnTo>
                <a:lnTo>
                  <a:pt x="75" y="2587"/>
                </a:lnTo>
                <a:lnTo>
                  <a:pt x="71" y="2579"/>
                </a:lnTo>
                <a:lnTo>
                  <a:pt x="65" y="2568"/>
                </a:lnTo>
                <a:lnTo>
                  <a:pt x="60" y="2558"/>
                </a:lnTo>
                <a:lnTo>
                  <a:pt x="48" y="2537"/>
                </a:lnTo>
                <a:lnTo>
                  <a:pt x="39" y="2518"/>
                </a:lnTo>
                <a:lnTo>
                  <a:pt x="31" y="2499"/>
                </a:lnTo>
                <a:lnTo>
                  <a:pt x="23" y="2481"/>
                </a:lnTo>
                <a:lnTo>
                  <a:pt x="16" y="2466"/>
                </a:lnTo>
                <a:lnTo>
                  <a:pt x="12" y="2453"/>
                </a:lnTo>
                <a:lnTo>
                  <a:pt x="6" y="2439"/>
                </a:lnTo>
                <a:lnTo>
                  <a:pt x="2" y="2428"/>
                </a:lnTo>
                <a:lnTo>
                  <a:pt x="0" y="2416"/>
                </a:lnTo>
                <a:lnTo>
                  <a:pt x="0" y="2403"/>
                </a:lnTo>
                <a:lnTo>
                  <a:pt x="0" y="2389"/>
                </a:lnTo>
                <a:lnTo>
                  <a:pt x="2" y="2374"/>
                </a:lnTo>
                <a:lnTo>
                  <a:pt x="6" y="2359"/>
                </a:lnTo>
                <a:lnTo>
                  <a:pt x="12" y="2342"/>
                </a:lnTo>
                <a:lnTo>
                  <a:pt x="19" y="2322"/>
                </a:lnTo>
                <a:lnTo>
                  <a:pt x="27" y="2303"/>
                </a:lnTo>
                <a:lnTo>
                  <a:pt x="29" y="2298"/>
                </a:lnTo>
                <a:lnTo>
                  <a:pt x="31" y="2292"/>
                </a:lnTo>
                <a:lnTo>
                  <a:pt x="35" y="2286"/>
                </a:lnTo>
                <a:lnTo>
                  <a:pt x="37" y="2278"/>
                </a:lnTo>
                <a:lnTo>
                  <a:pt x="39" y="2271"/>
                </a:lnTo>
                <a:lnTo>
                  <a:pt x="40" y="2263"/>
                </a:lnTo>
                <a:lnTo>
                  <a:pt x="42" y="2253"/>
                </a:lnTo>
                <a:lnTo>
                  <a:pt x="44" y="2244"/>
                </a:lnTo>
                <a:lnTo>
                  <a:pt x="48" y="2234"/>
                </a:lnTo>
                <a:lnTo>
                  <a:pt x="50" y="2223"/>
                </a:lnTo>
                <a:lnTo>
                  <a:pt x="52" y="2213"/>
                </a:lnTo>
                <a:lnTo>
                  <a:pt x="54" y="2202"/>
                </a:lnTo>
                <a:lnTo>
                  <a:pt x="56" y="2188"/>
                </a:lnTo>
                <a:lnTo>
                  <a:pt x="58" y="2177"/>
                </a:lnTo>
                <a:lnTo>
                  <a:pt x="60" y="2163"/>
                </a:lnTo>
                <a:lnTo>
                  <a:pt x="62" y="2150"/>
                </a:lnTo>
                <a:lnTo>
                  <a:pt x="63" y="2135"/>
                </a:lnTo>
                <a:lnTo>
                  <a:pt x="65" y="2119"/>
                </a:lnTo>
                <a:lnTo>
                  <a:pt x="67" y="2104"/>
                </a:lnTo>
                <a:lnTo>
                  <a:pt x="69" y="2089"/>
                </a:lnTo>
                <a:lnTo>
                  <a:pt x="71" y="2071"/>
                </a:lnTo>
                <a:lnTo>
                  <a:pt x="73" y="2054"/>
                </a:lnTo>
                <a:lnTo>
                  <a:pt x="75" y="2037"/>
                </a:lnTo>
                <a:lnTo>
                  <a:pt x="77" y="2020"/>
                </a:lnTo>
                <a:lnTo>
                  <a:pt x="79" y="2001"/>
                </a:lnTo>
                <a:lnTo>
                  <a:pt x="81" y="1981"/>
                </a:lnTo>
                <a:lnTo>
                  <a:pt x="83" y="1960"/>
                </a:lnTo>
                <a:lnTo>
                  <a:pt x="85" y="1941"/>
                </a:lnTo>
                <a:lnTo>
                  <a:pt x="85" y="1920"/>
                </a:lnTo>
                <a:lnTo>
                  <a:pt x="87" y="1897"/>
                </a:lnTo>
                <a:lnTo>
                  <a:pt x="88" y="1876"/>
                </a:lnTo>
                <a:lnTo>
                  <a:pt x="90" y="1853"/>
                </a:lnTo>
                <a:lnTo>
                  <a:pt x="92" y="1830"/>
                </a:lnTo>
                <a:lnTo>
                  <a:pt x="94" y="1809"/>
                </a:lnTo>
                <a:lnTo>
                  <a:pt x="94" y="1786"/>
                </a:lnTo>
                <a:lnTo>
                  <a:pt x="96" y="1765"/>
                </a:lnTo>
                <a:lnTo>
                  <a:pt x="98" y="1744"/>
                </a:lnTo>
                <a:lnTo>
                  <a:pt x="100" y="1725"/>
                </a:lnTo>
                <a:lnTo>
                  <a:pt x="100" y="1704"/>
                </a:lnTo>
                <a:lnTo>
                  <a:pt x="102" y="1684"/>
                </a:lnTo>
                <a:lnTo>
                  <a:pt x="102" y="1665"/>
                </a:lnTo>
                <a:lnTo>
                  <a:pt x="104" y="1648"/>
                </a:lnTo>
                <a:lnTo>
                  <a:pt x="106" y="1629"/>
                </a:lnTo>
                <a:lnTo>
                  <a:pt x="106" y="1612"/>
                </a:lnTo>
                <a:lnTo>
                  <a:pt x="108" y="1594"/>
                </a:lnTo>
                <a:lnTo>
                  <a:pt x="108" y="1579"/>
                </a:lnTo>
                <a:lnTo>
                  <a:pt x="108" y="1562"/>
                </a:lnTo>
                <a:lnTo>
                  <a:pt x="110" y="1546"/>
                </a:lnTo>
                <a:lnTo>
                  <a:pt x="110" y="1533"/>
                </a:lnTo>
                <a:lnTo>
                  <a:pt x="111" y="1518"/>
                </a:lnTo>
                <a:lnTo>
                  <a:pt x="111" y="1504"/>
                </a:lnTo>
                <a:lnTo>
                  <a:pt x="111" y="1491"/>
                </a:lnTo>
                <a:lnTo>
                  <a:pt x="113" y="1477"/>
                </a:lnTo>
                <a:lnTo>
                  <a:pt x="113" y="1464"/>
                </a:lnTo>
                <a:lnTo>
                  <a:pt x="113" y="1453"/>
                </a:lnTo>
                <a:lnTo>
                  <a:pt x="113" y="1441"/>
                </a:lnTo>
                <a:lnTo>
                  <a:pt x="113" y="1430"/>
                </a:lnTo>
                <a:lnTo>
                  <a:pt x="115" y="1420"/>
                </a:lnTo>
                <a:lnTo>
                  <a:pt x="115" y="1408"/>
                </a:lnTo>
                <a:lnTo>
                  <a:pt x="115" y="1399"/>
                </a:lnTo>
                <a:lnTo>
                  <a:pt x="115" y="1391"/>
                </a:lnTo>
                <a:lnTo>
                  <a:pt x="115" y="1382"/>
                </a:lnTo>
                <a:lnTo>
                  <a:pt x="115" y="1374"/>
                </a:lnTo>
                <a:lnTo>
                  <a:pt x="115" y="1366"/>
                </a:lnTo>
                <a:lnTo>
                  <a:pt x="115" y="1351"/>
                </a:lnTo>
                <a:lnTo>
                  <a:pt x="115" y="1336"/>
                </a:lnTo>
                <a:lnTo>
                  <a:pt x="115" y="1318"/>
                </a:lnTo>
                <a:lnTo>
                  <a:pt x="115" y="1303"/>
                </a:lnTo>
                <a:lnTo>
                  <a:pt x="115" y="1284"/>
                </a:lnTo>
                <a:lnTo>
                  <a:pt x="115" y="1267"/>
                </a:lnTo>
                <a:lnTo>
                  <a:pt x="117" y="1248"/>
                </a:lnTo>
                <a:lnTo>
                  <a:pt x="117" y="1228"/>
                </a:lnTo>
                <a:lnTo>
                  <a:pt x="117" y="1207"/>
                </a:lnTo>
                <a:lnTo>
                  <a:pt x="117" y="1186"/>
                </a:lnTo>
                <a:lnTo>
                  <a:pt x="117" y="1165"/>
                </a:lnTo>
                <a:lnTo>
                  <a:pt x="119" y="1144"/>
                </a:lnTo>
                <a:lnTo>
                  <a:pt x="119" y="1121"/>
                </a:lnTo>
                <a:lnTo>
                  <a:pt x="119" y="1098"/>
                </a:lnTo>
                <a:lnTo>
                  <a:pt x="121" y="1073"/>
                </a:lnTo>
                <a:lnTo>
                  <a:pt x="121" y="1048"/>
                </a:lnTo>
                <a:lnTo>
                  <a:pt x="121" y="1023"/>
                </a:lnTo>
                <a:lnTo>
                  <a:pt x="123" y="997"/>
                </a:lnTo>
                <a:lnTo>
                  <a:pt x="123" y="970"/>
                </a:lnTo>
                <a:lnTo>
                  <a:pt x="123" y="943"/>
                </a:lnTo>
                <a:lnTo>
                  <a:pt x="123" y="914"/>
                </a:lnTo>
                <a:lnTo>
                  <a:pt x="123" y="883"/>
                </a:lnTo>
                <a:lnTo>
                  <a:pt x="123" y="855"/>
                </a:lnTo>
                <a:lnTo>
                  <a:pt x="123" y="822"/>
                </a:lnTo>
                <a:lnTo>
                  <a:pt x="123" y="792"/>
                </a:lnTo>
                <a:lnTo>
                  <a:pt x="121" y="757"/>
                </a:lnTo>
                <a:lnTo>
                  <a:pt x="121" y="724"/>
                </a:lnTo>
                <a:lnTo>
                  <a:pt x="119" y="690"/>
                </a:lnTo>
                <a:lnTo>
                  <a:pt x="119" y="654"/>
                </a:lnTo>
                <a:lnTo>
                  <a:pt x="117" y="617"/>
                </a:lnTo>
                <a:lnTo>
                  <a:pt x="117" y="581"/>
                </a:lnTo>
                <a:lnTo>
                  <a:pt x="115" y="542"/>
                </a:lnTo>
                <a:lnTo>
                  <a:pt x="115" y="523"/>
                </a:lnTo>
                <a:lnTo>
                  <a:pt x="113" y="506"/>
                </a:lnTo>
                <a:lnTo>
                  <a:pt x="113" y="487"/>
                </a:lnTo>
                <a:lnTo>
                  <a:pt x="113" y="470"/>
                </a:lnTo>
                <a:lnTo>
                  <a:pt x="111" y="452"/>
                </a:lnTo>
                <a:lnTo>
                  <a:pt x="111" y="437"/>
                </a:lnTo>
                <a:lnTo>
                  <a:pt x="111" y="422"/>
                </a:lnTo>
                <a:lnTo>
                  <a:pt x="110" y="406"/>
                </a:lnTo>
                <a:lnTo>
                  <a:pt x="110" y="391"/>
                </a:lnTo>
                <a:lnTo>
                  <a:pt x="110" y="376"/>
                </a:lnTo>
                <a:lnTo>
                  <a:pt x="108" y="362"/>
                </a:lnTo>
                <a:lnTo>
                  <a:pt x="108" y="349"/>
                </a:lnTo>
                <a:lnTo>
                  <a:pt x="108" y="336"/>
                </a:lnTo>
                <a:lnTo>
                  <a:pt x="108" y="324"/>
                </a:lnTo>
                <a:lnTo>
                  <a:pt x="106" y="311"/>
                </a:lnTo>
                <a:lnTo>
                  <a:pt x="106" y="299"/>
                </a:lnTo>
                <a:lnTo>
                  <a:pt x="106" y="290"/>
                </a:lnTo>
                <a:lnTo>
                  <a:pt x="106" y="278"/>
                </a:lnTo>
                <a:lnTo>
                  <a:pt x="104" y="268"/>
                </a:lnTo>
                <a:lnTo>
                  <a:pt x="104" y="259"/>
                </a:lnTo>
                <a:lnTo>
                  <a:pt x="104" y="249"/>
                </a:lnTo>
                <a:lnTo>
                  <a:pt x="104" y="242"/>
                </a:lnTo>
                <a:lnTo>
                  <a:pt x="104" y="232"/>
                </a:lnTo>
                <a:lnTo>
                  <a:pt x="104" y="226"/>
                </a:lnTo>
                <a:lnTo>
                  <a:pt x="102" y="219"/>
                </a:lnTo>
                <a:lnTo>
                  <a:pt x="102" y="211"/>
                </a:lnTo>
                <a:lnTo>
                  <a:pt x="102" y="205"/>
                </a:lnTo>
                <a:lnTo>
                  <a:pt x="102" y="199"/>
                </a:lnTo>
                <a:lnTo>
                  <a:pt x="102" y="196"/>
                </a:lnTo>
                <a:lnTo>
                  <a:pt x="102" y="190"/>
                </a:lnTo>
                <a:lnTo>
                  <a:pt x="102" y="186"/>
                </a:lnTo>
                <a:lnTo>
                  <a:pt x="102" y="182"/>
                </a:lnTo>
                <a:lnTo>
                  <a:pt x="102" y="169"/>
                </a:lnTo>
                <a:lnTo>
                  <a:pt x="98" y="153"/>
                </a:lnTo>
                <a:lnTo>
                  <a:pt x="96" y="140"/>
                </a:lnTo>
                <a:lnTo>
                  <a:pt x="90" y="127"/>
                </a:lnTo>
                <a:lnTo>
                  <a:pt x="83" y="113"/>
                </a:lnTo>
                <a:lnTo>
                  <a:pt x="75" y="102"/>
                </a:lnTo>
                <a:lnTo>
                  <a:pt x="63" y="88"/>
                </a:lnTo>
                <a:lnTo>
                  <a:pt x="52" y="75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17" name="Freeform 7"/>
          <p:cNvSpPr/>
          <p:nvPr/>
        </p:nvSpPr>
        <p:spPr bwMode="auto">
          <a:xfrm>
            <a:off x="5762625" y="2117725"/>
            <a:ext cx="566738" cy="758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93" h="1193">
                <a:moveTo>
                  <a:pt x="449" y="829"/>
                </a:moveTo>
                <a:lnTo>
                  <a:pt x="426" y="852"/>
                </a:lnTo>
                <a:lnTo>
                  <a:pt x="405" y="875"/>
                </a:lnTo>
                <a:lnTo>
                  <a:pt x="384" y="898"/>
                </a:lnTo>
                <a:lnTo>
                  <a:pt x="361" y="919"/>
                </a:lnTo>
                <a:lnTo>
                  <a:pt x="342" y="940"/>
                </a:lnTo>
                <a:lnTo>
                  <a:pt x="321" y="960"/>
                </a:lnTo>
                <a:lnTo>
                  <a:pt x="300" y="979"/>
                </a:lnTo>
                <a:lnTo>
                  <a:pt x="280" y="998"/>
                </a:lnTo>
                <a:lnTo>
                  <a:pt x="261" y="1015"/>
                </a:lnTo>
                <a:lnTo>
                  <a:pt x="242" y="1032"/>
                </a:lnTo>
                <a:lnTo>
                  <a:pt x="225" y="1048"/>
                </a:lnTo>
                <a:lnTo>
                  <a:pt x="206" y="1063"/>
                </a:lnTo>
                <a:lnTo>
                  <a:pt x="188" y="1078"/>
                </a:lnTo>
                <a:lnTo>
                  <a:pt x="171" y="1092"/>
                </a:lnTo>
                <a:lnTo>
                  <a:pt x="154" y="1105"/>
                </a:lnTo>
                <a:lnTo>
                  <a:pt x="136" y="1117"/>
                </a:lnTo>
                <a:lnTo>
                  <a:pt x="121" y="1128"/>
                </a:lnTo>
                <a:lnTo>
                  <a:pt x="106" y="1138"/>
                </a:lnTo>
                <a:lnTo>
                  <a:pt x="92" y="1147"/>
                </a:lnTo>
                <a:lnTo>
                  <a:pt x="79" y="1155"/>
                </a:lnTo>
                <a:lnTo>
                  <a:pt x="67" y="1163"/>
                </a:lnTo>
                <a:lnTo>
                  <a:pt x="56" y="1170"/>
                </a:lnTo>
                <a:lnTo>
                  <a:pt x="46" y="1176"/>
                </a:lnTo>
                <a:lnTo>
                  <a:pt x="37" y="1182"/>
                </a:lnTo>
                <a:lnTo>
                  <a:pt x="29" y="1186"/>
                </a:lnTo>
                <a:lnTo>
                  <a:pt x="21" y="1189"/>
                </a:lnTo>
                <a:lnTo>
                  <a:pt x="15" y="1191"/>
                </a:lnTo>
                <a:lnTo>
                  <a:pt x="12" y="1193"/>
                </a:lnTo>
                <a:lnTo>
                  <a:pt x="6" y="1193"/>
                </a:lnTo>
                <a:lnTo>
                  <a:pt x="4" y="1193"/>
                </a:lnTo>
                <a:lnTo>
                  <a:pt x="2" y="1193"/>
                </a:lnTo>
                <a:lnTo>
                  <a:pt x="0" y="1191"/>
                </a:lnTo>
                <a:lnTo>
                  <a:pt x="0" y="1188"/>
                </a:lnTo>
                <a:lnTo>
                  <a:pt x="0" y="1186"/>
                </a:lnTo>
                <a:lnTo>
                  <a:pt x="2" y="1180"/>
                </a:lnTo>
                <a:lnTo>
                  <a:pt x="4" y="1174"/>
                </a:lnTo>
                <a:lnTo>
                  <a:pt x="8" y="1168"/>
                </a:lnTo>
                <a:lnTo>
                  <a:pt x="14" y="1161"/>
                </a:lnTo>
                <a:lnTo>
                  <a:pt x="19" y="1153"/>
                </a:lnTo>
                <a:lnTo>
                  <a:pt x="25" y="1143"/>
                </a:lnTo>
                <a:lnTo>
                  <a:pt x="33" y="1134"/>
                </a:lnTo>
                <a:lnTo>
                  <a:pt x="40" y="1124"/>
                </a:lnTo>
                <a:lnTo>
                  <a:pt x="50" y="1113"/>
                </a:lnTo>
                <a:lnTo>
                  <a:pt x="60" y="1099"/>
                </a:lnTo>
                <a:lnTo>
                  <a:pt x="71" y="1086"/>
                </a:lnTo>
                <a:lnTo>
                  <a:pt x="85" y="1073"/>
                </a:lnTo>
                <a:lnTo>
                  <a:pt x="98" y="1057"/>
                </a:lnTo>
                <a:lnTo>
                  <a:pt x="111" y="1042"/>
                </a:lnTo>
                <a:lnTo>
                  <a:pt x="142" y="1007"/>
                </a:lnTo>
                <a:lnTo>
                  <a:pt x="173" y="973"/>
                </a:lnTo>
                <a:lnTo>
                  <a:pt x="204" y="938"/>
                </a:lnTo>
                <a:lnTo>
                  <a:pt x="234" y="900"/>
                </a:lnTo>
                <a:lnTo>
                  <a:pt x="265" y="862"/>
                </a:lnTo>
                <a:lnTo>
                  <a:pt x="298" y="824"/>
                </a:lnTo>
                <a:lnTo>
                  <a:pt x="330" y="783"/>
                </a:lnTo>
                <a:lnTo>
                  <a:pt x="363" y="741"/>
                </a:lnTo>
                <a:lnTo>
                  <a:pt x="371" y="730"/>
                </a:lnTo>
                <a:lnTo>
                  <a:pt x="380" y="718"/>
                </a:lnTo>
                <a:lnTo>
                  <a:pt x="388" y="707"/>
                </a:lnTo>
                <a:lnTo>
                  <a:pt x="397" y="693"/>
                </a:lnTo>
                <a:lnTo>
                  <a:pt x="407" y="680"/>
                </a:lnTo>
                <a:lnTo>
                  <a:pt x="417" y="664"/>
                </a:lnTo>
                <a:lnTo>
                  <a:pt x="428" y="649"/>
                </a:lnTo>
                <a:lnTo>
                  <a:pt x="438" y="632"/>
                </a:lnTo>
                <a:lnTo>
                  <a:pt x="449" y="615"/>
                </a:lnTo>
                <a:lnTo>
                  <a:pt x="461" y="597"/>
                </a:lnTo>
                <a:lnTo>
                  <a:pt x="472" y="578"/>
                </a:lnTo>
                <a:lnTo>
                  <a:pt x="484" y="559"/>
                </a:lnTo>
                <a:lnTo>
                  <a:pt x="497" y="538"/>
                </a:lnTo>
                <a:lnTo>
                  <a:pt x="509" y="517"/>
                </a:lnTo>
                <a:lnTo>
                  <a:pt x="522" y="496"/>
                </a:lnTo>
                <a:lnTo>
                  <a:pt x="536" y="473"/>
                </a:lnTo>
                <a:lnTo>
                  <a:pt x="549" y="448"/>
                </a:lnTo>
                <a:lnTo>
                  <a:pt x="563" y="425"/>
                </a:lnTo>
                <a:lnTo>
                  <a:pt x="578" y="400"/>
                </a:lnTo>
                <a:lnTo>
                  <a:pt x="591" y="373"/>
                </a:lnTo>
                <a:lnTo>
                  <a:pt x="607" y="346"/>
                </a:lnTo>
                <a:lnTo>
                  <a:pt x="622" y="320"/>
                </a:lnTo>
                <a:lnTo>
                  <a:pt x="637" y="291"/>
                </a:lnTo>
                <a:lnTo>
                  <a:pt x="653" y="262"/>
                </a:lnTo>
                <a:lnTo>
                  <a:pt x="670" y="231"/>
                </a:lnTo>
                <a:lnTo>
                  <a:pt x="687" y="201"/>
                </a:lnTo>
                <a:lnTo>
                  <a:pt x="703" y="170"/>
                </a:lnTo>
                <a:lnTo>
                  <a:pt x="720" y="138"/>
                </a:lnTo>
                <a:lnTo>
                  <a:pt x="739" y="103"/>
                </a:lnTo>
                <a:lnTo>
                  <a:pt x="756" y="71"/>
                </a:lnTo>
                <a:lnTo>
                  <a:pt x="774" y="36"/>
                </a:lnTo>
                <a:lnTo>
                  <a:pt x="793" y="0"/>
                </a:lnTo>
                <a:lnTo>
                  <a:pt x="893" y="174"/>
                </a:lnTo>
                <a:lnTo>
                  <a:pt x="877" y="203"/>
                </a:lnTo>
                <a:lnTo>
                  <a:pt x="860" y="231"/>
                </a:lnTo>
                <a:lnTo>
                  <a:pt x="845" y="258"/>
                </a:lnTo>
                <a:lnTo>
                  <a:pt x="829" y="285"/>
                </a:lnTo>
                <a:lnTo>
                  <a:pt x="812" y="312"/>
                </a:lnTo>
                <a:lnTo>
                  <a:pt x="797" y="339"/>
                </a:lnTo>
                <a:lnTo>
                  <a:pt x="781" y="364"/>
                </a:lnTo>
                <a:lnTo>
                  <a:pt x="766" y="389"/>
                </a:lnTo>
                <a:lnTo>
                  <a:pt x="753" y="413"/>
                </a:lnTo>
                <a:lnTo>
                  <a:pt x="737" y="436"/>
                </a:lnTo>
                <a:lnTo>
                  <a:pt x="722" y="459"/>
                </a:lnTo>
                <a:lnTo>
                  <a:pt x="708" y="482"/>
                </a:lnTo>
                <a:lnTo>
                  <a:pt x="693" y="505"/>
                </a:lnTo>
                <a:lnTo>
                  <a:pt x="680" y="527"/>
                </a:lnTo>
                <a:lnTo>
                  <a:pt x="664" y="548"/>
                </a:lnTo>
                <a:lnTo>
                  <a:pt x="651" y="569"/>
                </a:lnTo>
                <a:lnTo>
                  <a:pt x="637" y="590"/>
                </a:lnTo>
                <a:lnTo>
                  <a:pt x="624" y="609"/>
                </a:lnTo>
                <a:lnTo>
                  <a:pt x="611" y="628"/>
                </a:lnTo>
                <a:lnTo>
                  <a:pt x="597" y="647"/>
                </a:lnTo>
                <a:lnTo>
                  <a:pt x="584" y="664"/>
                </a:lnTo>
                <a:lnTo>
                  <a:pt x="570" y="682"/>
                </a:lnTo>
                <a:lnTo>
                  <a:pt x="557" y="699"/>
                </a:lnTo>
                <a:lnTo>
                  <a:pt x="545" y="716"/>
                </a:lnTo>
                <a:lnTo>
                  <a:pt x="532" y="732"/>
                </a:lnTo>
                <a:lnTo>
                  <a:pt x="520" y="747"/>
                </a:lnTo>
                <a:lnTo>
                  <a:pt x="509" y="762"/>
                </a:lnTo>
                <a:lnTo>
                  <a:pt x="495" y="778"/>
                </a:lnTo>
                <a:lnTo>
                  <a:pt x="484" y="791"/>
                </a:lnTo>
                <a:lnTo>
                  <a:pt x="472" y="804"/>
                </a:lnTo>
                <a:lnTo>
                  <a:pt x="461" y="818"/>
                </a:lnTo>
                <a:lnTo>
                  <a:pt x="449" y="829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18" name="Freeform 8"/>
          <p:cNvSpPr/>
          <p:nvPr/>
        </p:nvSpPr>
        <p:spPr bwMode="auto">
          <a:xfrm>
            <a:off x="6302375" y="2347912"/>
            <a:ext cx="230188" cy="1666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363" h="263">
                <a:moveTo>
                  <a:pt x="0" y="0"/>
                </a:moveTo>
                <a:lnTo>
                  <a:pt x="25" y="0"/>
                </a:lnTo>
                <a:lnTo>
                  <a:pt x="52" y="4"/>
                </a:lnTo>
                <a:lnTo>
                  <a:pt x="80" y="8"/>
                </a:lnTo>
                <a:lnTo>
                  <a:pt x="107" y="14"/>
                </a:lnTo>
                <a:lnTo>
                  <a:pt x="138" y="19"/>
                </a:lnTo>
                <a:lnTo>
                  <a:pt x="169" y="29"/>
                </a:lnTo>
                <a:lnTo>
                  <a:pt x="199" y="39"/>
                </a:lnTo>
                <a:lnTo>
                  <a:pt x="232" y="50"/>
                </a:lnTo>
                <a:lnTo>
                  <a:pt x="247" y="56"/>
                </a:lnTo>
                <a:lnTo>
                  <a:pt x="263" y="63"/>
                </a:lnTo>
                <a:lnTo>
                  <a:pt x="276" y="71"/>
                </a:lnTo>
                <a:lnTo>
                  <a:pt x="290" y="77"/>
                </a:lnTo>
                <a:lnTo>
                  <a:pt x="301" y="85"/>
                </a:lnTo>
                <a:lnTo>
                  <a:pt x="313" y="92"/>
                </a:lnTo>
                <a:lnTo>
                  <a:pt x="322" y="102"/>
                </a:lnTo>
                <a:lnTo>
                  <a:pt x="330" y="109"/>
                </a:lnTo>
                <a:lnTo>
                  <a:pt x="338" y="117"/>
                </a:lnTo>
                <a:lnTo>
                  <a:pt x="345" y="127"/>
                </a:lnTo>
                <a:lnTo>
                  <a:pt x="351" y="134"/>
                </a:lnTo>
                <a:lnTo>
                  <a:pt x="355" y="144"/>
                </a:lnTo>
                <a:lnTo>
                  <a:pt x="359" y="154"/>
                </a:lnTo>
                <a:lnTo>
                  <a:pt x="361" y="163"/>
                </a:lnTo>
                <a:lnTo>
                  <a:pt x="363" y="173"/>
                </a:lnTo>
                <a:lnTo>
                  <a:pt x="363" y="182"/>
                </a:lnTo>
                <a:lnTo>
                  <a:pt x="363" y="192"/>
                </a:lnTo>
                <a:lnTo>
                  <a:pt x="363" y="201"/>
                </a:lnTo>
                <a:lnTo>
                  <a:pt x="361" y="209"/>
                </a:lnTo>
                <a:lnTo>
                  <a:pt x="359" y="217"/>
                </a:lnTo>
                <a:lnTo>
                  <a:pt x="359" y="224"/>
                </a:lnTo>
                <a:lnTo>
                  <a:pt x="357" y="232"/>
                </a:lnTo>
                <a:lnTo>
                  <a:pt x="353" y="238"/>
                </a:lnTo>
                <a:lnTo>
                  <a:pt x="351" y="244"/>
                </a:lnTo>
                <a:lnTo>
                  <a:pt x="347" y="247"/>
                </a:lnTo>
                <a:lnTo>
                  <a:pt x="343" y="251"/>
                </a:lnTo>
                <a:lnTo>
                  <a:pt x="340" y="255"/>
                </a:lnTo>
                <a:lnTo>
                  <a:pt x="336" y="257"/>
                </a:lnTo>
                <a:lnTo>
                  <a:pt x="330" y="261"/>
                </a:lnTo>
                <a:lnTo>
                  <a:pt x="324" y="261"/>
                </a:lnTo>
                <a:lnTo>
                  <a:pt x="318" y="263"/>
                </a:lnTo>
                <a:lnTo>
                  <a:pt x="313" y="263"/>
                </a:lnTo>
                <a:lnTo>
                  <a:pt x="305" y="263"/>
                </a:lnTo>
                <a:lnTo>
                  <a:pt x="297" y="259"/>
                </a:lnTo>
                <a:lnTo>
                  <a:pt x="288" y="255"/>
                </a:lnTo>
                <a:lnTo>
                  <a:pt x="274" y="249"/>
                </a:lnTo>
                <a:lnTo>
                  <a:pt x="261" y="242"/>
                </a:lnTo>
                <a:lnTo>
                  <a:pt x="245" y="232"/>
                </a:lnTo>
                <a:lnTo>
                  <a:pt x="228" y="221"/>
                </a:lnTo>
                <a:lnTo>
                  <a:pt x="211" y="207"/>
                </a:lnTo>
                <a:lnTo>
                  <a:pt x="190" y="192"/>
                </a:lnTo>
                <a:lnTo>
                  <a:pt x="169" y="175"/>
                </a:lnTo>
                <a:lnTo>
                  <a:pt x="144" y="157"/>
                </a:lnTo>
                <a:lnTo>
                  <a:pt x="119" y="136"/>
                </a:lnTo>
                <a:lnTo>
                  <a:pt x="92" y="115"/>
                </a:lnTo>
                <a:lnTo>
                  <a:pt x="63" y="90"/>
                </a:lnTo>
                <a:lnTo>
                  <a:pt x="32" y="65"/>
                </a:lnTo>
                <a:lnTo>
                  <a:pt x="0" y="39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19" name="Freeform 9"/>
          <p:cNvSpPr/>
          <p:nvPr/>
        </p:nvSpPr>
        <p:spPr bwMode="auto">
          <a:xfrm>
            <a:off x="5865812" y="2046288"/>
            <a:ext cx="735012" cy="1666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58" h="263">
                <a:moveTo>
                  <a:pt x="665" y="50"/>
                </a:moveTo>
                <a:lnTo>
                  <a:pt x="693" y="44"/>
                </a:lnTo>
                <a:lnTo>
                  <a:pt x="720" y="38"/>
                </a:lnTo>
                <a:lnTo>
                  <a:pt x="745" y="33"/>
                </a:lnTo>
                <a:lnTo>
                  <a:pt x="770" y="29"/>
                </a:lnTo>
                <a:lnTo>
                  <a:pt x="793" y="23"/>
                </a:lnTo>
                <a:lnTo>
                  <a:pt x="816" y="19"/>
                </a:lnTo>
                <a:lnTo>
                  <a:pt x="837" y="15"/>
                </a:lnTo>
                <a:lnTo>
                  <a:pt x="859" y="14"/>
                </a:lnTo>
                <a:lnTo>
                  <a:pt x="876" y="10"/>
                </a:lnTo>
                <a:lnTo>
                  <a:pt x="895" y="8"/>
                </a:lnTo>
                <a:lnTo>
                  <a:pt x="910" y="6"/>
                </a:lnTo>
                <a:lnTo>
                  <a:pt x="926" y="4"/>
                </a:lnTo>
                <a:lnTo>
                  <a:pt x="941" y="2"/>
                </a:lnTo>
                <a:lnTo>
                  <a:pt x="953" y="0"/>
                </a:lnTo>
                <a:lnTo>
                  <a:pt x="964" y="0"/>
                </a:lnTo>
                <a:lnTo>
                  <a:pt x="976" y="0"/>
                </a:lnTo>
                <a:lnTo>
                  <a:pt x="997" y="0"/>
                </a:lnTo>
                <a:lnTo>
                  <a:pt x="1016" y="2"/>
                </a:lnTo>
                <a:lnTo>
                  <a:pt x="1033" y="2"/>
                </a:lnTo>
                <a:lnTo>
                  <a:pt x="1050" y="4"/>
                </a:lnTo>
                <a:lnTo>
                  <a:pt x="1066" y="8"/>
                </a:lnTo>
                <a:lnTo>
                  <a:pt x="1081" y="12"/>
                </a:lnTo>
                <a:lnTo>
                  <a:pt x="1095" y="15"/>
                </a:lnTo>
                <a:lnTo>
                  <a:pt x="1108" y="19"/>
                </a:lnTo>
                <a:lnTo>
                  <a:pt x="1120" y="23"/>
                </a:lnTo>
                <a:lnTo>
                  <a:pt x="1129" y="29"/>
                </a:lnTo>
                <a:lnTo>
                  <a:pt x="1139" y="35"/>
                </a:lnTo>
                <a:lnTo>
                  <a:pt x="1145" y="40"/>
                </a:lnTo>
                <a:lnTo>
                  <a:pt x="1150" y="48"/>
                </a:lnTo>
                <a:lnTo>
                  <a:pt x="1154" y="54"/>
                </a:lnTo>
                <a:lnTo>
                  <a:pt x="1158" y="61"/>
                </a:lnTo>
                <a:lnTo>
                  <a:pt x="1158" y="69"/>
                </a:lnTo>
                <a:lnTo>
                  <a:pt x="1158" y="73"/>
                </a:lnTo>
                <a:lnTo>
                  <a:pt x="1156" y="77"/>
                </a:lnTo>
                <a:lnTo>
                  <a:pt x="1154" y="81"/>
                </a:lnTo>
                <a:lnTo>
                  <a:pt x="1150" y="84"/>
                </a:lnTo>
                <a:lnTo>
                  <a:pt x="1146" y="88"/>
                </a:lnTo>
                <a:lnTo>
                  <a:pt x="1143" y="92"/>
                </a:lnTo>
                <a:lnTo>
                  <a:pt x="1137" y="96"/>
                </a:lnTo>
                <a:lnTo>
                  <a:pt x="1129" y="100"/>
                </a:lnTo>
                <a:lnTo>
                  <a:pt x="1121" y="104"/>
                </a:lnTo>
                <a:lnTo>
                  <a:pt x="1114" y="107"/>
                </a:lnTo>
                <a:lnTo>
                  <a:pt x="1104" y="111"/>
                </a:lnTo>
                <a:lnTo>
                  <a:pt x="1095" y="115"/>
                </a:lnTo>
                <a:lnTo>
                  <a:pt x="1083" y="119"/>
                </a:lnTo>
                <a:lnTo>
                  <a:pt x="1072" y="123"/>
                </a:lnTo>
                <a:lnTo>
                  <a:pt x="1058" y="127"/>
                </a:lnTo>
                <a:lnTo>
                  <a:pt x="1045" y="130"/>
                </a:lnTo>
                <a:lnTo>
                  <a:pt x="1029" y="134"/>
                </a:lnTo>
                <a:lnTo>
                  <a:pt x="1014" y="138"/>
                </a:lnTo>
                <a:lnTo>
                  <a:pt x="995" y="144"/>
                </a:lnTo>
                <a:lnTo>
                  <a:pt x="974" y="148"/>
                </a:lnTo>
                <a:lnTo>
                  <a:pt x="953" y="151"/>
                </a:lnTo>
                <a:lnTo>
                  <a:pt x="930" y="157"/>
                </a:lnTo>
                <a:lnTo>
                  <a:pt x="903" y="161"/>
                </a:lnTo>
                <a:lnTo>
                  <a:pt x="876" y="167"/>
                </a:lnTo>
                <a:lnTo>
                  <a:pt x="847" y="173"/>
                </a:lnTo>
                <a:lnTo>
                  <a:pt x="816" y="176"/>
                </a:lnTo>
                <a:lnTo>
                  <a:pt x="784" y="182"/>
                </a:lnTo>
                <a:lnTo>
                  <a:pt x="749" y="188"/>
                </a:lnTo>
                <a:lnTo>
                  <a:pt x="715" y="194"/>
                </a:lnTo>
                <a:lnTo>
                  <a:pt x="676" y="199"/>
                </a:lnTo>
                <a:lnTo>
                  <a:pt x="638" y="207"/>
                </a:lnTo>
                <a:lnTo>
                  <a:pt x="596" y="213"/>
                </a:lnTo>
                <a:lnTo>
                  <a:pt x="574" y="217"/>
                </a:lnTo>
                <a:lnTo>
                  <a:pt x="555" y="219"/>
                </a:lnTo>
                <a:lnTo>
                  <a:pt x="536" y="222"/>
                </a:lnTo>
                <a:lnTo>
                  <a:pt x="517" y="224"/>
                </a:lnTo>
                <a:lnTo>
                  <a:pt x="498" y="226"/>
                </a:lnTo>
                <a:lnTo>
                  <a:pt x="480" y="230"/>
                </a:lnTo>
                <a:lnTo>
                  <a:pt x="463" y="232"/>
                </a:lnTo>
                <a:lnTo>
                  <a:pt x="446" y="234"/>
                </a:lnTo>
                <a:lnTo>
                  <a:pt x="430" y="236"/>
                </a:lnTo>
                <a:lnTo>
                  <a:pt x="415" y="240"/>
                </a:lnTo>
                <a:lnTo>
                  <a:pt x="400" y="242"/>
                </a:lnTo>
                <a:lnTo>
                  <a:pt x="386" y="243"/>
                </a:lnTo>
                <a:lnTo>
                  <a:pt x="373" y="245"/>
                </a:lnTo>
                <a:lnTo>
                  <a:pt x="359" y="247"/>
                </a:lnTo>
                <a:lnTo>
                  <a:pt x="346" y="249"/>
                </a:lnTo>
                <a:lnTo>
                  <a:pt x="334" y="249"/>
                </a:lnTo>
                <a:lnTo>
                  <a:pt x="323" y="251"/>
                </a:lnTo>
                <a:lnTo>
                  <a:pt x="313" y="253"/>
                </a:lnTo>
                <a:lnTo>
                  <a:pt x="304" y="255"/>
                </a:lnTo>
                <a:lnTo>
                  <a:pt x="294" y="255"/>
                </a:lnTo>
                <a:lnTo>
                  <a:pt x="285" y="257"/>
                </a:lnTo>
                <a:lnTo>
                  <a:pt x="277" y="257"/>
                </a:lnTo>
                <a:lnTo>
                  <a:pt x="269" y="259"/>
                </a:lnTo>
                <a:lnTo>
                  <a:pt x="261" y="259"/>
                </a:lnTo>
                <a:lnTo>
                  <a:pt x="256" y="261"/>
                </a:lnTo>
                <a:lnTo>
                  <a:pt x="250" y="261"/>
                </a:lnTo>
                <a:lnTo>
                  <a:pt x="244" y="261"/>
                </a:lnTo>
                <a:lnTo>
                  <a:pt x="240" y="263"/>
                </a:lnTo>
                <a:lnTo>
                  <a:pt x="237" y="263"/>
                </a:lnTo>
                <a:lnTo>
                  <a:pt x="233" y="263"/>
                </a:lnTo>
                <a:lnTo>
                  <a:pt x="229" y="263"/>
                </a:lnTo>
                <a:lnTo>
                  <a:pt x="227" y="263"/>
                </a:lnTo>
                <a:lnTo>
                  <a:pt x="223" y="263"/>
                </a:lnTo>
                <a:lnTo>
                  <a:pt x="217" y="263"/>
                </a:lnTo>
                <a:lnTo>
                  <a:pt x="213" y="263"/>
                </a:lnTo>
                <a:lnTo>
                  <a:pt x="208" y="261"/>
                </a:lnTo>
                <a:lnTo>
                  <a:pt x="202" y="261"/>
                </a:lnTo>
                <a:lnTo>
                  <a:pt x="194" y="259"/>
                </a:lnTo>
                <a:lnTo>
                  <a:pt x="179" y="257"/>
                </a:lnTo>
                <a:lnTo>
                  <a:pt x="164" y="253"/>
                </a:lnTo>
                <a:lnTo>
                  <a:pt x="144" y="247"/>
                </a:lnTo>
                <a:lnTo>
                  <a:pt x="125" y="243"/>
                </a:lnTo>
                <a:lnTo>
                  <a:pt x="102" y="238"/>
                </a:lnTo>
                <a:lnTo>
                  <a:pt x="91" y="234"/>
                </a:lnTo>
                <a:lnTo>
                  <a:pt x="79" y="232"/>
                </a:lnTo>
                <a:lnTo>
                  <a:pt x="70" y="228"/>
                </a:lnTo>
                <a:lnTo>
                  <a:pt x="60" y="224"/>
                </a:lnTo>
                <a:lnTo>
                  <a:pt x="52" y="222"/>
                </a:lnTo>
                <a:lnTo>
                  <a:pt x="45" y="219"/>
                </a:lnTo>
                <a:lnTo>
                  <a:pt x="37" y="215"/>
                </a:lnTo>
                <a:lnTo>
                  <a:pt x="29" y="213"/>
                </a:lnTo>
                <a:lnTo>
                  <a:pt x="23" y="209"/>
                </a:lnTo>
                <a:lnTo>
                  <a:pt x="18" y="205"/>
                </a:lnTo>
                <a:lnTo>
                  <a:pt x="14" y="203"/>
                </a:lnTo>
                <a:lnTo>
                  <a:pt x="10" y="199"/>
                </a:lnTo>
                <a:lnTo>
                  <a:pt x="6" y="197"/>
                </a:lnTo>
                <a:lnTo>
                  <a:pt x="4" y="194"/>
                </a:lnTo>
                <a:lnTo>
                  <a:pt x="2" y="192"/>
                </a:lnTo>
                <a:lnTo>
                  <a:pt x="0" y="188"/>
                </a:lnTo>
                <a:lnTo>
                  <a:pt x="0" y="182"/>
                </a:lnTo>
                <a:lnTo>
                  <a:pt x="0" y="176"/>
                </a:lnTo>
                <a:lnTo>
                  <a:pt x="4" y="173"/>
                </a:lnTo>
                <a:lnTo>
                  <a:pt x="8" y="169"/>
                </a:lnTo>
                <a:lnTo>
                  <a:pt x="16" y="167"/>
                </a:lnTo>
                <a:lnTo>
                  <a:pt x="23" y="165"/>
                </a:lnTo>
                <a:lnTo>
                  <a:pt x="33" y="163"/>
                </a:lnTo>
                <a:lnTo>
                  <a:pt x="45" y="163"/>
                </a:lnTo>
                <a:lnTo>
                  <a:pt x="52" y="163"/>
                </a:lnTo>
                <a:lnTo>
                  <a:pt x="60" y="163"/>
                </a:lnTo>
                <a:lnTo>
                  <a:pt x="68" y="161"/>
                </a:lnTo>
                <a:lnTo>
                  <a:pt x="77" y="161"/>
                </a:lnTo>
                <a:lnTo>
                  <a:pt x="89" y="159"/>
                </a:lnTo>
                <a:lnTo>
                  <a:pt x="100" y="159"/>
                </a:lnTo>
                <a:lnTo>
                  <a:pt x="112" y="157"/>
                </a:lnTo>
                <a:lnTo>
                  <a:pt x="125" y="155"/>
                </a:lnTo>
                <a:lnTo>
                  <a:pt x="139" y="153"/>
                </a:lnTo>
                <a:lnTo>
                  <a:pt x="154" y="150"/>
                </a:lnTo>
                <a:lnTo>
                  <a:pt x="171" y="148"/>
                </a:lnTo>
                <a:lnTo>
                  <a:pt x="187" y="144"/>
                </a:lnTo>
                <a:lnTo>
                  <a:pt x="206" y="142"/>
                </a:lnTo>
                <a:lnTo>
                  <a:pt x="223" y="138"/>
                </a:lnTo>
                <a:lnTo>
                  <a:pt x="242" y="134"/>
                </a:lnTo>
                <a:lnTo>
                  <a:pt x="263" y="130"/>
                </a:lnTo>
                <a:lnTo>
                  <a:pt x="308" y="123"/>
                </a:lnTo>
                <a:lnTo>
                  <a:pt x="352" y="113"/>
                </a:lnTo>
                <a:lnTo>
                  <a:pt x="375" y="109"/>
                </a:lnTo>
                <a:lnTo>
                  <a:pt x="400" y="104"/>
                </a:lnTo>
                <a:lnTo>
                  <a:pt x="423" y="100"/>
                </a:lnTo>
                <a:lnTo>
                  <a:pt x="448" y="94"/>
                </a:lnTo>
                <a:lnTo>
                  <a:pt x="473" y="90"/>
                </a:lnTo>
                <a:lnTo>
                  <a:pt x="500" y="84"/>
                </a:lnTo>
                <a:lnTo>
                  <a:pt x="526" y="79"/>
                </a:lnTo>
                <a:lnTo>
                  <a:pt x="551" y="73"/>
                </a:lnTo>
                <a:lnTo>
                  <a:pt x="580" y="67"/>
                </a:lnTo>
                <a:lnTo>
                  <a:pt x="607" y="61"/>
                </a:lnTo>
                <a:lnTo>
                  <a:pt x="636" y="56"/>
                </a:lnTo>
                <a:lnTo>
                  <a:pt x="665" y="50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20" name="Freeform 10"/>
          <p:cNvSpPr/>
          <p:nvPr/>
        </p:nvSpPr>
        <p:spPr bwMode="auto">
          <a:xfrm>
            <a:off x="6434138" y="1824038"/>
            <a:ext cx="760412" cy="10271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00" h="1617">
                <a:moveTo>
                  <a:pt x="1200" y="235"/>
                </a:moveTo>
                <a:lnTo>
                  <a:pt x="1200" y="241"/>
                </a:lnTo>
                <a:lnTo>
                  <a:pt x="1198" y="247"/>
                </a:lnTo>
                <a:lnTo>
                  <a:pt x="1196" y="255"/>
                </a:lnTo>
                <a:lnTo>
                  <a:pt x="1194" y="264"/>
                </a:lnTo>
                <a:lnTo>
                  <a:pt x="1190" y="274"/>
                </a:lnTo>
                <a:lnTo>
                  <a:pt x="1184" y="285"/>
                </a:lnTo>
                <a:lnTo>
                  <a:pt x="1181" y="297"/>
                </a:lnTo>
                <a:lnTo>
                  <a:pt x="1173" y="310"/>
                </a:lnTo>
                <a:lnTo>
                  <a:pt x="1167" y="324"/>
                </a:lnTo>
                <a:lnTo>
                  <a:pt x="1160" y="339"/>
                </a:lnTo>
                <a:lnTo>
                  <a:pt x="1150" y="356"/>
                </a:lnTo>
                <a:lnTo>
                  <a:pt x="1140" y="373"/>
                </a:lnTo>
                <a:lnTo>
                  <a:pt x="1131" y="393"/>
                </a:lnTo>
                <a:lnTo>
                  <a:pt x="1119" y="412"/>
                </a:lnTo>
                <a:lnTo>
                  <a:pt x="1108" y="433"/>
                </a:lnTo>
                <a:lnTo>
                  <a:pt x="1094" y="454"/>
                </a:lnTo>
                <a:lnTo>
                  <a:pt x="1067" y="500"/>
                </a:lnTo>
                <a:lnTo>
                  <a:pt x="1039" y="546"/>
                </a:lnTo>
                <a:lnTo>
                  <a:pt x="1010" y="592"/>
                </a:lnTo>
                <a:lnTo>
                  <a:pt x="981" y="640"/>
                </a:lnTo>
                <a:lnTo>
                  <a:pt x="950" y="688"/>
                </a:lnTo>
                <a:lnTo>
                  <a:pt x="918" y="737"/>
                </a:lnTo>
                <a:lnTo>
                  <a:pt x="885" y="785"/>
                </a:lnTo>
                <a:lnTo>
                  <a:pt x="850" y="835"/>
                </a:lnTo>
                <a:lnTo>
                  <a:pt x="816" y="885"/>
                </a:lnTo>
                <a:lnTo>
                  <a:pt x="779" y="933"/>
                </a:lnTo>
                <a:lnTo>
                  <a:pt x="743" y="981"/>
                </a:lnTo>
                <a:lnTo>
                  <a:pt x="706" y="1025"/>
                </a:lnTo>
                <a:lnTo>
                  <a:pt x="668" y="1071"/>
                </a:lnTo>
                <a:lnTo>
                  <a:pt x="630" y="1113"/>
                </a:lnTo>
                <a:lnTo>
                  <a:pt x="591" y="1155"/>
                </a:lnTo>
                <a:lnTo>
                  <a:pt x="551" y="1197"/>
                </a:lnTo>
                <a:lnTo>
                  <a:pt x="509" y="1238"/>
                </a:lnTo>
                <a:lnTo>
                  <a:pt x="468" y="1276"/>
                </a:lnTo>
                <a:lnTo>
                  <a:pt x="424" y="1314"/>
                </a:lnTo>
                <a:lnTo>
                  <a:pt x="382" y="1353"/>
                </a:lnTo>
                <a:lnTo>
                  <a:pt x="336" y="1389"/>
                </a:lnTo>
                <a:lnTo>
                  <a:pt x="292" y="1425"/>
                </a:lnTo>
                <a:lnTo>
                  <a:pt x="246" y="1462"/>
                </a:lnTo>
                <a:lnTo>
                  <a:pt x="200" y="1496"/>
                </a:lnTo>
                <a:lnTo>
                  <a:pt x="177" y="1513"/>
                </a:lnTo>
                <a:lnTo>
                  <a:pt x="156" y="1529"/>
                </a:lnTo>
                <a:lnTo>
                  <a:pt x="136" y="1542"/>
                </a:lnTo>
                <a:lnTo>
                  <a:pt x="117" y="1556"/>
                </a:lnTo>
                <a:lnTo>
                  <a:pt x="100" y="1567"/>
                </a:lnTo>
                <a:lnTo>
                  <a:pt x="84" y="1579"/>
                </a:lnTo>
                <a:lnTo>
                  <a:pt x="69" y="1586"/>
                </a:lnTo>
                <a:lnTo>
                  <a:pt x="56" y="1596"/>
                </a:lnTo>
                <a:lnTo>
                  <a:pt x="44" y="1602"/>
                </a:lnTo>
                <a:lnTo>
                  <a:pt x="35" y="1607"/>
                </a:lnTo>
                <a:lnTo>
                  <a:pt x="25" y="1611"/>
                </a:lnTo>
                <a:lnTo>
                  <a:pt x="17" y="1615"/>
                </a:lnTo>
                <a:lnTo>
                  <a:pt x="12" y="1617"/>
                </a:lnTo>
                <a:lnTo>
                  <a:pt x="6" y="1617"/>
                </a:lnTo>
                <a:lnTo>
                  <a:pt x="2" y="1617"/>
                </a:lnTo>
                <a:lnTo>
                  <a:pt x="0" y="1615"/>
                </a:lnTo>
                <a:lnTo>
                  <a:pt x="0" y="1613"/>
                </a:lnTo>
                <a:lnTo>
                  <a:pt x="0" y="1611"/>
                </a:lnTo>
                <a:lnTo>
                  <a:pt x="0" y="1609"/>
                </a:lnTo>
                <a:lnTo>
                  <a:pt x="2" y="1605"/>
                </a:lnTo>
                <a:lnTo>
                  <a:pt x="4" y="1602"/>
                </a:lnTo>
                <a:lnTo>
                  <a:pt x="6" y="1598"/>
                </a:lnTo>
                <a:lnTo>
                  <a:pt x="10" y="1594"/>
                </a:lnTo>
                <a:lnTo>
                  <a:pt x="13" y="1588"/>
                </a:lnTo>
                <a:lnTo>
                  <a:pt x="17" y="1582"/>
                </a:lnTo>
                <a:lnTo>
                  <a:pt x="23" y="1575"/>
                </a:lnTo>
                <a:lnTo>
                  <a:pt x="29" y="1567"/>
                </a:lnTo>
                <a:lnTo>
                  <a:pt x="35" y="1559"/>
                </a:lnTo>
                <a:lnTo>
                  <a:pt x="42" y="1552"/>
                </a:lnTo>
                <a:lnTo>
                  <a:pt x="50" y="1542"/>
                </a:lnTo>
                <a:lnTo>
                  <a:pt x="58" y="1533"/>
                </a:lnTo>
                <a:lnTo>
                  <a:pt x="67" y="1523"/>
                </a:lnTo>
                <a:lnTo>
                  <a:pt x="75" y="1513"/>
                </a:lnTo>
                <a:lnTo>
                  <a:pt x="86" y="1502"/>
                </a:lnTo>
                <a:lnTo>
                  <a:pt x="96" y="1490"/>
                </a:lnTo>
                <a:lnTo>
                  <a:pt x="108" y="1477"/>
                </a:lnTo>
                <a:lnTo>
                  <a:pt x="119" y="1464"/>
                </a:lnTo>
                <a:lnTo>
                  <a:pt x="131" y="1450"/>
                </a:lnTo>
                <a:lnTo>
                  <a:pt x="144" y="1437"/>
                </a:lnTo>
                <a:lnTo>
                  <a:pt x="157" y="1422"/>
                </a:lnTo>
                <a:lnTo>
                  <a:pt x="173" y="1406"/>
                </a:lnTo>
                <a:lnTo>
                  <a:pt x="186" y="1391"/>
                </a:lnTo>
                <a:lnTo>
                  <a:pt x="202" y="1374"/>
                </a:lnTo>
                <a:lnTo>
                  <a:pt x="219" y="1358"/>
                </a:lnTo>
                <a:lnTo>
                  <a:pt x="234" y="1339"/>
                </a:lnTo>
                <a:lnTo>
                  <a:pt x="251" y="1322"/>
                </a:lnTo>
                <a:lnTo>
                  <a:pt x="269" y="1303"/>
                </a:lnTo>
                <a:lnTo>
                  <a:pt x="288" y="1284"/>
                </a:lnTo>
                <a:lnTo>
                  <a:pt x="324" y="1245"/>
                </a:lnTo>
                <a:lnTo>
                  <a:pt x="361" y="1205"/>
                </a:lnTo>
                <a:lnTo>
                  <a:pt x="397" y="1165"/>
                </a:lnTo>
                <a:lnTo>
                  <a:pt x="432" y="1125"/>
                </a:lnTo>
                <a:lnTo>
                  <a:pt x="467" y="1084"/>
                </a:lnTo>
                <a:lnTo>
                  <a:pt x="499" y="1042"/>
                </a:lnTo>
                <a:lnTo>
                  <a:pt x="532" y="1002"/>
                </a:lnTo>
                <a:lnTo>
                  <a:pt x="562" y="960"/>
                </a:lnTo>
                <a:lnTo>
                  <a:pt x="593" y="916"/>
                </a:lnTo>
                <a:lnTo>
                  <a:pt x="624" y="874"/>
                </a:lnTo>
                <a:lnTo>
                  <a:pt x="653" y="829"/>
                </a:lnTo>
                <a:lnTo>
                  <a:pt x="682" y="785"/>
                </a:lnTo>
                <a:lnTo>
                  <a:pt x="708" y="741"/>
                </a:lnTo>
                <a:lnTo>
                  <a:pt x="735" y="697"/>
                </a:lnTo>
                <a:lnTo>
                  <a:pt x="762" y="651"/>
                </a:lnTo>
                <a:lnTo>
                  <a:pt x="787" y="605"/>
                </a:lnTo>
                <a:lnTo>
                  <a:pt x="812" y="559"/>
                </a:lnTo>
                <a:lnTo>
                  <a:pt x="835" y="515"/>
                </a:lnTo>
                <a:lnTo>
                  <a:pt x="856" y="471"/>
                </a:lnTo>
                <a:lnTo>
                  <a:pt x="875" y="429"/>
                </a:lnTo>
                <a:lnTo>
                  <a:pt x="893" y="389"/>
                </a:lnTo>
                <a:lnTo>
                  <a:pt x="910" y="347"/>
                </a:lnTo>
                <a:lnTo>
                  <a:pt x="923" y="308"/>
                </a:lnTo>
                <a:lnTo>
                  <a:pt x="937" y="270"/>
                </a:lnTo>
                <a:lnTo>
                  <a:pt x="948" y="232"/>
                </a:lnTo>
                <a:lnTo>
                  <a:pt x="960" y="195"/>
                </a:lnTo>
                <a:lnTo>
                  <a:pt x="968" y="161"/>
                </a:lnTo>
                <a:lnTo>
                  <a:pt x="975" y="126"/>
                </a:lnTo>
                <a:lnTo>
                  <a:pt x="979" y="94"/>
                </a:lnTo>
                <a:lnTo>
                  <a:pt x="983" y="61"/>
                </a:lnTo>
                <a:lnTo>
                  <a:pt x="987" y="30"/>
                </a:lnTo>
                <a:lnTo>
                  <a:pt x="987" y="0"/>
                </a:lnTo>
                <a:lnTo>
                  <a:pt x="1012" y="15"/>
                </a:lnTo>
                <a:lnTo>
                  <a:pt x="1035" y="30"/>
                </a:lnTo>
                <a:lnTo>
                  <a:pt x="1056" y="46"/>
                </a:lnTo>
                <a:lnTo>
                  <a:pt x="1077" y="63"/>
                </a:lnTo>
                <a:lnTo>
                  <a:pt x="1096" y="78"/>
                </a:lnTo>
                <a:lnTo>
                  <a:pt x="1113" y="96"/>
                </a:lnTo>
                <a:lnTo>
                  <a:pt x="1129" y="113"/>
                </a:lnTo>
                <a:lnTo>
                  <a:pt x="1144" y="130"/>
                </a:lnTo>
                <a:lnTo>
                  <a:pt x="1158" y="147"/>
                </a:lnTo>
                <a:lnTo>
                  <a:pt x="1169" y="163"/>
                </a:lnTo>
                <a:lnTo>
                  <a:pt x="1179" y="178"/>
                </a:lnTo>
                <a:lnTo>
                  <a:pt x="1186" y="191"/>
                </a:lnTo>
                <a:lnTo>
                  <a:pt x="1192" y="203"/>
                </a:lnTo>
                <a:lnTo>
                  <a:pt x="1196" y="214"/>
                </a:lnTo>
                <a:lnTo>
                  <a:pt x="1200" y="226"/>
                </a:lnTo>
                <a:lnTo>
                  <a:pt x="1200" y="235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21" name="Freeform 11"/>
          <p:cNvSpPr/>
          <p:nvPr/>
        </p:nvSpPr>
        <p:spPr bwMode="auto">
          <a:xfrm>
            <a:off x="6586538" y="1751012"/>
            <a:ext cx="1016000" cy="2143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601" h="337">
                <a:moveTo>
                  <a:pt x="650" y="119"/>
                </a:moveTo>
                <a:lnTo>
                  <a:pt x="685" y="111"/>
                </a:lnTo>
                <a:lnTo>
                  <a:pt x="718" y="105"/>
                </a:lnTo>
                <a:lnTo>
                  <a:pt x="750" y="98"/>
                </a:lnTo>
                <a:lnTo>
                  <a:pt x="781" y="92"/>
                </a:lnTo>
                <a:lnTo>
                  <a:pt x="812" y="84"/>
                </a:lnTo>
                <a:lnTo>
                  <a:pt x="842" y="78"/>
                </a:lnTo>
                <a:lnTo>
                  <a:pt x="871" y="73"/>
                </a:lnTo>
                <a:lnTo>
                  <a:pt x="900" y="67"/>
                </a:lnTo>
                <a:lnTo>
                  <a:pt x="927" y="61"/>
                </a:lnTo>
                <a:lnTo>
                  <a:pt x="954" y="55"/>
                </a:lnTo>
                <a:lnTo>
                  <a:pt x="979" y="52"/>
                </a:lnTo>
                <a:lnTo>
                  <a:pt x="1004" y="46"/>
                </a:lnTo>
                <a:lnTo>
                  <a:pt x="1029" y="42"/>
                </a:lnTo>
                <a:lnTo>
                  <a:pt x="1052" y="38"/>
                </a:lnTo>
                <a:lnTo>
                  <a:pt x="1075" y="34"/>
                </a:lnTo>
                <a:lnTo>
                  <a:pt x="1096" y="31"/>
                </a:lnTo>
                <a:lnTo>
                  <a:pt x="1117" y="27"/>
                </a:lnTo>
                <a:lnTo>
                  <a:pt x="1136" y="23"/>
                </a:lnTo>
                <a:lnTo>
                  <a:pt x="1155" y="19"/>
                </a:lnTo>
                <a:lnTo>
                  <a:pt x="1174" y="17"/>
                </a:lnTo>
                <a:lnTo>
                  <a:pt x="1192" y="13"/>
                </a:lnTo>
                <a:lnTo>
                  <a:pt x="1209" y="11"/>
                </a:lnTo>
                <a:lnTo>
                  <a:pt x="1224" y="9"/>
                </a:lnTo>
                <a:lnTo>
                  <a:pt x="1240" y="8"/>
                </a:lnTo>
                <a:lnTo>
                  <a:pt x="1253" y="6"/>
                </a:lnTo>
                <a:lnTo>
                  <a:pt x="1269" y="4"/>
                </a:lnTo>
                <a:lnTo>
                  <a:pt x="1280" y="4"/>
                </a:lnTo>
                <a:lnTo>
                  <a:pt x="1292" y="2"/>
                </a:lnTo>
                <a:lnTo>
                  <a:pt x="1303" y="2"/>
                </a:lnTo>
                <a:lnTo>
                  <a:pt x="1315" y="0"/>
                </a:lnTo>
                <a:lnTo>
                  <a:pt x="1322" y="0"/>
                </a:lnTo>
                <a:lnTo>
                  <a:pt x="1332" y="0"/>
                </a:lnTo>
                <a:lnTo>
                  <a:pt x="1363" y="0"/>
                </a:lnTo>
                <a:lnTo>
                  <a:pt x="1393" y="2"/>
                </a:lnTo>
                <a:lnTo>
                  <a:pt x="1420" y="4"/>
                </a:lnTo>
                <a:lnTo>
                  <a:pt x="1447" y="8"/>
                </a:lnTo>
                <a:lnTo>
                  <a:pt x="1470" y="13"/>
                </a:lnTo>
                <a:lnTo>
                  <a:pt x="1482" y="15"/>
                </a:lnTo>
                <a:lnTo>
                  <a:pt x="1493" y="17"/>
                </a:lnTo>
                <a:lnTo>
                  <a:pt x="1503" y="21"/>
                </a:lnTo>
                <a:lnTo>
                  <a:pt x="1514" y="23"/>
                </a:lnTo>
                <a:lnTo>
                  <a:pt x="1522" y="27"/>
                </a:lnTo>
                <a:lnTo>
                  <a:pt x="1532" y="31"/>
                </a:lnTo>
                <a:lnTo>
                  <a:pt x="1539" y="34"/>
                </a:lnTo>
                <a:lnTo>
                  <a:pt x="1547" y="38"/>
                </a:lnTo>
                <a:lnTo>
                  <a:pt x="1555" y="44"/>
                </a:lnTo>
                <a:lnTo>
                  <a:pt x="1562" y="48"/>
                </a:lnTo>
                <a:lnTo>
                  <a:pt x="1568" y="52"/>
                </a:lnTo>
                <a:lnTo>
                  <a:pt x="1574" y="57"/>
                </a:lnTo>
                <a:lnTo>
                  <a:pt x="1580" y="61"/>
                </a:lnTo>
                <a:lnTo>
                  <a:pt x="1583" y="67"/>
                </a:lnTo>
                <a:lnTo>
                  <a:pt x="1587" y="73"/>
                </a:lnTo>
                <a:lnTo>
                  <a:pt x="1591" y="77"/>
                </a:lnTo>
                <a:lnTo>
                  <a:pt x="1595" y="82"/>
                </a:lnTo>
                <a:lnTo>
                  <a:pt x="1597" y="88"/>
                </a:lnTo>
                <a:lnTo>
                  <a:pt x="1599" y="94"/>
                </a:lnTo>
                <a:lnTo>
                  <a:pt x="1599" y="100"/>
                </a:lnTo>
                <a:lnTo>
                  <a:pt x="1601" y="107"/>
                </a:lnTo>
                <a:lnTo>
                  <a:pt x="1601" y="113"/>
                </a:lnTo>
                <a:lnTo>
                  <a:pt x="1601" y="119"/>
                </a:lnTo>
                <a:lnTo>
                  <a:pt x="1599" y="124"/>
                </a:lnTo>
                <a:lnTo>
                  <a:pt x="1595" y="130"/>
                </a:lnTo>
                <a:lnTo>
                  <a:pt x="1591" y="136"/>
                </a:lnTo>
                <a:lnTo>
                  <a:pt x="1585" y="140"/>
                </a:lnTo>
                <a:lnTo>
                  <a:pt x="1580" y="145"/>
                </a:lnTo>
                <a:lnTo>
                  <a:pt x="1572" y="149"/>
                </a:lnTo>
                <a:lnTo>
                  <a:pt x="1564" y="155"/>
                </a:lnTo>
                <a:lnTo>
                  <a:pt x="1553" y="159"/>
                </a:lnTo>
                <a:lnTo>
                  <a:pt x="1543" y="163"/>
                </a:lnTo>
                <a:lnTo>
                  <a:pt x="1530" y="167"/>
                </a:lnTo>
                <a:lnTo>
                  <a:pt x="1516" y="170"/>
                </a:lnTo>
                <a:lnTo>
                  <a:pt x="1503" y="174"/>
                </a:lnTo>
                <a:lnTo>
                  <a:pt x="1485" y="176"/>
                </a:lnTo>
                <a:lnTo>
                  <a:pt x="1468" y="180"/>
                </a:lnTo>
                <a:lnTo>
                  <a:pt x="1451" y="182"/>
                </a:lnTo>
                <a:lnTo>
                  <a:pt x="1413" y="186"/>
                </a:lnTo>
                <a:lnTo>
                  <a:pt x="1376" y="190"/>
                </a:lnTo>
                <a:lnTo>
                  <a:pt x="1338" y="193"/>
                </a:lnTo>
                <a:lnTo>
                  <a:pt x="1301" y="195"/>
                </a:lnTo>
                <a:lnTo>
                  <a:pt x="1263" y="197"/>
                </a:lnTo>
                <a:lnTo>
                  <a:pt x="1224" y="197"/>
                </a:lnTo>
                <a:lnTo>
                  <a:pt x="1188" y="199"/>
                </a:lnTo>
                <a:lnTo>
                  <a:pt x="1150" y="199"/>
                </a:lnTo>
                <a:lnTo>
                  <a:pt x="1113" y="199"/>
                </a:lnTo>
                <a:lnTo>
                  <a:pt x="1077" y="201"/>
                </a:lnTo>
                <a:lnTo>
                  <a:pt x="1042" y="203"/>
                </a:lnTo>
                <a:lnTo>
                  <a:pt x="1007" y="205"/>
                </a:lnTo>
                <a:lnTo>
                  <a:pt x="975" y="207"/>
                </a:lnTo>
                <a:lnTo>
                  <a:pt x="942" y="211"/>
                </a:lnTo>
                <a:lnTo>
                  <a:pt x="911" y="214"/>
                </a:lnTo>
                <a:lnTo>
                  <a:pt x="881" y="218"/>
                </a:lnTo>
                <a:lnTo>
                  <a:pt x="865" y="220"/>
                </a:lnTo>
                <a:lnTo>
                  <a:pt x="848" y="224"/>
                </a:lnTo>
                <a:lnTo>
                  <a:pt x="831" y="226"/>
                </a:lnTo>
                <a:lnTo>
                  <a:pt x="814" y="230"/>
                </a:lnTo>
                <a:lnTo>
                  <a:pt x="792" y="234"/>
                </a:lnTo>
                <a:lnTo>
                  <a:pt x="771" y="237"/>
                </a:lnTo>
                <a:lnTo>
                  <a:pt x="750" y="241"/>
                </a:lnTo>
                <a:lnTo>
                  <a:pt x="727" y="245"/>
                </a:lnTo>
                <a:lnTo>
                  <a:pt x="702" y="251"/>
                </a:lnTo>
                <a:lnTo>
                  <a:pt x="677" y="255"/>
                </a:lnTo>
                <a:lnTo>
                  <a:pt x="650" y="260"/>
                </a:lnTo>
                <a:lnTo>
                  <a:pt x="624" y="264"/>
                </a:lnTo>
                <a:lnTo>
                  <a:pt x="595" y="270"/>
                </a:lnTo>
                <a:lnTo>
                  <a:pt x="564" y="276"/>
                </a:lnTo>
                <a:lnTo>
                  <a:pt x="533" y="282"/>
                </a:lnTo>
                <a:lnTo>
                  <a:pt x="501" y="287"/>
                </a:lnTo>
                <a:lnTo>
                  <a:pt x="468" y="293"/>
                </a:lnTo>
                <a:lnTo>
                  <a:pt x="439" y="299"/>
                </a:lnTo>
                <a:lnTo>
                  <a:pt x="410" y="305"/>
                </a:lnTo>
                <a:lnTo>
                  <a:pt x="385" y="308"/>
                </a:lnTo>
                <a:lnTo>
                  <a:pt x="361" y="314"/>
                </a:lnTo>
                <a:lnTo>
                  <a:pt x="337" y="318"/>
                </a:lnTo>
                <a:lnTo>
                  <a:pt x="318" y="322"/>
                </a:lnTo>
                <a:lnTo>
                  <a:pt x="299" y="324"/>
                </a:lnTo>
                <a:lnTo>
                  <a:pt x="282" y="328"/>
                </a:lnTo>
                <a:lnTo>
                  <a:pt x="268" y="329"/>
                </a:lnTo>
                <a:lnTo>
                  <a:pt x="255" y="331"/>
                </a:lnTo>
                <a:lnTo>
                  <a:pt x="243" y="333"/>
                </a:lnTo>
                <a:lnTo>
                  <a:pt x="234" y="335"/>
                </a:lnTo>
                <a:lnTo>
                  <a:pt x="228" y="337"/>
                </a:lnTo>
                <a:lnTo>
                  <a:pt x="222" y="337"/>
                </a:lnTo>
                <a:lnTo>
                  <a:pt x="218" y="337"/>
                </a:lnTo>
                <a:lnTo>
                  <a:pt x="217" y="337"/>
                </a:lnTo>
                <a:lnTo>
                  <a:pt x="213" y="337"/>
                </a:lnTo>
                <a:lnTo>
                  <a:pt x="209" y="337"/>
                </a:lnTo>
                <a:lnTo>
                  <a:pt x="205" y="335"/>
                </a:lnTo>
                <a:lnTo>
                  <a:pt x="199" y="335"/>
                </a:lnTo>
                <a:lnTo>
                  <a:pt x="194" y="333"/>
                </a:lnTo>
                <a:lnTo>
                  <a:pt x="188" y="333"/>
                </a:lnTo>
                <a:lnTo>
                  <a:pt x="180" y="331"/>
                </a:lnTo>
                <a:lnTo>
                  <a:pt x="172" y="329"/>
                </a:lnTo>
                <a:lnTo>
                  <a:pt x="163" y="328"/>
                </a:lnTo>
                <a:lnTo>
                  <a:pt x="155" y="326"/>
                </a:lnTo>
                <a:lnTo>
                  <a:pt x="146" y="324"/>
                </a:lnTo>
                <a:lnTo>
                  <a:pt x="134" y="322"/>
                </a:lnTo>
                <a:lnTo>
                  <a:pt x="122" y="318"/>
                </a:lnTo>
                <a:lnTo>
                  <a:pt x="111" y="316"/>
                </a:lnTo>
                <a:lnTo>
                  <a:pt x="99" y="312"/>
                </a:lnTo>
                <a:lnTo>
                  <a:pt x="88" y="308"/>
                </a:lnTo>
                <a:lnTo>
                  <a:pt x="76" y="306"/>
                </a:lnTo>
                <a:lnTo>
                  <a:pt x="67" y="303"/>
                </a:lnTo>
                <a:lnTo>
                  <a:pt x="57" y="299"/>
                </a:lnTo>
                <a:lnTo>
                  <a:pt x="48" y="297"/>
                </a:lnTo>
                <a:lnTo>
                  <a:pt x="40" y="293"/>
                </a:lnTo>
                <a:lnTo>
                  <a:pt x="32" y="291"/>
                </a:lnTo>
                <a:lnTo>
                  <a:pt x="25" y="287"/>
                </a:lnTo>
                <a:lnTo>
                  <a:pt x="19" y="283"/>
                </a:lnTo>
                <a:lnTo>
                  <a:pt x="15" y="282"/>
                </a:lnTo>
                <a:lnTo>
                  <a:pt x="9" y="278"/>
                </a:lnTo>
                <a:lnTo>
                  <a:pt x="5" y="276"/>
                </a:lnTo>
                <a:lnTo>
                  <a:pt x="3" y="272"/>
                </a:lnTo>
                <a:lnTo>
                  <a:pt x="2" y="268"/>
                </a:lnTo>
                <a:lnTo>
                  <a:pt x="0" y="266"/>
                </a:lnTo>
                <a:lnTo>
                  <a:pt x="0" y="262"/>
                </a:lnTo>
                <a:lnTo>
                  <a:pt x="0" y="257"/>
                </a:lnTo>
                <a:lnTo>
                  <a:pt x="3" y="251"/>
                </a:lnTo>
                <a:lnTo>
                  <a:pt x="7" y="247"/>
                </a:lnTo>
                <a:lnTo>
                  <a:pt x="13" y="243"/>
                </a:lnTo>
                <a:lnTo>
                  <a:pt x="19" y="241"/>
                </a:lnTo>
                <a:lnTo>
                  <a:pt x="28" y="239"/>
                </a:lnTo>
                <a:lnTo>
                  <a:pt x="38" y="237"/>
                </a:lnTo>
                <a:lnTo>
                  <a:pt x="50" y="237"/>
                </a:lnTo>
                <a:lnTo>
                  <a:pt x="53" y="237"/>
                </a:lnTo>
                <a:lnTo>
                  <a:pt x="57" y="237"/>
                </a:lnTo>
                <a:lnTo>
                  <a:pt x="63" y="236"/>
                </a:lnTo>
                <a:lnTo>
                  <a:pt x="71" y="236"/>
                </a:lnTo>
                <a:lnTo>
                  <a:pt x="78" y="234"/>
                </a:lnTo>
                <a:lnTo>
                  <a:pt x="86" y="234"/>
                </a:lnTo>
                <a:lnTo>
                  <a:pt x="96" y="232"/>
                </a:lnTo>
                <a:lnTo>
                  <a:pt x="107" y="230"/>
                </a:lnTo>
                <a:lnTo>
                  <a:pt x="119" y="228"/>
                </a:lnTo>
                <a:lnTo>
                  <a:pt x="130" y="226"/>
                </a:lnTo>
                <a:lnTo>
                  <a:pt x="144" y="224"/>
                </a:lnTo>
                <a:lnTo>
                  <a:pt x="159" y="220"/>
                </a:lnTo>
                <a:lnTo>
                  <a:pt x="174" y="218"/>
                </a:lnTo>
                <a:lnTo>
                  <a:pt x="190" y="214"/>
                </a:lnTo>
                <a:lnTo>
                  <a:pt x="207" y="211"/>
                </a:lnTo>
                <a:lnTo>
                  <a:pt x="226" y="207"/>
                </a:lnTo>
                <a:lnTo>
                  <a:pt x="245" y="203"/>
                </a:lnTo>
                <a:lnTo>
                  <a:pt x="265" y="199"/>
                </a:lnTo>
                <a:lnTo>
                  <a:pt x="286" y="195"/>
                </a:lnTo>
                <a:lnTo>
                  <a:pt x="309" y="191"/>
                </a:lnTo>
                <a:lnTo>
                  <a:pt x="332" y="186"/>
                </a:lnTo>
                <a:lnTo>
                  <a:pt x="355" y="182"/>
                </a:lnTo>
                <a:lnTo>
                  <a:pt x="380" y="176"/>
                </a:lnTo>
                <a:lnTo>
                  <a:pt x="407" y="170"/>
                </a:lnTo>
                <a:lnTo>
                  <a:pt x="433" y="165"/>
                </a:lnTo>
                <a:lnTo>
                  <a:pt x="462" y="159"/>
                </a:lnTo>
                <a:lnTo>
                  <a:pt x="491" y="153"/>
                </a:lnTo>
                <a:lnTo>
                  <a:pt x="520" y="145"/>
                </a:lnTo>
                <a:lnTo>
                  <a:pt x="552" y="140"/>
                </a:lnTo>
                <a:lnTo>
                  <a:pt x="583" y="132"/>
                </a:lnTo>
                <a:lnTo>
                  <a:pt x="616" y="126"/>
                </a:lnTo>
                <a:lnTo>
                  <a:pt x="650" y="119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22" name="Freeform 12"/>
          <p:cNvSpPr/>
          <p:nvPr/>
        </p:nvSpPr>
        <p:spPr bwMode="auto">
          <a:xfrm>
            <a:off x="6908800" y="2120900"/>
            <a:ext cx="149225" cy="10525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34" h="1657">
                <a:moveTo>
                  <a:pt x="19" y="11"/>
                </a:moveTo>
                <a:lnTo>
                  <a:pt x="25" y="7"/>
                </a:lnTo>
                <a:lnTo>
                  <a:pt x="29" y="5"/>
                </a:lnTo>
                <a:lnTo>
                  <a:pt x="35" y="3"/>
                </a:lnTo>
                <a:lnTo>
                  <a:pt x="41" y="2"/>
                </a:lnTo>
                <a:lnTo>
                  <a:pt x="46" y="0"/>
                </a:lnTo>
                <a:lnTo>
                  <a:pt x="52" y="0"/>
                </a:lnTo>
                <a:lnTo>
                  <a:pt x="58" y="2"/>
                </a:lnTo>
                <a:lnTo>
                  <a:pt x="64" y="2"/>
                </a:lnTo>
                <a:lnTo>
                  <a:pt x="71" y="3"/>
                </a:lnTo>
                <a:lnTo>
                  <a:pt x="77" y="7"/>
                </a:lnTo>
                <a:lnTo>
                  <a:pt x="85" y="9"/>
                </a:lnTo>
                <a:lnTo>
                  <a:pt x="92" y="13"/>
                </a:lnTo>
                <a:lnTo>
                  <a:pt x="100" y="19"/>
                </a:lnTo>
                <a:lnTo>
                  <a:pt x="108" y="25"/>
                </a:lnTo>
                <a:lnTo>
                  <a:pt x="117" y="30"/>
                </a:lnTo>
                <a:lnTo>
                  <a:pt x="125" y="36"/>
                </a:lnTo>
                <a:lnTo>
                  <a:pt x="142" y="49"/>
                </a:lnTo>
                <a:lnTo>
                  <a:pt x="158" y="63"/>
                </a:lnTo>
                <a:lnTo>
                  <a:pt x="171" y="76"/>
                </a:lnTo>
                <a:lnTo>
                  <a:pt x="183" y="88"/>
                </a:lnTo>
                <a:lnTo>
                  <a:pt x="194" y="99"/>
                </a:lnTo>
                <a:lnTo>
                  <a:pt x="204" y="111"/>
                </a:lnTo>
                <a:lnTo>
                  <a:pt x="211" y="120"/>
                </a:lnTo>
                <a:lnTo>
                  <a:pt x="219" y="130"/>
                </a:lnTo>
                <a:lnTo>
                  <a:pt x="225" y="140"/>
                </a:lnTo>
                <a:lnTo>
                  <a:pt x="229" y="149"/>
                </a:lnTo>
                <a:lnTo>
                  <a:pt x="233" y="159"/>
                </a:lnTo>
                <a:lnTo>
                  <a:pt x="234" y="168"/>
                </a:lnTo>
                <a:lnTo>
                  <a:pt x="234" y="176"/>
                </a:lnTo>
                <a:lnTo>
                  <a:pt x="233" y="186"/>
                </a:lnTo>
                <a:lnTo>
                  <a:pt x="229" y="195"/>
                </a:lnTo>
                <a:lnTo>
                  <a:pt x="225" y="205"/>
                </a:lnTo>
                <a:lnTo>
                  <a:pt x="223" y="209"/>
                </a:lnTo>
                <a:lnTo>
                  <a:pt x="223" y="212"/>
                </a:lnTo>
                <a:lnTo>
                  <a:pt x="221" y="216"/>
                </a:lnTo>
                <a:lnTo>
                  <a:pt x="221" y="224"/>
                </a:lnTo>
                <a:lnTo>
                  <a:pt x="219" y="231"/>
                </a:lnTo>
                <a:lnTo>
                  <a:pt x="219" y="239"/>
                </a:lnTo>
                <a:lnTo>
                  <a:pt x="217" y="249"/>
                </a:lnTo>
                <a:lnTo>
                  <a:pt x="217" y="260"/>
                </a:lnTo>
                <a:lnTo>
                  <a:pt x="215" y="272"/>
                </a:lnTo>
                <a:lnTo>
                  <a:pt x="215" y="285"/>
                </a:lnTo>
                <a:lnTo>
                  <a:pt x="213" y="300"/>
                </a:lnTo>
                <a:lnTo>
                  <a:pt x="213" y="316"/>
                </a:lnTo>
                <a:lnTo>
                  <a:pt x="211" y="331"/>
                </a:lnTo>
                <a:lnTo>
                  <a:pt x="211" y="350"/>
                </a:lnTo>
                <a:lnTo>
                  <a:pt x="209" y="369"/>
                </a:lnTo>
                <a:lnTo>
                  <a:pt x="209" y="389"/>
                </a:lnTo>
                <a:lnTo>
                  <a:pt x="209" y="410"/>
                </a:lnTo>
                <a:lnTo>
                  <a:pt x="208" y="433"/>
                </a:lnTo>
                <a:lnTo>
                  <a:pt x="208" y="456"/>
                </a:lnTo>
                <a:lnTo>
                  <a:pt x="206" y="481"/>
                </a:lnTo>
                <a:lnTo>
                  <a:pt x="206" y="505"/>
                </a:lnTo>
                <a:lnTo>
                  <a:pt x="206" y="532"/>
                </a:lnTo>
                <a:lnTo>
                  <a:pt x="204" y="561"/>
                </a:lnTo>
                <a:lnTo>
                  <a:pt x="204" y="590"/>
                </a:lnTo>
                <a:lnTo>
                  <a:pt x="204" y="620"/>
                </a:lnTo>
                <a:lnTo>
                  <a:pt x="202" y="653"/>
                </a:lnTo>
                <a:lnTo>
                  <a:pt x="202" y="686"/>
                </a:lnTo>
                <a:lnTo>
                  <a:pt x="202" y="718"/>
                </a:lnTo>
                <a:lnTo>
                  <a:pt x="202" y="755"/>
                </a:lnTo>
                <a:lnTo>
                  <a:pt x="200" y="791"/>
                </a:lnTo>
                <a:lnTo>
                  <a:pt x="200" y="827"/>
                </a:lnTo>
                <a:lnTo>
                  <a:pt x="200" y="866"/>
                </a:lnTo>
                <a:lnTo>
                  <a:pt x="200" y="904"/>
                </a:lnTo>
                <a:lnTo>
                  <a:pt x="200" y="942"/>
                </a:lnTo>
                <a:lnTo>
                  <a:pt x="198" y="979"/>
                </a:lnTo>
                <a:lnTo>
                  <a:pt x="198" y="1013"/>
                </a:lnTo>
                <a:lnTo>
                  <a:pt x="198" y="1048"/>
                </a:lnTo>
                <a:lnTo>
                  <a:pt x="196" y="1080"/>
                </a:lnTo>
                <a:lnTo>
                  <a:pt x="196" y="1113"/>
                </a:lnTo>
                <a:lnTo>
                  <a:pt x="196" y="1144"/>
                </a:lnTo>
                <a:lnTo>
                  <a:pt x="194" y="1174"/>
                </a:lnTo>
                <a:lnTo>
                  <a:pt x="194" y="1203"/>
                </a:lnTo>
                <a:lnTo>
                  <a:pt x="192" y="1232"/>
                </a:lnTo>
                <a:lnTo>
                  <a:pt x="192" y="1258"/>
                </a:lnTo>
                <a:lnTo>
                  <a:pt x="192" y="1283"/>
                </a:lnTo>
                <a:lnTo>
                  <a:pt x="190" y="1308"/>
                </a:lnTo>
                <a:lnTo>
                  <a:pt x="188" y="1333"/>
                </a:lnTo>
                <a:lnTo>
                  <a:pt x="188" y="1356"/>
                </a:lnTo>
                <a:lnTo>
                  <a:pt x="186" y="1377"/>
                </a:lnTo>
                <a:lnTo>
                  <a:pt x="186" y="1398"/>
                </a:lnTo>
                <a:lnTo>
                  <a:pt x="185" y="1418"/>
                </a:lnTo>
                <a:lnTo>
                  <a:pt x="183" y="1437"/>
                </a:lnTo>
                <a:lnTo>
                  <a:pt x="183" y="1454"/>
                </a:lnTo>
                <a:lnTo>
                  <a:pt x="181" y="1469"/>
                </a:lnTo>
                <a:lnTo>
                  <a:pt x="179" y="1485"/>
                </a:lnTo>
                <a:lnTo>
                  <a:pt x="177" y="1500"/>
                </a:lnTo>
                <a:lnTo>
                  <a:pt x="177" y="1513"/>
                </a:lnTo>
                <a:lnTo>
                  <a:pt x="175" y="1525"/>
                </a:lnTo>
                <a:lnTo>
                  <a:pt x="173" y="1536"/>
                </a:lnTo>
                <a:lnTo>
                  <a:pt x="171" y="1546"/>
                </a:lnTo>
                <a:lnTo>
                  <a:pt x="169" y="1555"/>
                </a:lnTo>
                <a:lnTo>
                  <a:pt x="167" y="1563"/>
                </a:lnTo>
                <a:lnTo>
                  <a:pt x="165" y="1571"/>
                </a:lnTo>
                <a:lnTo>
                  <a:pt x="163" y="1577"/>
                </a:lnTo>
                <a:lnTo>
                  <a:pt x="160" y="1588"/>
                </a:lnTo>
                <a:lnTo>
                  <a:pt x="156" y="1598"/>
                </a:lnTo>
                <a:lnTo>
                  <a:pt x="152" y="1607"/>
                </a:lnTo>
                <a:lnTo>
                  <a:pt x="148" y="1615"/>
                </a:lnTo>
                <a:lnTo>
                  <a:pt x="144" y="1623"/>
                </a:lnTo>
                <a:lnTo>
                  <a:pt x="142" y="1630"/>
                </a:lnTo>
                <a:lnTo>
                  <a:pt x="138" y="1636"/>
                </a:lnTo>
                <a:lnTo>
                  <a:pt x="135" y="1642"/>
                </a:lnTo>
                <a:lnTo>
                  <a:pt x="133" y="1646"/>
                </a:lnTo>
                <a:lnTo>
                  <a:pt x="129" y="1649"/>
                </a:lnTo>
                <a:lnTo>
                  <a:pt x="125" y="1653"/>
                </a:lnTo>
                <a:lnTo>
                  <a:pt x="123" y="1655"/>
                </a:lnTo>
                <a:lnTo>
                  <a:pt x="121" y="1657"/>
                </a:lnTo>
                <a:lnTo>
                  <a:pt x="117" y="1657"/>
                </a:lnTo>
                <a:lnTo>
                  <a:pt x="115" y="1657"/>
                </a:lnTo>
                <a:lnTo>
                  <a:pt x="113" y="1657"/>
                </a:lnTo>
                <a:lnTo>
                  <a:pt x="108" y="1655"/>
                </a:lnTo>
                <a:lnTo>
                  <a:pt x="104" y="1651"/>
                </a:lnTo>
                <a:lnTo>
                  <a:pt x="98" y="1646"/>
                </a:lnTo>
                <a:lnTo>
                  <a:pt x="92" y="1638"/>
                </a:lnTo>
                <a:lnTo>
                  <a:pt x="85" y="1628"/>
                </a:lnTo>
                <a:lnTo>
                  <a:pt x="79" y="1617"/>
                </a:lnTo>
                <a:lnTo>
                  <a:pt x="71" y="1603"/>
                </a:lnTo>
                <a:lnTo>
                  <a:pt x="64" y="1590"/>
                </a:lnTo>
                <a:lnTo>
                  <a:pt x="56" y="1575"/>
                </a:lnTo>
                <a:lnTo>
                  <a:pt x="48" y="1557"/>
                </a:lnTo>
                <a:lnTo>
                  <a:pt x="42" y="1540"/>
                </a:lnTo>
                <a:lnTo>
                  <a:pt x="35" y="1521"/>
                </a:lnTo>
                <a:lnTo>
                  <a:pt x="29" y="1502"/>
                </a:lnTo>
                <a:lnTo>
                  <a:pt x="23" y="1483"/>
                </a:lnTo>
                <a:lnTo>
                  <a:pt x="18" y="1462"/>
                </a:lnTo>
                <a:lnTo>
                  <a:pt x="14" y="1441"/>
                </a:lnTo>
                <a:lnTo>
                  <a:pt x="10" y="1418"/>
                </a:lnTo>
                <a:lnTo>
                  <a:pt x="6" y="1396"/>
                </a:lnTo>
                <a:lnTo>
                  <a:pt x="6" y="1375"/>
                </a:lnTo>
                <a:lnTo>
                  <a:pt x="6" y="1354"/>
                </a:lnTo>
                <a:lnTo>
                  <a:pt x="6" y="1333"/>
                </a:lnTo>
                <a:lnTo>
                  <a:pt x="10" y="1312"/>
                </a:lnTo>
                <a:lnTo>
                  <a:pt x="14" y="1293"/>
                </a:lnTo>
                <a:lnTo>
                  <a:pt x="19" y="1272"/>
                </a:lnTo>
                <a:lnTo>
                  <a:pt x="21" y="1266"/>
                </a:lnTo>
                <a:lnTo>
                  <a:pt x="23" y="1260"/>
                </a:lnTo>
                <a:lnTo>
                  <a:pt x="23" y="1255"/>
                </a:lnTo>
                <a:lnTo>
                  <a:pt x="25" y="1247"/>
                </a:lnTo>
                <a:lnTo>
                  <a:pt x="27" y="1239"/>
                </a:lnTo>
                <a:lnTo>
                  <a:pt x="29" y="1232"/>
                </a:lnTo>
                <a:lnTo>
                  <a:pt x="31" y="1222"/>
                </a:lnTo>
                <a:lnTo>
                  <a:pt x="31" y="1212"/>
                </a:lnTo>
                <a:lnTo>
                  <a:pt x="33" y="1203"/>
                </a:lnTo>
                <a:lnTo>
                  <a:pt x="35" y="1191"/>
                </a:lnTo>
                <a:lnTo>
                  <a:pt x="35" y="1182"/>
                </a:lnTo>
                <a:lnTo>
                  <a:pt x="37" y="1170"/>
                </a:lnTo>
                <a:lnTo>
                  <a:pt x="39" y="1157"/>
                </a:lnTo>
                <a:lnTo>
                  <a:pt x="39" y="1145"/>
                </a:lnTo>
                <a:lnTo>
                  <a:pt x="41" y="1132"/>
                </a:lnTo>
                <a:lnTo>
                  <a:pt x="41" y="1119"/>
                </a:lnTo>
                <a:lnTo>
                  <a:pt x="42" y="1103"/>
                </a:lnTo>
                <a:lnTo>
                  <a:pt x="44" y="1088"/>
                </a:lnTo>
                <a:lnTo>
                  <a:pt x="44" y="1073"/>
                </a:lnTo>
                <a:lnTo>
                  <a:pt x="46" y="1057"/>
                </a:lnTo>
                <a:lnTo>
                  <a:pt x="46" y="1040"/>
                </a:lnTo>
                <a:lnTo>
                  <a:pt x="48" y="1023"/>
                </a:lnTo>
                <a:lnTo>
                  <a:pt x="48" y="1006"/>
                </a:lnTo>
                <a:lnTo>
                  <a:pt x="50" y="988"/>
                </a:lnTo>
                <a:lnTo>
                  <a:pt x="50" y="969"/>
                </a:lnTo>
                <a:lnTo>
                  <a:pt x="52" y="950"/>
                </a:lnTo>
                <a:lnTo>
                  <a:pt x="52" y="929"/>
                </a:lnTo>
                <a:lnTo>
                  <a:pt x="52" y="910"/>
                </a:lnTo>
                <a:lnTo>
                  <a:pt x="54" y="889"/>
                </a:lnTo>
                <a:lnTo>
                  <a:pt x="54" y="866"/>
                </a:lnTo>
                <a:lnTo>
                  <a:pt x="56" y="845"/>
                </a:lnTo>
                <a:lnTo>
                  <a:pt x="56" y="822"/>
                </a:lnTo>
                <a:lnTo>
                  <a:pt x="58" y="778"/>
                </a:lnTo>
                <a:lnTo>
                  <a:pt x="60" y="733"/>
                </a:lnTo>
                <a:lnTo>
                  <a:pt x="60" y="691"/>
                </a:lnTo>
                <a:lnTo>
                  <a:pt x="62" y="653"/>
                </a:lnTo>
                <a:lnTo>
                  <a:pt x="64" y="615"/>
                </a:lnTo>
                <a:lnTo>
                  <a:pt x="64" y="578"/>
                </a:lnTo>
                <a:lnTo>
                  <a:pt x="64" y="546"/>
                </a:lnTo>
                <a:lnTo>
                  <a:pt x="66" y="513"/>
                </a:lnTo>
                <a:lnTo>
                  <a:pt x="66" y="482"/>
                </a:lnTo>
                <a:lnTo>
                  <a:pt x="66" y="454"/>
                </a:lnTo>
                <a:lnTo>
                  <a:pt x="66" y="427"/>
                </a:lnTo>
                <a:lnTo>
                  <a:pt x="66" y="404"/>
                </a:lnTo>
                <a:lnTo>
                  <a:pt x="66" y="381"/>
                </a:lnTo>
                <a:lnTo>
                  <a:pt x="66" y="360"/>
                </a:lnTo>
                <a:lnTo>
                  <a:pt x="64" y="341"/>
                </a:lnTo>
                <a:lnTo>
                  <a:pt x="64" y="323"/>
                </a:lnTo>
                <a:lnTo>
                  <a:pt x="62" y="291"/>
                </a:lnTo>
                <a:lnTo>
                  <a:pt x="58" y="260"/>
                </a:lnTo>
                <a:lnTo>
                  <a:pt x="54" y="231"/>
                </a:lnTo>
                <a:lnTo>
                  <a:pt x="48" y="207"/>
                </a:lnTo>
                <a:lnTo>
                  <a:pt x="42" y="180"/>
                </a:lnTo>
                <a:lnTo>
                  <a:pt x="37" y="157"/>
                </a:lnTo>
                <a:lnTo>
                  <a:pt x="29" y="136"/>
                </a:lnTo>
                <a:lnTo>
                  <a:pt x="19" y="117"/>
                </a:lnTo>
                <a:lnTo>
                  <a:pt x="16" y="107"/>
                </a:lnTo>
                <a:lnTo>
                  <a:pt x="12" y="99"/>
                </a:lnTo>
                <a:lnTo>
                  <a:pt x="8" y="90"/>
                </a:lnTo>
                <a:lnTo>
                  <a:pt x="6" y="82"/>
                </a:lnTo>
                <a:lnTo>
                  <a:pt x="4" y="74"/>
                </a:lnTo>
                <a:lnTo>
                  <a:pt x="2" y="67"/>
                </a:lnTo>
                <a:lnTo>
                  <a:pt x="0" y="59"/>
                </a:lnTo>
                <a:lnTo>
                  <a:pt x="0" y="53"/>
                </a:lnTo>
                <a:lnTo>
                  <a:pt x="0" y="48"/>
                </a:lnTo>
                <a:lnTo>
                  <a:pt x="2" y="40"/>
                </a:lnTo>
                <a:lnTo>
                  <a:pt x="4" y="34"/>
                </a:lnTo>
                <a:lnTo>
                  <a:pt x="6" y="30"/>
                </a:lnTo>
                <a:lnTo>
                  <a:pt x="8" y="25"/>
                </a:lnTo>
                <a:lnTo>
                  <a:pt x="12" y="19"/>
                </a:lnTo>
                <a:lnTo>
                  <a:pt x="16" y="15"/>
                </a:lnTo>
                <a:lnTo>
                  <a:pt x="19" y="11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23" name="Freeform 13"/>
          <p:cNvSpPr/>
          <p:nvPr/>
        </p:nvSpPr>
        <p:spPr bwMode="auto">
          <a:xfrm>
            <a:off x="7105650" y="2389188"/>
            <a:ext cx="488950" cy="355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69" h="562">
                <a:moveTo>
                  <a:pt x="251" y="225"/>
                </a:moveTo>
                <a:lnTo>
                  <a:pt x="236" y="213"/>
                </a:lnTo>
                <a:lnTo>
                  <a:pt x="220" y="202"/>
                </a:lnTo>
                <a:lnTo>
                  <a:pt x="205" y="192"/>
                </a:lnTo>
                <a:lnTo>
                  <a:pt x="192" y="180"/>
                </a:lnTo>
                <a:lnTo>
                  <a:pt x="178" y="171"/>
                </a:lnTo>
                <a:lnTo>
                  <a:pt x="165" y="161"/>
                </a:lnTo>
                <a:lnTo>
                  <a:pt x="151" y="152"/>
                </a:lnTo>
                <a:lnTo>
                  <a:pt x="140" y="142"/>
                </a:lnTo>
                <a:lnTo>
                  <a:pt x="128" y="133"/>
                </a:lnTo>
                <a:lnTo>
                  <a:pt x="117" y="125"/>
                </a:lnTo>
                <a:lnTo>
                  <a:pt x="105" y="115"/>
                </a:lnTo>
                <a:lnTo>
                  <a:pt x="96" y="108"/>
                </a:lnTo>
                <a:lnTo>
                  <a:pt x="86" y="100"/>
                </a:lnTo>
                <a:lnTo>
                  <a:pt x="76" y="92"/>
                </a:lnTo>
                <a:lnTo>
                  <a:pt x="69" y="87"/>
                </a:lnTo>
                <a:lnTo>
                  <a:pt x="59" y="79"/>
                </a:lnTo>
                <a:lnTo>
                  <a:pt x="51" y="73"/>
                </a:lnTo>
                <a:lnTo>
                  <a:pt x="46" y="67"/>
                </a:lnTo>
                <a:lnTo>
                  <a:pt x="38" y="62"/>
                </a:lnTo>
                <a:lnTo>
                  <a:pt x="32" y="56"/>
                </a:lnTo>
                <a:lnTo>
                  <a:pt x="27" y="52"/>
                </a:lnTo>
                <a:lnTo>
                  <a:pt x="23" y="46"/>
                </a:lnTo>
                <a:lnTo>
                  <a:pt x="17" y="42"/>
                </a:lnTo>
                <a:lnTo>
                  <a:pt x="13" y="39"/>
                </a:lnTo>
                <a:lnTo>
                  <a:pt x="9" y="35"/>
                </a:lnTo>
                <a:lnTo>
                  <a:pt x="7" y="31"/>
                </a:lnTo>
                <a:lnTo>
                  <a:pt x="4" y="27"/>
                </a:lnTo>
                <a:lnTo>
                  <a:pt x="2" y="25"/>
                </a:lnTo>
                <a:lnTo>
                  <a:pt x="2" y="23"/>
                </a:lnTo>
                <a:lnTo>
                  <a:pt x="0" y="21"/>
                </a:lnTo>
                <a:lnTo>
                  <a:pt x="0" y="20"/>
                </a:lnTo>
                <a:lnTo>
                  <a:pt x="0" y="18"/>
                </a:lnTo>
                <a:lnTo>
                  <a:pt x="2" y="16"/>
                </a:lnTo>
                <a:lnTo>
                  <a:pt x="4" y="14"/>
                </a:lnTo>
                <a:lnTo>
                  <a:pt x="5" y="12"/>
                </a:lnTo>
                <a:lnTo>
                  <a:pt x="9" y="10"/>
                </a:lnTo>
                <a:lnTo>
                  <a:pt x="11" y="8"/>
                </a:lnTo>
                <a:lnTo>
                  <a:pt x="17" y="8"/>
                </a:lnTo>
                <a:lnTo>
                  <a:pt x="21" y="6"/>
                </a:lnTo>
                <a:lnTo>
                  <a:pt x="27" y="4"/>
                </a:lnTo>
                <a:lnTo>
                  <a:pt x="32" y="4"/>
                </a:lnTo>
                <a:lnTo>
                  <a:pt x="38" y="2"/>
                </a:lnTo>
                <a:lnTo>
                  <a:pt x="46" y="2"/>
                </a:lnTo>
                <a:lnTo>
                  <a:pt x="51" y="2"/>
                </a:lnTo>
                <a:lnTo>
                  <a:pt x="61" y="0"/>
                </a:lnTo>
                <a:lnTo>
                  <a:pt x="69" y="0"/>
                </a:lnTo>
                <a:lnTo>
                  <a:pt x="78" y="0"/>
                </a:lnTo>
                <a:lnTo>
                  <a:pt x="88" y="0"/>
                </a:lnTo>
                <a:lnTo>
                  <a:pt x="99" y="0"/>
                </a:lnTo>
                <a:lnTo>
                  <a:pt x="111" y="2"/>
                </a:lnTo>
                <a:lnTo>
                  <a:pt x="124" y="4"/>
                </a:lnTo>
                <a:lnTo>
                  <a:pt x="138" y="6"/>
                </a:lnTo>
                <a:lnTo>
                  <a:pt x="153" y="10"/>
                </a:lnTo>
                <a:lnTo>
                  <a:pt x="171" y="14"/>
                </a:lnTo>
                <a:lnTo>
                  <a:pt x="190" y="20"/>
                </a:lnTo>
                <a:lnTo>
                  <a:pt x="209" y="25"/>
                </a:lnTo>
                <a:lnTo>
                  <a:pt x="228" y="31"/>
                </a:lnTo>
                <a:lnTo>
                  <a:pt x="251" y="39"/>
                </a:lnTo>
                <a:lnTo>
                  <a:pt x="274" y="46"/>
                </a:lnTo>
                <a:lnTo>
                  <a:pt x="297" y="56"/>
                </a:lnTo>
                <a:lnTo>
                  <a:pt x="324" y="65"/>
                </a:lnTo>
                <a:lnTo>
                  <a:pt x="349" y="77"/>
                </a:lnTo>
                <a:lnTo>
                  <a:pt x="378" y="88"/>
                </a:lnTo>
                <a:lnTo>
                  <a:pt x="407" y="100"/>
                </a:lnTo>
                <a:lnTo>
                  <a:pt x="435" y="111"/>
                </a:lnTo>
                <a:lnTo>
                  <a:pt x="464" y="125"/>
                </a:lnTo>
                <a:lnTo>
                  <a:pt x="489" y="136"/>
                </a:lnTo>
                <a:lnTo>
                  <a:pt x="514" y="148"/>
                </a:lnTo>
                <a:lnTo>
                  <a:pt x="539" y="159"/>
                </a:lnTo>
                <a:lnTo>
                  <a:pt x="560" y="171"/>
                </a:lnTo>
                <a:lnTo>
                  <a:pt x="581" y="182"/>
                </a:lnTo>
                <a:lnTo>
                  <a:pt x="601" y="194"/>
                </a:lnTo>
                <a:lnTo>
                  <a:pt x="620" y="205"/>
                </a:lnTo>
                <a:lnTo>
                  <a:pt x="635" y="217"/>
                </a:lnTo>
                <a:lnTo>
                  <a:pt x="650" y="228"/>
                </a:lnTo>
                <a:lnTo>
                  <a:pt x="664" y="238"/>
                </a:lnTo>
                <a:lnTo>
                  <a:pt x="677" y="249"/>
                </a:lnTo>
                <a:lnTo>
                  <a:pt x="689" y="259"/>
                </a:lnTo>
                <a:lnTo>
                  <a:pt x="698" y="271"/>
                </a:lnTo>
                <a:lnTo>
                  <a:pt x="706" y="280"/>
                </a:lnTo>
                <a:lnTo>
                  <a:pt x="714" y="290"/>
                </a:lnTo>
                <a:lnTo>
                  <a:pt x="721" y="299"/>
                </a:lnTo>
                <a:lnTo>
                  <a:pt x="727" y="309"/>
                </a:lnTo>
                <a:lnTo>
                  <a:pt x="733" y="318"/>
                </a:lnTo>
                <a:lnTo>
                  <a:pt x="739" y="328"/>
                </a:lnTo>
                <a:lnTo>
                  <a:pt x="744" y="336"/>
                </a:lnTo>
                <a:lnTo>
                  <a:pt x="750" y="345"/>
                </a:lnTo>
                <a:lnTo>
                  <a:pt x="754" y="353"/>
                </a:lnTo>
                <a:lnTo>
                  <a:pt x="758" y="361"/>
                </a:lnTo>
                <a:lnTo>
                  <a:pt x="760" y="368"/>
                </a:lnTo>
                <a:lnTo>
                  <a:pt x="764" y="376"/>
                </a:lnTo>
                <a:lnTo>
                  <a:pt x="766" y="384"/>
                </a:lnTo>
                <a:lnTo>
                  <a:pt x="768" y="391"/>
                </a:lnTo>
                <a:lnTo>
                  <a:pt x="769" y="397"/>
                </a:lnTo>
                <a:lnTo>
                  <a:pt x="769" y="405"/>
                </a:lnTo>
                <a:lnTo>
                  <a:pt x="769" y="410"/>
                </a:lnTo>
                <a:lnTo>
                  <a:pt x="769" y="435"/>
                </a:lnTo>
                <a:lnTo>
                  <a:pt x="766" y="462"/>
                </a:lnTo>
                <a:lnTo>
                  <a:pt x="764" y="474"/>
                </a:lnTo>
                <a:lnTo>
                  <a:pt x="762" y="487"/>
                </a:lnTo>
                <a:lnTo>
                  <a:pt x="760" y="499"/>
                </a:lnTo>
                <a:lnTo>
                  <a:pt x="756" y="512"/>
                </a:lnTo>
                <a:lnTo>
                  <a:pt x="752" y="523"/>
                </a:lnTo>
                <a:lnTo>
                  <a:pt x="748" y="533"/>
                </a:lnTo>
                <a:lnTo>
                  <a:pt x="743" y="543"/>
                </a:lnTo>
                <a:lnTo>
                  <a:pt x="737" y="548"/>
                </a:lnTo>
                <a:lnTo>
                  <a:pt x="731" y="554"/>
                </a:lnTo>
                <a:lnTo>
                  <a:pt x="723" y="558"/>
                </a:lnTo>
                <a:lnTo>
                  <a:pt x="716" y="562"/>
                </a:lnTo>
                <a:lnTo>
                  <a:pt x="706" y="562"/>
                </a:lnTo>
                <a:lnTo>
                  <a:pt x="702" y="562"/>
                </a:lnTo>
                <a:lnTo>
                  <a:pt x="697" y="560"/>
                </a:lnTo>
                <a:lnTo>
                  <a:pt x="691" y="560"/>
                </a:lnTo>
                <a:lnTo>
                  <a:pt x="685" y="558"/>
                </a:lnTo>
                <a:lnTo>
                  <a:pt x="679" y="554"/>
                </a:lnTo>
                <a:lnTo>
                  <a:pt x="672" y="552"/>
                </a:lnTo>
                <a:lnTo>
                  <a:pt x="666" y="548"/>
                </a:lnTo>
                <a:lnTo>
                  <a:pt x="658" y="543"/>
                </a:lnTo>
                <a:lnTo>
                  <a:pt x="650" y="539"/>
                </a:lnTo>
                <a:lnTo>
                  <a:pt x="643" y="533"/>
                </a:lnTo>
                <a:lnTo>
                  <a:pt x="635" y="527"/>
                </a:lnTo>
                <a:lnTo>
                  <a:pt x="625" y="520"/>
                </a:lnTo>
                <a:lnTo>
                  <a:pt x="616" y="512"/>
                </a:lnTo>
                <a:lnTo>
                  <a:pt x="606" y="504"/>
                </a:lnTo>
                <a:lnTo>
                  <a:pt x="597" y="497"/>
                </a:lnTo>
                <a:lnTo>
                  <a:pt x="587" y="487"/>
                </a:lnTo>
                <a:lnTo>
                  <a:pt x="576" y="477"/>
                </a:lnTo>
                <a:lnTo>
                  <a:pt x="564" y="466"/>
                </a:lnTo>
                <a:lnTo>
                  <a:pt x="551" y="454"/>
                </a:lnTo>
                <a:lnTo>
                  <a:pt x="535" y="443"/>
                </a:lnTo>
                <a:lnTo>
                  <a:pt x="520" y="430"/>
                </a:lnTo>
                <a:lnTo>
                  <a:pt x="503" y="414"/>
                </a:lnTo>
                <a:lnTo>
                  <a:pt x="483" y="399"/>
                </a:lnTo>
                <a:lnTo>
                  <a:pt x="462" y="384"/>
                </a:lnTo>
                <a:lnTo>
                  <a:pt x="441" y="366"/>
                </a:lnTo>
                <a:lnTo>
                  <a:pt x="418" y="349"/>
                </a:lnTo>
                <a:lnTo>
                  <a:pt x="393" y="330"/>
                </a:lnTo>
                <a:lnTo>
                  <a:pt x="368" y="311"/>
                </a:lnTo>
                <a:lnTo>
                  <a:pt x="341" y="292"/>
                </a:lnTo>
                <a:lnTo>
                  <a:pt x="313" y="271"/>
                </a:lnTo>
                <a:lnTo>
                  <a:pt x="282" y="248"/>
                </a:lnTo>
                <a:lnTo>
                  <a:pt x="251" y="225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29724" name="TextBox 36"/>
          <p:cNvSpPr txBox="1">
            <a:spLocks noChangeArrowheads="1"/>
          </p:cNvSpPr>
          <p:nvPr/>
        </p:nvSpPr>
        <p:spPr bwMode="auto">
          <a:xfrm>
            <a:off x="649288" y="3105150"/>
            <a:ext cx="294457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 dirty="0">
                <a:latin typeface="宋体" pitchFamily="2" charset="-122"/>
              </a:rPr>
              <a:t>左右</a:t>
            </a:r>
          </a:p>
        </p:txBody>
      </p:sp>
      <p:sp>
        <p:nvSpPr>
          <p:cNvPr id="29725" name="TextBox 37"/>
          <p:cNvSpPr txBox="1">
            <a:spLocks noChangeArrowheads="1"/>
          </p:cNvSpPr>
          <p:nvPr/>
        </p:nvSpPr>
        <p:spPr bwMode="auto">
          <a:xfrm>
            <a:off x="649288" y="3514725"/>
            <a:ext cx="294457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B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>
                <a:latin typeface="宋体" pitchFamily="2" charset="-122"/>
              </a:rPr>
              <a:t>木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/>
      <p:bldP spid="29711" grpId="0"/>
      <p:bldP spid="29714" grpId="0"/>
      <p:bldP spid="29715" grpId="0"/>
      <p:bldP spid="29724" grpId="0"/>
      <p:bldP spid="297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Group 47"/>
          <p:cNvGraphicFramePr>
            <a:graphicFrameLocks noGrp="1"/>
          </p:cNvGraphicFramePr>
          <p:nvPr/>
        </p:nvGraphicFramePr>
        <p:xfrm>
          <a:off x="5437188" y="1084262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757" name="矩形 2"/>
          <p:cNvSpPr>
            <a:spLocks noChangeArrowheads="1"/>
          </p:cNvSpPr>
          <p:nvPr/>
        </p:nvSpPr>
        <p:spPr bwMode="auto">
          <a:xfrm>
            <a:off x="5073650" y="3683000"/>
            <a:ext cx="3310070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第一笔撇收笔在横中线上方。第二横比第一横长。最后两笔撇捺舒展。</a:t>
            </a:r>
          </a:p>
        </p:txBody>
      </p:sp>
      <p:sp>
        <p:nvSpPr>
          <p:cNvPr id="31758" name="矩形 4"/>
          <p:cNvSpPr/>
          <p:nvPr/>
        </p:nvSpPr>
        <p:spPr>
          <a:xfrm>
            <a:off x="3544888" y="1793875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失</a:t>
            </a:r>
          </a:p>
        </p:txBody>
      </p:sp>
      <p:sp>
        <p:nvSpPr>
          <p:cNvPr id="31759" name="矩形 41"/>
          <p:cNvSpPr/>
          <p:nvPr/>
        </p:nvSpPr>
        <p:spPr>
          <a:xfrm>
            <a:off x="3436938" y="1150938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shī </a:t>
            </a:r>
          </a:p>
        </p:txBody>
      </p:sp>
      <p:pic>
        <p:nvPicPr>
          <p:cNvPr id="31760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17525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1761" name="TextBox 45"/>
          <p:cNvSpPr/>
          <p:nvPr/>
        </p:nvSpPr>
        <p:spPr>
          <a:xfrm>
            <a:off x="938212" y="1746250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失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去</a:t>
            </a:r>
          </a:p>
        </p:txBody>
      </p:sp>
      <p:sp>
        <p:nvSpPr>
          <p:cNvPr id="31762" name="TextBox 20"/>
          <p:cNvSpPr txBox="1">
            <a:spLocks noChangeArrowheads="1"/>
          </p:cNvSpPr>
          <p:nvPr/>
        </p:nvSpPr>
        <p:spPr bwMode="auto">
          <a:xfrm>
            <a:off x="665163" y="3729038"/>
            <a:ext cx="247579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失重  失去 </a:t>
            </a:r>
          </a:p>
        </p:txBody>
      </p:sp>
      <p:sp>
        <p:nvSpPr>
          <p:cNvPr id="31763" name="TextBox 23"/>
          <p:cNvSpPr txBox="1">
            <a:spLocks noChangeArrowheads="1"/>
          </p:cNvSpPr>
          <p:nvPr/>
        </p:nvSpPr>
        <p:spPr bwMode="auto">
          <a:xfrm>
            <a:off x="665163" y="4062413"/>
            <a:ext cx="4099846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804863" marR="0" lvl="0" indent="-804863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宇航员在太空中处于失重的状态。</a:t>
            </a:r>
          </a:p>
        </p:txBody>
      </p:sp>
      <p:sp>
        <p:nvSpPr>
          <p:cNvPr id="31764" name="Freeform 30"/>
          <p:cNvSpPr/>
          <p:nvPr/>
        </p:nvSpPr>
        <p:spPr bwMode="auto">
          <a:xfrm>
            <a:off x="6051550" y="1716088"/>
            <a:ext cx="409575" cy="5826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44" h="917">
                <a:moveTo>
                  <a:pt x="390" y="68"/>
                </a:moveTo>
                <a:lnTo>
                  <a:pt x="373" y="51"/>
                </a:lnTo>
                <a:lnTo>
                  <a:pt x="356" y="34"/>
                </a:lnTo>
                <a:lnTo>
                  <a:pt x="373" y="17"/>
                </a:lnTo>
                <a:lnTo>
                  <a:pt x="390" y="0"/>
                </a:lnTo>
                <a:lnTo>
                  <a:pt x="407" y="0"/>
                </a:lnTo>
                <a:lnTo>
                  <a:pt x="441" y="0"/>
                </a:lnTo>
                <a:lnTo>
                  <a:pt x="492" y="17"/>
                </a:lnTo>
                <a:lnTo>
                  <a:pt x="542" y="51"/>
                </a:lnTo>
                <a:lnTo>
                  <a:pt x="593" y="85"/>
                </a:lnTo>
                <a:lnTo>
                  <a:pt x="627" y="119"/>
                </a:lnTo>
                <a:lnTo>
                  <a:pt x="644" y="153"/>
                </a:lnTo>
                <a:lnTo>
                  <a:pt x="644" y="187"/>
                </a:lnTo>
                <a:lnTo>
                  <a:pt x="627" y="221"/>
                </a:lnTo>
                <a:lnTo>
                  <a:pt x="576" y="289"/>
                </a:lnTo>
                <a:lnTo>
                  <a:pt x="525" y="357"/>
                </a:lnTo>
                <a:lnTo>
                  <a:pt x="475" y="459"/>
                </a:lnTo>
                <a:lnTo>
                  <a:pt x="407" y="561"/>
                </a:lnTo>
                <a:lnTo>
                  <a:pt x="322" y="663"/>
                </a:lnTo>
                <a:lnTo>
                  <a:pt x="254" y="730"/>
                </a:lnTo>
                <a:lnTo>
                  <a:pt x="170" y="815"/>
                </a:lnTo>
                <a:lnTo>
                  <a:pt x="102" y="866"/>
                </a:lnTo>
                <a:lnTo>
                  <a:pt x="51" y="900"/>
                </a:lnTo>
                <a:lnTo>
                  <a:pt x="17" y="917"/>
                </a:lnTo>
                <a:lnTo>
                  <a:pt x="0" y="917"/>
                </a:lnTo>
                <a:lnTo>
                  <a:pt x="0" y="900"/>
                </a:lnTo>
                <a:lnTo>
                  <a:pt x="17" y="866"/>
                </a:lnTo>
                <a:lnTo>
                  <a:pt x="34" y="832"/>
                </a:lnTo>
                <a:lnTo>
                  <a:pt x="85" y="764"/>
                </a:lnTo>
                <a:lnTo>
                  <a:pt x="136" y="696"/>
                </a:lnTo>
                <a:lnTo>
                  <a:pt x="187" y="612"/>
                </a:lnTo>
                <a:lnTo>
                  <a:pt x="254" y="510"/>
                </a:lnTo>
                <a:lnTo>
                  <a:pt x="305" y="391"/>
                </a:lnTo>
                <a:lnTo>
                  <a:pt x="339" y="323"/>
                </a:lnTo>
                <a:lnTo>
                  <a:pt x="356" y="272"/>
                </a:lnTo>
                <a:lnTo>
                  <a:pt x="390" y="187"/>
                </a:lnTo>
                <a:lnTo>
                  <a:pt x="390" y="119"/>
                </a:lnTo>
                <a:lnTo>
                  <a:pt x="390" y="6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5" name="Freeform 32"/>
          <p:cNvSpPr/>
          <p:nvPr/>
        </p:nvSpPr>
        <p:spPr bwMode="auto">
          <a:xfrm>
            <a:off x="6223000" y="1855788"/>
            <a:ext cx="936625" cy="280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74" h="442">
                <a:moveTo>
                  <a:pt x="1474" y="51"/>
                </a:moveTo>
                <a:lnTo>
                  <a:pt x="1474" y="68"/>
                </a:lnTo>
                <a:lnTo>
                  <a:pt x="1457" y="102"/>
                </a:lnTo>
                <a:lnTo>
                  <a:pt x="1423" y="119"/>
                </a:lnTo>
                <a:lnTo>
                  <a:pt x="1373" y="153"/>
                </a:lnTo>
                <a:lnTo>
                  <a:pt x="1322" y="170"/>
                </a:lnTo>
                <a:lnTo>
                  <a:pt x="1271" y="187"/>
                </a:lnTo>
                <a:lnTo>
                  <a:pt x="1220" y="187"/>
                </a:lnTo>
                <a:lnTo>
                  <a:pt x="1152" y="204"/>
                </a:lnTo>
                <a:lnTo>
                  <a:pt x="1085" y="221"/>
                </a:lnTo>
                <a:lnTo>
                  <a:pt x="1000" y="255"/>
                </a:lnTo>
                <a:lnTo>
                  <a:pt x="915" y="272"/>
                </a:lnTo>
                <a:lnTo>
                  <a:pt x="814" y="289"/>
                </a:lnTo>
                <a:lnTo>
                  <a:pt x="712" y="323"/>
                </a:lnTo>
                <a:lnTo>
                  <a:pt x="627" y="340"/>
                </a:lnTo>
                <a:lnTo>
                  <a:pt x="559" y="357"/>
                </a:lnTo>
                <a:lnTo>
                  <a:pt x="475" y="374"/>
                </a:lnTo>
                <a:lnTo>
                  <a:pt x="424" y="391"/>
                </a:lnTo>
                <a:lnTo>
                  <a:pt x="373" y="408"/>
                </a:lnTo>
                <a:lnTo>
                  <a:pt x="339" y="408"/>
                </a:lnTo>
                <a:lnTo>
                  <a:pt x="305" y="408"/>
                </a:lnTo>
                <a:lnTo>
                  <a:pt x="238" y="425"/>
                </a:lnTo>
                <a:lnTo>
                  <a:pt x="170" y="425"/>
                </a:lnTo>
                <a:lnTo>
                  <a:pt x="85" y="442"/>
                </a:lnTo>
                <a:lnTo>
                  <a:pt x="0" y="425"/>
                </a:lnTo>
                <a:lnTo>
                  <a:pt x="34" y="306"/>
                </a:lnTo>
                <a:lnTo>
                  <a:pt x="85" y="306"/>
                </a:lnTo>
                <a:lnTo>
                  <a:pt x="170" y="289"/>
                </a:lnTo>
                <a:lnTo>
                  <a:pt x="271" y="272"/>
                </a:lnTo>
                <a:lnTo>
                  <a:pt x="390" y="238"/>
                </a:lnTo>
                <a:lnTo>
                  <a:pt x="644" y="187"/>
                </a:lnTo>
                <a:lnTo>
                  <a:pt x="797" y="136"/>
                </a:lnTo>
                <a:lnTo>
                  <a:pt x="932" y="102"/>
                </a:lnTo>
                <a:lnTo>
                  <a:pt x="1051" y="51"/>
                </a:lnTo>
                <a:lnTo>
                  <a:pt x="1169" y="17"/>
                </a:lnTo>
                <a:lnTo>
                  <a:pt x="1271" y="0"/>
                </a:lnTo>
                <a:lnTo>
                  <a:pt x="1339" y="0"/>
                </a:lnTo>
                <a:lnTo>
                  <a:pt x="1390" y="0"/>
                </a:lnTo>
                <a:lnTo>
                  <a:pt x="1440" y="17"/>
                </a:lnTo>
                <a:lnTo>
                  <a:pt x="1457" y="34"/>
                </a:lnTo>
                <a:lnTo>
                  <a:pt x="1474" y="5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6" name="Freeform 33"/>
          <p:cNvSpPr/>
          <p:nvPr/>
        </p:nvSpPr>
        <p:spPr bwMode="auto">
          <a:xfrm>
            <a:off x="6040438" y="2282825"/>
            <a:ext cx="1258888" cy="3127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983" h="493">
                <a:moveTo>
                  <a:pt x="0" y="391"/>
                </a:moveTo>
                <a:lnTo>
                  <a:pt x="0" y="391"/>
                </a:lnTo>
                <a:lnTo>
                  <a:pt x="0" y="374"/>
                </a:lnTo>
                <a:lnTo>
                  <a:pt x="17" y="357"/>
                </a:lnTo>
                <a:lnTo>
                  <a:pt x="34" y="357"/>
                </a:lnTo>
                <a:lnTo>
                  <a:pt x="51" y="340"/>
                </a:lnTo>
                <a:lnTo>
                  <a:pt x="85" y="340"/>
                </a:lnTo>
                <a:lnTo>
                  <a:pt x="136" y="323"/>
                </a:lnTo>
                <a:lnTo>
                  <a:pt x="187" y="306"/>
                </a:lnTo>
                <a:lnTo>
                  <a:pt x="254" y="289"/>
                </a:lnTo>
                <a:lnTo>
                  <a:pt x="339" y="272"/>
                </a:lnTo>
                <a:lnTo>
                  <a:pt x="441" y="255"/>
                </a:lnTo>
                <a:lnTo>
                  <a:pt x="559" y="238"/>
                </a:lnTo>
                <a:lnTo>
                  <a:pt x="780" y="187"/>
                </a:lnTo>
                <a:lnTo>
                  <a:pt x="983" y="136"/>
                </a:lnTo>
                <a:lnTo>
                  <a:pt x="1169" y="102"/>
                </a:lnTo>
                <a:lnTo>
                  <a:pt x="1339" y="68"/>
                </a:lnTo>
                <a:lnTo>
                  <a:pt x="1407" y="51"/>
                </a:lnTo>
                <a:lnTo>
                  <a:pt x="1474" y="51"/>
                </a:lnTo>
                <a:lnTo>
                  <a:pt x="1525" y="34"/>
                </a:lnTo>
                <a:lnTo>
                  <a:pt x="1576" y="17"/>
                </a:lnTo>
                <a:lnTo>
                  <a:pt x="1610" y="17"/>
                </a:lnTo>
                <a:lnTo>
                  <a:pt x="1644" y="17"/>
                </a:lnTo>
                <a:lnTo>
                  <a:pt x="1661" y="0"/>
                </a:lnTo>
                <a:lnTo>
                  <a:pt x="1678" y="0"/>
                </a:lnTo>
                <a:lnTo>
                  <a:pt x="1728" y="17"/>
                </a:lnTo>
                <a:lnTo>
                  <a:pt x="1762" y="17"/>
                </a:lnTo>
                <a:lnTo>
                  <a:pt x="1813" y="34"/>
                </a:lnTo>
                <a:lnTo>
                  <a:pt x="1881" y="68"/>
                </a:lnTo>
                <a:lnTo>
                  <a:pt x="1949" y="119"/>
                </a:lnTo>
                <a:lnTo>
                  <a:pt x="1966" y="136"/>
                </a:lnTo>
                <a:lnTo>
                  <a:pt x="1983" y="153"/>
                </a:lnTo>
                <a:lnTo>
                  <a:pt x="1983" y="170"/>
                </a:lnTo>
                <a:lnTo>
                  <a:pt x="1966" y="187"/>
                </a:lnTo>
                <a:lnTo>
                  <a:pt x="1932" y="187"/>
                </a:lnTo>
                <a:lnTo>
                  <a:pt x="1898" y="204"/>
                </a:lnTo>
                <a:lnTo>
                  <a:pt x="1830" y="204"/>
                </a:lnTo>
                <a:lnTo>
                  <a:pt x="1779" y="221"/>
                </a:lnTo>
                <a:lnTo>
                  <a:pt x="1695" y="221"/>
                </a:lnTo>
                <a:lnTo>
                  <a:pt x="1610" y="221"/>
                </a:lnTo>
                <a:lnTo>
                  <a:pt x="1491" y="238"/>
                </a:lnTo>
                <a:lnTo>
                  <a:pt x="1271" y="255"/>
                </a:lnTo>
                <a:lnTo>
                  <a:pt x="1068" y="289"/>
                </a:lnTo>
                <a:lnTo>
                  <a:pt x="847" y="340"/>
                </a:lnTo>
                <a:lnTo>
                  <a:pt x="627" y="374"/>
                </a:lnTo>
                <a:lnTo>
                  <a:pt x="526" y="408"/>
                </a:lnTo>
                <a:lnTo>
                  <a:pt x="441" y="425"/>
                </a:lnTo>
                <a:lnTo>
                  <a:pt x="356" y="442"/>
                </a:lnTo>
                <a:lnTo>
                  <a:pt x="288" y="459"/>
                </a:lnTo>
                <a:lnTo>
                  <a:pt x="237" y="476"/>
                </a:lnTo>
                <a:lnTo>
                  <a:pt x="204" y="476"/>
                </a:lnTo>
                <a:lnTo>
                  <a:pt x="187" y="476"/>
                </a:lnTo>
                <a:lnTo>
                  <a:pt x="170" y="493"/>
                </a:lnTo>
                <a:lnTo>
                  <a:pt x="153" y="476"/>
                </a:lnTo>
                <a:lnTo>
                  <a:pt x="136" y="476"/>
                </a:lnTo>
                <a:lnTo>
                  <a:pt x="85" y="442"/>
                </a:lnTo>
                <a:lnTo>
                  <a:pt x="34" y="425"/>
                </a:lnTo>
                <a:lnTo>
                  <a:pt x="0" y="39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7" name="Freeform 31"/>
          <p:cNvSpPr/>
          <p:nvPr/>
        </p:nvSpPr>
        <p:spPr bwMode="auto">
          <a:xfrm>
            <a:off x="5922962" y="1414462"/>
            <a:ext cx="892175" cy="18430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l" t="t" r="GT0" b="GT1"/>
            <a:pathLst>
              <a:path w="1406" h="2903">
                <a:moveTo>
                  <a:pt x="0" y="2886"/>
                </a:moveTo>
                <a:lnTo>
                  <a:pt x="0" y="2886"/>
                </a:lnTo>
                <a:lnTo>
                  <a:pt x="0" y="2869"/>
                </a:lnTo>
                <a:lnTo>
                  <a:pt x="34" y="2852"/>
                </a:lnTo>
                <a:lnTo>
                  <a:pt x="85" y="2801"/>
                </a:lnTo>
                <a:lnTo>
                  <a:pt x="169" y="2750"/>
                </a:lnTo>
                <a:lnTo>
                  <a:pt x="271" y="2683"/>
                </a:lnTo>
                <a:lnTo>
                  <a:pt x="356" y="2615"/>
                </a:lnTo>
                <a:lnTo>
                  <a:pt x="457" y="2547"/>
                </a:lnTo>
                <a:lnTo>
                  <a:pt x="559" y="2462"/>
                </a:lnTo>
                <a:lnTo>
                  <a:pt x="661" y="2360"/>
                </a:lnTo>
                <a:lnTo>
                  <a:pt x="745" y="2241"/>
                </a:lnTo>
                <a:lnTo>
                  <a:pt x="847" y="2122"/>
                </a:lnTo>
                <a:lnTo>
                  <a:pt x="915" y="1986"/>
                </a:lnTo>
                <a:lnTo>
                  <a:pt x="983" y="1834"/>
                </a:lnTo>
                <a:lnTo>
                  <a:pt x="1033" y="1681"/>
                </a:lnTo>
                <a:lnTo>
                  <a:pt x="1084" y="1494"/>
                </a:lnTo>
                <a:lnTo>
                  <a:pt x="1118" y="1290"/>
                </a:lnTo>
                <a:lnTo>
                  <a:pt x="1135" y="900"/>
                </a:lnTo>
                <a:lnTo>
                  <a:pt x="1169" y="509"/>
                </a:lnTo>
                <a:lnTo>
                  <a:pt x="1169" y="424"/>
                </a:lnTo>
                <a:lnTo>
                  <a:pt x="1152" y="340"/>
                </a:lnTo>
                <a:lnTo>
                  <a:pt x="1152" y="272"/>
                </a:lnTo>
                <a:lnTo>
                  <a:pt x="1152" y="221"/>
                </a:lnTo>
                <a:lnTo>
                  <a:pt x="1152" y="170"/>
                </a:lnTo>
                <a:lnTo>
                  <a:pt x="1135" y="136"/>
                </a:lnTo>
                <a:lnTo>
                  <a:pt x="1135" y="119"/>
                </a:lnTo>
                <a:lnTo>
                  <a:pt x="1118" y="102"/>
                </a:lnTo>
                <a:lnTo>
                  <a:pt x="1101" y="51"/>
                </a:lnTo>
                <a:lnTo>
                  <a:pt x="1084" y="34"/>
                </a:lnTo>
                <a:lnTo>
                  <a:pt x="1101" y="17"/>
                </a:lnTo>
                <a:lnTo>
                  <a:pt x="1118" y="0"/>
                </a:lnTo>
                <a:lnTo>
                  <a:pt x="1152" y="0"/>
                </a:lnTo>
                <a:lnTo>
                  <a:pt x="1186" y="17"/>
                </a:lnTo>
                <a:lnTo>
                  <a:pt x="1254" y="34"/>
                </a:lnTo>
                <a:lnTo>
                  <a:pt x="1304" y="68"/>
                </a:lnTo>
                <a:lnTo>
                  <a:pt x="1355" y="85"/>
                </a:lnTo>
                <a:lnTo>
                  <a:pt x="1389" y="102"/>
                </a:lnTo>
                <a:lnTo>
                  <a:pt x="1406" y="119"/>
                </a:lnTo>
                <a:lnTo>
                  <a:pt x="1406" y="170"/>
                </a:lnTo>
                <a:lnTo>
                  <a:pt x="1406" y="204"/>
                </a:lnTo>
                <a:lnTo>
                  <a:pt x="1389" y="238"/>
                </a:lnTo>
                <a:lnTo>
                  <a:pt x="1389" y="272"/>
                </a:lnTo>
                <a:lnTo>
                  <a:pt x="1372" y="323"/>
                </a:lnTo>
                <a:lnTo>
                  <a:pt x="1372" y="373"/>
                </a:lnTo>
                <a:lnTo>
                  <a:pt x="1355" y="458"/>
                </a:lnTo>
                <a:lnTo>
                  <a:pt x="1355" y="509"/>
                </a:lnTo>
                <a:lnTo>
                  <a:pt x="1355" y="577"/>
                </a:lnTo>
                <a:lnTo>
                  <a:pt x="1355" y="645"/>
                </a:lnTo>
                <a:lnTo>
                  <a:pt x="1355" y="713"/>
                </a:lnTo>
                <a:lnTo>
                  <a:pt x="1338" y="798"/>
                </a:lnTo>
                <a:lnTo>
                  <a:pt x="1338" y="883"/>
                </a:lnTo>
                <a:lnTo>
                  <a:pt x="1321" y="1070"/>
                </a:lnTo>
                <a:lnTo>
                  <a:pt x="1304" y="1239"/>
                </a:lnTo>
                <a:lnTo>
                  <a:pt x="1271" y="1409"/>
                </a:lnTo>
                <a:lnTo>
                  <a:pt x="1254" y="1545"/>
                </a:lnTo>
                <a:lnTo>
                  <a:pt x="1220" y="1698"/>
                </a:lnTo>
                <a:lnTo>
                  <a:pt x="1169" y="1834"/>
                </a:lnTo>
                <a:lnTo>
                  <a:pt x="1118" y="1952"/>
                </a:lnTo>
                <a:lnTo>
                  <a:pt x="1067" y="2071"/>
                </a:lnTo>
                <a:lnTo>
                  <a:pt x="1016" y="2173"/>
                </a:lnTo>
                <a:lnTo>
                  <a:pt x="932" y="2292"/>
                </a:lnTo>
                <a:lnTo>
                  <a:pt x="847" y="2394"/>
                </a:lnTo>
                <a:lnTo>
                  <a:pt x="745" y="2479"/>
                </a:lnTo>
                <a:lnTo>
                  <a:pt x="525" y="2649"/>
                </a:lnTo>
                <a:lnTo>
                  <a:pt x="288" y="2801"/>
                </a:lnTo>
                <a:lnTo>
                  <a:pt x="220" y="2835"/>
                </a:lnTo>
                <a:lnTo>
                  <a:pt x="169" y="2852"/>
                </a:lnTo>
                <a:lnTo>
                  <a:pt x="119" y="2869"/>
                </a:lnTo>
                <a:lnTo>
                  <a:pt x="85" y="2886"/>
                </a:lnTo>
                <a:lnTo>
                  <a:pt x="51" y="2886"/>
                </a:lnTo>
                <a:lnTo>
                  <a:pt x="17" y="2903"/>
                </a:lnTo>
                <a:lnTo>
                  <a:pt x="0" y="2903"/>
                </a:lnTo>
                <a:lnTo>
                  <a:pt x="0" y="288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8" name="Freeform 34"/>
          <p:cNvSpPr/>
          <p:nvPr/>
        </p:nvSpPr>
        <p:spPr bwMode="auto">
          <a:xfrm>
            <a:off x="6643688" y="2427288"/>
            <a:ext cx="1108075" cy="7985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745" h="1256">
                <a:moveTo>
                  <a:pt x="1474" y="1087"/>
                </a:moveTo>
                <a:lnTo>
                  <a:pt x="1542" y="1103"/>
                </a:lnTo>
                <a:lnTo>
                  <a:pt x="1593" y="1120"/>
                </a:lnTo>
                <a:lnTo>
                  <a:pt x="1643" y="1137"/>
                </a:lnTo>
                <a:lnTo>
                  <a:pt x="1677" y="1137"/>
                </a:lnTo>
                <a:lnTo>
                  <a:pt x="1694" y="1154"/>
                </a:lnTo>
                <a:lnTo>
                  <a:pt x="1728" y="1171"/>
                </a:lnTo>
                <a:lnTo>
                  <a:pt x="1728" y="1188"/>
                </a:lnTo>
                <a:lnTo>
                  <a:pt x="1745" y="1188"/>
                </a:lnTo>
                <a:lnTo>
                  <a:pt x="1728" y="1188"/>
                </a:lnTo>
                <a:lnTo>
                  <a:pt x="1728" y="1205"/>
                </a:lnTo>
                <a:lnTo>
                  <a:pt x="1677" y="1222"/>
                </a:lnTo>
                <a:lnTo>
                  <a:pt x="1610" y="1239"/>
                </a:lnTo>
                <a:lnTo>
                  <a:pt x="1525" y="1239"/>
                </a:lnTo>
                <a:lnTo>
                  <a:pt x="1305" y="1256"/>
                </a:lnTo>
                <a:lnTo>
                  <a:pt x="1084" y="1256"/>
                </a:lnTo>
                <a:lnTo>
                  <a:pt x="1000" y="1239"/>
                </a:lnTo>
                <a:lnTo>
                  <a:pt x="915" y="1239"/>
                </a:lnTo>
                <a:lnTo>
                  <a:pt x="864" y="1222"/>
                </a:lnTo>
                <a:lnTo>
                  <a:pt x="830" y="1188"/>
                </a:lnTo>
                <a:lnTo>
                  <a:pt x="796" y="1154"/>
                </a:lnTo>
                <a:lnTo>
                  <a:pt x="746" y="1103"/>
                </a:lnTo>
                <a:lnTo>
                  <a:pt x="678" y="1019"/>
                </a:lnTo>
                <a:lnTo>
                  <a:pt x="610" y="934"/>
                </a:lnTo>
                <a:lnTo>
                  <a:pt x="559" y="866"/>
                </a:lnTo>
                <a:lnTo>
                  <a:pt x="508" y="798"/>
                </a:lnTo>
                <a:lnTo>
                  <a:pt x="441" y="696"/>
                </a:lnTo>
                <a:lnTo>
                  <a:pt x="373" y="611"/>
                </a:lnTo>
                <a:lnTo>
                  <a:pt x="288" y="492"/>
                </a:lnTo>
                <a:lnTo>
                  <a:pt x="203" y="373"/>
                </a:lnTo>
                <a:lnTo>
                  <a:pt x="102" y="221"/>
                </a:lnTo>
                <a:lnTo>
                  <a:pt x="0" y="68"/>
                </a:lnTo>
                <a:lnTo>
                  <a:pt x="68" y="0"/>
                </a:lnTo>
                <a:lnTo>
                  <a:pt x="153" y="119"/>
                </a:lnTo>
                <a:lnTo>
                  <a:pt x="254" y="221"/>
                </a:lnTo>
                <a:lnTo>
                  <a:pt x="339" y="322"/>
                </a:lnTo>
                <a:lnTo>
                  <a:pt x="407" y="407"/>
                </a:lnTo>
                <a:lnTo>
                  <a:pt x="474" y="475"/>
                </a:lnTo>
                <a:lnTo>
                  <a:pt x="542" y="543"/>
                </a:lnTo>
                <a:lnTo>
                  <a:pt x="593" y="594"/>
                </a:lnTo>
                <a:lnTo>
                  <a:pt x="644" y="628"/>
                </a:lnTo>
                <a:lnTo>
                  <a:pt x="813" y="764"/>
                </a:lnTo>
                <a:lnTo>
                  <a:pt x="898" y="832"/>
                </a:lnTo>
                <a:lnTo>
                  <a:pt x="1000" y="900"/>
                </a:lnTo>
                <a:lnTo>
                  <a:pt x="1101" y="951"/>
                </a:lnTo>
                <a:lnTo>
                  <a:pt x="1220" y="1002"/>
                </a:lnTo>
                <a:lnTo>
                  <a:pt x="1338" y="1053"/>
                </a:lnTo>
                <a:lnTo>
                  <a:pt x="1474" y="108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9" name="TextBox 32"/>
          <p:cNvSpPr txBox="1">
            <a:spLocks noChangeArrowheads="1"/>
          </p:cNvSpPr>
          <p:nvPr/>
        </p:nvSpPr>
        <p:spPr bwMode="auto">
          <a:xfrm>
            <a:off x="665163" y="3062288"/>
            <a:ext cx="15175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>
                <a:latin typeface="宋体" pitchFamily="2" charset="-122"/>
              </a:rPr>
              <a:t>独体</a:t>
            </a:r>
          </a:p>
        </p:txBody>
      </p:sp>
      <p:sp>
        <p:nvSpPr>
          <p:cNvPr id="31770" name="TextBox 33"/>
          <p:cNvSpPr txBox="1">
            <a:spLocks noChangeArrowheads="1"/>
          </p:cNvSpPr>
          <p:nvPr/>
        </p:nvSpPr>
        <p:spPr bwMode="auto">
          <a:xfrm>
            <a:off x="665163" y="3395663"/>
            <a:ext cx="247579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S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丿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/>
      <p:bldP spid="31759" grpId="0"/>
      <p:bldP spid="31762" grpId="0"/>
      <p:bldP spid="31763" grpId="0"/>
      <p:bldP spid="31769" grpId="0"/>
      <p:bldP spid="317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47"/>
          <p:cNvGraphicFramePr>
            <a:graphicFrameLocks noGrp="1"/>
          </p:cNvGraphicFramePr>
          <p:nvPr/>
        </p:nvGraphicFramePr>
        <p:xfrm>
          <a:off x="5437188" y="1120775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3805" name="矩形 2"/>
          <p:cNvSpPr>
            <a:spLocks noChangeArrowheads="1"/>
          </p:cNvSpPr>
          <p:nvPr/>
        </p:nvSpPr>
        <p:spPr bwMode="auto">
          <a:xfrm>
            <a:off x="5146675" y="3741738"/>
            <a:ext cx="3208368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第六笔撇收笔稍高于第二笔的下端，穿插到第四笔点的下方。</a:t>
            </a:r>
          </a:p>
        </p:txBody>
      </p:sp>
      <p:sp>
        <p:nvSpPr>
          <p:cNvPr id="33806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板</a:t>
            </a:r>
          </a:p>
        </p:txBody>
      </p:sp>
      <p:sp>
        <p:nvSpPr>
          <p:cNvPr id="33807" name="矩形 41"/>
          <p:cNvSpPr/>
          <p:nvPr/>
        </p:nvSpPr>
        <p:spPr>
          <a:xfrm>
            <a:off x="3436938" y="1187450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bǎn </a:t>
            </a:r>
          </a:p>
        </p:txBody>
      </p:sp>
      <p:pic>
        <p:nvPicPr>
          <p:cNvPr id="33808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3809" name="TextBox 45"/>
          <p:cNvSpPr/>
          <p:nvPr/>
        </p:nvSpPr>
        <p:spPr>
          <a:xfrm>
            <a:off x="938212" y="1782762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地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板</a:t>
            </a:r>
          </a:p>
        </p:txBody>
      </p:sp>
      <p:sp>
        <p:nvSpPr>
          <p:cNvPr id="33810" name="TextBox 20"/>
          <p:cNvSpPr txBox="1">
            <a:spLocks noChangeArrowheads="1"/>
          </p:cNvSpPr>
          <p:nvPr/>
        </p:nvSpPr>
        <p:spPr bwMode="auto">
          <a:xfrm>
            <a:off x="652463" y="3933825"/>
            <a:ext cx="2420180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地板  木板</a:t>
            </a:r>
          </a:p>
        </p:txBody>
      </p:sp>
      <p:sp>
        <p:nvSpPr>
          <p:cNvPr id="33811" name="TextBox 23"/>
          <p:cNvSpPr txBox="1">
            <a:spLocks noChangeArrowheads="1"/>
          </p:cNvSpPr>
          <p:nvPr/>
        </p:nvSpPr>
        <p:spPr bwMode="auto">
          <a:xfrm>
            <a:off x="652463" y="4335463"/>
            <a:ext cx="4058530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妈妈习惯每天早晨擦地板。</a:t>
            </a:r>
          </a:p>
        </p:txBody>
      </p:sp>
      <p:sp>
        <p:nvSpPr>
          <p:cNvPr id="33812" name="Freeform 14"/>
          <p:cNvSpPr/>
          <p:nvPr/>
        </p:nvSpPr>
        <p:spPr bwMode="auto">
          <a:xfrm>
            <a:off x="5840412" y="2076450"/>
            <a:ext cx="746125" cy="2143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73" h="338">
                <a:moveTo>
                  <a:pt x="607" y="106"/>
                </a:moveTo>
                <a:lnTo>
                  <a:pt x="630" y="100"/>
                </a:lnTo>
                <a:lnTo>
                  <a:pt x="653" y="92"/>
                </a:lnTo>
                <a:lnTo>
                  <a:pt x="676" y="87"/>
                </a:lnTo>
                <a:lnTo>
                  <a:pt x="697" y="81"/>
                </a:lnTo>
                <a:lnTo>
                  <a:pt x="718" y="75"/>
                </a:lnTo>
                <a:lnTo>
                  <a:pt x="739" y="71"/>
                </a:lnTo>
                <a:lnTo>
                  <a:pt x="759" y="66"/>
                </a:lnTo>
                <a:lnTo>
                  <a:pt x="778" y="60"/>
                </a:lnTo>
                <a:lnTo>
                  <a:pt x="797" y="56"/>
                </a:lnTo>
                <a:lnTo>
                  <a:pt x="816" y="50"/>
                </a:lnTo>
                <a:lnTo>
                  <a:pt x="834" y="46"/>
                </a:lnTo>
                <a:lnTo>
                  <a:pt x="849" y="43"/>
                </a:lnTo>
                <a:lnTo>
                  <a:pt x="866" y="39"/>
                </a:lnTo>
                <a:lnTo>
                  <a:pt x="882" y="35"/>
                </a:lnTo>
                <a:lnTo>
                  <a:pt x="897" y="31"/>
                </a:lnTo>
                <a:lnTo>
                  <a:pt x="910" y="27"/>
                </a:lnTo>
                <a:lnTo>
                  <a:pt x="926" y="23"/>
                </a:lnTo>
                <a:lnTo>
                  <a:pt x="937" y="22"/>
                </a:lnTo>
                <a:lnTo>
                  <a:pt x="951" y="18"/>
                </a:lnTo>
                <a:lnTo>
                  <a:pt x="962" y="16"/>
                </a:lnTo>
                <a:lnTo>
                  <a:pt x="974" y="14"/>
                </a:lnTo>
                <a:lnTo>
                  <a:pt x="985" y="12"/>
                </a:lnTo>
                <a:lnTo>
                  <a:pt x="995" y="8"/>
                </a:lnTo>
                <a:lnTo>
                  <a:pt x="1004" y="8"/>
                </a:lnTo>
                <a:lnTo>
                  <a:pt x="1014" y="6"/>
                </a:lnTo>
                <a:lnTo>
                  <a:pt x="1022" y="4"/>
                </a:lnTo>
                <a:lnTo>
                  <a:pt x="1029" y="2"/>
                </a:lnTo>
                <a:lnTo>
                  <a:pt x="1035" y="2"/>
                </a:lnTo>
                <a:lnTo>
                  <a:pt x="1043" y="2"/>
                </a:lnTo>
                <a:lnTo>
                  <a:pt x="1049" y="0"/>
                </a:lnTo>
                <a:lnTo>
                  <a:pt x="1054" y="0"/>
                </a:lnTo>
                <a:lnTo>
                  <a:pt x="1058" y="0"/>
                </a:lnTo>
                <a:lnTo>
                  <a:pt x="1075" y="0"/>
                </a:lnTo>
                <a:lnTo>
                  <a:pt x="1091" y="2"/>
                </a:lnTo>
                <a:lnTo>
                  <a:pt x="1104" y="4"/>
                </a:lnTo>
                <a:lnTo>
                  <a:pt x="1118" y="8"/>
                </a:lnTo>
                <a:lnTo>
                  <a:pt x="1129" y="14"/>
                </a:lnTo>
                <a:lnTo>
                  <a:pt x="1141" y="18"/>
                </a:lnTo>
                <a:lnTo>
                  <a:pt x="1150" y="23"/>
                </a:lnTo>
                <a:lnTo>
                  <a:pt x="1158" y="31"/>
                </a:lnTo>
                <a:lnTo>
                  <a:pt x="1162" y="35"/>
                </a:lnTo>
                <a:lnTo>
                  <a:pt x="1166" y="39"/>
                </a:lnTo>
                <a:lnTo>
                  <a:pt x="1168" y="43"/>
                </a:lnTo>
                <a:lnTo>
                  <a:pt x="1169" y="46"/>
                </a:lnTo>
                <a:lnTo>
                  <a:pt x="1171" y="52"/>
                </a:lnTo>
                <a:lnTo>
                  <a:pt x="1173" y="56"/>
                </a:lnTo>
                <a:lnTo>
                  <a:pt x="1173" y="60"/>
                </a:lnTo>
                <a:lnTo>
                  <a:pt x="1173" y="64"/>
                </a:lnTo>
                <a:lnTo>
                  <a:pt x="1173" y="69"/>
                </a:lnTo>
                <a:lnTo>
                  <a:pt x="1173" y="73"/>
                </a:lnTo>
                <a:lnTo>
                  <a:pt x="1171" y="77"/>
                </a:lnTo>
                <a:lnTo>
                  <a:pt x="1169" y="81"/>
                </a:lnTo>
                <a:lnTo>
                  <a:pt x="1168" y="87"/>
                </a:lnTo>
                <a:lnTo>
                  <a:pt x="1166" y="91"/>
                </a:lnTo>
                <a:lnTo>
                  <a:pt x="1162" y="96"/>
                </a:lnTo>
                <a:lnTo>
                  <a:pt x="1158" y="100"/>
                </a:lnTo>
                <a:lnTo>
                  <a:pt x="1154" y="104"/>
                </a:lnTo>
                <a:lnTo>
                  <a:pt x="1148" y="110"/>
                </a:lnTo>
                <a:lnTo>
                  <a:pt x="1143" y="113"/>
                </a:lnTo>
                <a:lnTo>
                  <a:pt x="1137" y="119"/>
                </a:lnTo>
                <a:lnTo>
                  <a:pt x="1129" y="123"/>
                </a:lnTo>
                <a:lnTo>
                  <a:pt x="1121" y="127"/>
                </a:lnTo>
                <a:lnTo>
                  <a:pt x="1114" y="133"/>
                </a:lnTo>
                <a:lnTo>
                  <a:pt x="1104" y="136"/>
                </a:lnTo>
                <a:lnTo>
                  <a:pt x="1095" y="140"/>
                </a:lnTo>
                <a:lnTo>
                  <a:pt x="1085" y="144"/>
                </a:lnTo>
                <a:lnTo>
                  <a:pt x="1073" y="148"/>
                </a:lnTo>
                <a:lnTo>
                  <a:pt x="1062" y="154"/>
                </a:lnTo>
                <a:lnTo>
                  <a:pt x="1050" y="158"/>
                </a:lnTo>
                <a:lnTo>
                  <a:pt x="1037" y="161"/>
                </a:lnTo>
                <a:lnTo>
                  <a:pt x="1024" y="165"/>
                </a:lnTo>
                <a:lnTo>
                  <a:pt x="1008" y="169"/>
                </a:lnTo>
                <a:lnTo>
                  <a:pt x="993" y="173"/>
                </a:lnTo>
                <a:lnTo>
                  <a:pt x="976" y="177"/>
                </a:lnTo>
                <a:lnTo>
                  <a:pt x="956" y="182"/>
                </a:lnTo>
                <a:lnTo>
                  <a:pt x="935" y="186"/>
                </a:lnTo>
                <a:lnTo>
                  <a:pt x="914" y="192"/>
                </a:lnTo>
                <a:lnTo>
                  <a:pt x="889" y="198"/>
                </a:lnTo>
                <a:lnTo>
                  <a:pt x="864" y="204"/>
                </a:lnTo>
                <a:lnTo>
                  <a:pt x="835" y="209"/>
                </a:lnTo>
                <a:lnTo>
                  <a:pt x="807" y="215"/>
                </a:lnTo>
                <a:lnTo>
                  <a:pt x="776" y="223"/>
                </a:lnTo>
                <a:lnTo>
                  <a:pt x="743" y="230"/>
                </a:lnTo>
                <a:lnTo>
                  <a:pt x="709" y="236"/>
                </a:lnTo>
                <a:lnTo>
                  <a:pt x="674" y="244"/>
                </a:lnTo>
                <a:lnTo>
                  <a:pt x="636" y="251"/>
                </a:lnTo>
                <a:lnTo>
                  <a:pt x="597" y="261"/>
                </a:lnTo>
                <a:lnTo>
                  <a:pt x="557" y="269"/>
                </a:lnTo>
                <a:lnTo>
                  <a:pt x="536" y="273"/>
                </a:lnTo>
                <a:lnTo>
                  <a:pt x="517" y="276"/>
                </a:lnTo>
                <a:lnTo>
                  <a:pt x="498" y="280"/>
                </a:lnTo>
                <a:lnTo>
                  <a:pt x="478" y="284"/>
                </a:lnTo>
                <a:lnTo>
                  <a:pt x="461" y="288"/>
                </a:lnTo>
                <a:lnTo>
                  <a:pt x="444" y="292"/>
                </a:lnTo>
                <a:lnTo>
                  <a:pt x="427" y="296"/>
                </a:lnTo>
                <a:lnTo>
                  <a:pt x="411" y="299"/>
                </a:lnTo>
                <a:lnTo>
                  <a:pt x="394" y="301"/>
                </a:lnTo>
                <a:lnTo>
                  <a:pt x="379" y="305"/>
                </a:lnTo>
                <a:lnTo>
                  <a:pt x="365" y="309"/>
                </a:lnTo>
                <a:lnTo>
                  <a:pt x="352" y="311"/>
                </a:lnTo>
                <a:lnTo>
                  <a:pt x="338" y="313"/>
                </a:lnTo>
                <a:lnTo>
                  <a:pt x="325" y="317"/>
                </a:lnTo>
                <a:lnTo>
                  <a:pt x="313" y="319"/>
                </a:lnTo>
                <a:lnTo>
                  <a:pt x="302" y="320"/>
                </a:lnTo>
                <a:lnTo>
                  <a:pt x="290" y="322"/>
                </a:lnTo>
                <a:lnTo>
                  <a:pt x="279" y="324"/>
                </a:lnTo>
                <a:lnTo>
                  <a:pt x="269" y="326"/>
                </a:lnTo>
                <a:lnTo>
                  <a:pt x="261" y="328"/>
                </a:lnTo>
                <a:lnTo>
                  <a:pt x="252" y="330"/>
                </a:lnTo>
                <a:lnTo>
                  <a:pt x="244" y="332"/>
                </a:lnTo>
                <a:lnTo>
                  <a:pt x="237" y="332"/>
                </a:lnTo>
                <a:lnTo>
                  <a:pt x="229" y="334"/>
                </a:lnTo>
                <a:lnTo>
                  <a:pt x="223" y="334"/>
                </a:lnTo>
                <a:lnTo>
                  <a:pt x="217" y="336"/>
                </a:lnTo>
                <a:lnTo>
                  <a:pt x="213" y="336"/>
                </a:lnTo>
                <a:lnTo>
                  <a:pt x="208" y="336"/>
                </a:lnTo>
                <a:lnTo>
                  <a:pt x="204" y="338"/>
                </a:lnTo>
                <a:lnTo>
                  <a:pt x="202" y="338"/>
                </a:lnTo>
                <a:lnTo>
                  <a:pt x="198" y="338"/>
                </a:lnTo>
                <a:lnTo>
                  <a:pt x="196" y="338"/>
                </a:lnTo>
                <a:lnTo>
                  <a:pt x="189" y="338"/>
                </a:lnTo>
                <a:lnTo>
                  <a:pt x="177" y="338"/>
                </a:lnTo>
                <a:lnTo>
                  <a:pt x="165" y="336"/>
                </a:lnTo>
                <a:lnTo>
                  <a:pt x="154" y="334"/>
                </a:lnTo>
                <a:lnTo>
                  <a:pt x="139" y="332"/>
                </a:lnTo>
                <a:lnTo>
                  <a:pt x="123" y="330"/>
                </a:lnTo>
                <a:lnTo>
                  <a:pt x="106" y="328"/>
                </a:lnTo>
                <a:lnTo>
                  <a:pt x="89" y="324"/>
                </a:lnTo>
                <a:lnTo>
                  <a:pt x="79" y="322"/>
                </a:lnTo>
                <a:lnTo>
                  <a:pt x="71" y="320"/>
                </a:lnTo>
                <a:lnTo>
                  <a:pt x="64" y="320"/>
                </a:lnTo>
                <a:lnTo>
                  <a:pt x="56" y="319"/>
                </a:lnTo>
                <a:lnTo>
                  <a:pt x="48" y="317"/>
                </a:lnTo>
                <a:lnTo>
                  <a:pt x="41" y="315"/>
                </a:lnTo>
                <a:lnTo>
                  <a:pt x="35" y="313"/>
                </a:lnTo>
                <a:lnTo>
                  <a:pt x="29" y="309"/>
                </a:lnTo>
                <a:lnTo>
                  <a:pt x="25" y="307"/>
                </a:lnTo>
                <a:lnTo>
                  <a:pt x="20" y="305"/>
                </a:lnTo>
                <a:lnTo>
                  <a:pt x="16" y="303"/>
                </a:lnTo>
                <a:lnTo>
                  <a:pt x="12" y="299"/>
                </a:lnTo>
                <a:lnTo>
                  <a:pt x="8" y="297"/>
                </a:lnTo>
                <a:lnTo>
                  <a:pt x="6" y="294"/>
                </a:lnTo>
                <a:lnTo>
                  <a:pt x="4" y="292"/>
                </a:lnTo>
                <a:lnTo>
                  <a:pt x="2" y="288"/>
                </a:lnTo>
                <a:lnTo>
                  <a:pt x="0" y="284"/>
                </a:lnTo>
                <a:lnTo>
                  <a:pt x="0" y="282"/>
                </a:lnTo>
                <a:lnTo>
                  <a:pt x="2" y="278"/>
                </a:lnTo>
                <a:lnTo>
                  <a:pt x="4" y="274"/>
                </a:lnTo>
                <a:lnTo>
                  <a:pt x="6" y="273"/>
                </a:lnTo>
                <a:lnTo>
                  <a:pt x="10" y="269"/>
                </a:lnTo>
                <a:lnTo>
                  <a:pt x="16" y="267"/>
                </a:lnTo>
                <a:lnTo>
                  <a:pt x="22" y="263"/>
                </a:lnTo>
                <a:lnTo>
                  <a:pt x="29" y="259"/>
                </a:lnTo>
                <a:lnTo>
                  <a:pt x="37" y="257"/>
                </a:lnTo>
                <a:lnTo>
                  <a:pt x="46" y="253"/>
                </a:lnTo>
                <a:lnTo>
                  <a:pt x="56" y="251"/>
                </a:lnTo>
                <a:lnTo>
                  <a:pt x="68" y="248"/>
                </a:lnTo>
                <a:lnTo>
                  <a:pt x="81" y="244"/>
                </a:lnTo>
                <a:lnTo>
                  <a:pt x="94" y="242"/>
                </a:lnTo>
                <a:lnTo>
                  <a:pt x="108" y="238"/>
                </a:lnTo>
                <a:lnTo>
                  <a:pt x="116" y="236"/>
                </a:lnTo>
                <a:lnTo>
                  <a:pt x="123" y="234"/>
                </a:lnTo>
                <a:lnTo>
                  <a:pt x="133" y="232"/>
                </a:lnTo>
                <a:lnTo>
                  <a:pt x="142" y="230"/>
                </a:lnTo>
                <a:lnTo>
                  <a:pt x="152" y="228"/>
                </a:lnTo>
                <a:lnTo>
                  <a:pt x="162" y="225"/>
                </a:lnTo>
                <a:lnTo>
                  <a:pt x="173" y="223"/>
                </a:lnTo>
                <a:lnTo>
                  <a:pt x="183" y="221"/>
                </a:lnTo>
                <a:lnTo>
                  <a:pt x="196" y="217"/>
                </a:lnTo>
                <a:lnTo>
                  <a:pt x="208" y="213"/>
                </a:lnTo>
                <a:lnTo>
                  <a:pt x="221" y="211"/>
                </a:lnTo>
                <a:lnTo>
                  <a:pt x="233" y="207"/>
                </a:lnTo>
                <a:lnTo>
                  <a:pt x="248" y="204"/>
                </a:lnTo>
                <a:lnTo>
                  <a:pt x="261" y="200"/>
                </a:lnTo>
                <a:lnTo>
                  <a:pt x="277" y="196"/>
                </a:lnTo>
                <a:lnTo>
                  <a:pt x="292" y="192"/>
                </a:lnTo>
                <a:lnTo>
                  <a:pt x="308" y="188"/>
                </a:lnTo>
                <a:lnTo>
                  <a:pt x="325" y="184"/>
                </a:lnTo>
                <a:lnTo>
                  <a:pt x="340" y="179"/>
                </a:lnTo>
                <a:lnTo>
                  <a:pt x="359" y="175"/>
                </a:lnTo>
                <a:lnTo>
                  <a:pt x="377" y="169"/>
                </a:lnTo>
                <a:lnTo>
                  <a:pt x="394" y="165"/>
                </a:lnTo>
                <a:lnTo>
                  <a:pt x="413" y="159"/>
                </a:lnTo>
                <a:lnTo>
                  <a:pt x="432" y="154"/>
                </a:lnTo>
                <a:lnTo>
                  <a:pt x="453" y="148"/>
                </a:lnTo>
                <a:lnTo>
                  <a:pt x="475" y="142"/>
                </a:lnTo>
                <a:lnTo>
                  <a:pt x="494" y="136"/>
                </a:lnTo>
                <a:lnTo>
                  <a:pt x="517" y="131"/>
                </a:lnTo>
                <a:lnTo>
                  <a:pt x="538" y="125"/>
                </a:lnTo>
                <a:lnTo>
                  <a:pt x="561" y="119"/>
                </a:lnTo>
                <a:lnTo>
                  <a:pt x="584" y="112"/>
                </a:lnTo>
                <a:lnTo>
                  <a:pt x="607" y="106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3" name="Freeform 15"/>
          <p:cNvSpPr/>
          <p:nvPr/>
        </p:nvSpPr>
        <p:spPr bwMode="auto">
          <a:xfrm>
            <a:off x="6200775" y="1544638"/>
            <a:ext cx="193675" cy="17700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6" h="2786">
                <a:moveTo>
                  <a:pt x="35" y="98"/>
                </a:moveTo>
                <a:lnTo>
                  <a:pt x="29" y="94"/>
                </a:lnTo>
                <a:lnTo>
                  <a:pt x="23" y="90"/>
                </a:lnTo>
                <a:lnTo>
                  <a:pt x="18" y="86"/>
                </a:lnTo>
                <a:lnTo>
                  <a:pt x="14" y="81"/>
                </a:lnTo>
                <a:lnTo>
                  <a:pt x="10" y="77"/>
                </a:lnTo>
                <a:lnTo>
                  <a:pt x="8" y="73"/>
                </a:lnTo>
                <a:lnTo>
                  <a:pt x="4" y="67"/>
                </a:lnTo>
                <a:lnTo>
                  <a:pt x="2" y="63"/>
                </a:lnTo>
                <a:lnTo>
                  <a:pt x="2" y="59"/>
                </a:lnTo>
                <a:lnTo>
                  <a:pt x="0" y="54"/>
                </a:lnTo>
                <a:lnTo>
                  <a:pt x="0" y="48"/>
                </a:lnTo>
                <a:lnTo>
                  <a:pt x="2" y="44"/>
                </a:lnTo>
                <a:lnTo>
                  <a:pt x="2" y="38"/>
                </a:lnTo>
                <a:lnTo>
                  <a:pt x="4" y="35"/>
                </a:lnTo>
                <a:lnTo>
                  <a:pt x="6" y="29"/>
                </a:lnTo>
                <a:lnTo>
                  <a:pt x="10" y="23"/>
                </a:lnTo>
                <a:lnTo>
                  <a:pt x="14" y="17"/>
                </a:lnTo>
                <a:lnTo>
                  <a:pt x="18" y="14"/>
                </a:lnTo>
                <a:lnTo>
                  <a:pt x="23" y="10"/>
                </a:lnTo>
                <a:lnTo>
                  <a:pt x="29" y="6"/>
                </a:lnTo>
                <a:lnTo>
                  <a:pt x="35" y="4"/>
                </a:lnTo>
                <a:lnTo>
                  <a:pt x="43" y="2"/>
                </a:lnTo>
                <a:lnTo>
                  <a:pt x="50" y="0"/>
                </a:lnTo>
                <a:lnTo>
                  <a:pt x="60" y="0"/>
                </a:lnTo>
                <a:lnTo>
                  <a:pt x="71" y="0"/>
                </a:lnTo>
                <a:lnTo>
                  <a:pt x="81" y="0"/>
                </a:lnTo>
                <a:lnTo>
                  <a:pt x="92" y="2"/>
                </a:lnTo>
                <a:lnTo>
                  <a:pt x="106" y="4"/>
                </a:lnTo>
                <a:lnTo>
                  <a:pt x="119" y="6"/>
                </a:lnTo>
                <a:lnTo>
                  <a:pt x="135" y="10"/>
                </a:lnTo>
                <a:lnTo>
                  <a:pt x="150" y="14"/>
                </a:lnTo>
                <a:lnTo>
                  <a:pt x="165" y="17"/>
                </a:lnTo>
                <a:lnTo>
                  <a:pt x="181" y="21"/>
                </a:lnTo>
                <a:lnTo>
                  <a:pt x="196" y="27"/>
                </a:lnTo>
                <a:lnTo>
                  <a:pt x="211" y="31"/>
                </a:lnTo>
                <a:lnTo>
                  <a:pt x="223" y="36"/>
                </a:lnTo>
                <a:lnTo>
                  <a:pt x="236" y="40"/>
                </a:lnTo>
                <a:lnTo>
                  <a:pt x="246" y="46"/>
                </a:lnTo>
                <a:lnTo>
                  <a:pt x="258" y="50"/>
                </a:lnTo>
                <a:lnTo>
                  <a:pt x="267" y="56"/>
                </a:lnTo>
                <a:lnTo>
                  <a:pt x="275" y="59"/>
                </a:lnTo>
                <a:lnTo>
                  <a:pt x="281" y="63"/>
                </a:lnTo>
                <a:lnTo>
                  <a:pt x="288" y="69"/>
                </a:lnTo>
                <a:lnTo>
                  <a:pt x="292" y="73"/>
                </a:lnTo>
                <a:lnTo>
                  <a:pt x="298" y="79"/>
                </a:lnTo>
                <a:lnTo>
                  <a:pt x="300" y="82"/>
                </a:lnTo>
                <a:lnTo>
                  <a:pt x="302" y="88"/>
                </a:lnTo>
                <a:lnTo>
                  <a:pt x="304" y="92"/>
                </a:lnTo>
                <a:lnTo>
                  <a:pt x="304" y="98"/>
                </a:lnTo>
                <a:lnTo>
                  <a:pt x="306" y="102"/>
                </a:lnTo>
                <a:lnTo>
                  <a:pt x="306" y="107"/>
                </a:lnTo>
                <a:lnTo>
                  <a:pt x="306" y="115"/>
                </a:lnTo>
                <a:lnTo>
                  <a:pt x="304" y="121"/>
                </a:lnTo>
                <a:lnTo>
                  <a:pt x="304" y="128"/>
                </a:lnTo>
                <a:lnTo>
                  <a:pt x="302" y="146"/>
                </a:lnTo>
                <a:lnTo>
                  <a:pt x="300" y="163"/>
                </a:lnTo>
                <a:lnTo>
                  <a:pt x="296" y="182"/>
                </a:lnTo>
                <a:lnTo>
                  <a:pt x="290" y="205"/>
                </a:lnTo>
                <a:lnTo>
                  <a:pt x="284" y="228"/>
                </a:lnTo>
                <a:lnTo>
                  <a:pt x="281" y="242"/>
                </a:lnTo>
                <a:lnTo>
                  <a:pt x="279" y="255"/>
                </a:lnTo>
                <a:lnTo>
                  <a:pt x="275" y="270"/>
                </a:lnTo>
                <a:lnTo>
                  <a:pt x="273" y="287"/>
                </a:lnTo>
                <a:lnTo>
                  <a:pt x="271" y="305"/>
                </a:lnTo>
                <a:lnTo>
                  <a:pt x="269" y="324"/>
                </a:lnTo>
                <a:lnTo>
                  <a:pt x="267" y="345"/>
                </a:lnTo>
                <a:lnTo>
                  <a:pt x="265" y="366"/>
                </a:lnTo>
                <a:lnTo>
                  <a:pt x="263" y="389"/>
                </a:lnTo>
                <a:lnTo>
                  <a:pt x="263" y="412"/>
                </a:lnTo>
                <a:lnTo>
                  <a:pt x="261" y="437"/>
                </a:lnTo>
                <a:lnTo>
                  <a:pt x="261" y="464"/>
                </a:lnTo>
                <a:lnTo>
                  <a:pt x="259" y="491"/>
                </a:lnTo>
                <a:lnTo>
                  <a:pt x="259" y="519"/>
                </a:lnTo>
                <a:lnTo>
                  <a:pt x="259" y="548"/>
                </a:lnTo>
                <a:lnTo>
                  <a:pt x="259" y="579"/>
                </a:lnTo>
                <a:lnTo>
                  <a:pt x="259" y="640"/>
                </a:lnTo>
                <a:lnTo>
                  <a:pt x="259" y="699"/>
                </a:lnTo>
                <a:lnTo>
                  <a:pt x="259" y="759"/>
                </a:lnTo>
                <a:lnTo>
                  <a:pt x="258" y="814"/>
                </a:lnTo>
                <a:lnTo>
                  <a:pt x="258" y="868"/>
                </a:lnTo>
                <a:lnTo>
                  <a:pt x="256" y="922"/>
                </a:lnTo>
                <a:lnTo>
                  <a:pt x="256" y="972"/>
                </a:lnTo>
                <a:lnTo>
                  <a:pt x="254" y="1021"/>
                </a:lnTo>
                <a:lnTo>
                  <a:pt x="254" y="1035"/>
                </a:lnTo>
                <a:lnTo>
                  <a:pt x="252" y="1048"/>
                </a:lnTo>
                <a:lnTo>
                  <a:pt x="252" y="1062"/>
                </a:lnTo>
                <a:lnTo>
                  <a:pt x="252" y="1077"/>
                </a:lnTo>
                <a:lnTo>
                  <a:pt x="252" y="1092"/>
                </a:lnTo>
                <a:lnTo>
                  <a:pt x="252" y="1109"/>
                </a:lnTo>
                <a:lnTo>
                  <a:pt x="250" y="1129"/>
                </a:lnTo>
                <a:lnTo>
                  <a:pt x="250" y="1146"/>
                </a:lnTo>
                <a:lnTo>
                  <a:pt x="250" y="1167"/>
                </a:lnTo>
                <a:lnTo>
                  <a:pt x="250" y="1188"/>
                </a:lnTo>
                <a:lnTo>
                  <a:pt x="250" y="1209"/>
                </a:lnTo>
                <a:lnTo>
                  <a:pt x="248" y="1232"/>
                </a:lnTo>
                <a:lnTo>
                  <a:pt x="248" y="1255"/>
                </a:lnTo>
                <a:lnTo>
                  <a:pt x="248" y="1278"/>
                </a:lnTo>
                <a:lnTo>
                  <a:pt x="248" y="1305"/>
                </a:lnTo>
                <a:lnTo>
                  <a:pt x="248" y="1330"/>
                </a:lnTo>
                <a:lnTo>
                  <a:pt x="248" y="1357"/>
                </a:lnTo>
                <a:lnTo>
                  <a:pt x="248" y="1385"/>
                </a:lnTo>
                <a:lnTo>
                  <a:pt x="248" y="1414"/>
                </a:lnTo>
                <a:lnTo>
                  <a:pt x="246" y="1443"/>
                </a:lnTo>
                <a:lnTo>
                  <a:pt x="246" y="1474"/>
                </a:lnTo>
                <a:lnTo>
                  <a:pt x="246" y="1506"/>
                </a:lnTo>
                <a:lnTo>
                  <a:pt x="246" y="1539"/>
                </a:lnTo>
                <a:lnTo>
                  <a:pt x="246" y="1571"/>
                </a:lnTo>
                <a:lnTo>
                  <a:pt x="246" y="1606"/>
                </a:lnTo>
                <a:lnTo>
                  <a:pt x="246" y="1640"/>
                </a:lnTo>
                <a:lnTo>
                  <a:pt x="246" y="1677"/>
                </a:lnTo>
                <a:lnTo>
                  <a:pt x="246" y="1713"/>
                </a:lnTo>
                <a:lnTo>
                  <a:pt x="246" y="1751"/>
                </a:lnTo>
                <a:lnTo>
                  <a:pt x="246" y="1790"/>
                </a:lnTo>
                <a:lnTo>
                  <a:pt x="246" y="1830"/>
                </a:lnTo>
                <a:lnTo>
                  <a:pt x="246" y="1870"/>
                </a:lnTo>
                <a:lnTo>
                  <a:pt x="246" y="1910"/>
                </a:lnTo>
                <a:lnTo>
                  <a:pt x="246" y="1951"/>
                </a:lnTo>
                <a:lnTo>
                  <a:pt x="246" y="1989"/>
                </a:lnTo>
                <a:lnTo>
                  <a:pt x="246" y="2025"/>
                </a:lnTo>
                <a:lnTo>
                  <a:pt x="246" y="2062"/>
                </a:lnTo>
                <a:lnTo>
                  <a:pt x="244" y="2098"/>
                </a:lnTo>
                <a:lnTo>
                  <a:pt x="244" y="2131"/>
                </a:lnTo>
                <a:lnTo>
                  <a:pt x="244" y="2165"/>
                </a:lnTo>
                <a:lnTo>
                  <a:pt x="244" y="2198"/>
                </a:lnTo>
                <a:lnTo>
                  <a:pt x="242" y="2228"/>
                </a:lnTo>
                <a:lnTo>
                  <a:pt x="242" y="2259"/>
                </a:lnTo>
                <a:lnTo>
                  <a:pt x="240" y="2288"/>
                </a:lnTo>
                <a:lnTo>
                  <a:pt x="240" y="2315"/>
                </a:lnTo>
                <a:lnTo>
                  <a:pt x="238" y="2343"/>
                </a:lnTo>
                <a:lnTo>
                  <a:pt x="238" y="2368"/>
                </a:lnTo>
                <a:lnTo>
                  <a:pt x="236" y="2393"/>
                </a:lnTo>
                <a:lnTo>
                  <a:pt x="236" y="2418"/>
                </a:lnTo>
                <a:lnTo>
                  <a:pt x="234" y="2441"/>
                </a:lnTo>
                <a:lnTo>
                  <a:pt x="233" y="2462"/>
                </a:lnTo>
                <a:lnTo>
                  <a:pt x="233" y="2483"/>
                </a:lnTo>
                <a:lnTo>
                  <a:pt x="231" y="2504"/>
                </a:lnTo>
                <a:lnTo>
                  <a:pt x="229" y="2522"/>
                </a:lnTo>
                <a:lnTo>
                  <a:pt x="227" y="2541"/>
                </a:lnTo>
                <a:lnTo>
                  <a:pt x="225" y="2558"/>
                </a:lnTo>
                <a:lnTo>
                  <a:pt x="225" y="2573"/>
                </a:lnTo>
                <a:lnTo>
                  <a:pt x="223" y="2589"/>
                </a:lnTo>
                <a:lnTo>
                  <a:pt x="221" y="2602"/>
                </a:lnTo>
                <a:lnTo>
                  <a:pt x="219" y="2615"/>
                </a:lnTo>
                <a:lnTo>
                  <a:pt x="215" y="2627"/>
                </a:lnTo>
                <a:lnTo>
                  <a:pt x="213" y="2637"/>
                </a:lnTo>
                <a:lnTo>
                  <a:pt x="211" y="2646"/>
                </a:lnTo>
                <a:lnTo>
                  <a:pt x="210" y="2656"/>
                </a:lnTo>
                <a:lnTo>
                  <a:pt x="206" y="2671"/>
                </a:lnTo>
                <a:lnTo>
                  <a:pt x="200" y="2686"/>
                </a:lnTo>
                <a:lnTo>
                  <a:pt x="196" y="2700"/>
                </a:lnTo>
                <a:lnTo>
                  <a:pt x="190" y="2713"/>
                </a:lnTo>
                <a:lnTo>
                  <a:pt x="186" y="2725"/>
                </a:lnTo>
                <a:lnTo>
                  <a:pt x="183" y="2736"/>
                </a:lnTo>
                <a:lnTo>
                  <a:pt x="179" y="2746"/>
                </a:lnTo>
                <a:lnTo>
                  <a:pt x="173" y="2753"/>
                </a:lnTo>
                <a:lnTo>
                  <a:pt x="169" y="2761"/>
                </a:lnTo>
                <a:lnTo>
                  <a:pt x="165" y="2769"/>
                </a:lnTo>
                <a:lnTo>
                  <a:pt x="162" y="2774"/>
                </a:lnTo>
                <a:lnTo>
                  <a:pt x="156" y="2778"/>
                </a:lnTo>
                <a:lnTo>
                  <a:pt x="152" y="2782"/>
                </a:lnTo>
                <a:lnTo>
                  <a:pt x="148" y="2784"/>
                </a:lnTo>
                <a:lnTo>
                  <a:pt x="144" y="2786"/>
                </a:lnTo>
                <a:lnTo>
                  <a:pt x="140" y="2786"/>
                </a:lnTo>
                <a:lnTo>
                  <a:pt x="137" y="2786"/>
                </a:lnTo>
                <a:lnTo>
                  <a:pt x="133" y="2784"/>
                </a:lnTo>
                <a:lnTo>
                  <a:pt x="129" y="2782"/>
                </a:lnTo>
                <a:lnTo>
                  <a:pt x="125" y="2778"/>
                </a:lnTo>
                <a:lnTo>
                  <a:pt x="121" y="2774"/>
                </a:lnTo>
                <a:lnTo>
                  <a:pt x="117" y="2771"/>
                </a:lnTo>
                <a:lnTo>
                  <a:pt x="114" y="2765"/>
                </a:lnTo>
                <a:lnTo>
                  <a:pt x="110" y="2759"/>
                </a:lnTo>
                <a:lnTo>
                  <a:pt x="104" y="2752"/>
                </a:lnTo>
                <a:lnTo>
                  <a:pt x="100" y="2744"/>
                </a:lnTo>
                <a:lnTo>
                  <a:pt x="96" y="2734"/>
                </a:lnTo>
                <a:lnTo>
                  <a:pt x="92" y="2725"/>
                </a:lnTo>
                <a:lnTo>
                  <a:pt x="89" y="2713"/>
                </a:lnTo>
                <a:lnTo>
                  <a:pt x="85" y="2702"/>
                </a:lnTo>
                <a:lnTo>
                  <a:pt x="81" y="2688"/>
                </a:lnTo>
                <a:lnTo>
                  <a:pt x="77" y="2675"/>
                </a:lnTo>
                <a:lnTo>
                  <a:pt x="69" y="2648"/>
                </a:lnTo>
                <a:lnTo>
                  <a:pt x="64" y="2623"/>
                </a:lnTo>
                <a:lnTo>
                  <a:pt x="62" y="2610"/>
                </a:lnTo>
                <a:lnTo>
                  <a:pt x="60" y="2598"/>
                </a:lnTo>
                <a:lnTo>
                  <a:pt x="56" y="2589"/>
                </a:lnTo>
                <a:lnTo>
                  <a:pt x="54" y="2577"/>
                </a:lnTo>
                <a:lnTo>
                  <a:pt x="52" y="2568"/>
                </a:lnTo>
                <a:lnTo>
                  <a:pt x="50" y="2558"/>
                </a:lnTo>
                <a:lnTo>
                  <a:pt x="50" y="2548"/>
                </a:lnTo>
                <a:lnTo>
                  <a:pt x="48" y="2541"/>
                </a:lnTo>
                <a:lnTo>
                  <a:pt x="48" y="2533"/>
                </a:lnTo>
                <a:lnTo>
                  <a:pt x="46" y="2525"/>
                </a:lnTo>
                <a:lnTo>
                  <a:pt x="46" y="2518"/>
                </a:lnTo>
                <a:lnTo>
                  <a:pt x="46" y="2512"/>
                </a:lnTo>
                <a:lnTo>
                  <a:pt x="46" y="2499"/>
                </a:lnTo>
                <a:lnTo>
                  <a:pt x="48" y="2485"/>
                </a:lnTo>
                <a:lnTo>
                  <a:pt x="50" y="2470"/>
                </a:lnTo>
                <a:lnTo>
                  <a:pt x="54" y="2453"/>
                </a:lnTo>
                <a:lnTo>
                  <a:pt x="60" y="2435"/>
                </a:lnTo>
                <a:lnTo>
                  <a:pt x="64" y="2416"/>
                </a:lnTo>
                <a:lnTo>
                  <a:pt x="69" y="2395"/>
                </a:lnTo>
                <a:lnTo>
                  <a:pt x="77" y="2374"/>
                </a:lnTo>
                <a:lnTo>
                  <a:pt x="79" y="2368"/>
                </a:lnTo>
                <a:lnTo>
                  <a:pt x="81" y="2363"/>
                </a:lnTo>
                <a:lnTo>
                  <a:pt x="83" y="2355"/>
                </a:lnTo>
                <a:lnTo>
                  <a:pt x="85" y="2347"/>
                </a:lnTo>
                <a:lnTo>
                  <a:pt x="87" y="2338"/>
                </a:lnTo>
                <a:lnTo>
                  <a:pt x="89" y="2328"/>
                </a:lnTo>
                <a:lnTo>
                  <a:pt x="90" y="2318"/>
                </a:lnTo>
                <a:lnTo>
                  <a:pt x="92" y="2309"/>
                </a:lnTo>
                <a:lnTo>
                  <a:pt x="94" y="2297"/>
                </a:lnTo>
                <a:lnTo>
                  <a:pt x="94" y="2284"/>
                </a:lnTo>
                <a:lnTo>
                  <a:pt x="96" y="2272"/>
                </a:lnTo>
                <a:lnTo>
                  <a:pt x="98" y="2259"/>
                </a:lnTo>
                <a:lnTo>
                  <a:pt x="100" y="2244"/>
                </a:lnTo>
                <a:lnTo>
                  <a:pt x="102" y="2228"/>
                </a:lnTo>
                <a:lnTo>
                  <a:pt x="102" y="2213"/>
                </a:lnTo>
                <a:lnTo>
                  <a:pt x="104" y="2198"/>
                </a:lnTo>
                <a:lnTo>
                  <a:pt x="106" y="2181"/>
                </a:lnTo>
                <a:lnTo>
                  <a:pt x="108" y="2161"/>
                </a:lnTo>
                <a:lnTo>
                  <a:pt x="108" y="2144"/>
                </a:lnTo>
                <a:lnTo>
                  <a:pt x="110" y="2125"/>
                </a:lnTo>
                <a:lnTo>
                  <a:pt x="112" y="2104"/>
                </a:lnTo>
                <a:lnTo>
                  <a:pt x="112" y="2083"/>
                </a:lnTo>
                <a:lnTo>
                  <a:pt x="114" y="2062"/>
                </a:lnTo>
                <a:lnTo>
                  <a:pt x="114" y="2041"/>
                </a:lnTo>
                <a:lnTo>
                  <a:pt x="115" y="2018"/>
                </a:lnTo>
                <a:lnTo>
                  <a:pt x="115" y="1995"/>
                </a:lnTo>
                <a:lnTo>
                  <a:pt x="117" y="1970"/>
                </a:lnTo>
                <a:lnTo>
                  <a:pt x="117" y="1945"/>
                </a:lnTo>
                <a:lnTo>
                  <a:pt x="119" y="1918"/>
                </a:lnTo>
                <a:lnTo>
                  <a:pt x="119" y="1893"/>
                </a:lnTo>
                <a:lnTo>
                  <a:pt x="121" y="1866"/>
                </a:lnTo>
                <a:lnTo>
                  <a:pt x="121" y="1838"/>
                </a:lnTo>
                <a:lnTo>
                  <a:pt x="125" y="1725"/>
                </a:lnTo>
                <a:lnTo>
                  <a:pt x="127" y="1611"/>
                </a:lnTo>
                <a:lnTo>
                  <a:pt x="129" y="1498"/>
                </a:lnTo>
                <a:lnTo>
                  <a:pt x="131" y="1383"/>
                </a:lnTo>
                <a:lnTo>
                  <a:pt x="131" y="1269"/>
                </a:lnTo>
                <a:lnTo>
                  <a:pt x="131" y="1152"/>
                </a:lnTo>
                <a:lnTo>
                  <a:pt x="129" y="1035"/>
                </a:lnTo>
                <a:lnTo>
                  <a:pt x="127" y="916"/>
                </a:lnTo>
                <a:lnTo>
                  <a:pt x="127" y="887"/>
                </a:lnTo>
                <a:lnTo>
                  <a:pt x="127" y="858"/>
                </a:lnTo>
                <a:lnTo>
                  <a:pt x="125" y="830"/>
                </a:lnTo>
                <a:lnTo>
                  <a:pt x="125" y="803"/>
                </a:lnTo>
                <a:lnTo>
                  <a:pt x="125" y="776"/>
                </a:lnTo>
                <a:lnTo>
                  <a:pt x="125" y="749"/>
                </a:lnTo>
                <a:lnTo>
                  <a:pt x="123" y="724"/>
                </a:lnTo>
                <a:lnTo>
                  <a:pt x="123" y="699"/>
                </a:lnTo>
                <a:lnTo>
                  <a:pt x="123" y="675"/>
                </a:lnTo>
                <a:lnTo>
                  <a:pt x="123" y="650"/>
                </a:lnTo>
                <a:lnTo>
                  <a:pt x="121" y="627"/>
                </a:lnTo>
                <a:lnTo>
                  <a:pt x="121" y="606"/>
                </a:lnTo>
                <a:lnTo>
                  <a:pt x="121" y="583"/>
                </a:lnTo>
                <a:lnTo>
                  <a:pt x="119" y="561"/>
                </a:lnTo>
                <a:lnTo>
                  <a:pt x="119" y="540"/>
                </a:lnTo>
                <a:lnTo>
                  <a:pt x="117" y="521"/>
                </a:lnTo>
                <a:lnTo>
                  <a:pt x="117" y="502"/>
                </a:lnTo>
                <a:lnTo>
                  <a:pt x="117" y="483"/>
                </a:lnTo>
                <a:lnTo>
                  <a:pt x="115" y="464"/>
                </a:lnTo>
                <a:lnTo>
                  <a:pt x="115" y="447"/>
                </a:lnTo>
                <a:lnTo>
                  <a:pt x="114" y="431"/>
                </a:lnTo>
                <a:lnTo>
                  <a:pt x="114" y="414"/>
                </a:lnTo>
                <a:lnTo>
                  <a:pt x="112" y="399"/>
                </a:lnTo>
                <a:lnTo>
                  <a:pt x="112" y="383"/>
                </a:lnTo>
                <a:lnTo>
                  <a:pt x="110" y="368"/>
                </a:lnTo>
                <a:lnTo>
                  <a:pt x="110" y="355"/>
                </a:lnTo>
                <a:lnTo>
                  <a:pt x="108" y="341"/>
                </a:lnTo>
                <a:lnTo>
                  <a:pt x="108" y="330"/>
                </a:lnTo>
                <a:lnTo>
                  <a:pt x="106" y="318"/>
                </a:lnTo>
                <a:lnTo>
                  <a:pt x="104" y="307"/>
                </a:lnTo>
                <a:lnTo>
                  <a:pt x="104" y="295"/>
                </a:lnTo>
                <a:lnTo>
                  <a:pt x="102" y="286"/>
                </a:lnTo>
                <a:lnTo>
                  <a:pt x="100" y="266"/>
                </a:lnTo>
                <a:lnTo>
                  <a:pt x="96" y="247"/>
                </a:lnTo>
                <a:lnTo>
                  <a:pt x="94" y="230"/>
                </a:lnTo>
                <a:lnTo>
                  <a:pt x="90" y="215"/>
                </a:lnTo>
                <a:lnTo>
                  <a:pt x="89" y="199"/>
                </a:lnTo>
                <a:lnTo>
                  <a:pt x="85" y="186"/>
                </a:lnTo>
                <a:lnTo>
                  <a:pt x="81" y="173"/>
                </a:lnTo>
                <a:lnTo>
                  <a:pt x="77" y="161"/>
                </a:lnTo>
                <a:lnTo>
                  <a:pt x="71" y="150"/>
                </a:lnTo>
                <a:lnTo>
                  <a:pt x="67" y="138"/>
                </a:lnTo>
                <a:lnTo>
                  <a:pt x="62" y="130"/>
                </a:lnTo>
                <a:lnTo>
                  <a:pt x="58" y="121"/>
                </a:lnTo>
                <a:lnTo>
                  <a:pt x="52" y="113"/>
                </a:lnTo>
                <a:lnTo>
                  <a:pt x="46" y="107"/>
                </a:lnTo>
                <a:lnTo>
                  <a:pt x="41" y="102"/>
                </a:lnTo>
                <a:lnTo>
                  <a:pt x="35" y="98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4" name="Freeform 16"/>
          <p:cNvSpPr/>
          <p:nvPr/>
        </p:nvSpPr>
        <p:spPr bwMode="auto">
          <a:xfrm>
            <a:off x="5813425" y="2195512"/>
            <a:ext cx="508000" cy="7683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00" h="1211">
                <a:moveTo>
                  <a:pt x="470" y="811"/>
                </a:moveTo>
                <a:lnTo>
                  <a:pt x="449" y="838"/>
                </a:lnTo>
                <a:lnTo>
                  <a:pt x="428" y="864"/>
                </a:lnTo>
                <a:lnTo>
                  <a:pt x="407" y="891"/>
                </a:lnTo>
                <a:lnTo>
                  <a:pt x="387" y="914"/>
                </a:lnTo>
                <a:lnTo>
                  <a:pt x="366" y="939"/>
                </a:lnTo>
                <a:lnTo>
                  <a:pt x="347" y="960"/>
                </a:lnTo>
                <a:lnTo>
                  <a:pt x="326" y="983"/>
                </a:lnTo>
                <a:lnTo>
                  <a:pt x="307" y="1002"/>
                </a:lnTo>
                <a:lnTo>
                  <a:pt x="288" y="1022"/>
                </a:lnTo>
                <a:lnTo>
                  <a:pt x="268" y="1041"/>
                </a:lnTo>
                <a:lnTo>
                  <a:pt x="249" y="1058"/>
                </a:lnTo>
                <a:lnTo>
                  <a:pt x="230" y="1075"/>
                </a:lnTo>
                <a:lnTo>
                  <a:pt x="213" y="1091"/>
                </a:lnTo>
                <a:lnTo>
                  <a:pt x="193" y="1104"/>
                </a:lnTo>
                <a:lnTo>
                  <a:pt x="174" y="1117"/>
                </a:lnTo>
                <a:lnTo>
                  <a:pt x="157" y="1129"/>
                </a:lnTo>
                <a:lnTo>
                  <a:pt x="140" y="1140"/>
                </a:lnTo>
                <a:lnTo>
                  <a:pt x="122" y="1152"/>
                </a:lnTo>
                <a:lnTo>
                  <a:pt x="107" y="1161"/>
                </a:lnTo>
                <a:lnTo>
                  <a:pt x="94" y="1169"/>
                </a:lnTo>
                <a:lnTo>
                  <a:pt x="80" y="1177"/>
                </a:lnTo>
                <a:lnTo>
                  <a:pt x="67" y="1184"/>
                </a:lnTo>
                <a:lnTo>
                  <a:pt x="57" y="1190"/>
                </a:lnTo>
                <a:lnTo>
                  <a:pt x="46" y="1196"/>
                </a:lnTo>
                <a:lnTo>
                  <a:pt x="36" y="1202"/>
                </a:lnTo>
                <a:lnTo>
                  <a:pt x="28" y="1205"/>
                </a:lnTo>
                <a:lnTo>
                  <a:pt x="23" y="1207"/>
                </a:lnTo>
                <a:lnTo>
                  <a:pt x="15" y="1209"/>
                </a:lnTo>
                <a:lnTo>
                  <a:pt x="11" y="1211"/>
                </a:lnTo>
                <a:lnTo>
                  <a:pt x="7" y="1211"/>
                </a:lnTo>
                <a:lnTo>
                  <a:pt x="3" y="1211"/>
                </a:lnTo>
                <a:lnTo>
                  <a:pt x="1" y="1209"/>
                </a:lnTo>
                <a:lnTo>
                  <a:pt x="0" y="1207"/>
                </a:lnTo>
                <a:lnTo>
                  <a:pt x="0" y="1205"/>
                </a:lnTo>
                <a:lnTo>
                  <a:pt x="0" y="1204"/>
                </a:lnTo>
                <a:lnTo>
                  <a:pt x="0" y="1200"/>
                </a:lnTo>
                <a:lnTo>
                  <a:pt x="1" y="1196"/>
                </a:lnTo>
                <a:lnTo>
                  <a:pt x="3" y="1190"/>
                </a:lnTo>
                <a:lnTo>
                  <a:pt x="7" y="1186"/>
                </a:lnTo>
                <a:lnTo>
                  <a:pt x="9" y="1181"/>
                </a:lnTo>
                <a:lnTo>
                  <a:pt x="15" y="1175"/>
                </a:lnTo>
                <a:lnTo>
                  <a:pt x="19" y="1167"/>
                </a:lnTo>
                <a:lnTo>
                  <a:pt x="25" y="1161"/>
                </a:lnTo>
                <a:lnTo>
                  <a:pt x="30" y="1154"/>
                </a:lnTo>
                <a:lnTo>
                  <a:pt x="38" y="1146"/>
                </a:lnTo>
                <a:lnTo>
                  <a:pt x="46" y="1137"/>
                </a:lnTo>
                <a:lnTo>
                  <a:pt x="53" y="1127"/>
                </a:lnTo>
                <a:lnTo>
                  <a:pt x="63" y="1117"/>
                </a:lnTo>
                <a:lnTo>
                  <a:pt x="73" y="1106"/>
                </a:lnTo>
                <a:lnTo>
                  <a:pt x="82" y="1094"/>
                </a:lnTo>
                <a:lnTo>
                  <a:pt x="94" y="1081"/>
                </a:lnTo>
                <a:lnTo>
                  <a:pt x="105" y="1068"/>
                </a:lnTo>
                <a:lnTo>
                  <a:pt x="119" y="1050"/>
                </a:lnTo>
                <a:lnTo>
                  <a:pt x="132" y="1035"/>
                </a:lnTo>
                <a:lnTo>
                  <a:pt x="145" y="1018"/>
                </a:lnTo>
                <a:lnTo>
                  <a:pt x="159" y="999"/>
                </a:lnTo>
                <a:lnTo>
                  <a:pt x="174" y="977"/>
                </a:lnTo>
                <a:lnTo>
                  <a:pt x="192" y="956"/>
                </a:lnTo>
                <a:lnTo>
                  <a:pt x="207" y="933"/>
                </a:lnTo>
                <a:lnTo>
                  <a:pt x="224" y="910"/>
                </a:lnTo>
                <a:lnTo>
                  <a:pt x="243" y="886"/>
                </a:lnTo>
                <a:lnTo>
                  <a:pt x="261" y="861"/>
                </a:lnTo>
                <a:lnTo>
                  <a:pt x="282" y="834"/>
                </a:lnTo>
                <a:lnTo>
                  <a:pt x="301" y="805"/>
                </a:lnTo>
                <a:lnTo>
                  <a:pt x="311" y="790"/>
                </a:lnTo>
                <a:lnTo>
                  <a:pt x="322" y="774"/>
                </a:lnTo>
                <a:lnTo>
                  <a:pt x="332" y="759"/>
                </a:lnTo>
                <a:lnTo>
                  <a:pt x="343" y="742"/>
                </a:lnTo>
                <a:lnTo>
                  <a:pt x="353" y="725"/>
                </a:lnTo>
                <a:lnTo>
                  <a:pt x="364" y="705"/>
                </a:lnTo>
                <a:lnTo>
                  <a:pt x="376" y="686"/>
                </a:lnTo>
                <a:lnTo>
                  <a:pt x="387" y="667"/>
                </a:lnTo>
                <a:lnTo>
                  <a:pt x="399" y="648"/>
                </a:lnTo>
                <a:lnTo>
                  <a:pt x="410" y="627"/>
                </a:lnTo>
                <a:lnTo>
                  <a:pt x="422" y="606"/>
                </a:lnTo>
                <a:lnTo>
                  <a:pt x="435" y="583"/>
                </a:lnTo>
                <a:lnTo>
                  <a:pt x="447" y="560"/>
                </a:lnTo>
                <a:lnTo>
                  <a:pt x="460" y="537"/>
                </a:lnTo>
                <a:lnTo>
                  <a:pt x="472" y="512"/>
                </a:lnTo>
                <a:lnTo>
                  <a:pt x="485" y="487"/>
                </a:lnTo>
                <a:lnTo>
                  <a:pt x="499" y="462"/>
                </a:lnTo>
                <a:lnTo>
                  <a:pt x="512" y="435"/>
                </a:lnTo>
                <a:lnTo>
                  <a:pt x="524" y="408"/>
                </a:lnTo>
                <a:lnTo>
                  <a:pt x="539" y="382"/>
                </a:lnTo>
                <a:lnTo>
                  <a:pt x="552" y="353"/>
                </a:lnTo>
                <a:lnTo>
                  <a:pt x="566" y="324"/>
                </a:lnTo>
                <a:lnTo>
                  <a:pt x="579" y="295"/>
                </a:lnTo>
                <a:lnTo>
                  <a:pt x="595" y="265"/>
                </a:lnTo>
                <a:lnTo>
                  <a:pt x="608" y="234"/>
                </a:lnTo>
                <a:lnTo>
                  <a:pt x="623" y="203"/>
                </a:lnTo>
                <a:lnTo>
                  <a:pt x="637" y="171"/>
                </a:lnTo>
                <a:lnTo>
                  <a:pt x="652" y="138"/>
                </a:lnTo>
                <a:lnTo>
                  <a:pt x="668" y="104"/>
                </a:lnTo>
                <a:lnTo>
                  <a:pt x="683" y="71"/>
                </a:lnTo>
                <a:lnTo>
                  <a:pt x="698" y="37"/>
                </a:lnTo>
                <a:lnTo>
                  <a:pt x="714" y="0"/>
                </a:lnTo>
                <a:lnTo>
                  <a:pt x="800" y="186"/>
                </a:lnTo>
                <a:lnTo>
                  <a:pt x="779" y="236"/>
                </a:lnTo>
                <a:lnTo>
                  <a:pt x="760" y="284"/>
                </a:lnTo>
                <a:lnTo>
                  <a:pt x="739" y="330"/>
                </a:lnTo>
                <a:lnTo>
                  <a:pt x="719" y="376"/>
                </a:lnTo>
                <a:lnTo>
                  <a:pt x="698" y="420"/>
                </a:lnTo>
                <a:lnTo>
                  <a:pt x="677" y="462"/>
                </a:lnTo>
                <a:lnTo>
                  <a:pt x="658" y="502"/>
                </a:lnTo>
                <a:lnTo>
                  <a:pt x="637" y="543"/>
                </a:lnTo>
                <a:lnTo>
                  <a:pt x="616" y="581"/>
                </a:lnTo>
                <a:lnTo>
                  <a:pt x="595" y="617"/>
                </a:lnTo>
                <a:lnTo>
                  <a:pt x="574" y="654"/>
                </a:lnTo>
                <a:lnTo>
                  <a:pt x="552" y="688"/>
                </a:lnTo>
                <a:lnTo>
                  <a:pt x="533" y="721"/>
                </a:lnTo>
                <a:lnTo>
                  <a:pt x="512" y="751"/>
                </a:lnTo>
                <a:lnTo>
                  <a:pt x="491" y="782"/>
                </a:lnTo>
                <a:lnTo>
                  <a:pt x="470" y="811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5" name="Freeform 17"/>
          <p:cNvSpPr/>
          <p:nvPr/>
        </p:nvSpPr>
        <p:spPr bwMode="auto">
          <a:xfrm>
            <a:off x="6321425" y="2444750"/>
            <a:ext cx="246062" cy="1508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388" h="236">
                <a:moveTo>
                  <a:pt x="0" y="0"/>
                </a:moveTo>
                <a:lnTo>
                  <a:pt x="33" y="0"/>
                </a:lnTo>
                <a:lnTo>
                  <a:pt x="63" y="0"/>
                </a:lnTo>
                <a:lnTo>
                  <a:pt x="92" y="2"/>
                </a:lnTo>
                <a:lnTo>
                  <a:pt x="119" y="4"/>
                </a:lnTo>
                <a:lnTo>
                  <a:pt x="144" y="4"/>
                </a:lnTo>
                <a:lnTo>
                  <a:pt x="169" y="8"/>
                </a:lnTo>
                <a:lnTo>
                  <a:pt x="192" y="10"/>
                </a:lnTo>
                <a:lnTo>
                  <a:pt x="213" y="12"/>
                </a:lnTo>
                <a:lnTo>
                  <a:pt x="232" y="16"/>
                </a:lnTo>
                <a:lnTo>
                  <a:pt x="252" y="20"/>
                </a:lnTo>
                <a:lnTo>
                  <a:pt x="267" y="23"/>
                </a:lnTo>
                <a:lnTo>
                  <a:pt x="282" y="27"/>
                </a:lnTo>
                <a:lnTo>
                  <a:pt x="296" y="33"/>
                </a:lnTo>
                <a:lnTo>
                  <a:pt x="307" y="39"/>
                </a:lnTo>
                <a:lnTo>
                  <a:pt x="317" y="45"/>
                </a:lnTo>
                <a:lnTo>
                  <a:pt x="326" y="50"/>
                </a:lnTo>
                <a:lnTo>
                  <a:pt x="340" y="64"/>
                </a:lnTo>
                <a:lnTo>
                  <a:pt x="353" y="77"/>
                </a:lnTo>
                <a:lnTo>
                  <a:pt x="363" y="90"/>
                </a:lnTo>
                <a:lnTo>
                  <a:pt x="372" y="104"/>
                </a:lnTo>
                <a:lnTo>
                  <a:pt x="378" y="119"/>
                </a:lnTo>
                <a:lnTo>
                  <a:pt x="382" y="127"/>
                </a:lnTo>
                <a:lnTo>
                  <a:pt x="384" y="136"/>
                </a:lnTo>
                <a:lnTo>
                  <a:pt x="386" y="144"/>
                </a:lnTo>
                <a:lnTo>
                  <a:pt x="388" y="152"/>
                </a:lnTo>
                <a:lnTo>
                  <a:pt x="388" y="161"/>
                </a:lnTo>
                <a:lnTo>
                  <a:pt x="388" y="169"/>
                </a:lnTo>
                <a:lnTo>
                  <a:pt x="388" y="177"/>
                </a:lnTo>
                <a:lnTo>
                  <a:pt x="388" y="184"/>
                </a:lnTo>
                <a:lnTo>
                  <a:pt x="386" y="192"/>
                </a:lnTo>
                <a:lnTo>
                  <a:pt x="384" y="198"/>
                </a:lnTo>
                <a:lnTo>
                  <a:pt x="384" y="204"/>
                </a:lnTo>
                <a:lnTo>
                  <a:pt x="382" y="209"/>
                </a:lnTo>
                <a:lnTo>
                  <a:pt x="378" y="215"/>
                </a:lnTo>
                <a:lnTo>
                  <a:pt x="376" y="219"/>
                </a:lnTo>
                <a:lnTo>
                  <a:pt x="372" y="223"/>
                </a:lnTo>
                <a:lnTo>
                  <a:pt x="369" y="227"/>
                </a:lnTo>
                <a:lnTo>
                  <a:pt x="365" y="230"/>
                </a:lnTo>
                <a:lnTo>
                  <a:pt x="361" y="232"/>
                </a:lnTo>
                <a:lnTo>
                  <a:pt x="355" y="234"/>
                </a:lnTo>
                <a:lnTo>
                  <a:pt x="349" y="234"/>
                </a:lnTo>
                <a:lnTo>
                  <a:pt x="344" y="236"/>
                </a:lnTo>
                <a:lnTo>
                  <a:pt x="338" y="236"/>
                </a:lnTo>
                <a:lnTo>
                  <a:pt x="332" y="236"/>
                </a:lnTo>
                <a:lnTo>
                  <a:pt x="325" y="234"/>
                </a:lnTo>
                <a:lnTo>
                  <a:pt x="317" y="232"/>
                </a:lnTo>
                <a:lnTo>
                  <a:pt x="307" y="230"/>
                </a:lnTo>
                <a:lnTo>
                  <a:pt x="298" y="227"/>
                </a:lnTo>
                <a:lnTo>
                  <a:pt x="286" y="223"/>
                </a:lnTo>
                <a:lnTo>
                  <a:pt x="275" y="219"/>
                </a:lnTo>
                <a:lnTo>
                  <a:pt x="263" y="213"/>
                </a:lnTo>
                <a:lnTo>
                  <a:pt x="250" y="207"/>
                </a:lnTo>
                <a:lnTo>
                  <a:pt x="236" y="200"/>
                </a:lnTo>
                <a:lnTo>
                  <a:pt x="223" y="192"/>
                </a:lnTo>
                <a:lnTo>
                  <a:pt x="207" y="184"/>
                </a:lnTo>
                <a:lnTo>
                  <a:pt x="190" y="175"/>
                </a:lnTo>
                <a:lnTo>
                  <a:pt x="175" y="165"/>
                </a:lnTo>
                <a:lnTo>
                  <a:pt x="157" y="154"/>
                </a:lnTo>
                <a:lnTo>
                  <a:pt x="138" y="142"/>
                </a:lnTo>
                <a:lnTo>
                  <a:pt x="121" y="131"/>
                </a:lnTo>
                <a:lnTo>
                  <a:pt x="104" y="119"/>
                </a:lnTo>
                <a:lnTo>
                  <a:pt x="88" y="110"/>
                </a:lnTo>
                <a:lnTo>
                  <a:pt x="73" y="98"/>
                </a:lnTo>
                <a:lnTo>
                  <a:pt x="60" y="89"/>
                </a:lnTo>
                <a:lnTo>
                  <a:pt x="48" y="79"/>
                </a:lnTo>
                <a:lnTo>
                  <a:pt x="38" y="69"/>
                </a:lnTo>
                <a:lnTo>
                  <a:pt x="29" y="60"/>
                </a:lnTo>
                <a:lnTo>
                  <a:pt x="21" y="52"/>
                </a:lnTo>
                <a:lnTo>
                  <a:pt x="14" y="43"/>
                </a:lnTo>
                <a:lnTo>
                  <a:pt x="8" y="35"/>
                </a:lnTo>
                <a:lnTo>
                  <a:pt x="4" y="27"/>
                </a:lnTo>
                <a:lnTo>
                  <a:pt x="2" y="20"/>
                </a:lnTo>
                <a:lnTo>
                  <a:pt x="0" y="14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6" name="Freeform 18"/>
          <p:cNvSpPr/>
          <p:nvPr/>
        </p:nvSpPr>
        <p:spPr bwMode="auto">
          <a:xfrm>
            <a:off x="6394450" y="1951038"/>
            <a:ext cx="463550" cy="1136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29" h="1789">
                <a:moveTo>
                  <a:pt x="507" y="65"/>
                </a:moveTo>
                <a:lnTo>
                  <a:pt x="501" y="61"/>
                </a:lnTo>
                <a:lnTo>
                  <a:pt x="495" y="57"/>
                </a:lnTo>
                <a:lnTo>
                  <a:pt x="489" y="53"/>
                </a:lnTo>
                <a:lnTo>
                  <a:pt x="486" y="49"/>
                </a:lnTo>
                <a:lnTo>
                  <a:pt x="482" y="46"/>
                </a:lnTo>
                <a:lnTo>
                  <a:pt x="480" y="42"/>
                </a:lnTo>
                <a:lnTo>
                  <a:pt x="478" y="40"/>
                </a:lnTo>
                <a:lnTo>
                  <a:pt x="478" y="36"/>
                </a:lnTo>
                <a:lnTo>
                  <a:pt x="478" y="32"/>
                </a:lnTo>
                <a:lnTo>
                  <a:pt x="478" y="28"/>
                </a:lnTo>
                <a:lnTo>
                  <a:pt x="480" y="26"/>
                </a:lnTo>
                <a:lnTo>
                  <a:pt x="484" y="23"/>
                </a:lnTo>
                <a:lnTo>
                  <a:pt x="486" y="19"/>
                </a:lnTo>
                <a:lnTo>
                  <a:pt x="489" y="15"/>
                </a:lnTo>
                <a:lnTo>
                  <a:pt x="495" y="13"/>
                </a:lnTo>
                <a:lnTo>
                  <a:pt x="501" y="9"/>
                </a:lnTo>
                <a:lnTo>
                  <a:pt x="507" y="5"/>
                </a:lnTo>
                <a:lnTo>
                  <a:pt x="514" y="3"/>
                </a:lnTo>
                <a:lnTo>
                  <a:pt x="524" y="2"/>
                </a:lnTo>
                <a:lnTo>
                  <a:pt x="534" y="0"/>
                </a:lnTo>
                <a:lnTo>
                  <a:pt x="543" y="0"/>
                </a:lnTo>
                <a:lnTo>
                  <a:pt x="555" y="0"/>
                </a:lnTo>
                <a:lnTo>
                  <a:pt x="568" y="0"/>
                </a:lnTo>
                <a:lnTo>
                  <a:pt x="582" y="0"/>
                </a:lnTo>
                <a:lnTo>
                  <a:pt x="597" y="0"/>
                </a:lnTo>
                <a:lnTo>
                  <a:pt x="612" y="2"/>
                </a:lnTo>
                <a:lnTo>
                  <a:pt x="628" y="3"/>
                </a:lnTo>
                <a:lnTo>
                  <a:pt x="645" y="5"/>
                </a:lnTo>
                <a:lnTo>
                  <a:pt x="664" y="9"/>
                </a:lnTo>
                <a:lnTo>
                  <a:pt x="683" y="13"/>
                </a:lnTo>
                <a:lnTo>
                  <a:pt x="704" y="17"/>
                </a:lnTo>
                <a:lnTo>
                  <a:pt x="725" y="21"/>
                </a:lnTo>
                <a:lnTo>
                  <a:pt x="727" y="40"/>
                </a:lnTo>
                <a:lnTo>
                  <a:pt x="727" y="61"/>
                </a:lnTo>
                <a:lnTo>
                  <a:pt x="729" y="82"/>
                </a:lnTo>
                <a:lnTo>
                  <a:pt x="729" y="105"/>
                </a:lnTo>
                <a:lnTo>
                  <a:pt x="729" y="130"/>
                </a:lnTo>
                <a:lnTo>
                  <a:pt x="729" y="155"/>
                </a:lnTo>
                <a:lnTo>
                  <a:pt x="727" y="182"/>
                </a:lnTo>
                <a:lnTo>
                  <a:pt x="727" y="208"/>
                </a:lnTo>
                <a:lnTo>
                  <a:pt x="725" y="237"/>
                </a:lnTo>
                <a:lnTo>
                  <a:pt x="724" y="268"/>
                </a:lnTo>
                <a:lnTo>
                  <a:pt x="722" y="299"/>
                </a:lnTo>
                <a:lnTo>
                  <a:pt x="720" y="331"/>
                </a:lnTo>
                <a:lnTo>
                  <a:pt x="716" y="364"/>
                </a:lnTo>
                <a:lnTo>
                  <a:pt x="714" y="398"/>
                </a:lnTo>
                <a:lnTo>
                  <a:pt x="710" y="435"/>
                </a:lnTo>
                <a:lnTo>
                  <a:pt x="706" y="471"/>
                </a:lnTo>
                <a:lnTo>
                  <a:pt x="699" y="546"/>
                </a:lnTo>
                <a:lnTo>
                  <a:pt x="689" y="617"/>
                </a:lnTo>
                <a:lnTo>
                  <a:pt x="678" y="689"/>
                </a:lnTo>
                <a:lnTo>
                  <a:pt x="666" y="758"/>
                </a:lnTo>
                <a:lnTo>
                  <a:pt x="653" y="825"/>
                </a:lnTo>
                <a:lnTo>
                  <a:pt x="639" y="892"/>
                </a:lnTo>
                <a:lnTo>
                  <a:pt x="624" y="956"/>
                </a:lnTo>
                <a:lnTo>
                  <a:pt x="606" y="1019"/>
                </a:lnTo>
                <a:lnTo>
                  <a:pt x="597" y="1050"/>
                </a:lnTo>
                <a:lnTo>
                  <a:pt x="589" y="1080"/>
                </a:lnTo>
                <a:lnTo>
                  <a:pt x="580" y="1109"/>
                </a:lnTo>
                <a:lnTo>
                  <a:pt x="570" y="1140"/>
                </a:lnTo>
                <a:lnTo>
                  <a:pt x="558" y="1166"/>
                </a:lnTo>
                <a:lnTo>
                  <a:pt x="549" y="1195"/>
                </a:lnTo>
                <a:lnTo>
                  <a:pt x="537" y="1222"/>
                </a:lnTo>
                <a:lnTo>
                  <a:pt x="526" y="1249"/>
                </a:lnTo>
                <a:lnTo>
                  <a:pt x="514" y="1274"/>
                </a:lnTo>
                <a:lnTo>
                  <a:pt x="501" y="1299"/>
                </a:lnTo>
                <a:lnTo>
                  <a:pt x="489" y="1324"/>
                </a:lnTo>
                <a:lnTo>
                  <a:pt x="476" y="1348"/>
                </a:lnTo>
                <a:lnTo>
                  <a:pt x="463" y="1371"/>
                </a:lnTo>
                <a:lnTo>
                  <a:pt x="449" y="1394"/>
                </a:lnTo>
                <a:lnTo>
                  <a:pt x="436" y="1416"/>
                </a:lnTo>
                <a:lnTo>
                  <a:pt x="420" y="1437"/>
                </a:lnTo>
                <a:lnTo>
                  <a:pt x="405" y="1458"/>
                </a:lnTo>
                <a:lnTo>
                  <a:pt x="390" y="1479"/>
                </a:lnTo>
                <a:lnTo>
                  <a:pt x="374" y="1498"/>
                </a:lnTo>
                <a:lnTo>
                  <a:pt x="359" y="1517"/>
                </a:lnTo>
                <a:lnTo>
                  <a:pt x="342" y="1536"/>
                </a:lnTo>
                <a:lnTo>
                  <a:pt x="326" y="1553"/>
                </a:lnTo>
                <a:lnTo>
                  <a:pt x="309" y="1571"/>
                </a:lnTo>
                <a:lnTo>
                  <a:pt x="294" y="1588"/>
                </a:lnTo>
                <a:lnTo>
                  <a:pt x="276" y="1605"/>
                </a:lnTo>
                <a:lnTo>
                  <a:pt x="259" y="1621"/>
                </a:lnTo>
                <a:lnTo>
                  <a:pt x="242" y="1636"/>
                </a:lnTo>
                <a:lnTo>
                  <a:pt x="224" y="1651"/>
                </a:lnTo>
                <a:lnTo>
                  <a:pt x="207" y="1667"/>
                </a:lnTo>
                <a:lnTo>
                  <a:pt x="188" y="1680"/>
                </a:lnTo>
                <a:lnTo>
                  <a:pt x="171" y="1691"/>
                </a:lnTo>
                <a:lnTo>
                  <a:pt x="152" y="1705"/>
                </a:lnTo>
                <a:lnTo>
                  <a:pt x="132" y="1716"/>
                </a:lnTo>
                <a:lnTo>
                  <a:pt x="115" y="1728"/>
                </a:lnTo>
                <a:lnTo>
                  <a:pt x="100" y="1739"/>
                </a:lnTo>
                <a:lnTo>
                  <a:pt x="84" y="1747"/>
                </a:lnTo>
                <a:lnTo>
                  <a:pt x="71" y="1757"/>
                </a:lnTo>
                <a:lnTo>
                  <a:pt x="59" y="1764"/>
                </a:lnTo>
                <a:lnTo>
                  <a:pt x="48" y="1770"/>
                </a:lnTo>
                <a:lnTo>
                  <a:pt x="38" y="1776"/>
                </a:lnTo>
                <a:lnTo>
                  <a:pt x="29" y="1780"/>
                </a:lnTo>
                <a:lnTo>
                  <a:pt x="21" y="1783"/>
                </a:lnTo>
                <a:lnTo>
                  <a:pt x="15" y="1787"/>
                </a:lnTo>
                <a:lnTo>
                  <a:pt x="9" y="1789"/>
                </a:lnTo>
                <a:lnTo>
                  <a:pt x="6" y="1789"/>
                </a:lnTo>
                <a:lnTo>
                  <a:pt x="2" y="1789"/>
                </a:lnTo>
                <a:lnTo>
                  <a:pt x="0" y="1789"/>
                </a:lnTo>
                <a:lnTo>
                  <a:pt x="0" y="1787"/>
                </a:lnTo>
                <a:lnTo>
                  <a:pt x="0" y="1783"/>
                </a:lnTo>
                <a:lnTo>
                  <a:pt x="2" y="1780"/>
                </a:lnTo>
                <a:lnTo>
                  <a:pt x="6" y="1776"/>
                </a:lnTo>
                <a:lnTo>
                  <a:pt x="9" y="1768"/>
                </a:lnTo>
                <a:lnTo>
                  <a:pt x="13" y="1762"/>
                </a:lnTo>
                <a:lnTo>
                  <a:pt x="19" y="1753"/>
                </a:lnTo>
                <a:lnTo>
                  <a:pt x="27" y="1745"/>
                </a:lnTo>
                <a:lnTo>
                  <a:pt x="34" y="1734"/>
                </a:lnTo>
                <a:lnTo>
                  <a:pt x="44" y="1722"/>
                </a:lnTo>
                <a:lnTo>
                  <a:pt x="54" y="1711"/>
                </a:lnTo>
                <a:lnTo>
                  <a:pt x="65" y="1697"/>
                </a:lnTo>
                <a:lnTo>
                  <a:pt x="79" y="1682"/>
                </a:lnTo>
                <a:lnTo>
                  <a:pt x="92" y="1667"/>
                </a:lnTo>
                <a:lnTo>
                  <a:pt x="105" y="1649"/>
                </a:lnTo>
                <a:lnTo>
                  <a:pt x="121" y="1632"/>
                </a:lnTo>
                <a:lnTo>
                  <a:pt x="138" y="1613"/>
                </a:lnTo>
                <a:lnTo>
                  <a:pt x="173" y="1573"/>
                </a:lnTo>
                <a:lnTo>
                  <a:pt x="203" y="1532"/>
                </a:lnTo>
                <a:lnTo>
                  <a:pt x="234" y="1490"/>
                </a:lnTo>
                <a:lnTo>
                  <a:pt x="263" y="1446"/>
                </a:lnTo>
                <a:lnTo>
                  <a:pt x="290" y="1402"/>
                </a:lnTo>
                <a:lnTo>
                  <a:pt x="317" y="1358"/>
                </a:lnTo>
                <a:lnTo>
                  <a:pt x="340" y="1310"/>
                </a:lnTo>
                <a:lnTo>
                  <a:pt x="363" y="1262"/>
                </a:lnTo>
                <a:lnTo>
                  <a:pt x="374" y="1237"/>
                </a:lnTo>
                <a:lnTo>
                  <a:pt x="384" y="1212"/>
                </a:lnTo>
                <a:lnTo>
                  <a:pt x="395" y="1188"/>
                </a:lnTo>
                <a:lnTo>
                  <a:pt x="405" y="1161"/>
                </a:lnTo>
                <a:lnTo>
                  <a:pt x="415" y="1134"/>
                </a:lnTo>
                <a:lnTo>
                  <a:pt x="424" y="1107"/>
                </a:lnTo>
                <a:lnTo>
                  <a:pt x="434" y="1078"/>
                </a:lnTo>
                <a:lnTo>
                  <a:pt x="441" y="1050"/>
                </a:lnTo>
                <a:lnTo>
                  <a:pt x="451" y="1019"/>
                </a:lnTo>
                <a:lnTo>
                  <a:pt x="459" y="990"/>
                </a:lnTo>
                <a:lnTo>
                  <a:pt x="466" y="960"/>
                </a:lnTo>
                <a:lnTo>
                  <a:pt x="474" y="927"/>
                </a:lnTo>
                <a:lnTo>
                  <a:pt x="482" y="894"/>
                </a:lnTo>
                <a:lnTo>
                  <a:pt x="487" y="862"/>
                </a:lnTo>
                <a:lnTo>
                  <a:pt x="495" y="829"/>
                </a:lnTo>
                <a:lnTo>
                  <a:pt x="501" y="795"/>
                </a:lnTo>
                <a:lnTo>
                  <a:pt x="512" y="728"/>
                </a:lnTo>
                <a:lnTo>
                  <a:pt x="522" y="663"/>
                </a:lnTo>
                <a:lnTo>
                  <a:pt x="532" y="597"/>
                </a:lnTo>
                <a:lnTo>
                  <a:pt x="539" y="536"/>
                </a:lnTo>
                <a:lnTo>
                  <a:pt x="545" y="477"/>
                </a:lnTo>
                <a:lnTo>
                  <a:pt x="549" y="448"/>
                </a:lnTo>
                <a:lnTo>
                  <a:pt x="551" y="419"/>
                </a:lnTo>
                <a:lnTo>
                  <a:pt x="553" y="390"/>
                </a:lnTo>
                <a:lnTo>
                  <a:pt x="555" y="362"/>
                </a:lnTo>
                <a:lnTo>
                  <a:pt x="557" y="335"/>
                </a:lnTo>
                <a:lnTo>
                  <a:pt x="557" y="308"/>
                </a:lnTo>
                <a:lnTo>
                  <a:pt x="557" y="283"/>
                </a:lnTo>
                <a:lnTo>
                  <a:pt x="557" y="258"/>
                </a:lnTo>
                <a:lnTo>
                  <a:pt x="557" y="235"/>
                </a:lnTo>
                <a:lnTo>
                  <a:pt x="557" y="214"/>
                </a:lnTo>
                <a:lnTo>
                  <a:pt x="555" y="193"/>
                </a:lnTo>
                <a:lnTo>
                  <a:pt x="553" y="174"/>
                </a:lnTo>
                <a:lnTo>
                  <a:pt x="551" y="157"/>
                </a:lnTo>
                <a:lnTo>
                  <a:pt x="547" y="141"/>
                </a:lnTo>
                <a:lnTo>
                  <a:pt x="545" y="126"/>
                </a:lnTo>
                <a:lnTo>
                  <a:pt x="541" y="115"/>
                </a:lnTo>
                <a:lnTo>
                  <a:pt x="535" y="101"/>
                </a:lnTo>
                <a:lnTo>
                  <a:pt x="532" y="92"/>
                </a:lnTo>
                <a:lnTo>
                  <a:pt x="526" y="82"/>
                </a:lnTo>
                <a:lnTo>
                  <a:pt x="520" y="76"/>
                </a:lnTo>
                <a:lnTo>
                  <a:pt x="514" y="69"/>
                </a:lnTo>
                <a:lnTo>
                  <a:pt x="507" y="65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7" name="Freeform 19"/>
          <p:cNvSpPr/>
          <p:nvPr/>
        </p:nvSpPr>
        <p:spPr bwMode="auto">
          <a:xfrm>
            <a:off x="6778625" y="1662112"/>
            <a:ext cx="531812" cy="355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37" h="560">
                <a:moveTo>
                  <a:pt x="687" y="292"/>
                </a:moveTo>
                <a:lnTo>
                  <a:pt x="649" y="309"/>
                </a:lnTo>
                <a:lnTo>
                  <a:pt x="609" y="326"/>
                </a:lnTo>
                <a:lnTo>
                  <a:pt x="568" y="345"/>
                </a:lnTo>
                <a:lnTo>
                  <a:pt x="524" y="364"/>
                </a:lnTo>
                <a:lnTo>
                  <a:pt x="480" y="382"/>
                </a:lnTo>
                <a:lnTo>
                  <a:pt x="434" y="401"/>
                </a:lnTo>
                <a:lnTo>
                  <a:pt x="386" y="422"/>
                </a:lnTo>
                <a:lnTo>
                  <a:pt x="336" y="441"/>
                </a:lnTo>
                <a:lnTo>
                  <a:pt x="311" y="451"/>
                </a:lnTo>
                <a:lnTo>
                  <a:pt x="288" y="460"/>
                </a:lnTo>
                <a:lnTo>
                  <a:pt x="265" y="470"/>
                </a:lnTo>
                <a:lnTo>
                  <a:pt x="242" y="479"/>
                </a:lnTo>
                <a:lnTo>
                  <a:pt x="221" y="487"/>
                </a:lnTo>
                <a:lnTo>
                  <a:pt x="200" y="497"/>
                </a:lnTo>
                <a:lnTo>
                  <a:pt x="179" y="504"/>
                </a:lnTo>
                <a:lnTo>
                  <a:pt x="159" y="512"/>
                </a:lnTo>
                <a:lnTo>
                  <a:pt x="140" y="518"/>
                </a:lnTo>
                <a:lnTo>
                  <a:pt x="121" y="525"/>
                </a:lnTo>
                <a:lnTo>
                  <a:pt x="104" y="533"/>
                </a:lnTo>
                <a:lnTo>
                  <a:pt x="86" y="539"/>
                </a:lnTo>
                <a:lnTo>
                  <a:pt x="71" y="544"/>
                </a:lnTo>
                <a:lnTo>
                  <a:pt x="54" y="550"/>
                </a:lnTo>
                <a:lnTo>
                  <a:pt x="40" y="554"/>
                </a:lnTo>
                <a:lnTo>
                  <a:pt x="25" y="560"/>
                </a:lnTo>
                <a:lnTo>
                  <a:pt x="0" y="497"/>
                </a:lnTo>
                <a:lnTo>
                  <a:pt x="40" y="474"/>
                </a:lnTo>
                <a:lnTo>
                  <a:pt x="77" y="453"/>
                </a:lnTo>
                <a:lnTo>
                  <a:pt x="113" y="431"/>
                </a:lnTo>
                <a:lnTo>
                  <a:pt x="146" y="412"/>
                </a:lnTo>
                <a:lnTo>
                  <a:pt x="179" y="393"/>
                </a:lnTo>
                <a:lnTo>
                  <a:pt x="209" y="376"/>
                </a:lnTo>
                <a:lnTo>
                  <a:pt x="236" y="359"/>
                </a:lnTo>
                <a:lnTo>
                  <a:pt x="263" y="345"/>
                </a:lnTo>
                <a:lnTo>
                  <a:pt x="288" y="330"/>
                </a:lnTo>
                <a:lnTo>
                  <a:pt x="309" y="316"/>
                </a:lnTo>
                <a:lnTo>
                  <a:pt x="330" y="305"/>
                </a:lnTo>
                <a:lnTo>
                  <a:pt x="349" y="293"/>
                </a:lnTo>
                <a:lnTo>
                  <a:pt x="367" y="284"/>
                </a:lnTo>
                <a:lnTo>
                  <a:pt x="374" y="280"/>
                </a:lnTo>
                <a:lnTo>
                  <a:pt x="382" y="276"/>
                </a:lnTo>
                <a:lnTo>
                  <a:pt x="388" y="270"/>
                </a:lnTo>
                <a:lnTo>
                  <a:pt x="394" y="267"/>
                </a:lnTo>
                <a:lnTo>
                  <a:pt x="399" y="265"/>
                </a:lnTo>
                <a:lnTo>
                  <a:pt x="405" y="261"/>
                </a:lnTo>
                <a:lnTo>
                  <a:pt x="424" y="248"/>
                </a:lnTo>
                <a:lnTo>
                  <a:pt x="444" y="236"/>
                </a:lnTo>
                <a:lnTo>
                  <a:pt x="461" y="223"/>
                </a:lnTo>
                <a:lnTo>
                  <a:pt x="476" y="211"/>
                </a:lnTo>
                <a:lnTo>
                  <a:pt x="492" y="198"/>
                </a:lnTo>
                <a:lnTo>
                  <a:pt x="505" y="186"/>
                </a:lnTo>
                <a:lnTo>
                  <a:pt x="518" y="173"/>
                </a:lnTo>
                <a:lnTo>
                  <a:pt x="530" y="161"/>
                </a:lnTo>
                <a:lnTo>
                  <a:pt x="536" y="156"/>
                </a:lnTo>
                <a:lnTo>
                  <a:pt x="539" y="148"/>
                </a:lnTo>
                <a:lnTo>
                  <a:pt x="545" y="142"/>
                </a:lnTo>
                <a:lnTo>
                  <a:pt x="549" y="136"/>
                </a:lnTo>
                <a:lnTo>
                  <a:pt x="553" y="131"/>
                </a:lnTo>
                <a:lnTo>
                  <a:pt x="555" y="125"/>
                </a:lnTo>
                <a:lnTo>
                  <a:pt x="557" y="117"/>
                </a:lnTo>
                <a:lnTo>
                  <a:pt x="559" y="111"/>
                </a:lnTo>
                <a:lnTo>
                  <a:pt x="561" y="106"/>
                </a:lnTo>
                <a:lnTo>
                  <a:pt x="561" y="100"/>
                </a:lnTo>
                <a:lnTo>
                  <a:pt x="561" y="94"/>
                </a:lnTo>
                <a:lnTo>
                  <a:pt x="561" y="88"/>
                </a:lnTo>
                <a:lnTo>
                  <a:pt x="561" y="85"/>
                </a:lnTo>
                <a:lnTo>
                  <a:pt x="559" y="79"/>
                </a:lnTo>
                <a:lnTo>
                  <a:pt x="557" y="73"/>
                </a:lnTo>
                <a:lnTo>
                  <a:pt x="555" y="67"/>
                </a:lnTo>
                <a:lnTo>
                  <a:pt x="551" y="58"/>
                </a:lnTo>
                <a:lnTo>
                  <a:pt x="549" y="48"/>
                </a:lnTo>
                <a:lnTo>
                  <a:pt x="549" y="39"/>
                </a:lnTo>
                <a:lnTo>
                  <a:pt x="551" y="31"/>
                </a:lnTo>
                <a:lnTo>
                  <a:pt x="555" y="23"/>
                </a:lnTo>
                <a:lnTo>
                  <a:pt x="559" y="16"/>
                </a:lnTo>
                <a:lnTo>
                  <a:pt x="566" y="10"/>
                </a:lnTo>
                <a:lnTo>
                  <a:pt x="574" y="4"/>
                </a:lnTo>
                <a:lnTo>
                  <a:pt x="580" y="2"/>
                </a:lnTo>
                <a:lnTo>
                  <a:pt x="586" y="0"/>
                </a:lnTo>
                <a:lnTo>
                  <a:pt x="591" y="0"/>
                </a:lnTo>
                <a:lnTo>
                  <a:pt x="597" y="0"/>
                </a:lnTo>
                <a:lnTo>
                  <a:pt x="605" y="2"/>
                </a:lnTo>
                <a:lnTo>
                  <a:pt x="612" y="2"/>
                </a:lnTo>
                <a:lnTo>
                  <a:pt x="622" y="4"/>
                </a:lnTo>
                <a:lnTo>
                  <a:pt x="630" y="8"/>
                </a:lnTo>
                <a:lnTo>
                  <a:pt x="639" y="12"/>
                </a:lnTo>
                <a:lnTo>
                  <a:pt x="651" y="16"/>
                </a:lnTo>
                <a:lnTo>
                  <a:pt x="660" y="19"/>
                </a:lnTo>
                <a:lnTo>
                  <a:pt x="672" y="25"/>
                </a:lnTo>
                <a:lnTo>
                  <a:pt x="683" y="31"/>
                </a:lnTo>
                <a:lnTo>
                  <a:pt x="697" y="39"/>
                </a:lnTo>
                <a:lnTo>
                  <a:pt x="710" y="46"/>
                </a:lnTo>
                <a:lnTo>
                  <a:pt x="724" y="54"/>
                </a:lnTo>
                <a:lnTo>
                  <a:pt x="737" y="62"/>
                </a:lnTo>
                <a:lnTo>
                  <a:pt x="751" y="71"/>
                </a:lnTo>
                <a:lnTo>
                  <a:pt x="762" y="79"/>
                </a:lnTo>
                <a:lnTo>
                  <a:pt x="774" y="87"/>
                </a:lnTo>
                <a:lnTo>
                  <a:pt x="783" y="96"/>
                </a:lnTo>
                <a:lnTo>
                  <a:pt x="793" y="104"/>
                </a:lnTo>
                <a:lnTo>
                  <a:pt x="801" y="111"/>
                </a:lnTo>
                <a:lnTo>
                  <a:pt x="808" y="119"/>
                </a:lnTo>
                <a:lnTo>
                  <a:pt x="816" y="125"/>
                </a:lnTo>
                <a:lnTo>
                  <a:pt x="822" y="133"/>
                </a:lnTo>
                <a:lnTo>
                  <a:pt x="826" y="140"/>
                </a:lnTo>
                <a:lnTo>
                  <a:pt x="829" y="148"/>
                </a:lnTo>
                <a:lnTo>
                  <a:pt x="833" y="154"/>
                </a:lnTo>
                <a:lnTo>
                  <a:pt x="835" y="159"/>
                </a:lnTo>
                <a:lnTo>
                  <a:pt x="837" y="167"/>
                </a:lnTo>
                <a:lnTo>
                  <a:pt x="837" y="173"/>
                </a:lnTo>
                <a:lnTo>
                  <a:pt x="837" y="179"/>
                </a:lnTo>
                <a:lnTo>
                  <a:pt x="835" y="186"/>
                </a:lnTo>
                <a:lnTo>
                  <a:pt x="831" y="192"/>
                </a:lnTo>
                <a:lnTo>
                  <a:pt x="827" y="200"/>
                </a:lnTo>
                <a:lnTo>
                  <a:pt x="822" y="207"/>
                </a:lnTo>
                <a:lnTo>
                  <a:pt x="816" y="213"/>
                </a:lnTo>
                <a:lnTo>
                  <a:pt x="808" y="221"/>
                </a:lnTo>
                <a:lnTo>
                  <a:pt x="801" y="228"/>
                </a:lnTo>
                <a:lnTo>
                  <a:pt x="789" y="236"/>
                </a:lnTo>
                <a:lnTo>
                  <a:pt x="779" y="244"/>
                </a:lnTo>
                <a:lnTo>
                  <a:pt x="766" y="251"/>
                </a:lnTo>
                <a:lnTo>
                  <a:pt x="753" y="259"/>
                </a:lnTo>
                <a:lnTo>
                  <a:pt x="739" y="267"/>
                </a:lnTo>
                <a:lnTo>
                  <a:pt x="722" y="274"/>
                </a:lnTo>
                <a:lnTo>
                  <a:pt x="705" y="284"/>
                </a:lnTo>
                <a:lnTo>
                  <a:pt x="687" y="292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8" name="Freeform 20"/>
          <p:cNvSpPr/>
          <p:nvPr/>
        </p:nvSpPr>
        <p:spPr bwMode="auto">
          <a:xfrm>
            <a:off x="6699250" y="2212975"/>
            <a:ext cx="690562" cy="9413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88" h="1483">
                <a:moveTo>
                  <a:pt x="950" y="418"/>
                </a:moveTo>
                <a:lnTo>
                  <a:pt x="940" y="460"/>
                </a:lnTo>
                <a:lnTo>
                  <a:pt x="929" y="504"/>
                </a:lnTo>
                <a:lnTo>
                  <a:pt x="915" y="548"/>
                </a:lnTo>
                <a:lnTo>
                  <a:pt x="902" y="594"/>
                </a:lnTo>
                <a:lnTo>
                  <a:pt x="886" y="638"/>
                </a:lnTo>
                <a:lnTo>
                  <a:pt x="869" y="686"/>
                </a:lnTo>
                <a:lnTo>
                  <a:pt x="850" y="732"/>
                </a:lnTo>
                <a:lnTo>
                  <a:pt x="831" y="780"/>
                </a:lnTo>
                <a:lnTo>
                  <a:pt x="821" y="805"/>
                </a:lnTo>
                <a:lnTo>
                  <a:pt x="810" y="828"/>
                </a:lnTo>
                <a:lnTo>
                  <a:pt x="796" y="853"/>
                </a:lnTo>
                <a:lnTo>
                  <a:pt x="783" y="878"/>
                </a:lnTo>
                <a:lnTo>
                  <a:pt x="769" y="901"/>
                </a:lnTo>
                <a:lnTo>
                  <a:pt x="756" y="925"/>
                </a:lnTo>
                <a:lnTo>
                  <a:pt x="739" y="948"/>
                </a:lnTo>
                <a:lnTo>
                  <a:pt x="723" y="973"/>
                </a:lnTo>
                <a:lnTo>
                  <a:pt x="706" y="996"/>
                </a:lnTo>
                <a:lnTo>
                  <a:pt x="687" y="1019"/>
                </a:lnTo>
                <a:lnTo>
                  <a:pt x="670" y="1044"/>
                </a:lnTo>
                <a:lnTo>
                  <a:pt x="648" y="1067"/>
                </a:lnTo>
                <a:lnTo>
                  <a:pt x="629" y="1090"/>
                </a:lnTo>
                <a:lnTo>
                  <a:pt x="608" y="1115"/>
                </a:lnTo>
                <a:lnTo>
                  <a:pt x="585" y="1138"/>
                </a:lnTo>
                <a:lnTo>
                  <a:pt x="562" y="1161"/>
                </a:lnTo>
                <a:lnTo>
                  <a:pt x="539" y="1184"/>
                </a:lnTo>
                <a:lnTo>
                  <a:pt x="516" y="1207"/>
                </a:lnTo>
                <a:lnTo>
                  <a:pt x="493" y="1228"/>
                </a:lnTo>
                <a:lnTo>
                  <a:pt x="468" y="1247"/>
                </a:lnTo>
                <a:lnTo>
                  <a:pt x="445" y="1266"/>
                </a:lnTo>
                <a:lnTo>
                  <a:pt x="422" y="1286"/>
                </a:lnTo>
                <a:lnTo>
                  <a:pt x="399" y="1303"/>
                </a:lnTo>
                <a:lnTo>
                  <a:pt x="376" y="1320"/>
                </a:lnTo>
                <a:lnTo>
                  <a:pt x="353" y="1335"/>
                </a:lnTo>
                <a:lnTo>
                  <a:pt x="330" y="1351"/>
                </a:lnTo>
                <a:lnTo>
                  <a:pt x="307" y="1366"/>
                </a:lnTo>
                <a:lnTo>
                  <a:pt x="284" y="1380"/>
                </a:lnTo>
                <a:lnTo>
                  <a:pt x="263" y="1391"/>
                </a:lnTo>
                <a:lnTo>
                  <a:pt x="240" y="1403"/>
                </a:lnTo>
                <a:lnTo>
                  <a:pt x="216" y="1414"/>
                </a:lnTo>
                <a:lnTo>
                  <a:pt x="193" y="1424"/>
                </a:lnTo>
                <a:lnTo>
                  <a:pt x="172" y="1433"/>
                </a:lnTo>
                <a:lnTo>
                  <a:pt x="151" y="1441"/>
                </a:lnTo>
                <a:lnTo>
                  <a:pt x="132" y="1449"/>
                </a:lnTo>
                <a:lnTo>
                  <a:pt x="113" y="1454"/>
                </a:lnTo>
                <a:lnTo>
                  <a:pt x="97" y="1460"/>
                </a:lnTo>
                <a:lnTo>
                  <a:pt x="82" y="1466"/>
                </a:lnTo>
                <a:lnTo>
                  <a:pt x="67" y="1471"/>
                </a:lnTo>
                <a:lnTo>
                  <a:pt x="55" y="1475"/>
                </a:lnTo>
                <a:lnTo>
                  <a:pt x="44" y="1477"/>
                </a:lnTo>
                <a:lnTo>
                  <a:pt x="34" y="1479"/>
                </a:lnTo>
                <a:lnTo>
                  <a:pt x="25" y="1481"/>
                </a:lnTo>
                <a:lnTo>
                  <a:pt x="17" y="1483"/>
                </a:lnTo>
                <a:lnTo>
                  <a:pt x="11" y="1483"/>
                </a:lnTo>
                <a:lnTo>
                  <a:pt x="5" y="1483"/>
                </a:lnTo>
                <a:lnTo>
                  <a:pt x="1" y="1481"/>
                </a:lnTo>
                <a:lnTo>
                  <a:pt x="0" y="1479"/>
                </a:lnTo>
                <a:lnTo>
                  <a:pt x="0" y="1477"/>
                </a:lnTo>
                <a:lnTo>
                  <a:pt x="0" y="1473"/>
                </a:lnTo>
                <a:lnTo>
                  <a:pt x="1" y="1470"/>
                </a:lnTo>
                <a:lnTo>
                  <a:pt x="5" y="1464"/>
                </a:lnTo>
                <a:lnTo>
                  <a:pt x="9" y="1458"/>
                </a:lnTo>
                <a:lnTo>
                  <a:pt x="15" y="1452"/>
                </a:lnTo>
                <a:lnTo>
                  <a:pt x="23" y="1447"/>
                </a:lnTo>
                <a:lnTo>
                  <a:pt x="32" y="1439"/>
                </a:lnTo>
                <a:lnTo>
                  <a:pt x="42" y="1431"/>
                </a:lnTo>
                <a:lnTo>
                  <a:pt x="53" y="1422"/>
                </a:lnTo>
                <a:lnTo>
                  <a:pt x="65" y="1412"/>
                </a:lnTo>
                <a:lnTo>
                  <a:pt x="80" y="1403"/>
                </a:lnTo>
                <a:lnTo>
                  <a:pt x="96" y="1391"/>
                </a:lnTo>
                <a:lnTo>
                  <a:pt x="111" y="1380"/>
                </a:lnTo>
                <a:lnTo>
                  <a:pt x="130" y="1368"/>
                </a:lnTo>
                <a:lnTo>
                  <a:pt x="149" y="1355"/>
                </a:lnTo>
                <a:lnTo>
                  <a:pt x="170" y="1341"/>
                </a:lnTo>
                <a:lnTo>
                  <a:pt x="190" y="1326"/>
                </a:lnTo>
                <a:lnTo>
                  <a:pt x="211" y="1312"/>
                </a:lnTo>
                <a:lnTo>
                  <a:pt x="232" y="1295"/>
                </a:lnTo>
                <a:lnTo>
                  <a:pt x="251" y="1280"/>
                </a:lnTo>
                <a:lnTo>
                  <a:pt x="272" y="1263"/>
                </a:lnTo>
                <a:lnTo>
                  <a:pt x="291" y="1245"/>
                </a:lnTo>
                <a:lnTo>
                  <a:pt x="312" y="1226"/>
                </a:lnTo>
                <a:lnTo>
                  <a:pt x="334" y="1207"/>
                </a:lnTo>
                <a:lnTo>
                  <a:pt x="353" y="1188"/>
                </a:lnTo>
                <a:lnTo>
                  <a:pt x="374" y="1167"/>
                </a:lnTo>
                <a:lnTo>
                  <a:pt x="393" y="1146"/>
                </a:lnTo>
                <a:lnTo>
                  <a:pt x="414" y="1125"/>
                </a:lnTo>
                <a:lnTo>
                  <a:pt x="435" y="1102"/>
                </a:lnTo>
                <a:lnTo>
                  <a:pt x="455" y="1079"/>
                </a:lnTo>
                <a:lnTo>
                  <a:pt x="476" y="1054"/>
                </a:lnTo>
                <a:lnTo>
                  <a:pt x="495" y="1029"/>
                </a:lnTo>
                <a:lnTo>
                  <a:pt x="514" y="1004"/>
                </a:lnTo>
                <a:lnTo>
                  <a:pt x="533" y="977"/>
                </a:lnTo>
                <a:lnTo>
                  <a:pt x="552" y="950"/>
                </a:lnTo>
                <a:lnTo>
                  <a:pt x="570" y="922"/>
                </a:lnTo>
                <a:lnTo>
                  <a:pt x="587" y="893"/>
                </a:lnTo>
                <a:lnTo>
                  <a:pt x="602" y="862"/>
                </a:lnTo>
                <a:lnTo>
                  <a:pt x="620" y="832"/>
                </a:lnTo>
                <a:lnTo>
                  <a:pt x="635" y="799"/>
                </a:lnTo>
                <a:lnTo>
                  <a:pt x="648" y="766"/>
                </a:lnTo>
                <a:lnTo>
                  <a:pt x="664" y="732"/>
                </a:lnTo>
                <a:lnTo>
                  <a:pt x="677" y="697"/>
                </a:lnTo>
                <a:lnTo>
                  <a:pt x="691" y="663"/>
                </a:lnTo>
                <a:lnTo>
                  <a:pt x="702" y="627"/>
                </a:lnTo>
                <a:lnTo>
                  <a:pt x="714" y="588"/>
                </a:lnTo>
                <a:lnTo>
                  <a:pt x="725" y="550"/>
                </a:lnTo>
                <a:lnTo>
                  <a:pt x="731" y="531"/>
                </a:lnTo>
                <a:lnTo>
                  <a:pt x="735" y="512"/>
                </a:lnTo>
                <a:lnTo>
                  <a:pt x="741" y="494"/>
                </a:lnTo>
                <a:lnTo>
                  <a:pt x="744" y="477"/>
                </a:lnTo>
                <a:lnTo>
                  <a:pt x="750" y="460"/>
                </a:lnTo>
                <a:lnTo>
                  <a:pt x="754" y="443"/>
                </a:lnTo>
                <a:lnTo>
                  <a:pt x="758" y="427"/>
                </a:lnTo>
                <a:lnTo>
                  <a:pt x="762" y="412"/>
                </a:lnTo>
                <a:lnTo>
                  <a:pt x="765" y="397"/>
                </a:lnTo>
                <a:lnTo>
                  <a:pt x="769" y="383"/>
                </a:lnTo>
                <a:lnTo>
                  <a:pt x="771" y="370"/>
                </a:lnTo>
                <a:lnTo>
                  <a:pt x="775" y="356"/>
                </a:lnTo>
                <a:lnTo>
                  <a:pt x="777" y="343"/>
                </a:lnTo>
                <a:lnTo>
                  <a:pt x="779" y="331"/>
                </a:lnTo>
                <a:lnTo>
                  <a:pt x="783" y="320"/>
                </a:lnTo>
                <a:lnTo>
                  <a:pt x="785" y="310"/>
                </a:lnTo>
                <a:lnTo>
                  <a:pt x="787" y="299"/>
                </a:lnTo>
                <a:lnTo>
                  <a:pt x="789" y="289"/>
                </a:lnTo>
                <a:lnTo>
                  <a:pt x="789" y="280"/>
                </a:lnTo>
                <a:lnTo>
                  <a:pt x="790" y="272"/>
                </a:lnTo>
                <a:lnTo>
                  <a:pt x="792" y="264"/>
                </a:lnTo>
                <a:lnTo>
                  <a:pt x="792" y="257"/>
                </a:lnTo>
                <a:lnTo>
                  <a:pt x="792" y="249"/>
                </a:lnTo>
                <a:lnTo>
                  <a:pt x="792" y="243"/>
                </a:lnTo>
                <a:lnTo>
                  <a:pt x="794" y="238"/>
                </a:lnTo>
                <a:lnTo>
                  <a:pt x="794" y="232"/>
                </a:lnTo>
                <a:lnTo>
                  <a:pt x="792" y="228"/>
                </a:lnTo>
                <a:lnTo>
                  <a:pt x="792" y="224"/>
                </a:lnTo>
                <a:lnTo>
                  <a:pt x="792" y="220"/>
                </a:lnTo>
                <a:lnTo>
                  <a:pt x="790" y="217"/>
                </a:lnTo>
                <a:lnTo>
                  <a:pt x="790" y="215"/>
                </a:lnTo>
                <a:lnTo>
                  <a:pt x="789" y="213"/>
                </a:lnTo>
                <a:lnTo>
                  <a:pt x="785" y="211"/>
                </a:lnTo>
                <a:lnTo>
                  <a:pt x="779" y="207"/>
                </a:lnTo>
                <a:lnTo>
                  <a:pt x="773" y="207"/>
                </a:lnTo>
                <a:lnTo>
                  <a:pt x="767" y="205"/>
                </a:lnTo>
                <a:lnTo>
                  <a:pt x="758" y="205"/>
                </a:lnTo>
                <a:lnTo>
                  <a:pt x="748" y="205"/>
                </a:lnTo>
                <a:lnTo>
                  <a:pt x="739" y="207"/>
                </a:lnTo>
                <a:lnTo>
                  <a:pt x="727" y="209"/>
                </a:lnTo>
                <a:lnTo>
                  <a:pt x="714" y="211"/>
                </a:lnTo>
                <a:lnTo>
                  <a:pt x="700" y="213"/>
                </a:lnTo>
                <a:lnTo>
                  <a:pt x="685" y="217"/>
                </a:lnTo>
                <a:lnTo>
                  <a:pt x="670" y="220"/>
                </a:lnTo>
                <a:lnTo>
                  <a:pt x="652" y="226"/>
                </a:lnTo>
                <a:lnTo>
                  <a:pt x="635" y="232"/>
                </a:lnTo>
                <a:lnTo>
                  <a:pt x="616" y="238"/>
                </a:lnTo>
                <a:lnTo>
                  <a:pt x="595" y="243"/>
                </a:lnTo>
                <a:lnTo>
                  <a:pt x="552" y="257"/>
                </a:lnTo>
                <a:lnTo>
                  <a:pt x="512" y="270"/>
                </a:lnTo>
                <a:lnTo>
                  <a:pt x="474" y="282"/>
                </a:lnTo>
                <a:lnTo>
                  <a:pt x="437" y="291"/>
                </a:lnTo>
                <a:lnTo>
                  <a:pt x="401" y="299"/>
                </a:lnTo>
                <a:lnTo>
                  <a:pt x="366" y="307"/>
                </a:lnTo>
                <a:lnTo>
                  <a:pt x="334" y="312"/>
                </a:lnTo>
                <a:lnTo>
                  <a:pt x="301" y="318"/>
                </a:lnTo>
                <a:lnTo>
                  <a:pt x="286" y="320"/>
                </a:lnTo>
                <a:lnTo>
                  <a:pt x="270" y="322"/>
                </a:lnTo>
                <a:lnTo>
                  <a:pt x="257" y="322"/>
                </a:lnTo>
                <a:lnTo>
                  <a:pt x="243" y="320"/>
                </a:lnTo>
                <a:lnTo>
                  <a:pt x="232" y="318"/>
                </a:lnTo>
                <a:lnTo>
                  <a:pt x="220" y="316"/>
                </a:lnTo>
                <a:lnTo>
                  <a:pt x="211" y="312"/>
                </a:lnTo>
                <a:lnTo>
                  <a:pt x="199" y="308"/>
                </a:lnTo>
                <a:lnTo>
                  <a:pt x="192" y="303"/>
                </a:lnTo>
                <a:lnTo>
                  <a:pt x="182" y="297"/>
                </a:lnTo>
                <a:lnTo>
                  <a:pt x="174" y="289"/>
                </a:lnTo>
                <a:lnTo>
                  <a:pt x="168" y="280"/>
                </a:lnTo>
                <a:lnTo>
                  <a:pt x="163" y="270"/>
                </a:lnTo>
                <a:lnTo>
                  <a:pt x="157" y="261"/>
                </a:lnTo>
                <a:lnTo>
                  <a:pt x="153" y="249"/>
                </a:lnTo>
                <a:lnTo>
                  <a:pt x="149" y="238"/>
                </a:lnTo>
                <a:lnTo>
                  <a:pt x="182" y="232"/>
                </a:lnTo>
                <a:lnTo>
                  <a:pt x="215" y="226"/>
                </a:lnTo>
                <a:lnTo>
                  <a:pt x="245" y="218"/>
                </a:lnTo>
                <a:lnTo>
                  <a:pt x="274" y="213"/>
                </a:lnTo>
                <a:lnTo>
                  <a:pt x="303" y="207"/>
                </a:lnTo>
                <a:lnTo>
                  <a:pt x="332" y="199"/>
                </a:lnTo>
                <a:lnTo>
                  <a:pt x="359" y="194"/>
                </a:lnTo>
                <a:lnTo>
                  <a:pt x="385" y="186"/>
                </a:lnTo>
                <a:lnTo>
                  <a:pt x="410" y="180"/>
                </a:lnTo>
                <a:lnTo>
                  <a:pt x="433" y="172"/>
                </a:lnTo>
                <a:lnTo>
                  <a:pt x="458" y="167"/>
                </a:lnTo>
                <a:lnTo>
                  <a:pt x="479" y="159"/>
                </a:lnTo>
                <a:lnTo>
                  <a:pt x="502" y="153"/>
                </a:lnTo>
                <a:lnTo>
                  <a:pt x="524" y="146"/>
                </a:lnTo>
                <a:lnTo>
                  <a:pt x="543" y="140"/>
                </a:lnTo>
                <a:lnTo>
                  <a:pt x="562" y="132"/>
                </a:lnTo>
                <a:lnTo>
                  <a:pt x="581" y="125"/>
                </a:lnTo>
                <a:lnTo>
                  <a:pt x="598" y="119"/>
                </a:lnTo>
                <a:lnTo>
                  <a:pt x="614" y="111"/>
                </a:lnTo>
                <a:lnTo>
                  <a:pt x="629" y="105"/>
                </a:lnTo>
                <a:lnTo>
                  <a:pt x="645" y="98"/>
                </a:lnTo>
                <a:lnTo>
                  <a:pt x="658" y="92"/>
                </a:lnTo>
                <a:lnTo>
                  <a:pt x="671" y="86"/>
                </a:lnTo>
                <a:lnTo>
                  <a:pt x="685" y="80"/>
                </a:lnTo>
                <a:lnTo>
                  <a:pt x="696" y="75"/>
                </a:lnTo>
                <a:lnTo>
                  <a:pt x="706" y="69"/>
                </a:lnTo>
                <a:lnTo>
                  <a:pt x="716" y="63"/>
                </a:lnTo>
                <a:lnTo>
                  <a:pt x="725" y="57"/>
                </a:lnTo>
                <a:lnTo>
                  <a:pt x="733" y="54"/>
                </a:lnTo>
                <a:lnTo>
                  <a:pt x="739" y="48"/>
                </a:lnTo>
                <a:lnTo>
                  <a:pt x="744" y="42"/>
                </a:lnTo>
                <a:lnTo>
                  <a:pt x="750" y="38"/>
                </a:lnTo>
                <a:lnTo>
                  <a:pt x="760" y="29"/>
                </a:lnTo>
                <a:lnTo>
                  <a:pt x="769" y="21"/>
                </a:lnTo>
                <a:lnTo>
                  <a:pt x="777" y="15"/>
                </a:lnTo>
                <a:lnTo>
                  <a:pt x="787" y="10"/>
                </a:lnTo>
                <a:lnTo>
                  <a:pt x="794" y="6"/>
                </a:lnTo>
                <a:lnTo>
                  <a:pt x="804" y="2"/>
                </a:lnTo>
                <a:lnTo>
                  <a:pt x="812" y="0"/>
                </a:lnTo>
                <a:lnTo>
                  <a:pt x="819" y="0"/>
                </a:lnTo>
                <a:lnTo>
                  <a:pt x="823" y="0"/>
                </a:lnTo>
                <a:lnTo>
                  <a:pt x="829" y="2"/>
                </a:lnTo>
                <a:lnTo>
                  <a:pt x="835" y="2"/>
                </a:lnTo>
                <a:lnTo>
                  <a:pt x="840" y="4"/>
                </a:lnTo>
                <a:lnTo>
                  <a:pt x="848" y="8"/>
                </a:lnTo>
                <a:lnTo>
                  <a:pt x="856" y="10"/>
                </a:lnTo>
                <a:lnTo>
                  <a:pt x="863" y="13"/>
                </a:lnTo>
                <a:lnTo>
                  <a:pt x="873" y="17"/>
                </a:lnTo>
                <a:lnTo>
                  <a:pt x="883" y="21"/>
                </a:lnTo>
                <a:lnTo>
                  <a:pt x="892" y="27"/>
                </a:lnTo>
                <a:lnTo>
                  <a:pt x="904" y="33"/>
                </a:lnTo>
                <a:lnTo>
                  <a:pt x="915" y="38"/>
                </a:lnTo>
                <a:lnTo>
                  <a:pt x="929" y="46"/>
                </a:lnTo>
                <a:lnTo>
                  <a:pt x="940" y="54"/>
                </a:lnTo>
                <a:lnTo>
                  <a:pt x="956" y="61"/>
                </a:lnTo>
                <a:lnTo>
                  <a:pt x="969" y="69"/>
                </a:lnTo>
                <a:lnTo>
                  <a:pt x="982" y="77"/>
                </a:lnTo>
                <a:lnTo>
                  <a:pt x="996" y="86"/>
                </a:lnTo>
                <a:lnTo>
                  <a:pt x="1009" y="94"/>
                </a:lnTo>
                <a:lnTo>
                  <a:pt x="1021" y="102"/>
                </a:lnTo>
                <a:lnTo>
                  <a:pt x="1032" y="109"/>
                </a:lnTo>
                <a:lnTo>
                  <a:pt x="1042" y="115"/>
                </a:lnTo>
                <a:lnTo>
                  <a:pt x="1050" y="123"/>
                </a:lnTo>
                <a:lnTo>
                  <a:pt x="1057" y="128"/>
                </a:lnTo>
                <a:lnTo>
                  <a:pt x="1065" y="134"/>
                </a:lnTo>
                <a:lnTo>
                  <a:pt x="1071" y="140"/>
                </a:lnTo>
                <a:lnTo>
                  <a:pt x="1076" y="146"/>
                </a:lnTo>
                <a:lnTo>
                  <a:pt x="1080" y="151"/>
                </a:lnTo>
                <a:lnTo>
                  <a:pt x="1084" y="155"/>
                </a:lnTo>
                <a:lnTo>
                  <a:pt x="1086" y="161"/>
                </a:lnTo>
                <a:lnTo>
                  <a:pt x="1088" y="165"/>
                </a:lnTo>
                <a:lnTo>
                  <a:pt x="1088" y="169"/>
                </a:lnTo>
                <a:lnTo>
                  <a:pt x="1088" y="176"/>
                </a:lnTo>
                <a:lnTo>
                  <a:pt x="1084" y="184"/>
                </a:lnTo>
                <a:lnTo>
                  <a:pt x="1080" y="192"/>
                </a:lnTo>
                <a:lnTo>
                  <a:pt x="1075" y="199"/>
                </a:lnTo>
                <a:lnTo>
                  <a:pt x="1069" y="205"/>
                </a:lnTo>
                <a:lnTo>
                  <a:pt x="1059" y="213"/>
                </a:lnTo>
                <a:lnTo>
                  <a:pt x="1050" y="218"/>
                </a:lnTo>
                <a:lnTo>
                  <a:pt x="1038" y="224"/>
                </a:lnTo>
                <a:lnTo>
                  <a:pt x="1032" y="228"/>
                </a:lnTo>
                <a:lnTo>
                  <a:pt x="1025" y="234"/>
                </a:lnTo>
                <a:lnTo>
                  <a:pt x="1019" y="239"/>
                </a:lnTo>
                <a:lnTo>
                  <a:pt x="1013" y="245"/>
                </a:lnTo>
                <a:lnTo>
                  <a:pt x="1007" y="255"/>
                </a:lnTo>
                <a:lnTo>
                  <a:pt x="1002" y="264"/>
                </a:lnTo>
                <a:lnTo>
                  <a:pt x="996" y="274"/>
                </a:lnTo>
                <a:lnTo>
                  <a:pt x="990" y="285"/>
                </a:lnTo>
                <a:lnTo>
                  <a:pt x="984" y="299"/>
                </a:lnTo>
                <a:lnTo>
                  <a:pt x="980" y="312"/>
                </a:lnTo>
                <a:lnTo>
                  <a:pt x="975" y="328"/>
                </a:lnTo>
                <a:lnTo>
                  <a:pt x="969" y="343"/>
                </a:lnTo>
                <a:lnTo>
                  <a:pt x="965" y="360"/>
                </a:lnTo>
                <a:lnTo>
                  <a:pt x="959" y="377"/>
                </a:lnTo>
                <a:lnTo>
                  <a:pt x="954" y="397"/>
                </a:lnTo>
                <a:lnTo>
                  <a:pt x="950" y="418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19" name="Freeform 21"/>
          <p:cNvSpPr/>
          <p:nvPr/>
        </p:nvSpPr>
        <p:spPr bwMode="auto">
          <a:xfrm>
            <a:off x="6808788" y="2479675"/>
            <a:ext cx="920750" cy="6445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49" h="1015">
                <a:moveTo>
                  <a:pt x="881" y="1002"/>
                </a:moveTo>
                <a:lnTo>
                  <a:pt x="871" y="1000"/>
                </a:lnTo>
                <a:lnTo>
                  <a:pt x="864" y="996"/>
                </a:lnTo>
                <a:lnTo>
                  <a:pt x="854" y="992"/>
                </a:lnTo>
                <a:lnTo>
                  <a:pt x="845" y="989"/>
                </a:lnTo>
                <a:lnTo>
                  <a:pt x="835" y="983"/>
                </a:lnTo>
                <a:lnTo>
                  <a:pt x="825" y="975"/>
                </a:lnTo>
                <a:lnTo>
                  <a:pt x="816" y="968"/>
                </a:lnTo>
                <a:lnTo>
                  <a:pt x="804" y="960"/>
                </a:lnTo>
                <a:lnTo>
                  <a:pt x="795" y="948"/>
                </a:lnTo>
                <a:lnTo>
                  <a:pt x="783" y="939"/>
                </a:lnTo>
                <a:lnTo>
                  <a:pt x="772" y="927"/>
                </a:lnTo>
                <a:lnTo>
                  <a:pt x="760" y="914"/>
                </a:lnTo>
                <a:lnTo>
                  <a:pt x="749" y="900"/>
                </a:lnTo>
                <a:lnTo>
                  <a:pt x="737" y="885"/>
                </a:lnTo>
                <a:lnTo>
                  <a:pt x="726" y="870"/>
                </a:lnTo>
                <a:lnTo>
                  <a:pt x="712" y="853"/>
                </a:lnTo>
                <a:lnTo>
                  <a:pt x="687" y="818"/>
                </a:lnTo>
                <a:lnTo>
                  <a:pt x="660" y="785"/>
                </a:lnTo>
                <a:lnTo>
                  <a:pt x="635" y="753"/>
                </a:lnTo>
                <a:lnTo>
                  <a:pt x="608" y="720"/>
                </a:lnTo>
                <a:lnTo>
                  <a:pt x="582" y="688"/>
                </a:lnTo>
                <a:lnTo>
                  <a:pt x="555" y="657"/>
                </a:lnTo>
                <a:lnTo>
                  <a:pt x="499" y="596"/>
                </a:lnTo>
                <a:lnTo>
                  <a:pt x="470" y="565"/>
                </a:lnTo>
                <a:lnTo>
                  <a:pt x="441" y="533"/>
                </a:lnTo>
                <a:lnTo>
                  <a:pt x="411" y="500"/>
                </a:lnTo>
                <a:lnTo>
                  <a:pt x="380" y="464"/>
                </a:lnTo>
                <a:lnTo>
                  <a:pt x="347" y="425"/>
                </a:lnTo>
                <a:lnTo>
                  <a:pt x="313" y="387"/>
                </a:lnTo>
                <a:lnTo>
                  <a:pt x="278" y="345"/>
                </a:lnTo>
                <a:lnTo>
                  <a:pt x="244" y="303"/>
                </a:lnTo>
                <a:lnTo>
                  <a:pt x="226" y="282"/>
                </a:lnTo>
                <a:lnTo>
                  <a:pt x="209" y="262"/>
                </a:lnTo>
                <a:lnTo>
                  <a:pt x="194" y="243"/>
                </a:lnTo>
                <a:lnTo>
                  <a:pt x="178" y="226"/>
                </a:lnTo>
                <a:lnTo>
                  <a:pt x="163" y="209"/>
                </a:lnTo>
                <a:lnTo>
                  <a:pt x="150" y="193"/>
                </a:lnTo>
                <a:lnTo>
                  <a:pt x="138" y="178"/>
                </a:lnTo>
                <a:lnTo>
                  <a:pt x="127" y="165"/>
                </a:lnTo>
                <a:lnTo>
                  <a:pt x="115" y="153"/>
                </a:lnTo>
                <a:lnTo>
                  <a:pt x="106" y="142"/>
                </a:lnTo>
                <a:lnTo>
                  <a:pt x="96" y="132"/>
                </a:lnTo>
                <a:lnTo>
                  <a:pt x="86" y="123"/>
                </a:lnTo>
                <a:lnTo>
                  <a:pt x="79" y="115"/>
                </a:lnTo>
                <a:lnTo>
                  <a:pt x="73" y="107"/>
                </a:lnTo>
                <a:lnTo>
                  <a:pt x="67" y="101"/>
                </a:lnTo>
                <a:lnTo>
                  <a:pt x="61" y="98"/>
                </a:lnTo>
                <a:lnTo>
                  <a:pt x="52" y="90"/>
                </a:lnTo>
                <a:lnTo>
                  <a:pt x="44" y="82"/>
                </a:lnTo>
                <a:lnTo>
                  <a:pt x="36" y="75"/>
                </a:lnTo>
                <a:lnTo>
                  <a:pt x="29" y="67"/>
                </a:lnTo>
                <a:lnTo>
                  <a:pt x="21" y="61"/>
                </a:lnTo>
                <a:lnTo>
                  <a:pt x="15" y="54"/>
                </a:lnTo>
                <a:lnTo>
                  <a:pt x="10" y="48"/>
                </a:lnTo>
                <a:lnTo>
                  <a:pt x="6" y="42"/>
                </a:lnTo>
                <a:lnTo>
                  <a:pt x="4" y="38"/>
                </a:lnTo>
                <a:lnTo>
                  <a:pt x="2" y="36"/>
                </a:lnTo>
                <a:lnTo>
                  <a:pt x="0" y="32"/>
                </a:lnTo>
                <a:lnTo>
                  <a:pt x="0" y="31"/>
                </a:lnTo>
                <a:lnTo>
                  <a:pt x="0" y="27"/>
                </a:lnTo>
                <a:lnTo>
                  <a:pt x="0" y="25"/>
                </a:lnTo>
                <a:lnTo>
                  <a:pt x="2" y="23"/>
                </a:lnTo>
                <a:lnTo>
                  <a:pt x="2" y="21"/>
                </a:lnTo>
                <a:lnTo>
                  <a:pt x="4" y="17"/>
                </a:lnTo>
                <a:lnTo>
                  <a:pt x="6" y="15"/>
                </a:lnTo>
                <a:lnTo>
                  <a:pt x="10" y="13"/>
                </a:lnTo>
                <a:lnTo>
                  <a:pt x="13" y="11"/>
                </a:lnTo>
                <a:lnTo>
                  <a:pt x="21" y="8"/>
                </a:lnTo>
                <a:lnTo>
                  <a:pt x="31" y="4"/>
                </a:lnTo>
                <a:lnTo>
                  <a:pt x="42" y="2"/>
                </a:lnTo>
                <a:lnTo>
                  <a:pt x="54" y="0"/>
                </a:lnTo>
                <a:lnTo>
                  <a:pt x="65" y="2"/>
                </a:lnTo>
                <a:lnTo>
                  <a:pt x="77" y="2"/>
                </a:lnTo>
                <a:lnTo>
                  <a:pt x="90" y="6"/>
                </a:lnTo>
                <a:lnTo>
                  <a:pt x="104" y="9"/>
                </a:lnTo>
                <a:lnTo>
                  <a:pt x="117" y="15"/>
                </a:lnTo>
                <a:lnTo>
                  <a:pt x="130" y="23"/>
                </a:lnTo>
                <a:lnTo>
                  <a:pt x="138" y="27"/>
                </a:lnTo>
                <a:lnTo>
                  <a:pt x="146" y="32"/>
                </a:lnTo>
                <a:lnTo>
                  <a:pt x="155" y="40"/>
                </a:lnTo>
                <a:lnTo>
                  <a:pt x="163" y="46"/>
                </a:lnTo>
                <a:lnTo>
                  <a:pt x="173" y="55"/>
                </a:lnTo>
                <a:lnTo>
                  <a:pt x="184" y="65"/>
                </a:lnTo>
                <a:lnTo>
                  <a:pt x="194" y="75"/>
                </a:lnTo>
                <a:lnTo>
                  <a:pt x="205" y="86"/>
                </a:lnTo>
                <a:lnTo>
                  <a:pt x="219" y="100"/>
                </a:lnTo>
                <a:lnTo>
                  <a:pt x="230" y="113"/>
                </a:lnTo>
                <a:lnTo>
                  <a:pt x="244" y="128"/>
                </a:lnTo>
                <a:lnTo>
                  <a:pt x="257" y="144"/>
                </a:lnTo>
                <a:lnTo>
                  <a:pt x="273" y="159"/>
                </a:lnTo>
                <a:lnTo>
                  <a:pt x="286" y="178"/>
                </a:lnTo>
                <a:lnTo>
                  <a:pt x="303" y="197"/>
                </a:lnTo>
                <a:lnTo>
                  <a:pt x="319" y="216"/>
                </a:lnTo>
                <a:lnTo>
                  <a:pt x="336" y="236"/>
                </a:lnTo>
                <a:lnTo>
                  <a:pt x="351" y="257"/>
                </a:lnTo>
                <a:lnTo>
                  <a:pt x="369" y="276"/>
                </a:lnTo>
                <a:lnTo>
                  <a:pt x="388" y="297"/>
                </a:lnTo>
                <a:lnTo>
                  <a:pt x="424" y="335"/>
                </a:lnTo>
                <a:lnTo>
                  <a:pt x="464" y="374"/>
                </a:lnTo>
                <a:lnTo>
                  <a:pt x="505" y="412"/>
                </a:lnTo>
                <a:lnTo>
                  <a:pt x="547" y="448"/>
                </a:lnTo>
                <a:lnTo>
                  <a:pt x="591" y="485"/>
                </a:lnTo>
                <a:lnTo>
                  <a:pt x="637" y="521"/>
                </a:lnTo>
                <a:lnTo>
                  <a:pt x="660" y="538"/>
                </a:lnTo>
                <a:lnTo>
                  <a:pt x="685" y="557"/>
                </a:lnTo>
                <a:lnTo>
                  <a:pt x="712" y="575"/>
                </a:lnTo>
                <a:lnTo>
                  <a:pt x="739" y="592"/>
                </a:lnTo>
                <a:lnTo>
                  <a:pt x="766" y="609"/>
                </a:lnTo>
                <a:lnTo>
                  <a:pt x="795" y="626"/>
                </a:lnTo>
                <a:lnTo>
                  <a:pt x="825" y="644"/>
                </a:lnTo>
                <a:lnTo>
                  <a:pt x="856" y="661"/>
                </a:lnTo>
                <a:lnTo>
                  <a:pt x="887" y="676"/>
                </a:lnTo>
                <a:lnTo>
                  <a:pt x="919" y="694"/>
                </a:lnTo>
                <a:lnTo>
                  <a:pt x="954" y="711"/>
                </a:lnTo>
                <a:lnTo>
                  <a:pt x="989" y="726"/>
                </a:lnTo>
                <a:lnTo>
                  <a:pt x="1023" y="741"/>
                </a:lnTo>
                <a:lnTo>
                  <a:pt x="1062" y="759"/>
                </a:lnTo>
                <a:lnTo>
                  <a:pt x="1098" y="774"/>
                </a:lnTo>
                <a:lnTo>
                  <a:pt x="1136" y="789"/>
                </a:lnTo>
                <a:lnTo>
                  <a:pt x="1156" y="797"/>
                </a:lnTo>
                <a:lnTo>
                  <a:pt x="1175" y="805"/>
                </a:lnTo>
                <a:lnTo>
                  <a:pt x="1192" y="812"/>
                </a:lnTo>
                <a:lnTo>
                  <a:pt x="1209" y="820"/>
                </a:lnTo>
                <a:lnTo>
                  <a:pt x="1227" y="826"/>
                </a:lnTo>
                <a:lnTo>
                  <a:pt x="1244" y="833"/>
                </a:lnTo>
                <a:lnTo>
                  <a:pt x="1259" y="839"/>
                </a:lnTo>
                <a:lnTo>
                  <a:pt x="1273" y="847"/>
                </a:lnTo>
                <a:lnTo>
                  <a:pt x="1288" y="853"/>
                </a:lnTo>
                <a:lnTo>
                  <a:pt x="1301" y="858"/>
                </a:lnTo>
                <a:lnTo>
                  <a:pt x="1315" y="864"/>
                </a:lnTo>
                <a:lnTo>
                  <a:pt x="1326" y="870"/>
                </a:lnTo>
                <a:lnTo>
                  <a:pt x="1340" y="876"/>
                </a:lnTo>
                <a:lnTo>
                  <a:pt x="1351" y="881"/>
                </a:lnTo>
                <a:lnTo>
                  <a:pt x="1361" y="885"/>
                </a:lnTo>
                <a:lnTo>
                  <a:pt x="1371" y="891"/>
                </a:lnTo>
                <a:lnTo>
                  <a:pt x="1380" y="895"/>
                </a:lnTo>
                <a:lnTo>
                  <a:pt x="1390" y="899"/>
                </a:lnTo>
                <a:lnTo>
                  <a:pt x="1397" y="904"/>
                </a:lnTo>
                <a:lnTo>
                  <a:pt x="1405" y="908"/>
                </a:lnTo>
                <a:lnTo>
                  <a:pt x="1413" y="912"/>
                </a:lnTo>
                <a:lnTo>
                  <a:pt x="1419" y="916"/>
                </a:lnTo>
                <a:lnTo>
                  <a:pt x="1424" y="918"/>
                </a:lnTo>
                <a:lnTo>
                  <a:pt x="1430" y="922"/>
                </a:lnTo>
                <a:lnTo>
                  <a:pt x="1434" y="925"/>
                </a:lnTo>
                <a:lnTo>
                  <a:pt x="1438" y="927"/>
                </a:lnTo>
                <a:lnTo>
                  <a:pt x="1442" y="931"/>
                </a:lnTo>
                <a:lnTo>
                  <a:pt x="1444" y="933"/>
                </a:lnTo>
                <a:lnTo>
                  <a:pt x="1447" y="935"/>
                </a:lnTo>
                <a:lnTo>
                  <a:pt x="1447" y="937"/>
                </a:lnTo>
                <a:lnTo>
                  <a:pt x="1449" y="939"/>
                </a:lnTo>
                <a:lnTo>
                  <a:pt x="1449" y="941"/>
                </a:lnTo>
                <a:lnTo>
                  <a:pt x="1449" y="945"/>
                </a:lnTo>
                <a:lnTo>
                  <a:pt x="1447" y="946"/>
                </a:lnTo>
                <a:lnTo>
                  <a:pt x="1444" y="950"/>
                </a:lnTo>
                <a:lnTo>
                  <a:pt x="1440" y="952"/>
                </a:lnTo>
                <a:lnTo>
                  <a:pt x="1434" y="956"/>
                </a:lnTo>
                <a:lnTo>
                  <a:pt x="1428" y="958"/>
                </a:lnTo>
                <a:lnTo>
                  <a:pt x="1420" y="962"/>
                </a:lnTo>
                <a:lnTo>
                  <a:pt x="1413" y="966"/>
                </a:lnTo>
                <a:lnTo>
                  <a:pt x="1401" y="968"/>
                </a:lnTo>
                <a:lnTo>
                  <a:pt x="1392" y="971"/>
                </a:lnTo>
                <a:lnTo>
                  <a:pt x="1378" y="975"/>
                </a:lnTo>
                <a:lnTo>
                  <a:pt x="1365" y="977"/>
                </a:lnTo>
                <a:lnTo>
                  <a:pt x="1351" y="981"/>
                </a:lnTo>
                <a:lnTo>
                  <a:pt x="1334" y="985"/>
                </a:lnTo>
                <a:lnTo>
                  <a:pt x="1317" y="987"/>
                </a:lnTo>
                <a:lnTo>
                  <a:pt x="1300" y="991"/>
                </a:lnTo>
                <a:lnTo>
                  <a:pt x="1263" y="996"/>
                </a:lnTo>
                <a:lnTo>
                  <a:pt x="1229" y="1000"/>
                </a:lnTo>
                <a:lnTo>
                  <a:pt x="1194" y="1006"/>
                </a:lnTo>
                <a:lnTo>
                  <a:pt x="1161" y="1010"/>
                </a:lnTo>
                <a:lnTo>
                  <a:pt x="1131" y="1012"/>
                </a:lnTo>
                <a:lnTo>
                  <a:pt x="1102" y="1013"/>
                </a:lnTo>
                <a:lnTo>
                  <a:pt x="1075" y="1015"/>
                </a:lnTo>
                <a:lnTo>
                  <a:pt x="1050" y="1015"/>
                </a:lnTo>
                <a:lnTo>
                  <a:pt x="1025" y="1015"/>
                </a:lnTo>
                <a:lnTo>
                  <a:pt x="1002" y="1013"/>
                </a:lnTo>
                <a:lnTo>
                  <a:pt x="979" y="1013"/>
                </a:lnTo>
                <a:lnTo>
                  <a:pt x="958" y="1012"/>
                </a:lnTo>
                <a:lnTo>
                  <a:pt x="937" y="1010"/>
                </a:lnTo>
                <a:lnTo>
                  <a:pt x="918" y="1008"/>
                </a:lnTo>
                <a:lnTo>
                  <a:pt x="898" y="1004"/>
                </a:lnTo>
                <a:lnTo>
                  <a:pt x="881" y="1002"/>
                </a:lnTo>
              </a:path>
            </a:pathLst>
          </a:custGeom>
          <a:solidFill>
            <a:srgbClr val="FF0000"/>
          </a:solidFill>
          <a:ln w="1">
            <a:solidFill>
              <a:srgbClr val="000000"/>
            </a:solidFill>
            <a:round/>
          </a:ln>
        </p:spPr>
      </p:sp>
      <p:sp>
        <p:nvSpPr>
          <p:cNvPr id="33820" name="TextBox 36"/>
          <p:cNvSpPr txBox="1">
            <a:spLocks noChangeArrowheads="1"/>
          </p:cNvSpPr>
          <p:nvPr/>
        </p:nvSpPr>
        <p:spPr bwMode="auto">
          <a:xfrm>
            <a:off x="652463" y="3128963"/>
            <a:ext cx="1614513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33821" name="TextBox 37"/>
          <p:cNvSpPr txBox="1">
            <a:spLocks noChangeArrowheads="1"/>
          </p:cNvSpPr>
          <p:nvPr/>
        </p:nvSpPr>
        <p:spPr bwMode="auto">
          <a:xfrm>
            <a:off x="652463" y="3530600"/>
            <a:ext cx="2556842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B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木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/>
      <p:bldP spid="33807" grpId="0"/>
      <p:bldP spid="33810" grpId="0"/>
      <p:bldP spid="33811" grpId="0"/>
      <p:bldP spid="33820" grpId="0"/>
      <p:bldP spid="338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Group 47"/>
          <p:cNvGraphicFramePr>
            <a:graphicFrameLocks noGrp="1"/>
          </p:cNvGraphicFramePr>
          <p:nvPr/>
        </p:nvGraphicFramePr>
        <p:xfrm>
          <a:off x="5437188" y="1120775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5853" name="矩形 2"/>
          <p:cNvSpPr>
            <a:spLocks noChangeArrowheads="1"/>
          </p:cNvSpPr>
          <p:nvPr/>
        </p:nvSpPr>
        <p:spPr bwMode="auto">
          <a:xfrm>
            <a:off x="4957763" y="3736975"/>
            <a:ext cx="3572268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第五笔是点。第六笔和第七笔收笔位置间的宽度比宝盖要宽。“口”稍扁。</a:t>
            </a:r>
          </a:p>
        </p:txBody>
      </p:sp>
      <p:sp>
        <p:nvSpPr>
          <p:cNvPr id="35854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容</a:t>
            </a:r>
          </a:p>
        </p:txBody>
      </p:sp>
      <p:sp>
        <p:nvSpPr>
          <p:cNvPr id="35855" name="矩形 41"/>
          <p:cNvSpPr/>
          <p:nvPr/>
        </p:nvSpPr>
        <p:spPr>
          <a:xfrm>
            <a:off x="3359150" y="1187450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róng  </a:t>
            </a:r>
          </a:p>
        </p:txBody>
      </p:sp>
      <p:pic>
        <p:nvPicPr>
          <p:cNvPr id="35856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5857" name="TextBox 45"/>
          <p:cNvSpPr/>
          <p:nvPr/>
        </p:nvSpPr>
        <p:spPr>
          <a:xfrm>
            <a:off x="938212" y="1782762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容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易</a:t>
            </a:r>
          </a:p>
        </p:txBody>
      </p:sp>
      <p:sp>
        <p:nvSpPr>
          <p:cNvPr id="35858" name="Freeform 34"/>
          <p:cNvSpPr/>
          <p:nvPr/>
        </p:nvSpPr>
        <p:spPr bwMode="auto">
          <a:xfrm>
            <a:off x="6727825" y="1981200"/>
            <a:ext cx="354012" cy="2587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559" h="406">
                <a:moveTo>
                  <a:pt x="525" y="186"/>
                </a:moveTo>
                <a:lnTo>
                  <a:pt x="542" y="203"/>
                </a:lnTo>
                <a:lnTo>
                  <a:pt x="559" y="237"/>
                </a:lnTo>
                <a:lnTo>
                  <a:pt x="559" y="287"/>
                </a:lnTo>
                <a:lnTo>
                  <a:pt x="559" y="321"/>
                </a:lnTo>
                <a:lnTo>
                  <a:pt x="542" y="355"/>
                </a:lnTo>
                <a:lnTo>
                  <a:pt x="542" y="372"/>
                </a:lnTo>
                <a:lnTo>
                  <a:pt x="525" y="406"/>
                </a:lnTo>
                <a:lnTo>
                  <a:pt x="508" y="406"/>
                </a:lnTo>
                <a:lnTo>
                  <a:pt x="491" y="406"/>
                </a:lnTo>
                <a:lnTo>
                  <a:pt x="440" y="372"/>
                </a:lnTo>
                <a:lnTo>
                  <a:pt x="356" y="321"/>
                </a:lnTo>
                <a:lnTo>
                  <a:pt x="305" y="287"/>
                </a:lnTo>
                <a:lnTo>
                  <a:pt x="254" y="237"/>
                </a:lnTo>
                <a:lnTo>
                  <a:pt x="203" y="203"/>
                </a:lnTo>
                <a:lnTo>
                  <a:pt x="152" y="152"/>
                </a:lnTo>
                <a:lnTo>
                  <a:pt x="101" y="118"/>
                </a:lnTo>
                <a:lnTo>
                  <a:pt x="68" y="85"/>
                </a:lnTo>
                <a:lnTo>
                  <a:pt x="34" y="68"/>
                </a:lnTo>
                <a:lnTo>
                  <a:pt x="17" y="51"/>
                </a:lnTo>
                <a:lnTo>
                  <a:pt x="17" y="34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51" y="0"/>
                </a:lnTo>
                <a:lnTo>
                  <a:pt x="84" y="0"/>
                </a:lnTo>
                <a:lnTo>
                  <a:pt x="135" y="0"/>
                </a:lnTo>
                <a:lnTo>
                  <a:pt x="186" y="17"/>
                </a:lnTo>
                <a:lnTo>
                  <a:pt x="254" y="34"/>
                </a:lnTo>
                <a:lnTo>
                  <a:pt x="322" y="51"/>
                </a:lnTo>
                <a:lnTo>
                  <a:pt x="389" y="85"/>
                </a:lnTo>
                <a:lnTo>
                  <a:pt x="440" y="118"/>
                </a:lnTo>
                <a:lnTo>
                  <a:pt x="491" y="152"/>
                </a:lnTo>
                <a:lnTo>
                  <a:pt x="525" y="18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59" name="TextBox 49"/>
          <p:cNvSpPr txBox="1">
            <a:spLocks noChangeArrowheads="1"/>
          </p:cNvSpPr>
          <p:nvPr/>
        </p:nvSpPr>
        <p:spPr bwMode="auto">
          <a:xfrm>
            <a:off x="703263" y="3922713"/>
            <a:ext cx="242494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容易  容让 </a:t>
            </a:r>
          </a:p>
        </p:txBody>
      </p:sp>
      <p:sp>
        <p:nvSpPr>
          <p:cNvPr id="35860" name="TextBox 50"/>
          <p:cNvSpPr txBox="1">
            <a:spLocks noChangeArrowheads="1"/>
          </p:cNvSpPr>
          <p:nvPr/>
        </p:nvSpPr>
        <p:spPr bwMode="auto">
          <a:xfrm>
            <a:off x="703263" y="4313238"/>
            <a:ext cx="3643777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这道题真的是很容易。</a:t>
            </a:r>
          </a:p>
        </p:txBody>
      </p:sp>
      <p:sp>
        <p:nvSpPr>
          <p:cNvPr id="35861" name="Freeform 30"/>
          <p:cNvSpPr/>
          <p:nvPr/>
        </p:nvSpPr>
        <p:spPr bwMode="auto">
          <a:xfrm>
            <a:off x="5919788" y="1724025"/>
            <a:ext cx="204788" cy="4397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22" h="692">
                <a:moveTo>
                  <a:pt x="169" y="625"/>
                </a:moveTo>
                <a:lnTo>
                  <a:pt x="136" y="675"/>
                </a:lnTo>
                <a:lnTo>
                  <a:pt x="102" y="675"/>
                </a:lnTo>
                <a:lnTo>
                  <a:pt x="102" y="692"/>
                </a:lnTo>
                <a:lnTo>
                  <a:pt x="85" y="675"/>
                </a:lnTo>
                <a:lnTo>
                  <a:pt x="68" y="659"/>
                </a:lnTo>
                <a:lnTo>
                  <a:pt x="51" y="642"/>
                </a:lnTo>
                <a:lnTo>
                  <a:pt x="34" y="608"/>
                </a:lnTo>
                <a:lnTo>
                  <a:pt x="0" y="540"/>
                </a:lnTo>
                <a:lnTo>
                  <a:pt x="0" y="490"/>
                </a:lnTo>
                <a:lnTo>
                  <a:pt x="0" y="473"/>
                </a:lnTo>
                <a:lnTo>
                  <a:pt x="17" y="456"/>
                </a:lnTo>
                <a:lnTo>
                  <a:pt x="34" y="422"/>
                </a:lnTo>
                <a:lnTo>
                  <a:pt x="51" y="371"/>
                </a:lnTo>
                <a:lnTo>
                  <a:pt x="85" y="338"/>
                </a:lnTo>
                <a:lnTo>
                  <a:pt x="119" y="287"/>
                </a:lnTo>
                <a:lnTo>
                  <a:pt x="153" y="219"/>
                </a:lnTo>
                <a:lnTo>
                  <a:pt x="169" y="152"/>
                </a:lnTo>
                <a:lnTo>
                  <a:pt x="203" y="84"/>
                </a:lnTo>
                <a:lnTo>
                  <a:pt x="220" y="33"/>
                </a:lnTo>
                <a:lnTo>
                  <a:pt x="237" y="0"/>
                </a:lnTo>
                <a:lnTo>
                  <a:pt x="254" y="0"/>
                </a:lnTo>
                <a:lnTo>
                  <a:pt x="271" y="17"/>
                </a:lnTo>
                <a:lnTo>
                  <a:pt x="288" y="17"/>
                </a:lnTo>
                <a:lnTo>
                  <a:pt x="288" y="50"/>
                </a:lnTo>
                <a:lnTo>
                  <a:pt x="305" y="118"/>
                </a:lnTo>
                <a:lnTo>
                  <a:pt x="322" y="202"/>
                </a:lnTo>
                <a:lnTo>
                  <a:pt x="322" y="253"/>
                </a:lnTo>
                <a:lnTo>
                  <a:pt x="322" y="304"/>
                </a:lnTo>
                <a:lnTo>
                  <a:pt x="305" y="354"/>
                </a:lnTo>
                <a:lnTo>
                  <a:pt x="288" y="422"/>
                </a:lnTo>
                <a:lnTo>
                  <a:pt x="271" y="490"/>
                </a:lnTo>
                <a:lnTo>
                  <a:pt x="237" y="540"/>
                </a:lnTo>
                <a:lnTo>
                  <a:pt x="203" y="591"/>
                </a:lnTo>
                <a:lnTo>
                  <a:pt x="169" y="6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2" name="Freeform 31"/>
          <p:cNvSpPr/>
          <p:nvPr/>
        </p:nvSpPr>
        <p:spPr bwMode="auto">
          <a:xfrm>
            <a:off x="6059488" y="1670050"/>
            <a:ext cx="1409700" cy="2905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220" h="456">
                <a:moveTo>
                  <a:pt x="1728" y="203"/>
                </a:moveTo>
                <a:lnTo>
                  <a:pt x="1695" y="186"/>
                </a:lnTo>
                <a:lnTo>
                  <a:pt x="1661" y="186"/>
                </a:lnTo>
                <a:lnTo>
                  <a:pt x="1610" y="169"/>
                </a:lnTo>
                <a:lnTo>
                  <a:pt x="1559" y="169"/>
                </a:lnTo>
                <a:lnTo>
                  <a:pt x="1440" y="186"/>
                </a:lnTo>
                <a:lnTo>
                  <a:pt x="1305" y="203"/>
                </a:lnTo>
                <a:lnTo>
                  <a:pt x="1237" y="203"/>
                </a:lnTo>
                <a:lnTo>
                  <a:pt x="1135" y="220"/>
                </a:lnTo>
                <a:lnTo>
                  <a:pt x="1034" y="237"/>
                </a:lnTo>
                <a:lnTo>
                  <a:pt x="932" y="254"/>
                </a:lnTo>
                <a:lnTo>
                  <a:pt x="864" y="271"/>
                </a:lnTo>
                <a:lnTo>
                  <a:pt x="780" y="287"/>
                </a:lnTo>
                <a:lnTo>
                  <a:pt x="678" y="287"/>
                </a:lnTo>
                <a:lnTo>
                  <a:pt x="576" y="304"/>
                </a:lnTo>
                <a:lnTo>
                  <a:pt x="441" y="321"/>
                </a:lnTo>
                <a:lnTo>
                  <a:pt x="305" y="338"/>
                </a:lnTo>
                <a:lnTo>
                  <a:pt x="153" y="355"/>
                </a:lnTo>
                <a:lnTo>
                  <a:pt x="0" y="372"/>
                </a:lnTo>
                <a:lnTo>
                  <a:pt x="17" y="271"/>
                </a:lnTo>
                <a:lnTo>
                  <a:pt x="85" y="271"/>
                </a:lnTo>
                <a:lnTo>
                  <a:pt x="187" y="254"/>
                </a:lnTo>
                <a:lnTo>
                  <a:pt x="288" y="254"/>
                </a:lnTo>
                <a:lnTo>
                  <a:pt x="390" y="237"/>
                </a:lnTo>
                <a:lnTo>
                  <a:pt x="509" y="220"/>
                </a:lnTo>
                <a:lnTo>
                  <a:pt x="627" y="203"/>
                </a:lnTo>
                <a:lnTo>
                  <a:pt x="763" y="186"/>
                </a:lnTo>
                <a:lnTo>
                  <a:pt x="898" y="152"/>
                </a:lnTo>
                <a:lnTo>
                  <a:pt x="1034" y="135"/>
                </a:lnTo>
                <a:lnTo>
                  <a:pt x="1152" y="118"/>
                </a:lnTo>
                <a:lnTo>
                  <a:pt x="1271" y="102"/>
                </a:lnTo>
                <a:lnTo>
                  <a:pt x="1356" y="85"/>
                </a:lnTo>
                <a:lnTo>
                  <a:pt x="1440" y="85"/>
                </a:lnTo>
                <a:lnTo>
                  <a:pt x="1508" y="68"/>
                </a:lnTo>
                <a:lnTo>
                  <a:pt x="1576" y="68"/>
                </a:lnTo>
                <a:lnTo>
                  <a:pt x="1610" y="51"/>
                </a:lnTo>
                <a:lnTo>
                  <a:pt x="1678" y="51"/>
                </a:lnTo>
                <a:lnTo>
                  <a:pt x="1711" y="34"/>
                </a:lnTo>
                <a:lnTo>
                  <a:pt x="1762" y="34"/>
                </a:lnTo>
                <a:lnTo>
                  <a:pt x="1779" y="17"/>
                </a:lnTo>
                <a:lnTo>
                  <a:pt x="1813" y="17"/>
                </a:lnTo>
                <a:lnTo>
                  <a:pt x="1864" y="0"/>
                </a:lnTo>
                <a:lnTo>
                  <a:pt x="1898" y="17"/>
                </a:lnTo>
                <a:lnTo>
                  <a:pt x="1949" y="51"/>
                </a:lnTo>
                <a:lnTo>
                  <a:pt x="1999" y="85"/>
                </a:lnTo>
                <a:lnTo>
                  <a:pt x="2067" y="135"/>
                </a:lnTo>
                <a:lnTo>
                  <a:pt x="2135" y="186"/>
                </a:lnTo>
                <a:lnTo>
                  <a:pt x="2169" y="237"/>
                </a:lnTo>
                <a:lnTo>
                  <a:pt x="2203" y="271"/>
                </a:lnTo>
                <a:lnTo>
                  <a:pt x="2220" y="287"/>
                </a:lnTo>
                <a:lnTo>
                  <a:pt x="2203" y="321"/>
                </a:lnTo>
                <a:lnTo>
                  <a:pt x="2186" y="321"/>
                </a:lnTo>
                <a:lnTo>
                  <a:pt x="2152" y="321"/>
                </a:lnTo>
                <a:lnTo>
                  <a:pt x="2101" y="321"/>
                </a:lnTo>
                <a:lnTo>
                  <a:pt x="2050" y="321"/>
                </a:lnTo>
                <a:lnTo>
                  <a:pt x="1983" y="321"/>
                </a:lnTo>
                <a:lnTo>
                  <a:pt x="1932" y="355"/>
                </a:lnTo>
                <a:lnTo>
                  <a:pt x="1864" y="389"/>
                </a:lnTo>
                <a:lnTo>
                  <a:pt x="1796" y="423"/>
                </a:lnTo>
                <a:lnTo>
                  <a:pt x="1745" y="439"/>
                </a:lnTo>
                <a:lnTo>
                  <a:pt x="1695" y="456"/>
                </a:lnTo>
                <a:lnTo>
                  <a:pt x="1661" y="456"/>
                </a:lnTo>
                <a:lnTo>
                  <a:pt x="1711" y="355"/>
                </a:lnTo>
                <a:lnTo>
                  <a:pt x="1745" y="287"/>
                </a:lnTo>
                <a:lnTo>
                  <a:pt x="1745" y="237"/>
                </a:lnTo>
                <a:lnTo>
                  <a:pt x="1728" y="20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3" name="Freeform 32"/>
          <p:cNvSpPr/>
          <p:nvPr/>
        </p:nvSpPr>
        <p:spPr bwMode="auto">
          <a:xfrm>
            <a:off x="6511925" y="1444625"/>
            <a:ext cx="268288" cy="269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23" h="423">
                <a:moveTo>
                  <a:pt x="203" y="355"/>
                </a:moveTo>
                <a:lnTo>
                  <a:pt x="135" y="271"/>
                </a:lnTo>
                <a:lnTo>
                  <a:pt x="68" y="169"/>
                </a:lnTo>
                <a:lnTo>
                  <a:pt x="34" y="119"/>
                </a:lnTo>
                <a:lnTo>
                  <a:pt x="17" y="85"/>
                </a:lnTo>
                <a:lnTo>
                  <a:pt x="0" y="51"/>
                </a:ln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51" y="0"/>
                </a:lnTo>
                <a:lnTo>
                  <a:pt x="85" y="0"/>
                </a:lnTo>
                <a:lnTo>
                  <a:pt x="118" y="17"/>
                </a:lnTo>
                <a:lnTo>
                  <a:pt x="186" y="51"/>
                </a:lnTo>
                <a:lnTo>
                  <a:pt x="254" y="68"/>
                </a:lnTo>
                <a:lnTo>
                  <a:pt x="322" y="119"/>
                </a:lnTo>
                <a:lnTo>
                  <a:pt x="373" y="169"/>
                </a:lnTo>
                <a:lnTo>
                  <a:pt x="407" y="203"/>
                </a:lnTo>
                <a:lnTo>
                  <a:pt x="423" y="237"/>
                </a:lnTo>
                <a:lnTo>
                  <a:pt x="423" y="271"/>
                </a:lnTo>
                <a:lnTo>
                  <a:pt x="407" y="304"/>
                </a:lnTo>
                <a:lnTo>
                  <a:pt x="390" y="338"/>
                </a:lnTo>
                <a:lnTo>
                  <a:pt x="373" y="355"/>
                </a:lnTo>
                <a:lnTo>
                  <a:pt x="322" y="406"/>
                </a:lnTo>
                <a:lnTo>
                  <a:pt x="288" y="423"/>
                </a:lnTo>
                <a:lnTo>
                  <a:pt x="271" y="423"/>
                </a:lnTo>
                <a:lnTo>
                  <a:pt x="254" y="406"/>
                </a:lnTo>
                <a:lnTo>
                  <a:pt x="203" y="3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4" name="Freeform 33"/>
          <p:cNvSpPr/>
          <p:nvPr/>
        </p:nvSpPr>
        <p:spPr bwMode="auto">
          <a:xfrm>
            <a:off x="6081712" y="2003425"/>
            <a:ext cx="430212" cy="374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78" h="591">
                <a:moveTo>
                  <a:pt x="204" y="541"/>
                </a:moveTo>
                <a:lnTo>
                  <a:pt x="119" y="574"/>
                </a:lnTo>
                <a:lnTo>
                  <a:pt x="68" y="591"/>
                </a:lnTo>
                <a:lnTo>
                  <a:pt x="17" y="591"/>
                </a:lnTo>
                <a:lnTo>
                  <a:pt x="0" y="591"/>
                </a:lnTo>
                <a:lnTo>
                  <a:pt x="0" y="574"/>
                </a:lnTo>
                <a:lnTo>
                  <a:pt x="17" y="558"/>
                </a:lnTo>
                <a:lnTo>
                  <a:pt x="51" y="524"/>
                </a:lnTo>
                <a:lnTo>
                  <a:pt x="102" y="490"/>
                </a:lnTo>
                <a:lnTo>
                  <a:pt x="220" y="372"/>
                </a:lnTo>
                <a:lnTo>
                  <a:pt x="288" y="321"/>
                </a:lnTo>
                <a:lnTo>
                  <a:pt x="356" y="253"/>
                </a:lnTo>
                <a:lnTo>
                  <a:pt x="407" y="186"/>
                </a:lnTo>
                <a:lnTo>
                  <a:pt x="441" y="118"/>
                </a:lnTo>
                <a:lnTo>
                  <a:pt x="458" y="84"/>
                </a:lnTo>
                <a:lnTo>
                  <a:pt x="441" y="51"/>
                </a:lnTo>
                <a:lnTo>
                  <a:pt x="441" y="34"/>
                </a:lnTo>
                <a:lnTo>
                  <a:pt x="441" y="17"/>
                </a:lnTo>
                <a:lnTo>
                  <a:pt x="441" y="0"/>
                </a:lnTo>
                <a:lnTo>
                  <a:pt x="475" y="0"/>
                </a:lnTo>
                <a:lnTo>
                  <a:pt x="542" y="0"/>
                </a:lnTo>
                <a:lnTo>
                  <a:pt x="559" y="17"/>
                </a:lnTo>
                <a:lnTo>
                  <a:pt x="610" y="51"/>
                </a:lnTo>
                <a:lnTo>
                  <a:pt x="644" y="68"/>
                </a:lnTo>
                <a:lnTo>
                  <a:pt x="661" y="101"/>
                </a:lnTo>
                <a:lnTo>
                  <a:pt x="678" y="118"/>
                </a:lnTo>
                <a:lnTo>
                  <a:pt x="678" y="152"/>
                </a:lnTo>
                <a:lnTo>
                  <a:pt x="678" y="169"/>
                </a:lnTo>
                <a:lnTo>
                  <a:pt x="644" y="220"/>
                </a:lnTo>
                <a:lnTo>
                  <a:pt x="593" y="253"/>
                </a:lnTo>
                <a:lnTo>
                  <a:pt x="525" y="321"/>
                </a:lnTo>
                <a:lnTo>
                  <a:pt x="441" y="389"/>
                </a:lnTo>
                <a:lnTo>
                  <a:pt x="373" y="439"/>
                </a:lnTo>
                <a:lnTo>
                  <a:pt x="204" y="54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5" name="Freeform 35"/>
          <p:cNvSpPr/>
          <p:nvPr/>
        </p:nvSpPr>
        <p:spPr bwMode="auto">
          <a:xfrm>
            <a:off x="5759450" y="2206625"/>
            <a:ext cx="946150" cy="7731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91" h="1216">
                <a:moveTo>
                  <a:pt x="1237" y="473"/>
                </a:moveTo>
                <a:lnTo>
                  <a:pt x="1135" y="574"/>
                </a:lnTo>
                <a:lnTo>
                  <a:pt x="1033" y="659"/>
                </a:lnTo>
                <a:lnTo>
                  <a:pt x="915" y="760"/>
                </a:lnTo>
                <a:lnTo>
                  <a:pt x="796" y="845"/>
                </a:lnTo>
                <a:lnTo>
                  <a:pt x="661" y="946"/>
                </a:lnTo>
                <a:lnTo>
                  <a:pt x="525" y="1014"/>
                </a:lnTo>
                <a:lnTo>
                  <a:pt x="390" y="1081"/>
                </a:lnTo>
                <a:lnTo>
                  <a:pt x="254" y="1132"/>
                </a:lnTo>
                <a:lnTo>
                  <a:pt x="203" y="1166"/>
                </a:lnTo>
                <a:lnTo>
                  <a:pt x="152" y="1183"/>
                </a:lnTo>
                <a:lnTo>
                  <a:pt x="102" y="1200"/>
                </a:lnTo>
                <a:lnTo>
                  <a:pt x="68" y="1216"/>
                </a:lnTo>
                <a:lnTo>
                  <a:pt x="34" y="1216"/>
                </a:lnTo>
                <a:lnTo>
                  <a:pt x="17" y="1216"/>
                </a:lnTo>
                <a:lnTo>
                  <a:pt x="0" y="1216"/>
                </a:lnTo>
                <a:lnTo>
                  <a:pt x="0" y="1200"/>
                </a:lnTo>
                <a:lnTo>
                  <a:pt x="34" y="1183"/>
                </a:lnTo>
                <a:lnTo>
                  <a:pt x="51" y="1149"/>
                </a:lnTo>
                <a:lnTo>
                  <a:pt x="85" y="1132"/>
                </a:lnTo>
                <a:lnTo>
                  <a:pt x="135" y="1098"/>
                </a:lnTo>
                <a:lnTo>
                  <a:pt x="186" y="1064"/>
                </a:lnTo>
                <a:lnTo>
                  <a:pt x="254" y="1031"/>
                </a:lnTo>
                <a:lnTo>
                  <a:pt x="373" y="963"/>
                </a:lnTo>
                <a:lnTo>
                  <a:pt x="508" y="862"/>
                </a:lnTo>
                <a:lnTo>
                  <a:pt x="644" y="777"/>
                </a:lnTo>
                <a:lnTo>
                  <a:pt x="779" y="659"/>
                </a:lnTo>
                <a:lnTo>
                  <a:pt x="898" y="558"/>
                </a:lnTo>
                <a:lnTo>
                  <a:pt x="1016" y="456"/>
                </a:lnTo>
                <a:lnTo>
                  <a:pt x="1101" y="355"/>
                </a:lnTo>
                <a:lnTo>
                  <a:pt x="1169" y="270"/>
                </a:lnTo>
                <a:lnTo>
                  <a:pt x="1220" y="203"/>
                </a:lnTo>
                <a:lnTo>
                  <a:pt x="1237" y="135"/>
                </a:lnTo>
                <a:lnTo>
                  <a:pt x="1254" y="101"/>
                </a:lnTo>
                <a:lnTo>
                  <a:pt x="1254" y="68"/>
                </a:lnTo>
                <a:lnTo>
                  <a:pt x="1237" y="51"/>
                </a:lnTo>
                <a:lnTo>
                  <a:pt x="1237" y="34"/>
                </a:lnTo>
                <a:lnTo>
                  <a:pt x="1237" y="17"/>
                </a:lnTo>
                <a:lnTo>
                  <a:pt x="1254" y="0"/>
                </a:lnTo>
                <a:lnTo>
                  <a:pt x="1288" y="0"/>
                </a:lnTo>
                <a:lnTo>
                  <a:pt x="1321" y="0"/>
                </a:lnTo>
                <a:lnTo>
                  <a:pt x="1355" y="17"/>
                </a:lnTo>
                <a:lnTo>
                  <a:pt x="1406" y="51"/>
                </a:lnTo>
                <a:lnTo>
                  <a:pt x="1440" y="84"/>
                </a:lnTo>
                <a:lnTo>
                  <a:pt x="1474" y="118"/>
                </a:lnTo>
                <a:lnTo>
                  <a:pt x="1491" y="135"/>
                </a:lnTo>
                <a:lnTo>
                  <a:pt x="1491" y="152"/>
                </a:lnTo>
                <a:lnTo>
                  <a:pt x="1491" y="186"/>
                </a:lnTo>
                <a:lnTo>
                  <a:pt x="1457" y="220"/>
                </a:lnTo>
                <a:lnTo>
                  <a:pt x="1423" y="270"/>
                </a:lnTo>
                <a:lnTo>
                  <a:pt x="1372" y="321"/>
                </a:lnTo>
                <a:lnTo>
                  <a:pt x="1304" y="389"/>
                </a:lnTo>
                <a:lnTo>
                  <a:pt x="1237" y="47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6" name="Freeform 36"/>
          <p:cNvSpPr/>
          <p:nvPr/>
        </p:nvSpPr>
        <p:spPr bwMode="auto">
          <a:xfrm>
            <a:off x="6619875" y="2292350"/>
            <a:ext cx="1162050" cy="558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830" h="879">
                <a:moveTo>
                  <a:pt x="1661" y="845"/>
                </a:moveTo>
                <a:lnTo>
                  <a:pt x="1508" y="862"/>
                </a:lnTo>
                <a:lnTo>
                  <a:pt x="1356" y="879"/>
                </a:lnTo>
                <a:lnTo>
                  <a:pt x="1288" y="879"/>
                </a:lnTo>
                <a:lnTo>
                  <a:pt x="1220" y="879"/>
                </a:lnTo>
                <a:lnTo>
                  <a:pt x="1152" y="862"/>
                </a:lnTo>
                <a:lnTo>
                  <a:pt x="1102" y="828"/>
                </a:lnTo>
                <a:lnTo>
                  <a:pt x="1051" y="794"/>
                </a:lnTo>
                <a:lnTo>
                  <a:pt x="983" y="760"/>
                </a:lnTo>
                <a:lnTo>
                  <a:pt x="881" y="693"/>
                </a:lnTo>
                <a:lnTo>
                  <a:pt x="763" y="608"/>
                </a:lnTo>
                <a:lnTo>
                  <a:pt x="610" y="490"/>
                </a:lnTo>
                <a:lnTo>
                  <a:pt x="441" y="372"/>
                </a:lnTo>
                <a:lnTo>
                  <a:pt x="238" y="237"/>
                </a:lnTo>
                <a:lnTo>
                  <a:pt x="0" y="68"/>
                </a:lnTo>
                <a:lnTo>
                  <a:pt x="51" y="0"/>
                </a:lnTo>
                <a:lnTo>
                  <a:pt x="153" y="68"/>
                </a:lnTo>
                <a:lnTo>
                  <a:pt x="254" y="135"/>
                </a:lnTo>
                <a:lnTo>
                  <a:pt x="339" y="186"/>
                </a:lnTo>
                <a:lnTo>
                  <a:pt x="424" y="237"/>
                </a:lnTo>
                <a:lnTo>
                  <a:pt x="509" y="287"/>
                </a:lnTo>
                <a:lnTo>
                  <a:pt x="627" y="338"/>
                </a:lnTo>
                <a:lnTo>
                  <a:pt x="746" y="406"/>
                </a:lnTo>
                <a:lnTo>
                  <a:pt x="881" y="456"/>
                </a:lnTo>
                <a:lnTo>
                  <a:pt x="1186" y="591"/>
                </a:lnTo>
                <a:lnTo>
                  <a:pt x="1339" y="642"/>
                </a:lnTo>
                <a:lnTo>
                  <a:pt x="1508" y="676"/>
                </a:lnTo>
                <a:lnTo>
                  <a:pt x="1576" y="693"/>
                </a:lnTo>
                <a:lnTo>
                  <a:pt x="1644" y="727"/>
                </a:lnTo>
                <a:lnTo>
                  <a:pt x="1711" y="744"/>
                </a:lnTo>
                <a:lnTo>
                  <a:pt x="1745" y="760"/>
                </a:lnTo>
                <a:lnTo>
                  <a:pt x="1779" y="760"/>
                </a:lnTo>
                <a:lnTo>
                  <a:pt x="1813" y="777"/>
                </a:lnTo>
                <a:lnTo>
                  <a:pt x="1830" y="777"/>
                </a:lnTo>
                <a:lnTo>
                  <a:pt x="1830" y="794"/>
                </a:lnTo>
                <a:lnTo>
                  <a:pt x="1813" y="794"/>
                </a:lnTo>
                <a:lnTo>
                  <a:pt x="1796" y="811"/>
                </a:lnTo>
                <a:lnTo>
                  <a:pt x="1728" y="828"/>
                </a:lnTo>
                <a:lnTo>
                  <a:pt x="1661" y="8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7" name="Freeform 39"/>
          <p:cNvSpPr/>
          <p:nvPr/>
        </p:nvSpPr>
        <p:spPr bwMode="auto">
          <a:xfrm>
            <a:off x="6275388" y="2765425"/>
            <a:ext cx="171450" cy="5254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71" h="827">
                <a:moveTo>
                  <a:pt x="187" y="33"/>
                </a:moveTo>
                <a:lnTo>
                  <a:pt x="220" y="185"/>
                </a:lnTo>
                <a:lnTo>
                  <a:pt x="237" y="337"/>
                </a:lnTo>
                <a:lnTo>
                  <a:pt x="254" y="456"/>
                </a:lnTo>
                <a:lnTo>
                  <a:pt x="254" y="574"/>
                </a:lnTo>
                <a:lnTo>
                  <a:pt x="271" y="675"/>
                </a:lnTo>
                <a:lnTo>
                  <a:pt x="254" y="743"/>
                </a:lnTo>
                <a:lnTo>
                  <a:pt x="254" y="794"/>
                </a:lnTo>
                <a:lnTo>
                  <a:pt x="237" y="827"/>
                </a:lnTo>
                <a:lnTo>
                  <a:pt x="203" y="827"/>
                </a:lnTo>
                <a:lnTo>
                  <a:pt x="187" y="827"/>
                </a:lnTo>
                <a:lnTo>
                  <a:pt x="170" y="827"/>
                </a:lnTo>
                <a:lnTo>
                  <a:pt x="153" y="794"/>
                </a:lnTo>
                <a:lnTo>
                  <a:pt x="136" y="726"/>
                </a:lnTo>
                <a:lnTo>
                  <a:pt x="136" y="642"/>
                </a:lnTo>
                <a:lnTo>
                  <a:pt x="85" y="456"/>
                </a:lnTo>
                <a:lnTo>
                  <a:pt x="34" y="253"/>
                </a:lnTo>
                <a:lnTo>
                  <a:pt x="17" y="152"/>
                </a:lnTo>
                <a:lnTo>
                  <a:pt x="0" y="84"/>
                </a:lnTo>
                <a:lnTo>
                  <a:pt x="17" y="33"/>
                </a:lnTo>
                <a:lnTo>
                  <a:pt x="17" y="0"/>
                </a:lnTo>
                <a:lnTo>
                  <a:pt x="51" y="0"/>
                </a:lnTo>
                <a:lnTo>
                  <a:pt x="85" y="0"/>
                </a:lnTo>
                <a:lnTo>
                  <a:pt x="136" y="16"/>
                </a:lnTo>
                <a:lnTo>
                  <a:pt x="187" y="33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8" name="Freeform 37"/>
          <p:cNvSpPr/>
          <p:nvPr/>
        </p:nvSpPr>
        <p:spPr bwMode="auto">
          <a:xfrm>
            <a:off x="6329362" y="2700338"/>
            <a:ext cx="806450" cy="4079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271" h="642">
                <a:moveTo>
                  <a:pt x="0" y="254"/>
                </a:moveTo>
                <a:lnTo>
                  <a:pt x="0" y="135"/>
                </a:lnTo>
                <a:lnTo>
                  <a:pt x="102" y="135"/>
                </a:lnTo>
                <a:lnTo>
                  <a:pt x="220" y="118"/>
                </a:lnTo>
                <a:lnTo>
                  <a:pt x="339" y="102"/>
                </a:lnTo>
                <a:lnTo>
                  <a:pt x="491" y="85"/>
                </a:lnTo>
                <a:lnTo>
                  <a:pt x="559" y="68"/>
                </a:lnTo>
                <a:lnTo>
                  <a:pt x="627" y="68"/>
                </a:lnTo>
                <a:lnTo>
                  <a:pt x="695" y="51"/>
                </a:lnTo>
                <a:lnTo>
                  <a:pt x="728" y="51"/>
                </a:lnTo>
                <a:lnTo>
                  <a:pt x="779" y="34"/>
                </a:lnTo>
                <a:lnTo>
                  <a:pt x="796" y="34"/>
                </a:lnTo>
                <a:lnTo>
                  <a:pt x="813" y="34"/>
                </a:lnTo>
                <a:lnTo>
                  <a:pt x="830" y="17"/>
                </a:lnTo>
                <a:lnTo>
                  <a:pt x="847" y="0"/>
                </a:lnTo>
                <a:lnTo>
                  <a:pt x="864" y="0"/>
                </a:lnTo>
                <a:lnTo>
                  <a:pt x="898" y="0"/>
                </a:lnTo>
                <a:lnTo>
                  <a:pt x="932" y="0"/>
                </a:lnTo>
                <a:lnTo>
                  <a:pt x="983" y="17"/>
                </a:lnTo>
                <a:lnTo>
                  <a:pt x="1033" y="51"/>
                </a:lnTo>
                <a:lnTo>
                  <a:pt x="1101" y="85"/>
                </a:lnTo>
                <a:lnTo>
                  <a:pt x="1169" y="135"/>
                </a:lnTo>
                <a:lnTo>
                  <a:pt x="1220" y="169"/>
                </a:lnTo>
                <a:lnTo>
                  <a:pt x="1254" y="186"/>
                </a:lnTo>
                <a:lnTo>
                  <a:pt x="1271" y="203"/>
                </a:lnTo>
                <a:lnTo>
                  <a:pt x="1254" y="220"/>
                </a:lnTo>
                <a:lnTo>
                  <a:pt x="1254" y="254"/>
                </a:lnTo>
                <a:lnTo>
                  <a:pt x="1237" y="254"/>
                </a:lnTo>
                <a:lnTo>
                  <a:pt x="1220" y="270"/>
                </a:lnTo>
                <a:lnTo>
                  <a:pt x="1203" y="287"/>
                </a:lnTo>
                <a:lnTo>
                  <a:pt x="1169" y="304"/>
                </a:lnTo>
                <a:lnTo>
                  <a:pt x="1152" y="338"/>
                </a:lnTo>
                <a:lnTo>
                  <a:pt x="1118" y="372"/>
                </a:lnTo>
                <a:lnTo>
                  <a:pt x="1101" y="423"/>
                </a:lnTo>
                <a:lnTo>
                  <a:pt x="1067" y="490"/>
                </a:lnTo>
                <a:lnTo>
                  <a:pt x="1033" y="558"/>
                </a:lnTo>
                <a:lnTo>
                  <a:pt x="983" y="642"/>
                </a:lnTo>
                <a:lnTo>
                  <a:pt x="864" y="642"/>
                </a:lnTo>
                <a:lnTo>
                  <a:pt x="898" y="541"/>
                </a:lnTo>
                <a:lnTo>
                  <a:pt x="915" y="439"/>
                </a:lnTo>
                <a:lnTo>
                  <a:pt x="915" y="372"/>
                </a:lnTo>
                <a:lnTo>
                  <a:pt x="932" y="304"/>
                </a:lnTo>
                <a:lnTo>
                  <a:pt x="932" y="254"/>
                </a:lnTo>
                <a:lnTo>
                  <a:pt x="932" y="203"/>
                </a:lnTo>
                <a:lnTo>
                  <a:pt x="932" y="186"/>
                </a:lnTo>
                <a:lnTo>
                  <a:pt x="915" y="152"/>
                </a:lnTo>
                <a:lnTo>
                  <a:pt x="898" y="152"/>
                </a:lnTo>
                <a:lnTo>
                  <a:pt x="847" y="152"/>
                </a:lnTo>
                <a:lnTo>
                  <a:pt x="779" y="152"/>
                </a:lnTo>
                <a:lnTo>
                  <a:pt x="678" y="152"/>
                </a:lnTo>
                <a:lnTo>
                  <a:pt x="542" y="169"/>
                </a:lnTo>
                <a:lnTo>
                  <a:pt x="390" y="186"/>
                </a:lnTo>
                <a:lnTo>
                  <a:pt x="220" y="220"/>
                </a:lnTo>
                <a:lnTo>
                  <a:pt x="0" y="25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9" name="Freeform 38"/>
          <p:cNvSpPr/>
          <p:nvPr/>
        </p:nvSpPr>
        <p:spPr bwMode="auto">
          <a:xfrm>
            <a:off x="6372225" y="3044825"/>
            <a:ext cx="700088" cy="1381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01" h="219">
                <a:moveTo>
                  <a:pt x="1084" y="135"/>
                </a:moveTo>
                <a:lnTo>
                  <a:pt x="1084" y="135"/>
                </a:lnTo>
                <a:lnTo>
                  <a:pt x="1067" y="135"/>
                </a:lnTo>
                <a:lnTo>
                  <a:pt x="1033" y="135"/>
                </a:lnTo>
                <a:lnTo>
                  <a:pt x="1016" y="152"/>
                </a:lnTo>
                <a:lnTo>
                  <a:pt x="982" y="152"/>
                </a:lnTo>
                <a:lnTo>
                  <a:pt x="948" y="152"/>
                </a:lnTo>
                <a:lnTo>
                  <a:pt x="898" y="152"/>
                </a:lnTo>
                <a:lnTo>
                  <a:pt x="830" y="152"/>
                </a:lnTo>
                <a:lnTo>
                  <a:pt x="745" y="169"/>
                </a:lnTo>
                <a:lnTo>
                  <a:pt x="660" y="169"/>
                </a:lnTo>
                <a:lnTo>
                  <a:pt x="559" y="186"/>
                </a:lnTo>
                <a:lnTo>
                  <a:pt x="440" y="186"/>
                </a:lnTo>
                <a:lnTo>
                  <a:pt x="355" y="203"/>
                </a:lnTo>
                <a:lnTo>
                  <a:pt x="271" y="203"/>
                </a:lnTo>
                <a:lnTo>
                  <a:pt x="186" y="203"/>
                </a:lnTo>
                <a:lnTo>
                  <a:pt x="118" y="219"/>
                </a:lnTo>
                <a:lnTo>
                  <a:pt x="67" y="219"/>
                </a:lnTo>
                <a:lnTo>
                  <a:pt x="34" y="219"/>
                </a:lnTo>
                <a:lnTo>
                  <a:pt x="0" y="219"/>
                </a:lnTo>
                <a:lnTo>
                  <a:pt x="0" y="118"/>
                </a:lnTo>
                <a:lnTo>
                  <a:pt x="135" y="101"/>
                </a:lnTo>
                <a:lnTo>
                  <a:pt x="271" y="84"/>
                </a:lnTo>
                <a:lnTo>
                  <a:pt x="423" y="67"/>
                </a:lnTo>
                <a:lnTo>
                  <a:pt x="593" y="51"/>
                </a:lnTo>
                <a:lnTo>
                  <a:pt x="660" y="34"/>
                </a:lnTo>
                <a:lnTo>
                  <a:pt x="728" y="17"/>
                </a:lnTo>
                <a:lnTo>
                  <a:pt x="796" y="17"/>
                </a:lnTo>
                <a:lnTo>
                  <a:pt x="847" y="0"/>
                </a:lnTo>
                <a:lnTo>
                  <a:pt x="898" y="0"/>
                </a:lnTo>
                <a:lnTo>
                  <a:pt x="931" y="0"/>
                </a:lnTo>
                <a:lnTo>
                  <a:pt x="965" y="0"/>
                </a:lnTo>
                <a:lnTo>
                  <a:pt x="982" y="0"/>
                </a:lnTo>
                <a:lnTo>
                  <a:pt x="1050" y="51"/>
                </a:lnTo>
                <a:lnTo>
                  <a:pt x="1067" y="67"/>
                </a:lnTo>
                <a:lnTo>
                  <a:pt x="1084" y="84"/>
                </a:lnTo>
                <a:lnTo>
                  <a:pt x="1101" y="101"/>
                </a:lnTo>
                <a:lnTo>
                  <a:pt x="1101" y="118"/>
                </a:lnTo>
                <a:lnTo>
                  <a:pt x="1084" y="1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70" name="TextBox 36"/>
          <p:cNvSpPr txBox="1">
            <a:spLocks noChangeArrowheads="1"/>
          </p:cNvSpPr>
          <p:nvPr/>
        </p:nvSpPr>
        <p:spPr bwMode="auto">
          <a:xfrm>
            <a:off x="703263" y="3141663"/>
            <a:ext cx="153505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>
                <a:latin typeface="宋体" pitchFamily="2" charset="-122"/>
              </a:rPr>
              <a:t>上下</a:t>
            </a:r>
          </a:p>
        </p:txBody>
      </p:sp>
      <p:sp>
        <p:nvSpPr>
          <p:cNvPr id="35871" name="TextBox 37"/>
          <p:cNvSpPr txBox="1">
            <a:spLocks noChangeArrowheads="1"/>
          </p:cNvSpPr>
          <p:nvPr/>
        </p:nvSpPr>
        <p:spPr bwMode="auto">
          <a:xfrm>
            <a:off x="703263" y="3532188"/>
            <a:ext cx="258862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R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/>
      <p:bldP spid="35855" grpId="0"/>
      <p:bldP spid="35859" grpId="0"/>
      <p:bldP spid="35860" grpId="0"/>
      <p:bldP spid="35870" grpId="0"/>
      <p:bldP spid="3587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Group 47"/>
          <p:cNvGraphicFramePr>
            <a:graphicFrameLocks noGrp="1"/>
          </p:cNvGraphicFramePr>
          <p:nvPr/>
        </p:nvGraphicFramePr>
        <p:xfrm>
          <a:off x="5437188" y="1120775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901" name="矩形 2"/>
          <p:cNvSpPr>
            <a:spLocks noChangeArrowheads="1"/>
          </p:cNvSpPr>
          <p:nvPr/>
        </p:nvSpPr>
        <p:spPr bwMode="auto">
          <a:xfrm>
            <a:off x="5153025" y="3751263"/>
            <a:ext cx="3362509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上小下大。横折钩的横段在横中线上。第八笔撇要比第七笔撇稍长。</a:t>
            </a:r>
          </a:p>
        </p:txBody>
      </p:sp>
      <p:sp>
        <p:nvSpPr>
          <p:cNvPr id="37902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易</a:t>
            </a:r>
          </a:p>
        </p:txBody>
      </p:sp>
      <p:sp>
        <p:nvSpPr>
          <p:cNvPr id="37903" name="矩形 41"/>
          <p:cNvSpPr/>
          <p:nvPr/>
        </p:nvSpPr>
        <p:spPr>
          <a:xfrm>
            <a:off x="3436938" y="1187450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yì </a:t>
            </a:r>
          </a:p>
        </p:txBody>
      </p:sp>
      <p:pic>
        <p:nvPicPr>
          <p:cNvPr id="37904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7905" name="TextBox 45"/>
          <p:cNvSpPr/>
          <p:nvPr/>
        </p:nvSpPr>
        <p:spPr>
          <a:xfrm>
            <a:off x="938212" y="1782762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容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易</a:t>
            </a:r>
            <a:endParaRPr lang="zh-CN" altLang="en-US" sz="5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906" name="TextBox 20"/>
          <p:cNvSpPr txBox="1">
            <a:spLocks noChangeArrowheads="1"/>
          </p:cNvSpPr>
          <p:nvPr/>
        </p:nvSpPr>
        <p:spPr bwMode="auto">
          <a:xfrm>
            <a:off x="636588" y="4005263"/>
            <a:ext cx="2367741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容易  简易</a:t>
            </a:r>
          </a:p>
        </p:txBody>
      </p:sp>
      <p:sp>
        <p:nvSpPr>
          <p:cNvPr id="37907" name="TextBox 23"/>
          <p:cNvSpPr txBox="1">
            <a:spLocks noChangeArrowheads="1"/>
          </p:cNvSpPr>
          <p:nvPr/>
        </p:nvSpPr>
        <p:spPr bwMode="auto">
          <a:xfrm>
            <a:off x="636588" y="4383088"/>
            <a:ext cx="3643777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这道题真的是很容易。</a:t>
            </a:r>
          </a:p>
        </p:txBody>
      </p:sp>
      <p:sp>
        <p:nvSpPr>
          <p:cNvPr id="37908" name="Freeform 40"/>
          <p:cNvSpPr/>
          <p:nvPr/>
        </p:nvSpPr>
        <p:spPr bwMode="auto">
          <a:xfrm>
            <a:off x="6276975" y="1441450"/>
            <a:ext cx="149225" cy="676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37" h="1065">
                <a:moveTo>
                  <a:pt x="17" y="85"/>
                </a:move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85" y="17"/>
                </a:lnTo>
                <a:lnTo>
                  <a:pt x="153" y="34"/>
                </a:lnTo>
                <a:lnTo>
                  <a:pt x="237" y="51"/>
                </a:lnTo>
                <a:lnTo>
                  <a:pt x="237" y="169"/>
                </a:lnTo>
                <a:lnTo>
                  <a:pt x="237" y="288"/>
                </a:lnTo>
                <a:lnTo>
                  <a:pt x="237" y="389"/>
                </a:lnTo>
                <a:lnTo>
                  <a:pt x="237" y="490"/>
                </a:lnTo>
                <a:lnTo>
                  <a:pt x="237" y="575"/>
                </a:lnTo>
                <a:lnTo>
                  <a:pt x="237" y="659"/>
                </a:lnTo>
                <a:lnTo>
                  <a:pt x="237" y="744"/>
                </a:lnTo>
                <a:lnTo>
                  <a:pt x="237" y="811"/>
                </a:lnTo>
                <a:lnTo>
                  <a:pt x="220" y="862"/>
                </a:lnTo>
                <a:lnTo>
                  <a:pt x="220" y="913"/>
                </a:lnTo>
                <a:lnTo>
                  <a:pt x="220" y="964"/>
                </a:lnTo>
                <a:lnTo>
                  <a:pt x="220" y="997"/>
                </a:lnTo>
                <a:lnTo>
                  <a:pt x="220" y="1014"/>
                </a:lnTo>
                <a:lnTo>
                  <a:pt x="220" y="1031"/>
                </a:lnTo>
                <a:lnTo>
                  <a:pt x="220" y="1048"/>
                </a:lnTo>
                <a:lnTo>
                  <a:pt x="186" y="1065"/>
                </a:lnTo>
                <a:lnTo>
                  <a:pt x="170" y="1048"/>
                </a:lnTo>
                <a:lnTo>
                  <a:pt x="153" y="1048"/>
                </a:lnTo>
                <a:lnTo>
                  <a:pt x="136" y="1014"/>
                </a:lnTo>
                <a:lnTo>
                  <a:pt x="102" y="980"/>
                </a:lnTo>
                <a:lnTo>
                  <a:pt x="85" y="913"/>
                </a:lnTo>
                <a:lnTo>
                  <a:pt x="85" y="828"/>
                </a:lnTo>
                <a:lnTo>
                  <a:pt x="85" y="710"/>
                </a:lnTo>
                <a:lnTo>
                  <a:pt x="85" y="592"/>
                </a:lnTo>
                <a:lnTo>
                  <a:pt x="85" y="474"/>
                </a:lnTo>
                <a:lnTo>
                  <a:pt x="68" y="389"/>
                </a:lnTo>
                <a:lnTo>
                  <a:pt x="68" y="305"/>
                </a:lnTo>
                <a:lnTo>
                  <a:pt x="51" y="237"/>
                </a:lnTo>
                <a:lnTo>
                  <a:pt x="51" y="169"/>
                </a:lnTo>
                <a:lnTo>
                  <a:pt x="34" y="136"/>
                </a:lnTo>
                <a:lnTo>
                  <a:pt x="17" y="8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09" name="Freeform 41"/>
          <p:cNvSpPr/>
          <p:nvPr/>
        </p:nvSpPr>
        <p:spPr bwMode="auto">
          <a:xfrm>
            <a:off x="6362700" y="1398588"/>
            <a:ext cx="688975" cy="7937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84" h="1250">
                <a:moveTo>
                  <a:pt x="694" y="1250"/>
                </a:moveTo>
                <a:lnTo>
                  <a:pt x="660" y="1250"/>
                </a:lnTo>
                <a:lnTo>
                  <a:pt x="643" y="1233"/>
                </a:lnTo>
                <a:lnTo>
                  <a:pt x="643" y="1199"/>
                </a:lnTo>
                <a:lnTo>
                  <a:pt x="643" y="1166"/>
                </a:lnTo>
                <a:lnTo>
                  <a:pt x="643" y="1132"/>
                </a:lnTo>
                <a:lnTo>
                  <a:pt x="627" y="1081"/>
                </a:lnTo>
                <a:lnTo>
                  <a:pt x="610" y="1031"/>
                </a:lnTo>
                <a:lnTo>
                  <a:pt x="559" y="946"/>
                </a:lnTo>
                <a:lnTo>
                  <a:pt x="610" y="946"/>
                </a:lnTo>
                <a:lnTo>
                  <a:pt x="660" y="929"/>
                </a:lnTo>
                <a:lnTo>
                  <a:pt x="694" y="895"/>
                </a:lnTo>
                <a:lnTo>
                  <a:pt x="711" y="862"/>
                </a:lnTo>
                <a:lnTo>
                  <a:pt x="728" y="811"/>
                </a:lnTo>
                <a:lnTo>
                  <a:pt x="745" y="726"/>
                </a:lnTo>
                <a:lnTo>
                  <a:pt x="762" y="625"/>
                </a:lnTo>
                <a:lnTo>
                  <a:pt x="779" y="490"/>
                </a:lnTo>
                <a:lnTo>
                  <a:pt x="779" y="439"/>
                </a:lnTo>
                <a:lnTo>
                  <a:pt x="779" y="372"/>
                </a:lnTo>
                <a:lnTo>
                  <a:pt x="779" y="321"/>
                </a:lnTo>
                <a:lnTo>
                  <a:pt x="779" y="287"/>
                </a:lnTo>
                <a:lnTo>
                  <a:pt x="779" y="253"/>
                </a:lnTo>
                <a:lnTo>
                  <a:pt x="779" y="220"/>
                </a:lnTo>
                <a:lnTo>
                  <a:pt x="762" y="203"/>
                </a:lnTo>
                <a:lnTo>
                  <a:pt x="762" y="186"/>
                </a:lnTo>
                <a:lnTo>
                  <a:pt x="745" y="169"/>
                </a:lnTo>
                <a:lnTo>
                  <a:pt x="728" y="169"/>
                </a:lnTo>
                <a:lnTo>
                  <a:pt x="694" y="169"/>
                </a:lnTo>
                <a:lnTo>
                  <a:pt x="660" y="169"/>
                </a:lnTo>
                <a:lnTo>
                  <a:pt x="610" y="169"/>
                </a:lnTo>
                <a:lnTo>
                  <a:pt x="559" y="169"/>
                </a:lnTo>
                <a:lnTo>
                  <a:pt x="508" y="169"/>
                </a:lnTo>
                <a:lnTo>
                  <a:pt x="423" y="186"/>
                </a:lnTo>
                <a:lnTo>
                  <a:pt x="288" y="203"/>
                </a:lnTo>
                <a:lnTo>
                  <a:pt x="169" y="220"/>
                </a:lnTo>
                <a:lnTo>
                  <a:pt x="84" y="220"/>
                </a:lnTo>
                <a:lnTo>
                  <a:pt x="0" y="220"/>
                </a:lnTo>
                <a:lnTo>
                  <a:pt x="0" y="118"/>
                </a:lnTo>
                <a:lnTo>
                  <a:pt x="84" y="118"/>
                </a:lnTo>
                <a:lnTo>
                  <a:pt x="203" y="118"/>
                </a:lnTo>
                <a:lnTo>
                  <a:pt x="305" y="101"/>
                </a:lnTo>
                <a:lnTo>
                  <a:pt x="423" y="84"/>
                </a:lnTo>
                <a:lnTo>
                  <a:pt x="491" y="67"/>
                </a:lnTo>
                <a:lnTo>
                  <a:pt x="542" y="67"/>
                </a:lnTo>
                <a:lnTo>
                  <a:pt x="627" y="51"/>
                </a:lnTo>
                <a:lnTo>
                  <a:pt x="694" y="34"/>
                </a:lnTo>
                <a:lnTo>
                  <a:pt x="711" y="17"/>
                </a:lnTo>
                <a:lnTo>
                  <a:pt x="728" y="0"/>
                </a:lnTo>
                <a:lnTo>
                  <a:pt x="762" y="0"/>
                </a:lnTo>
                <a:lnTo>
                  <a:pt x="779" y="0"/>
                </a:lnTo>
                <a:lnTo>
                  <a:pt x="813" y="0"/>
                </a:lnTo>
                <a:lnTo>
                  <a:pt x="847" y="17"/>
                </a:lnTo>
                <a:lnTo>
                  <a:pt x="881" y="34"/>
                </a:lnTo>
                <a:lnTo>
                  <a:pt x="931" y="51"/>
                </a:lnTo>
                <a:lnTo>
                  <a:pt x="982" y="67"/>
                </a:lnTo>
                <a:lnTo>
                  <a:pt x="1033" y="101"/>
                </a:lnTo>
                <a:lnTo>
                  <a:pt x="1050" y="135"/>
                </a:lnTo>
                <a:lnTo>
                  <a:pt x="1084" y="152"/>
                </a:lnTo>
                <a:lnTo>
                  <a:pt x="1084" y="169"/>
                </a:lnTo>
                <a:lnTo>
                  <a:pt x="1084" y="203"/>
                </a:lnTo>
                <a:lnTo>
                  <a:pt x="1050" y="253"/>
                </a:lnTo>
                <a:lnTo>
                  <a:pt x="1033" y="253"/>
                </a:lnTo>
                <a:lnTo>
                  <a:pt x="1033" y="287"/>
                </a:lnTo>
                <a:lnTo>
                  <a:pt x="1016" y="321"/>
                </a:lnTo>
                <a:lnTo>
                  <a:pt x="1016" y="355"/>
                </a:lnTo>
                <a:lnTo>
                  <a:pt x="999" y="405"/>
                </a:lnTo>
                <a:lnTo>
                  <a:pt x="982" y="456"/>
                </a:lnTo>
                <a:lnTo>
                  <a:pt x="982" y="524"/>
                </a:lnTo>
                <a:lnTo>
                  <a:pt x="965" y="591"/>
                </a:lnTo>
                <a:lnTo>
                  <a:pt x="948" y="743"/>
                </a:lnTo>
                <a:lnTo>
                  <a:pt x="915" y="878"/>
                </a:lnTo>
                <a:lnTo>
                  <a:pt x="881" y="997"/>
                </a:lnTo>
                <a:lnTo>
                  <a:pt x="847" y="1081"/>
                </a:lnTo>
                <a:lnTo>
                  <a:pt x="813" y="1166"/>
                </a:lnTo>
                <a:lnTo>
                  <a:pt x="779" y="1216"/>
                </a:lnTo>
                <a:lnTo>
                  <a:pt x="728" y="1233"/>
                </a:lnTo>
                <a:lnTo>
                  <a:pt x="694" y="12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0" name="Freeform 42"/>
          <p:cNvSpPr/>
          <p:nvPr/>
        </p:nvSpPr>
        <p:spPr bwMode="auto">
          <a:xfrm>
            <a:off x="6384925" y="1698625"/>
            <a:ext cx="365125" cy="968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576" h="152">
                <a:moveTo>
                  <a:pt x="576" y="68"/>
                </a:moveTo>
                <a:lnTo>
                  <a:pt x="559" y="68"/>
                </a:lnTo>
                <a:lnTo>
                  <a:pt x="559" y="84"/>
                </a:lnTo>
                <a:lnTo>
                  <a:pt x="542" y="84"/>
                </a:lnTo>
                <a:lnTo>
                  <a:pt x="508" y="101"/>
                </a:lnTo>
                <a:lnTo>
                  <a:pt x="440" y="118"/>
                </a:lnTo>
                <a:lnTo>
                  <a:pt x="355" y="135"/>
                </a:lnTo>
                <a:lnTo>
                  <a:pt x="305" y="152"/>
                </a:lnTo>
                <a:lnTo>
                  <a:pt x="220" y="152"/>
                </a:lnTo>
                <a:lnTo>
                  <a:pt x="118" y="152"/>
                </a:lnTo>
                <a:lnTo>
                  <a:pt x="0" y="152"/>
                </a:lnTo>
                <a:lnTo>
                  <a:pt x="0" y="68"/>
                </a:lnTo>
                <a:lnTo>
                  <a:pt x="50" y="68"/>
                </a:lnTo>
                <a:lnTo>
                  <a:pt x="118" y="51"/>
                </a:lnTo>
                <a:lnTo>
                  <a:pt x="186" y="34"/>
                </a:lnTo>
                <a:lnTo>
                  <a:pt x="271" y="17"/>
                </a:lnTo>
                <a:lnTo>
                  <a:pt x="338" y="17"/>
                </a:lnTo>
                <a:lnTo>
                  <a:pt x="406" y="0"/>
                </a:lnTo>
                <a:lnTo>
                  <a:pt x="457" y="0"/>
                </a:lnTo>
                <a:lnTo>
                  <a:pt x="508" y="17"/>
                </a:lnTo>
                <a:lnTo>
                  <a:pt x="525" y="17"/>
                </a:lnTo>
                <a:lnTo>
                  <a:pt x="542" y="34"/>
                </a:lnTo>
                <a:lnTo>
                  <a:pt x="559" y="51"/>
                </a:lnTo>
                <a:lnTo>
                  <a:pt x="576" y="6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1" name="Freeform 43"/>
          <p:cNvSpPr/>
          <p:nvPr/>
        </p:nvSpPr>
        <p:spPr bwMode="auto">
          <a:xfrm>
            <a:off x="6384925" y="1966912"/>
            <a:ext cx="396875" cy="968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26" h="152">
                <a:moveTo>
                  <a:pt x="305" y="34"/>
                </a:moveTo>
                <a:lnTo>
                  <a:pt x="389" y="17"/>
                </a:lnTo>
                <a:lnTo>
                  <a:pt x="457" y="0"/>
                </a:lnTo>
                <a:lnTo>
                  <a:pt x="491" y="0"/>
                </a:lnTo>
                <a:lnTo>
                  <a:pt x="525" y="0"/>
                </a:lnTo>
                <a:lnTo>
                  <a:pt x="576" y="34"/>
                </a:lnTo>
                <a:lnTo>
                  <a:pt x="609" y="51"/>
                </a:lnTo>
                <a:lnTo>
                  <a:pt x="626" y="85"/>
                </a:lnTo>
                <a:lnTo>
                  <a:pt x="626" y="119"/>
                </a:lnTo>
                <a:lnTo>
                  <a:pt x="0" y="152"/>
                </a:lnTo>
                <a:lnTo>
                  <a:pt x="0" y="51"/>
                </a:lnTo>
                <a:lnTo>
                  <a:pt x="152" y="51"/>
                </a:lnTo>
                <a:lnTo>
                  <a:pt x="220" y="34"/>
                </a:lnTo>
                <a:lnTo>
                  <a:pt x="305" y="3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2" name="Freeform 44"/>
          <p:cNvSpPr/>
          <p:nvPr/>
        </p:nvSpPr>
        <p:spPr bwMode="auto">
          <a:xfrm>
            <a:off x="5867400" y="2127250"/>
            <a:ext cx="558800" cy="4302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81" h="676">
                <a:moveTo>
                  <a:pt x="881" y="152"/>
                </a:moveTo>
                <a:lnTo>
                  <a:pt x="864" y="186"/>
                </a:lnTo>
                <a:lnTo>
                  <a:pt x="830" y="219"/>
                </a:lnTo>
                <a:lnTo>
                  <a:pt x="763" y="287"/>
                </a:lnTo>
                <a:lnTo>
                  <a:pt x="729" y="304"/>
                </a:lnTo>
                <a:lnTo>
                  <a:pt x="678" y="355"/>
                </a:lnTo>
                <a:lnTo>
                  <a:pt x="458" y="490"/>
                </a:lnTo>
                <a:lnTo>
                  <a:pt x="356" y="540"/>
                </a:lnTo>
                <a:lnTo>
                  <a:pt x="238" y="591"/>
                </a:lnTo>
                <a:lnTo>
                  <a:pt x="153" y="642"/>
                </a:lnTo>
                <a:lnTo>
                  <a:pt x="68" y="659"/>
                </a:lnTo>
                <a:lnTo>
                  <a:pt x="34" y="676"/>
                </a:lnTo>
                <a:lnTo>
                  <a:pt x="0" y="676"/>
                </a:lnTo>
                <a:lnTo>
                  <a:pt x="0" y="659"/>
                </a:lnTo>
                <a:lnTo>
                  <a:pt x="17" y="659"/>
                </a:lnTo>
                <a:lnTo>
                  <a:pt x="34" y="642"/>
                </a:lnTo>
                <a:lnTo>
                  <a:pt x="51" y="608"/>
                </a:lnTo>
                <a:lnTo>
                  <a:pt x="85" y="591"/>
                </a:lnTo>
                <a:lnTo>
                  <a:pt x="119" y="557"/>
                </a:lnTo>
                <a:lnTo>
                  <a:pt x="170" y="524"/>
                </a:lnTo>
                <a:lnTo>
                  <a:pt x="221" y="490"/>
                </a:lnTo>
                <a:lnTo>
                  <a:pt x="322" y="405"/>
                </a:lnTo>
                <a:lnTo>
                  <a:pt x="424" y="338"/>
                </a:lnTo>
                <a:lnTo>
                  <a:pt x="509" y="270"/>
                </a:lnTo>
                <a:lnTo>
                  <a:pt x="576" y="203"/>
                </a:lnTo>
                <a:lnTo>
                  <a:pt x="610" y="152"/>
                </a:lnTo>
                <a:lnTo>
                  <a:pt x="644" y="118"/>
                </a:lnTo>
                <a:lnTo>
                  <a:pt x="661" y="84"/>
                </a:lnTo>
                <a:lnTo>
                  <a:pt x="661" y="50"/>
                </a:lnTo>
                <a:lnTo>
                  <a:pt x="661" y="34"/>
                </a:lnTo>
                <a:lnTo>
                  <a:pt x="644" y="17"/>
                </a:lnTo>
                <a:lnTo>
                  <a:pt x="661" y="0"/>
                </a:lnTo>
                <a:lnTo>
                  <a:pt x="678" y="0"/>
                </a:lnTo>
                <a:lnTo>
                  <a:pt x="695" y="0"/>
                </a:lnTo>
                <a:lnTo>
                  <a:pt x="729" y="0"/>
                </a:lnTo>
                <a:lnTo>
                  <a:pt x="763" y="17"/>
                </a:lnTo>
                <a:lnTo>
                  <a:pt x="797" y="34"/>
                </a:lnTo>
                <a:lnTo>
                  <a:pt x="830" y="67"/>
                </a:lnTo>
                <a:lnTo>
                  <a:pt x="864" y="84"/>
                </a:lnTo>
                <a:lnTo>
                  <a:pt x="881" y="118"/>
                </a:lnTo>
                <a:lnTo>
                  <a:pt x="881" y="15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3" name="Freeform 47"/>
          <p:cNvSpPr/>
          <p:nvPr/>
        </p:nvSpPr>
        <p:spPr bwMode="auto">
          <a:xfrm>
            <a:off x="6200775" y="2224088"/>
            <a:ext cx="1204912" cy="10937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897" h="1723">
                <a:moveTo>
                  <a:pt x="1169" y="1656"/>
                </a:moveTo>
                <a:lnTo>
                  <a:pt x="1101" y="1689"/>
                </a:lnTo>
                <a:lnTo>
                  <a:pt x="1050" y="1706"/>
                </a:lnTo>
                <a:lnTo>
                  <a:pt x="1016" y="1723"/>
                </a:lnTo>
                <a:lnTo>
                  <a:pt x="965" y="1723"/>
                </a:lnTo>
                <a:lnTo>
                  <a:pt x="948" y="1723"/>
                </a:lnTo>
                <a:lnTo>
                  <a:pt x="931" y="1689"/>
                </a:lnTo>
                <a:lnTo>
                  <a:pt x="931" y="1656"/>
                </a:lnTo>
                <a:lnTo>
                  <a:pt x="931" y="1622"/>
                </a:lnTo>
                <a:lnTo>
                  <a:pt x="931" y="1571"/>
                </a:lnTo>
                <a:lnTo>
                  <a:pt x="914" y="1504"/>
                </a:lnTo>
                <a:lnTo>
                  <a:pt x="881" y="1436"/>
                </a:lnTo>
                <a:lnTo>
                  <a:pt x="830" y="1368"/>
                </a:lnTo>
                <a:lnTo>
                  <a:pt x="779" y="1301"/>
                </a:lnTo>
                <a:lnTo>
                  <a:pt x="728" y="1250"/>
                </a:lnTo>
                <a:lnTo>
                  <a:pt x="711" y="1216"/>
                </a:lnTo>
                <a:lnTo>
                  <a:pt x="711" y="1199"/>
                </a:lnTo>
                <a:lnTo>
                  <a:pt x="728" y="1199"/>
                </a:lnTo>
                <a:lnTo>
                  <a:pt x="762" y="1199"/>
                </a:lnTo>
                <a:lnTo>
                  <a:pt x="813" y="1216"/>
                </a:lnTo>
                <a:lnTo>
                  <a:pt x="881" y="1250"/>
                </a:lnTo>
                <a:lnTo>
                  <a:pt x="948" y="1301"/>
                </a:lnTo>
                <a:lnTo>
                  <a:pt x="999" y="1318"/>
                </a:lnTo>
                <a:lnTo>
                  <a:pt x="1050" y="1335"/>
                </a:lnTo>
                <a:lnTo>
                  <a:pt x="1084" y="1352"/>
                </a:lnTo>
                <a:lnTo>
                  <a:pt x="1101" y="1352"/>
                </a:lnTo>
                <a:lnTo>
                  <a:pt x="1118" y="1352"/>
                </a:lnTo>
                <a:lnTo>
                  <a:pt x="1152" y="1335"/>
                </a:lnTo>
                <a:lnTo>
                  <a:pt x="1169" y="1318"/>
                </a:lnTo>
                <a:lnTo>
                  <a:pt x="1202" y="1284"/>
                </a:lnTo>
                <a:lnTo>
                  <a:pt x="1236" y="1233"/>
                </a:lnTo>
                <a:lnTo>
                  <a:pt x="1287" y="1166"/>
                </a:lnTo>
                <a:lnTo>
                  <a:pt x="1338" y="1064"/>
                </a:lnTo>
                <a:lnTo>
                  <a:pt x="1389" y="963"/>
                </a:lnTo>
                <a:lnTo>
                  <a:pt x="1440" y="845"/>
                </a:lnTo>
                <a:lnTo>
                  <a:pt x="1474" y="726"/>
                </a:lnTo>
                <a:lnTo>
                  <a:pt x="1507" y="591"/>
                </a:lnTo>
                <a:lnTo>
                  <a:pt x="1541" y="490"/>
                </a:lnTo>
                <a:lnTo>
                  <a:pt x="1558" y="388"/>
                </a:lnTo>
                <a:lnTo>
                  <a:pt x="1558" y="321"/>
                </a:lnTo>
                <a:lnTo>
                  <a:pt x="1558" y="287"/>
                </a:lnTo>
                <a:lnTo>
                  <a:pt x="1541" y="236"/>
                </a:lnTo>
                <a:lnTo>
                  <a:pt x="1507" y="203"/>
                </a:lnTo>
                <a:lnTo>
                  <a:pt x="1490" y="203"/>
                </a:lnTo>
                <a:lnTo>
                  <a:pt x="1457" y="186"/>
                </a:lnTo>
                <a:lnTo>
                  <a:pt x="1406" y="186"/>
                </a:lnTo>
                <a:lnTo>
                  <a:pt x="1355" y="186"/>
                </a:lnTo>
                <a:lnTo>
                  <a:pt x="1287" y="203"/>
                </a:lnTo>
                <a:lnTo>
                  <a:pt x="1185" y="203"/>
                </a:lnTo>
                <a:lnTo>
                  <a:pt x="1084" y="203"/>
                </a:lnTo>
                <a:lnTo>
                  <a:pt x="948" y="220"/>
                </a:lnTo>
                <a:lnTo>
                  <a:pt x="813" y="236"/>
                </a:lnTo>
                <a:lnTo>
                  <a:pt x="677" y="253"/>
                </a:lnTo>
                <a:lnTo>
                  <a:pt x="542" y="253"/>
                </a:lnTo>
                <a:lnTo>
                  <a:pt x="423" y="253"/>
                </a:lnTo>
                <a:lnTo>
                  <a:pt x="304" y="270"/>
                </a:lnTo>
                <a:lnTo>
                  <a:pt x="220" y="270"/>
                </a:lnTo>
                <a:lnTo>
                  <a:pt x="135" y="270"/>
                </a:lnTo>
                <a:lnTo>
                  <a:pt x="67" y="270"/>
                </a:lnTo>
                <a:lnTo>
                  <a:pt x="0" y="253"/>
                </a:lnTo>
                <a:lnTo>
                  <a:pt x="0" y="152"/>
                </a:lnTo>
                <a:lnTo>
                  <a:pt x="67" y="169"/>
                </a:lnTo>
                <a:lnTo>
                  <a:pt x="152" y="169"/>
                </a:lnTo>
                <a:lnTo>
                  <a:pt x="237" y="169"/>
                </a:lnTo>
                <a:lnTo>
                  <a:pt x="355" y="152"/>
                </a:lnTo>
                <a:lnTo>
                  <a:pt x="457" y="152"/>
                </a:lnTo>
                <a:lnTo>
                  <a:pt x="593" y="152"/>
                </a:lnTo>
                <a:lnTo>
                  <a:pt x="728" y="135"/>
                </a:lnTo>
                <a:lnTo>
                  <a:pt x="864" y="118"/>
                </a:lnTo>
                <a:lnTo>
                  <a:pt x="1016" y="101"/>
                </a:lnTo>
                <a:lnTo>
                  <a:pt x="1135" y="101"/>
                </a:lnTo>
                <a:lnTo>
                  <a:pt x="1236" y="84"/>
                </a:lnTo>
                <a:lnTo>
                  <a:pt x="1338" y="67"/>
                </a:lnTo>
                <a:lnTo>
                  <a:pt x="1406" y="67"/>
                </a:lnTo>
                <a:lnTo>
                  <a:pt x="1457" y="51"/>
                </a:lnTo>
                <a:lnTo>
                  <a:pt x="1490" y="51"/>
                </a:lnTo>
                <a:lnTo>
                  <a:pt x="1507" y="34"/>
                </a:lnTo>
                <a:lnTo>
                  <a:pt x="1541" y="17"/>
                </a:lnTo>
                <a:lnTo>
                  <a:pt x="1575" y="0"/>
                </a:lnTo>
                <a:lnTo>
                  <a:pt x="1626" y="34"/>
                </a:lnTo>
                <a:lnTo>
                  <a:pt x="1677" y="51"/>
                </a:lnTo>
                <a:lnTo>
                  <a:pt x="1745" y="84"/>
                </a:lnTo>
                <a:lnTo>
                  <a:pt x="1829" y="152"/>
                </a:lnTo>
                <a:lnTo>
                  <a:pt x="1846" y="186"/>
                </a:lnTo>
                <a:lnTo>
                  <a:pt x="1880" y="203"/>
                </a:lnTo>
                <a:lnTo>
                  <a:pt x="1880" y="236"/>
                </a:lnTo>
                <a:lnTo>
                  <a:pt x="1897" y="253"/>
                </a:lnTo>
                <a:lnTo>
                  <a:pt x="1880" y="287"/>
                </a:lnTo>
                <a:lnTo>
                  <a:pt x="1846" y="321"/>
                </a:lnTo>
                <a:lnTo>
                  <a:pt x="1829" y="338"/>
                </a:lnTo>
                <a:lnTo>
                  <a:pt x="1812" y="372"/>
                </a:lnTo>
                <a:lnTo>
                  <a:pt x="1795" y="456"/>
                </a:lnTo>
                <a:lnTo>
                  <a:pt x="1778" y="524"/>
                </a:lnTo>
                <a:lnTo>
                  <a:pt x="1745" y="591"/>
                </a:lnTo>
                <a:lnTo>
                  <a:pt x="1711" y="709"/>
                </a:lnTo>
                <a:lnTo>
                  <a:pt x="1677" y="828"/>
                </a:lnTo>
                <a:lnTo>
                  <a:pt x="1626" y="963"/>
                </a:lnTo>
                <a:lnTo>
                  <a:pt x="1575" y="1098"/>
                </a:lnTo>
                <a:lnTo>
                  <a:pt x="1440" y="1352"/>
                </a:lnTo>
                <a:lnTo>
                  <a:pt x="1372" y="1453"/>
                </a:lnTo>
                <a:lnTo>
                  <a:pt x="1304" y="1537"/>
                </a:lnTo>
                <a:lnTo>
                  <a:pt x="1236" y="1605"/>
                </a:lnTo>
                <a:lnTo>
                  <a:pt x="1169" y="165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4" name="Freeform 45"/>
          <p:cNvSpPr/>
          <p:nvPr/>
        </p:nvSpPr>
        <p:spPr bwMode="auto">
          <a:xfrm>
            <a:off x="5921375" y="2363788"/>
            <a:ext cx="603250" cy="4714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949" h="743">
                <a:moveTo>
                  <a:pt x="779" y="0"/>
                </a:moveTo>
                <a:lnTo>
                  <a:pt x="847" y="67"/>
                </a:lnTo>
                <a:lnTo>
                  <a:pt x="898" y="118"/>
                </a:lnTo>
                <a:lnTo>
                  <a:pt x="932" y="152"/>
                </a:lnTo>
                <a:lnTo>
                  <a:pt x="949" y="168"/>
                </a:lnTo>
                <a:lnTo>
                  <a:pt x="949" y="185"/>
                </a:lnTo>
                <a:lnTo>
                  <a:pt x="915" y="219"/>
                </a:lnTo>
                <a:lnTo>
                  <a:pt x="881" y="270"/>
                </a:lnTo>
                <a:lnTo>
                  <a:pt x="830" y="321"/>
                </a:lnTo>
                <a:lnTo>
                  <a:pt x="745" y="371"/>
                </a:lnTo>
                <a:lnTo>
                  <a:pt x="644" y="456"/>
                </a:lnTo>
                <a:lnTo>
                  <a:pt x="542" y="523"/>
                </a:lnTo>
                <a:lnTo>
                  <a:pt x="424" y="591"/>
                </a:lnTo>
                <a:lnTo>
                  <a:pt x="288" y="642"/>
                </a:lnTo>
                <a:lnTo>
                  <a:pt x="220" y="675"/>
                </a:lnTo>
                <a:lnTo>
                  <a:pt x="169" y="709"/>
                </a:lnTo>
                <a:lnTo>
                  <a:pt x="119" y="726"/>
                </a:lnTo>
                <a:lnTo>
                  <a:pt x="85" y="743"/>
                </a:lnTo>
                <a:lnTo>
                  <a:pt x="51" y="743"/>
                </a:lnTo>
                <a:lnTo>
                  <a:pt x="17" y="743"/>
                </a:lnTo>
                <a:lnTo>
                  <a:pt x="0" y="743"/>
                </a:lnTo>
                <a:lnTo>
                  <a:pt x="0" y="726"/>
                </a:lnTo>
                <a:lnTo>
                  <a:pt x="0" y="709"/>
                </a:lnTo>
                <a:lnTo>
                  <a:pt x="34" y="675"/>
                </a:lnTo>
                <a:lnTo>
                  <a:pt x="85" y="642"/>
                </a:lnTo>
                <a:lnTo>
                  <a:pt x="169" y="608"/>
                </a:lnTo>
                <a:lnTo>
                  <a:pt x="254" y="540"/>
                </a:lnTo>
                <a:lnTo>
                  <a:pt x="356" y="473"/>
                </a:lnTo>
                <a:lnTo>
                  <a:pt x="457" y="405"/>
                </a:lnTo>
                <a:lnTo>
                  <a:pt x="542" y="321"/>
                </a:lnTo>
                <a:lnTo>
                  <a:pt x="644" y="236"/>
                </a:lnTo>
                <a:lnTo>
                  <a:pt x="712" y="152"/>
                </a:lnTo>
                <a:lnTo>
                  <a:pt x="745" y="67"/>
                </a:lnTo>
                <a:lnTo>
                  <a:pt x="779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5" name="Freeform 46"/>
          <p:cNvSpPr/>
          <p:nvPr/>
        </p:nvSpPr>
        <p:spPr bwMode="auto">
          <a:xfrm>
            <a:off x="5932488" y="2332038"/>
            <a:ext cx="968375" cy="8048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525" h="1267">
                <a:moveTo>
                  <a:pt x="390" y="997"/>
                </a:moveTo>
                <a:lnTo>
                  <a:pt x="593" y="878"/>
                </a:lnTo>
                <a:lnTo>
                  <a:pt x="762" y="743"/>
                </a:lnTo>
                <a:lnTo>
                  <a:pt x="932" y="608"/>
                </a:lnTo>
                <a:lnTo>
                  <a:pt x="1067" y="456"/>
                </a:lnTo>
                <a:lnTo>
                  <a:pt x="1135" y="388"/>
                </a:lnTo>
                <a:lnTo>
                  <a:pt x="1186" y="321"/>
                </a:lnTo>
                <a:lnTo>
                  <a:pt x="1220" y="270"/>
                </a:lnTo>
                <a:lnTo>
                  <a:pt x="1254" y="203"/>
                </a:lnTo>
                <a:lnTo>
                  <a:pt x="1288" y="152"/>
                </a:lnTo>
                <a:lnTo>
                  <a:pt x="1305" y="101"/>
                </a:lnTo>
                <a:lnTo>
                  <a:pt x="1338" y="0"/>
                </a:lnTo>
                <a:lnTo>
                  <a:pt x="1389" y="34"/>
                </a:lnTo>
                <a:lnTo>
                  <a:pt x="1423" y="67"/>
                </a:lnTo>
                <a:lnTo>
                  <a:pt x="1457" y="101"/>
                </a:lnTo>
                <a:lnTo>
                  <a:pt x="1491" y="118"/>
                </a:lnTo>
                <a:lnTo>
                  <a:pt x="1508" y="152"/>
                </a:lnTo>
                <a:lnTo>
                  <a:pt x="1525" y="169"/>
                </a:lnTo>
                <a:lnTo>
                  <a:pt x="1525" y="186"/>
                </a:lnTo>
                <a:lnTo>
                  <a:pt x="1525" y="203"/>
                </a:lnTo>
                <a:lnTo>
                  <a:pt x="1508" y="236"/>
                </a:lnTo>
                <a:lnTo>
                  <a:pt x="1457" y="304"/>
                </a:lnTo>
                <a:lnTo>
                  <a:pt x="1389" y="388"/>
                </a:lnTo>
                <a:lnTo>
                  <a:pt x="1338" y="456"/>
                </a:lnTo>
                <a:lnTo>
                  <a:pt x="1288" y="507"/>
                </a:lnTo>
                <a:lnTo>
                  <a:pt x="1152" y="642"/>
                </a:lnTo>
                <a:lnTo>
                  <a:pt x="1017" y="760"/>
                </a:lnTo>
                <a:lnTo>
                  <a:pt x="898" y="861"/>
                </a:lnTo>
                <a:lnTo>
                  <a:pt x="762" y="946"/>
                </a:lnTo>
                <a:lnTo>
                  <a:pt x="610" y="1030"/>
                </a:lnTo>
                <a:lnTo>
                  <a:pt x="474" y="1098"/>
                </a:lnTo>
                <a:lnTo>
                  <a:pt x="356" y="1166"/>
                </a:lnTo>
                <a:lnTo>
                  <a:pt x="237" y="1216"/>
                </a:lnTo>
                <a:lnTo>
                  <a:pt x="152" y="1250"/>
                </a:lnTo>
                <a:lnTo>
                  <a:pt x="68" y="1267"/>
                </a:lnTo>
                <a:lnTo>
                  <a:pt x="34" y="1267"/>
                </a:lnTo>
                <a:lnTo>
                  <a:pt x="0" y="1267"/>
                </a:lnTo>
                <a:lnTo>
                  <a:pt x="0" y="1250"/>
                </a:lnTo>
                <a:lnTo>
                  <a:pt x="17" y="1233"/>
                </a:lnTo>
                <a:lnTo>
                  <a:pt x="51" y="1216"/>
                </a:lnTo>
                <a:lnTo>
                  <a:pt x="85" y="1183"/>
                </a:lnTo>
                <a:lnTo>
                  <a:pt x="136" y="1149"/>
                </a:lnTo>
                <a:lnTo>
                  <a:pt x="203" y="1115"/>
                </a:lnTo>
                <a:lnTo>
                  <a:pt x="288" y="1064"/>
                </a:lnTo>
                <a:lnTo>
                  <a:pt x="390" y="99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6" name="TextBox 35"/>
          <p:cNvSpPr txBox="1">
            <a:spLocks noChangeArrowheads="1"/>
          </p:cNvSpPr>
          <p:nvPr/>
        </p:nvSpPr>
        <p:spPr bwMode="auto">
          <a:xfrm>
            <a:off x="636588" y="3248025"/>
            <a:ext cx="165741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>
                <a:latin typeface="宋体" pitchFamily="2" charset="-122"/>
              </a:rPr>
              <a:t>上下</a:t>
            </a:r>
          </a:p>
        </p:txBody>
      </p:sp>
      <p:sp>
        <p:nvSpPr>
          <p:cNvPr id="37917" name="TextBox 36"/>
          <p:cNvSpPr txBox="1">
            <a:spLocks noChangeArrowheads="1"/>
          </p:cNvSpPr>
          <p:nvPr/>
        </p:nvSpPr>
        <p:spPr bwMode="auto">
          <a:xfrm>
            <a:off x="636588" y="3625850"/>
            <a:ext cx="251870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Y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日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1" grpId="0"/>
      <p:bldP spid="37903" grpId="0"/>
      <p:bldP spid="37906" grpId="0"/>
      <p:bldP spid="37907" grpId="0"/>
      <p:bldP spid="37916" grpId="0"/>
      <p:bldP spid="379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Group 47"/>
          <p:cNvGraphicFramePr>
            <a:graphicFrameLocks noGrp="1"/>
          </p:cNvGraphicFramePr>
          <p:nvPr/>
        </p:nvGraphicFramePr>
        <p:xfrm>
          <a:off x="5437188" y="106680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9949" name="矩形 2"/>
          <p:cNvSpPr>
            <a:spLocks noChangeArrowheads="1"/>
          </p:cNvSpPr>
          <p:nvPr/>
        </p:nvSpPr>
        <p:spPr bwMode="auto">
          <a:xfrm>
            <a:off x="5135563" y="3810000"/>
            <a:ext cx="3122557" cy="7017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第三笔提收笔穿插在右侧两撇之间。</a:t>
            </a:r>
          </a:p>
        </p:txBody>
      </p:sp>
      <p:sp>
        <p:nvSpPr>
          <p:cNvPr id="39950" name="矩形 4"/>
          <p:cNvSpPr/>
          <p:nvPr/>
        </p:nvSpPr>
        <p:spPr>
          <a:xfrm>
            <a:off x="3544888" y="1776412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浴</a:t>
            </a:r>
          </a:p>
        </p:txBody>
      </p:sp>
      <p:sp>
        <p:nvSpPr>
          <p:cNvPr id="39951" name="矩形 41"/>
          <p:cNvSpPr/>
          <p:nvPr/>
        </p:nvSpPr>
        <p:spPr>
          <a:xfrm>
            <a:off x="3436938" y="1133475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yù</a:t>
            </a:r>
          </a:p>
        </p:txBody>
      </p:sp>
      <p:pic>
        <p:nvPicPr>
          <p:cNvPr id="39952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00062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9953" name="TextBox 45"/>
          <p:cNvSpPr/>
          <p:nvPr/>
        </p:nvSpPr>
        <p:spPr>
          <a:xfrm>
            <a:off x="938212" y="1728788"/>
            <a:ext cx="16891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淋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浴</a:t>
            </a:r>
            <a:endParaRPr lang="zh-CN" altLang="en-US" sz="5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954" name="Freeform 32"/>
          <p:cNvSpPr/>
          <p:nvPr/>
        </p:nvSpPr>
        <p:spPr bwMode="auto">
          <a:xfrm>
            <a:off x="6994525" y="1558925"/>
            <a:ext cx="387350" cy="247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10" h="389">
                <a:moveTo>
                  <a:pt x="67" y="17"/>
                </a:moveTo>
                <a:lnTo>
                  <a:pt x="169" y="0"/>
                </a:lnTo>
                <a:lnTo>
                  <a:pt x="254" y="17"/>
                </a:lnTo>
                <a:lnTo>
                  <a:pt x="355" y="68"/>
                </a:lnTo>
                <a:lnTo>
                  <a:pt x="457" y="119"/>
                </a:lnTo>
                <a:lnTo>
                  <a:pt x="525" y="169"/>
                </a:lnTo>
                <a:lnTo>
                  <a:pt x="559" y="203"/>
                </a:lnTo>
                <a:lnTo>
                  <a:pt x="593" y="254"/>
                </a:lnTo>
                <a:lnTo>
                  <a:pt x="610" y="288"/>
                </a:lnTo>
                <a:lnTo>
                  <a:pt x="610" y="338"/>
                </a:lnTo>
                <a:lnTo>
                  <a:pt x="593" y="355"/>
                </a:lnTo>
                <a:lnTo>
                  <a:pt x="576" y="389"/>
                </a:lnTo>
                <a:lnTo>
                  <a:pt x="542" y="389"/>
                </a:lnTo>
                <a:lnTo>
                  <a:pt x="491" y="389"/>
                </a:lnTo>
                <a:lnTo>
                  <a:pt x="440" y="372"/>
                </a:lnTo>
                <a:lnTo>
                  <a:pt x="372" y="338"/>
                </a:lnTo>
                <a:lnTo>
                  <a:pt x="305" y="321"/>
                </a:lnTo>
                <a:lnTo>
                  <a:pt x="237" y="288"/>
                </a:lnTo>
                <a:lnTo>
                  <a:pt x="186" y="254"/>
                </a:lnTo>
                <a:lnTo>
                  <a:pt x="118" y="203"/>
                </a:lnTo>
                <a:lnTo>
                  <a:pt x="84" y="169"/>
                </a:lnTo>
                <a:lnTo>
                  <a:pt x="51" y="135"/>
                </a:lnTo>
                <a:lnTo>
                  <a:pt x="17" y="102"/>
                </a:lnTo>
                <a:lnTo>
                  <a:pt x="17" y="68"/>
                </a:lnTo>
                <a:lnTo>
                  <a:pt x="0" y="51"/>
                </a:lnTo>
                <a:lnTo>
                  <a:pt x="0" y="34"/>
                </a:lnTo>
                <a:lnTo>
                  <a:pt x="17" y="34"/>
                </a:lnTo>
                <a:lnTo>
                  <a:pt x="34" y="17"/>
                </a:lnTo>
                <a:lnTo>
                  <a:pt x="67" y="1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55" name="TextBox 23"/>
          <p:cNvSpPr txBox="1">
            <a:spLocks noChangeArrowheads="1"/>
          </p:cNvSpPr>
          <p:nvPr/>
        </p:nvSpPr>
        <p:spPr bwMode="auto">
          <a:xfrm>
            <a:off x="663575" y="3967163"/>
            <a:ext cx="239634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浴室  洗浴</a:t>
            </a:r>
          </a:p>
        </p:txBody>
      </p:sp>
      <p:sp>
        <p:nvSpPr>
          <p:cNvPr id="39956" name="TextBox 24"/>
          <p:cNvSpPr txBox="1">
            <a:spLocks noChangeArrowheads="1"/>
          </p:cNvSpPr>
          <p:nvPr/>
        </p:nvSpPr>
        <p:spPr bwMode="auto">
          <a:xfrm>
            <a:off x="663575" y="4352925"/>
            <a:ext cx="36437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我家的浴室正在装修。</a:t>
            </a:r>
          </a:p>
        </p:txBody>
      </p:sp>
      <p:sp>
        <p:nvSpPr>
          <p:cNvPr id="39957" name="Freeform 30"/>
          <p:cNvSpPr/>
          <p:nvPr/>
        </p:nvSpPr>
        <p:spPr bwMode="auto">
          <a:xfrm>
            <a:off x="6143625" y="1849438"/>
            <a:ext cx="785812" cy="9763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37" h="1537">
                <a:moveTo>
                  <a:pt x="797" y="895"/>
                </a:moveTo>
                <a:lnTo>
                  <a:pt x="678" y="1030"/>
                </a:lnTo>
                <a:lnTo>
                  <a:pt x="559" y="1148"/>
                </a:lnTo>
                <a:lnTo>
                  <a:pt x="441" y="1267"/>
                </a:lnTo>
                <a:lnTo>
                  <a:pt x="305" y="1368"/>
                </a:lnTo>
                <a:lnTo>
                  <a:pt x="237" y="1402"/>
                </a:lnTo>
                <a:lnTo>
                  <a:pt x="187" y="1453"/>
                </a:lnTo>
                <a:lnTo>
                  <a:pt x="136" y="1486"/>
                </a:lnTo>
                <a:lnTo>
                  <a:pt x="85" y="1503"/>
                </a:lnTo>
                <a:lnTo>
                  <a:pt x="51" y="1520"/>
                </a:lnTo>
                <a:lnTo>
                  <a:pt x="34" y="1537"/>
                </a:lnTo>
                <a:lnTo>
                  <a:pt x="17" y="1537"/>
                </a:lnTo>
                <a:lnTo>
                  <a:pt x="0" y="1520"/>
                </a:lnTo>
                <a:lnTo>
                  <a:pt x="17" y="1503"/>
                </a:lnTo>
                <a:lnTo>
                  <a:pt x="17" y="1486"/>
                </a:lnTo>
                <a:lnTo>
                  <a:pt x="51" y="1453"/>
                </a:lnTo>
                <a:lnTo>
                  <a:pt x="85" y="1419"/>
                </a:lnTo>
                <a:lnTo>
                  <a:pt x="119" y="1385"/>
                </a:lnTo>
                <a:lnTo>
                  <a:pt x="170" y="1334"/>
                </a:lnTo>
                <a:lnTo>
                  <a:pt x="221" y="1284"/>
                </a:lnTo>
                <a:lnTo>
                  <a:pt x="339" y="1165"/>
                </a:lnTo>
                <a:lnTo>
                  <a:pt x="458" y="1047"/>
                </a:lnTo>
                <a:lnTo>
                  <a:pt x="559" y="929"/>
                </a:lnTo>
                <a:lnTo>
                  <a:pt x="644" y="811"/>
                </a:lnTo>
                <a:lnTo>
                  <a:pt x="729" y="692"/>
                </a:lnTo>
                <a:lnTo>
                  <a:pt x="813" y="574"/>
                </a:lnTo>
                <a:lnTo>
                  <a:pt x="864" y="456"/>
                </a:lnTo>
                <a:lnTo>
                  <a:pt x="915" y="354"/>
                </a:lnTo>
                <a:lnTo>
                  <a:pt x="966" y="236"/>
                </a:lnTo>
                <a:lnTo>
                  <a:pt x="1000" y="168"/>
                </a:lnTo>
                <a:lnTo>
                  <a:pt x="1000" y="101"/>
                </a:lnTo>
                <a:lnTo>
                  <a:pt x="1000" y="67"/>
                </a:lnTo>
                <a:lnTo>
                  <a:pt x="1000" y="50"/>
                </a:lnTo>
                <a:lnTo>
                  <a:pt x="1000" y="33"/>
                </a:lnTo>
                <a:lnTo>
                  <a:pt x="1000" y="16"/>
                </a:lnTo>
                <a:lnTo>
                  <a:pt x="1017" y="16"/>
                </a:lnTo>
                <a:lnTo>
                  <a:pt x="1034" y="0"/>
                </a:lnTo>
                <a:lnTo>
                  <a:pt x="1051" y="16"/>
                </a:lnTo>
                <a:lnTo>
                  <a:pt x="1085" y="33"/>
                </a:lnTo>
                <a:lnTo>
                  <a:pt x="1135" y="50"/>
                </a:lnTo>
                <a:lnTo>
                  <a:pt x="1169" y="84"/>
                </a:lnTo>
                <a:lnTo>
                  <a:pt x="1203" y="118"/>
                </a:lnTo>
                <a:lnTo>
                  <a:pt x="1220" y="135"/>
                </a:lnTo>
                <a:lnTo>
                  <a:pt x="1237" y="168"/>
                </a:lnTo>
                <a:lnTo>
                  <a:pt x="1237" y="202"/>
                </a:lnTo>
                <a:lnTo>
                  <a:pt x="1220" y="253"/>
                </a:lnTo>
                <a:lnTo>
                  <a:pt x="1186" y="337"/>
                </a:lnTo>
                <a:lnTo>
                  <a:pt x="1135" y="422"/>
                </a:lnTo>
                <a:lnTo>
                  <a:pt x="1068" y="523"/>
                </a:lnTo>
                <a:lnTo>
                  <a:pt x="983" y="642"/>
                </a:lnTo>
                <a:lnTo>
                  <a:pt x="898" y="777"/>
                </a:lnTo>
                <a:lnTo>
                  <a:pt x="797" y="89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58" name="Freeform 31"/>
          <p:cNvSpPr/>
          <p:nvPr/>
        </p:nvSpPr>
        <p:spPr bwMode="auto">
          <a:xfrm>
            <a:off x="6316662" y="1538288"/>
            <a:ext cx="441325" cy="5461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95" h="861">
                <a:moveTo>
                  <a:pt x="492" y="456"/>
                </a:moveTo>
                <a:lnTo>
                  <a:pt x="407" y="574"/>
                </a:lnTo>
                <a:lnTo>
                  <a:pt x="322" y="658"/>
                </a:lnTo>
                <a:lnTo>
                  <a:pt x="238" y="726"/>
                </a:lnTo>
                <a:lnTo>
                  <a:pt x="170" y="777"/>
                </a:lnTo>
                <a:lnTo>
                  <a:pt x="102" y="827"/>
                </a:lnTo>
                <a:lnTo>
                  <a:pt x="51" y="861"/>
                </a:lnTo>
                <a:lnTo>
                  <a:pt x="34" y="861"/>
                </a:lnTo>
                <a:lnTo>
                  <a:pt x="17" y="861"/>
                </a:lnTo>
                <a:lnTo>
                  <a:pt x="0" y="861"/>
                </a:lnTo>
                <a:lnTo>
                  <a:pt x="17" y="844"/>
                </a:lnTo>
                <a:lnTo>
                  <a:pt x="34" y="811"/>
                </a:lnTo>
                <a:lnTo>
                  <a:pt x="68" y="760"/>
                </a:lnTo>
                <a:lnTo>
                  <a:pt x="102" y="726"/>
                </a:lnTo>
                <a:lnTo>
                  <a:pt x="136" y="658"/>
                </a:lnTo>
                <a:lnTo>
                  <a:pt x="187" y="591"/>
                </a:lnTo>
                <a:lnTo>
                  <a:pt x="238" y="523"/>
                </a:lnTo>
                <a:lnTo>
                  <a:pt x="305" y="439"/>
                </a:lnTo>
                <a:lnTo>
                  <a:pt x="356" y="354"/>
                </a:lnTo>
                <a:lnTo>
                  <a:pt x="390" y="304"/>
                </a:lnTo>
                <a:lnTo>
                  <a:pt x="424" y="236"/>
                </a:lnTo>
                <a:lnTo>
                  <a:pt x="458" y="185"/>
                </a:lnTo>
                <a:lnTo>
                  <a:pt x="458" y="135"/>
                </a:lnTo>
                <a:lnTo>
                  <a:pt x="458" y="101"/>
                </a:lnTo>
                <a:lnTo>
                  <a:pt x="458" y="50"/>
                </a:lnTo>
                <a:lnTo>
                  <a:pt x="458" y="33"/>
                </a:lnTo>
                <a:lnTo>
                  <a:pt x="458" y="16"/>
                </a:lnTo>
                <a:lnTo>
                  <a:pt x="475" y="0"/>
                </a:lnTo>
                <a:lnTo>
                  <a:pt x="492" y="0"/>
                </a:lnTo>
                <a:lnTo>
                  <a:pt x="559" y="33"/>
                </a:lnTo>
                <a:lnTo>
                  <a:pt x="576" y="50"/>
                </a:lnTo>
                <a:lnTo>
                  <a:pt x="610" y="67"/>
                </a:lnTo>
                <a:lnTo>
                  <a:pt x="661" y="135"/>
                </a:lnTo>
                <a:lnTo>
                  <a:pt x="695" y="185"/>
                </a:lnTo>
                <a:lnTo>
                  <a:pt x="678" y="219"/>
                </a:lnTo>
                <a:lnTo>
                  <a:pt x="644" y="287"/>
                </a:lnTo>
                <a:lnTo>
                  <a:pt x="576" y="354"/>
                </a:lnTo>
                <a:lnTo>
                  <a:pt x="492" y="45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59" name="Freeform 33"/>
          <p:cNvSpPr/>
          <p:nvPr/>
        </p:nvSpPr>
        <p:spPr bwMode="auto">
          <a:xfrm>
            <a:off x="6424612" y="2717800"/>
            <a:ext cx="214312" cy="568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39" h="896">
                <a:moveTo>
                  <a:pt x="34" y="101"/>
                </a:moveTo>
                <a:lnTo>
                  <a:pt x="0" y="51"/>
                </a:lnTo>
                <a:lnTo>
                  <a:pt x="0" y="0"/>
                </a:lnTo>
                <a:lnTo>
                  <a:pt x="17" y="0"/>
                </a:lnTo>
                <a:lnTo>
                  <a:pt x="34" y="0"/>
                </a:lnTo>
                <a:lnTo>
                  <a:pt x="51" y="0"/>
                </a:lnTo>
                <a:lnTo>
                  <a:pt x="84" y="0"/>
                </a:lnTo>
                <a:lnTo>
                  <a:pt x="135" y="0"/>
                </a:lnTo>
                <a:lnTo>
                  <a:pt x="186" y="0"/>
                </a:lnTo>
                <a:lnTo>
                  <a:pt x="237" y="0"/>
                </a:lnTo>
                <a:lnTo>
                  <a:pt x="254" y="186"/>
                </a:lnTo>
                <a:lnTo>
                  <a:pt x="271" y="338"/>
                </a:lnTo>
                <a:lnTo>
                  <a:pt x="288" y="456"/>
                </a:lnTo>
                <a:lnTo>
                  <a:pt x="305" y="575"/>
                </a:lnTo>
                <a:lnTo>
                  <a:pt x="322" y="659"/>
                </a:lnTo>
                <a:lnTo>
                  <a:pt x="339" y="727"/>
                </a:lnTo>
                <a:lnTo>
                  <a:pt x="339" y="777"/>
                </a:lnTo>
                <a:lnTo>
                  <a:pt x="339" y="794"/>
                </a:lnTo>
                <a:lnTo>
                  <a:pt x="322" y="845"/>
                </a:lnTo>
                <a:lnTo>
                  <a:pt x="305" y="879"/>
                </a:lnTo>
                <a:lnTo>
                  <a:pt x="271" y="896"/>
                </a:lnTo>
                <a:lnTo>
                  <a:pt x="254" y="896"/>
                </a:lnTo>
                <a:lnTo>
                  <a:pt x="237" y="879"/>
                </a:lnTo>
                <a:lnTo>
                  <a:pt x="220" y="845"/>
                </a:lnTo>
                <a:lnTo>
                  <a:pt x="203" y="777"/>
                </a:lnTo>
                <a:lnTo>
                  <a:pt x="186" y="710"/>
                </a:lnTo>
                <a:lnTo>
                  <a:pt x="135" y="524"/>
                </a:lnTo>
                <a:lnTo>
                  <a:pt x="118" y="338"/>
                </a:lnTo>
                <a:lnTo>
                  <a:pt x="101" y="253"/>
                </a:lnTo>
                <a:lnTo>
                  <a:pt x="84" y="186"/>
                </a:lnTo>
                <a:lnTo>
                  <a:pt x="68" y="135"/>
                </a:lnTo>
                <a:lnTo>
                  <a:pt x="34" y="10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0" name="Freeform 36"/>
          <p:cNvSpPr/>
          <p:nvPr/>
        </p:nvSpPr>
        <p:spPr bwMode="auto">
          <a:xfrm>
            <a:off x="5832475" y="2406650"/>
            <a:ext cx="407988" cy="7937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44" h="1250">
                <a:moveTo>
                  <a:pt x="373" y="879"/>
                </a:moveTo>
                <a:lnTo>
                  <a:pt x="339" y="963"/>
                </a:lnTo>
                <a:lnTo>
                  <a:pt x="322" y="1048"/>
                </a:lnTo>
                <a:lnTo>
                  <a:pt x="305" y="1098"/>
                </a:lnTo>
                <a:lnTo>
                  <a:pt x="271" y="1149"/>
                </a:lnTo>
                <a:lnTo>
                  <a:pt x="254" y="1183"/>
                </a:lnTo>
                <a:lnTo>
                  <a:pt x="237" y="1217"/>
                </a:lnTo>
                <a:lnTo>
                  <a:pt x="237" y="1233"/>
                </a:lnTo>
                <a:lnTo>
                  <a:pt x="220" y="1250"/>
                </a:lnTo>
                <a:lnTo>
                  <a:pt x="203" y="1250"/>
                </a:lnTo>
                <a:lnTo>
                  <a:pt x="186" y="1250"/>
                </a:lnTo>
                <a:lnTo>
                  <a:pt x="152" y="1233"/>
                </a:lnTo>
                <a:lnTo>
                  <a:pt x="119" y="1183"/>
                </a:lnTo>
                <a:lnTo>
                  <a:pt x="85" y="1115"/>
                </a:lnTo>
                <a:lnTo>
                  <a:pt x="34" y="1048"/>
                </a:lnTo>
                <a:lnTo>
                  <a:pt x="0" y="997"/>
                </a:lnTo>
                <a:lnTo>
                  <a:pt x="0" y="946"/>
                </a:lnTo>
                <a:lnTo>
                  <a:pt x="0" y="896"/>
                </a:lnTo>
                <a:lnTo>
                  <a:pt x="0" y="879"/>
                </a:lnTo>
                <a:lnTo>
                  <a:pt x="17" y="862"/>
                </a:lnTo>
                <a:lnTo>
                  <a:pt x="17" y="845"/>
                </a:lnTo>
                <a:lnTo>
                  <a:pt x="51" y="845"/>
                </a:lnTo>
                <a:lnTo>
                  <a:pt x="68" y="845"/>
                </a:lnTo>
                <a:lnTo>
                  <a:pt x="85" y="845"/>
                </a:lnTo>
                <a:lnTo>
                  <a:pt x="119" y="828"/>
                </a:lnTo>
                <a:lnTo>
                  <a:pt x="135" y="794"/>
                </a:lnTo>
                <a:lnTo>
                  <a:pt x="169" y="760"/>
                </a:lnTo>
                <a:lnTo>
                  <a:pt x="186" y="710"/>
                </a:lnTo>
                <a:lnTo>
                  <a:pt x="237" y="659"/>
                </a:lnTo>
                <a:lnTo>
                  <a:pt x="271" y="591"/>
                </a:lnTo>
                <a:lnTo>
                  <a:pt x="322" y="490"/>
                </a:lnTo>
                <a:lnTo>
                  <a:pt x="373" y="406"/>
                </a:lnTo>
                <a:lnTo>
                  <a:pt x="423" y="304"/>
                </a:lnTo>
                <a:lnTo>
                  <a:pt x="474" y="220"/>
                </a:lnTo>
                <a:lnTo>
                  <a:pt x="508" y="152"/>
                </a:lnTo>
                <a:lnTo>
                  <a:pt x="559" y="85"/>
                </a:lnTo>
                <a:lnTo>
                  <a:pt x="576" y="51"/>
                </a:lnTo>
                <a:lnTo>
                  <a:pt x="610" y="17"/>
                </a:lnTo>
                <a:lnTo>
                  <a:pt x="627" y="0"/>
                </a:lnTo>
                <a:lnTo>
                  <a:pt x="644" y="0"/>
                </a:lnTo>
                <a:lnTo>
                  <a:pt x="644" y="17"/>
                </a:lnTo>
                <a:lnTo>
                  <a:pt x="644" y="51"/>
                </a:lnTo>
                <a:lnTo>
                  <a:pt x="644" y="85"/>
                </a:lnTo>
                <a:lnTo>
                  <a:pt x="610" y="169"/>
                </a:lnTo>
                <a:lnTo>
                  <a:pt x="576" y="270"/>
                </a:lnTo>
                <a:lnTo>
                  <a:pt x="525" y="406"/>
                </a:lnTo>
                <a:lnTo>
                  <a:pt x="474" y="558"/>
                </a:lnTo>
                <a:lnTo>
                  <a:pt x="423" y="710"/>
                </a:lnTo>
                <a:lnTo>
                  <a:pt x="373" y="87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1" name="Freeform 37"/>
          <p:cNvSpPr/>
          <p:nvPr/>
        </p:nvSpPr>
        <p:spPr bwMode="auto">
          <a:xfrm>
            <a:off x="5843588" y="2117725"/>
            <a:ext cx="257175" cy="257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06" h="405">
                <a:moveTo>
                  <a:pt x="356" y="169"/>
                </a:moveTo>
                <a:lnTo>
                  <a:pt x="390" y="203"/>
                </a:lnTo>
                <a:lnTo>
                  <a:pt x="406" y="253"/>
                </a:lnTo>
                <a:lnTo>
                  <a:pt x="406" y="287"/>
                </a:lnTo>
                <a:lnTo>
                  <a:pt x="390" y="321"/>
                </a:lnTo>
                <a:lnTo>
                  <a:pt x="356" y="372"/>
                </a:lnTo>
                <a:lnTo>
                  <a:pt x="339" y="389"/>
                </a:lnTo>
                <a:lnTo>
                  <a:pt x="322" y="405"/>
                </a:lnTo>
                <a:lnTo>
                  <a:pt x="305" y="405"/>
                </a:lnTo>
                <a:lnTo>
                  <a:pt x="288" y="405"/>
                </a:lnTo>
                <a:lnTo>
                  <a:pt x="237" y="355"/>
                </a:lnTo>
                <a:lnTo>
                  <a:pt x="186" y="304"/>
                </a:lnTo>
                <a:lnTo>
                  <a:pt x="118" y="220"/>
                </a:lnTo>
                <a:lnTo>
                  <a:pt x="68" y="135"/>
                </a:lnTo>
                <a:lnTo>
                  <a:pt x="17" y="67"/>
                </a:lnTo>
                <a:lnTo>
                  <a:pt x="0" y="34"/>
                </a:lnTo>
                <a:lnTo>
                  <a:pt x="0" y="0"/>
                </a:lnTo>
                <a:lnTo>
                  <a:pt x="17" y="0"/>
                </a:lnTo>
                <a:lnTo>
                  <a:pt x="34" y="0"/>
                </a:lnTo>
                <a:lnTo>
                  <a:pt x="68" y="0"/>
                </a:lnTo>
                <a:lnTo>
                  <a:pt x="135" y="0"/>
                </a:lnTo>
                <a:lnTo>
                  <a:pt x="220" y="17"/>
                </a:lnTo>
                <a:lnTo>
                  <a:pt x="254" y="51"/>
                </a:lnTo>
                <a:lnTo>
                  <a:pt x="305" y="67"/>
                </a:lnTo>
                <a:lnTo>
                  <a:pt x="339" y="118"/>
                </a:lnTo>
                <a:lnTo>
                  <a:pt x="356" y="16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2" name="Freeform 38"/>
          <p:cNvSpPr/>
          <p:nvPr/>
        </p:nvSpPr>
        <p:spPr bwMode="auto">
          <a:xfrm>
            <a:off x="6003925" y="1590675"/>
            <a:ext cx="258762" cy="311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07" h="490">
                <a:moveTo>
                  <a:pt x="220" y="51"/>
                </a:moveTo>
                <a:lnTo>
                  <a:pt x="288" y="84"/>
                </a:lnTo>
                <a:lnTo>
                  <a:pt x="339" y="118"/>
                </a:lnTo>
                <a:lnTo>
                  <a:pt x="373" y="152"/>
                </a:lnTo>
                <a:lnTo>
                  <a:pt x="390" y="203"/>
                </a:lnTo>
                <a:lnTo>
                  <a:pt x="407" y="253"/>
                </a:lnTo>
                <a:lnTo>
                  <a:pt x="407" y="287"/>
                </a:lnTo>
                <a:lnTo>
                  <a:pt x="407" y="338"/>
                </a:lnTo>
                <a:lnTo>
                  <a:pt x="390" y="389"/>
                </a:lnTo>
                <a:lnTo>
                  <a:pt x="373" y="439"/>
                </a:lnTo>
                <a:lnTo>
                  <a:pt x="356" y="473"/>
                </a:lnTo>
                <a:lnTo>
                  <a:pt x="339" y="490"/>
                </a:lnTo>
                <a:lnTo>
                  <a:pt x="322" y="490"/>
                </a:lnTo>
                <a:lnTo>
                  <a:pt x="305" y="473"/>
                </a:lnTo>
                <a:lnTo>
                  <a:pt x="271" y="439"/>
                </a:lnTo>
                <a:lnTo>
                  <a:pt x="220" y="389"/>
                </a:lnTo>
                <a:lnTo>
                  <a:pt x="152" y="304"/>
                </a:lnTo>
                <a:lnTo>
                  <a:pt x="102" y="237"/>
                </a:lnTo>
                <a:lnTo>
                  <a:pt x="51" y="169"/>
                </a:lnTo>
                <a:lnTo>
                  <a:pt x="17" y="101"/>
                </a:lnTo>
                <a:lnTo>
                  <a:pt x="0" y="68"/>
                </a:lnTo>
                <a:lnTo>
                  <a:pt x="0" y="51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68" y="0"/>
                </a:lnTo>
                <a:lnTo>
                  <a:pt x="119" y="17"/>
                </a:lnTo>
                <a:lnTo>
                  <a:pt x="169" y="34"/>
                </a:lnTo>
                <a:lnTo>
                  <a:pt x="220" y="51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3" name="Freeform 39"/>
          <p:cNvSpPr/>
          <p:nvPr/>
        </p:nvSpPr>
        <p:spPr bwMode="auto">
          <a:xfrm>
            <a:off x="6800850" y="1987550"/>
            <a:ext cx="989012" cy="6873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558" h="1081">
                <a:moveTo>
                  <a:pt x="0" y="102"/>
                </a:moveTo>
                <a:lnTo>
                  <a:pt x="34" y="0"/>
                </a:lnTo>
                <a:lnTo>
                  <a:pt x="186" y="118"/>
                </a:lnTo>
                <a:lnTo>
                  <a:pt x="322" y="237"/>
                </a:lnTo>
                <a:lnTo>
                  <a:pt x="457" y="355"/>
                </a:lnTo>
                <a:lnTo>
                  <a:pt x="593" y="439"/>
                </a:lnTo>
                <a:lnTo>
                  <a:pt x="711" y="541"/>
                </a:lnTo>
                <a:lnTo>
                  <a:pt x="830" y="625"/>
                </a:lnTo>
                <a:lnTo>
                  <a:pt x="948" y="693"/>
                </a:lnTo>
                <a:lnTo>
                  <a:pt x="1050" y="760"/>
                </a:lnTo>
                <a:lnTo>
                  <a:pt x="1152" y="811"/>
                </a:lnTo>
                <a:lnTo>
                  <a:pt x="1237" y="845"/>
                </a:lnTo>
                <a:lnTo>
                  <a:pt x="1338" y="879"/>
                </a:lnTo>
                <a:lnTo>
                  <a:pt x="1406" y="913"/>
                </a:lnTo>
                <a:lnTo>
                  <a:pt x="1474" y="929"/>
                </a:lnTo>
                <a:lnTo>
                  <a:pt x="1525" y="946"/>
                </a:lnTo>
                <a:lnTo>
                  <a:pt x="1541" y="963"/>
                </a:lnTo>
                <a:lnTo>
                  <a:pt x="1558" y="980"/>
                </a:lnTo>
                <a:lnTo>
                  <a:pt x="1541" y="997"/>
                </a:lnTo>
                <a:lnTo>
                  <a:pt x="1525" y="1014"/>
                </a:lnTo>
                <a:lnTo>
                  <a:pt x="1474" y="1031"/>
                </a:lnTo>
                <a:lnTo>
                  <a:pt x="1406" y="1048"/>
                </a:lnTo>
                <a:lnTo>
                  <a:pt x="1270" y="1065"/>
                </a:lnTo>
                <a:lnTo>
                  <a:pt x="1152" y="1065"/>
                </a:lnTo>
                <a:lnTo>
                  <a:pt x="1101" y="1081"/>
                </a:lnTo>
                <a:lnTo>
                  <a:pt x="1050" y="1081"/>
                </a:lnTo>
                <a:lnTo>
                  <a:pt x="1016" y="1081"/>
                </a:lnTo>
                <a:lnTo>
                  <a:pt x="982" y="1065"/>
                </a:lnTo>
                <a:lnTo>
                  <a:pt x="965" y="1065"/>
                </a:lnTo>
                <a:lnTo>
                  <a:pt x="932" y="1048"/>
                </a:lnTo>
                <a:lnTo>
                  <a:pt x="898" y="1031"/>
                </a:lnTo>
                <a:lnTo>
                  <a:pt x="864" y="997"/>
                </a:lnTo>
                <a:lnTo>
                  <a:pt x="813" y="946"/>
                </a:lnTo>
                <a:lnTo>
                  <a:pt x="762" y="879"/>
                </a:lnTo>
                <a:lnTo>
                  <a:pt x="694" y="811"/>
                </a:lnTo>
                <a:lnTo>
                  <a:pt x="627" y="744"/>
                </a:lnTo>
                <a:lnTo>
                  <a:pt x="474" y="575"/>
                </a:lnTo>
                <a:lnTo>
                  <a:pt x="305" y="423"/>
                </a:lnTo>
                <a:lnTo>
                  <a:pt x="0" y="102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4" name="Freeform 34"/>
          <p:cNvSpPr/>
          <p:nvPr/>
        </p:nvSpPr>
        <p:spPr bwMode="auto">
          <a:xfrm>
            <a:off x="6510338" y="2609850"/>
            <a:ext cx="795338" cy="5159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54" h="811">
                <a:moveTo>
                  <a:pt x="1068" y="85"/>
                </a:moveTo>
                <a:lnTo>
                  <a:pt x="1152" y="135"/>
                </a:lnTo>
                <a:lnTo>
                  <a:pt x="1203" y="169"/>
                </a:lnTo>
                <a:lnTo>
                  <a:pt x="1237" y="203"/>
                </a:lnTo>
                <a:lnTo>
                  <a:pt x="1254" y="220"/>
                </a:lnTo>
                <a:lnTo>
                  <a:pt x="1254" y="237"/>
                </a:lnTo>
                <a:lnTo>
                  <a:pt x="1237" y="254"/>
                </a:lnTo>
                <a:lnTo>
                  <a:pt x="1220" y="287"/>
                </a:lnTo>
                <a:lnTo>
                  <a:pt x="1203" y="304"/>
                </a:lnTo>
                <a:lnTo>
                  <a:pt x="1186" y="321"/>
                </a:lnTo>
                <a:lnTo>
                  <a:pt x="1152" y="355"/>
                </a:lnTo>
                <a:lnTo>
                  <a:pt x="1135" y="389"/>
                </a:lnTo>
                <a:lnTo>
                  <a:pt x="1102" y="456"/>
                </a:lnTo>
                <a:lnTo>
                  <a:pt x="1068" y="524"/>
                </a:lnTo>
                <a:lnTo>
                  <a:pt x="1034" y="608"/>
                </a:lnTo>
                <a:lnTo>
                  <a:pt x="983" y="710"/>
                </a:lnTo>
                <a:lnTo>
                  <a:pt x="932" y="811"/>
                </a:lnTo>
                <a:lnTo>
                  <a:pt x="830" y="811"/>
                </a:lnTo>
                <a:lnTo>
                  <a:pt x="864" y="676"/>
                </a:lnTo>
                <a:lnTo>
                  <a:pt x="881" y="558"/>
                </a:lnTo>
                <a:lnTo>
                  <a:pt x="898" y="456"/>
                </a:lnTo>
                <a:lnTo>
                  <a:pt x="898" y="389"/>
                </a:lnTo>
                <a:lnTo>
                  <a:pt x="898" y="321"/>
                </a:lnTo>
                <a:lnTo>
                  <a:pt x="898" y="287"/>
                </a:lnTo>
                <a:lnTo>
                  <a:pt x="881" y="237"/>
                </a:lnTo>
                <a:lnTo>
                  <a:pt x="864" y="220"/>
                </a:lnTo>
                <a:lnTo>
                  <a:pt x="864" y="203"/>
                </a:lnTo>
                <a:lnTo>
                  <a:pt x="830" y="203"/>
                </a:lnTo>
                <a:lnTo>
                  <a:pt x="797" y="203"/>
                </a:lnTo>
                <a:lnTo>
                  <a:pt x="763" y="203"/>
                </a:lnTo>
                <a:lnTo>
                  <a:pt x="695" y="203"/>
                </a:lnTo>
                <a:lnTo>
                  <a:pt x="644" y="203"/>
                </a:lnTo>
                <a:lnTo>
                  <a:pt x="576" y="220"/>
                </a:lnTo>
                <a:lnTo>
                  <a:pt x="492" y="237"/>
                </a:lnTo>
                <a:lnTo>
                  <a:pt x="322" y="254"/>
                </a:lnTo>
                <a:lnTo>
                  <a:pt x="187" y="270"/>
                </a:lnTo>
                <a:lnTo>
                  <a:pt x="85" y="287"/>
                </a:lnTo>
                <a:lnTo>
                  <a:pt x="34" y="287"/>
                </a:lnTo>
                <a:lnTo>
                  <a:pt x="0" y="287"/>
                </a:lnTo>
                <a:lnTo>
                  <a:pt x="0" y="169"/>
                </a:lnTo>
                <a:lnTo>
                  <a:pt x="102" y="169"/>
                </a:lnTo>
                <a:lnTo>
                  <a:pt x="221" y="169"/>
                </a:lnTo>
                <a:lnTo>
                  <a:pt x="339" y="152"/>
                </a:lnTo>
                <a:lnTo>
                  <a:pt x="475" y="118"/>
                </a:lnTo>
                <a:lnTo>
                  <a:pt x="542" y="101"/>
                </a:lnTo>
                <a:lnTo>
                  <a:pt x="593" y="85"/>
                </a:lnTo>
                <a:lnTo>
                  <a:pt x="644" y="85"/>
                </a:lnTo>
                <a:lnTo>
                  <a:pt x="695" y="68"/>
                </a:lnTo>
                <a:lnTo>
                  <a:pt x="729" y="51"/>
                </a:lnTo>
                <a:lnTo>
                  <a:pt x="763" y="51"/>
                </a:lnTo>
                <a:lnTo>
                  <a:pt x="780" y="34"/>
                </a:lnTo>
                <a:lnTo>
                  <a:pt x="797" y="17"/>
                </a:lnTo>
                <a:lnTo>
                  <a:pt x="830" y="0"/>
                </a:lnTo>
                <a:lnTo>
                  <a:pt x="864" y="0"/>
                </a:lnTo>
                <a:lnTo>
                  <a:pt x="898" y="0"/>
                </a:lnTo>
                <a:lnTo>
                  <a:pt x="932" y="17"/>
                </a:lnTo>
                <a:lnTo>
                  <a:pt x="983" y="51"/>
                </a:lnTo>
                <a:lnTo>
                  <a:pt x="1068" y="8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5" name="Freeform 35"/>
          <p:cNvSpPr/>
          <p:nvPr/>
        </p:nvSpPr>
        <p:spPr bwMode="auto">
          <a:xfrm>
            <a:off x="6573838" y="3060700"/>
            <a:ext cx="646112" cy="1397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16" h="219">
                <a:moveTo>
                  <a:pt x="525" y="34"/>
                </a:moveTo>
                <a:lnTo>
                  <a:pt x="627" y="17"/>
                </a:lnTo>
                <a:lnTo>
                  <a:pt x="695" y="0"/>
                </a:lnTo>
                <a:lnTo>
                  <a:pt x="762" y="0"/>
                </a:lnTo>
                <a:lnTo>
                  <a:pt x="813" y="0"/>
                </a:lnTo>
                <a:lnTo>
                  <a:pt x="847" y="0"/>
                </a:lnTo>
                <a:lnTo>
                  <a:pt x="881" y="0"/>
                </a:lnTo>
                <a:lnTo>
                  <a:pt x="915" y="17"/>
                </a:lnTo>
                <a:lnTo>
                  <a:pt x="966" y="50"/>
                </a:lnTo>
                <a:lnTo>
                  <a:pt x="1000" y="84"/>
                </a:lnTo>
                <a:lnTo>
                  <a:pt x="1016" y="101"/>
                </a:lnTo>
                <a:lnTo>
                  <a:pt x="1016" y="118"/>
                </a:lnTo>
                <a:lnTo>
                  <a:pt x="1000" y="135"/>
                </a:lnTo>
                <a:lnTo>
                  <a:pt x="983" y="152"/>
                </a:lnTo>
                <a:lnTo>
                  <a:pt x="949" y="152"/>
                </a:lnTo>
                <a:lnTo>
                  <a:pt x="915" y="152"/>
                </a:lnTo>
                <a:lnTo>
                  <a:pt x="864" y="169"/>
                </a:lnTo>
                <a:lnTo>
                  <a:pt x="813" y="169"/>
                </a:lnTo>
                <a:lnTo>
                  <a:pt x="745" y="186"/>
                </a:lnTo>
                <a:lnTo>
                  <a:pt x="678" y="186"/>
                </a:lnTo>
                <a:lnTo>
                  <a:pt x="593" y="186"/>
                </a:lnTo>
                <a:lnTo>
                  <a:pt x="424" y="202"/>
                </a:lnTo>
                <a:lnTo>
                  <a:pt x="271" y="202"/>
                </a:lnTo>
                <a:lnTo>
                  <a:pt x="135" y="219"/>
                </a:lnTo>
                <a:lnTo>
                  <a:pt x="0" y="219"/>
                </a:lnTo>
                <a:lnTo>
                  <a:pt x="0" y="67"/>
                </a:lnTo>
                <a:lnTo>
                  <a:pt x="152" y="67"/>
                </a:lnTo>
                <a:lnTo>
                  <a:pt x="288" y="50"/>
                </a:lnTo>
                <a:lnTo>
                  <a:pt x="407" y="50"/>
                </a:lnTo>
                <a:lnTo>
                  <a:pt x="525" y="3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6" name="TextBox 37"/>
          <p:cNvSpPr txBox="1">
            <a:spLocks noChangeArrowheads="1"/>
          </p:cNvSpPr>
          <p:nvPr/>
        </p:nvSpPr>
        <p:spPr bwMode="auto">
          <a:xfrm>
            <a:off x="663575" y="3195638"/>
            <a:ext cx="1671720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39967" name="TextBox 38"/>
          <p:cNvSpPr txBox="1">
            <a:spLocks noChangeArrowheads="1"/>
          </p:cNvSpPr>
          <p:nvPr/>
        </p:nvSpPr>
        <p:spPr bwMode="auto">
          <a:xfrm>
            <a:off x="663575" y="3581400"/>
            <a:ext cx="2396344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Y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9" grpId="0"/>
      <p:bldP spid="39951" grpId="0"/>
      <p:bldP spid="39955" grpId="0"/>
      <p:bldP spid="39956" grpId="0"/>
      <p:bldP spid="39966" grpId="0"/>
      <p:bldP spid="399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Group 47"/>
          <p:cNvGraphicFramePr>
            <a:graphicFrameLocks noGrp="1"/>
          </p:cNvGraphicFramePr>
          <p:nvPr/>
        </p:nvGraphicFramePr>
        <p:xfrm>
          <a:off x="5437188" y="100330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997" name="矩形 2"/>
          <p:cNvSpPr>
            <a:spLocks noChangeArrowheads="1"/>
          </p:cNvSpPr>
          <p:nvPr/>
        </p:nvSpPr>
        <p:spPr bwMode="auto">
          <a:xfrm>
            <a:off x="5203825" y="3614738"/>
            <a:ext cx="3179764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第一笔和第八笔写在竖中线上。最后一横和宝盖等宽。</a:t>
            </a:r>
          </a:p>
        </p:txBody>
      </p:sp>
      <p:sp>
        <p:nvSpPr>
          <p:cNvPr id="41998" name="矩形 4"/>
          <p:cNvSpPr/>
          <p:nvPr/>
        </p:nvSpPr>
        <p:spPr>
          <a:xfrm>
            <a:off x="3544888" y="1712912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室</a:t>
            </a:r>
          </a:p>
        </p:txBody>
      </p:sp>
      <p:sp>
        <p:nvSpPr>
          <p:cNvPr id="41999" name="矩形 41"/>
          <p:cNvSpPr/>
          <p:nvPr/>
        </p:nvSpPr>
        <p:spPr>
          <a:xfrm>
            <a:off x="3340100" y="1069975"/>
            <a:ext cx="184467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shì </a:t>
            </a:r>
          </a:p>
        </p:txBody>
      </p:sp>
      <p:pic>
        <p:nvPicPr>
          <p:cNvPr id="42000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00062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42001" name="TextBox 45"/>
          <p:cNvSpPr/>
          <p:nvPr/>
        </p:nvSpPr>
        <p:spPr>
          <a:xfrm>
            <a:off x="676275" y="1665288"/>
            <a:ext cx="2400300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淋浴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室</a:t>
            </a:r>
            <a:endParaRPr lang="zh-CN" altLang="en-US" sz="5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002" name="TextBox 20"/>
          <p:cNvSpPr txBox="1">
            <a:spLocks noChangeArrowheads="1"/>
          </p:cNvSpPr>
          <p:nvPr/>
        </p:nvSpPr>
        <p:spPr bwMode="auto">
          <a:xfrm>
            <a:off x="657225" y="3911600"/>
            <a:ext cx="242176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浴室  教室</a:t>
            </a:r>
          </a:p>
        </p:txBody>
      </p:sp>
      <p:sp>
        <p:nvSpPr>
          <p:cNvPr id="42003" name="TextBox 23"/>
          <p:cNvSpPr txBox="1">
            <a:spLocks noChangeArrowheads="1"/>
          </p:cNvSpPr>
          <p:nvPr/>
        </p:nvSpPr>
        <p:spPr bwMode="auto">
          <a:xfrm>
            <a:off x="657225" y="4300538"/>
            <a:ext cx="36437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我家的浴室正在装修。</a:t>
            </a:r>
          </a:p>
        </p:txBody>
      </p:sp>
      <p:sp>
        <p:nvSpPr>
          <p:cNvPr id="42004" name="Freeform 40"/>
          <p:cNvSpPr/>
          <p:nvPr/>
        </p:nvSpPr>
        <p:spPr bwMode="auto">
          <a:xfrm>
            <a:off x="5897562" y="1695450"/>
            <a:ext cx="215900" cy="4714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39" h="743">
                <a:moveTo>
                  <a:pt x="203" y="676"/>
                </a:moveTo>
                <a:lnTo>
                  <a:pt x="152" y="726"/>
                </a:lnTo>
                <a:lnTo>
                  <a:pt x="118" y="743"/>
                </a:lnTo>
                <a:lnTo>
                  <a:pt x="102" y="743"/>
                </a:lnTo>
                <a:lnTo>
                  <a:pt x="68" y="743"/>
                </a:lnTo>
                <a:lnTo>
                  <a:pt x="34" y="726"/>
                </a:lnTo>
                <a:lnTo>
                  <a:pt x="17" y="693"/>
                </a:lnTo>
                <a:lnTo>
                  <a:pt x="0" y="676"/>
                </a:lnTo>
                <a:lnTo>
                  <a:pt x="0" y="642"/>
                </a:lnTo>
                <a:lnTo>
                  <a:pt x="0" y="608"/>
                </a:lnTo>
                <a:lnTo>
                  <a:pt x="17" y="574"/>
                </a:lnTo>
                <a:lnTo>
                  <a:pt x="51" y="524"/>
                </a:lnTo>
                <a:lnTo>
                  <a:pt x="85" y="473"/>
                </a:lnTo>
                <a:lnTo>
                  <a:pt x="102" y="439"/>
                </a:lnTo>
                <a:lnTo>
                  <a:pt x="118" y="405"/>
                </a:lnTo>
                <a:lnTo>
                  <a:pt x="135" y="355"/>
                </a:lnTo>
                <a:lnTo>
                  <a:pt x="169" y="304"/>
                </a:lnTo>
                <a:lnTo>
                  <a:pt x="186" y="237"/>
                </a:lnTo>
                <a:lnTo>
                  <a:pt x="220" y="169"/>
                </a:lnTo>
                <a:lnTo>
                  <a:pt x="237" y="84"/>
                </a:lnTo>
                <a:lnTo>
                  <a:pt x="254" y="0"/>
                </a:lnTo>
                <a:lnTo>
                  <a:pt x="288" y="34"/>
                </a:lnTo>
                <a:lnTo>
                  <a:pt x="305" y="84"/>
                </a:lnTo>
                <a:lnTo>
                  <a:pt x="339" y="186"/>
                </a:lnTo>
                <a:lnTo>
                  <a:pt x="339" y="237"/>
                </a:lnTo>
                <a:lnTo>
                  <a:pt x="339" y="304"/>
                </a:lnTo>
                <a:lnTo>
                  <a:pt x="322" y="372"/>
                </a:lnTo>
                <a:lnTo>
                  <a:pt x="322" y="422"/>
                </a:lnTo>
                <a:lnTo>
                  <a:pt x="271" y="558"/>
                </a:lnTo>
                <a:lnTo>
                  <a:pt x="203" y="676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5" name="Freeform 41"/>
          <p:cNvSpPr/>
          <p:nvPr/>
        </p:nvSpPr>
        <p:spPr bwMode="auto">
          <a:xfrm>
            <a:off x="6059488" y="1652588"/>
            <a:ext cx="1473200" cy="3651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321" h="575">
                <a:moveTo>
                  <a:pt x="2321" y="355"/>
                </a:moveTo>
                <a:lnTo>
                  <a:pt x="2304" y="372"/>
                </a:lnTo>
                <a:lnTo>
                  <a:pt x="2287" y="389"/>
                </a:lnTo>
                <a:lnTo>
                  <a:pt x="2270" y="389"/>
                </a:lnTo>
                <a:lnTo>
                  <a:pt x="2219" y="389"/>
                </a:lnTo>
                <a:lnTo>
                  <a:pt x="2169" y="389"/>
                </a:lnTo>
                <a:lnTo>
                  <a:pt x="2101" y="406"/>
                </a:lnTo>
                <a:lnTo>
                  <a:pt x="2016" y="440"/>
                </a:lnTo>
                <a:lnTo>
                  <a:pt x="1931" y="490"/>
                </a:lnTo>
                <a:lnTo>
                  <a:pt x="1864" y="524"/>
                </a:lnTo>
                <a:lnTo>
                  <a:pt x="1796" y="558"/>
                </a:lnTo>
                <a:lnTo>
                  <a:pt x="1762" y="575"/>
                </a:lnTo>
                <a:lnTo>
                  <a:pt x="1745" y="575"/>
                </a:lnTo>
                <a:lnTo>
                  <a:pt x="1728" y="558"/>
                </a:lnTo>
                <a:lnTo>
                  <a:pt x="1745" y="524"/>
                </a:lnTo>
                <a:lnTo>
                  <a:pt x="1779" y="473"/>
                </a:lnTo>
                <a:lnTo>
                  <a:pt x="1813" y="406"/>
                </a:lnTo>
                <a:lnTo>
                  <a:pt x="1847" y="338"/>
                </a:lnTo>
                <a:lnTo>
                  <a:pt x="1864" y="288"/>
                </a:lnTo>
                <a:lnTo>
                  <a:pt x="1881" y="254"/>
                </a:lnTo>
                <a:lnTo>
                  <a:pt x="1864" y="220"/>
                </a:lnTo>
                <a:lnTo>
                  <a:pt x="1847" y="203"/>
                </a:lnTo>
                <a:lnTo>
                  <a:pt x="1813" y="186"/>
                </a:lnTo>
                <a:lnTo>
                  <a:pt x="1779" y="186"/>
                </a:lnTo>
                <a:lnTo>
                  <a:pt x="1728" y="186"/>
                </a:lnTo>
                <a:lnTo>
                  <a:pt x="1626" y="186"/>
                </a:lnTo>
                <a:lnTo>
                  <a:pt x="1508" y="186"/>
                </a:lnTo>
                <a:lnTo>
                  <a:pt x="1457" y="203"/>
                </a:lnTo>
                <a:lnTo>
                  <a:pt x="1372" y="220"/>
                </a:lnTo>
                <a:lnTo>
                  <a:pt x="1271" y="237"/>
                </a:lnTo>
                <a:lnTo>
                  <a:pt x="1135" y="254"/>
                </a:lnTo>
                <a:lnTo>
                  <a:pt x="847" y="288"/>
                </a:lnTo>
                <a:lnTo>
                  <a:pt x="559" y="338"/>
                </a:lnTo>
                <a:lnTo>
                  <a:pt x="271" y="355"/>
                </a:lnTo>
                <a:lnTo>
                  <a:pt x="0" y="372"/>
                </a:lnTo>
                <a:lnTo>
                  <a:pt x="0" y="254"/>
                </a:lnTo>
                <a:lnTo>
                  <a:pt x="119" y="254"/>
                </a:lnTo>
                <a:lnTo>
                  <a:pt x="237" y="237"/>
                </a:lnTo>
                <a:lnTo>
                  <a:pt x="440" y="220"/>
                </a:lnTo>
                <a:lnTo>
                  <a:pt x="627" y="203"/>
                </a:lnTo>
                <a:lnTo>
                  <a:pt x="779" y="186"/>
                </a:lnTo>
                <a:lnTo>
                  <a:pt x="915" y="169"/>
                </a:lnTo>
                <a:lnTo>
                  <a:pt x="1067" y="152"/>
                </a:lnTo>
                <a:lnTo>
                  <a:pt x="1220" y="119"/>
                </a:lnTo>
                <a:lnTo>
                  <a:pt x="1389" y="102"/>
                </a:lnTo>
                <a:lnTo>
                  <a:pt x="1457" y="85"/>
                </a:lnTo>
                <a:lnTo>
                  <a:pt x="1525" y="68"/>
                </a:lnTo>
                <a:lnTo>
                  <a:pt x="1593" y="68"/>
                </a:lnTo>
                <a:lnTo>
                  <a:pt x="1643" y="51"/>
                </a:lnTo>
                <a:lnTo>
                  <a:pt x="1677" y="51"/>
                </a:lnTo>
                <a:lnTo>
                  <a:pt x="1711" y="34"/>
                </a:lnTo>
                <a:lnTo>
                  <a:pt x="1745" y="34"/>
                </a:lnTo>
                <a:lnTo>
                  <a:pt x="1762" y="17"/>
                </a:lnTo>
                <a:lnTo>
                  <a:pt x="1830" y="0"/>
                </a:lnTo>
                <a:lnTo>
                  <a:pt x="1847" y="0"/>
                </a:lnTo>
                <a:lnTo>
                  <a:pt x="1881" y="17"/>
                </a:lnTo>
                <a:lnTo>
                  <a:pt x="1914" y="34"/>
                </a:lnTo>
                <a:lnTo>
                  <a:pt x="1965" y="68"/>
                </a:lnTo>
                <a:lnTo>
                  <a:pt x="2050" y="102"/>
                </a:lnTo>
                <a:lnTo>
                  <a:pt x="2135" y="169"/>
                </a:lnTo>
                <a:lnTo>
                  <a:pt x="2202" y="237"/>
                </a:lnTo>
                <a:lnTo>
                  <a:pt x="2270" y="288"/>
                </a:lnTo>
                <a:lnTo>
                  <a:pt x="2304" y="321"/>
                </a:lnTo>
                <a:lnTo>
                  <a:pt x="2321" y="3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6" name="Freeform 42"/>
          <p:cNvSpPr/>
          <p:nvPr/>
        </p:nvSpPr>
        <p:spPr bwMode="auto">
          <a:xfrm>
            <a:off x="6264275" y="2017712"/>
            <a:ext cx="752475" cy="171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86" h="270">
                <a:moveTo>
                  <a:pt x="491" y="84"/>
                </a:moveTo>
                <a:lnTo>
                  <a:pt x="610" y="67"/>
                </a:lnTo>
                <a:lnTo>
                  <a:pt x="711" y="51"/>
                </a:lnTo>
                <a:lnTo>
                  <a:pt x="779" y="34"/>
                </a:lnTo>
                <a:lnTo>
                  <a:pt x="847" y="0"/>
                </a:lnTo>
                <a:lnTo>
                  <a:pt x="949" y="0"/>
                </a:lnTo>
                <a:lnTo>
                  <a:pt x="1067" y="0"/>
                </a:lnTo>
                <a:lnTo>
                  <a:pt x="1135" y="34"/>
                </a:lnTo>
                <a:lnTo>
                  <a:pt x="1169" y="51"/>
                </a:lnTo>
                <a:lnTo>
                  <a:pt x="1186" y="67"/>
                </a:lnTo>
                <a:lnTo>
                  <a:pt x="1186" y="84"/>
                </a:lnTo>
                <a:lnTo>
                  <a:pt x="1186" y="101"/>
                </a:lnTo>
                <a:lnTo>
                  <a:pt x="1169" y="118"/>
                </a:lnTo>
                <a:lnTo>
                  <a:pt x="1152" y="118"/>
                </a:lnTo>
                <a:lnTo>
                  <a:pt x="1118" y="135"/>
                </a:lnTo>
                <a:lnTo>
                  <a:pt x="1067" y="135"/>
                </a:lnTo>
                <a:lnTo>
                  <a:pt x="1016" y="152"/>
                </a:lnTo>
                <a:lnTo>
                  <a:pt x="966" y="152"/>
                </a:lnTo>
                <a:lnTo>
                  <a:pt x="898" y="152"/>
                </a:lnTo>
                <a:lnTo>
                  <a:pt x="745" y="186"/>
                </a:lnTo>
                <a:lnTo>
                  <a:pt x="627" y="203"/>
                </a:lnTo>
                <a:lnTo>
                  <a:pt x="525" y="219"/>
                </a:lnTo>
                <a:lnTo>
                  <a:pt x="440" y="236"/>
                </a:lnTo>
                <a:lnTo>
                  <a:pt x="356" y="253"/>
                </a:lnTo>
                <a:lnTo>
                  <a:pt x="288" y="253"/>
                </a:lnTo>
                <a:lnTo>
                  <a:pt x="237" y="270"/>
                </a:lnTo>
                <a:lnTo>
                  <a:pt x="203" y="253"/>
                </a:lnTo>
                <a:lnTo>
                  <a:pt x="135" y="253"/>
                </a:lnTo>
                <a:lnTo>
                  <a:pt x="68" y="219"/>
                </a:lnTo>
                <a:lnTo>
                  <a:pt x="34" y="203"/>
                </a:lnTo>
                <a:lnTo>
                  <a:pt x="17" y="186"/>
                </a:lnTo>
                <a:lnTo>
                  <a:pt x="0" y="169"/>
                </a:lnTo>
                <a:lnTo>
                  <a:pt x="0" y="152"/>
                </a:lnTo>
                <a:lnTo>
                  <a:pt x="17" y="152"/>
                </a:lnTo>
                <a:lnTo>
                  <a:pt x="51" y="135"/>
                </a:lnTo>
                <a:lnTo>
                  <a:pt x="85" y="135"/>
                </a:lnTo>
                <a:lnTo>
                  <a:pt x="169" y="118"/>
                </a:lnTo>
                <a:lnTo>
                  <a:pt x="220" y="118"/>
                </a:lnTo>
                <a:lnTo>
                  <a:pt x="254" y="118"/>
                </a:lnTo>
                <a:lnTo>
                  <a:pt x="322" y="101"/>
                </a:lnTo>
                <a:lnTo>
                  <a:pt x="406" y="101"/>
                </a:lnTo>
                <a:lnTo>
                  <a:pt x="491" y="84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7" name="Freeform 44"/>
          <p:cNvSpPr/>
          <p:nvPr/>
        </p:nvSpPr>
        <p:spPr bwMode="auto">
          <a:xfrm>
            <a:off x="6156325" y="2092325"/>
            <a:ext cx="860425" cy="5476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356" h="862">
                <a:moveTo>
                  <a:pt x="424" y="608"/>
                </a:moveTo>
                <a:lnTo>
                  <a:pt x="424" y="608"/>
                </a:lnTo>
                <a:lnTo>
                  <a:pt x="441" y="625"/>
                </a:lnTo>
                <a:lnTo>
                  <a:pt x="475" y="625"/>
                </a:lnTo>
                <a:lnTo>
                  <a:pt x="509" y="608"/>
                </a:lnTo>
                <a:lnTo>
                  <a:pt x="560" y="608"/>
                </a:lnTo>
                <a:lnTo>
                  <a:pt x="627" y="608"/>
                </a:lnTo>
                <a:lnTo>
                  <a:pt x="678" y="591"/>
                </a:lnTo>
                <a:lnTo>
                  <a:pt x="763" y="591"/>
                </a:lnTo>
                <a:lnTo>
                  <a:pt x="915" y="575"/>
                </a:lnTo>
                <a:lnTo>
                  <a:pt x="1051" y="558"/>
                </a:lnTo>
                <a:lnTo>
                  <a:pt x="1169" y="558"/>
                </a:lnTo>
                <a:lnTo>
                  <a:pt x="1288" y="558"/>
                </a:lnTo>
                <a:lnTo>
                  <a:pt x="1356" y="642"/>
                </a:lnTo>
                <a:lnTo>
                  <a:pt x="1051" y="659"/>
                </a:lnTo>
                <a:lnTo>
                  <a:pt x="881" y="676"/>
                </a:lnTo>
                <a:lnTo>
                  <a:pt x="729" y="710"/>
                </a:lnTo>
                <a:lnTo>
                  <a:pt x="560" y="744"/>
                </a:lnTo>
                <a:lnTo>
                  <a:pt x="424" y="760"/>
                </a:lnTo>
                <a:lnTo>
                  <a:pt x="322" y="794"/>
                </a:lnTo>
                <a:lnTo>
                  <a:pt x="272" y="811"/>
                </a:lnTo>
                <a:lnTo>
                  <a:pt x="238" y="828"/>
                </a:lnTo>
                <a:lnTo>
                  <a:pt x="170" y="845"/>
                </a:lnTo>
                <a:lnTo>
                  <a:pt x="119" y="862"/>
                </a:lnTo>
                <a:lnTo>
                  <a:pt x="85" y="862"/>
                </a:lnTo>
                <a:lnTo>
                  <a:pt x="68" y="862"/>
                </a:lnTo>
                <a:lnTo>
                  <a:pt x="51" y="845"/>
                </a:lnTo>
                <a:lnTo>
                  <a:pt x="34" y="828"/>
                </a:lnTo>
                <a:lnTo>
                  <a:pt x="17" y="794"/>
                </a:lnTo>
                <a:lnTo>
                  <a:pt x="17" y="744"/>
                </a:lnTo>
                <a:lnTo>
                  <a:pt x="0" y="710"/>
                </a:lnTo>
                <a:lnTo>
                  <a:pt x="0" y="676"/>
                </a:lnTo>
                <a:lnTo>
                  <a:pt x="0" y="659"/>
                </a:lnTo>
                <a:lnTo>
                  <a:pt x="17" y="642"/>
                </a:lnTo>
                <a:lnTo>
                  <a:pt x="34" y="625"/>
                </a:lnTo>
                <a:lnTo>
                  <a:pt x="51" y="625"/>
                </a:lnTo>
                <a:lnTo>
                  <a:pt x="85" y="625"/>
                </a:lnTo>
                <a:lnTo>
                  <a:pt x="119" y="608"/>
                </a:lnTo>
                <a:lnTo>
                  <a:pt x="170" y="591"/>
                </a:lnTo>
                <a:lnTo>
                  <a:pt x="221" y="558"/>
                </a:lnTo>
                <a:lnTo>
                  <a:pt x="288" y="507"/>
                </a:lnTo>
                <a:lnTo>
                  <a:pt x="373" y="439"/>
                </a:lnTo>
                <a:lnTo>
                  <a:pt x="458" y="338"/>
                </a:lnTo>
                <a:lnTo>
                  <a:pt x="526" y="237"/>
                </a:lnTo>
                <a:lnTo>
                  <a:pt x="610" y="135"/>
                </a:lnTo>
                <a:lnTo>
                  <a:pt x="678" y="0"/>
                </a:lnTo>
                <a:lnTo>
                  <a:pt x="932" y="0"/>
                </a:lnTo>
                <a:lnTo>
                  <a:pt x="814" y="135"/>
                </a:lnTo>
                <a:lnTo>
                  <a:pt x="695" y="270"/>
                </a:lnTo>
                <a:lnTo>
                  <a:pt x="610" y="372"/>
                </a:lnTo>
                <a:lnTo>
                  <a:pt x="543" y="456"/>
                </a:lnTo>
                <a:lnTo>
                  <a:pt x="475" y="524"/>
                </a:lnTo>
                <a:lnTo>
                  <a:pt x="441" y="575"/>
                </a:lnTo>
                <a:lnTo>
                  <a:pt x="424" y="591"/>
                </a:lnTo>
                <a:lnTo>
                  <a:pt x="424" y="60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8" name="Freeform 45"/>
          <p:cNvSpPr/>
          <p:nvPr/>
        </p:nvSpPr>
        <p:spPr bwMode="auto">
          <a:xfrm>
            <a:off x="6800850" y="2295525"/>
            <a:ext cx="258762" cy="3222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07" h="507">
                <a:moveTo>
                  <a:pt x="152" y="287"/>
                </a:moveTo>
                <a:lnTo>
                  <a:pt x="85" y="186"/>
                </a:lnTo>
                <a:lnTo>
                  <a:pt x="34" y="102"/>
                </a:lnTo>
                <a:lnTo>
                  <a:pt x="0" y="51"/>
                </a:lnTo>
                <a:lnTo>
                  <a:pt x="0" y="17"/>
                </a:lnTo>
                <a:lnTo>
                  <a:pt x="0" y="0"/>
                </a:lnTo>
                <a:lnTo>
                  <a:pt x="17" y="0"/>
                </a:lnTo>
                <a:lnTo>
                  <a:pt x="51" y="0"/>
                </a:lnTo>
                <a:lnTo>
                  <a:pt x="102" y="17"/>
                </a:lnTo>
                <a:lnTo>
                  <a:pt x="152" y="34"/>
                </a:lnTo>
                <a:lnTo>
                  <a:pt x="203" y="68"/>
                </a:lnTo>
                <a:lnTo>
                  <a:pt x="254" y="118"/>
                </a:lnTo>
                <a:lnTo>
                  <a:pt x="305" y="169"/>
                </a:lnTo>
                <a:lnTo>
                  <a:pt x="356" y="220"/>
                </a:lnTo>
                <a:lnTo>
                  <a:pt x="390" y="270"/>
                </a:lnTo>
                <a:lnTo>
                  <a:pt x="407" y="321"/>
                </a:lnTo>
                <a:lnTo>
                  <a:pt x="407" y="372"/>
                </a:lnTo>
                <a:lnTo>
                  <a:pt x="407" y="423"/>
                </a:lnTo>
                <a:lnTo>
                  <a:pt x="407" y="456"/>
                </a:lnTo>
                <a:lnTo>
                  <a:pt x="390" y="473"/>
                </a:lnTo>
                <a:lnTo>
                  <a:pt x="390" y="490"/>
                </a:lnTo>
                <a:lnTo>
                  <a:pt x="356" y="507"/>
                </a:lnTo>
                <a:lnTo>
                  <a:pt x="339" y="507"/>
                </a:lnTo>
                <a:lnTo>
                  <a:pt x="322" y="507"/>
                </a:lnTo>
                <a:lnTo>
                  <a:pt x="305" y="490"/>
                </a:lnTo>
                <a:lnTo>
                  <a:pt x="271" y="456"/>
                </a:lnTo>
                <a:lnTo>
                  <a:pt x="254" y="423"/>
                </a:lnTo>
                <a:lnTo>
                  <a:pt x="220" y="389"/>
                </a:lnTo>
                <a:lnTo>
                  <a:pt x="186" y="338"/>
                </a:lnTo>
                <a:lnTo>
                  <a:pt x="152" y="287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9" name="Freeform 47"/>
          <p:cNvSpPr/>
          <p:nvPr/>
        </p:nvSpPr>
        <p:spPr bwMode="auto">
          <a:xfrm>
            <a:off x="6253162" y="2768600"/>
            <a:ext cx="763588" cy="171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03" h="270">
                <a:moveTo>
                  <a:pt x="644" y="50"/>
                </a:moveTo>
                <a:lnTo>
                  <a:pt x="728" y="33"/>
                </a:lnTo>
                <a:lnTo>
                  <a:pt x="796" y="16"/>
                </a:lnTo>
                <a:lnTo>
                  <a:pt x="847" y="16"/>
                </a:lnTo>
                <a:lnTo>
                  <a:pt x="898" y="0"/>
                </a:lnTo>
                <a:lnTo>
                  <a:pt x="949" y="0"/>
                </a:lnTo>
                <a:lnTo>
                  <a:pt x="983" y="0"/>
                </a:lnTo>
                <a:lnTo>
                  <a:pt x="1000" y="0"/>
                </a:lnTo>
                <a:lnTo>
                  <a:pt x="1033" y="0"/>
                </a:lnTo>
                <a:lnTo>
                  <a:pt x="1084" y="0"/>
                </a:lnTo>
                <a:lnTo>
                  <a:pt x="1152" y="33"/>
                </a:lnTo>
                <a:lnTo>
                  <a:pt x="1186" y="67"/>
                </a:lnTo>
                <a:lnTo>
                  <a:pt x="1203" y="84"/>
                </a:lnTo>
                <a:lnTo>
                  <a:pt x="1203" y="101"/>
                </a:lnTo>
                <a:lnTo>
                  <a:pt x="1203" y="118"/>
                </a:lnTo>
                <a:lnTo>
                  <a:pt x="1186" y="135"/>
                </a:lnTo>
                <a:lnTo>
                  <a:pt x="1152" y="135"/>
                </a:lnTo>
                <a:lnTo>
                  <a:pt x="1101" y="152"/>
                </a:lnTo>
                <a:lnTo>
                  <a:pt x="1033" y="152"/>
                </a:lnTo>
                <a:lnTo>
                  <a:pt x="966" y="168"/>
                </a:lnTo>
                <a:lnTo>
                  <a:pt x="915" y="185"/>
                </a:lnTo>
                <a:lnTo>
                  <a:pt x="864" y="185"/>
                </a:lnTo>
                <a:lnTo>
                  <a:pt x="830" y="185"/>
                </a:lnTo>
                <a:lnTo>
                  <a:pt x="796" y="185"/>
                </a:lnTo>
                <a:lnTo>
                  <a:pt x="728" y="202"/>
                </a:lnTo>
                <a:lnTo>
                  <a:pt x="644" y="202"/>
                </a:lnTo>
                <a:lnTo>
                  <a:pt x="542" y="236"/>
                </a:lnTo>
                <a:lnTo>
                  <a:pt x="474" y="236"/>
                </a:lnTo>
                <a:lnTo>
                  <a:pt x="423" y="253"/>
                </a:lnTo>
                <a:lnTo>
                  <a:pt x="339" y="253"/>
                </a:lnTo>
                <a:lnTo>
                  <a:pt x="288" y="270"/>
                </a:lnTo>
                <a:lnTo>
                  <a:pt x="237" y="270"/>
                </a:lnTo>
                <a:lnTo>
                  <a:pt x="203" y="270"/>
                </a:lnTo>
                <a:lnTo>
                  <a:pt x="169" y="253"/>
                </a:lnTo>
                <a:lnTo>
                  <a:pt x="135" y="236"/>
                </a:lnTo>
                <a:lnTo>
                  <a:pt x="85" y="219"/>
                </a:lnTo>
                <a:lnTo>
                  <a:pt x="34" y="202"/>
                </a:lnTo>
                <a:lnTo>
                  <a:pt x="17" y="185"/>
                </a:lnTo>
                <a:lnTo>
                  <a:pt x="0" y="168"/>
                </a:lnTo>
                <a:lnTo>
                  <a:pt x="0" y="152"/>
                </a:lnTo>
                <a:lnTo>
                  <a:pt x="17" y="152"/>
                </a:lnTo>
                <a:lnTo>
                  <a:pt x="68" y="135"/>
                </a:lnTo>
                <a:lnTo>
                  <a:pt x="119" y="135"/>
                </a:lnTo>
                <a:lnTo>
                  <a:pt x="186" y="118"/>
                </a:lnTo>
                <a:lnTo>
                  <a:pt x="271" y="101"/>
                </a:lnTo>
                <a:lnTo>
                  <a:pt x="390" y="101"/>
                </a:lnTo>
                <a:lnTo>
                  <a:pt x="508" y="67"/>
                </a:lnTo>
                <a:lnTo>
                  <a:pt x="644" y="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10" name="Freeform 43"/>
          <p:cNvSpPr/>
          <p:nvPr/>
        </p:nvSpPr>
        <p:spPr bwMode="auto">
          <a:xfrm>
            <a:off x="6532562" y="1384300"/>
            <a:ext cx="268288" cy="2682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424" h="422">
                <a:moveTo>
                  <a:pt x="0" y="0"/>
                </a:moveTo>
                <a:lnTo>
                  <a:pt x="102" y="0"/>
                </a:lnTo>
                <a:lnTo>
                  <a:pt x="187" y="17"/>
                </a:lnTo>
                <a:lnTo>
                  <a:pt x="238" y="34"/>
                </a:lnTo>
                <a:lnTo>
                  <a:pt x="272" y="51"/>
                </a:lnTo>
                <a:lnTo>
                  <a:pt x="356" y="118"/>
                </a:lnTo>
                <a:lnTo>
                  <a:pt x="373" y="152"/>
                </a:lnTo>
                <a:lnTo>
                  <a:pt x="390" y="186"/>
                </a:lnTo>
                <a:lnTo>
                  <a:pt x="407" y="237"/>
                </a:lnTo>
                <a:lnTo>
                  <a:pt x="424" y="287"/>
                </a:lnTo>
                <a:lnTo>
                  <a:pt x="424" y="338"/>
                </a:lnTo>
                <a:lnTo>
                  <a:pt x="407" y="372"/>
                </a:lnTo>
                <a:lnTo>
                  <a:pt x="407" y="405"/>
                </a:lnTo>
                <a:lnTo>
                  <a:pt x="407" y="422"/>
                </a:lnTo>
                <a:lnTo>
                  <a:pt x="390" y="422"/>
                </a:lnTo>
                <a:lnTo>
                  <a:pt x="373" y="422"/>
                </a:lnTo>
                <a:lnTo>
                  <a:pt x="339" y="422"/>
                </a:lnTo>
                <a:lnTo>
                  <a:pt x="305" y="389"/>
                </a:lnTo>
                <a:lnTo>
                  <a:pt x="255" y="355"/>
                </a:lnTo>
                <a:lnTo>
                  <a:pt x="204" y="321"/>
                </a:lnTo>
                <a:lnTo>
                  <a:pt x="153" y="270"/>
                </a:lnTo>
                <a:lnTo>
                  <a:pt x="102" y="203"/>
                </a:lnTo>
                <a:lnTo>
                  <a:pt x="51" y="135"/>
                </a:lnTo>
                <a:lnTo>
                  <a:pt x="17" y="84"/>
                </a:lnTo>
                <a:lnTo>
                  <a:pt x="0" y="34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11" name="Freeform 46"/>
          <p:cNvSpPr/>
          <p:nvPr/>
        </p:nvSpPr>
        <p:spPr bwMode="auto">
          <a:xfrm>
            <a:off x="6564312" y="2511425"/>
            <a:ext cx="161925" cy="6651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4" h="1048">
                <a:moveTo>
                  <a:pt x="187" y="1048"/>
                </a:moveTo>
                <a:lnTo>
                  <a:pt x="34" y="1048"/>
                </a:lnTo>
                <a:lnTo>
                  <a:pt x="34" y="811"/>
                </a:lnTo>
                <a:lnTo>
                  <a:pt x="34" y="558"/>
                </a:lnTo>
                <a:lnTo>
                  <a:pt x="17" y="287"/>
                </a:lnTo>
                <a:lnTo>
                  <a:pt x="0" y="0"/>
                </a:lnTo>
                <a:lnTo>
                  <a:pt x="51" y="34"/>
                </a:lnTo>
                <a:lnTo>
                  <a:pt x="102" y="68"/>
                </a:lnTo>
                <a:lnTo>
                  <a:pt x="153" y="85"/>
                </a:lnTo>
                <a:lnTo>
                  <a:pt x="187" y="118"/>
                </a:lnTo>
                <a:lnTo>
                  <a:pt x="221" y="135"/>
                </a:lnTo>
                <a:lnTo>
                  <a:pt x="237" y="135"/>
                </a:lnTo>
                <a:lnTo>
                  <a:pt x="237" y="152"/>
                </a:lnTo>
                <a:lnTo>
                  <a:pt x="254" y="169"/>
                </a:lnTo>
                <a:lnTo>
                  <a:pt x="237" y="220"/>
                </a:lnTo>
                <a:lnTo>
                  <a:pt x="221" y="270"/>
                </a:lnTo>
                <a:lnTo>
                  <a:pt x="221" y="304"/>
                </a:lnTo>
                <a:lnTo>
                  <a:pt x="204" y="355"/>
                </a:lnTo>
                <a:lnTo>
                  <a:pt x="204" y="422"/>
                </a:lnTo>
                <a:lnTo>
                  <a:pt x="204" y="507"/>
                </a:lnTo>
                <a:lnTo>
                  <a:pt x="204" y="625"/>
                </a:lnTo>
                <a:lnTo>
                  <a:pt x="204" y="743"/>
                </a:lnTo>
                <a:lnTo>
                  <a:pt x="204" y="896"/>
                </a:lnTo>
                <a:lnTo>
                  <a:pt x="187" y="1048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12" name="Freeform 48"/>
          <p:cNvSpPr/>
          <p:nvPr/>
        </p:nvSpPr>
        <p:spPr bwMode="auto">
          <a:xfrm>
            <a:off x="5854700" y="3079750"/>
            <a:ext cx="1612900" cy="234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41" h="371">
                <a:moveTo>
                  <a:pt x="1220" y="219"/>
                </a:moveTo>
                <a:lnTo>
                  <a:pt x="1017" y="253"/>
                </a:lnTo>
                <a:lnTo>
                  <a:pt x="847" y="270"/>
                </a:lnTo>
                <a:lnTo>
                  <a:pt x="678" y="287"/>
                </a:lnTo>
                <a:lnTo>
                  <a:pt x="542" y="321"/>
                </a:lnTo>
                <a:lnTo>
                  <a:pt x="474" y="337"/>
                </a:lnTo>
                <a:lnTo>
                  <a:pt x="407" y="354"/>
                </a:lnTo>
                <a:lnTo>
                  <a:pt x="356" y="354"/>
                </a:lnTo>
                <a:lnTo>
                  <a:pt x="305" y="371"/>
                </a:lnTo>
                <a:lnTo>
                  <a:pt x="271" y="371"/>
                </a:lnTo>
                <a:lnTo>
                  <a:pt x="237" y="371"/>
                </a:lnTo>
                <a:lnTo>
                  <a:pt x="203" y="371"/>
                </a:lnTo>
                <a:lnTo>
                  <a:pt x="170" y="371"/>
                </a:lnTo>
                <a:lnTo>
                  <a:pt x="136" y="371"/>
                </a:lnTo>
                <a:lnTo>
                  <a:pt x="102" y="354"/>
                </a:lnTo>
                <a:lnTo>
                  <a:pt x="68" y="321"/>
                </a:lnTo>
                <a:lnTo>
                  <a:pt x="34" y="287"/>
                </a:lnTo>
                <a:lnTo>
                  <a:pt x="17" y="270"/>
                </a:lnTo>
                <a:lnTo>
                  <a:pt x="0" y="253"/>
                </a:lnTo>
                <a:lnTo>
                  <a:pt x="0" y="236"/>
                </a:lnTo>
                <a:lnTo>
                  <a:pt x="17" y="236"/>
                </a:lnTo>
                <a:lnTo>
                  <a:pt x="34" y="236"/>
                </a:lnTo>
                <a:lnTo>
                  <a:pt x="68" y="219"/>
                </a:lnTo>
                <a:lnTo>
                  <a:pt x="119" y="219"/>
                </a:lnTo>
                <a:lnTo>
                  <a:pt x="170" y="202"/>
                </a:lnTo>
                <a:lnTo>
                  <a:pt x="237" y="202"/>
                </a:lnTo>
                <a:lnTo>
                  <a:pt x="322" y="185"/>
                </a:lnTo>
                <a:lnTo>
                  <a:pt x="424" y="185"/>
                </a:lnTo>
                <a:lnTo>
                  <a:pt x="627" y="168"/>
                </a:lnTo>
                <a:lnTo>
                  <a:pt x="847" y="152"/>
                </a:lnTo>
                <a:lnTo>
                  <a:pt x="1101" y="118"/>
                </a:lnTo>
                <a:lnTo>
                  <a:pt x="1372" y="67"/>
                </a:lnTo>
                <a:lnTo>
                  <a:pt x="1508" y="50"/>
                </a:lnTo>
                <a:lnTo>
                  <a:pt x="1627" y="50"/>
                </a:lnTo>
                <a:lnTo>
                  <a:pt x="1745" y="33"/>
                </a:lnTo>
                <a:lnTo>
                  <a:pt x="1847" y="16"/>
                </a:lnTo>
                <a:lnTo>
                  <a:pt x="1931" y="16"/>
                </a:lnTo>
                <a:lnTo>
                  <a:pt x="2016" y="0"/>
                </a:lnTo>
                <a:lnTo>
                  <a:pt x="2084" y="0"/>
                </a:lnTo>
                <a:lnTo>
                  <a:pt x="2135" y="0"/>
                </a:lnTo>
                <a:lnTo>
                  <a:pt x="2236" y="0"/>
                </a:lnTo>
                <a:lnTo>
                  <a:pt x="2321" y="16"/>
                </a:lnTo>
                <a:lnTo>
                  <a:pt x="2389" y="50"/>
                </a:lnTo>
                <a:lnTo>
                  <a:pt x="2440" y="67"/>
                </a:lnTo>
                <a:lnTo>
                  <a:pt x="2491" y="118"/>
                </a:lnTo>
                <a:lnTo>
                  <a:pt x="2508" y="152"/>
                </a:lnTo>
                <a:lnTo>
                  <a:pt x="2524" y="185"/>
                </a:lnTo>
                <a:lnTo>
                  <a:pt x="2541" y="219"/>
                </a:lnTo>
                <a:lnTo>
                  <a:pt x="2524" y="236"/>
                </a:lnTo>
                <a:lnTo>
                  <a:pt x="2524" y="253"/>
                </a:lnTo>
                <a:lnTo>
                  <a:pt x="2508" y="270"/>
                </a:lnTo>
                <a:lnTo>
                  <a:pt x="2474" y="270"/>
                </a:lnTo>
                <a:lnTo>
                  <a:pt x="2440" y="270"/>
                </a:lnTo>
                <a:lnTo>
                  <a:pt x="2406" y="253"/>
                </a:lnTo>
                <a:lnTo>
                  <a:pt x="2338" y="253"/>
                </a:lnTo>
                <a:lnTo>
                  <a:pt x="2270" y="236"/>
                </a:lnTo>
                <a:lnTo>
                  <a:pt x="2186" y="236"/>
                </a:lnTo>
                <a:lnTo>
                  <a:pt x="2084" y="219"/>
                </a:lnTo>
                <a:lnTo>
                  <a:pt x="1982" y="202"/>
                </a:lnTo>
                <a:lnTo>
                  <a:pt x="1864" y="202"/>
                </a:lnTo>
                <a:lnTo>
                  <a:pt x="1728" y="185"/>
                </a:lnTo>
                <a:lnTo>
                  <a:pt x="1593" y="202"/>
                </a:lnTo>
                <a:lnTo>
                  <a:pt x="1423" y="202"/>
                </a:lnTo>
                <a:lnTo>
                  <a:pt x="1220" y="219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13" name="TextBox 36"/>
          <p:cNvSpPr txBox="1">
            <a:spLocks noChangeArrowheads="1"/>
          </p:cNvSpPr>
          <p:nvPr/>
        </p:nvSpPr>
        <p:spPr bwMode="auto">
          <a:xfrm>
            <a:off x="657225" y="3133725"/>
            <a:ext cx="151757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000" b="1">
                <a:latin typeface="宋体" pitchFamily="2" charset="-122"/>
              </a:rPr>
              <a:t>上下</a:t>
            </a:r>
          </a:p>
        </p:txBody>
      </p:sp>
      <p:sp>
        <p:nvSpPr>
          <p:cNvPr id="42014" name="TextBox 37"/>
          <p:cNvSpPr txBox="1">
            <a:spLocks noChangeArrowheads="1"/>
          </p:cNvSpPr>
          <p:nvPr/>
        </p:nvSpPr>
        <p:spPr bwMode="auto">
          <a:xfrm>
            <a:off x="657225" y="3522663"/>
            <a:ext cx="2421769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S 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7" grpId="0"/>
      <p:bldP spid="41999" grpId="0"/>
      <p:bldP spid="42002" grpId="0"/>
      <p:bldP spid="42003" grpId="0"/>
      <p:bldP spid="42013" grpId="0"/>
      <p:bldP spid="420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表格 2"/>
          <p:cNvGraphicFramePr>
            <a:graphicFrameLocks noGrp="1"/>
          </p:cNvGraphicFramePr>
          <p:nvPr/>
        </p:nvGraphicFramePr>
        <p:xfrm>
          <a:off x="3092450" y="2036762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4051" name="表格 3"/>
          <p:cNvGraphicFramePr>
            <a:graphicFrameLocks noGrp="1"/>
          </p:cNvGraphicFramePr>
          <p:nvPr/>
        </p:nvGraphicFramePr>
        <p:xfrm>
          <a:off x="3092450" y="368617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4068" name="表格 4"/>
          <p:cNvGraphicFramePr>
            <a:graphicFrameLocks noGrp="1"/>
          </p:cNvGraphicFramePr>
          <p:nvPr/>
        </p:nvGraphicFramePr>
        <p:xfrm>
          <a:off x="1349375" y="2036762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4085" name="表格 5"/>
          <p:cNvGraphicFramePr>
            <a:graphicFrameLocks noGrp="1"/>
          </p:cNvGraphicFramePr>
          <p:nvPr/>
        </p:nvGraphicFramePr>
        <p:xfrm>
          <a:off x="1349375" y="368617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102" name="矩形 6"/>
          <p:cNvSpPr/>
          <p:nvPr/>
        </p:nvSpPr>
        <p:spPr>
          <a:xfrm>
            <a:off x="571500" y="908050"/>
            <a:ext cx="7838970" cy="338666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              看拼音，写词语。</a:t>
            </a:r>
            <a:endParaRPr lang="en-US" altLang="zh-CN" sz="2400" b="1">
              <a:latin typeface="宋体" pitchFamily="2" charset="-122"/>
            </a:endParaRPr>
          </a:p>
          <a:p>
            <a:pPr marL="0" marR="0" lvl="0" indent="630238" eaLnBrk="1" hangingPunct="1">
              <a:lnSpc>
                <a:spcPct val="15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   yǔ    zhòu      róng    yì        shī    zhòng     bēi      zi</a:t>
            </a:r>
          </a:p>
          <a:p>
            <a:pPr marL="0" marR="0" lvl="0" indent="630238" eaLnBrk="1" hangingPunct="1">
              <a:lnSpc>
                <a:spcPct val="15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	</a:t>
            </a:r>
          </a:p>
          <a:p>
            <a:pPr marL="0" marR="0" lvl="0" indent="630238" eaLnBrk="1" hangingPunct="1">
              <a:lnSpc>
                <a:spcPct val="150000"/>
              </a:lnSpc>
            </a:pPr>
            <a:endParaRPr lang="en-US" altLang="zh-CN" sz="2400" b="1">
              <a:latin typeface="方正姚体" pitchFamily="2" charset="-122"/>
              <a:ea typeface="方正姚体" pitchFamily="2" charset="-122"/>
            </a:endParaRPr>
          </a:p>
          <a:p>
            <a:pPr marL="0" marR="0" lvl="0" indent="630238" eaLnBrk="1" hangingPunct="1">
              <a:lnSpc>
                <a:spcPct val="15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   dì     bǎn         yù     shì         shī     qù         tài   kōng</a:t>
            </a:r>
          </a:p>
          <a:p>
            <a:pPr marL="0" marR="0" lvl="0" indent="630238" eaLnBrk="1" hangingPunct="1">
              <a:lnSpc>
                <a:spcPct val="15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	</a:t>
            </a:r>
          </a:p>
        </p:txBody>
      </p:sp>
      <p:sp>
        <p:nvSpPr>
          <p:cNvPr id="44103" name="矩形 7"/>
          <p:cNvSpPr/>
          <p:nvPr/>
        </p:nvSpPr>
        <p:spPr>
          <a:xfrm>
            <a:off x="1397000" y="2079625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宇 宙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104" name="矩形 8"/>
          <p:cNvSpPr/>
          <p:nvPr/>
        </p:nvSpPr>
        <p:spPr>
          <a:xfrm>
            <a:off x="1397000" y="372903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地 板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105" name="矩形 9"/>
          <p:cNvSpPr/>
          <p:nvPr/>
        </p:nvSpPr>
        <p:spPr>
          <a:xfrm>
            <a:off x="3138488" y="2085975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容 易</a:t>
            </a:r>
          </a:p>
        </p:txBody>
      </p:sp>
      <p:sp>
        <p:nvSpPr>
          <p:cNvPr id="44106" name="矩形 10"/>
          <p:cNvSpPr/>
          <p:nvPr/>
        </p:nvSpPr>
        <p:spPr>
          <a:xfrm>
            <a:off x="3148012" y="3713162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浴 室</a:t>
            </a:r>
          </a:p>
        </p:txBody>
      </p:sp>
      <p:graphicFrame>
        <p:nvGraphicFramePr>
          <p:cNvPr id="44107" name="表格 11"/>
          <p:cNvGraphicFramePr>
            <a:graphicFrameLocks noGrp="1"/>
          </p:cNvGraphicFramePr>
          <p:nvPr/>
        </p:nvGraphicFramePr>
        <p:xfrm>
          <a:off x="4821238" y="206692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124" name="矩形 12"/>
          <p:cNvSpPr/>
          <p:nvPr/>
        </p:nvSpPr>
        <p:spPr>
          <a:xfrm>
            <a:off x="4867275" y="211613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失 重</a:t>
            </a:r>
          </a:p>
        </p:txBody>
      </p:sp>
      <p:graphicFrame>
        <p:nvGraphicFramePr>
          <p:cNvPr id="44125" name="表格 13"/>
          <p:cNvGraphicFramePr>
            <a:graphicFrameLocks noGrp="1"/>
          </p:cNvGraphicFramePr>
          <p:nvPr/>
        </p:nvGraphicFramePr>
        <p:xfrm>
          <a:off x="4887912" y="368617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142" name="矩形 14"/>
          <p:cNvSpPr/>
          <p:nvPr/>
        </p:nvSpPr>
        <p:spPr>
          <a:xfrm>
            <a:off x="4943475" y="3713162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失 去</a:t>
            </a:r>
          </a:p>
        </p:txBody>
      </p:sp>
      <p:graphicFrame>
        <p:nvGraphicFramePr>
          <p:cNvPr id="44143" name="表格 15"/>
          <p:cNvGraphicFramePr>
            <a:graphicFrameLocks noGrp="1"/>
          </p:cNvGraphicFramePr>
          <p:nvPr/>
        </p:nvGraphicFramePr>
        <p:xfrm>
          <a:off x="6537325" y="2071688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160" name="矩形 17"/>
          <p:cNvSpPr/>
          <p:nvPr/>
        </p:nvSpPr>
        <p:spPr>
          <a:xfrm>
            <a:off x="6583362" y="2120900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杯 子</a:t>
            </a:r>
          </a:p>
        </p:txBody>
      </p:sp>
      <p:graphicFrame>
        <p:nvGraphicFramePr>
          <p:cNvPr id="44161" name="表格 18"/>
          <p:cNvGraphicFramePr>
            <a:graphicFrameLocks noGrp="1"/>
          </p:cNvGraphicFramePr>
          <p:nvPr/>
        </p:nvGraphicFramePr>
        <p:xfrm>
          <a:off x="6604000" y="3690938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178" name="矩形 19"/>
          <p:cNvSpPr/>
          <p:nvPr/>
        </p:nvSpPr>
        <p:spPr>
          <a:xfrm>
            <a:off x="6659562" y="3717925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太 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4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4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03" grpId="0"/>
      <p:bldP spid="44104" grpId="0"/>
      <p:bldP spid="44105" grpId="0"/>
      <p:bldP spid="44106" grpId="0"/>
      <p:bldP spid="44124" grpId="0"/>
      <p:bldP spid="44142" grpId="0"/>
      <p:bldP spid="44160" grpId="0"/>
      <p:bldP spid="4417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2"/>
          <p:cNvSpPr/>
          <p:nvPr/>
        </p:nvSpPr>
        <p:spPr>
          <a:xfrm>
            <a:off x="557213" y="875024"/>
            <a:ext cx="8072565" cy="375279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endParaRPr lang="en-US" altLang="zh-CN" sz="2400" b="1">
              <a:solidFill>
                <a:srgbClr val="000000"/>
              </a:solidFill>
              <a:latin typeface="方正姚体" pitchFamily="2" charset="-122"/>
              <a:ea typeface="方正姚体" pitchFamily="2" charset="-122"/>
            </a:endParaRPr>
          </a:p>
          <a:p>
            <a:pPr marL="0" marR="0" lvl="0" indent="0" eaLnBrk="1" hangingPunct="1"/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           yǔ   zhòu</a:t>
            </a: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</a:rPr>
              <a:t>                     </a:t>
            </a: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rónɡ   yì</a:t>
            </a:r>
            <a:endParaRPr lang="en-US" altLang="zh-CN" sz="2400" b="1">
              <a:latin typeface="宋体" pitchFamily="2" charset="-122"/>
            </a:endParaRPr>
          </a:p>
          <a:p>
            <a:pPr marL="0" marR="0" lvl="0" indent="0" eaLnBrk="1" hangingPunct="1"/>
            <a:r>
              <a:rPr lang="en-US" altLang="zh-CN" sz="2400" b="1">
                <a:latin typeface="宋体" pitchFamily="2" charset="-122"/>
              </a:rPr>
              <a:t>1</a:t>
            </a:r>
            <a:r>
              <a:rPr lang="zh-CN" altLang="en-US" sz="2400" b="1">
                <a:latin typeface="宋体" pitchFamily="2" charset="-122"/>
              </a:rPr>
              <a:t>．在        飞船里洗澡可不是一件        的事。</a:t>
            </a:r>
          </a:p>
          <a:p>
            <a:pPr marL="0" marR="0" lvl="0" indent="444500" eaLnBrk="1" hangingPunct="1"/>
            <a:endParaRPr lang="en-US" altLang="zh-CN" sz="2400" b="1">
              <a:latin typeface="方正姚体" pitchFamily="2" charset="-122"/>
              <a:ea typeface="方正姚体" pitchFamily="2" charset="-122"/>
            </a:endParaRPr>
          </a:p>
          <a:p>
            <a:pPr marL="0" marR="0" lvl="0" indent="444500" eaLnBrk="1" hangingPunct="1"/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                          shī    qù            liànɡ</a:t>
            </a:r>
            <a:endParaRPr lang="en-US" altLang="zh-CN" sz="2400" b="1">
              <a:latin typeface="宋体" pitchFamily="2" charset="-122"/>
            </a:endParaRPr>
          </a:p>
          <a:p>
            <a:pPr marL="0" marR="0" lvl="0" indent="0" eaLnBrk="1" hangingPunct="1"/>
            <a:r>
              <a:rPr lang="en-US" altLang="zh-CN" sz="2400" b="1">
                <a:latin typeface="宋体" pitchFamily="2" charset="-122"/>
              </a:rPr>
              <a:t>2</a:t>
            </a:r>
            <a:r>
              <a:rPr lang="zh-CN" altLang="en-US" sz="2400" b="1">
                <a:latin typeface="宋体" pitchFamily="2" charset="-122"/>
              </a:rPr>
              <a:t>．在飞船里，水         了重     。航天员要想喝到</a:t>
            </a:r>
            <a:endParaRPr lang="en-US" altLang="zh-CN" sz="2400" b="1">
              <a:latin typeface="宋体" pitchFamily="2" charset="-122"/>
            </a:endParaRPr>
          </a:p>
          <a:p>
            <a:pPr marL="0" marR="0" lvl="0" indent="0" eaLnBrk="1" hangingPunct="1"/>
            <a:endParaRPr lang="en-US" altLang="zh-CN" sz="2400" b="1">
              <a:latin typeface="宋体" pitchFamily="2" charset="-122"/>
            </a:endParaRPr>
          </a:p>
          <a:p>
            <a:pPr marL="444500" marR="0" lvl="0" indent="0" eaLnBrk="1" hangingPunct="1"/>
            <a:r>
              <a:rPr lang="zh-CN" altLang="en-US" sz="2400" b="1">
                <a:latin typeface="宋体" pitchFamily="2" charset="-122"/>
              </a:rPr>
              <a:t>水，得使用一种带吸管的饮水袋。</a:t>
            </a:r>
          </a:p>
          <a:p>
            <a:pPr marL="0" marR="0" lvl="0" indent="444500" eaLnBrk="1" hangingPunct="1"/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                       yù     shì </a:t>
            </a:r>
            <a:endParaRPr lang="en-US" altLang="zh-CN" sz="2400" b="1">
              <a:latin typeface="宋体" pitchFamily="2" charset="-122"/>
            </a:endParaRPr>
          </a:p>
          <a:p>
            <a:pPr marL="0" marR="0" lvl="0" indent="0" eaLnBrk="1" hangingPunct="1"/>
            <a:r>
              <a:rPr lang="en-US" altLang="zh-CN" sz="2400" b="1">
                <a:latin typeface="宋体" pitchFamily="2" charset="-122"/>
              </a:rPr>
              <a:t>3</a:t>
            </a:r>
            <a:r>
              <a:rPr lang="zh-CN" altLang="en-US" sz="2400" b="1">
                <a:latin typeface="宋体" pitchFamily="2" charset="-122"/>
              </a:rPr>
              <a:t>．这间新型的         真漂亮！</a:t>
            </a:r>
            <a:endParaRPr lang="en-US" altLang="zh-CN" sz="2400" b="1">
              <a:latin typeface="宋体" pitchFamily="2" charset="-122"/>
            </a:endParaRPr>
          </a:p>
        </p:txBody>
      </p:sp>
      <p:graphicFrame>
        <p:nvGraphicFramePr>
          <p:cNvPr id="45059" name="表格 1"/>
          <p:cNvGraphicFramePr>
            <a:graphicFrameLocks noGrp="1"/>
          </p:cNvGraphicFramePr>
          <p:nvPr/>
        </p:nvGraphicFramePr>
        <p:xfrm>
          <a:off x="1520825" y="1619250"/>
          <a:ext cx="1150939" cy="577850"/>
        </p:xfrm>
        <a:graphic>
          <a:graphicData uri="http://schemas.openxmlformats.org/drawingml/2006/table">
            <a:tbl>
              <a:tblPr/>
              <a:tblGrid>
                <a:gridCol w="287338"/>
                <a:gridCol w="288925"/>
                <a:gridCol w="287338"/>
                <a:gridCol w="287338"/>
              </a:tblGrid>
              <a:tr h="28892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28892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5076" name="矩形 3"/>
          <p:cNvSpPr/>
          <p:nvPr/>
        </p:nvSpPr>
        <p:spPr>
          <a:xfrm>
            <a:off x="1474788" y="1457325"/>
            <a:ext cx="1214438" cy="71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  <a:ea typeface="楷体_GB2312" pitchFamily="49" charset="-122"/>
              </a:rPr>
              <a:t>宇 宙</a:t>
            </a:r>
          </a:p>
        </p:txBody>
      </p:sp>
      <p:graphicFrame>
        <p:nvGraphicFramePr>
          <p:cNvPr id="45077" name="表格 4"/>
          <p:cNvGraphicFramePr>
            <a:graphicFrameLocks noGrp="1"/>
          </p:cNvGraphicFramePr>
          <p:nvPr/>
        </p:nvGraphicFramePr>
        <p:xfrm>
          <a:off x="5761038" y="1633538"/>
          <a:ext cx="1150939" cy="574676"/>
        </p:xfrm>
        <a:graphic>
          <a:graphicData uri="http://schemas.openxmlformats.org/drawingml/2006/table">
            <a:tbl>
              <a:tblPr/>
              <a:tblGrid>
                <a:gridCol w="287338"/>
                <a:gridCol w="287338"/>
                <a:gridCol w="288925"/>
                <a:gridCol w="287338"/>
              </a:tblGrid>
              <a:tr h="2873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2873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7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619" marB="45619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5094" name="矩形 5"/>
          <p:cNvSpPr/>
          <p:nvPr/>
        </p:nvSpPr>
        <p:spPr>
          <a:xfrm>
            <a:off x="5768975" y="1485900"/>
            <a:ext cx="1216025" cy="714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  <a:ea typeface="楷体_GB2312" pitchFamily="49" charset="-122"/>
              </a:rPr>
              <a:t>容 易</a:t>
            </a:r>
          </a:p>
        </p:txBody>
      </p:sp>
      <p:graphicFrame>
        <p:nvGraphicFramePr>
          <p:cNvPr id="45095" name="表格 6"/>
          <p:cNvGraphicFramePr>
            <a:graphicFrameLocks noGrp="1"/>
          </p:cNvGraphicFramePr>
          <p:nvPr/>
        </p:nvGraphicFramePr>
        <p:xfrm>
          <a:off x="3078162" y="2695575"/>
          <a:ext cx="1150939" cy="577850"/>
        </p:xfrm>
        <a:graphic>
          <a:graphicData uri="http://schemas.openxmlformats.org/drawingml/2006/table">
            <a:tbl>
              <a:tblPr/>
              <a:tblGrid>
                <a:gridCol w="287338"/>
                <a:gridCol w="287338"/>
                <a:gridCol w="288925"/>
                <a:gridCol w="287338"/>
              </a:tblGrid>
              <a:tr h="28892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28892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5112" name="矩形 7"/>
          <p:cNvSpPr/>
          <p:nvPr/>
        </p:nvSpPr>
        <p:spPr>
          <a:xfrm>
            <a:off x="3060700" y="2578100"/>
            <a:ext cx="1216025" cy="714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  <a:ea typeface="楷体_GB2312" pitchFamily="49" charset="-122"/>
              </a:rPr>
              <a:t>失 去</a:t>
            </a:r>
          </a:p>
        </p:txBody>
      </p:sp>
      <p:graphicFrame>
        <p:nvGraphicFramePr>
          <p:cNvPr id="45113" name="表格 8"/>
          <p:cNvGraphicFramePr>
            <a:graphicFrameLocks noGrp="1"/>
          </p:cNvGraphicFramePr>
          <p:nvPr/>
        </p:nvGraphicFramePr>
        <p:xfrm>
          <a:off x="5057775" y="2687638"/>
          <a:ext cx="576263" cy="574676"/>
        </p:xfrm>
        <a:graphic>
          <a:graphicData uri="http://schemas.openxmlformats.org/drawingml/2006/table">
            <a:tbl>
              <a:tblPr/>
              <a:tblGrid>
                <a:gridCol w="288925"/>
                <a:gridCol w="287338"/>
              </a:tblGrid>
              <a:tr h="2873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431" marR="91431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431" marR="91431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2873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431" marR="91431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431" marR="91431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5124" name="矩形 9"/>
          <p:cNvSpPr/>
          <p:nvPr/>
        </p:nvSpPr>
        <p:spPr>
          <a:xfrm>
            <a:off x="5060950" y="2541588"/>
            <a:ext cx="596900" cy="71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  <a:ea typeface="楷体_GB2312" pitchFamily="49" charset="-122"/>
              </a:rPr>
              <a:t>量</a:t>
            </a:r>
          </a:p>
        </p:txBody>
      </p:sp>
      <p:graphicFrame>
        <p:nvGraphicFramePr>
          <p:cNvPr id="45125" name="表格 10"/>
          <p:cNvGraphicFramePr>
            <a:graphicFrameLocks noGrp="1"/>
          </p:cNvGraphicFramePr>
          <p:nvPr/>
        </p:nvGraphicFramePr>
        <p:xfrm>
          <a:off x="2786062" y="4165600"/>
          <a:ext cx="1150939" cy="577850"/>
        </p:xfrm>
        <a:graphic>
          <a:graphicData uri="http://schemas.openxmlformats.org/drawingml/2006/table">
            <a:tbl>
              <a:tblPr/>
              <a:tblGrid>
                <a:gridCol w="287338"/>
                <a:gridCol w="287338"/>
                <a:gridCol w="288925"/>
                <a:gridCol w="287338"/>
              </a:tblGrid>
              <a:tr h="28892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 b="1">
                        <a:solidFill>
                          <a:srgbClr val="FFFFFF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28892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defTabSz="914400" eaLnBrk="1" hangingPunct="1"/>
                      <a:endParaRPr lang="zh-CN" altLang="en-US" sz="1000">
                        <a:solidFill>
                          <a:srgbClr val="000000"/>
                        </a:solidFill>
                        <a:latin typeface="Arial" pitchFamily="34" charset="0"/>
                      </a:endParaRPr>
                    </a:p>
                  </a:txBody>
                  <a:tcPr marL="91305" marR="91305" marT="45745" marB="45745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5142" name="矩形 11"/>
          <p:cNvSpPr/>
          <p:nvPr/>
        </p:nvSpPr>
        <p:spPr>
          <a:xfrm>
            <a:off x="2808288" y="4044950"/>
            <a:ext cx="1214438" cy="715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宋体" pitchFamily="2" charset="-122"/>
                <a:ea typeface="楷体_GB2312" pitchFamily="49" charset="-122"/>
              </a:rPr>
              <a:t>浴 室</a:t>
            </a:r>
          </a:p>
        </p:txBody>
      </p:sp>
      <p:pic>
        <p:nvPicPr>
          <p:cNvPr id="45143" name="图片 24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450" y="833438"/>
            <a:ext cx="355600" cy="404812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5144" name="组合 15"/>
          <p:cNvGrpSpPr/>
          <p:nvPr/>
        </p:nvGrpSpPr>
        <p:grpSpPr>
          <a:xfrm>
            <a:off x="557212" y="619125"/>
            <a:ext cx="2097088" cy="711200"/>
            <a:chOff x="3866273" y="-1155193"/>
            <a:chExt cx="2364750" cy="801612"/>
          </a:xfrm>
        </p:grpSpPr>
        <p:pic>
          <p:nvPicPr>
            <p:cNvPr id="45145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6273" y="-1155193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5146" name="矩形 15"/>
            <p:cNvSpPr/>
            <p:nvPr/>
          </p:nvSpPr>
          <p:spPr>
            <a:xfrm>
              <a:off x="4179687" y="-1173378"/>
              <a:ext cx="1615406" cy="7077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6" grpId="0"/>
      <p:bldP spid="45094" grpId="0"/>
      <p:bldP spid="45112" grpId="0"/>
      <p:bldP spid="45124" grpId="0"/>
      <p:bldP spid="4514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指导朗读</a:t>
            </a:r>
          </a:p>
        </p:txBody>
      </p:sp>
      <p:sp>
        <p:nvSpPr>
          <p:cNvPr id="46083" name="文本框 2"/>
          <p:cNvSpPr/>
          <p:nvPr/>
        </p:nvSpPr>
        <p:spPr>
          <a:xfrm>
            <a:off x="855662" y="1828800"/>
            <a:ext cx="7088188" cy="1077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200" b="1" dirty="0"/>
              <a:t>　　朗读课文，注意读准字音、读通顺句子。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823912" y="4076700"/>
            <a:ext cx="774223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你们猜想一下，在太空中生活会是什么样的呢？</a:t>
            </a:r>
          </a:p>
        </p:txBody>
      </p:sp>
      <p:pic>
        <p:nvPicPr>
          <p:cNvPr id="9219" name="Picture 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0" y="974725"/>
            <a:ext cx="4344988" cy="29067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" name="文本框 1"/>
          <p:cNvSpPr txBox="1"/>
          <p:nvPr/>
        </p:nvSpPr>
        <p:spPr>
          <a:xfrm>
            <a:off x="683568" y="19548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11"/>
          <p:cNvSpPr/>
          <p:nvPr/>
        </p:nvSpPr>
        <p:spPr>
          <a:xfrm>
            <a:off x="1001712" y="1704975"/>
            <a:ext cx="7050088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初读课文后，你感受到了什么？</a:t>
            </a:r>
          </a:p>
        </p:txBody>
      </p:sp>
      <p:sp>
        <p:nvSpPr>
          <p:cNvPr id="47107" name="矩形 11"/>
          <p:cNvSpPr/>
          <p:nvPr/>
        </p:nvSpPr>
        <p:spPr>
          <a:xfrm>
            <a:off x="1090612" y="2403475"/>
            <a:ext cx="7248525" cy="2032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23900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示例：初读课文后，我感受到了太空生活的趣事，长大后要遨游太空、探索宇宙的秘密。</a:t>
            </a:r>
          </a:p>
        </p:txBody>
      </p:sp>
      <p:sp>
        <p:nvSpPr>
          <p:cNvPr id="47108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874712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095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4"/>
          <p:cNvSpPr/>
          <p:nvPr/>
        </p:nvSpPr>
        <p:spPr>
          <a:xfrm>
            <a:off x="473075" y="593725"/>
            <a:ext cx="8207375" cy="4113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1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太空吃饭讲究多</a:t>
            </a:r>
          </a:p>
          <a:p>
            <a:pPr marL="0" lvl="0" indent="0" eaLnBrk="1" hangingPunct="1">
              <a:lnSpc>
                <a:spcPct val="11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太空餐桌是特别的，它具有磁性，能吸住刀、叉、勺、盘等餐具，桌上装有水冷却器和加热器。吃饭时，宇航员必须先把脚固定在地板上，把身体固定在座椅上，以免飘动。面对摆在餐桌上的饭菜，千万不能着急，一定要注意端碗、夹饭、张嘴、咀嚼一连串动作的协调。端碗要轻柔，动作太猛，饭会从碗里飘出去。夹饭、夹菜要果断，要夹准、夹住，使用叉子效果最好。饭菜夹住后，张嘴要快，闭嘴也要快，因为即使是放到嘴里的食物，不闭嘴它也会“飞”走。咀嚼时节奏要放慢，细嚼慢咽利于消化，还可以减少体内废气的产生和排泄，避免宇航生活环境的污染。在太空吃饭最忌讳的就是边说边吃，这样会使嘴里嚼碎的食物碎末飞出嘴外，飘在餐厅或生活舱里，宇航员稍不注意吸进鼻腔就容易呛到肺里发生危险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4"/>
          <p:cNvSpPr/>
          <p:nvPr/>
        </p:nvSpPr>
        <p:spPr>
          <a:xfrm>
            <a:off x="863600" y="1227138"/>
            <a:ext cx="7416800" cy="547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听范读，边听边画出文中的生字，注意生字的读音。</a:t>
            </a:r>
          </a:p>
        </p:txBody>
      </p:sp>
      <p:pic>
        <p:nvPicPr>
          <p:cNvPr id="12291" name="Picture 1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725" y="1862138"/>
            <a:ext cx="4400550" cy="2551112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  <p:sp>
        <p:nvSpPr>
          <p:cNvPr id="1229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初读感知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任意多边形 6"/>
          <p:cNvSpPr/>
          <p:nvPr/>
        </p:nvSpPr>
        <p:spPr bwMode="auto">
          <a:xfrm>
            <a:off x="963612" y="1247775"/>
            <a:ext cx="7150100" cy="3389312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anchor="ctr">
            <a:scene3d>
              <a:camera prst="isometricOffAxis1Right"/>
              <a:lightRig rig="threePt" dir="t"/>
            </a:scene3d>
          </a:bodyPr>
          <a:lstStyle/>
          <a:p>
            <a:pPr marL="0" marR="0" lvl="0" indent="0" algn="l" defTabSz="1600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5" name="任意多边形 7"/>
          <p:cNvSpPr/>
          <p:nvPr/>
        </p:nvSpPr>
        <p:spPr bwMode="auto">
          <a:xfrm>
            <a:off x="1125538" y="2084388"/>
            <a:ext cx="6826250" cy="2235200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anchor="ctr"/>
          <a:lstStyle/>
          <a:p>
            <a:pPr marL="0" marR="0" lvl="0" indent="800100" algn="l" defTabSz="12446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316" name="矩形 2"/>
          <p:cNvSpPr/>
          <p:nvPr/>
        </p:nvSpPr>
        <p:spPr>
          <a:xfrm>
            <a:off x="992188" y="1989138"/>
            <a:ext cx="7218362" cy="137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4375" defTabSz="12446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请同学们自由朗读课文，努力读准字音、读通句子。</a:t>
            </a:r>
            <a:endParaRPr lang="en-US" altLang="zh-CN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</a:endParaRPr>
          </a:p>
        </p:txBody>
      </p:sp>
      <p:grpSp>
        <p:nvGrpSpPr>
          <p:cNvPr id="13317" name="组合 5"/>
          <p:cNvGrpSpPr/>
          <p:nvPr/>
        </p:nvGrpSpPr>
        <p:grpSpPr>
          <a:xfrm>
            <a:off x="923925" y="946150"/>
            <a:ext cx="2287588" cy="831850"/>
            <a:chOff x="924035" y="907522"/>
            <a:chExt cx="2287080" cy="832905"/>
          </a:xfrm>
        </p:grpSpPr>
        <p:grpSp>
          <p:nvGrpSpPr>
            <p:cNvPr id="13318" name="组合 4"/>
            <p:cNvGrpSpPr/>
            <p:nvPr/>
          </p:nvGrpSpPr>
          <p:grpSpPr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3322" name="Picture 10" descr="C:\Users\Administrator\Desktop\绿.pn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pic>
            <p:nvPicPr>
              <p:cNvPr id="13323" name="Picture 6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</p:grpSp>
        <p:grpSp>
          <p:nvGrpSpPr>
            <p:cNvPr id="13321" name="圆角矩形 16"/>
            <p:cNvGrpSpPr/>
            <p:nvPr/>
          </p:nvGrpSpPr>
          <p:grpSpPr>
            <a:xfrm>
              <a:off x="1487409" y="1064947"/>
              <a:ext cx="1663838" cy="537128"/>
              <a:chOff x="1487424" y="1103376"/>
              <a:chExt cx="1664208" cy="536448"/>
            </a:xfrm>
          </p:grpSpPr>
          <p:pic>
            <p:nvPicPr>
              <p:cNvPr id="13319" name="圆角矩形 16"/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87424" y="1103376"/>
                <a:ext cx="1664208" cy="53644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3320" name="矩形 13319"/>
              <p:cNvSpPr/>
              <p:nvPr/>
            </p:nvSpPr>
            <p:spPr>
              <a:xfrm>
                <a:off x="1511893" y="1132219"/>
                <a:ext cx="1616558" cy="47873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defTabSz="1600200" eaLnBrk="1" hangingPunct="1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2800" b="1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自读提示</a:t>
                </a:r>
                <a:endParaRPr lang="zh-CN" altLang="en-US" sz="2800" b="1" dirty="0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59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812800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指名读课文，同学互评：字音是否正确，句子是否通顺。  </a:t>
            </a:r>
            <a:endParaRPr lang="zh-CN" altLang="en-US" sz="2800" dirty="0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14339" name="组合 1"/>
          <p:cNvGrpSpPr/>
          <p:nvPr/>
        </p:nvGrpSpPr>
        <p:grpSpPr>
          <a:xfrm>
            <a:off x="541338" y="1044575"/>
            <a:ext cx="2846388" cy="693738"/>
            <a:chOff x="3739606" y="1084755"/>
            <a:chExt cx="2845344" cy="693772"/>
          </a:xfrm>
        </p:grpSpPr>
        <p:pic>
          <p:nvPicPr>
            <p:cNvPr id="14340" name="Picture 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4341" name="组合 10"/>
            <p:cNvGrpSpPr/>
            <p:nvPr/>
          </p:nvGrpSpPr>
          <p:grpSpPr>
            <a:xfrm>
              <a:off x="4200604" y="1096470"/>
              <a:ext cx="2384346" cy="682057"/>
              <a:chOff x="847804" y="1058370"/>
              <a:chExt cx="2384346" cy="682057"/>
            </a:xfrm>
          </p:grpSpPr>
          <p:pic>
            <p:nvPicPr>
              <p:cNvPr id="14342" name="Picture 10" descr="C:\Users\Administrator\Desktop\绿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grpSp>
            <p:nvGrpSpPr>
              <p:cNvPr id="14345" name="圆角矩形 12"/>
              <p:cNvGrpSpPr/>
              <p:nvPr/>
            </p:nvGrpSpPr>
            <p:grpSpPr>
              <a:xfrm>
                <a:off x="845044" y="1056689"/>
                <a:ext cx="2388756" cy="530378"/>
                <a:chOff x="999744" y="1054608"/>
                <a:chExt cx="2389632" cy="530352"/>
              </a:xfrm>
            </p:grpSpPr>
            <p:pic>
              <p:nvPicPr>
                <p:cNvPr id="14343" name="圆角矩形 12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9744" y="1054608"/>
                  <a:ext cx="2389632" cy="530352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4344" name="矩形 14343"/>
                <p:cNvSpPr/>
                <p:nvPr/>
              </p:nvSpPr>
              <p:spPr>
                <a:xfrm>
                  <a:off x="1028435" y="1082219"/>
                  <a:ext cx="2333360" cy="479323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defTabSz="1600200" eaLnBrk="1" hangingPunct="1">
                    <a:lnSpc>
                      <a:spcPct val="90000"/>
                    </a:lnSpc>
                    <a:spcAft>
                      <a:spcPct val="35000"/>
                    </a:spcAft>
                  </a:pPr>
                  <a:r>
                    <a:rPr lang="zh-CN" altLang="en-US" sz="2800" b="1" dirty="0">
                      <a:solidFill>
                        <a:srgbClr val="000000"/>
                      </a:solidFill>
                      <a:latin typeface="微软雅黑" pitchFamily="34" charset="-122"/>
                      <a:ea typeface="微软雅黑" pitchFamily="34" charset="-122"/>
                    </a:rPr>
                    <a:t>检查自读情况</a:t>
                  </a:r>
                </a:p>
              </p:txBody>
            </p:sp>
          </p:grpSp>
        </p:grp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/>
          <p:nvPr/>
        </p:nvSpPr>
        <p:spPr>
          <a:xfrm>
            <a:off x="4979988" y="1554162"/>
            <a:ext cx="13160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宇航航天</a:t>
            </a:r>
          </a:p>
        </p:txBody>
      </p:sp>
      <p:sp>
        <p:nvSpPr>
          <p:cNvPr id="15363" name="TextBox 38"/>
          <p:cNvSpPr/>
          <p:nvPr/>
        </p:nvSpPr>
        <p:spPr>
          <a:xfrm>
            <a:off x="4989512" y="3238500"/>
            <a:ext cx="17986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稳固</a:t>
            </a: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稳定</a:t>
            </a:r>
          </a:p>
        </p:txBody>
      </p:sp>
      <p:sp>
        <p:nvSpPr>
          <p:cNvPr id="15364" name="矩形 19"/>
          <p:cNvSpPr/>
          <p:nvPr/>
        </p:nvSpPr>
        <p:spPr>
          <a:xfrm>
            <a:off x="781050" y="1301750"/>
            <a:ext cx="10033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háng</a:t>
            </a:r>
          </a:p>
        </p:txBody>
      </p:sp>
      <p:sp>
        <p:nvSpPr>
          <p:cNvPr id="15365" name="矩形 22"/>
          <p:cNvSpPr/>
          <p:nvPr/>
        </p:nvSpPr>
        <p:spPr>
          <a:xfrm>
            <a:off x="815975" y="2967038"/>
            <a:ext cx="84137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wěn</a:t>
            </a:r>
            <a:endParaRPr lang="zh-CN" altLang="en-US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15366" name="组合 2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5367" name="Group 47"/>
          <p:cNvGraphicFramePr>
            <a:graphicFrameLocks noGrp="1"/>
          </p:cNvGraphicFramePr>
          <p:nvPr/>
        </p:nvGraphicFramePr>
        <p:xfrm>
          <a:off x="773112" y="1882775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78" name="TextBox 30"/>
          <p:cNvSpPr/>
          <p:nvPr/>
        </p:nvSpPr>
        <p:spPr>
          <a:xfrm>
            <a:off x="725488" y="1758950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航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5379" name="Group 47"/>
          <p:cNvGraphicFramePr>
            <a:graphicFrameLocks noGrp="1"/>
          </p:cNvGraphicFramePr>
          <p:nvPr/>
        </p:nvGraphicFramePr>
        <p:xfrm>
          <a:off x="773112" y="36020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90" name="TextBox 33"/>
          <p:cNvSpPr/>
          <p:nvPr/>
        </p:nvSpPr>
        <p:spPr>
          <a:xfrm>
            <a:off x="746125" y="34639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稳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391" name="Picture 52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462" y="1576388"/>
            <a:ext cx="2054225" cy="12684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5392" name="Picture 54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3938" y="3306762"/>
            <a:ext cx="2054225" cy="12430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5393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3059112" y="547688"/>
            <a:ext cx="2387600" cy="539750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识字写字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3" grpId="0"/>
      <p:bldP spid="15364" grpId="0"/>
      <p:bldP spid="153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9"/>
          <p:cNvSpPr/>
          <p:nvPr/>
        </p:nvSpPr>
        <p:spPr>
          <a:xfrm>
            <a:off x="889000" y="1244600"/>
            <a:ext cx="660400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yǐn</a:t>
            </a: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6387" name="矩形 30"/>
          <p:cNvSpPr/>
          <p:nvPr/>
        </p:nvSpPr>
        <p:spPr>
          <a:xfrm>
            <a:off x="798512" y="2947988"/>
            <a:ext cx="979488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shāo</a:t>
            </a: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6388" name="TextBox 1"/>
          <p:cNvSpPr/>
          <p:nvPr/>
        </p:nvSpPr>
        <p:spPr>
          <a:xfrm>
            <a:off x="4865688" y="1630362"/>
            <a:ext cx="14970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饮酒饮水</a:t>
            </a:r>
          </a:p>
        </p:txBody>
      </p:sp>
      <p:sp>
        <p:nvSpPr>
          <p:cNvPr id="16389" name="TextBox 38"/>
          <p:cNvSpPr/>
          <p:nvPr/>
        </p:nvSpPr>
        <p:spPr>
          <a:xfrm>
            <a:off x="4905375" y="3198812"/>
            <a:ext cx="1479550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稍息稍后</a:t>
            </a:r>
          </a:p>
        </p:txBody>
      </p:sp>
      <p:pic>
        <p:nvPicPr>
          <p:cNvPr id="16390" name="组合 2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6391" name="Group 47"/>
          <p:cNvGraphicFramePr>
            <a:graphicFrameLocks noGrp="1"/>
          </p:cNvGraphicFramePr>
          <p:nvPr/>
        </p:nvGraphicFramePr>
        <p:xfrm>
          <a:off x="811212" y="36147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02" name="TextBox 26"/>
          <p:cNvSpPr/>
          <p:nvPr/>
        </p:nvSpPr>
        <p:spPr>
          <a:xfrm>
            <a:off x="785812" y="34766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稍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6403" name="Group 47"/>
          <p:cNvGraphicFramePr>
            <a:graphicFrameLocks noGrp="1"/>
          </p:cNvGraphicFramePr>
          <p:nvPr/>
        </p:nvGraphicFramePr>
        <p:xfrm>
          <a:off x="811212" y="190658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14" name="TextBox 31"/>
          <p:cNvSpPr/>
          <p:nvPr/>
        </p:nvSpPr>
        <p:spPr>
          <a:xfrm>
            <a:off x="785812" y="176847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饮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415" name="AutoShape 50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6416" name="AutoShape 52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6417" name="AutoShape 52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6418" name="Picture 53" descr="http://www.zxxk.co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5838" y="1576388"/>
            <a:ext cx="2052638" cy="1252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419" name="Picture 55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6312" y="3198812"/>
            <a:ext cx="2062162" cy="130333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/>
      <p:bldP spid="16388" grpId="0"/>
      <p:bldP spid="1638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5664</TotalTime>
  <Words>1247</Words>
  <Application>Microsoft Office PowerPoint</Application>
  <PresentationFormat>全屏显示(16:9)</PresentationFormat>
  <Paragraphs>228</Paragraphs>
  <Slides>31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9" baseType="lpstr">
      <vt:lpstr>Gulim</vt:lpstr>
      <vt:lpstr>맑은 고딕</vt:lpstr>
      <vt:lpstr>Meiryo</vt:lpstr>
      <vt:lpstr>方正大黑简体</vt:lpstr>
      <vt:lpstr>方正姚体</vt:lpstr>
      <vt:lpstr>仿宋</vt:lpstr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624</cp:revision>
  <dcterms:created xsi:type="dcterms:W3CDTF">2015-12-30T08:03:25Z</dcterms:created>
  <dcterms:modified xsi:type="dcterms:W3CDTF">2021-07-17T09:38:34Z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