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5"/>
  </p:notesMasterIdLst>
  <p:sldIdLst>
    <p:sldId id="336" r:id="rId3"/>
    <p:sldId id="337" r:id="rId4"/>
  </p:sldIdLst>
  <p:sldSz cx="12192000" cy="6858000"/>
  <p:notesSz cx="6858000" cy="9144000"/>
  <p:defaultTextStyle>
    <a:defPPr>
      <a:defRPr lang="id-ID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A5660"/>
    <a:srgbClr val="E04548"/>
    <a:srgbClr val="00B5B5"/>
    <a:srgbClr val="5895CB"/>
    <a:srgbClr val="2C314A"/>
    <a:srgbClr val="EBC40B"/>
    <a:srgbClr val="F1654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36" autoAdjust="0"/>
    <p:restoredTop sz="96314" autoAdjust="0"/>
  </p:normalViewPr>
  <p:slideViewPr>
    <p:cSldViewPr snapToGrid="0" showGuides="1">
      <p:cViewPr varScale="1">
        <p:scale>
          <a:sx n="108" d="100"/>
          <a:sy n="108" d="100"/>
        </p:scale>
        <p:origin x="690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id-ID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4B179898-217C-4BD8-BAE4-2A73591EB946}" type="datetimeFigureOut">
              <a:rPr lang="id-ID"/>
              <a:pPr>
                <a:defRPr/>
              </a:pPr>
              <a:t>20/06/2021</a:t>
            </a:fld>
            <a:endParaRPr lang="id-ID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id-ID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id-ID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80A12532-7675-4DD0-9669-CFD37B250639}" type="slidenum">
              <a:rPr lang="id-ID"/>
              <a:pPr>
                <a:defRPr/>
              </a:pPr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30004821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0A12532-7675-4DD0-9669-CFD37B250639}" type="slidenum">
              <a:rPr lang="id-ID" smtClean="0"/>
              <a:pPr>
                <a:defRPr/>
              </a:pPr>
              <a:t>1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423392570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651030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F67C51-78B1-4AD6-9656-54FB8A0A9080}" type="datetimeFigureOut">
              <a:rPr lang="id-ID"/>
              <a:pPr>
                <a:defRPr/>
              </a:pPr>
              <a:t>20/06/2021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EF1732-179C-4F7F-89D3-54081236E95B}" type="slidenum">
              <a:rPr lang="id-ID"/>
              <a:pPr>
                <a:defRPr/>
              </a:pPr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5924431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D35AF2-FCFD-4A8B-A6FE-E912C6AB142E}" type="datetimeFigureOut">
              <a:rPr lang="id-ID"/>
              <a:pPr>
                <a:defRPr/>
              </a:pPr>
              <a:t>20/06/2021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818E06-1ED1-4827-9C8B-9F5DDA831807}" type="slidenum">
              <a:rPr lang="id-ID"/>
              <a:pPr>
                <a:defRPr/>
              </a:pPr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4288416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6F4E60-8E51-4E7D-A8BE-6FBC5840FB76}" type="datetimeFigureOut">
              <a:rPr lang="id-ID"/>
              <a:pPr>
                <a:defRPr/>
              </a:pPr>
              <a:t>20/06/2021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D06DFA-0DAC-4671-AFF2-03A39C19B63E}" type="slidenum">
              <a:rPr lang="id-ID"/>
              <a:pPr>
                <a:defRPr/>
              </a:pPr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22916546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2021/6/20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566346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2021/6/20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480866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2021/6/20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444903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2021/6/20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287659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2021/6/20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29285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2021/6/20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367838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2021/6/20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3480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2021/6/20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12356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8A5BF7-3B38-425C-BEA1-2002EE626B13}" type="datetimeFigureOut">
              <a:rPr lang="id-ID"/>
              <a:pPr>
                <a:defRPr/>
              </a:pPr>
              <a:t>20/06/2021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64C418-9665-479F-9302-4EDC85A4A21A}" type="slidenum">
              <a:rPr lang="id-ID"/>
              <a:pPr>
                <a:defRPr/>
              </a:pPr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70236407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2021/6/20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384861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2021/6/20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989943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2021/6/20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75308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6A78F5-BB8A-49F8-B442-3F78EC97B738}" type="datetimeFigureOut">
              <a:rPr lang="id-ID"/>
              <a:pPr>
                <a:defRPr/>
              </a:pPr>
              <a:t>20/06/2021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862AFB-C078-46D2-9F8D-3D27C1331C68}" type="slidenum">
              <a:rPr lang="id-ID"/>
              <a:pPr>
                <a:defRPr/>
              </a:pPr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6592021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3C10D0-355A-4A6C-919D-971DA240F184}" type="datetimeFigureOut">
              <a:rPr lang="id-ID"/>
              <a:pPr>
                <a:defRPr/>
              </a:pPr>
              <a:t>20/06/2021</a:t>
            </a:fld>
            <a:endParaRPr lang="id-ID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d-ID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2A895B-98E6-4A1E-ACFE-8AABDD9B85C8}" type="slidenum">
              <a:rPr lang="id-ID"/>
              <a:pPr>
                <a:defRPr/>
              </a:pPr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9921852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0571D9-DCEE-4B41-91C5-A8AA77117E6B}" type="datetimeFigureOut">
              <a:rPr lang="id-ID"/>
              <a:pPr>
                <a:defRPr/>
              </a:pPr>
              <a:t>20/06/2021</a:t>
            </a:fld>
            <a:endParaRPr lang="id-ID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d-ID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2B8D86-0119-4D72-929C-1A00B3DC6E44}" type="slidenum">
              <a:rPr lang="id-ID"/>
              <a:pPr>
                <a:defRPr/>
              </a:pPr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7856840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8C1E1F-4187-4F5B-AB26-7769D900BB83}" type="datetimeFigureOut">
              <a:rPr lang="id-ID"/>
              <a:pPr>
                <a:defRPr/>
              </a:pPr>
              <a:t>20/06/2021</a:t>
            </a:fld>
            <a:endParaRPr lang="id-ID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d-ID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C04175-3BE9-4D6B-9167-86A9E9E36B5C}" type="slidenum">
              <a:rPr lang="id-ID"/>
              <a:pPr>
                <a:defRPr/>
              </a:pPr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5509901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779536-B423-410F-905A-6BB4ED71205D}" type="datetimeFigureOut">
              <a:rPr lang="id-ID"/>
              <a:pPr>
                <a:defRPr/>
              </a:pPr>
              <a:t>20/06/2021</a:t>
            </a:fld>
            <a:endParaRPr lang="id-ID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d-ID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8613AA-1ACF-4704-A266-E6E0FEC26EC8}" type="slidenum">
              <a:rPr lang="id-ID"/>
              <a:pPr>
                <a:defRPr/>
              </a:pPr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448348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1CA88F-3CF0-44F8-ABD3-C36EBAF8DCD5}" type="datetimeFigureOut">
              <a:rPr lang="id-ID"/>
              <a:pPr>
                <a:defRPr/>
              </a:pPr>
              <a:t>20/06/2021</a:t>
            </a:fld>
            <a:endParaRPr lang="id-ID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d-ID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F6FB9B-3F80-4309-A971-77972B9BC0A7}" type="slidenum">
              <a:rPr lang="id-ID"/>
              <a:pPr>
                <a:defRPr/>
              </a:pPr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9836788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id-ID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A8EF2D-6744-4A12-96E8-6EC7D361A8A9}" type="datetimeFigureOut">
              <a:rPr lang="id-ID"/>
              <a:pPr>
                <a:defRPr/>
              </a:pPr>
              <a:t>20/06/2021</a:t>
            </a:fld>
            <a:endParaRPr lang="id-ID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d-ID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5E815E-6686-4DE0-8605-2E498E55BB38}" type="slidenum">
              <a:rPr lang="id-ID"/>
              <a:pPr>
                <a:defRPr/>
              </a:pPr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507612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smtClean="0"/>
              <a:t>Click to edit Master title style</a:t>
            </a:r>
            <a:endParaRPr lang="id-ID" altLang="zh-CN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id-ID" altLang="zh-CN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B25546E-CE26-4142-BC0D-401B776BDC14}" type="datetimeFigureOut">
              <a:rPr lang="id-ID"/>
              <a:pPr>
                <a:defRPr/>
              </a:pPr>
              <a:t>20/06/2021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F4E4EB83-9716-4328-9480-A8CA95BC3FF5}" type="slidenum">
              <a:rPr lang="id-ID"/>
              <a:pPr>
                <a:defRPr/>
              </a:pPr>
              <a:t>‹#›</a:t>
            </a:fld>
            <a:endParaRPr lang="id-ID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2pPr>
      <a:lvl3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3pPr>
      <a:lvl4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4pPr>
      <a:lvl5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28600" indent="-228600" algn="l" rtl="0" fontAlgn="base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d-ID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2021/6/20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18191762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>
            <a:grpSpLocks/>
          </p:cNvGrpSpPr>
          <p:nvPr/>
        </p:nvGrpSpPr>
        <p:grpSpPr bwMode="auto">
          <a:xfrm>
            <a:off x="3265488" y="454025"/>
            <a:ext cx="5667375" cy="692150"/>
            <a:chOff x="1772300" y="306306"/>
            <a:chExt cx="5667768" cy="691411"/>
          </a:xfrm>
        </p:grpSpPr>
        <p:sp>
          <p:nvSpPr>
            <p:cNvPr id="90155" name="Rectangle 22"/>
            <p:cNvSpPr>
              <a:spLocks noChangeArrowheads="1"/>
            </p:cNvSpPr>
            <p:nvPr/>
          </p:nvSpPr>
          <p:spPr bwMode="auto">
            <a:xfrm>
              <a:off x="3216127" y="306306"/>
              <a:ext cx="2780120" cy="4924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r>
                <a:rPr lang="id-ID" altLang="zh-CN" sz="3200" dirty="0">
                  <a:latin typeface="Lato Light" panose="020F0502020204030203" pitchFamily="34" charset="0"/>
                  <a:cs typeface="Arial" panose="020B0604020202020204" pitchFamily="34" charset="0"/>
                </a:rPr>
                <a:t>Big Think Focus</a:t>
              </a:r>
              <a:endParaRPr lang="en-US" altLang="zh-CN" sz="3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0156" name="TextBox 12"/>
            <p:cNvSpPr txBox="1">
              <a:spLocks noChangeArrowheads="1"/>
            </p:cNvSpPr>
            <p:nvPr/>
          </p:nvSpPr>
          <p:spPr bwMode="auto">
            <a:xfrm>
              <a:off x="1772300" y="751496"/>
              <a:ext cx="5667768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r>
                <a:rPr lang="en-US" altLang="zh-CN" sz="1000">
                  <a:latin typeface="Lato Light" panose="020F0502020204030203" pitchFamily="34" charset="0"/>
                </a:rPr>
                <a:t>This is example  for a subtitle</a:t>
              </a:r>
            </a:p>
          </p:txBody>
        </p:sp>
      </p:grpSp>
      <p:sp>
        <p:nvSpPr>
          <p:cNvPr id="26" name="Rectangle 25"/>
          <p:cNvSpPr/>
          <p:nvPr/>
        </p:nvSpPr>
        <p:spPr>
          <a:xfrm>
            <a:off x="5578475" y="1146175"/>
            <a:ext cx="1041400" cy="28575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90119" name="Group 20"/>
          <p:cNvGrpSpPr>
            <a:grpSpLocks/>
          </p:cNvGrpSpPr>
          <p:nvPr/>
        </p:nvGrpSpPr>
        <p:grpSpPr bwMode="auto">
          <a:xfrm>
            <a:off x="4287838" y="1965325"/>
            <a:ext cx="2990850" cy="4310063"/>
            <a:chOff x="9754976" y="3973363"/>
            <a:chExt cx="4893101" cy="7680293"/>
          </a:xfrm>
        </p:grpSpPr>
        <p:grpSp>
          <p:nvGrpSpPr>
            <p:cNvPr id="22" name="Group 21"/>
            <p:cNvGrpSpPr/>
            <p:nvPr/>
          </p:nvGrpSpPr>
          <p:grpSpPr>
            <a:xfrm>
              <a:off x="9754976" y="3973363"/>
              <a:ext cx="4893101" cy="7680293"/>
              <a:chOff x="4934796" y="1751013"/>
              <a:chExt cx="2935287" cy="4606075"/>
            </a:xfrm>
            <a:solidFill>
              <a:schemeClr val="bg1">
                <a:lumMod val="50000"/>
              </a:schemeClr>
            </a:solidFill>
          </p:grpSpPr>
          <p:sp>
            <p:nvSpPr>
              <p:cNvPr id="34" name="Freeform 13"/>
              <p:cNvSpPr>
                <a:spLocks noEditPoints="1"/>
              </p:cNvSpPr>
              <p:nvPr/>
            </p:nvSpPr>
            <p:spPr bwMode="auto">
              <a:xfrm>
                <a:off x="4934796" y="1751013"/>
                <a:ext cx="2935287" cy="3470275"/>
              </a:xfrm>
              <a:custGeom>
                <a:avLst/>
                <a:gdLst>
                  <a:gd name="T0" fmla="*/ 774 w 1058"/>
                  <a:gd name="T1" fmla="*/ 1252 h 1252"/>
                  <a:gd name="T2" fmla="*/ 283 w 1058"/>
                  <a:gd name="T3" fmla="*/ 1252 h 1252"/>
                  <a:gd name="T4" fmla="*/ 248 w 1058"/>
                  <a:gd name="T5" fmla="*/ 1218 h 1252"/>
                  <a:gd name="T6" fmla="*/ 142 w 1058"/>
                  <a:gd name="T7" fmla="*/ 887 h 1252"/>
                  <a:gd name="T8" fmla="*/ 110 w 1058"/>
                  <a:gd name="T9" fmla="*/ 831 h 1252"/>
                  <a:gd name="T10" fmla="*/ 0 w 1058"/>
                  <a:gd name="T11" fmla="*/ 529 h 1252"/>
                  <a:gd name="T12" fmla="*/ 529 w 1058"/>
                  <a:gd name="T13" fmla="*/ 0 h 1252"/>
                  <a:gd name="T14" fmla="*/ 1058 w 1058"/>
                  <a:gd name="T15" fmla="*/ 529 h 1252"/>
                  <a:gd name="T16" fmla="*/ 947 w 1058"/>
                  <a:gd name="T17" fmla="*/ 831 h 1252"/>
                  <a:gd name="T18" fmla="*/ 916 w 1058"/>
                  <a:gd name="T19" fmla="*/ 887 h 1252"/>
                  <a:gd name="T20" fmla="*/ 810 w 1058"/>
                  <a:gd name="T21" fmla="*/ 1218 h 1252"/>
                  <a:gd name="T22" fmla="*/ 774 w 1058"/>
                  <a:gd name="T23" fmla="*/ 1252 h 1252"/>
                  <a:gd name="T24" fmla="*/ 315 w 1058"/>
                  <a:gd name="T25" fmla="*/ 1180 h 1252"/>
                  <a:gd name="T26" fmla="*/ 742 w 1058"/>
                  <a:gd name="T27" fmla="*/ 1180 h 1252"/>
                  <a:gd name="T28" fmla="*/ 851 w 1058"/>
                  <a:gd name="T29" fmla="*/ 857 h 1252"/>
                  <a:gd name="T30" fmla="*/ 885 w 1058"/>
                  <a:gd name="T31" fmla="*/ 794 h 1252"/>
                  <a:gd name="T32" fmla="*/ 986 w 1058"/>
                  <a:gd name="T33" fmla="*/ 529 h 1252"/>
                  <a:gd name="T34" fmla="*/ 529 w 1058"/>
                  <a:gd name="T35" fmla="*/ 72 h 1252"/>
                  <a:gd name="T36" fmla="*/ 72 w 1058"/>
                  <a:gd name="T37" fmla="*/ 529 h 1252"/>
                  <a:gd name="T38" fmla="*/ 172 w 1058"/>
                  <a:gd name="T39" fmla="*/ 794 h 1252"/>
                  <a:gd name="T40" fmla="*/ 207 w 1058"/>
                  <a:gd name="T41" fmla="*/ 857 h 1252"/>
                  <a:gd name="T42" fmla="*/ 315 w 1058"/>
                  <a:gd name="T43" fmla="*/ 1180 h 12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058" h="1252">
                    <a:moveTo>
                      <a:pt x="774" y="1252"/>
                    </a:moveTo>
                    <a:cubicBezTo>
                      <a:pt x="283" y="1252"/>
                      <a:pt x="283" y="1252"/>
                      <a:pt x="283" y="1252"/>
                    </a:cubicBezTo>
                    <a:cubicBezTo>
                      <a:pt x="264" y="1252"/>
                      <a:pt x="249" y="1237"/>
                      <a:pt x="248" y="1218"/>
                    </a:cubicBezTo>
                    <a:cubicBezTo>
                      <a:pt x="247" y="1217"/>
                      <a:pt x="239" y="1097"/>
                      <a:pt x="142" y="887"/>
                    </a:cubicBezTo>
                    <a:cubicBezTo>
                      <a:pt x="135" y="873"/>
                      <a:pt x="123" y="853"/>
                      <a:pt x="110" y="831"/>
                    </a:cubicBezTo>
                    <a:cubicBezTo>
                      <a:pt x="66" y="755"/>
                      <a:pt x="0" y="640"/>
                      <a:pt x="0" y="529"/>
                    </a:cubicBezTo>
                    <a:cubicBezTo>
                      <a:pt x="0" y="238"/>
                      <a:pt x="237" y="0"/>
                      <a:pt x="529" y="0"/>
                    </a:cubicBezTo>
                    <a:cubicBezTo>
                      <a:pt x="820" y="0"/>
                      <a:pt x="1058" y="238"/>
                      <a:pt x="1058" y="529"/>
                    </a:cubicBezTo>
                    <a:cubicBezTo>
                      <a:pt x="1058" y="640"/>
                      <a:pt x="991" y="755"/>
                      <a:pt x="947" y="831"/>
                    </a:cubicBezTo>
                    <a:cubicBezTo>
                      <a:pt x="934" y="853"/>
                      <a:pt x="923" y="873"/>
                      <a:pt x="916" y="887"/>
                    </a:cubicBezTo>
                    <a:cubicBezTo>
                      <a:pt x="818" y="1097"/>
                      <a:pt x="810" y="1217"/>
                      <a:pt x="810" y="1218"/>
                    </a:cubicBezTo>
                    <a:cubicBezTo>
                      <a:pt x="809" y="1237"/>
                      <a:pt x="793" y="1252"/>
                      <a:pt x="774" y="1252"/>
                    </a:cubicBezTo>
                    <a:close/>
                    <a:moveTo>
                      <a:pt x="315" y="1180"/>
                    </a:moveTo>
                    <a:cubicBezTo>
                      <a:pt x="742" y="1180"/>
                      <a:pt x="742" y="1180"/>
                      <a:pt x="742" y="1180"/>
                    </a:cubicBezTo>
                    <a:cubicBezTo>
                      <a:pt x="751" y="1127"/>
                      <a:pt x="776" y="1017"/>
                      <a:pt x="851" y="857"/>
                    </a:cubicBezTo>
                    <a:cubicBezTo>
                      <a:pt x="859" y="840"/>
                      <a:pt x="871" y="819"/>
                      <a:pt x="885" y="794"/>
                    </a:cubicBezTo>
                    <a:cubicBezTo>
                      <a:pt x="928" y="721"/>
                      <a:pt x="986" y="621"/>
                      <a:pt x="986" y="529"/>
                    </a:cubicBezTo>
                    <a:cubicBezTo>
                      <a:pt x="986" y="277"/>
                      <a:pt x="781" y="72"/>
                      <a:pt x="529" y="72"/>
                    </a:cubicBezTo>
                    <a:cubicBezTo>
                      <a:pt x="277" y="72"/>
                      <a:pt x="72" y="277"/>
                      <a:pt x="72" y="529"/>
                    </a:cubicBezTo>
                    <a:cubicBezTo>
                      <a:pt x="72" y="621"/>
                      <a:pt x="130" y="721"/>
                      <a:pt x="172" y="794"/>
                    </a:cubicBezTo>
                    <a:cubicBezTo>
                      <a:pt x="187" y="819"/>
                      <a:pt x="199" y="840"/>
                      <a:pt x="207" y="857"/>
                    </a:cubicBezTo>
                    <a:cubicBezTo>
                      <a:pt x="281" y="1017"/>
                      <a:pt x="307" y="1127"/>
                      <a:pt x="315" y="118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49">
                  <a:solidFill>
                    <a:schemeClr val="bg1">
                      <a:lumMod val="50000"/>
                    </a:schemeClr>
                  </a:solidFill>
                  <a:latin typeface="+mn-lt"/>
                </a:endParaRPr>
              </a:p>
            </p:txBody>
          </p:sp>
          <p:sp>
            <p:nvSpPr>
              <p:cNvPr id="35" name="Freeform 16"/>
              <p:cNvSpPr>
                <a:spLocks noEditPoints="1"/>
              </p:cNvSpPr>
              <p:nvPr/>
            </p:nvSpPr>
            <p:spPr bwMode="auto">
              <a:xfrm>
                <a:off x="5672983" y="5153763"/>
                <a:ext cx="1500187" cy="1203325"/>
              </a:xfrm>
              <a:custGeom>
                <a:avLst/>
                <a:gdLst>
                  <a:gd name="T0" fmla="*/ 495 w 541"/>
                  <a:gd name="T1" fmla="*/ 223 h 434"/>
                  <a:gd name="T2" fmla="*/ 540 w 541"/>
                  <a:gd name="T3" fmla="*/ 168 h 434"/>
                  <a:gd name="T4" fmla="*/ 494 w 541"/>
                  <a:gd name="T5" fmla="*/ 112 h 434"/>
                  <a:gd name="T6" fmla="*/ 540 w 541"/>
                  <a:gd name="T7" fmla="*/ 57 h 434"/>
                  <a:gd name="T8" fmla="*/ 483 w 541"/>
                  <a:gd name="T9" fmla="*/ 0 h 434"/>
                  <a:gd name="T10" fmla="*/ 56 w 541"/>
                  <a:gd name="T11" fmla="*/ 0 h 434"/>
                  <a:gd name="T12" fmla="*/ 0 w 541"/>
                  <a:gd name="T13" fmla="*/ 56 h 434"/>
                  <a:gd name="T14" fmla="*/ 46 w 541"/>
                  <a:gd name="T15" fmla="*/ 112 h 434"/>
                  <a:gd name="T16" fmla="*/ 0 w 541"/>
                  <a:gd name="T17" fmla="*/ 167 h 434"/>
                  <a:gd name="T18" fmla="*/ 46 w 541"/>
                  <a:gd name="T19" fmla="*/ 223 h 434"/>
                  <a:gd name="T20" fmla="*/ 1 w 541"/>
                  <a:gd name="T21" fmla="*/ 278 h 434"/>
                  <a:gd name="T22" fmla="*/ 57 w 541"/>
                  <a:gd name="T23" fmla="*/ 334 h 434"/>
                  <a:gd name="T24" fmla="*/ 157 w 541"/>
                  <a:gd name="T25" fmla="*/ 334 h 434"/>
                  <a:gd name="T26" fmla="*/ 161 w 541"/>
                  <a:gd name="T27" fmla="*/ 351 h 434"/>
                  <a:gd name="T28" fmla="*/ 272 w 541"/>
                  <a:gd name="T29" fmla="*/ 433 h 434"/>
                  <a:gd name="T30" fmla="*/ 383 w 541"/>
                  <a:gd name="T31" fmla="*/ 335 h 434"/>
                  <a:gd name="T32" fmla="*/ 484 w 541"/>
                  <a:gd name="T33" fmla="*/ 335 h 434"/>
                  <a:gd name="T34" fmla="*/ 541 w 541"/>
                  <a:gd name="T35" fmla="*/ 278 h 434"/>
                  <a:gd name="T36" fmla="*/ 495 w 541"/>
                  <a:gd name="T37" fmla="*/ 223 h 434"/>
                  <a:gd name="T38" fmla="*/ 423 w 541"/>
                  <a:gd name="T39" fmla="*/ 241 h 434"/>
                  <a:gd name="T40" fmla="*/ 118 w 541"/>
                  <a:gd name="T41" fmla="*/ 241 h 434"/>
                  <a:gd name="T42" fmla="*/ 104 w 541"/>
                  <a:gd name="T43" fmla="*/ 227 h 434"/>
                  <a:gd name="T44" fmla="*/ 118 w 541"/>
                  <a:gd name="T45" fmla="*/ 213 h 434"/>
                  <a:gd name="T46" fmla="*/ 423 w 541"/>
                  <a:gd name="T47" fmla="*/ 213 h 434"/>
                  <a:gd name="T48" fmla="*/ 437 w 541"/>
                  <a:gd name="T49" fmla="*/ 227 h 434"/>
                  <a:gd name="T50" fmla="*/ 423 w 541"/>
                  <a:gd name="T51" fmla="*/ 241 h 434"/>
                  <a:gd name="T52" fmla="*/ 423 w 541"/>
                  <a:gd name="T53" fmla="*/ 116 h 434"/>
                  <a:gd name="T54" fmla="*/ 118 w 541"/>
                  <a:gd name="T55" fmla="*/ 116 h 434"/>
                  <a:gd name="T56" fmla="*/ 104 w 541"/>
                  <a:gd name="T57" fmla="*/ 102 h 434"/>
                  <a:gd name="T58" fmla="*/ 118 w 541"/>
                  <a:gd name="T59" fmla="*/ 88 h 434"/>
                  <a:gd name="T60" fmla="*/ 423 w 541"/>
                  <a:gd name="T61" fmla="*/ 88 h 434"/>
                  <a:gd name="T62" fmla="*/ 437 w 541"/>
                  <a:gd name="T63" fmla="*/ 102 h 434"/>
                  <a:gd name="T64" fmla="*/ 423 w 541"/>
                  <a:gd name="T65" fmla="*/ 116 h 4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541" h="434">
                    <a:moveTo>
                      <a:pt x="495" y="223"/>
                    </a:moveTo>
                    <a:cubicBezTo>
                      <a:pt x="521" y="218"/>
                      <a:pt x="540" y="195"/>
                      <a:pt x="540" y="168"/>
                    </a:cubicBezTo>
                    <a:cubicBezTo>
                      <a:pt x="540" y="140"/>
                      <a:pt x="520" y="117"/>
                      <a:pt x="494" y="112"/>
                    </a:cubicBezTo>
                    <a:cubicBezTo>
                      <a:pt x="520" y="107"/>
                      <a:pt x="540" y="84"/>
                      <a:pt x="540" y="57"/>
                    </a:cubicBezTo>
                    <a:cubicBezTo>
                      <a:pt x="540" y="26"/>
                      <a:pt x="514" y="0"/>
                      <a:pt x="483" y="0"/>
                    </a:cubicBezTo>
                    <a:cubicBezTo>
                      <a:pt x="56" y="0"/>
                      <a:pt x="56" y="0"/>
                      <a:pt x="56" y="0"/>
                    </a:cubicBezTo>
                    <a:cubicBezTo>
                      <a:pt x="25" y="0"/>
                      <a:pt x="0" y="25"/>
                      <a:pt x="0" y="56"/>
                    </a:cubicBezTo>
                    <a:cubicBezTo>
                      <a:pt x="0" y="84"/>
                      <a:pt x="20" y="107"/>
                      <a:pt x="46" y="112"/>
                    </a:cubicBezTo>
                    <a:cubicBezTo>
                      <a:pt x="20" y="117"/>
                      <a:pt x="0" y="140"/>
                      <a:pt x="0" y="167"/>
                    </a:cubicBezTo>
                    <a:cubicBezTo>
                      <a:pt x="0" y="195"/>
                      <a:pt x="20" y="218"/>
                      <a:pt x="46" y="223"/>
                    </a:cubicBezTo>
                    <a:cubicBezTo>
                      <a:pt x="20" y="228"/>
                      <a:pt x="1" y="250"/>
                      <a:pt x="1" y="278"/>
                    </a:cubicBezTo>
                    <a:cubicBezTo>
                      <a:pt x="1" y="309"/>
                      <a:pt x="26" y="334"/>
                      <a:pt x="57" y="334"/>
                    </a:cubicBezTo>
                    <a:cubicBezTo>
                      <a:pt x="157" y="334"/>
                      <a:pt x="157" y="334"/>
                      <a:pt x="157" y="334"/>
                    </a:cubicBezTo>
                    <a:cubicBezTo>
                      <a:pt x="158" y="340"/>
                      <a:pt x="159" y="345"/>
                      <a:pt x="161" y="351"/>
                    </a:cubicBezTo>
                    <a:cubicBezTo>
                      <a:pt x="175" y="399"/>
                      <a:pt x="219" y="434"/>
                      <a:pt x="272" y="433"/>
                    </a:cubicBezTo>
                    <a:cubicBezTo>
                      <a:pt x="331" y="433"/>
                      <a:pt x="380" y="392"/>
                      <a:pt x="383" y="335"/>
                    </a:cubicBezTo>
                    <a:cubicBezTo>
                      <a:pt x="484" y="335"/>
                      <a:pt x="484" y="335"/>
                      <a:pt x="484" y="335"/>
                    </a:cubicBezTo>
                    <a:cubicBezTo>
                      <a:pt x="515" y="335"/>
                      <a:pt x="541" y="309"/>
                      <a:pt x="541" y="278"/>
                    </a:cubicBezTo>
                    <a:cubicBezTo>
                      <a:pt x="541" y="251"/>
                      <a:pt x="521" y="228"/>
                      <a:pt x="495" y="223"/>
                    </a:cubicBezTo>
                    <a:close/>
                    <a:moveTo>
                      <a:pt x="423" y="241"/>
                    </a:moveTo>
                    <a:cubicBezTo>
                      <a:pt x="118" y="241"/>
                      <a:pt x="118" y="241"/>
                      <a:pt x="118" y="241"/>
                    </a:cubicBezTo>
                    <a:cubicBezTo>
                      <a:pt x="110" y="241"/>
                      <a:pt x="104" y="234"/>
                      <a:pt x="104" y="227"/>
                    </a:cubicBezTo>
                    <a:cubicBezTo>
                      <a:pt x="104" y="219"/>
                      <a:pt x="110" y="213"/>
                      <a:pt x="118" y="213"/>
                    </a:cubicBezTo>
                    <a:cubicBezTo>
                      <a:pt x="423" y="213"/>
                      <a:pt x="423" y="213"/>
                      <a:pt x="423" y="213"/>
                    </a:cubicBezTo>
                    <a:cubicBezTo>
                      <a:pt x="431" y="213"/>
                      <a:pt x="437" y="219"/>
                      <a:pt x="437" y="227"/>
                    </a:cubicBezTo>
                    <a:cubicBezTo>
                      <a:pt x="437" y="234"/>
                      <a:pt x="431" y="241"/>
                      <a:pt x="423" y="241"/>
                    </a:cubicBezTo>
                    <a:close/>
                    <a:moveTo>
                      <a:pt x="423" y="116"/>
                    </a:moveTo>
                    <a:cubicBezTo>
                      <a:pt x="118" y="116"/>
                      <a:pt x="118" y="116"/>
                      <a:pt x="118" y="116"/>
                    </a:cubicBezTo>
                    <a:cubicBezTo>
                      <a:pt x="110" y="116"/>
                      <a:pt x="104" y="110"/>
                      <a:pt x="104" y="102"/>
                    </a:cubicBezTo>
                    <a:cubicBezTo>
                      <a:pt x="104" y="95"/>
                      <a:pt x="110" y="88"/>
                      <a:pt x="118" y="88"/>
                    </a:cubicBezTo>
                    <a:cubicBezTo>
                      <a:pt x="423" y="88"/>
                      <a:pt x="423" y="88"/>
                      <a:pt x="423" y="88"/>
                    </a:cubicBezTo>
                    <a:cubicBezTo>
                      <a:pt x="431" y="88"/>
                      <a:pt x="437" y="95"/>
                      <a:pt x="437" y="102"/>
                    </a:cubicBezTo>
                    <a:cubicBezTo>
                      <a:pt x="437" y="110"/>
                      <a:pt x="431" y="116"/>
                      <a:pt x="423" y="116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49">
                  <a:solidFill>
                    <a:schemeClr val="bg1">
                      <a:lumMod val="50000"/>
                    </a:schemeClr>
                  </a:solidFill>
                  <a:latin typeface="+mn-lt"/>
                </a:endParaRPr>
              </a:p>
            </p:txBody>
          </p:sp>
        </p:grpSp>
        <p:grpSp>
          <p:nvGrpSpPr>
            <p:cNvPr id="23" name="Group 22"/>
            <p:cNvGrpSpPr/>
            <p:nvPr/>
          </p:nvGrpSpPr>
          <p:grpSpPr>
            <a:xfrm>
              <a:off x="10152890" y="4479947"/>
              <a:ext cx="4045299" cy="3621675"/>
              <a:chOff x="8169276" y="952501"/>
              <a:chExt cx="3781424" cy="3384550"/>
            </a:xfrm>
            <a:solidFill>
              <a:schemeClr val="accent1"/>
            </a:solidFill>
          </p:grpSpPr>
          <p:sp>
            <p:nvSpPr>
              <p:cNvPr id="32" name="Freeform 10"/>
              <p:cNvSpPr>
                <a:spLocks/>
              </p:cNvSpPr>
              <p:nvPr/>
            </p:nvSpPr>
            <p:spPr bwMode="auto">
              <a:xfrm>
                <a:off x="9297988" y="1533526"/>
                <a:ext cx="1392237" cy="1004888"/>
              </a:xfrm>
              <a:custGeom>
                <a:avLst/>
                <a:gdLst>
                  <a:gd name="T0" fmla="*/ 142 w 370"/>
                  <a:gd name="T1" fmla="*/ 228 h 267"/>
                  <a:gd name="T2" fmla="*/ 241 w 370"/>
                  <a:gd name="T3" fmla="*/ 248 h 267"/>
                  <a:gd name="T4" fmla="*/ 303 w 370"/>
                  <a:gd name="T5" fmla="*/ 226 h 267"/>
                  <a:gd name="T6" fmla="*/ 368 w 370"/>
                  <a:gd name="T7" fmla="*/ 107 h 267"/>
                  <a:gd name="T8" fmla="*/ 278 w 370"/>
                  <a:gd name="T9" fmla="*/ 11 h 267"/>
                  <a:gd name="T10" fmla="*/ 179 w 370"/>
                  <a:gd name="T11" fmla="*/ 58 h 267"/>
                  <a:gd name="T12" fmla="*/ 168 w 370"/>
                  <a:gd name="T13" fmla="*/ 65 h 267"/>
                  <a:gd name="T14" fmla="*/ 155 w 370"/>
                  <a:gd name="T15" fmla="*/ 60 h 267"/>
                  <a:gd name="T16" fmla="*/ 67 w 370"/>
                  <a:gd name="T17" fmla="*/ 47 h 267"/>
                  <a:gd name="T18" fmla="*/ 0 w 370"/>
                  <a:gd name="T19" fmla="*/ 116 h 267"/>
                  <a:gd name="T20" fmla="*/ 9 w 370"/>
                  <a:gd name="T21" fmla="*/ 121 h 267"/>
                  <a:gd name="T22" fmla="*/ 84 w 370"/>
                  <a:gd name="T23" fmla="*/ 267 h 267"/>
                  <a:gd name="T24" fmla="*/ 142 w 370"/>
                  <a:gd name="T25" fmla="*/ 228 h 2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70" h="267">
                    <a:moveTo>
                      <a:pt x="142" y="228"/>
                    </a:moveTo>
                    <a:cubicBezTo>
                      <a:pt x="189" y="219"/>
                      <a:pt x="225" y="237"/>
                      <a:pt x="241" y="248"/>
                    </a:cubicBezTo>
                    <a:cubicBezTo>
                      <a:pt x="253" y="241"/>
                      <a:pt x="275" y="230"/>
                      <a:pt x="303" y="226"/>
                    </a:cubicBezTo>
                    <a:cubicBezTo>
                      <a:pt x="304" y="191"/>
                      <a:pt x="319" y="134"/>
                      <a:pt x="368" y="107"/>
                    </a:cubicBezTo>
                    <a:cubicBezTo>
                      <a:pt x="370" y="82"/>
                      <a:pt x="350" y="22"/>
                      <a:pt x="278" y="11"/>
                    </a:cubicBezTo>
                    <a:cubicBezTo>
                      <a:pt x="211" y="0"/>
                      <a:pt x="181" y="56"/>
                      <a:pt x="179" y="58"/>
                    </a:cubicBezTo>
                    <a:cubicBezTo>
                      <a:pt x="177" y="62"/>
                      <a:pt x="173" y="65"/>
                      <a:pt x="168" y="65"/>
                    </a:cubicBezTo>
                    <a:cubicBezTo>
                      <a:pt x="163" y="66"/>
                      <a:pt x="158" y="64"/>
                      <a:pt x="155" y="60"/>
                    </a:cubicBezTo>
                    <a:cubicBezTo>
                      <a:pt x="155" y="59"/>
                      <a:pt x="133" y="32"/>
                      <a:pt x="67" y="47"/>
                    </a:cubicBezTo>
                    <a:cubicBezTo>
                      <a:pt x="14" y="60"/>
                      <a:pt x="2" y="101"/>
                      <a:pt x="0" y="116"/>
                    </a:cubicBezTo>
                    <a:cubicBezTo>
                      <a:pt x="3" y="117"/>
                      <a:pt x="6" y="119"/>
                      <a:pt x="9" y="121"/>
                    </a:cubicBezTo>
                    <a:cubicBezTo>
                      <a:pt x="63" y="161"/>
                      <a:pt x="80" y="224"/>
                      <a:pt x="84" y="267"/>
                    </a:cubicBezTo>
                    <a:cubicBezTo>
                      <a:pt x="96" y="250"/>
                      <a:pt x="114" y="234"/>
                      <a:pt x="142" y="22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/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49">
                  <a:latin typeface="+mn-lt"/>
                </a:endParaRPr>
              </a:p>
            </p:txBody>
          </p:sp>
          <p:sp>
            <p:nvSpPr>
              <p:cNvPr id="33" name="Freeform 11"/>
              <p:cNvSpPr>
                <a:spLocks/>
              </p:cNvSpPr>
              <p:nvPr/>
            </p:nvSpPr>
            <p:spPr bwMode="auto">
              <a:xfrm>
                <a:off x="8169276" y="952501"/>
                <a:ext cx="3781424" cy="3384550"/>
              </a:xfrm>
              <a:custGeom>
                <a:avLst/>
                <a:gdLst>
                  <a:gd name="T0" fmla="*/ 932 w 1005"/>
                  <a:gd name="T1" fmla="*/ 313 h 899"/>
                  <a:gd name="T2" fmla="*/ 693 w 1005"/>
                  <a:gd name="T3" fmla="*/ 126 h 899"/>
                  <a:gd name="T4" fmla="*/ 192 w 1005"/>
                  <a:gd name="T5" fmla="*/ 181 h 899"/>
                  <a:gd name="T6" fmla="*/ 261 w 1005"/>
                  <a:gd name="T7" fmla="*/ 549 h 899"/>
                  <a:gd name="T8" fmla="*/ 292 w 1005"/>
                  <a:gd name="T9" fmla="*/ 298 h 899"/>
                  <a:gd name="T10" fmla="*/ 155 w 1005"/>
                  <a:gd name="T11" fmla="*/ 377 h 899"/>
                  <a:gd name="T12" fmla="*/ 244 w 1005"/>
                  <a:gd name="T13" fmla="*/ 409 h 899"/>
                  <a:gd name="T14" fmla="*/ 255 w 1005"/>
                  <a:gd name="T15" fmla="*/ 435 h 899"/>
                  <a:gd name="T16" fmla="*/ 128 w 1005"/>
                  <a:gd name="T17" fmla="*/ 388 h 899"/>
                  <a:gd name="T18" fmla="*/ 274 w 1005"/>
                  <a:gd name="T19" fmla="*/ 257 h 899"/>
                  <a:gd name="T20" fmla="*/ 464 w 1005"/>
                  <a:gd name="T21" fmla="*/ 184 h 899"/>
                  <a:gd name="T22" fmla="*/ 673 w 1005"/>
                  <a:gd name="T23" fmla="*/ 190 h 899"/>
                  <a:gd name="T24" fmla="*/ 851 w 1005"/>
                  <a:gd name="T25" fmla="*/ 291 h 899"/>
                  <a:gd name="T26" fmla="*/ 914 w 1005"/>
                  <a:gd name="T27" fmla="*/ 518 h 899"/>
                  <a:gd name="T28" fmla="*/ 747 w 1005"/>
                  <a:gd name="T29" fmla="*/ 572 h 899"/>
                  <a:gd name="T30" fmla="*/ 474 w 1005"/>
                  <a:gd name="T31" fmla="*/ 615 h 899"/>
                  <a:gd name="T32" fmla="*/ 421 w 1005"/>
                  <a:gd name="T33" fmla="*/ 572 h 899"/>
                  <a:gd name="T34" fmla="*/ 446 w 1005"/>
                  <a:gd name="T35" fmla="*/ 560 h 899"/>
                  <a:gd name="T36" fmla="*/ 553 w 1005"/>
                  <a:gd name="T37" fmla="*/ 547 h 899"/>
                  <a:gd name="T38" fmla="*/ 854 w 1005"/>
                  <a:gd name="T39" fmla="*/ 560 h 899"/>
                  <a:gd name="T40" fmla="*/ 857 w 1005"/>
                  <a:gd name="T41" fmla="*/ 427 h 899"/>
                  <a:gd name="T42" fmla="*/ 831 w 1005"/>
                  <a:gd name="T43" fmla="*/ 311 h 899"/>
                  <a:gd name="T44" fmla="*/ 632 w 1005"/>
                  <a:gd name="T45" fmla="*/ 378 h 899"/>
                  <a:gd name="T46" fmla="*/ 742 w 1005"/>
                  <a:gd name="T47" fmla="*/ 461 h 899"/>
                  <a:gd name="T48" fmla="*/ 549 w 1005"/>
                  <a:gd name="T49" fmla="*/ 430 h 899"/>
                  <a:gd name="T50" fmla="*/ 447 w 1005"/>
                  <a:gd name="T51" fmla="*/ 410 h 899"/>
                  <a:gd name="T52" fmla="*/ 381 w 1005"/>
                  <a:gd name="T53" fmla="*/ 488 h 899"/>
                  <a:gd name="T54" fmla="*/ 300 w 1005"/>
                  <a:gd name="T55" fmla="*/ 535 h 899"/>
                  <a:gd name="T56" fmla="*/ 298 w 1005"/>
                  <a:gd name="T57" fmla="*/ 538 h 899"/>
                  <a:gd name="T58" fmla="*/ 274 w 1005"/>
                  <a:gd name="T59" fmla="*/ 618 h 899"/>
                  <a:gd name="T60" fmla="*/ 288 w 1005"/>
                  <a:gd name="T61" fmla="*/ 665 h 899"/>
                  <a:gd name="T62" fmla="*/ 352 w 1005"/>
                  <a:gd name="T63" fmla="*/ 724 h 899"/>
                  <a:gd name="T64" fmla="*/ 571 w 1005"/>
                  <a:gd name="T65" fmla="*/ 769 h 899"/>
                  <a:gd name="T66" fmla="*/ 570 w 1005"/>
                  <a:gd name="T67" fmla="*/ 769 h 899"/>
                  <a:gd name="T68" fmla="*/ 681 w 1005"/>
                  <a:gd name="T69" fmla="*/ 675 h 899"/>
                  <a:gd name="T70" fmla="*/ 650 w 1005"/>
                  <a:gd name="T71" fmla="*/ 634 h 899"/>
                  <a:gd name="T72" fmla="*/ 708 w 1005"/>
                  <a:gd name="T73" fmla="*/ 665 h 899"/>
                  <a:gd name="T74" fmla="*/ 691 w 1005"/>
                  <a:gd name="T75" fmla="*/ 750 h 899"/>
                  <a:gd name="T76" fmla="*/ 491 w 1005"/>
                  <a:gd name="T77" fmla="*/ 785 h 899"/>
                  <a:gd name="T78" fmla="*/ 787 w 1005"/>
                  <a:gd name="T79" fmla="*/ 830 h 899"/>
                  <a:gd name="T80" fmla="*/ 1001 w 1005"/>
                  <a:gd name="T81" fmla="*/ 474 h 8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1005" h="899">
                    <a:moveTo>
                      <a:pt x="1001" y="474"/>
                    </a:moveTo>
                    <a:cubicBezTo>
                      <a:pt x="997" y="357"/>
                      <a:pt x="932" y="313"/>
                      <a:pt x="932" y="313"/>
                    </a:cubicBezTo>
                    <a:cubicBezTo>
                      <a:pt x="932" y="313"/>
                      <a:pt x="924" y="257"/>
                      <a:pt x="873" y="197"/>
                    </a:cubicBezTo>
                    <a:cubicBezTo>
                      <a:pt x="794" y="111"/>
                      <a:pt x="693" y="126"/>
                      <a:pt x="693" y="126"/>
                    </a:cubicBezTo>
                    <a:cubicBezTo>
                      <a:pt x="563" y="0"/>
                      <a:pt x="430" y="97"/>
                      <a:pt x="430" y="97"/>
                    </a:cubicBezTo>
                    <a:cubicBezTo>
                      <a:pt x="245" y="36"/>
                      <a:pt x="192" y="181"/>
                      <a:pt x="192" y="181"/>
                    </a:cubicBezTo>
                    <a:cubicBezTo>
                      <a:pt x="86" y="193"/>
                      <a:pt x="0" y="317"/>
                      <a:pt x="77" y="450"/>
                    </a:cubicBezTo>
                    <a:cubicBezTo>
                      <a:pt x="136" y="552"/>
                      <a:pt x="224" y="554"/>
                      <a:pt x="261" y="549"/>
                    </a:cubicBezTo>
                    <a:cubicBezTo>
                      <a:pt x="274" y="517"/>
                      <a:pt x="300" y="481"/>
                      <a:pt x="357" y="465"/>
                    </a:cubicBezTo>
                    <a:cubicBezTo>
                      <a:pt x="358" y="459"/>
                      <a:pt x="365" y="350"/>
                      <a:pt x="292" y="298"/>
                    </a:cubicBezTo>
                    <a:cubicBezTo>
                      <a:pt x="249" y="267"/>
                      <a:pt x="201" y="275"/>
                      <a:pt x="174" y="295"/>
                    </a:cubicBezTo>
                    <a:cubicBezTo>
                      <a:pt x="149" y="315"/>
                      <a:pt x="142" y="345"/>
                      <a:pt x="155" y="377"/>
                    </a:cubicBezTo>
                    <a:cubicBezTo>
                      <a:pt x="161" y="394"/>
                      <a:pt x="171" y="405"/>
                      <a:pt x="185" y="411"/>
                    </a:cubicBezTo>
                    <a:cubicBezTo>
                      <a:pt x="212" y="422"/>
                      <a:pt x="243" y="409"/>
                      <a:pt x="244" y="409"/>
                    </a:cubicBezTo>
                    <a:cubicBezTo>
                      <a:pt x="251" y="406"/>
                      <a:pt x="259" y="410"/>
                      <a:pt x="262" y="417"/>
                    </a:cubicBezTo>
                    <a:cubicBezTo>
                      <a:pt x="265" y="424"/>
                      <a:pt x="262" y="432"/>
                      <a:pt x="255" y="435"/>
                    </a:cubicBezTo>
                    <a:cubicBezTo>
                      <a:pt x="253" y="436"/>
                      <a:pt x="212" y="453"/>
                      <a:pt x="174" y="437"/>
                    </a:cubicBezTo>
                    <a:cubicBezTo>
                      <a:pt x="154" y="429"/>
                      <a:pt x="138" y="412"/>
                      <a:pt x="128" y="388"/>
                    </a:cubicBezTo>
                    <a:cubicBezTo>
                      <a:pt x="111" y="343"/>
                      <a:pt x="122" y="300"/>
                      <a:pt x="157" y="273"/>
                    </a:cubicBezTo>
                    <a:cubicBezTo>
                      <a:pt x="189" y="248"/>
                      <a:pt x="234" y="243"/>
                      <a:pt x="274" y="257"/>
                    </a:cubicBezTo>
                    <a:cubicBezTo>
                      <a:pt x="281" y="227"/>
                      <a:pt x="304" y="187"/>
                      <a:pt x="361" y="174"/>
                    </a:cubicBezTo>
                    <a:cubicBezTo>
                      <a:pt x="415" y="161"/>
                      <a:pt x="447" y="173"/>
                      <a:pt x="464" y="184"/>
                    </a:cubicBezTo>
                    <a:cubicBezTo>
                      <a:pt x="484" y="158"/>
                      <a:pt x="524" y="127"/>
                      <a:pt x="582" y="137"/>
                    </a:cubicBezTo>
                    <a:cubicBezTo>
                      <a:pt x="631" y="145"/>
                      <a:pt x="658" y="170"/>
                      <a:pt x="673" y="190"/>
                    </a:cubicBezTo>
                    <a:cubicBezTo>
                      <a:pt x="686" y="208"/>
                      <a:pt x="694" y="230"/>
                      <a:pt x="696" y="250"/>
                    </a:cubicBezTo>
                    <a:cubicBezTo>
                      <a:pt x="751" y="237"/>
                      <a:pt x="814" y="253"/>
                      <a:pt x="851" y="291"/>
                    </a:cubicBezTo>
                    <a:cubicBezTo>
                      <a:pt x="881" y="322"/>
                      <a:pt x="892" y="365"/>
                      <a:pt x="881" y="411"/>
                    </a:cubicBezTo>
                    <a:cubicBezTo>
                      <a:pt x="895" y="424"/>
                      <a:pt x="922" y="459"/>
                      <a:pt x="914" y="518"/>
                    </a:cubicBezTo>
                    <a:cubicBezTo>
                      <a:pt x="910" y="549"/>
                      <a:pt x="893" y="573"/>
                      <a:pt x="866" y="586"/>
                    </a:cubicBezTo>
                    <a:cubicBezTo>
                      <a:pt x="831" y="602"/>
                      <a:pt x="785" y="596"/>
                      <a:pt x="747" y="572"/>
                    </a:cubicBezTo>
                    <a:cubicBezTo>
                      <a:pt x="693" y="538"/>
                      <a:pt x="609" y="536"/>
                      <a:pt x="571" y="568"/>
                    </a:cubicBezTo>
                    <a:cubicBezTo>
                      <a:pt x="541" y="593"/>
                      <a:pt x="507" y="618"/>
                      <a:pt x="474" y="615"/>
                    </a:cubicBezTo>
                    <a:cubicBezTo>
                      <a:pt x="472" y="615"/>
                      <a:pt x="469" y="615"/>
                      <a:pt x="466" y="614"/>
                    </a:cubicBezTo>
                    <a:cubicBezTo>
                      <a:pt x="447" y="610"/>
                      <a:pt x="432" y="596"/>
                      <a:pt x="421" y="572"/>
                    </a:cubicBezTo>
                    <a:cubicBezTo>
                      <a:pt x="417" y="565"/>
                      <a:pt x="420" y="557"/>
                      <a:pt x="427" y="554"/>
                    </a:cubicBezTo>
                    <a:cubicBezTo>
                      <a:pt x="434" y="550"/>
                      <a:pt x="443" y="553"/>
                      <a:pt x="446" y="560"/>
                    </a:cubicBezTo>
                    <a:cubicBezTo>
                      <a:pt x="453" y="576"/>
                      <a:pt x="462" y="584"/>
                      <a:pt x="473" y="586"/>
                    </a:cubicBezTo>
                    <a:cubicBezTo>
                      <a:pt x="496" y="592"/>
                      <a:pt x="530" y="566"/>
                      <a:pt x="553" y="547"/>
                    </a:cubicBezTo>
                    <a:cubicBezTo>
                      <a:pt x="601" y="506"/>
                      <a:pt x="697" y="507"/>
                      <a:pt x="762" y="548"/>
                    </a:cubicBezTo>
                    <a:cubicBezTo>
                      <a:pt x="792" y="567"/>
                      <a:pt x="828" y="572"/>
                      <a:pt x="854" y="560"/>
                    </a:cubicBezTo>
                    <a:cubicBezTo>
                      <a:pt x="872" y="552"/>
                      <a:pt x="883" y="536"/>
                      <a:pt x="886" y="514"/>
                    </a:cubicBezTo>
                    <a:cubicBezTo>
                      <a:pt x="895" y="455"/>
                      <a:pt x="858" y="427"/>
                      <a:pt x="857" y="427"/>
                    </a:cubicBezTo>
                    <a:cubicBezTo>
                      <a:pt x="852" y="424"/>
                      <a:pt x="850" y="418"/>
                      <a:pt x="852" y="412"/>
                    </a:cubicBezTo>
                    <a:cubicBezTo>
                      <a:pt x="863" y="372"/>
                      <a:pt x="856" y="337"/>
                      <a:pt x="831" y="311"/>
                    </a:cubicBezTo>
                    <a:cubicBezTo>
                      <a:pt x="800" y="280"/>
                      <a:pt x="747" y="266"/>
                      <a:pt x="702" y="278"/>
                    </a:cubicBezTo>
                    <a:cubicBezTo>
                      <a:pt x="642" y="293"/>
                      <a:pt x="633" y="357"/>
                      <a:pt x="632" y="378"/>
                    </a:cubicBezTo>
                    <a:cubicBezTo>
                      <a:pt x="667" y="380"/>
                      <a:pt x="707" y="396"/>
                      <a:pt x="744" y="441"/>
                    </a:cubicBezTo>
                    <a:cubicBezTo>
                      <a:pt x="749" y="447"/>
                      <a:pt x="748" y="456"/>
                      <a:pt x="742" y="461"/>
                    </a:cubicBezTo>
                    <a:cubicBezTo>
                      <a:pt x="736" y="466"/>
                      <a:pt x="727" y="465"/>
                      <a:pt x="722" y="459"/>
                    </a:cubicBezTo>
                    <a:cubicBezTo>
                      <a:pt x="643" y="362"/>
                      <a:pt x="552" y="428"/>
                      <a:pt x="549" y="430"/>
                    </a:cubicBezTo>
                    <a:cubicBezTo>
                      <a:pt x="543" y="434"/>
                      <a:pt x="536" y="434"/>
                      <a:pt x="531" y="430"/>
                    </a:cubicBezTo>
                    <a:cubicBezTo>
                      <a:pt x="529" y="429"/>
                      <a:pt x="496" y="400"/>
                      <a:pt x="447" y="410"/>
                    </a:cubicBezTo>
                    <a:cubicBezTo>
                      <a:pt x="401" y="419"/>
                      <a:pt x="393" y="476"/>
                      <a:pt x="393" y="476"/>
                    </a:cubicBezTo>
                    <a:cubicBezTo>
                      <a:pt x="392" y="482"/>
                      <a:pt x="387" y="487"/>
                      <a:pt x="381" y="488"/>
                    </a:cubicBezTo>
                    <a:cubicBezTo>
                      <a:pt x="339" y="496"/>
                      <a:pt x="315" y="514"/>
                      <a:pt x="300" y="535"/>
                    </a:cubicBezTo>
                    <a:cubicBezTo>
                      <a:pt x="300" y="535"/>
                      <a:pt x="300" y="535"/>
                      <a:pt x="300" y="535"/>
                    </a:cubicBezTo>
                    <a:cubicBezTo>
                      <a:pt x="300" y="535"/>
                      <a:pt x="300" y="535"/>
                      <a:pt x="300" y="535"/>
                    </a:cubicBezTo>
                    <a:cubicBezTo>
                      <a:pt x="299" y="536"/>
                      <a:pt x="299" y="537"/>
                      <a:pt x="298" y="538"/>
                    </a:cubicBezTo>
                    <a:cubicBezTo>
                      <a:pt x="278" y="568"/>
                      <a:pt x="273" y="596"/>
                      <a:pt x="275" y="618"/>
                    </a:cubicBezTo>
                    <a:cubicBezTo>
                      <a:pt x="275" y="618"/>
                      <a:pt x="274" y="618"/>
                      <a:pt x="274" y="618"/>
                    </a:cubicBezTo>
                    <a:cubicBezTo>
                      <a:pt x="275" y="625"/>
                      <a:pt x="276" y="631"/>
                      <a:pt x="278" y="637"/>
                    </a:cubicBezTo>
                    <a:cubicBezTo>
                      <a:pt x="281" y="654"/>
                      <a:pt x="288" y="664"/>
                      <a:pt x="288" y="665"/>
                    </a:cubicBezTo>
                    <a:cubicBezTo>
                      <a:pt x="302" y="693"/>
                      <a:pt x="326" y="711"/>
                      <a:pt x="352" y="724"/>
                    </a:cubicBezTo>
                    <a:cubicBezTo>
                      <a:pt x="352" y="724"/>
                      <a:pt x="352" y="724"/>
                      <a:pt x="352" y="724"/>
                    </a:cubicBezTo>
                    <a:cubicBezTo>
                      <a:pt x="352" y="724"/>
                      <a:pt x="418" y="758"/>
                      <a:pt x="552" y="768"/>
                    </a:cubicBezTo>
                    <a:cubicBezTo>
                      <a:pt x="558" y="768"/>
                      <a:pt x="565" y="769"/>
                      <a:pt x="571" y="769"/>
                    </a:cubicBezTo>
                    <a:cubicBezTo>
                      <a:pt x="571" y="769"/>
                      <a:pt x="570" y="769"/>
                      <a:pt x="570" y="769"/>
                    </a:cubicBezTo>
                    <a:cubicBezTo>
                      <a:pt x="570" y="769"/>
                      <a:pt x="570" y="769"/>
                      <a:pt x="570" y="769"/>
                    </a:cubicBezTo>
                    <a:cubicBezTo>
                      <a:pt x="606" y="770"/>
                      <a:pt x="643" y="762"/>
                      <a:pt x="668" y="733"/>
                    </a:cubicBezTo>
                    <a:cubicBezTo>
                      <a:pt x="682" y="710"/>
                      <a:pt x="687" y="689"/>
                      <a:pt x="681" y="675"/>
                    </a:cubicBezTo>
                    <a:cubicBezTo>
                      <a:pt x="675" y="658"/>
                      <a:pt x="659" y="652"/>
                      <a:pt x="659" y="652"/>
                    </a:cubicBezTo>
                    <a:cubicBezTo>
                      <a:pt x="651" y="649"/>
                      <a:pt x="648" y="641"/>
                      <a:pt x="650" y="634"/>
                    </a:cubicBezTo>
                    <a:cubicBezTo>
                      <a:pt x="653" y="627"/>
                      <a:pt x="661" y="623"/>
                      <a:pt x="668" y="625"/>
                    </a:cubicBezTo>
                    <a:cubicBezTo>
                      <a:pt x="669" y="626"/>
                      <a:pt x="698" y="636"/>
                      <a:pt x="708" y="665"/>
                    </a:cubicBezTo>
                    <a:cubicBezTo>
                      <a:pt x="717" y="689"/>
                      <a:pt x="711" y="717"/>
                      <a:pt x="692" y="749"/>
                    </a:cubicBezTo>
                    <a:cubicBezTo>
                      <a:pt x="691" y="749"/>
                      <a:pt x="691" y="750"/>
                      <a:pt x="691" y="750"/>
                    </a:cubicBezTo>
                    <a:cubicBezTo>
                      <a:pt x="655" y="793"/>
                      <a:pt x="601" y="800"/>
                      <a:pt x="556" y="797"/>
                    </a:cubicBezTo>
                    <a:cubicBezTo>
                      <a:pt x="530" y="795"/>
                      <a:pt x="507" y="789"/>
                      <a:pt x="491" y="785"/>
                    </a:cubicBezTo>
                    <a:cubicBezTo>
                      <a:pt x="524" y="857"/>
                      <a:pt x="598" y="891"/>
                      <a:pt x="677" y="895"/>
                    </a:cubicBezTo>
                    <a:cubicBezTo>
                      <a:pt x="769" y="899"/>
                      <a:pt x="787" y="830"/>
                      <a:pt x="787" y="830"/>
                    </a:cubicBezTo>
                    <a:cubicBezTo>
                      <a:pt x="911" y="781"/>
                      <a:pt x="884" y="656"/>
                      <a:pt x="884" y="656"/>
                    </a:cubicBezTo>
                    <a:cubicBezTo>
                      <a:pt x="936" y="648"/>
                      <a:pt x="1005" y="590"/>
                      <a:pt x="1001" y="474"/>
                    </a:cubicBez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/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49">
                  <a:latin typeface="+mn-lt"/>
                </a:endParaRPr>
              </a:p>
            </p:txBody>
          </p:sp>
        </p:grpSp>
        <p:grpSp>
          <p:nvGrpSpPr>
            <p:cNvPr id="24" name="Group 23"/>
            <p:cNvGrpSpPr/>
            <p:nvPr/>
          </p:nvGrpSpPr>
          <p:grpSpPr>
            <a:xfrm>
              <a:off x="10462762" y="6176967"/>
              <a:ext cx="2635059" cy="3129731"/>
              <a:chOff x="7826363" y="2844010"/>
              <a:chExt cx="1580725" cy="1876982"/>
            </a:xfrm>
            <a:solidFill>
              <a:schemeClr val="accent1"/>
            </a:solidFill>
          </p:grpSpPr>
          <p:sp>
            <p:nvSpPr>
              <p:cNvPr id="25" name="Rounded Rectangle 24"/>
              <p:cNvSpPr/>
              <p:nvPr/>
            </p:nvSpPr>
            <p:spPr>
              <a:xfrm>
                <a:off x="8110354" y="2984172"/>
                <a:ext cx="101591" cy="79045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49"/>
              </a:p>
            </p:txBody>
          </p:sp>
          <p:sp>
            <p:nvSpPr>
              <p:cNvPr id="27" name="Rounded Rectangle 26"/>
              <p:cNvSpPr/>
              <p:nvPr/>
            </p:nvSpPr>
            <p:spPr>
              <a:xfrm>
                <a:off x="8375528" y="3216877"/>
                <a:ext cx="101591" cy="1504115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49"/>
              </a:p>
            </p:txBody>
          </p:sp>
          <p:sp>
            <p:nvSpPr>
              <p:cNvPr id="28" name="Rounded Rectangle 27"/>
              <p:cNvSpPr/>
              <p:nvPr/>
            </p:nvSpPr>
            <p:spPr>
              <a:xfrm>
                <a:off x="8672942" y="3502859"/>
                <a:ext cx="101591" cy="1218133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49"/>
              </a:p>
            </p:txBody>
          </p:sp>
          <p:sp>
            <p:nvSpPr>
              <p:cNvPr id="29" name="Rounded Rectangle 28"/>
              <p:cNvSpPr/>
              <p:nvPr/>
            </p:nvSpPr>
            <p:spPr>
              <a:xfrm>
                <a:off x="9007728" y="3844758"/>
                <a:ext cx="101591" cy="876234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49"/>
              </a:p>
            </p:txBody>
          </p:sp>
          <p:sp>
            <p:nvSpPr>
              <p:cNvPr id="30" name="Rounded Rectangle 29"/>
              <p:cNvSpPr/>
              <p:nvPr/>
            </p:nvSpPr>
            <p:spPr>
              <a:xfrm>
                <a:off x="9305497" y="3844758"/>
                <a:ext cx="101591" cy="876234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49"/>
              </a:p>
            </p:txBody>
          </p:sp>
          <p:sp>
            <p:nvSpPr>
              <p:cNvPr id="31" name="Rounded Rectangle 30"/>
              <p:cNvSpPr/>
              <p:nvPr/>
            </p:nvSpPr>
            <p:spPr>
              <a:xfrm>
                <a:off x="7826363" y="2844010"/>
                <a:ext cx="101591" cy="65885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349"/>
              </a:p>
            </p:txBody>
          </p:sp>
        </p:grpSp>
      </p:grpSp>
      <p:grpSp>
        <p:nvGrpSpPr>
          <p:cNvPr id="90120" name="Group 36"/>
          <p:cNvGrpSpPr>
            <a:grpSpLocks/>
          </p:cNvGrpSpPr>
          <p:nvPr/>
        </p:nvGrpSpPr>
        <p:grpSpPr bwMode="auto">
          <a:xfrm>
            <a:off x="2143125" y="2519363"/>
            <a:ext cx="2576513" cy="315912"/>
            <a:chOff x="1582038" y="2697524"/>
            <a:chExt cx="2577213" cy="316190"/>
          </a:xfrm>
        </p:grpSpPr>
        <p:cxnSp>
          <p:nvCxnSpPr>
            <p:cNvPr id="38" name="Straight Connector 37"/>
            <p:cNvCxnSpPr/>
            <p:nvPr/>
          </p:nvCxnSpPr>
          <p:spPr>
            <a:xfrm flipH="1" flipV="1">
              <a:off x="3660641" y="2697524"/>
              <a:ext cx="498610" cy="316190"/>
            </a:xfrm>
            <a:prstGeom prst="line">
              <a:avLst/>
            </a:prstGeom>
            <a:ln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 flipH="1">
              <a:off x="1582038" y="2697524"/>
              <a:ext cx="2078603" cy="0"/>
            </a:xfrm>
            <a:prstGeom prst="line">
              <a:avLst/>
            </a:prstGeom>
            <a:ln>
              <a:solidFill>
                <a:schemeClr val="accent2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0121" name="Group 39"/>
          <p:cNvGrpSpPr>
            <a:grpSpLocks/>
          </p:cNvGrpSpPr>
          <p:nvPr/>
        </p:nvGrpSpPr>
        <p:grpSpPr bwMode="auto">
          <a:xfrm>
            <a:off x="2346325" y="4143375"/>
            <a:ext cx="2493963" cy="315913"/>
            <a:chOff x="1804697" y="4994858"/>
            <a:chExt cx="2493744" cy="316190"/>
          </a:xfrm>
        </p:grpSpPr>
        <p:cxnSp>
          <p:nvCxnSpPr>
            <p:cNvPr id="41" name="Straight Connector 40"/>
            <p:cNvCxnSpPr/>
            <p:nvPr/>
          </p:nvCxnSpPr>
          <p:spPr>
            <a:xfrm flipH="1">
              <a:off x="3800010" y="4994858"/>
              <a:ext cx="498431" cy="316190"/>
            </a:xfrm>
            <a:prstGeom prst="line">
              <a:avLst/>
            </a:prstGeom>
            <a:ln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>
            <a:xfrm flipH="1">
              <a:off x="1804697" y="5311048"/>
              <a:ext cx="1995313" cy="0"/>
            </a:xfrm>
            <a:prstGeom prst="line">
              <a:avLst/>
            </a:prstGeom>
            <a:ln>
              <a:solidFill>
                <a:schemeClr val="accent3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0122" name="Group 42"/>
          <p:cNvGrpSpPr>
            <a:grpSpLocks/>
          </p:cNvGrpSpPr>
          <p:nvPr/>
        </p:nvGrpSpPr>
        <p:grpSpPr bwMode="auto">
          <a:xfrm>
            <a:off x="6484938" y="2354263"/>
            <a:ext cx="2803525" cy="315912"/>
            <a:chOff x="7528087" y="2680840"/>
            <a:chExt cx="2803259" cy="316190"/>
          </a:xfrm>
        </p:grpSpPr>
        <p:cxnSp>
          <p:nvCxnSpPr>
            <p:cNvPr id="44" name="Straight Connector 43"/>
            <p:cNvCxnSpPr/>
            <p:nvPr/>
          </p:nvCxnSpPr>
          <p:spPr>
            <a:xfrm flipV="1">
              <a:off x="7528087" y="2680840"/>
              <a:ext cx="498428" cy="316190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>
              <a:off x="8026515" y="2680840"/>
              <a:ext cx="2304831" cy="0"/>
            </a:xfrm>
            <a:prstGeom prst="line">
              <a:avLst/>
            </a:prstGeom>
            <a:ln>
              <a:solidFill>
                <a:schemeClr val="accent1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0123" name="Group 45"/>
          <p:cNvGrpSpPr>
            <a:grpSpLocks/>
          </p:cNvGrpSpPr>
          <p:nvPr/>
        </p:nvGrpSpPr>
        <p:grpSpPr bwMode="auto">
          <a:xfrm>
            <a:off x="6611938" y="4017963"/>
            <a:ext cx="2389187" cy="203200"/>
            <a:chOff x="8125333" y="4745260"/>
            <a:chExt cx="2389596" cy="203034"/>
          </a:xfrm>
        </p:grpSpPr>
        <p:cxnSp>
          <p:nvCxnSpPr>
            <p:cNvPr id="47" name="Straight Connector 46"/>
            <p:cNvCxnSpPr/>
            <p:nvPr/>
          </p:nvCxnSpPr>
          <p:spPr>
            <a:xfrm>
              <a:off x="8125333" y="4745260"/>
              <a:ext cx="522376" cy="203034"/>
            </a:xfrm>
            <a:prstGeom prst="line">
              <a:avLst/>
            </a:prstGeom>
            <a:ln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/>
            <p:cNvCxnSpPr/>
            <p:nvPr/>
          </p:nvCxnSpPr>
          <p:spPr>
            <a:xfrm>
              <a:off x="8647709" y="4948294"/>
              <a:ext cx="1867220" cy="0"/>
            </a:xfrm>
            <a:prstGeom prst="line">
              <a:avLst/>
            </a:prstGeom>
            <a:ln>
              <a:solidFill>
                <a:schemeClr val="bg2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9" name="Group 8"/>
          <p:cNvGrpSpPr>
            <a:grpSpLocks noChangeAspect="1"/>
          </p:cNvGrpSpPr>
          <p:nvPr/>
        </p:nvGrpSpPr>
        <p:grpSpPr bwMode="auto">
          <a:xfrm>
            <a:off x="9288087" y="3818178"/>
            <a:ext cx="781049" cy="779462"/>
            <a:chOff x="2183" y="3253"/>
            <a:chExt cx="492" cy="491"/>
          </a:xfrm>
          <a:solidFill>
            <a:schemeClr val="bg2"/>
          </a:solidFill>
        </p:grpSpPr>
        <p:sp>
          <p:nvSpPr>
            <p:cNvPr id="50" name="Freeform 9"/>
            <p:cNvSpPr>
              <a:spLocks noEditPoints="1"/>
            </p:cNvSpPr>
            <p:nvPr/>
          </p:nvSpPr>
          <p:spPr bwMode="auto">
            <a:xfrm>
              <a:off x="2183" y="3298"/>
              <a:ext cx="444" cy="446"/>
            </a:xfrm>
            <a:custGeom>
              <a:avLst/>
              <a:gdLst>
                <a:gd name="T0" fmla="*/ 93 w 185"/>
                <a:gd name="T1" fmla="*/ 186 h 186"/>
                <a:gd name="T2" fmla="*/ 185 w 185"/>
                <a:gd name="T3" fmla="*/ 93 h 186"/>
                <a:gd name="T4" fmla="*/ 175 w 185"/>
                <a:gd name="T5" fmla="*/ 49 h 186"/>
                <a:gd name="T6" fmla="*/ 172 w 185"/>
                <a:gd name="T7" fmla="*/ 49 h 186"/>
                <a:gd name="T8" fmla="*/ 171 w 185"/>
                <a:gd name="T9" fmla="*/ 49 h 186"/>
                <a:gd name="T10" fmla="*/ 159 w 185"/>
                <a:gd name="T11" fmla="*/ 48 h 186"/>
                <a:gd name="T12" fmla="*/ 151 w 185"/>
                <a:gd name="T13" fmla="*/ 57 h 186"/>
                <a:gd name="T14" fmla="*/ 161 w 185"/>
                <a:gd name="T15" fmla="*/ 93 h 186"/>
                <a:gd name="T16" fmla="*/ 93 w 185"/>
                <a:gd name="T17" fmla="*/ 161 h 186"/>
                <a:gd name="T18" fmla="*/ 25 w 185"/>
                <a:gd name="T19" fmla="*/ 93 h 186"/>
                <a:gd name="T20" fmla="*/ 93 w 185"/>
                <a:gd name="T21" fmla="*/ 25 h 186"/>
                <a:gd name="T22" fmla="*/ 129 w 185"/>
                <a:gd name="T23" fmla="*/ 35 h 186"/>
                <a:gd name="T24" fmla="*/ 136 w 185"/>
                <a:gd name="T25" fmla="*/ 27 h 186"/>
                <a:gd name="T26" fmla="*/ 135 w 185"/>
                <a:gd name="T27" fmla="*/ 14 h 186"/>
                <a:gd name="T28" fmla="*/ 135 w 185"/>
                <a:gd name="T29" fmla="*/ 11 h 186"/>
                <a:gd name="T30" fmla="*/ 93 w 185"/>
                <a:gd name="T31" fmla="*/ 0 h 186"/>
                <a:gd name="T32" fmla="*/ 0 w 185"/>
                <a:gd name="T33" fmla="*/ 93 h 186"/>
                <a:gd name="T34" fmla="*/ 93 w 185"/>
                <a:gd name="T35" fmla="*/ 186 h 186"/>
                <a:gd name="T36" fmla="*/ 93 w 185"/>
                <a:gd name="T37" fmla="*/ 186 h 186"/>
                <a:gd name="T38" fmla="*/ 93 w 185"/>
                <a:gd name="T39" fmla="*/ 186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85" h="186">
                  <a:moveTo>
                    <a:pt x="93" y="186"/>
                  </a:moveTo>
                  <a:cubicBezTo>
                    <a:pt x="144" y="186"/>
                    <a:pt x="185" y="144"/>
                    <a:pt x="185" y="93"/>
                  </a:cubicBezTo>
                  <a:cubicBezTo>
                    <a:pt x="185" y="77"/>
                    <a:pt x="181" y="62"/>
                    <a:pt x="175" y="49"/>
                  </a:cubicBezTo>
                  <a:cubicBezTo>
                    <a:pt x="174" y="49"/>
                    <a:pt x="173" y="49"/>
                    <a:pt x="172" y="49"/>
                  </a:cubicBezTo>
                  <a:cubicBezTo>
                    <a:pt x="172" y="49"/>
                    <a:pt x="171" y="49"/>
                    <a:pt x="171" y="49"/>
                  </a:cubicBezTo>
                  <a:cubicBezTo>
                    <a:pt x="159" y="48"/>
                    <a:pt x="159" y="48"/>
                    <a:pt x="159" y="48"/>
                  </a:cubicBezTo>
                  <a:cubicBezTo>
                    <a:pt x="151" y="57"/>
                    <a:pt x="151" y="57"/>
                    <a:pt x="151" y="57"/>
                  </a:cubicBezTo>
                  <a:cubicBezTo>
                    <a:pt x="157" y="67"/>
                    <a:pt x="161" y="80"/>
                    <a:pt x="161" y="93"/>
                  </a:cubicBezTo>
                  <a:cubicBezTo>
                    <a:pt x="161" y="130"/>
                    <a:pt x="130" y="161"/>
                    <a:pt x="93" y="161"/>
                  </a:cubicBezTo>
                  <a:cubicBezTo>
                    <a:pt x="55" y="161"/>
                    <a:pt x="25" y="130"/>
                    <a:pt x="25" y="93"/>
                  </a:cubicBezTo>
                  <a:cubicBezTo>
                    <a:pt x="25" y="55"/>
                    <a:pt x="55" y="25"/>
                    <a:pt x="93" y="25"/>
                  </a:cubicBezTo>
                  <a:cubicBezTo>
                    <a:pt x="106" y="25"/>
                    <a:pt x="118" y="28"/>
                    <a:pt x="129" y="35"/>
                  </a:cubicBezTo>
                  <a:cubicBezTo>
                    <a:pt x="136" y="27"/>
                    <a:pt x="136" y="27"/>
                    <a:pt x="136" y="27"/>
                  </a:cubicBezTo>
                  <a:cubicBezTo>
                    <a:pt x="135" y="14"/>
                    <a:pt x="135" y="14"/>
                    <a:pt x="135" y="14"/>
                  </a:cubicBezTo>
                  <a:cubicBezTo>
                    <a:pt x="135" y="13"/>
                    <a:pt x="135" y="12"/>
                    <a:pt x="135" y="11"/>
                  </a:cubicBezTo>
                  <a:cubicBezTo>
                    <a:pt x="123" y="4"/>
                    <a:pt x="108" y="0"/>
                    <a:pt x="93" y="0"/>
                  </a:cubicBezTo>
                  <a:cubicBezTo>
                    <a:pt x="41" y="0"/>
                    <a:pt x="0" y="42"/>
                    <a:pt x="0" y="93"/>
                  </a:cubicBezTo>
                  <a:cubicBezTo>
                    <a:pt x="0" y="144"/>
                    <a:pt x="41" y="186"/>
                    <a:pt x="93" y="186"/>
                  </a:cubicBezTo>
                  <a:close/>
                  <a:moveTo>
                    <a:pt x="93" y="186"/>
                  </a:moveTo>
                  <a:cubicBezTo>
                    <a:pt x="93" y="186"/>
                    <a:pt x="93" y="186"/>
                    <a:pt x="93" y="18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51" name="Freeform 10"/>
            <p:cNvSpPr>
              <a:spLocks noEditPoints="1"/>
            </p:cNvSpPr>
            <p:nvPr/>
          </p:nvSpPr>
          <p:spPr bwMode="auto">
            <a:xfrm>
              <a:off x="2296" y="3411"/>
              <a:ext cx="218" cy="218"/>
            </a:xfrm>
            <a:custGeom>
              <a:avLst/>
              <a:gdLst>
                <a:gd name="T0" fmla="*/ 46 w 91"/>
                <a:gd name="T1" fmla="*/ 22 h 91"/>
                <a:gd name="T2" fmla="*/ 48 w 91"/>
                <a:gd name="T3" fmla="*/ 22 h 91"/>
                <a:gd name="T4" fmla="*/ 65 w 91"/>
                <a:gd name="T5" fmla="*/ 5 h 91"/>
                <a:gd name="T6" fmla="*/ 65 w 91"/>
                <a:gd name="T7" fmla="*/ 4 h 91"/>
                <a:gd name="T8" fmla="*/ 46 w 91"/>
                <a:gd name="T9" fmla="*/ 0 h 91"/>
                <a:gd name="T10" fmla="*/ 0 w 91"/>
                <a:gd name="T11" fmla="*/ 46 h 91"/>
                <a:gd name="T12" fmla="*/ 46 w 91"/>
                <a:gd name="T13" fmla="*/ 91 h 91"/>
                <a:gd name="T14" fmla="*/ 91 w 91"/>
                <a:gd name="T15" fmla="*/ 46 h 91"/>
                <a:gd name="T16" fmla="*/ 87 w 91"/>
                <a:gd name="T17" fmla="*/ 27 h 91"/>
                <a:gd name="T18" fmla="*/ 87 w 91"/>
                <a:gd name="T19" fmla="*/ 27 h 91"/>
                <a:gd name="T20" fmla="*/ 70 w 91"/>
                <a:gd name="T21" fmla="*/ 44 h 91"/>
                <a:gd name="T22" fmla="*/ 70 w 91"/>
                <a:gd name="T23" fmla="*/ 46 h 91"/>
                <a:gd name="T24" fmla="*/ 46 w 91"/>
                <a:gd name="T25" fmla="*/ 70 h 91"/>
                <a:gd name="T26" fmla="*/ 22 w 91"/>
                <a:gd name="T27" fmla="*/ 46 h 91"/>
                <a:gd name="T28" fmla="*/ 46 w 91"/>
                <a:gd name="T29" fmla="*/ 22 h 91"/>
                <a:gd name="T30" fmla="*/ 46 w 91"/>
                <a:gd name="T31" fmla="*/ 22 h 91"/>
                <a:gd name="T32" fmla="*/ 46 w 91"/>
                <a:gd name="T33" fmla="*/ 22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1" h="91">
                  <a:moveTo>
                    <a:pt x="46" y="22"/>
                  </a:moveTo>
                  <a:cubicBezTo>
                    <a:pt x="46" y="22"/>
                    <a:pt x="47" y="22"/>
                    <a:pt x="48" y="22"/>
                  </a:cubicBezTo>
                  <a:cubicBezTo>
                    <a:pt x="65" y="5"/>
                    <a:pt x="65" y="5"/>
                    <a:pt x="65" y="5"/>
                  </a:cubicBezTo>
                  <a:cubicBezTo>
                    <a:pt x="65" y="4"/>
                    <a:pt x="65" y="4"/>
                    <a:pt x="65" y="4"/>
                  </a:cubicBezTo>
                  <a:cubicBezTo>
                    <a:pt x="59" y="2"/>
                    <a:pt x="53" y="0"/>
                    <a:pt x="46" y="0"/>
                  </a:cubicBezTo>
                  <a:cubicBezTo>
                    <a:pt x="20" y="0"/>
                    <a:pt x="0" y="21"/>
                    <a:pt x="0" y="46"/>
                  </a:cubicBezTo>
                  <a:cubicBezTo>
                    <a:pt x="0" y="71"/>
                    <a:pt x="20" y="91"/>
                    <a:pt x="46" y="91"/>
                  </a:cubicBezTo>
                  <a:cubicBezTo>
                    <a:pt x="71" y="91"/>
                    <a:pt x="91" y="71"/>
                    <a:pt x="91" y="46"/>
                  </a:cubicBezTo>
                  <a:cubicBezTo>
                    <a:pt x="91" y="39"/>
                    <a:pt x="90" y="32"/>
                    <a:pt x="87" y="27"/>
                  </a:cubicBezTo>
                  <a:cubicBezTo>
                    <a:pt x="87" y="27"/>
                    <a:pt x="87" y="27"/>
                    <a:pt x="87" y="27"/>
                  </a:cubicBezTo>
                  <a:cubicBezTo>
                    <a:pt x="70" y="44"/>
                    <a:pt x="70" y="44"/>
                    <a:pt x="70" y="44"/>
                  </a:cubicBezTo>
                  <a:cubicBezTo>
                    <a:pt x="70" y="45"/>
                    <a:pt x="70" y="45"/>
                    <a:pt x="70" y="46"/>
                  </a:cubicBezTo>
                  <a:cubicBezTo>
                    <a:pt x="70" y="59"/>
                    <a:pt x="59" y="70"/>
                    <a:pt x="46" y="70"/>
                  </a:cubicBezTo>
                  <a:cubicBezTo>
                    <a:pt x="32" y="70"/>
                    <a:pt x="22" y="59"/>
                    <a:pt x="22" y="46"/>
                  </a:cubicBezTo>
                  <a:cubicBezTo>
                    <a:pt x="22" y="33"/>
                    <a:pt x="32" y="22"/>
                    <a:pt x="46" y="22"/>
                  </a:cubicBezTo>
                  <a:close/>
                  <a:moveTo>
                    <a:pt x="46" y="22"/>
                  </a:moveTo>
                  <a:cubicBezTo>
                    <a:pt x="46" y="22"/>
                    <a:pt x="46" y="22"/>
                    <a:pt x="46" y="2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52" name="Freeform 11"/>
            <p:cNvSpPr>
              <a:spLocks noEditPoints="1"/>
            </p:cNvSpPr>
            <p:nvPr/>
          </p:nvSpPr>
          <p:spPr bwMode="auto">
            <a:xfrm>
              <a:off x="2425" y="3253"/>
              <a:ext cx="250" cy="246"/>
            </a:xfrm>
            <a:custGeom>
              <a:avLst/>
              <a:gdLst>
                <a:gd name="T0" fmla="*/ 87 w 104"/>
                <a:gd name="T1" fmla="*/ 28 h 103"/>
                <a:gd name="T2" fmla="*/ 92 w 104"/>
                <a:gd name="T3" fmla="*/ 23 h 103"/>
                <a:gd name="T4" fmla="*/ 92 w 104"/>
                <a:gd name="T5" fmla="*/ 14 h 103"/>
                <a:gd name="T6" fmla="*/ 89 w 104"/>
                <a:gd name="T7" fmla="*/ 11 h 103"/>
                <a:gd name="T8" fmla="*/ 85 w 104"/>
                <a:gd name="T9" fmla="*/ 9 h 103"/>
                <a:gd name="T10" fmla="*/ 81 w 104"/>
                <a:gd name="T11" fmla="*/ 11 h 103"/>
                <a:gd name="T12" fmla="*/ 75 w 104"/>
                <a:gd name="T13" fmla="*/ 17 h 103"/>
                <a:gd name="T14" fmla="*/ 74 w 104"/>
                <a:gd name="T15" fmla="*/ 1 h 103"/>
                <a:gd name="T16" fmla="*/ 72 w 104"/>
                <a:gd name="T17" fmla="*/ 0 h 103"/>
                <a:gd name="T18" fmla="*/ 70 w 104"/>
                <a:gd name="T19" fmla="*/ 0 h 103"/>
                <a:gd name="T20" fmla="*/ 48 w 104"/>
                <a:gd name="T21" fmla="*/ 23 h 103"/>
                <a:gd name="T22" fmla="*/ 45 w 104"/>
                <a:gd name="T23" fmla="*/ 31 h 103"/>
                <a:gd name="T24" fmla="*/ 45 w 104"/>
                <a:gd name="T25" fmla="*/ 31 h 103"/>
                <a:gd name="T26" fmla="*/ 46 w 104"/>
                <a:gd name="T27" fmla="*/ 46 h 103"/>
                <a:gd name="T28" fmla="*/ 38 w 104"/>
                <a:gd name="T29" fmla="*/ 54 h 103"/>
                <a:gd name="T30" fmla="*/ 23 w 104"/>
                <a:gd name="T31" fmla="*/ 68 h 103"/>
                <a:gd name="T32" fmla="*/ 23 w 104"/>
                <a:gd name="T33" fmla="*/ 69 h 103"/>
                <a:gd name="T34" fmla="*/ 9 w 104"/>
                <a:gd name="T35" fmla="*/ 83 h 103"/>
                <a:gd name="T36" fmla="*/ 2 w 104"/>
                <a:gd name="T37" fmla="*/ 89 h 103"/>
                <a:gd name="T38" fmla="*/ 1 w 104"/>
                <a:gd name="T39" fmla="*/ 92 h 103"/>
                <a:gd name="T40" fmla="*/ 1 w 104"/>
                <a:gd name="T41" fmla="*/ 97 h 103"/>
                <a:gd name="T42" fmla="*/ 5 w 104"/>
                <a:gd name="T43" fmla="*/ 103 h 103"/>
                <a:gd name="T44" fmla="*/ 6 w 104"/>
                <a:gd name="T45" fmla="*/ 103 h 103"/>
                <a:gd name="T46" fmla="*/ 11 w 104"/>
                <a:gd name="T47" fmla="*/ 102 h 103"/>
                <a:gd name="T48" fmla="*/ 14 w 104"/>
                <a:gd name="T49" fmla="*/ 101 h 103"/>
                <a:gd name="T50" fmla="*/ 59 w 104"/>
                <a:gd name="T51" fmla="*/ 57 h 103"/>
                <a:gd name="T52" fmla="*/ 72 w 104"/>
                <a:gd name="T53" fmla="*/ 58 h 103"/>
                <a:gd name="T54" fmla="*/ 72 w 104"/>
                <a:gd name="T55" fmla="*/ 58 h 103"/>
                <a:gd name="T56" fmla="*/ 73 w 104"/>
                <a:gd name="T57" fmla="*/ 58 h 103"/>
                <a:gd name="T58" fmla="*/ 80 w 104"/>
                <a:gd name="T59" fmla="*/ 55 h 103"/>
                <a:gd name="T60" fmla="*/ 102 w 104"/>
                <a:gd name="T61" fmla="*/ 32 h 103"/>
                <a:gd name="T62" fmla="*/ 101 w 104"/>
                <a:gd name="T63" fmla="*/ 29 h 103"/>
                <a:gd name="T64" fmla="*/ 87 w 104"/>
                <a:gd name="T65" fmla="*/ 28 h 103"/>
                <a:gd name="T66" fmla="*/ 87 w 104"/>
                <a:gd name="T67" fmla="*/ 28 h 103"/>
                <a:gd name="T68" fmla="*/ 87 w 104"/>
                <a:gd name="T69" fmla="*/ 28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04" h="103">
                  <a:moveTo>
                    <a:pt x="87" y="28"/>
                  </a:moveTo>
                  <a:cubicBezTo>
                    <a:pt x="92" y="23"/>
                    <a:pt x="92" y="23"/>
                    <a:pt x="92" y="23"/>
                  </a:cubicBezTo>
                  <a:cubicBezTo>
                    <a:pt x="95" y="20"/>
                    <a:pt x="95" y="17"/>
                    <a:pt x="92" y="14"/>
                  </a:cubicBezTo>
                  <a:cubicBezTo>
                    <a:pt x="89" y="11"/>
                    <a:pt x="89" y="11"/>
                    <a:pt x="89" y="11"/>
                  </a:cubicBezTo>
                  <a:cubicBezTo>
                    <a:pt x="88" y="10"/>
                    <a:pt x="86" y="9"/>
                    <a:pt x="85" y="9"/>
                  </a:cubicBezTo>
                  <a:cubicBezTo>
                    <a:pt x="83" y="9"/>
                    <a:pt x="82" y="10"/>
                    <a:pt x="81" y="11"/>
                  </a:cubicBezTo>
                  <a:cubicBezTo>
                    <a:pt x="75" y="17"/>
                    <a:pt x="75" y="17"/>
                    <a:pt x="75" y="17"/>
                  </a:cubicBezTo>
                  <a:cubicBezTo>
                    <a:pt x="74" y="1"/>
                    <a:pt x="74" y="1"/>
                    <a:pt x="74" y="1"/>
                  </a:cubicBezTo>
                  <a:cubicBezTo>
                    <a:pt x="74" y="0"/>
                    <a:pt x="73" y="0"/>
                    <a:pt x="72" y="0"/>
                  </a:cubicBezTo>
                  <a:cubicBezTo>
                    <a:pt x="71" y="0"/>
                    <a:pt x="71" y="0"/>
                    <a:pt x="70" y="0"/>
                  </a:cubicBezTo>
                  <a:cubicBezTo>
                    <a:pt x="48" y="23"/>
                    <a:pt x="48" y="23"/>
                    <a:pt x="48" y="23"/>
                  </a:cubicBezTo>
                  <a:cubicBezTo>
                    <a:pt x="46" y="25"/>
                    <a:pt x="45" y="28"/>
                    <a:pt x="45" y="31"/>
                  </a:cubicBezTo>
                  <a:cubicBezTo>
                    <a:pt x="45" y="31"/>
                    <a:pt x="45" y="31"/>
                    <a:pt x="45" y="31"/>
                  </a:cubicBezTo>
                  <a:cubicBezTo>
                    <a:pt x="46" y="46"/>
                    <a:pt x="46" y="46"/>
                    <a:pt x="46" y="46"/>
                  </a:cubicBezTo>
                  <a:cubicBezTo>
                    <a:pt x="38" y="54"/>
                    <a:pt x="38" y="54"/>
                    <a:pt x="38" y="54"/>
                  </a:cubicBezTo>
                  <a:cubicBezTo>
                    <a:pt x="23" y="68"/>
                    <a:pt x="23" y="68"/>
                    <a:pt x="23" y="68"/>
                  </a:cubicBezTo>
                  <a:cubicBezTo>
                    <a:pt x="23" y="69"/>
                    <a:pt x="23" y="69"/>
                    <a:pt x="23" y="69"/>
                  </a:cubicBezTo>
                  <a:cubicBezTo>
                    <a:pt x="9" y="83"/>
                    <a:pt x="9" y="83"/>
                    <a:pt x="9" y="83"/>
                  </a:cubicBezTo>
                  <a:cubicBezTo>
                    <a:pt x="2" y="89"/>
                    <a:pt x="2" y="89"/>
                    <a:pt x="2" y="89"/>
                  </a:cubicBezTo>
                  <a:cubicBezTo>
                    <a:pt x="2" y="90"/>
                    <a:pt x="1" y="91"/>
                    <a:pt x="1" y="92"/>
                  </a:cubicBezTo>
                  <a:cubicBezTo>
                    <a:pt x="1" y="97"/>
                    <a:pt x="1" y="97"/>
                    <a:pt x="1" y="97"/>
                  </a:cubicBezTo>
                  <a:cubicBezTo>
                    <a:pt x="0" y="100"/>
                    <a:pt x="3" y="103"/>
                    <a:pt x="5" y="103"/>
                  </a:cubicBezTo>
                  <a:cubicBezTo>
                    <a:pt x="6" y="103"/>
                    <a:pt x="6" y="103"/>
                    <a:pt x="6" y="103"/>
                  </a:cubicBezTo>
                  <a:cubicBezTo>
                    <a:pt x="11" y="102"/>
                    <a:pt x="11" y="102"/>
                    <a:pt x="11" y="102"/>
                  </a:cubicBezTo>
                  <a:cubicBezTo>
                    <a:pt x="12" y="102"/>
                    <a:pt x="13" y="102"/>
                    <a:pt x="14" y="101"/>
                  </a:cubicBezTo>
                  <a:cubicBezTo>
                    <a:pt x="59" y="57"/>
                    <a:pt x="59" y="57"/>
                    <a:pt x="59" y="57"/>
                  </a:cubicBezTo>
                  <a:cubicBezTo>
                    <a:pt x="72" y="58"/>
                    <a:pt x="72" y="58"/>
                    <a:pt x="72" y="58"/>
                  </a:cubicBezTo>
                  <a:cubicBezTo>
                    <a:pt x="72" y="58"/>
                    <a:pt x="72" y="58"/>
                    <a:pt x="72" y="58"/>
                  </a:cubicBezTo>
                  <a:cubicBezTo>
                    <a:pt x="72" y="58"/>
                    <a:pt x="73" y="58"/>
                    <a:pt x="73" y="58"/>
                  </a:cubicBezTo>
                  <a:cubicBezTo>
                    <a:pt x="75" y="58"/>
                    <a:pt x="78" y="57"/>
                    <a:pt x="80" y="55"/>
                  </a:cubicBezTo>
                  <a:cubicBezTo>
                    <a:pt x="102" y="32"/>
                    <a:pt x="102" y="32"/>
                    <a:pt x="102" y="32"/>
                  </a:cubicBezTo>
                  <a:cubicBezTo>
                    <a:pt x="104" y="31"/>
                    <a:pt x="103" y="29"/>
                    <a:pt x="101" y="29"/>
                  </a:cubicBezTo>
                  <a:lnTo>
                    <a:pt x="87" y="28"/>
                  </a:lnTo>
                  <a:close/>
                  <a:moveTo>
                    <a:pt x="87" y="28"/>
                  </a:moveTo>
                  <a:cubicBezTo>
                    <a:pt x="87" y="28"/>
                    <a:pt x="87" y="28"/>
                    <a:pt x="87" y="2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</p:grpSp>
      <p:grpSp>
        <p:nvGrpSpPr>
          <p:cNvPr id="53" name="Group 22"/>
          <p:cNvGrpSpPr>
            <a:grpSpLocks noChangeAspect="1"/>
          </p:cNvGrpSpPr>
          <p:nvPr/>
        </p:nvGrpSpPr>
        <p:grpSpPr bwMode="auto">
          <a:xfrm>
            <a:off x="1265215" y="2212287"/>
            <a:ext cx="685800" cy="576263"/>
            <a:chOff x="4092" y="3320"/>
            <a:chExt cx="432" cy="363"/>
          </a:xfrm>
          <a:solidFill>
            <a:schemeClr val="accent2"/>
          </a:solidFill>
        </p:grpSpPr>
        <p:sp>
          <p:nvSpPr>
            <p:cNvPr id="54" name="Freeform 23"/>
            <p:cNvSpPr>
              <a:spLocks/>
            </p:cNvSpPr>
            <p:nvPr/>
          </p:nvSpPr>
          <p:spPr bwMode="auto">
            <a:xfrm>
              <a:off x="4200" y="3365"/>
              <a:ext cx="214" cy="12"/>
            </a:xfrm>
            <a:custGeom>
              <a:avLst/>
              <a:gdLst>
                <a:gd name="T0" fmla="*/ 86 w 89"/>
                <a:gd name="T1" fmla="*/ 5 h 5"/>
                <a:gd name="T2" fmla="*/ 3 w 89"/>
                <a:gd name="T3" fmla="*/ 5 h 5"/>
                <a:gd name="T4" fmla="*/ 0 w 89"/>
                <a:gd name="T5" fmla="*/ 2 h 5"/>
                <a:gd name="T6" fmla="*/ 3 w 89"/>
                <a:gd name="T7" fmla="*/ 0 h 5"/>
                <a:gd name="T8" fmla="*/ 86 w 89"/>
                <a:gd name="T9" fmla="*/ 0 h 5"/>
                <a:gd name="T10" fmla="*/ 89 w 89"/>
                <a:gd name="T11" fmla="*/ 2 h 5"/>
                <a:gd name="T12" fmla="*/ 86 w 89"/>
                <a:gd name="T13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9" h="5">
                  <a:moveTo>
                    <a:pt x="86" y="5"/>
                  </a:moveTo>
                  <a:cubicBezTo>
                    <a:pt x="3" y="5"/>
                    <a:pt x="3" y="5"/>
                    <a:pt x="3" y="5"/>
                  </a:cubicBezTo>
                  <a:cubicBezTo>
                    <a:pt x="2" y="5"/>
                    <a:pt x="0" y="4"/>
                    <a:pt x="0" y="2"/>
                  </a:cubicBezTo>
                  <a:cubicBezTo>
                    <a:pt x="0" y="1"/>
                    <a:pt x="2" y="0"/>
                    <a:pt x="3" y="0"/>
                  </a:cubicBezTo>
                  <a:cubicBezTo>
                    <a:pt x="86" y="0"/>
                    <a:pt x="86" y="0"/>
                    <a:pt x="86" y="0"/>
                  </a:cubicBezTo>
                  <a:cubicBezTo>
                    <a:pt x="87" y="0"/>
                    <a:pt x="89" y="1"/>
                    <a:pt x="89" y="2"/>
                  </a:cubicBezTo>
                  <a:cubicBezTo>
                    <a:pt x="89" y="4"/>
                    <a:pt x="87" y="5"/>
                    <a:pt x="86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55" name="Line 24"/>
            <p:cNvSpPr>
              <a:spLocks noChangeShapeType="1"/>
            </p:cNvSpPr>
            <p:nvPr/>
          </p:nvSpPr>
          <p:spPr bwMode="auto">
            <a:xfrm>
              <a:off x="4407" y="3387"/>
              <a:ext cx="0" cy="0"/>
            </a:xfrm>
            <a:prstGeom prst="lin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56" name="Line 25"/>
            <p:cNvSpPr>
              <a:spLocks noChangeShapeType="1"/>
            </p:cNvSpPr>
            <p:nvPr/>
          </p:nvSpPr>
          <p:spPr bwMode="auto">
            <a:xfrm>
              <a:off x="4407" y="3387"/>
              <a:ext cx="0" cy="0"/>
            </a:xfrm>
            <a:prstGeom prst="lin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57" name="Line 26"/>
            <p:cNvSpPr>
              <a:spLocks noChangeShapeType="1"/>
            </p:cNvSpPr>
            <p:nvPr/>
          </p:nvSpPr>
          <p:spPr bwMode="auto">
            <a:xfrm>
              <a:off x="4208" y="3387"/>
              <a:ext cx="0" cy="0"/>
            </a:xfrm>
            <a:prstGeom prst="lin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58" name="Line 27"/>
            <p:cNvSpPr>
              <a:spLocks noChangeShapeType="1"/>
            </p:cNvSpPr>
            <p:nvPr/>
          </p:nvSpPr>
          <p:spPr bwMode="auto">
            <a:xfrm>
              <a:off x="4208" y="3387"/>
              <a:ext cx="0" cy="0"/>
            </a:xfrm>
            <a:prstGeom prst="lin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59" name="Freeform 28"/>
            <p:cNvSpPr>
              <a:spLocks/>
            </p:cNvSpPr>
            <p:nvPr/>
          </p:nvSpPr>
          <p:spPr bwMode="auto">
            <a:xfrm>
              <a:off x="4200" y="3413"/>
              <a:ext cx="214" cy="12"/>
            </a:xfrm>
            <a:custGeom>
              <a:avLst/>
              <a:gdLst>
                <a:gd name="T0" fmla="*/ 86 w 89"/>
                <a:gd name="T1" fmla="*/ 5 h 5"/>
                <a:gd name="T2" fmla="*/ 3 w 89"/>
                <a:gd name="T3" fmla="*/ 5 h 5"/>
                <a:gd name="T4" fmla="*/ 0 w 89"/>
                <a:gd name="T5" fmla="*/ 3 h 5"/>
                <a:gd name="T6" fmla="*/ 3 w 89"/>
                <a:gd name="T7" fmla="*/ 0 h 5"/>
                <a:gd name="T8" fmla="*/ 86 w 89"/>
                <a:gd name="T9" fmla="*/ 0 h 5"/>
                <a:gd name="T10" fmla="*/ 89 w 89"/>
                <a:gd name="T11" fmla="*/ 3 h 5"/>
                <a:gd name="T12" fmla="*/ 86 w 89"/>
                <a:gd name="T13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9" h="5">
                  <a:moveTo>
                    <a:pt x="86" y="5"/>
                  </a:moveTo>
                  <a:cubicBezTo>
                    <a:pt x="3" y="5"/>
                    <a:pt x="3" y="5"/>
                    <a:pt x="3" y="5"/>
                  </a:cubicBezTo>
                  <a:cubicBezTo>
                    <a:pt x="2" y="5"/>
                    <a:pt x="0" y="4"/>
                    <a:pt x="0" y="3"/>
                  </a:cubicBezTo>
                  <a:cubicBezTo>
                    <a:pt x="0" y="1"/>
                    <a:pt x="2" y="0"/>
                    <a:pt x="3" y="0"/>
                  </a:cubicBezTo>
                  <a:cubicBezTo>
                    <a:pt x="86" y="0"/>
                    <a:pt x="86" y="0"/>
                    <a:pt x="86" y="0"/>
                  </a:cubicBezTo>
                  <a:cubicBezTo>
                    <a:pt x="87" y="0"/>
                    <a:pt x="89" y="1"/>
                    <a:pt x="89" y="3"/>
                  </a:cubicBezTo>
                  <a:cubicBezTo>
                    <a:pt x="89" y="4"/>
                    <a:pt x="87" y="5"/>
                    <a:pt x="86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60" name="Line 29"/>
            <p:cNvSpPr>
              <a:spLocks noChangeShapeType="1"/>
            </p:cNvSpPr>
            <p:nvPr/>
          </p:nvSpPr>
          <p:spPr bwMode="auto">
            <a:xfrm>
              <a:off x="4407" y="3452"/>
              <a:ext cx="0" cy="0"/>
            </a:xfrm>
            <a:prstGeom prst="lin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61" name="Line 30"/>
            <p:cNvSpPr>
              <a:spLocks noChangeShapeType="1"/>
            </p:cNvSpPr>
            <p:nvPr/>
          </p:nvSpPr>
          <p:spPr bwMode="auto">
            <a:xfrm>
              <a:off x="4407" y="3452"/>
              <a:ext cx="0" cy="0"/>
            </a:xfrm>
            <a:prstGeom prst="lin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62" name="Line 31"/>
            <p:cNvSpPr>
              <a:spLocks noChangeShapeType="1"/>
            </p:cNvSpPr>
            <p:nvPr/>
          </p:nvSpPr>
          <p:spPr bwMode="auto">
            <a:xfrm>
              <a:off x="4208" y="3452"/>
              <a:ext cx="0" cy="0"/>
            </a:xfrm>
            <a:prstGeom prst="lin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63" name="Line 32"/>
            <p:cNvSpPr>
              <a:spLocks noChangeShapeType="1"/>
            </p:cNvSpPr>
            <p:nvPr/>
          </p:nvSpPr>
          <p:spPr bwMode="auto">
            <a:xfrm>
              <a:off x="4208" y="3452"/>
              <a:ext cx="0" cy="0"/>
            </a:xfrm>
            <a:prstGeom prst="lin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64" name="Freeform 33"/>
            <p:cNvSpPr>
              <a:spLocks/>
            </p:cNvSpPr>
            <p:nvPr/>
          </p:nvSpPr>
          <p:spPr bwMode="auto">
            <a:xfrm>
              <a:off x="4162" y="3320"/>
              <a:ext cx="290" cy="146"/>
            </a:xfrm>
            <a:custGeom>
              <a:avLst/>
              <a:gdLst>
                <a:gd name="T0" fmla="*/ 117 w 121"/>
                <a:gd name="T1" fmla="*/ 61 h 61"/>
                <a:gd name="T2" fmla="*/ 114 w 121"/>
                <a:gd name="T3" fmla="*/ 58 h 61"/>
                <a:gd name="T4" fmla="*/ 114 w 121"/>
                <a:gd name="T5" fmla="*/ 10 h 61"/>
                <a:gd name="T6" fmla="*/ 110 w 121"/>
                <a:gd name="T7" fmla="*/ 7 h 61"/>
                <a:gd name="T8" fmla="*/ 11 w 121"/>
                <a:gd name="T9" fmla="*/ 7 h 61"/>
                <a:gd name="T10" fmla="*/ 7 w 121"/>
                <a:gd name="T11" fmla="*/ 10 h 61"/>
                <a:gd name="T12" fmla="*/ 7 w 121"/>
                <a:gd name="T13" fmla="*/ 58 h 61"/>
                <a:gd name="T14" fmla="*/ 4 w 121"/>
                <a:gd name="T15" fmla="*/ 61 h 61"/>
                <a:gd name="T16" fmla="*/ 0 w 121"/>
                <a:gd name="T17" fmla="*/ 58 h 61"/>
                <a:gd name="T18" fmla="*/ 0 w 121"/>
                <a:gd name="T19" fmla="*/ 10 h 61"/>
                <a:gd name="T20" fmla="*/ 11 w 121"/>
                <a:gd name="T21" fmla="*/ 0 h 61"/>
                <a:gd name="T22" fmla="*/ 110 w 121"/>
                <a:gd name="T23" fmla="*/ 0 h 61"/>
                <a:gd name="T24" fmla="*/ 121 w 121"/>
                <a:gd name="T25" fmla="*/ 10 h 61"/>
                <a:gd name="T26" fmla="*/ 121 w 121"/>
                <a:gd name="T27" fmla="*/ 58 h 61"/>
                <a:gd name="T28" fmla="*/ 117 w 121"/>
                <a:gd name="T29" fmla="*/ 6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1" h="61">
                  <a:moveTo>
                    <a:pt x="117" y="61"/>
                  </a:moveTo>
                  <a:cubicBezTo>
                    <a:pt x="115" y="61"/>
                    <a:pt x="114" y="60"/>
                    <a:pt x="114" y="58"/>
                  </a:cubicBezTo>
                  <a:cubicBezTo>
                    <a:pt x="114" y="10"/>
                    <a:pt x="114" y="10"/>
                    <a:pt x="114" y="10"/>
                  </a:cubicBezTo>
                  <a:cubicBezTo>
                    <a:pt x="114" y="8"/>
                    <a:pt x="112" y="7"/>
                    <a:pt x="110" y="7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9" y="7"/>
                    <a:pt x="7" y="8"/>
                    <a:pt x="7" y="10"/>
                  </a:cubicBezTo>
                  <a:cubicBezTo>
                    <a:pt x="7" y="58"/>
                    <a:pt x="7" y="58"/>
                    <a:pt x="7" y="58"/>
                  </a:cubicBezTo>
                  <a:cubicBezTo>
                    <a:pt x="7" y="60"/>
                    <a:pt x="6" y="61"/>
                    <a:pt x="4" y="61"/>
                  </a:cubicBezTo>
                  <a:cubicBezTo>
                    <a:pt x="2" y="61"/>
                    <a:pt x="0" y="60"/>
                    <a:pt x="0" y="58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4"/>
                    <a:pt x="5" y="0"/>
                    <a:pt x="11" y="0"/>
                  </a:cubicBezTo>
                  <a:cubicBezTo>
                    <a:pt x="110" y="0"/>
                    <a:pt x="110" y="0"/>
                    <a:pt x="110" y="0"/>
                  </a:cubicBezTo>
                  <a:cubicBezTo>
                    <a:pt x="116" y="0"/>
                    <a:pt x="121" y="4"/>
                    <a:pt x="121" y="10"/>
                  </a:cubicBezTo>
                  <a:cubicBezTo>
                    <a:pt x="121" y="58"/>
                    <a:pt x="121" y="58"/>
                    <a:pt x="121" y="58"/>
                  </a:cubicBezTo>
                  <a:cubicBezTo>
                    <a:pt x="121" y="60"/>
                    <a:pt x="119" y="61"/>
                    <a:pt x="117" y="6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65" name="Freeform 34"/>
            <p:cNvSpPr>
              <a:spLocks/>
            </p:cNvSpPr>
            <p:nvPr/>
          </p:nvSpPr>
          <p:spPr bwMode="auto">
            <a:xfrm>
              <a:off x="4095" y="3368"/>
              <a:ext cx="57" cy="82"/>
            </a:xfrm>
            <a:custGeom>
              <a:avLst/>
              <a:gdLst>
                <a:gd name="T0" fmla="*/ 0 w 24"/>
                <a:gd name="T1" fmla="*/ 16 h 34"/>
                <a:gd name="T2" fmla="*/ 21 w 24"/>
                <a:gd name="T3" fmla="*/ 0 h 34"/>
                <a:gd name="T4" fmla="*/ 24 w 24"/>
                <a:gd name="T5" fmla="*/ 1 h 34"/>
                <a:gd name="T6" fmla="*/ 24 w 24"/>
                <a:gd name="T7" fmla="*/ 33 h 34"/>
                <a:gd name="T8" fmla="*/ 21 w 24"/>
                <a:gd name="T9" fmla="*/ 34 h 34"/>
                <a:gd name="T10" fmla="*/ 0 w 24"/>
                <a:gd name="T11" fmla="*/ 18 h 34"/>
                <a:gd name="T12" fmla="*/ 0 w 24"/>
                <a:gd name="T13" fmla="*/ 16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34">
                  <a:moveTo>
                    <a:pt x="0" y="16"/>
                  </a:moveTo>
                  <a:cubicBezTo>
                    <a:pt x="21" y="0"/>
                    <a:pt x="21" y="0"/>
                    <a:pt x="21" y="0"/>
                  </a:cubicBezTo>
                  <a:cubicBezTo>
                    <a:pt x="22" y="0"/>
                    <a:pt x="24" y="0"/>
                    <a:pt x="24" y="1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4"/>
                    <a:pt x="22" y="34"/>
                    <a:pt x="21" y="34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18"/>
                    <a:pt x="0" y="17"/>
                    <a:pt x="0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66" name="Freeform 35"/>
            <p:cNvSpPr>
              <a:spLocks/>
            </p:cNvSpPr>
            <p:nvPr/>
          </p:nvSpPr>
          <p:spPr bwMode="auto">
            <a:xfrm>
              <a:off x="4464" y="3370"/>
              <a:ext cx="58" cy="80"/>
            </a:xfrm>
            <a:custGeom>
              <a:avLst/>
              <a:gdLst>
                <a:gd name="T0" fmla="*/ 2 w 24"/>
                <a:gd name="T1" fmla="*/ 0 h 33"/>
                <a:gd name="T2" fmla="*/ 23 w 24"/>
                <a:gd name="T3" fmla="*/ 15 h 33"/>
                <a:gd name="T4" fmla="*/ 23 w 24"/>
                <a:gd name="T5" fmla="*/ 17 h 33"/>
                <a:gd name="T6" fmla="*/ 2 w 24"/>
                <a:gd name="T7" fmla="*/ 33 h 33"/>
                <a:gd name="T8" fmla="*/ 0 w 24"/>
                <a:gd name="T9" fmla="*/ 32 h 33"/>
                <a:gd name="T10" fmla="*/ 0 w 24"/>
                <a:gd name="T11" fmla="*/ 2 h 33"/>
                <a:gd name="T12" fmla="*/ 2 w 24"/>
                <a:gd name="T13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33">
                  <a:moveTo>
                    <a:pt x="2" y="0"/>
                  </a:moveTo>
                  <a:cubicBezTo>
                    <a:pt x="23" y="15"/>
                    <a:pt x="23" y="15"/>
                    <a:pt x="23" y="15"/>
                  </a:cubicBezTo>
                  <a:cubicBezTo>
                    <a:pt x="24" y="16"/>
                    <a:pt x="24" y="17"/>
                    <a:pt x="23" y="17"/>
                  </a:cubicBezTo>
                  <a:cubicBezTo>
                    <a:pt x="2" y="33"/>
                    <a:pt x="2" y="33"/>
                    <a:pt x="2" y="33"/>
                  </a:cubicBezTo>
                  <a:cubicBezTo>
                    <a:pt x="1" y="33"/>
                    <a:pt x="0" y="33"/>
                    <a:pt x="0" y="3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67" name="Freeform 36"/>
            <p:cNvSpPr>
              <a:spLocks/>
            </p:cNvSpPr>
            <p:nvPr/>
          </p:nvSpPr>
          <p:spPr bwMode="auto">
            <a:xfrm>
              <a:off x="4092" y="3430"/>
              <a:ext cx="140" cy="248"/>
            </a:xfrm>
            <a:custGeom>
              <a:avLst/>
              <a:gdLst>
                <a:gd name="T0" fmla="*/ 0 w 58"/>
                <a:gd name="T1" fmla="*/ 2 h 103"/>
                <a:gd name="T2" fmla="*/ 0 w 58"/>
                <a:gd name="T3" fmla="*/ 101 h 103"/>
                <a:gd name="T4" fmla="*/ 2 w 58"/>
                <a:gd name="T5" fmla="*/ 102 h 103"/>
                <a:gd name="T6" fmla="*/ 58 w 58"/>
                <a:gd name="T7" fmla="*/ 44 h 103"/>
                <a:gd name="T8" fmla="*/ 57 w 58"/>
                <a:gd name="T9" fmla="*/ 42 h 103"/>
                <a:gd name="T10" fmla="*/ 2 w 58"/>
                <a:gd name="T11" fmla="*/ 1 h 103"/>
                <a:gd name="T12" fmla="*/ 0 w 58"/>
                <a:gd name="T13" fmla="*/ 2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8" h="103">
                  <a:moveTo>
                    <a:pt x="0" y="2"/>
                  </a:moveTo>
                  <a:cubicBezTo>
                    <a:pt x="0" y="101"/>
                    <a:pt x="0" y="101"/>
                    <a:pt x="0" y="101"/>
                  </a:cubicBezTo>
                  <a:cubicBezTo>
                    <a:pt x="0" y="102"/>
                    <a:pt x="1" y="103"/>
                    <a:pt x="2" y="102"/>
                  </a:cubicBezTo>
                  <a:cubicBezTo>
                    <a:pt x="58" y="44"/>
                    <a:pt x="58" y="44"/>
                    <a:pt x="58" y="44"/>
                  </a:cubicBezTo>
                  <a:cubicBezTo>
                    <a:pt x="58" y="43"/>
                    <a:pt x="58" y="42"/>
                    <a:pt x="57" y="42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1" y="0"/>
                    <a:pt x="0" y="1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68" name="Freeform 37"/>
            <p:cNvSpPr>
              <a:spLocks/>
            </p:cNvSpPr>
            <p:nvPr/>
          </p:nvSpPr>
          <p:spPr bwMode="auto">
            <a:xfrm>
              <a:off x="4383" y="3430"/>
              <a:ext cx="141" cy="248"/>
            </a:xfrm>
            <a:custGeom>
              <a:avLst/>
              <a:gdLst>
                <a:gd name="T0" fmla="*/ 59 w 59"/>
                <a:gd name="T1" fmla="*/ 2 h 103"/>
                <a:gd name="T2" fmla="*/ 59 w 59"/>
                <a:gd name="T3" fmla="*/ 101 h 103"/>
                <a:gd name="T4" fmla="*/ 56 w 59"/>
                <a:gd name="T5" fmla="*/ 102 h 103"/>
                <a:gd name="T6" fmla="*/ 1 w 59"/>
                <a:gd name="T7" fmla="*/ 44 h 103"/>
                <a:gd name="T8" fmla="*/ 1 w 59"/>
                <a:gd name="T9" fmla="*/ 42 h 103"/>
                <a:gd name="T10" fmla="*/ 56 w 59"/>
                <a:gd name="T11" fmla="*/ 1 h 103"/>
                <a:gd name="T12" fmla="*/ 59 w 59"/>
                <a:gd name="T13" fmla="*/ 2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9" h="103">
                  <a:moveTo>
                    <a:pt x="59" y="2"/>
                  </a:moveTo>
                  <a:cubicBezTo>
                    <a:pt x="59" y="101"/>
                    <a:pt x="59" y="101"/>
                    <a:pt x="59" y="101"/>
                  </a:cubicBezTo>
                  <a:cubicBezTo>
                    <a:pt x="59" y="102"/>
                    <a:pt x="57" y="103"/>
                    <a:pt x="56" y="102"/>
                  </a:cubicBezTo>
                  <a:cubicBezTo>
                    <a:pt x="1" y="44"/>
                    <a:pt x="1" y="44"/>
                    <a:pt x="1" y="44"/>
                  </a:cubicBezTo>
                  <a:cubicBezTo>
                    <a:pt x="0" y="43"/>
                    <a:pt x="0" y="42"/>
                    <a:pt x="1" y="42"/>
                  </a:cubicBezTo>
                  <a:cubicBezTo>
                    <a:pt x="56" y="1"/>
                    <a:pt x="56" y="1"/>
                    <a:pt x="56" y="1"/>
                  </a:cubicBezTo>
                  <a:cubicBezTo>
                    <a:pt x="57" y="0"/>
                    <a:pt x="59" y="1"/>
                    <a:pt x="59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69" name="Line 38"/>
            <p:cNvSpPr>
              <a:spLocks noChangeShapeType="1"/>
            </p:cNvSpPr>
            <p:nvPr/>
          </p:nvSpPr>
          <p:spPr bwMode="auto">
            <a:xfrm>
              <a:off x="4112" y="3683"/>
              <a:ext cx="0" cy="0"/>
            </a:xfrm>
            <a:prstGeom prst="lin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70" name="Line 39"/>
            <p:cNvSpPr>
              <a:spLocks noChangeShapeType="1"/>
            </p:cNvSpPr>
            <p:nvPr/>
          </p:nvSpPr>
          <p:spPr bwMode="auto">
            <a:xfrm>
              <a:off x="4112" y="3683"/>
              <a:ext cx="0" cy="0"/>
            </a:xfrm>
            <a:prstGeom prst="lin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71" name="Freeform 40"/>
            <p:cNvSpPr>
              <a:spLocks/>
            </p:cNvSpPr>
            <p:nvPr/>
          </p:nvSpPr>
          <p:spPr bwMode="auto">
            <a:xfrm>
              <a:off x="4116" y="3481"/>
              <a:ext cx="380" cy="202"/>
            </a:xfrm>
            <a:custGeom>
              <a:avLst/>
              <a:gdLst>
                <a:gd name="T0" fmla="*/ 78 w 158"/>
                <a:gd name="T1" fmla="*/ 0 h 84"/>
                <a:gd name="T2" fmla="*/ 0 w 158"/>
                <a:gd name="T3" fmla="*/ 81 h 84"/>
                <a:gd name="T4" fmla="*/ 2 w 158"/>
                <a:gd name="T5" fmla="*/ 84 h 84"/>
                <a:gd name="T6" fmla="*/ 156 w 158"/>
                <a:gd name="T7" fmla="*/ 84 h 84"/>
                <a:gd name="T8" fmla="*/ 158 w 158"/>
                <a:gd name="T9" fmla="*/ 81 h 84"/>
                <a:gd name="T10" fmla="*/ 80 w 158"/>
                <a:gd name="T11" fmla="*/ 0 h 84"/>
                <a:gd name="T12" fmla="*/ 78 w 158"/>
                <a:gd name="T13" fmla="*/ 0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8" h="84">
                  <a:moveTo>
                    <a:pt x="78" y="0"/>
                  </a:moveTo>
                  <a:cubicBezTo>
                    <a:pt x="0" y="81"/>
                    <a:pt x="0" y="81"/>
                    <a:pt x="0" y="81"/>
                  </a:cubicBezTo>
                  <a:cubicBezTo>
                    <a:pt x="0" y="82"/>
                    <a:pt x="0" y="84"/>
                    <a:pt x="2" y="84"/>
                  </a:cubicBezTo>
                  <a:cubicBezTo>
                    <a:pt x="156" y="84"/>
                    <a:pt x="156" y="84"/>
                    <a:pt x="156" y="84"/>
                  </a:cubicBezTo>
                  <a:cubicBezTo>
                    <a:pt x="158" y="84"/>
                    <a:pt x="158" y="82"/>
                    <a:pt x="158" y="81"/>
                  </a:cubicBezTo>
                  <a:cubicBezTo>
                    <a:pt x="80" y="0"/>
                    <a:pt x="80" y="0"/>
                    <a:pt x="80" y="0"/>
                  </a:cubicBezTo>
                  <a:cubicBezTo>
                    <a:pt x="80" y="0"/>
                    <a:pt x="79" y="0"/>
                    <a:pt x="7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</p:grpSp>
      <p:grpSp>
        <p:nvGrpSpPr>
          <p:cNvPr id="72" name="Group 47"/>
          <p:cNvGrpSpPr>
            <a:grpSpLocks noChangeAspect="1"/>
          </p:cNvGrpSpPr>
          <p:nvPr/>
        </p:nvGrpSpPr>
        <p:grpSpPr bwMode="auto">
          <a:xfrm>
            <a:off x="9497636" y="1988715"/>
            <a:ext cx="746125" cy="650875"/>
            <a:chOff x="6040" y="3231"/>
            <a:chExt cx="470" cy="410"/>
          </a:xfrm>
          <a:solidFill>
            <a:schemeClr val="accent1"/>
          </a:solidFill>
        </p:grpSpPr>
        <p:sp>
          <p:nvSpPr>
            <p:cNvPr id="73" name="Rectangle 48"/>
            <p:cNvSpPr>
              <a:spLocks noChangeArrowheads="1"/>
            </p:cNvSpPr>
            <p:nvPr/>
          </p:nvSpPr>
          <p:spPr bwMode="auto">
            <a:xfrm>
              <a:off x="6040" y="3313"/>
              <a:ext cx="225" cy="92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74" name="Rectangle 49"/>
            <p:cNvSpPr>
              <a:spLocks noChangeArrowheads="1"/>
            </p:cNvSpPr>
            <p:nvPr/>
          </p:nvSpPr>
          <p:spPr bwMode="auto">
            <a:xfrm>
              <a:off x="6287" y="3313"/>
              <a:ext cx="223" cy="92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75" name="Rectangle 50"/>
            <p:cNvSpPr>
              <a:spLocks noChangeArrowheads="1"/>
            </p:cNvSpPr>
            <p:nvPr/>
          </p:nvSpPr>
          <p:spPr bwMode="auto">
            <a:xfrm>
              <a:off x="6085" y="3424"/>
              <a:ext cx="180" cy="21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76" name="Rectangle 51"/>
            <p:cNvSpPr>
              <a:spLocks noChangeArrowheads="1"/>
            </p:cNvSpPr>
            <p:nvPr/>
          </p:nvSpPr>
          <p:spPr bwMode="auto">
            <a:xfrm>
              <a:off x="6287" y="3424"/>
              <a:ext cx="180" cy="21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77" name="Freeform 52"/>
            <p:cNvSpPr>
              <a:spLocks/>
            </p:cNvSpPr>
            <p:nvPr/>
          </p:nvSpPr>
          <p:spPr bwMode="auto">
            <a:xfrm>
              <a:off x="6282" y="3231"/>
              <a:ext cx="108" cy="63"/>
            </a:xfrm>
            <a:custGeom>
              <a:avLst/>
              <a:gdLst>
                <a:gd name="T0" fmla="*/ 25 w 45"/>
                <a:gd name="T1" fmla="*/ 0 h 26"/>
                <a:gd name="T2" fmla="*/ 0 w 45"/>
                <a:gd name="T3" fmla="*/ 26 h 26"/>
                <a:gd name="T4" fmla="*/ 45 w 45"/>
                <a:gd name="T5" fmla="*/ 26 h 26"/>
                <a:gd name="T6" fmla="*/ 25 w 45"/>
                <a:gd name="T7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" h="26">
                  <a:moveTo>
                    <a:pt x="25" y="0"/>
                  </a:moveTo>
                  <a:cubicBezTo>
                    <a:pt x="11" y="0"/>
                    <a:pt x="0" y="26"/>
                    <a:pt x="0" y="26"/>
                  </a:cubicBezTo>
                  <a:cubicBezTo>
                    <a:pt x="45" y="26"/>
                    <a:pt x="45" y="26"/>
                    <a:pt x="45" y="26"/>
                  </a:cubicBezTo>
                  <a:cubicBezTo>
                    <a:pt x="45" y="12"/>
                    <a:pt x="38" y="0"/>
                    <a:pt x="2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78" name="Freeform 53"/>
            <p:cNvSpPr>
              <a:spLocks/>
            </p:cNvSpPr>
            <p:nvPr/>
          </p:nvSpPr>
          <p:spPr bwMode="auto">
            <a:xfrm>
              <a:off x="6162" y="3231"/>
              <a:ext cx="108" cy="63"/>
            </a:xfrm>
            <a:custGeom>
              <a:avLst/>
              <a:gdLst>
                <a:gd name="T0" fmla="*/ 20 w 45"/>
                <a:gd name="T1" fmla="*/ 0 h 26"/>
                <a:gd name="T2" fmla="*/ 0 w 45"/>
                <a:gd name="T3" fmla="*/ 26 h 26"/>
                <a:gd name="T4" fmla="*/ 45 w 45"/>
                <a:gd name="T5" fmla="*/ 26 h 26"/>
                <a:gd name="T6" fmla="*/ 20 w 45"/>
                <a:gd name="T7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" h="26">
                  <a:moveTo>
                    <a:pt x="20" y="0"/>
                  </a:moveTo>
                  <a:cubicBezTo>
                    <a:pt x="6" y="0"/>
                    <a:pt x="0" y="12"/>
                    <a:pt x="0" y="26"/>
                  </a:cubicBezTo>
                  <a:cubicBezTo>
                    <a:pt x="45" y="26"/>
                    <a:pt x="45" y="26"/>
                    <a:pt x="45" y="26"/>
                  </a:cubicBezTo>
                  <a:cubicBezTo>
                    <a:pt x="45" y="26"/>
                    <a:pt x="34" y="0"/>
                    <a:pt x="2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</p:grpSp>
      <p:sp>
        <p:nvSpPr>
          <p:cNvPr id="79" name="Freeform 5"/>
          <p:cNvSpPr>
            <a:spLocks noEditPoints="1"/>
          </p:cNvSpPr>
          <p:nvPr/>
        </p:nvSpPr>
        <p:spPr bwMode="auto">
          <a:xfrm>
            <a:off x="1217613" y="4049713"/>
            <a:ext cx="730250" cy="731837"/>
          </a:xfrm>
          <a:custGeom>
            <a:avLst/>
            <a:gdLst>
              <a:gd name="T0" fmla="*/ 96 w 192"/>
              <a:gd name="T1" fmla="*/ 0 h 192"/>
              <a:gd name="T2" fmla="*/ 0 w 192"/>
              <a:gd name="T3" fmla="*/ 96 h 192"/>
              <a:gd name="T4" fmla="*/ 96 w 192"/>
              <a:gd name="T5" fmla="*/ 192 h 192"/>
              <a:gd name="T6" fmla="*/ 192 w 192"/>
              <a:gd name="T7" fmla="*/ 96 h 192"/>
              <a:gd name="T8" fmla="*/ 96 w 192"/>
              <a:gd name="T9" fmla="*/ 0 h 192"/>
              <a:gd name="T10" fmla="*/ 122 w 192"/>
              <a:gd name="T11" fmla="*/ 133 h 192"/>
              <a:gd name="T12" fmla="*/ 101 w 192"/>
              <a:gd name="T13" fmla="*/ 142 h 192"/>
              <a:gd name="T14" fmla="*/ 101 w 192"/>
              <a:gd name="T15" fmla="*/ 156 h 192"/>
              <a:gd name="T16" fmla="*/ 96 w 192"/>
              <a:gd name="T17" fmla="*/ 156 h 192"/>
              <a:gd name="T18" fmla="*/ 90 w 192"/>
              <a:gd name="T19" fmla="*/ 156 h 192"/>
              <a:gd name="T20" fmla="*/ 90 w 192"/>
              <a:gd name="T21" fmla="*/ 143 h 192"/>
              <a:gd name="T22" fmla="*/ 62 w 192"/>
              <a:gd name="T23" fmla="*/ 117 h 192"/>
              <a:gd name="T24" fmla="*/ 80 w 192"/>
              <a:gd name="T25" fmla="*/ 112 h 192"/>
              <a:gd name="T26" fmla="*/ 96 w 192"/>
              <a:gd name="T27" fmla="*/ 127 h 192"/>
              <a:gd name="T28" fmla="*/ 96 w 192"/>
              <a:gd name="T29" fmla="*/ 127 h 192"/>
              <a:gd name="T30" fmla="*/ 106 w 192"/>
              <a:gd name="T31" fmla="*/ 124 h 192"/>
              <a:gd name="T32" fmla="*/ 109 w 192"/>
              <a:gd name="T33" fmla="*/ 116 h 192"/>
              <a:gd name="T34" fmla="*/ 106 w 192"/>
              <a:gd name="T35" fmla="*/ 109 h 192"/>
              <a:gd name="T36" fmla="*/ 96 w 192"/>
              <a:gd name="T37" fmla="*/ 104 h 192"/>
              <a:gd name="T38" fmla="*/ 92 w 192"/>
              <a:gd name="T39" fmla="*/ 103 h 192"/>
              <a:gd name="T40" fmla="*/ 77 w 192"/>
              <a:gd name="T41" fmla="*/ 96 h 192"/>
              <a:gd name="T42" fmla="*/ 69 w 192"/>
              <a:gd name="T43" fmla="*/ 88 h 192"/>
              <a:gd name="T44" fmla="*/ 66 w 192"/>
              <a:gd name="T45" fmla="*/ 74 h 192"/>
              <a:gd name="T46" fmla="*/ 72 w 192"/>
              <a:gd name="T47" fmla="*/ 56 h 192"/>
              <a:gd name="T48" fmla="*/ 90 w 192"/>
              <a:gd name="T49" fmla="*/ 47 h 192"/>
              <a:gd name="T50" fmla="*/ 90 w 192"/>
              <a:gd name="T51" fmla="*/ 36 h 192"/>
              <a:gd name="T52" fmla="*/ 96 w 192"/>
              <a:gd name="T53" fmla="*/ 36 h 192"/>
              <a:gd name="T54" fmla="*/ 101 w 192"/>
              <a:gd name="T55" fmla="*/ 36 h 192"/>
              <a:gd name="T56" fmla="*/ 101 w 192"/>
              <a:gd name="T57" fmla="*/ 47 h 192"/>
              <a:gd name="T58" fmla="*/ 126 w 192"/>
              <a:gd name="T59" fmla="*/ 68 h 192"/>
              <a:gd name="T60" fmla="*/ 110 w 192"/>
              <a:gd name="T61" fmla="*/ 75 h 192"/>
              <a:gd name="T62" fmla="*/ 96 w 192"/>
              <a:gd name="T63" fmla="*/ 61 h 192"/>
              <a:gd name="T64" fmla="*/ 96 w 192"/>
              <a:gd name="T65" fmla="*/ 61 h 192"/>
              <a:gd name="T66" fmla="*/ 88 w 192"/>
              <a:gd name="T67" fmla="*/ 64 h 192"/>
              <a:gd name="T68" fmla="*/ 86 w 192"/>
              <a:gd name="T69" fmla="*/ 71 h 192"/>
              <a:gd name="T70" fmla="*/ 88 w 192"/>
              <a:gd name="T71" fmla="*/ 78 h 192"/>
              <a:gd name="T72" fmla="*/ 96 w 192"/>
              <a:gd name="T73" fmla="*/ 82 h 192"/>
              <a:gd name="T74" fmla="*/ 100 w 192"/>
              <a:gd name="T75" fmla="*/ 84 h 192"/>
              <a:gd name="T76" fmla="*/ 116 w 192"/>
              <a:gd name="T77" fmla="*/ 91 h 192"/>
              <a:gd name="T78" fmla="*/ 125 w 192"/>
              <a:gd name="T79" fmla="*/ 100 h 192"/>
              <a:gd name="T80" fmla="*/ 129 w 192"/>
              <a:gd name="T81" fmla="*/ 113 h 192"/>
              <a:gd name="T82" fmla="*/ 122 w 192"/>
              <a:gd name="T83" fmla="*/ 133 h 1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92" h="192">
                <a:moveTo>
                  <a:pt x="96" y="0"/>
                </a:moveTo>
                <a:cubicBezTo>
                  <a:pt x="43" y="0"/>
                  <a:pt x="0" y="43"/>
                  <a:pt x="0" y="96"/>
                </a:cubicBezTo>
                <a:cubicBezTo>
                  <a:pt x="0" y="149"/>
                  <a:pt x="43" y="192"/>
                  <a:pt x="96" y="192"/>
                </a:cubicBezTo>
                <a:cubicBezTo>
                  <a:pt x="149" y="192"/>
                  <a:pt x="192" y="149"/>
                  <a:pt x="192" y="96"/>
                </a:cubicBezTo>
                <a:cubicBezTo>
                  <a:pt x="192" y="43"/>
                  <a:pt x="149" y="0"/>
                  <a:pt x="96" y="0"/>
                </a:cubicBezTo>
                <a:close/>
                <a:moveTo>
                  <a:pt x="122" y="133"/>
                </a:moveTo>
                <a:cubicBezTo>
                  <a:pt x="117" y="138"/>
                  <a:pt x="110" y="142"/>
                  <a:pt x="101" y="142"/>
                </a:cubicBezTo>
                <a:cubicBezTo>
                  <a:pt x="101" y="156"/>
                  <a:pt x="101" y="156"/>
                  <a:pt x="101" y="156"/>
                </a:cubicBezTo>
                <a:cubicBezTo>
                  <a:pt x="96" y="156"/>
                  <a:pt x="96" y="156"/>
                  <a:pt x="96" y="156"/>
                </a:cubicBezTo>
                <a:cubicBezTo>
                  <a:pt x="90" y="156"/>
                  <a:pt x="90" y="156"/>
                  <a:pt x="90" y="156"/>
                </a:cubicBezTo>
                <a:cubicBezTo>
                  <a:pt x="90" y="143"/>
                  <a:pt x="90" y="143"/>
                  <a:pt x="90" y="143"/>
                </a:cubicBezTo>
                <a:cubicBezTo>
                  <a:pt x="75" y="141"/>
                  <a:pt x="66" y="132"/>
                  <a:pt x="62" y="117"/>
                </a:cubicBezTo>
                <a:cubicBezTo>
                  <a:pt x="80" y="112"/>
                  <a:pt x="80" y="112"/>
                  <a:pt x="80" y="112"/>
                </a:cubicBezTo>
                <a:cubicBezTo>
                  <a:pt x="82" y="122"/>
                  <a:pt x="87" y="127"/>
                  <a:pt x="96" y="127"/>
                </a:cubicBezTo>
                <a:cubicBezTo>
                  <a:pt x="96" y="127"/>
                  <a:pt x="96" y="127"/>
                  <a:pt x="96" y="127"/>
                </a:cubicBezTo>
                <a:cubicBezTo>
                  <a:pt x="100" y="127"/>
                  <a:pt x="104" y="126"/>
                  <a:pt x="106" y="124"/>
                </a:cubicBezTo>
                <a:cubicBezTo>
                  <a:pt x="108" y="122"/>
                  <a:pt x="109" y="119"/>
                  <a:pt x="109" y="116"/>
                </a:cubicBezTo>
                <a:cubicBezTo>
                  <a:pt x="109" y="113"/>
                  <a:pt x="108" y="111"/>
                  <a:pt x="106" y="109"/>
                </a:cubicBezTo>
                <a:cubicBezTo>
                  <a:pt x="104" y="108"/>
                  <a:pt x="101" y="106"/>
                  <a:pt x="96" y="104"/>
                </a:cubicBezTo>
                <a:cubicBezTo>
                  <a:pt x="95" y="104"/>
                  <a:pt x="93" y="103"/>
                  <a:pt x="92" y="103"/>
                </a:cubicBezTo>
                <a:cubicBezTo>
                  <a:pt x="86" y="101"/>
                  <a:pt x="81" y="99"/>
                  <a:pt x="77" y="96"/>
                </a:cubicBezTo>
                <a:cubicBezTo>
                  <a:pt x="74" y="94"/>
                  <a:pt x="71" y="91"/>
                  <a:pt x="69" y="88"/>
                </a:cubicBezTo>
                <a:cubicBezTo>
                  <a:pt x="67" y="84"/>
                  <a:pt x="66" y="79"/>
                  <a:pt x="66" y="74"/>
                </a:cubicBezTo>
                <a:cubicBezTo>
                  <a:pt x="66" y="68"/>
                  <a:pt x="68" y="62"/>
                  <a:pt x="72" y="56"/>
                </a:cubicBezTo>
                <a:cubicBezTo>
                  <a:pt x="75" y="51"/>
                  <a:pt x="82" y="48"/>
                  <a:pt x="90" y="47"/>
                </a:cubicBezTo>
                <a:cubicBezTo>
                  <a:pt x="90" y="36"/>
                  <a:pt x="90" y="36"/>
                  <a:pt x="90" y="36"/>
                </a:cubicBezTo>
                <a:cubicBezTo>
                  <a:pt x="96" y="36"/>
                  <a:pt x="96" y="36"/>
                  <a:pt x="96" y="36"/>
                </a:cubicBezTo>
                <a:cubicBezTo>
                  <a:pt x="101" y="36"/>
                  <a:pt x="101" y="36"/>
                  <a:pt x="101" y="36"/>
                </a:cubicBezTo>
                <a:cubicBezTo>
                  <a:pt x="101" y="47"/>
                  <a:pt x="101" y="47"/>
                  <a:pt x="101" y="47"/>
                </a:cubicBezTo>
                <a:cubicBezTo>
                  <a:pt x="114" y="48"/>
                  <a:pt x="122" y="55"/>
                  <a:pt x="126" y="68"/>
                </a:cubicBezTo>
                <a:cubicBezTo>
                  <a:pt x="110" y="75"/>
                  <a:pt x="110" y="75"/>
                  <a:pt x="110" y="75"/>
                </a:cubicBezTo>
                <a:cubicBezTo>
                  <a:pt x="107" y="66"/>
                  <a:pt x="103" y="61"/>
                  <a:pt x="96" y="61"/>
                </a:cubicBezTo>
                <a:cubicBezTo>
                  <a:pt x="96" y="61"/>
                  <a:pt x="96" y="61"/>
                  <a:pt x="96" y="61"/>
                </a:cubicBezTo>
                <a:cubicBezTo>
                  <a:pt x="93" y="61"/>
                  <a:pt x="90" y="62"/>
                  <a:pt x="88" y="64"/>
                </a:cubicBezTo>
                <a:cubicBezTo>
                  <a:pt x="87" y="66"/>
                  <a:pt x="86" y="69"/>
                  <a:pt x="86" y="71"/>
                </a:cubicBezTo>
                <a:cubicBezTo>
                  <a:pt x="86" y="74"/>
                  <a:pt x="87" y="76"/>
                  <a:pt x="88" y="78"/>
                </a:cubicBezTo>
                <a:cubicBezTo>
                  <a:pt x="90" y="79"/>
                  <a:pt x="92" y="80"/>
                  <a:pt x="96" y="82"/>
                </a:cubicBezTo>
                <a:cubicBezTo>
                  <a:pt x="97" y="82"/>
                  <a:pt x="99" y="83"/>
                  <a:pt x="100" y="84"/>
                </a:cubicBezTo>
                <a:cubicBezTo>
                  <a:pt x="107" y="86"/>
                  <a:pt x="112" y="88"/>
                  <a:pt x="116" y="91"/>
                </a:cubicBezTo>
                <a:cubicBezTo>
                  <a:pt x="120" y="93"/>
                  <a:pt x="123" y="96"/>
                  <a:pt x="125" y="100"/>
                </a:cubicBezTo>
                <a:cubicBezTo>
                  <a:pt x="128" y="104"/>
                  <a:pt x="129" y="108"/>
                  <a:pt x="129" y="113"/>
                </a:cubicBezTo>
                <a:cubicBezTo>
                  <a:pt x="129" y="121"/>
                  <a:pt x="127" y="128"/>
                  <a:pt x="122" y="133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id-ID">
              <a:latin typeface="+mn-lt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7158038" y="4368800"/>
            <a:ext cx="1876425" cy="8191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id-ID" sz="1050" dirty="0">
                <a:solidFill>
                  <a:schemeClr val="bg1">
                    <a:lumMod val="65000"/>
                  </a:schemeClr>
                </a:solidFill>
                <a:latin typeface="+mn-lt"/>
              </a:rPr>
              <a:t>Suitable for all category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latin typeface="+mn-lt"/>
              </a:rPr>
              <a:t>,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latin typeface="+mn-lt"/>
              </a:rPr>
              <a:t>Lorem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latin typeface="+mn-lt"/>
              </a:rPr>
              <a:t>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latin typeface="+mn-lt"/>
              </a:rPr>
              <a:t>Ipsum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latin typeface="+mn-lt"/>
              </a:rPr>
              <a:t> is not simply random text.</a:t>
            </a:r>
            <a:r>
              <a:rPr lang="id-ID" sz="1050" dirty="0">
                <a:solidFill>
                  <a:schemeClr val="bg1">
                    <a:lumMod val="65000"/>
                  </a:schemeClr>
                </a:solidFill>
                <a:latin typeface="+mn-lt"/>
              </a:rPr>
              <a:t> 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latin typeface="+mn-lt"/>
              </a:rPr>
              <a:t>bring together the right</a:t>
            </a:r>
            <a:endParaRPr lang="en-US" sz="1050" b="1" dirty="0">
              <a:solidFill>
                <a:schemeClr val="bg1">
                  <a:lumMod val="65000"/>
                </a:schemeClr>
              </a:solidFill>
              <a:latin typeface="+mn-lt"/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2232025" y="2627313"/>
            <a:ext cx="1876425" cy="8191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id-ID" sz="1050" dirty="0">
                <a:solidFill>
                  <a:schemeClr val="bg1">
                    <a:lumMod val="65000"/>
                  </a:schemeClr>
                </a:solidFill>
                <a:latin typeface="+mn-lt"/>
              </a:rPr>
              <a:t>Suitable for all category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latin typeface="+mn-lt"/>
              </a:rPr>
              <a:t>,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latin typeface="+mn-lt"/>
              </a:rPr>
              <a:t>Lorem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latin typeface="+mn-lt"/>
              </a:rPr>
              <a:t>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latin typeface="+mn-lt"/>
              </a:rPr>
              <a:t>Ipsum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latin typeface="+mn-lt"/>
              </a:rPr>
              <a:t> is not simply random text.</a:t>
            </a:r>
            <a:r>
              <a:rPr lang="id-ID" sz="1050" dirty="0">
                <a:solidFill>
                  <a:schemeClr val="bg1">
                    <a:lumMod val="65000"/>
                  </a:schemeClr>
                </a:solidFill>
                <a:latin typeface="+mn-lt"/>
              </a:rPr>
              <a:t> 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latin typeface="+mn-lt"/>
              </a:rPr>
              <a:t>bring together the right</a:t>
            </a:r>
            <a:endParaRPr lang="en-US" sz="1050" b="1" dirty="0">
              <a:solidFill>
                <a:schemeClr val="bg1">
                  <a:lumMod val="65000"/>
                </a:schemeClr>
              </a:solidFill>
              <a:latin typeface="+mn-lt"/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2346325" y="4583113"/>
            <a:ext cx="1876425" cy="8191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id-ID" sz="1050" dirty="0">
                <a:solidFill>
                  <a:schemeClr val="bg1">
                    <a:lumMod val="65000"/>
                  </a:schemeClr>
                </a:solidFill>
                <a:latin typeface="+mn-lt"/>
              </a:rPr>
              <a:t>Suitable for all category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latin typeface="+mn-lt"/>
              </a:rPr>
              <a:t>,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latin typeface="+mn-lt"/>
              </a:rPr>
              <a:t>Lorem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latin typeface="+mn-lt"/>
              </a:rPr>
              <a:t>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latin typeface="+mn-lt"/>
              </a:rPr>
              <a:t>Ipsum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latin typeface="+mn-lt"/>
              </a:rPr>
              <a:t> is not simply random text.</a:t>
            </a:r>
            <a:r>
              <a:rPr lang="id-ID" sz="1050" dirty="0">
                <a:solidFill>
                  <a:schemeClr val="bg1">
                    <a:lumMod val="65000"/>
                  </a:schemeClr>
                </a:solidFill>
                <a:latin typeface="+mn-lt"/>
              </a:rPr>
              <a:t> 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latin typeface="+mn-lt"/>
              </a:rPr>
              <a:t>bring together the right</a:t>
            </a:r>
            <a:endParaRPr lang="en-US" sz="1050" b="1" dirty="0">
              <a:solidFill>
                <a:schemeClr val="bg1">
                  <a:lumMod val="65000"/>
                </a:schemeClr>
              </a:solidFill>
              <a:latin typeface="+mn-lt"/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7448550" y="2500313"/>
            <a:ext cx="1874838" cy="8191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id-ID" sz="1050" dirty="0">
                <a:solidFill>
                  <a:schemeClr val="bg1">
                    <a:lumMod val="65000"/>
                  </a:schemeClr>
                </a:solidFill>
                <a:latin typeface="+mn-lt"/>
              </a:rPr>
              <a:t>Suitable for all category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latin typeface="+mn-lt"/>
              </a:rPr>
              <a:t>,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latin typeface="+mn-lt"/>
              </a:rPr>
              <a:t>Lorem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latin typeface="+mn-lt"/>
              </a:rPr>
              <a:t>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latin typeface="+mn-lt"/>
              </a:rPr>
              <a:t>Ipsum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latin typeface="+mn-lt"/>
              </a:rPr>
              <a:t> is not simply random text.</a:t>
            </a:r>
            <a:r>
              <a:rPr lang="id-ID" sz="1050" dirty="0">
                <a:solidFill>
                  <a:schemeClr val="bg1">
                    <a:lumMod val="65000"/>
                  </a:schemeClr>
                </a:solidFill>
                <a:latin typeface="+mn-lt"/>
              </a:rPr>
              <a:t> 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latin typeface="+mn-lt"/>
              </a:rPr>
              <a:t>bring together the right</a:t>
            </a:r>
            <a:endParaRPr lang="en-US" sz="1050" b="1" dirty="0">
              <a:solidFill>
                <a:schemeClr val="bg1">
                  <a:lumMod val="65000"/>
                </a:schemeClr>
              </a:solidFill>
              <a:latin typeface="+mn-lt"/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2305050" y="2005013"/>
            <a:ext cx="1436688" cy="46196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id-ID" sz="2400" b="1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7.084.321</a:t>
            </a:r>
            <a:endParaRPr lang="id-ID" sz="2400" b="1" dirty="0">
              <a:solidFill>
                <a:schemeClr val="tx1">
                  <a:lumMod val="50000"/>
                  <a:lumOff val="50000"/>
                </a:schemeClr>
              </a:solidFill>
              <a:latin typeface="+mn-lt"/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2493963" y="3960813"/>
            <a:ext cx="1436687" cy="46196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id-ID" sz="2400" b="1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7.084.321</a:t>
            </a:r>
            <a:endParaRPr lang="id-ID" sz="2400" b="1" dirty="0">
              <a:solidFill>
                <a:schemeClr val="tx1">
                  <a:lumMod val="50000"/>
                  <a:lumOff val="50000"/>
                </a:schemeClr>
              </a:solidFill>
              <a:latin typeface="+mn-lt"/>
            </a:endParaRPr>
          </a:p>
        </p:txBody>
      </p:sp>
      <p:sp>
        <p:nvSpPr>
          <p:cNvPr id="86" name="TextBox 85"/>
          <p:cNvSpPr txBox="1"/>
          <p:nvPr/>
        </p:nvSpPr>
        <p:spPr>
          <a:xfrm>
            <a:off x="7648575" y="1905000"/>
            <a:ext cx="1436688" cy="46196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id-ID" sz="2400" b="1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7.084.321</a:t>
            </a:r>
            <a:endParaRPr lang="id-ID" sz="2400" b="1" dirty="0">
              <a:solidFill>
                <a:schemeClr val="tx1">
                  <a:lumMod val="50000"/>
                  <a:lumOff val="50000"/>
                </a:schemeClr>
              </a:solidFill>
              <a:latin typeface="+mn-lt"/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7529513" y="3759200"/>
            <a:ext cx="1436687" cy="46196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id-ID" sz="2400" b="1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7.084.321</a:t>
            </a:r>
            <a:endParaRPr lang="id-ID" sz="2400" b="1" dirty="0">
              <a:solidFill>
                <a:schemeClr val="tx1">
                  <a:lumMod val="50000"/>
                  <a:lumOff val="50000"/>
                </a:schemeClr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3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300"/>
                            </p:stCondLst>
                            <p:childTnLst>
                              <p:par>
                                <p:cTn id="1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3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3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80" grpId="0"/>
      <p:bldP spid="81" grpId="0"/>
      <p:bldP spid="82" grpId="0"/>
      <p:bldP spid="8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eaLnBrk="1" fontAlgn="auto" hangingPunct="1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40620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161">
      <a:dk1>
        <a:sysClr val="windowText" lastClr="000000"/>
      </a:dk1>
      <a:lt1>
        <a:sysClr val="window" lastClr="FFFFFF"/>
      </a:lt1>
      <a:dk2>
        <a:srgbClr val="2980B9"/>
      </a:dk2>
      <a:lt2>
        <a:srgbClr val="16A085"/>
      </a:lt2>
      <a:accent1>
        <a:srgbClr val="9BBB59"/>
      </a:accent1>
      <a:accent2>
        <a:srgbClr val="F39C12"/>
      </a:accent2>
      <a:accent3>
        <a:srgbClr val="C0392B"/>
      </a:accent3>
      <a:accent4>
        <a:srgbClr val="4B2C50"/>
      </a:accent4>
      <a:accent5>
        <a:srgbClr val="2C3E50"/>
      </a:accent5>
      <a:accent6>
        <a:srgbClr val="95A5A6"/>
      </a:accent6>
      <a:hlink>
        <a:srgbClr val="000000"/>
      </a:hlink>
      <a:folHlink>
        <a:srgbClr val="000000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9645</TotalTime>
  <Words>164</Words>
  <Application>Microsoft Office PowerPoint</Application>
  <PresentationFormat>宽屏</PresentationFormat>
  <Paragraphs>21</Paragraphs>
  <Slides>2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</vt:i4>
      </vt:variant>
    </vt:vector>
  </HeadingPairs>
  <TitlesOfParts>
    <vt:vector size="11" baseType="lpstr">
      <vt:lpstr>Meiryo</vt:lpstr>
      <vt:lpstr>宋体</vt:lpstr>
      <vt:lpstr>微软雅黑</vt:lpstr>
      <vt:lpstr>Arial</vt:lpstr>
      <vt:lpstr>Calibri</vt:lpstr>
      <vt:lpstr>Calibri Light</vt:lpstr>
      <vt:lpstr>Lato Light</vt:lpstr>
      <vt:lpstr>Office Theme</vt:lpstr>
      <vt:lpstr>1_Office Theme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lastModifiedBy>kan</cp:lastModifiedBy>
  <cp:revision>1845</cp:revision>
  <dcterms:created xsi:type="dcterms:W3CDTF">2015-07-15T11:32:36Z</dcterms:created>
  <dcterms:modified xsi:type="dcterms:W3CDTF">2021-06-20T11:29:56Z</dcterms:modified>
</cp:coreProperties>
</file>